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61" r:id="rId5"/>
    <p:sldId id="263" r:id="rId6"/>
    <p:sldId id="313" r:id="rId7"/>
    <p:sldId id="406" r:id="rId8"/>
    <p:sldId id="410" r:id="rId9"/>
    <p:sldId id="415" r:id="rId10"/>
    <p:sldId id="418" r:id="rId11"/>
    <p:sldId id="416" r:id="rId12"/>
    <p:sldId id="417" r:id="rId13"/>
    <p:sldId id="412" r:id="rId14"/>
    <p:sldId id="414" r:id="rId15"/>
    <p:sldId id="413" r:id="rId16"/>
    <p:sldId id="419" r:id="rId17"/>
    <p:sldId id="411" r:id="rId18"/>
    <p:sldId id="30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6728"/>
    <a:srgbClr val="D15420"/>
    <a:srgbClr val="464646"/>
    <a:srgbClr val="787878"/>
    <a:srgbClr val="004E9A"/>
    <a:srgbClr val="187BC0"/>
    <a:srgbClr val="DE9027"/>
    <a:srgbClr val="914115"/>
    <a:srgbClr val="326820"/>
    <a:srgbClr val="669B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724" autoAdjust="0"/>
  </p:normalViewPr>
  <p:slideViewPr>
    <p:cSldViewPr snapToGrid="0">
      <p:cViewPr varScale="1">
        <p:scale>
          <a:sx n="56" d="100"/>
          <a:sy n="56" d="100"/>
        </p:scale>
        <p:origin x="1685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ber Polach" userId="1bff8e69-59a0-4aa3-951b-b8e8d61ce1be" providerId="ADAL" clId="{97BDEE00-304B-455A-9DD9-57B815985BED}"/>
    <pc:docChg chg="undo custSel addSld delSld modSld sldOrd">
      <pc:chgData name="Amber Polach" userId="1bff8e69-59a0-4aa3-951b-b8e8d61ce1be" providerId="ADAL" clId="{97BDEE00-304B-455A-9DD9-57B815985BED}" dt="2026-05-27T23:58:36.894" v="8354" actId="6549"/>
      <pc:docMkLst>
        <pc:docMk/>
      </pc:docMkLst>
      <pc:sldChg chg="addSp delSp modSp mod modNotesTx">
        <pc:chgData name="Amber Polach" userId="1bff8e69-59a0-4aa3-951b-b8e8d61ce1be" providerId="ADAL" clId="{97BDEE00-304B-455A-9DD9-57B815985BED}" dt="2026-05-27T23:58:30.055" v="8353" actId="6549"/>
        <pc:sldMkLst>
          <pc:docMk/>
          <pc:sldMk cId="180728658" sldId="261"/>
        </pc:sldMkLst>
        <pc:spChg chg="mod">
          <ac:chgData name="Amber Polach" userId="1bff8e69-59a0-4aa3-951b-b8e8d61ce1be" providerId="ADAL" clId="{97BDEE00-304B-455A-9DD9-57B815985BED}" dt="2026-05-27T23:58:27.181" v="8352" actId="1076"/>
          <ac:spMkLst>
            <pc:docMk/>
            <pc:sldMk cId="180728658" sldId="261"/>
            <ac:spMk id="16" creationId="{640797B4-4414-534A-A4A6-659B35516D4F}"/>
          </ac:spMkLst>
        </pc:spChg>
      </pc:sldChg>
      <pc:sldChg chg="addSp delSp modSp mod">
        <pc:chgData name="Amber Polach" userId="1bff8e69-59a0-4aa3-951b-b8e8d61ce1be" providerId="ADAL" clId="{97BDEE00-304B-455A-9DD9-57B815985BED}" dt="2026-05-27T23:58:36.894" v="8354" actId="6549"/>
        <pc:sldMkLst>
          <pc:docMk/>
          <pc:sldMk cId="1180104601" sldId="263"/>
        </pc:sldMkLst>
        <pc:spChg chg="mod">
          <ac:chgData name="Amber Polach" userId="1bff8e69-59a0-4aa3-951b-b8e8d61ce1be" providerId="ADAL" clId="{97BDEE00-304B-455A-9DD9-57B815985BED}" dt="2026-05-27T23:58:36.894" v="8354" actId="6549"/>
          <ac:spMkLst>
            <pc:docMk/>
            <pc:sldMk cId="1180104601" sldId="263"/>
            <ac:spMk id="3" creationId="{CA7A030C-2615-3743-824B-D06266148BCD}"/>
          </ac:spMkLst>
        </pc:spChg>
      </pc:sldChg>
      <pc:sldChg chg="addSp delSp modSp del mod">
        <pc:chgData name="Amber Polach" userId="1bff8e69-59a0-4aa3-951b-b8e8d61ce1be" providerId="ADAL" clId="{97BDEE00-304B-455A-9DD9-57B815985BED}" dt="2026-05-27T23:43:39.570" v="7881" actId="2696"/>
        <pc:sldMkLst>
          <pc:docMk/>
          <pc:sldMk cId="1246775571" sldId="267"/>
        </pc:sldMkLst>
        <pc:picChg chg="add mod ord">
          <ac:chgData name="Amber Polach" userId="1bff8e69-59a0-4aa3-951b-b8e8d61ce1be" providerId="ADAL" clId="{97BDEE00-304B-455A-9DD9-57B815985BED}" dt="2026-05-27T23:34:58.992" v="7399" actId="14100"/>
          <ac:picMkLst>
            <pc:docMk/>
            <pc:sldMk cId="1246775571" sldId="267"/>
            <ac:picMk id="15" creationId="{7A9678A0-4282-B060-34F7-9C130F0E9840}"/>
          </ac:picMkLst>
        </pc:picChg>
      </pc:sldChg>
      <pc:sldChg chg="addSp delSp modSp add mod modNotesTx">
        <pc:chgData name="Amber Polach" userId="1bff8e69-59a0-4aa3-951b-b8e8d61ce1be" providerId="ADAL" clId="{97BDEE00-304B-455A-9DD9-57B815985BED}" dt="2026-05-15T21:13:00.250" v="7154" actId="20577"/>
        <pc:sldMkLst>
          <pc:docMk/>
          <pc:sldMk cId="947870378" sldId="268"/>
        </pc:sldMkLst>
        <pc:spChg chg="mod">
          <ac:chgData name="Amber Polach" userId="1bff8e69-59a0-4aa3-951b-b8e8d61ce1be" providerId="ADAL" clId="{97BDEE00-304B-455A-9DD9-57B815985BED}" dt="2026-05-14T13:58:07.306" v="6578" actId="20577"/>
          <ac:spMkLst>
            <pc:docMk/>
            <pc:sldMk cId="947870378" sldId="268"/>
            <ac:spMk id="3" creationId="{F14B0454-C708-7167-F4FE-D06280D9FEE8}"/>
          </ac:spMkLst>
        </pc:spChg>
      </pc:sldChg>
      <pc:sldChg chg="addSp delSp modSp add mod modNotesTx">
        <pc:chgData name="Amber Polach" userId="1bff8e69-59a0-4aa3-951b-b8e8d61ce1be" providerId="ADAL" clId="{97BDEE00-304B-455A-9DD9-57B815985BED}" dt="2026-05-15T21:13:15.004" v="7170" actId="20577"/>
        <pc:sldMkLst>
          <pc:docMk/>
          <pc:sldMk cId="3660783470" sldId="269"/>
        </pc:sldMkLst>
      </pc:sldChg>
      <pc:sldChg chg="addSp delSp modSp add mod modNotesTx">
        <pc:chgData name="Amber Polach" userId="1bff8e69-59a0-4aa3-951b-b8e8d61ce1be" providerId="ADAL" clId="{97BDEE00-304B-455A-9DD9-57B815985BED}" dt="2026-05-14T13:59:08.709" v="6634" actId="12"/>
        <pc:sldMkLst>
          <pc:docMk/>
          <pc:sldMk cId="564985411" sldId="270"/>
        </pc:sldMkLst>
      </pc:sldChg>
      <pc:sldChg chg="modNotesTx">
        <pc:chgData name="Amber Polach" userId="1bff8e69-59a0-4aa3-951b-b8e8d61ce1be" providerId="ADAL" clId="{97BDEE00-304B-455A-9DD9-57B815985BED}" dt="2026-05-15T21:13:20.910" v="7171" actId="6549"/>
        <pc:sldMkLst>
          <pc:docMk/>
          <pc:sldMk cId="604416340" sldId="271"/>
        </pc:sldMkLst>
      </pc:sldChg>
      <pc:sldChg chg="addSp delSp modSp add del mod modNotesTx">
        <pc:chgData name="Amber Polach" userId="1bff8e69-59a0-4aa3-951b-b8e8d61ce1be" providerId="ADAL" clId="{97BDEE00-304B-455A-9DD9-57B815985BED}" dt="2026-05-15T21:13:29.716" v="7174" actId="6549"/>
        <pc:sldMkLst>
          <pc:docMk/>
          <pc:sldMk cId="307819413" sldId="272"/>
        </pc:sldMkLst>
      </pc:sldChg>
      <pc:sldChg chg="modSp add mod modNotesTx">
        <pc:chgData name="Amber Polach" userId="1bff8e69-59a0-4aa3-951b-b8e8d61ce1be" providerId="ADAL" clId="{97BDEE00-304B-455A-9DD9-57B815985BED}" dt="2026-05-27T23:45:16.379" v="7977" actId="20577"/>
        <pc:sldMkLst>
          <pc:docMk/>
          <pc:sldMk cId="3447812259" sldId="273"/>
        </pc:sldMkLst>
        <pc:spChg chg="mod">
          <ac:chgData name="Amber Polach" userId="1bff8e69-59a0-4aa3-951b-b8e8d61ce1be" providerId="ADAL" clId="{97BDEE00-304B-455A-9DD9-57B815985BED}" dt="2026-05-27T23:45:16.379" v="7977" actId="20577"/>
          <ac:spMkLst>
            <pc:docMk/>
            <pc:sldMk cId="3447812259" sldId="273"/>
            <ac:spMk id="3" creationId="{6D602601-3C29-0901-E84B-71E90F4D1DB9}"/>
          </ac:spMkLst>
        </pc:spChg>
      </pc:sldChg>
      <pc:sldChg chg="addSp delSp modSp add mod ord modNotesTx">
        <pc:chgData name="Amber Polach" userId="1bff8e69-59a0-4aa3-951b-b8e8d61ce1be" providerId="ADAL" clId="{97BDEE00-304B-455A-9DD9-57B815985BED}" dt="2026-05-27T23:44:38.931" v="7971" actId="6549"/>
        <pc:sldMkLst>
          <pc:docMk/>
          <pc:sldMk cId="1012535315" sldId="274"/>
        </pc:sldMkLst>
        <pc:spChg chg="add mod">
          <ac:chgData name="Amber Polach" userId="1bff8e69-59a0-4aa3-951b-b8e8d61ce1be" providerId="ADAL" clId="{97BDEE00-304B-455A-9DD9-57B815985BED}" dt="2026-05-22T16:38:05.755" v="7389" actId="20577"/>
          <ac:spMkLst>
            <pc:docMk/>
            <pc:sldMk cId="1012535315" sldId="274"/>
            <ac:spMk id="11" creationId="{8C886951-C204-4091-2CB7-D70BE9F75780}"/>
          </ac:spMkLst>
        </pc:spChg>
      </pc:sldChg>
      <pc:sldChg chg="addSp modSp add mod modNotesTx">
        <pc:chgData name="Amber Polach" userId="1bff8e69-59a0-4aa3-951b-b8e8d61ce1be" providerId="ADAL" clId="{97BDEE00-304B-455A-9DD9-57B815985BED}" dt="2026-05-27T23:47:54.153" v="7983" actId="20577"/>
        <pc:sldMkLst>
          <pc:docMk/>
          <pc:sldMk cId="3221772502" sldId="275"/>
        </pc:sldMkLst>
        <pc:picChg chg="add mod">
          <ac:chgData name="Amber Polach" userId="1bff8e69-59a0-4aa3-951b-b8e8d61ce1be" providerId="ADAL" clId="{97BDEE00-304B-455A-9DD9-57B815985BED}" dt="2026-05-13T16:05:58.290" v="5855" actId="962"/>
          <ac:picMkLst>
            <pc:docMk/>
            <pc:sldMk cId="3221772502" sldId="275"/>
            <ac:picMk id="7" creationId="{D11FCF59-3191-E3E3-BFB2-DCD972B273C1}"/>
          </ac:picMkLst>
        </pc:picChg>
      </pc:sldChg>
      <pc:sldChg chg="modSp add del mod">
        <pc:chgData name="Amber Polach" userId="1bff8e69-59a0-4aa3-951b-b8e8d61ce1be" providerId="ADAL" clId="{97BDEE00-304B-455A-9DD9-57B815985BED}" dt="2026-05-27T23:48:19.764" v="7984" actId="2696"/>
        <pc:sldMkLst>
          <pc:docMk/>
          <pc:sldMk cId="3838018079" sldId="276"/>
        </pc:sldMkLst>
      </pc:sldChg>
      <pc:sldChg chg="modSp add mod replId modNotesTx">
        <pc:chgData name="Amber Polach" userId="1bff8e69-59a0-4aa3-951b-b8e8d61ce1be" providerId="ADAL" clId="{97BDEE00-304B-455A-9DD9-57B815985BED}" dt="2026-05-27T23:55:50.152" v="8255" actId="20577"/>
        <pc:sldMkLst>
          <pc:docMk/>
          <pc:sldMk cId="3618151402" sldId="278"/>
        </pc:sldMkLst>
      </pc:sldChg>
      <pc:sldChg chg="ord">
        <pc:chgData name="Amber Polach" userId="1bff8e69-59a0-4aa3-951b-b8e8d61ce1be" providerId="ADAL" clId="{97BDEE00-304B-455A-9DD9-57B815985BED}" dt="2026-05-22T16:38:35.796" v="7391"/>
        <pc:sldMkLst>
          <pc:docMk/>
          <pc:sldMk cId="4102790154" sldId="285"/>
        </pc:sldMkLst>
      </pc:sldChg>
      <pc:sldChg chg="modSp add mod modNotesTx">
        <pc:chgData name="Amber Polach" userId="1bff8e69-59a0-4aa3-951b-b8e8d61ce1be" providerId="ADAL" clId="{97BDEE00-304B-455A-9DD9-57B815985BED}" dt="2026-05-27T23:13:50.045" v="7398" actId="20577"/>
        <pc:sldMkLst>
          <pc:docMk/>
          <pc:sldMk cId="1469563247" sldId="286"/>
        </pc:sldMkLst>
        <pc:spChg chg="mod">
          <ac:chgData name="Amber Polach" userId="1bff8e69-59a0-4aa3-951b-b8e8d61ce1be" providerId="ADAL" clId="{97BDEE00-304B-455A-9DD9-57B815985BED}" dt="2026-05-27T23:13:50.045" v="7398" actId="20577"/>
          <ac:spMkLst>
            <pc:docMk/>
            <pc:sldMk cId="1469563247" sldId="286"/>
            <ac:spMk id="3" creationId="{346BFBF7-F9A5-17B1-B62A-19EE1C7B9315}"/>
          </ac:spMkLst>
        </pc:spChg>
      </pc:sldChg>
      <pc:sldChg chg="modSp add mod">
        <pc:chgData name="Amber Polach" userId="1bff8e69-59a0-4aa3-951b-b8e8d61ce1be" providerId="ADAL" clId="{97BDEE00-304B-455A-9DD9-57B815985BED}" dt="2026-05-15T21:09:47.489" v="7099" actId="20577"/>
        <pc:sldMkLst>
          <pc:docMk/>
          <pc:sldMk cId="1862787696" sldId="287"/>
        </pc:sldMkLst>
        <pc:spChg chg="mod">
          <ac:chgData name="Amber Polach" userId="1bff8e69-59a0-4aa3-951b-b8e8d61ce1be" providerId="ADAL" clId="{97BDEE00-304B-455A-9DD9-57B815985BED}" dt="2026-05-15T21:09:47.489" v="7099" actId="20577"/>
          <ac:spMkLst>
            <pc:docMk/>
            <pc:sldMk cId="1862787696" sldId="287"/>
            <ac:spMk id="3" creationId="{BAAEE50A-1481-96D8-FF0A-37B36F3D2600}"/>
          </ac:spMkLst>
        </pc:spChg>
      </pc:sldChg>
      <pc:sldChg chg="modSp add mod modNotesTx">
        <pc:chgData name="Amber Polach" userId="1bff8e69-59a0-4aa3-951b-b8e8d61ce1be" providerId="ADAL" clId="{97BDEE00-304B-455A-9DD9-57B815985BED}" dt="2026-05-27T23:56:31.446" v="8278" actId="20577"/>
        <pc:sldMkLst>
          <pc:docMk/>
          <pc:sldMk cId="446093783" sldId="288"/>
        </pc:sldMkLst>
        <pc:spChg chg="mod">
          <ac:chgData name="Amber Polach" userId="1bff8e69-59a0-4aa3-951b-b8e8d61ce1be" providerId="ADAL" clId="{97BDEE00-304B-455A-9DD9-57B815985BED}" dt="2026-05-27T23:56:31.446" v="8278" actId="20577"/>
          <ac:spMkLst>
            <pc:docMk/>
            <pc:sldMk cId="446093783" sldId="288"/>
            <ac:spMk id="3" creationId="{60991C94-C5EE-72D6-9104-8BC1B9D04301}"/>
          </ac:spMkLst>
        </pc:spChg>
      </pc:sldChg>
      <pc:sldChg chg="modSp add mod replId modNotesTx">
        <pc:chgData name="Amber Polach" userId="1bff8e69-59a0-4aa3-951b-b8e8d61ce1be" providerId="ADAL" clId="{97BDEE00-304B-455A-9DD9-57B815985BED}" dt="2026-05-27T22:52:16.230" v="7397" actId="20577"/>
        <pc:sldMkLst>
          <pc:docMk/>
          <pc:sldMk cId="2213868423" sldId="289"/>
        </pc:sldMkLst>
        <pc:spChg chg="mod">
          <ac:chgData name="Amber Polach" userId="1bff8e69-59a0-4aa3-951b-b8e8d61ce1be" providerId="ADAL" clId="{97BDEE00-304B-455A-9DD9-57B815985BED}" dt="2026-05-27T22:52:16.230" v="7397" actId="20577"/>
          <ac:spMkLst>
            <pc:docMk/>
            <pc:sldMk cId="2213868423" sldId="289"/>
            <ac:spMk id="3" creationId="{E463C905-E134-5CF1-A9E4-BAEA81F700B0}"/>
          </ac:spMkLst>
        </pc:spChg>
      </pc:sldChg>
      <pc:sldChg chg="modSp add mod modNotesTx">
        <pc:chgData name="Amber Polach" userId="1bff8e69-59a0-4aa3-951b-b8e8d61ce1be" providerId="ADAL" clId="{97BDEE00-304B-455A-9DD9-57B815985BED}" dt="2026-05-27T22:52:06.587" v="7396" actId="20577"/>
        <pc:sldMkLst>
          <pc:docMk/>
          <pc:sldMk cId="2598555662" sldId="290"/>
        </pc:sldMkLst>
        <pc:spChg chg="mod">
          <ac:chgData name="Amber Polach" userId="1bff8e69-59a0-4aa3-951b-b8e8d61ce1be" providerId="ADAL" clId="{97BDEE00-304B-455A-9DD9-57B815985BED}" dt="2026-05-27T22:52:06.587" v="7396" actId="20577"/>
          <ac:spMkLst>
            <pc:docMk/>
            <pc:sldMk cId="2598555662" sldId="290"/>
            <ac:spMk id="3" creationId="{D33639EA-9ADD-5572-E108-DB0DF6947926}"/>
          </ac:spMkLst>
        </pc:spChg>
      </pc:sldChg>
      <pc:sldChg chg="modSp add mod replId modNotesTx">
        <pc:chgData name="Amber Polach" userId="1bff8e69-59a0-4aa3-951b-b8e8d61ce1be" providerId="ADAL" clId="{97BDEE00-304B-455A-9DD9-57B815985BED}" dt="2026-05-27T22:51:55.859" v="7394" actId="20577"/>
        <pc:sldMkLst>
          <pc:docMk/>
          <pc:sldMk cId="2786024742" sldId="291"/>
        </pc:sldMkLst>
        <pc:spChg chg="mod">
          <ac:chgData name="Amber Polach" userId="1bff8e69-59a0-4aa3-951b-b8e8d61ce1be" providerId="ADAL" clId="{97BDEE00-304B-455A-9DD9-57B815985BED}" dt="2026-05-27T22:51:55.859" v="7394" actId="20577"/>
          <ac:spMkLst>
            <pc:docMk/>
            <pc:sldMk cId="2786024742" sldId="291"/>
            <ac:spMk id="3" creationId="{1884F501-A338-DC69-44A8-958E89620E3D}"/>
          </ac:spMkLst>
        </pc:spChg>
      </pc:sldChg>
      <pc:sldChg chg="modSp add mod">
        <pc:chgData name="Amber Polach" userId="1bff8e69-59a0-4aa3-951b-b8e8d61ce1be" providerId="ADAL" clId="{97BDEE00-304B-455A-9DD9-57B815985BED}" dt="2026-05-15T21:12:12.785" v="7134" actId="6549"/>
        <pc:sldMkLst>
          <pc:docMk/>
          <pc:sldMk cId="1191477884" sldId="292"/>
        </pc:sldMkLst>
        <pc:spChg chg="mod">
          <ac:chgData name="Amber Polach" userId="1bff8e69-59a0-4aa3-951b-b8e8d61ce1be" providerId="ADAL" clId="{97BDEE00-304B-455A-9DD9-57B815985BED}" dt="2026-05-15T21:12:12.785" v="7134" actId="6549"/>
          <ac:spMkLst>
            <pc:docMk/>
            <pc:sldMk cId="1191477884" sldId="292"/>
            <ac:spMk id="3" creationId="{11BA8054-F9B8-2A27-AD02-B686A552CD9C}"/>
          </ac:spMkLst>
        </pc:spChg>
      </pc:sldChg>
      <pc:sldChg chg="modSp add mod modNotesTx">
        <pc:chgData name="Amber Polach" userId="1bff8e69-59a0-4aa3-951b-b8e8d61ce1be" providerId="ADAL" clId="{97BDEE00-304B-455A-9DD9-57B815985BED}" dt="2026-05-27T22:52:01.455" v="7395" actId="20577"/>
        <pc:sldMkLst>
          <pc:docMk/>
          <pc:sldMk cId="3764130368" sldId="296"/>
        </pc:sldMkLst>
        <pc:spChg chg="mod">
          <ac:chgData name="Amber Polach" userId="1bff8e69-59a0-4aa3-951b-b8e8d61ce1be" providerId="ADAL" clId="{97BDEE00-304B-455A-9DD9-57B815985BED}" dt="2026-05-27T22:52:01.455" v="7395" actId="20577"/>
          <ac:spMkLst>
            <pc:docMk/>
            <pc:sldMk cId="3764130368" sldId="296"/>
            <ac:spMk id="3" creationId="{61BBDFA7-61C5-051F-BD2E-03B1009267AE}"/>
          </ac:spMkLst>
        </pc:spChg>
      </pc:sldChg>
      <pc:sldChg chg="modSp mod">
        <pc:chgData name="Amber Polach" userId="1bff8e69-59a0-4aa3-951b-b8e8d61ce1be" providerId="ADAL" clId="{97BDEE00-304B-455A-9DD9-57B815985BED}" dt="2026-05-27T22:51:47.169" v="7393" actId="20577"/>
        <pc:sldMkLst>
          <pc:docMk/>
          <pc:sldMk cId="2997045170" sldId="297"/>
        </pc:sldMkLst>
        <pc:spChg chg="mod">
          <ac:chgData name="Amber Polach" userId="1bff8e69-59a0-4aa3-951b-b8e8d61ce1be" providerId="ADAL" clId="{97BDEE00-304B-455A-9DD9-57B815985BED}" dt="2026-05-27T22:51:47.169" v="7393" actId="20577"/>
          <ac:spMkLst>
            <pc:docMk/>
            <pc:sldMk cId="2997045170" sldId="297"/>
            <ac:spMk id="3" creationId="{BA3F3E0F-B7EB-7840-3B57-4BFBC024DD14}"/>
          </ac:spMkLst>
        </pc:spChg>
      </pc:sldChg>
      <pc:sldChg chg="addSp delSp modSp add mod ord">
        <pc:chgData name="Amber Polach" userId="1bff8e69-59a0-4aa3-951b-b8e8d61ce1be" providerId="ADAL" clId="{97BDEE00-304B-455A-9DD9-57B815985BED}" dt="2026-05-13T16:02:32.293" v="5307"/>
        <pc:sldMkLst>
          <pc:docMk/>
          <pc:sldMk cId="1280089556" sldId="298"/>
        </pc:sldMkLst>
        <pc:spChg chg="mod">
          <ac:chgData name="Amber Polach" userId="1bff8e69-59a0-4aa3-951b-b8e8d61ce1be" providerId="ADAL" clId="{97BDEE00-304B-455A-9DD9-57B815985BED}" dt="2026-05-13T16:00:01.895" v="5217" actId="6549"/>
          <ac:spMkLst>
            <pc:docMk/>
            <pc:sldMk cId="1280089556" sldId="298"/>
            <ac:spMk id="3" creationId="{7194A5C4-ED47-B5E9-9935-347D7F8A22C6}"/>
          </ac:spMkLst>
        </pc:spChg>
        <pc:picChg chg="add mod">
          <ac:chgData name="Amber Polach" userId="1bff8e69-59a0-4aa3-951b-b8e8d61ce1be" providerId="ADAL" clId="{97BDEE00-304B-455A-9DD9-57B815985BED}" dt="2026-05-13T16:02:16.297" v="5305" actId="962"/>
          <ac:picMkLst>
            <pc:docMk/>
            <pc:sldMk cId="1280089556" sldId="298"/>
            <ac:picMk id="7" creationId="{DC85EA14-B358-6173-6D6B-6370ED2D0457}"/>
          </ac:picMkLst>
        </pc:picChg>
      </pc:sldChg>
      <pc:sldChg chg="addSp delSp modSp add mod">
        <pc:chgData name="Amber Polach" userId="1bff8e69-59a0-4aa3-951b-b8e8d61ce1be" providerId="ADAL" clId="{97BDEE00-304B-455A-9DD9-57B815985BED}" dt="2026-05-13T16:04:43.961" v="5817" actId="962"/>
        <pc:sldMkLst>
          <pc:docMk/>
          <pc:sldMk cId="381405856" sldId="299"/>
        </pc:sldMkLst>
        <pc:picChg chg="add mod">
          <ac:chgData name="Amber Polach" userId="1bff8e69-59a0-4aa3-951b-b8e8d61ce1be" providerId="ADAL" clId="{97BDEE00-304B-455A-9DD9-57B815985BED}" dt="2026-05-13T16:04:43.961" v="5817" actId="962"/>
          <ac:picMkLst>
            <pc:docMk/>
            <pc:sldMk cId="381405856" sldId="299"/>
            <ac:picMk id="7" creationId="{C5BE656E-61B7-57C2-AD55-AB2724FDC3DD}"/>
          </ac:picMkLst>
        </pc:picChg>
      </pc:sldChg>
      <pc:sldChg chg="addSp delSp modSp add mod modNotesTx">
        <pc:chgData name="Amber Polach" userId="1bff8e69-59a0-4aa3-951b-b8e8d61ce1be" providerId="ADAL" clId="{97BDEE00-304B-455A-9DD9-57B815985BED}" dt="2026-05-14T14:05:27.047" v="6819" actId="20577"/>
        <pc:sldMkLst>
          <pc:docMk/>
          <pc:sldMk cId="2254508937" sldId="300"/>
        </pc:sldMkLst>
        <pc:picChg chg="add mod">
          <ac:chgData name="Amber Polach" userId="1bff8e69-59a0-4aa3-951b-b8e8d61ce1be" providerId="ADAL" clId="{97BDEE00-304B-455A-9DD9-57B815985BED}" dt="2026-05-13T16:10:52.710" v="6127" actId="962"/>
          <ac:picMkLst>
            <pc:docMk/>
            <pc:sldMk cId="2254508937" sldId="300"/>
            <ac:picMk id="8" creationId="{8D419D49-1B23-0C21-CA88-302B4C28B14A}"/>
          </ac:picMkLst>
        </pc:picChg>
      </pc:sldChg>
      <pc:sldChg chg="addSp delSp modSp add mod modNotesTx">
        <pc:chgData name="Amber Polach" userId="1bff8e69-59a0-4aa3-951b-b8e8d61ce1be" providerId="ADAL" clId="{97BDEE00-304B-455A-9DD9-57B815985BED}" dt="2026-05-15T21:14:33.569" v="7357" actId="6549"/>
        <pc:sldMkLst>
          <pc:docMk/>
          <pc:sldMk cId="1496939894" sldId="301"/>
        </pc:sldMkLst>
        <pc:spChg chg="mod">
          <ac:chgData name="Amber Polach" userId="1bff8e69-59a0-4aa3-951b-b8e8d61ce1be" providerId="ADAL" clId="{97BDEE00-304B-455A-9DD9-57B815985BED}" dt="2026-05-11T20:16:12.265" v="5161" actId="313"/>
          <ac:spMkLst>
            <pc:docMk/>
            <pc:sldMk cId="1496939894" sldId="301"/>
            <ac:spMk id="3" creationId="{E1C41459-64DB-B942-8561-E4B1A52CFC1E}"/>
          </ac:spMkLst>
        </pc:spChg>
        <pc:picChg chg="add mod">
          <ac:chgData name="Amber Polach" userId="1bff8e69-59a0-4aa3-951b-b8e8d61ce1be" providerId="ADAL" clId="{97BDEE00-304B-455A-9DD9-57B815985BED}" dt="2026-05-13T16:04:12.224" v="5721" actId="962"/>
          <ac:picMkLst>
            <pc:docMk/>
            <pc:sldMk cId="1496939894" sldId="301"/>
            <ac:picMk id="7" creationId="{D618C4A7-5E8E-3C59-4148-59E87C17F33C}"/>
          </ac:picMkLst>
        </pc:picChg>
      </pc:sldChg>
      <pc:sldChg chg="addSp delSp modSp add mod modNotesTx">
        <pc:chgData name="Amber Polach" userId="1bff8e69-59a0-4aa3-951b-b8e8d61ce1be" providerId="ADAL" clId="{97BDEE00-304B-455A-9DD9-57B815985BED}" dt="2026-05-13T16:08:05.260" v="5876" actId="20577"/>
        <pc:sldMkLst>
          <pc:docMk/>
          <pc:sldMk cId="2654934027" sldId="302"/>
        </pc:sldMkLst>
        <pc:spChg chg="mod">
          <ac:chgData name="Amber Polach" userId="1bff8e69-59a0-4aa3-951b-b8e8d61ce1be" providerId="ADAL" clId="{97BDEE00-304B-455A-9DD9-57B815985BED}" dt="2026-05-13T16:08:05.260" v="5876" actId="20577"/>
          <ac:spMkLst>
            <pc:docMk/>
            <pc:sldMk cId="2654934027" sldId="302"/>
            <ac:spMk id="3" creationId="{78A45534-74FD-0BEC-EC42-4AEA99BCA694}"/>
          </ac:spMkLst>
        </pc:spChg>
        <pc:picChg chg="add mod">
          <ac:chgData name="Amber Polach" userId="1bff8e69-59a0-4aa3-951b-b8e8d61ce1be" providerId="ADAL" clId="{97BDEE00-304B-455A-9DD9-57B815985BED}" dt="2026-05-13T16:03:39.598" v="5617" actId="962"/>
          <ac:picMkLst>
            <pc:docMk/>
            <pc:sldMk cId="2654934027" sldId="302"/>
            <ac:picMk id="8" creationId="{FA2CD3FA-8B07-2D8A-F010-E09DC57CB620}"/>
          </ac:picMkLst>
        </pc:picChg>
      </pc:sldChg>
      <pc:sldChg chg="modSp add mod">
        <pc:chgData name="Amber Polach" userId="1bff8e69-59a0-4aa3-951b-b8e8d61ce1be" providerId="ADAL" clId="{97BDEE00-304B-455A-9DD9-57B815985BED}" dt="2026-05-13T16:05:01.587" v="5841" actId="962"/>
        <pc:sldMkLst>
          <pc:docMk/>
          <pc:sldMk cId="2774184585" sldId="303"/>
        </pc:sldMkLst>
        <pc:picChg chg="mod">
          <ac:chgData name="Amber Polach" userId="1bff8e69-59a0-4aa3-951b-b8e8d61ce1be" providerId="ADAL" clId="{97BDEE00-304B-455A-9DD9-57B815985BED}" dt="2026-05-13T16:05:01.587" v="5841" actId="962"/>
          <ac:picMkLst>
            <pc:docMk/>
            <pc:sldMk cId="2774184585" sldId="303"/>
            <ac:picMk id="8" creationId="{438766C4-ABDB-3F69-C78F-7FFA7182F236}"/>
          </ac:picMkLst>
        </pc:picChg>
      </pc:sldChg>
      <pc:sldChg chg="addSp delSp modSp add mod modNotesTx">
        <pc:chgData name="Amber Polach" userId="1bff8e69-59a0-4aa3-951b-b8e8d61ce1be" providerId="ADAL" clId="{97BDEE00-304B-455A-9DD9-57B815985BED}" dt="2026-05-13T16:11:13.105" v="6213" actId="962"/>
        <pc:sldMkLst>
          <pc:docMk/>
          <pc:sldMk cId="112973133" sldId="304"/>
        </pc:sldMkLst>
        <pc:spChg chg="mod">
          <ac:chgData name="Amber Polach" userId="1bff8e69-59a0-4aa3-951b-b8e8d61ce1be" providerId="ADAL" clId="{97BDEE00-304B-455A-9DD9-57B815985BED}" dt="2026-05-13T16:09:49.341" v="6087" actId="20577"/>
          <ac:spMkLst>
            <pc:docMk/>
            <pc:sldMk cId="112973133" sldId="304"/>
            <ac:spMk id="3" creationId="{7666BE54-0ED6-F165-6EE0-27993E5B2EC7}"/>
          </ac:spMkLst>
        </pc:spChg>
        <pc:picChg chg="add mod">
          <ac:chgData name="Amber Polach" userId="1bff8e69-59a0-4aa3-951b-b8e8d61ce1be" providerId="ADAL" clId="{97BDEE00-304B-455A-9DD9-57B815985BED}" dt="2026-05-13T16:11:13.105" v="6213" actId="962"/>
          <ac:picMkLst>
            <pc:docMk/>
            <pc:sldMk cId="112973133" sldId="304"/>
            <ac:picMk id="7" creationId="{1F118CEE-E066-8A0E-4E0E-4971B22EA553}"/>
          </ac:picMkLst>
        </pc:picChg>
      </pc:sldChg>
      <pc:sldChg chg="modSp add mod">
        <pc:chgData name="Amber Polach" userId="1bff8e69-59a0-4aa3-951b-b8e8d61ce1be" providerId="ADAL" clId="{97BDEE00-304B-455A-9DD9-57B815985BED}" dt="2026-05-15T21:08:39.773" v="7078" actId="20577"/>
        <pc:sldMkLst>
          <pc:docMk/>
          <pc:sldMk cId="711362534" sldId="305"/>
        </pc:sldMkLst>
        <pc:spChg chg="mod">
          <ac:chgData name="Amber Polach" userId="1bff8e69-59a0-4aa3-951b-b8e8d61ce1be" providerId="ADAL" clId="{97BDEE00-304B-455A-9DD9-57B815985BED}" dt="2026-05-15T21:08:39.773" v="7078" actId="20577"/>
          <ac:spMkLst>
            <pc:docMk/>
            <pc:sldMk cId="711362534" sldId="305"/>
            <ac:spMk id="3" creationId="{BE822D71-8BCB-6A5C-7B34-CFEE12170BA0}"/>
          </ac:spMkLst>
        </pc:spChg>
      </pc:sldChg>
      <pc:sldChg chg="modSp add mod modNotesTx">
        <pc:chgData name="Amber Polach" userId="1bff8e69-59a0-4aa3-951b-b8e8d61ce1be" providerId="ADAL" clId="{97BDEE00-304B-455A-9DD9-57B815985BED}" dt="2026-05-27T23:56:48.383" v="8281" actId="20577"/>
        <pc:sldMkLst>
          <pc:docMk/>
          <pc:sldMk cId="2251909253" sldId="306"/>
        </pc:sldMkLst>
        <pc:spChg chg="mod">
          <ac:chgData name="Amber Polach" userId="1bff8e69-59a0-4aa3-951b-b8e8d61ce1be" providerId="ADAL" clId="{97BDEE00-304B-455A-9DD9-57B815985BED}" dt="2026-05-15T21:11:13.672" v="7122" actId="27636"/>
          <ac:spMkLst>
            <pc:docMk/>
            <pc:sldMk cId="2251909253" sldId="306"/>
            <ac:spMk id="3" creationId="{091958A5-B983-253E-28A9-B2D07CD4B116}"/>
          </ac:spMkLst>
        </pc:spChg>
      </pc:sldChg>
      <pc:sldChg chg="add">
        <pc:chgData name="Amber Polach" userId="1bff8e69-59a0-4aa3-951b-b8e8d61ce1be" providerId="ADAL" clId="{97BDEE00-304B-455A-9DD9-57B815985BED}" dt="2026-05-19T18:33:13.879" v="7358" actId="2890"/>
        <pc:sldMkLst>
          <pc:docMk/>
          <pc:sldMk cId="2390691887" sldId="307"/>
        </pc:sldMkLst>
      </pc:sldChg>
      <pc:sldChg chg="addSp delSp modSp add mod modNotesTx">
        <pc:chgData name="Amber Polach" userId="1bff8e69-59a0-4aa3-951b-b8e8d61ce1be" providerId="ADAL" clId="{97BDEE00-304B-455A-9DD9-57B815985BED}" dt="2026-05-27T23:40:50.972" v="7663" actId="478"/>
        <pc:sldMkLst>
          <pc:docMk/>
          <pc:sldMk cId="1402010752" sldId="308"/>
        </pc:sldMkLst>
        <pc:spChg chg="mod">
          <ac:chgData name="Amber Polach" userId="1bff8e69-59a0-4aa3-951b-b8e8d61ce1be" providerId="ADAL" clId="{97BDEE00-304B-455A-9DD9-57B815985BED}" dt="2026-05-27T23:39:59.763" v="7657" actId="20577"/>
          <ac:spMkLst>
            <pc:docMk/>
            <pc:sldMk cId="1402010752" sldId="308"/>
            <ac:spMk id="3" creationId="{F6809E11-7908-4FDE-02A5-EF0B233EED8A}"/>
          </ac:spMkLst>
        </pc:spChg>
        <pc:picChg chg="del">
          <ac:chgData name="Amber Polach" userId="1bff8e69-59a0-4aa3-951b-b8e8d61ce1be" providerId="ADAL" clId="{97BDEE00-304B-455A-9DD9-57B815985BED}" dt="2026-05-27T23:37:51.092" v="7403" actId="478"/>
          <ac:picMkLst>
            <pc:docMk/>
            <pc:sldMk cId="1402010752" sldId="308"/>
            <ac:picMk id="7" creationId="{1C87C13E-D74D-8B1F-2A3D-DE74263A129C}"/>
          </ac:picMkLst>
        </pc:picChg>
        <pc:picChg chg="add del mod">
          <ac:chgData name="Amber Polach" userId="1bff8e69-59a0-4aa3-951b-b8e8d61ce1be" providerId="ADAL" clId="{97BDEE00-304B-455A-9DD9-57B815985BED}" dt="2026-05-27T23:40:21.687" v="7659" actId="478"/>
          <ac:picMkLst>
            <pc:docMk/>
            <pc:sldMk cId="1402010752" sldId="308"/>
            <ac:picMk id="8" creationId="{9C39C1BA-9DA4-3042-EB2B-ADF6E71A8CEE}"/>
          </ac:picMkLst>
        </pc:picChg>
        <pc:picChg chg="add del mod">
          <ac:chgData name="Amber Polach" userId="1bff8e69-59a0-4aa3-951b-b8e8d61ce1be" providerId="ADAL" clId="{97BDEE00-304B-455A-9DD9-57B815985BED}" dt="2026-05-27T23:40:50.972" v="7663" actId="478"/>
          <ac:picMkLst>
            <pc:docMk/>
            <pc:sldMk cId="1402010752" sldId="308"/>
            <ac:picMk id="10" creationId="{40C937C6-C4C2-9500-F411-A985F858A1E2}"/>
          </ac:picMkLst>
        </pc:picChg>
      </pc:sldChg>
      <pc:sldChg chg="new del">
        <pc:chgData name="Amber Polach" userId="1bff8e69-59a0-4aa3-951b-b8e8d61ce1be" providerId="ADAL" clId="{97BDEE00-304B-455A-9DD9-57B815985BED}" dt="2026-05-27T23:37:46.118" v="7401" actId="680"/>
        <pc:sldMkLst>
          <pc:docMk/>
          <pc:sldMk cId="2043246208" sldId="308"/>
        </pc:sldMkLst>
      </pc:sldChg>
      <pc:sldChg chg="addSp delSp modSp add mod">
        <pc:chgData name="Amber Polach" userId="1bff8e69-59a0-4aa3-951b-b8e8d61ce1be" providerId="ADAL" clId="{97BDEE00-304B-455A-9DD9-57B815985BED}" dt="2026-05-27T23:43:19.438" v="7880" actId="14100"/>
        <pc:sldMkLst>
          <pc:docMk/>
          <pc:sldMk cId="2797689401" sldId="309"/>
        </pc:sldMkLst>
        <pc:spChg chg="del">
          <ac:chgData name="Amber Polach" userId="1bff8e69-59a0-4aa3-951b-b8e8d61ce1be" providerId="ADAL" clId="{97BDEE00-304B-455A-9DD9-57B815985BED}" dt="2026-05-27T23:40:57.902" v="7664" actId="478"/>
          <ac:spMkLst>
            <pc:docMk/>
            <pc:sldMk cId="2797689401" sldId="309"/>
            <ac:spMk id="3" creationId="{DDDEF595-7EA2-9B6A-FB04-BB16BD0CB5F2}"/>
          </ac:spMkLst>
        </pc:spChg>
        <pc:spChg chg="add del mod">
          <ac:chgData name="Amber Polach" userId="1bff8e69-59a0-4aa3-951b-b8e8d61ce1be" providerId="ADAL" clId="{97BDEE00-304B-455A-9DD9-57B815985BED}" dt="2026-05-27T23:41:11.710" v="7666" actId="478"/>
          <ac:spMkLst>
            <pc:docMk/>
            <pc:sldMk cId="2797689401" sldId="309"/>
            <ac:spMk id="7" creationId="{38609440-450C-29B1-3C82-E6F9432616BA}"/>
          </ac:spMkLst>
        </pc:spChg>
        <pc:spChg chg="add mod">
          <ac:chgData name="Amber Polach" userId="1bff8e69-59a0-4aa3-951b-b8e8d61ce1be" providerId="ADAL" clId="{97BDEE00-304B-455A-9DD9-57B815985BED}" dt="2026-05-27T23:43:19.438" v="7880" actId="14100"/>
          <ac:spMkLst>
            <pc:docMk/>
            <pc:sldMk cId="2797689401" sldId="309"/>
            <ac:spMk id="8" creationId="{48057864-D08E-BDDD-4CD3-438A81845803}"/>
          </ac:spMkLst>
        </pc:spChg>
        <pc:picChg chg="mod">
          <ac:chgData name="Amber Polach" userId="1bff8e69-59a0-4aa3-951b-b8e8d61ce1be" providerId="ADAL" clId="{97BDEE00-304B-455A-9DD9-57B815985BED}" dt="2026-05-27T23:41:38.748" v="7876" actId="962"/>
          <ac:picMkLst>
            <pc:docMk/>
            <pc:sldMk cId="2797689401" sldId="309"/>
            <ac:picMk id="10" creationId="{A4A29A9D-FC64-5B4F-9EB2-8996A829C4F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3698B-7DD6-C74D-BB93-757F14B7B69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936F9-C00C-D84D-AB08-223138E5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77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81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13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C4222-8705-95A4-4660-4A2D0D2DC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CD8272-9D9E-D526-229B-2CFE2C2600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3ABACE-48CB-5688-06FA-B7F56471D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220CE-F805-8B26-E0CE-1D1F203A1E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245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18A25-8DD7-EF6D-6BF9-67E6ABA65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C850C9-57BC-C527-1CE5-65F53CE06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F51DC2-50BF-9D3E-98D0-757900D1B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2BD3C-EA36-0EEC-DE6D-ED46F9BA8D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862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3F0BA-5969-5EBF-44BB-E23170015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F81EE4-8A85-10E3-012F-403E704712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450F37-CA1C-71AD-27C2-D95445CFEC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vendor is still working on loading the Title III, Part A Consortia allocations.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9125A-A84B-F7F9-F551-206EECCEC8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0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3A108-44FF-CA61-6BA4-53E6C47B3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DFCF8F-3964-8BAE-2EDA-62BA579337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13D4B9-C0C2-DBF5-ABA5-12A18DF86B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66967-5EF2-147E-BA71-23E5902B9C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88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A2843-E60E-A10C-BD3F-9168F9CD6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71B8EE-B0B6-DCD8-451A-59B8E9F77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748E81-275C-B0FC-FF05-9B4D8C3BC7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E61D4-518D-46CC-6047-0E6D9BDF23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91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952AF-146B-82F7-8244-8445725C6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E39A1C-E7DF-ECD9-A918-C4B80304D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BC204F-E8C1-3CE0-4DDE-0D723DFC6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Constantino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919BF-1248-6A21-C8F2-963EC2AAB8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30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BF510-6D4C-ECF0-95A5-633E9B754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28017C-DB28-D453-EB25-A0B60E5CF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C69A0-B5C0-1539-CBE0-0B6840285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Constantino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DAA55-DCFD-BEBD-1077-8502AF4350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71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78B76-0744-773C-7520-DC2F35B63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FAA72E-2E93-38FB-BE35-5FDEF32A0C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0753B3-2BCF-84FC-A0CC-63750FD372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7E43D8-4468-C42F-FE86-58E87E1842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65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E3B24-DE30-57DA-5AF5-40DEB3151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C81836-91B6-D858-429C-6F77296FFF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CB215F-6553-8DE6-E885-D5628735BB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BAE211-7E2E-369A-13AE-A8D112A83C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80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C493E-5301-7E87-1CC9-462293B2C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E40760-0E7F-21D9-0398-F8237F33B2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F4220C-6A8D-7C68-9C91-3AAC796F5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167C45-FA89-78E1-5EB8-1C92F5AB95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21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9FD45-9107-E20F-3CCF-02842F8FA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69DCE4-0A49-E7E8-29F4-1FE4CE5913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290DC4-6CEB-2698-703E-05710C953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F5D6D0-2A13-EEB8-849E-14C5B4D2D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844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EDD04-C69F-9FB6-FCAB-79B8A652D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468D43-4FC8-7D92-932C-8919726C89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D55784-820E-A2B0-D850-FFB727C0D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E7395-4737-5FA8-EB6F-6817858033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936F9-C00C-D84D-AB08-223138E554E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943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359EE-294F-5142-B179-A780F91CE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061" y="1122363"/>
            <a:ext cx="5615404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0FF55-98F7-B84C-8122-C80CA3CB7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061" y="3602038"/>
            <a:ext cx="5615404" cy="103028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 descr="A close up of Oklahoma logo">
            <a:extLst>
              <a:ext uri="{FF2B5EF4-FFF2-40B4-BE49-F238E27FC236}">
                <a16:creationId xmlns:a16="http://schemas.microsoft.com/office/drawing/2014/main" id="{6E62C43A-E14D-3743-8E01-DD920738F7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4013" r="15473"/>
          <a:stretch/>
        </p:blipFill>
        <p:spPr>
          <a:xfrm>
            <a:off x="5986465" y="-1"/>
            <a:ext cx="6205535" cy="6312796"/>
          </a:xfrm>
          <a:prstGeom prst="rect">
            <a:avLst/>
          </a:prstGeom>
        </p:spPr>
      </p:pic>
      <p:pic>
        <p:nvPicPr>
          <p:cNvPr id="9" name="Graphic 8" descr="Oklahoma Education Logo">
            <a:extLst>
              <a:ext uri="{FF2B5EF4-FFF2-40B4-BE49-F238E27FC236}">
                <a16:creationId xmlns:a16="http://schemas.microsoft.com/office/drawing/2014/main" id="{20708623-E9FD-E347-AF22-4E9CEE4F25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061" y="5335408"/>
            <a:ext cx="3048000" cy="97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039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AAE73-E9A5-6144-8995-5F50699A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99" y="365125"/>
            <a:ext cx="1160360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1C73F-2FB0-A047-9EC7-4381D77F6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199" y="1825625"/>
            <a:ext cx="11603603" cy="4351338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74ACF32-9165-4B72-B309-AD8AA47D1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AB5E8BA-76CD-4F0F-96BA-FFCD273BF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63318"/>
            <a:ext cx="516468" cy="365125"/>
          </a:xfrm>
        </p:spPr>
        <p:txBody>
          <a:bodyPr/>
          <a:lstStyle>
            <a:lvl1pPr algn="r">
              <a:defRPr/>
            </a:lvl1pPr>
          </a:lstStyle>
          <a:p>
            <a:fld id="{D5CA4161-6EC3-4748-B7F3-82EA64CE3DD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Graphic 11" descr="Oklahoma Education Logo">
            <a:extLst>
              <a:ext uri="{FF2B5EF4-FFF2-40B4-BE49-F238E27FC236}">
                <a16:creationId xmlns:a16="http://schemas.microsoft.com/office/drawing/2014/main" id="{7AFBE82D-605B-43E7-8FCD-D2EF978195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71868" y="6246549"/>
            <a:ext cx="1502796" cy="48189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A72ED25-FE48-43E6-BA16-3FF915DD8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13829" y="6412530"/>
            <a:ext cx="0" cy="2667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997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klahoma Logo">
            <a:extLst>
              <a:ext uri="{FF2B5EF4-FFF2-40B4-BE49-F238E27FC236}">
                <a16:creationId xmlns:a16="http://schemas.microsoft.com/office/drawing/2014/main" id="{CEA05FFF-2F84-014B-8BE0-C236ECFB66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80" t="386" r="-1" b="33489"/>
          <a:stretch/>
        </p:blipFill>
        <p:spPr>
          <a:xfrm>
            <a:off x="0" y="0"/>
            <a:ext cx="12192000" cy="45660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126BDF-470C-BA49-87CB-7C8359D2A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67" y="1709738"/>
            <a:ext cx="5478566" cy="2739495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C327D-A6C4-CE4D-A980-1C1A927AA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667" y="4677833"/>
            <a:ext cx="11456666" cy="141181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694CC-F55E-DB4E-AA6B-2DD94C0E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9E302-7B52-EF4E-9107-29877E732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63318"/>
            <a:ext cx="516468" cy="365125"/>
          </a:xfrm>
        </p:spPr>
        <p:txBody>
          <a:bodyPr/>
          <a:lstStyle>
            <a:lvl1pPr algn="r">
              <a:defRPr/>
            </a:lvl1pPr>
          </a:lstStyle>
          <a:p>
            <a:fld id="{D5CA4161-6EC3-4748-B7F3-82EA64CE3DD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Graphic 6" descr="Oklahoma Education Logo">
            <a:extLst>
              <a:ext uri="{FF2B5EF4-FFF2-40B4-BE49-F238E27FC236}">
                <a16:creationId xmlns:a16="http://schemas.microsoft.com/office/drawing/2014/main" id="{1E499C7F-02C9-2640-A936-77FC4412B3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1868" y="6246549"/>
            <a:ext cx="1502796" cy="48189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BB45A8-54DE-6949-83FD-DFC1AB478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13829" y="6412530"/>
            <a:ext cx="0" cy="2667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502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DBF6-B3C0-4448-B3B0-4AED9AE2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99" y="365125"/>
            <a:ext cx="1152674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A71B8-5394-8D46-9268-DB3868854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199" y="1825625"/>
            <a:ext cx="564873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440E6-D004-684C-863D-9F5E002A3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825625"/>
            <a:ext cx="564873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1CC62E5-43FF-4869-81F5-A3EEE1FC4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0221BA5-BC7B-47AF-B0E5-B079C94BE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63318"/>
            <a:ext cx="516468" cy="365125"/>
          </a:xfrm>
        </p:spPr>
        <p:txBody>
          <a:bodyPr/>
          <a:lstStyle>
            <a:lvl1pPr algn="r">
              <a:defRPr/>
            </a:lvl1pPr>
          </a:lstStyle>
          <a:p>
            <a:fld id="{D5CA4161-6EC3-4748-B7F3-82EA64CE3DD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Graphic 12" descr="Oklahoma Education Logo">
            <a:extLst>
              <a:ext uri="{FF2B5EF4-FFF2-40B4-BE49-F238E27FC236}">
                <a16:creationId xmlns:a16="http://schemas.microsoft.com/office/drawing/2014/main" id="{05517D33-0635-4607-92A5-4BCFC847FA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71868" y="6246549"/>
            <a:ext cx="1502796" cy="48189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0DBB6B-C13B-465A-91CC-ED4D153A4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13829" y="6412530"/>
            <a:ext cx="0" cy="2667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28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E9697-1940-6442-9D76-0F21BB69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99" y="365125"/>
            <a:ext cx="1152674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321A28-5F0C-8241-A6C2-115CC37ED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200" y="1703465"/>
            <a:ext cx="56487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645B84-0291-5246-9B48-FBDDD0AAE8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703465"/>
            <a:ext cx="564873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A5A0CBC-B355-4D7F-A07D-585200416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64CA248-2EA2-41C9-8849-DE36B4060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63318"/>
            <a:ext cx="516468" cy="365125"/>
          </a:xfrm>
        </p:spPr>
        <p:txBody>
          <a:bodyPr/>
          <a:lstStyle>
            <a:lvl1pPr algn="r">
              <a:defRPr/>
            </a:lvl1pPr>
          </a:lstStyle>
          <a:p>
            <a:fld id="{D5CA4161-6EC3-4748-B7F3-82EA64CE3DD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Graphic 14" descr="Oklahoma Education Logo">
            <a:extLst>
              <a:ext uri="{FF2B5EF4-FFF2-40B4-BE49-F238E27FC236}">
                <a16:creationId xmlns:a16="http://schemas.microsoft.com/office/drawing/2014/main" id="{3484C467-A985-4790-93AD-D2A7E4B95F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71868" y="6246549"/>
            <a:ext cx="1502796" cy="481894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732DEEC-78F4-4E06-85F2-4B693D8A8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13829" y="6412530"/>
            <a:ext cx="0" cy="2667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A0D76EF-4B4A-4E21-ABCC-93E0076A3B0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94199" y="2527377"/>
            <a:ext cx="5648739" cy="3649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BF99EAC2-23F7-42BC-8347-879256553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527377"/>
            <a:ext cx="5648739" cy="3649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0616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CC9C-B94E-B94A-8771-767CE87AF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98" y="365125"/>
            <a:ext cx="11570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15CA6CD-B9CA-429B-B07F-2541A4661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BE7D3E4-4F5B-4762-8237-ABFCA6BFE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63318"/>
            <a:ext cx="516468" cy="365125"/>
          </a:xfrm>
        </p:spPr>
        <p:txBody>
          <a:bodyPr/>
          <a:lstStyle>
            <a:lvl1pPr algn="r">
              <a:defRPr/>
            </a:lvl1pPr>
          </a:lstStyle>
          <a:p>
            <a:fld id="{D5CA4161-6EC3-4748-B7F3-82EA64CE3DD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Oklahoma Education Logo">
            <a:extLst>
              <a:ext uri="{FF2B5EF4-FFF2-40B4-BE49-F238E27FC236}">
                <a16:creationId xmlns:a16="http://schemas.microsoft.com/office/drawing/2014/main" id="{BB09BD23-FEF0-4355-8A5C-D7B77BA936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71868" y="6246549"/>
            <a:ext cx="1502796" cy="48189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2ACC9EA-191F-467A-BFF3-3AC0F1985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13829" y="6412530"/>
            <a:ext cx="0" cy="2667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20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DC2813-3CD3-5449-A15E-A10B42378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61" y="365125"/>
            <a:ext cx="1098273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C0279-A432-554A-B4BA-32BB7BF5E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061" y="1825625"/>
            <a:ext cx="109827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A69AA-344F-0A44-ADCB-6C46AF2BC5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0896" y="6356350"/>
            <a:ext cx="5966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FAAAC-834A-4843-BEE0-B1F96C2B52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309" y="6356350"/>
            <a:ext cx="6215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</a:defRPr>
            </a:lvl1pPr>
          </a:lstStyle>
          <a:p>
            <a:pPr algn="r"/>
            <a:fld id="{D5CA4161-6EC3-4748-B7F3-82EA64CE3DD4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2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klahoma.gov/content/dam/ok/en/osde/documents/services/title-services/ESEA%20Consolidated%20Budget%20Application%20Instructions%20August%202026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oomgov.com/meeting/register/0x4b86RETkexEpxa6luh7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com/v3/__https:/links-2.govdelivery.com/CL0/https:*2F*2Fcontent.govdelivery.com*2Fattachments*2FOKSDE*2F2026*2F09*2F09*2Ffile_attachments*2F3774348*2FFamily*2520Engagement*2520Training*2520with*2520Dr.*2520Constantino*2520Final*2520*25281*2529.pdf/1/010101a08b32e0be-64df5503-595b-42c8-ba8e-5b0d08a9c170-000000/0-vs1uDzyQCSZhJr0ZZMv2zZkWPq1-S62UzvKQZpTCY=452__;JSUlJSUlJSUlJSUlJSUlJSUlJQ!!NZFi6Pppv9YRQw!r25iN0pEAtecWkesn76FoAb9cu46CWLAT-XsPf4Q-qZOrxwpRPi2_cxUmxC-qhqfnVveKkKSp6nmMO39MQE-F_6UEDGL6A$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rldefense.com/v3/__https:/links-2.govdelivery.com/CL0/https:*2F*2Fevents.bizzabo.com*2520*2F954385*2Fhome/1/010101a08b32e0be-64df5503-595b-42c8-ba8e-5b0d08a9c170-000000/WgmQ6t8GvIyZTWkmBDrsGWXcI1lIQs0A1cEpda2DCO4=452__;JSUlJSU!!NZFi6Pppv9YRQw!r25iN0pEAtecWkesn76FoAb9cu46CWLAT-XsPf4Q-qZOrxwpRPi2_cxUmxC-qhqfnVveKkKSp6nmMO39MQE-F_4zF5CUrA$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klahoma.gov/education/services/family-community-engagement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officeapps.live.com/op/view.aspx?src=https%3A%2F%2Foklahoma.gov%2Fcontent%2Fdam%2Fok%2Fen%2Fosde%2Fdocuments%2Fservices%2Ftitle-services%2FEXAMPLE%2520ESEA%2520Year%2520At%2520A%2520Glance%2520District.docx&amp;wdOrigin=BROWSELINK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klahoma.gov/education/services/title-services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m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oklahoma.gov/education/services/title-services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640797B4-4414-534A-A4A6-659B35516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470" y="1127822"/>
            <a:ext cx="5615404" cy="418136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Office of Title Services (OTS) </a:t>
            </a:r>
            <a:br>
              <a:rPr lang="en-US" sz="4400" dirty="0">
                <a:solidFill>
                  <a:schemeClr val="tx2"/>
                </a:solidFill>
              </a:rPr>
            </a:br>
            <a:br>
              <a:rPr lang="en-US" sz="4400" dirty="0">
                <a:solidFill>
                  <a:schemeClr val="tx2"/>
                </a:solidFill>
              </a:rPr>
            </a:br>
            <a:r>
              <a:rPr lang="en-US" sz="4400" dirty="0">
                <a:solidFill>
                  <a:schemeClr val="tx2"/>
                </a:solidFill>
              </a:rPr>
              <a:t>Office Hours </a:t>
            </a:r>
            <a:br>
              <a:rPr lang="en-US" sz="4400" dirty="0">
                <a:solidFill>
                  <a:schemeClr val="tx2"/>
                </a:solidFill>
              </a:rPr>
            </a:br>
            <a:br>
              <a:rPr lang="en-US" sz="4400" dirty="0">
                <a:solidFill>
                  <a:schemeClr val="tx2"/>
                </a:solidFill>
              </a:rPr>
            </a:br>
            <a:r>
              <a:rPr lang="en-US" sz="4400" b="0" dirty="0">
                <a:solidFill>
                  <a:schemeClr val="tx2"/>
                </a:solidFill>
              </a:rPr>
              <a:t>September 10, 2026</a:t>
            </a:r>
            <a:br>
              <a:rPr lang="en-US" sz="4400" dirty="0">
                <a:solidFill>
                  <a:schemeClr val="tx2"/>
                </a:solidFill>
              </a:rPr>
            </a:br>
            <a:endParaRPr lang="en-US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28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9EFE6-D0CA-5C46-A6E8-B16096AAC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A030C-2615-3743-824B-D06266148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Due Dates </a:t>
            </a:r>
          </a:p>
          <a:p>
            <a:r>
              <a:rPr lang="en-US" dirty="0"/>
              <a:t>Reminders</a:t>
            </a:r>
          </a:p>
          <a:p>
            <a:r>
              <a:rPr lang="en-US" dirty="0"/>
              <a:t>Training Opportunities</a:t>
            </a:r>
          </a:p>
          <a:p>
            <a:r>
              <a:rPr lang="en-US" dirty="0"/>
              <a:t>Grants Management Year-At-A-Glance for September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91C567-675D-6149-8804-28A1E7120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FE8C194-C336-19DE-A375-D7DEFEEF3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Office of Title Services</a:t>
            </a:r>
          </a:p>
        </p:txBody>
      </p:sp>
    </p:spTree>
    <p:extLst>
      <p:ext uri="{BB962C8B-B14F-4D97-AF65-F5344CB8AC3E}">
        <p14:creationId xmlns:p14="http://schemas.microsoft.com/office/powerpoint/2010/main" val="1180104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A080E-920D-5224-7F55-E9DA19744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71C34-0CF4-A287-2107-692EFFB65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Due Date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8B49D-7E40-9B2D-1A32-2BF29C24B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199" y="1690688"/>
            <a:ext cx="116036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B9AE13-29E8-AFA7-0702-400043514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Office of Title Services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193102-0676-D4C6-0854-5FBEEBF91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6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2250F74D-D481-72EE-8E49-5F33BA12D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391086"/>
            <a:ext cx="8893629" cy="478032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BCF1F8F-13AC-3A68-2AE9-C124BA94C371}"/>
              </a:ext>
            </a:extLst>
          </p:cNvPr>
          <p:cNvSpPr/>
          <p:nvPr/>
        </p:nvSpPr>
        <p:spPr>
          <a:xfrm>
            <a:off x="1077686" y="3429000"/>
            <a:ext cx="4267200" cy="859971"/>
          </a:xfrm>
          <a:prstGeom prst="rect">
            <a:avLst/>
          </a:prstGeom>
          <a:noFill/>
          <a:ln w="57150">
            <a:solidFill>
              <a:srgbClr val="D154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37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7BC8E-F243-3D3E-AB6A-967E995A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2BE93-FA87-8415-3DC2-FCB688D5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Due Date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99BD7-F6A0-98BD-FE28-48D8506AB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199" y="1690688"/>
            <a:ext cx="116036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E73155-4268-8222-3FC6-735255B0D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Office of Title Services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87466C-428E-145E-190A-74C25B7AD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 descr="The image is a screen clipping of the OSDE Communication Update email. ">
            <a:extLst>
              <a:ext uri="{FF2B5EF4-FFF2-40B4-BE49-F238E27FC236}">
                <a16:creationId xmlns:a16="http://schemas.microsoft.com/office/drawing/2014/main" id="{B37379BF-09D3-58B7-8FCB-1DC573EE8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678" y="1493157"/>
            <a:ext cx="7621053" cy="499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73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32B22-6FB4-A7CA-5DE6-A390BC2B8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7277C-27B9-42BA-6161-14822800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FY27 ESEA Consolidated Budget Application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6053B-6437-FC0A-E1D5-7EECF2F35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Release Date – August 5, 2026</a:t>
            </a:r>
          </a:p>
          <a:p>
            <a:r>
              <a:rPr lang="en-US" dirty="0"/>
              <a:t>Due Date – </a:t>
            </a:r>
            <a:r>
              <a:rPr lang="en-US" b="1" dirty="0"/>
              <a:t>September 30, 2026 </a:t>
            </a:r>
          </a:p>
          <a:p>
            <a:r>
              <a:rPr lang="en-US" dirty="0"/>
              <a:t>Instructional document </a:t>
            </a:r>
            <a:r>
              <a:rPr lang="en-US" dirty="0">
                <a:hlinkClick r:id="rId3"/>
              </a:rPr>
              <a:t>available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3D8C1D-44BA-469F-C66A-27D18C072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CB04E6F-B162-F77D-F2FC-5FD55074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Office of Title Services</a:t>
            </a:r>
          </a:p>
        </p:txBody>
      </p:sp>
    </p:spTree>
    <p:extLst>
      <p:ext uri="{BB962C8B-B14F-4D97-AF65-F5344CB8AC3E}">
        <p14:creationId xmlns:p14="http://schemas.microsoft.com/office/powerpoint/2010/main" val="3764310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19E58-A07E-A81F-A419-BFD0C8CA9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5B7A8-44B8-5762-0A9A-AD7712056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ESEA Equitable Services to Nonpublic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E02C5-60A4-45AB-9C37-5B93FCFB5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OTS will host a training opportunity for districts that have participating nonpublic schools.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September 29, 2026</a:t>
            </a:r>
          </a:p>
          <a:p>
            <a:pPr marL="0" indent="0" algn="ctr">
              <a:buNone/>
            </a:pPr>
            <a:r>
              <a:rPr lang="en-US" dirty="0"/>
              <a:t>1:00 p.m. </a:t>
            </a: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Registration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4D6C6B-F0C5-1BF5-A5CD-C1DE0E51F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18D72C7-715E-ADA9-D4E0-136990511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Office of Title Services</a:t>
            </a:r>
          </a:p>
        </p:txBody>
      </p:sp>
    </p:spTree>
    <p:extLst>
      <p:ext uri="{BB962C8B-B14F-4D97-AF65-F5344CB8AC3E}">
        <p14:creationId xmlns:p14="http://schemas.microsoft.com/office/powerpoint/2010/main" val="2690271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7267A-E90D-2267-D253-871F6F1C9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54B2-9132-987D-9795-6457EF353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ESEA Equitable Services to Nonpublic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4D653-250C-0875-A7E2-8FC90502D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ESEA Consolidated Budget Application, the Nonpublic School pages are </a:t>
            </a:r>
            <a:r>
              <a:rPr lang="en-US" b="1" dirty="0"/>
              <a:t>not ready</a:t>
            </a:r>
            <a:r>
              <a:rPr lang="en-US" dirty="0"/>
              <a:t>.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58E18-B9D4-BFB0-436D-4507C4327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B6447E6-2B1F-27EA-725F-A4897BB3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Office of Title Services</a:t>
            </a:r>
          </a:p>
        </p:txBody>
      </p:sp>
    </p:spTree>
    <p:extLst>
      <p:ext uri="{BB962C8B-B14F-4D97-AF65-F5344CB8AC3E}">
        <p14:creationId xmlns:p14="http://schemas.microsoft.com/office/powerpoint/2010/main" val="4144191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3645E-71ED-97E8-9067-47E1F9BE5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95125-EF83-0A14-57B5-A7045BCBD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Family Engagement Training 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C3B33-8A5A-CBC0-9853-389336CCC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Five Simple Principles to Engage Every Family</a:t>
            </a:r>
          </a:p>
          <a:p>
            <a:pPr marL="0" indent="0">
              <a:buNone/>
            </a:pPr>
            <a:r>
              <a:rPr lang="en-US" b="1" dirty="0"/>
              <a:t>When</a:t>
            </a:r>
            <a:r>
              <a:rPr lang="en-US" dirty="0"/>
              <a:t>: Sept. 22</a:t>
            </a:r>
            <a:br>
              <a:rPr lang="en-US" dirty="0"/>
            </a:br>
            <a:r>
              <a:rPr lang="en-US" b="1" dirty="0"/>
              <a:t>Where</a:t>
            </a:r>
            <a:r>
              <a:rPr lang="en-US" dirty="0"/>
              <a:t>: Moore Norman Technology Center</a:t>
            </a:r>
            <a:br>
              <a:rPr lang="en-US" dirty="0"/>
            </a:br>
            <a:r>
              <a:rPr lang="en-US" b="1" dirty="0"/>
              <a:t>Time</a:t>
            </a:r>
            <a:r>
              <a:rPr lang="en-US" dirty="0"/>
              <a:t>: 9 a.m. - 3:30 p.m.</a:t>
            </a:r>
          </a:p>
          <a:p>
            <a:pPr marL="0" indent="0">
              <a:buNone/>
            </a:pPr>
            <a:r>
              <a:rPr lang="en-US" b="1" u="sng" dirty="0">
                <a:hlinkClick r:id="rId3"/>
              </a:rPr>
              <a:t>Click here for more information!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Registration Link: </a:t>
            </a:r>
            <a:r>
              <a:rPr lang="en-US" u="sng" dirty="0">
                <a:hlinkClick r:id="rId4"/>
              </a:rPr>
              <a:t>https://events.bizzabo.com /954385/home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A0C47-8902-C23C-195C-70BCE51C5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C2101AD-74ED-2A7C-E759-9B8E5A147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Office of Title Services</a:t>
            </a:r>
          </a:p>
        </p:txBody>
      </p:sp>
    </p:spTree>
    <p:extLst>
      <p:ext uri="{BB962C8B-B14F-4D97-AF65-F5344CB8AC3E}">
        <p14:creationId xmlns:p14="http://schemas.microsoft.com/office/powerpoint/2010/main" val="2312939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F9832-F8E6-E81B-EC9A-BC77D08DF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E5A80-BAA4-AA9A-C0A6-2715F487C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OSDE’s Family </a:t>
            </a:r>
            <a:r>
              <a:rPr lang="en-US">
                <a:solidFill>
                  <a:schemeClr val="tx2"/>
                </a:solidFill>
              </a:rPr>
              <a:t>and Community Engagement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1FCA7-5DF4-6BD4-7FE3-38BF17901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hlinkClick r:id="rId3"/>
              </a:rPr>
              <a:t>Family &amp; Community Engagement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98C688-4480-1131-B3DC-2656730D0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A8B38045-1636-3CED-F740-0EB0B3B2B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Office of Title Services</a:t>
            </a:r>
          </a:p>
        </p:txBody>
      </p:sp>
    </p:spTree>
    <p:extLst>
      <p:ext uri="{BB962C8B-B14F-4D97-AF65-F5344CB8AC3E}">
        <p14:creationId xmlns:p14="http://schemas.microsoft.com/office/powerpoint/2010/main" val="184657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AD93E-6DB2-CE42-0D9E-26234EA5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E989B-56DF-2B88-B5DD-51B2C1B6E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Grants Management Year-At-A-Glance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3E051-96FA-443A-0319-7B703F3DF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hlinkClick r:id="rId3"/>
              </a:rPr>
              <a:t>Grants Management Year-At-A-Glance</a:t>
            </a:r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0C4B8B-4BD2-B65A-AED2-65827046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DC89E4D-EB95-265F-D3B9-09C8013B8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Office of Title Services</a:t>
            </a:r>
          </a:p>
        </p:txBody>
      </p:sp>
    </p:spTree>
    <p:extLst>
      <p:ext uri="{BB962C8B-B14F-4D97-AF65-F5344CB8AC3E}">
        <p14:creationId xmlns:p14="http://schemas.microsoft.com/office/powerpoint/2010/main" val="3815400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86A17-948A-B9D0-08CA-521387F0E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DC5D8-1002-2A5B-11F8-C7DA017B7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Grants Management Year-At-A-Glance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2580A-A707-C411-1D89-93168AB49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September</a:t>
            </a:r>
          </a:p>
          <a:p>
            <a:r>
              <a:rPr lang="en-US" dirty="0"/>
              <a:t>Conduct a beginning of year evaluation of the federally funded services after the benchmark assessment is completed.</a:t>
            </a:r>
          </a:p>
          <a:p>
            <a:r>
              <a:rPr lang="en-US" dirty="0"/>
              <a:t>Establish rank order lists, based on multiple criteria, of students most at risk of failing in a Title I Targeted Assistance Program, create Title I, Part A staff schedules, begin services when all universal screening and data-collection is completed and analyzed.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105A3F-3559-FC19-44BA-9F5BA2CF3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9B46A25-0604-A45B-4563-FE232D8D3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Office of Title Services</a:t>
            </a:r>
          </a:p>
        </p:txBody>
      </p:sp>
    </p:spTree>
    <p:extLst>
      <p:ext uri="{BB962C8B-B14F-4D97-AF65-F5344CB8AC3E}">
        <p14:creationId xmlns:p14="http://schemas.microsoft.com/office/powerpoint/2010/main" val="209061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9EBF6-4491-5574-EC3B-5C799A9A5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1386D-87F4-3CFE-55B9-468BA8BF9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Grants Management Year-At-A-Glance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C008-0DCE-58C5-D9DF-D41F0AC99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Obligate the Title I, Part A: 2nd Year Carryover before September 30.</a:t>
            </a:r>
          </a:p>
          <a:p>
            <a:r>
              <a:rPr lang="en-US" dirty="0"/>
              <a:t>Collect any extra duty or stipend documentation to submit for a claim for reimbursement.</a:t>
            </a:r>
          </a:p>
          <a:p>
            <a:r>
              <a:rPr lang="en-US" dirty="0"/>
              <a:t>Collect Monthly Personnel Activity Reports as time distribution records (TDR) </a:t>
            </a:r>
            <a:r>
              <a:rPr lang="en-US"/>
              <a:t>for employees </a:t>
            </a:r>
            <a:r>
              <a:rPr lang="en-US" dirty="0"/>
              <a:t>working on multiple cost objectives (jobs) AND paid with multiple funding sources.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482ECD-996B-D627-F029-67DB41931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81CB9F9-4A25-0477-6159-D13974E95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Office of Title Services</a:t>
            </a:r>
          </a:p>
        </p:txBody>
      </p:sp>
    </p:spTree>
    <p:extLst>
      <p:ext uri="{BB962C8B-B14F-4D97-AF65-F5344CB8AC3E}">
        <p14:creationId xmlns:p14="http://schemas.microsoft.com/office/powerpoint/2010/main" val="2930400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702DE-FA54-1BA0-FEDE-86DAA7805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706FE-3951-1DA5-2B41-BFD10AF00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Office Hours Topics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614C3-72C5-701C-6B74-8A4931FB2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Refresher on time distribution record requirements?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CCCEDE-99A9-5BF4-8BBA-64310124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D04DAD72-727C-DF0E-3033-33E355F39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Office of Title Services</a:t>
            </a:r>
          </a:p>
        </p:txBody>
      </p:sp>
    </p:spTree>
    <p:extLst>
      <p:ext uri="{BB962C8B-B14F-4D97-AF65-F5344CB8AC3E}">
        <p14:creationId xmlns:p14="http://schemas.microsoft.com/office/powerpoint/2010/main" val="1464620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2A639-5B3D-5DE8-B114-18EC71D2E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BC305-EF55-D550-4E56-EE44FCE83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Office of Title Services (OTS) Webpage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606BB-12F7-D950-6417-869C55325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42C8D-880D-2187-8825-E1429AE6D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657AA08-D0DF-688B-3E59-E63982635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829" y="6363318"/>
            <a:ext cx="5966098" cy="365125"/>
          </a:xfrm>
        </p:spPr>
        <p:txBody>
          <a:bodyPr/>
          <a:lstStyle/>
          <a:p>
            <a:r>
              <a:rPr lang="en-US"/>
              <a:t>Office of Title Services</a:t>
            </a:r>
          </a:p>
        </p:txBody>
      </p:sp>
      <p:pic>
        <p:nvPicPr>
          <p:cNvPr id="7" name="Picture 6" descr="The image is a screenshot of the OTS webpage on the Oklahoma State Department of Education's website. ">
            <a:hlinkClick r:id="rId3"/>
            <a:extLst>
              <a:ext uri="{FF2B5EF4-FFF2-40B4-BE49-F238E27FC236}">
                <a16:creationId xmlns:a16="http://schemas.microsoft.com/office/drawing/2014/main" id="{8B1CF8D5-F518-851C-7F7B-3522AEE27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708" y="1416959"/>
            <a:ext cx="9653516" cy="476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8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CE211-EA63-F0C8-5FE2-F59CD1FFF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850C-FC33-44EA-FF47-53B0BFC6F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A3AD-2128-8B7B-4106-626351C2D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199" y="1690688"/>
            <a:ext cx="116036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/>
              <a:t>Phone: </a:t>
            </a:r>
            <a:r>
              <a:rPr lang="en-US"/>
              <a:t>(405) 521-6850</a:t>
            </a:r>
          </a:p>
          <a:p>
            <a:pPr marL="0" indent="0">
              <a:buNone/>
            </a:pPr>
            <a:r>
              <a:rPr lang="en-US" b="1"/>
              <a:t>Email: </a:t>
            </a:r>
            <a:r>
              <a:rPr lang="en-US"/>
              <a:t>FirstName.LastName@sde.ok.gov</a:t>
            </a:r>
          </a:p>
          <a:p>
            <a:pPr marL="0" indent="0">
              <a:buNone/>
            </a:pPr>
            <a:r>
              <a:rPr lang="en-US" b="1"/>
              <a:t>Address: </a:t>
            </a:r>
            <a:r>
              <a:rPr lang="en-US"/>
              <a:t>2500 North Lincoln Boulevard Oklahoma City, Oklahoma 73105-4599</a:t>
            </a:r>
          </a:p>
          <a:p>
            <a:pPr marL="0" indent="0">
              <a:buNone/>
            </a:pPr>
            <a:r>
              <a:rPr lang="en-US" b="1"/>
              <a:t>Website</a:t>
            </a:r>
            <a:r>
              <a:rPr lang="en-US"/>
              <a:t>: </a:t>
            </a:r>
            <a:r>
              <a:rPr lang="en-US">
                <a:hlinkClick r:id="rId2"/>
              </a:rPr>
              <a:t>Office of Title Services</a:t>
            </a:r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BA147E-38B9-A284-0897-4F147E6FF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4161-6EC3-4748-B7F3-82EA64CE3DD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AEE298E9-86DD-8804-843E-C1824AB749F3}"/>
              </a:ext>
            </a:extLst>
          </p:cNvPr>
          <p:cNvSpPr txBox="1">
            <a:spLocks/>
          </p:cNvSpPr>
          <p:nvPr/>
        </p:nvSpPr>
        <p:spPr>
          <a:xfrm>
            <a:off x="516468" y="6383643"/>
            <a:ext cx="5966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Office of Title Services</a:t>
            </a:r>
          </a:p>
        </p:txBody>
      </p:sp>
    </p:spTree>
    <p:extLst>
      <p:ext uri="{BB962C8B-B14F-4D97-AF65-F5344CB8AC3E}">
        <p14:creationId xmlns:p14="http://schemas.microsoft.com/office/powerpoint/2010/main" val="2390691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klahoma Education">
      <a:dk1>
        <a:srgbClr val="187BC0"/>
      </a:dk1>
      <a:lt1>
        <a:srgbClr val="FFFFFF"/>
      </a:lt1>
      <a:dk2>
        <a:srgbClr val="000000"/>
      </a:dk2>
      <a:lt2>
        <a:srgbClr val="E7E6E6"/>
      </a:lt2>
      <a:accent1>
        <a:srgbClr val="187BC0"/>
      </a:accent1>
      <a:accent2>
        <a:srgbClr val="326820"/>
      </a:accent2>
      <a:accent3>
        <a:srgbClr val="D15420"/>
      </a:accent3>
      <a:accent4>
        <a:srgbClr val="DE9027"/>
      </a:accent4>
      <a:accent5>
        <a:srgbClr val="004E9A"/>
      </a:accent5>
      <a:accent6>
        <a:srgbClr val="787878"/>
      </a:accent6>
      <a:hlink>
        <a:srgbClr val="0066A6"/>
      </a:hlink>
      <a:folHlink>
        <a:srgbClr val="1CA6D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219bbd-8a6c-470c-9a77-55c48485a5eb" xsi:nil="true"/>
    <lcf76f155ced4ddcb4097134ff3c332f xmlns="d5841c04-8ab1-45d0-a7a9-3e2ef1eb0f1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0F039C9F56664A88D0101173A42059" ma:contentTypeVersion="14" ma:contentTypeDescription="Create a new document." ma:contentTypeScope="" ma:versionID="02800480cd0028bfefe9b3af622c4d8d">
  <xsd:schema xmlns:xsd="http://www.w3.org/2001/XMLSchema" xmlns:xs="http://www.w3.org/2001/XMLSchema" xmlns:p="http://schemas.microsoft.com/office/2006/metadata/properties" xmlns:ns2="d5841c04-8ab1-45d0-a7a9-3e2ef1eb0f19" xmlns:ns3="3a219bbd-8a6c-470c-9a77-55c48485a5eb" targetNamespace="http://schemas.microsoft.com/office/2006/metadata/properties" ma:root="true" ma:fieldsID="88e32563ce206f2df858b0eecbbc4ffa" ns2:_="" ns3:_="">
    <xsd:import namespace="d5841c04-8ab1-45d0-a7a9-3e2ef1eb0f19"/>
    <xsd:import namespace="3a219bbd-8a6c-470c-9a77-55c48485a5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841c04-8ab1-45d0-a7a9-3e2ef1eb0f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d309bf2f-0431-460d-a93a-990d633b9c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219bbd-8a6c-470c-9a77-55c48485a5eb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fffbb70e-a0a6-422b-83f8-5a5ac294b465}" ma:internalName="TaxCatchAll" ma:showField="CatchAllData" ma:web="3a219bbd-8a6c-470c-9a77-55c48485a5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90434B-CBE5-4AE1-BB9A-78471F5B267E}">
  <ds:schemaRefs>
    <ds:schemaRef ds:uri="0a79666d-67ac-48d7-a6a8-e814cab2cf1d"/>
    <ds:schemaRef ds:uri="2d21cbe8-9d2a-4671-bab9-a8499c42ae04"/>
    <ds:schemaRef ds:uri="3a219bbd-8a6c-470c-9a77-55c48485a5eb"/>
    <ds:schemaRef ds:uri="d5841c04-8ab1-45d0-a7a9-3e2ef1eb0f1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9139870-C00B-4605-B5D7-765CE57FEB79}">
  <ds:schemaRefs>
    <ds:schemaRef ds:uri="3a219bbd-8a6c-470c-9a77-55c48485a5eb"/>
    <ds:schemaRef ds:uri="d5841c04-8ab1-45d0-a7a9-3e2ef1eb0f1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CA3F46C-AC89-4C25-BF43-A48BFC5C96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473</Words>
  <Application>Microsoft Office PowerPoint</Application>
  <PresentationFormat>Widescreen</PresentationFormat>
  <Paragraphs>116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Office of Title Services (OTS)   Office Hours   September 10, 2026 </vt:lpstr>
      <vt:lpstr>Topics</vt:lpstr>
      <vt:lpstr>Due Date Communication</vt:lpstr>
      <vt:lpstr>Due Date Communication</vt:lpstr>
      <vt:lpstr>FY27 ESEA Consolidated Budget Application </vt:lpstr>
      <vt:lpstr>ESEA Equitable Services to Nonpublic Schools</vt:lpstr>
      <vt:lpstr>ESEA Equitable Services to Nonpublic Schools</vt:lpstr>
      <vt:lpstr>Family Engagement Training Opportunity</vt:lpstr>
      <vt:lpstr>OSDE’s Family and Community Engagement</vt:lpstr>
      <vt:lpstr>Grants Management Year-At-A-Glance </vt:lpstr>
      <vt:lpstr>Grants Management Year-At-A-Glance </vt:lpstr>
      <vt:lpstr>Grants Management Year-At-A-Glance </vt:lpstr>
      <vt:lpstr>Office Hours Topics </vt:lpstr>
      <vt:lpstr>Office of Title Services (OTS) Webpage 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Cory Ingram</dc:creator>
  <cp:lastModifiedBy>Amber Polach</cp:lastModifiedBy>
  <cp:revision>76</cp:revision>
  <dcterms:created xsi:type="dcterms:W3CDTF">2020-03-05T01:01:19Z</dcterms:created>
  <dcterms:modified xsi:type="dcterms:W3CDTF">2026-09-10T15:39:47Z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0x0101000C0F039C9F56664A88D0101173A42059</vt:lpwstr>
  </property>
</Properties>
</file>