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0" r:id="rId4"/>
    <p:sldMasterId id="2147483715" r:id="rId5"/>
  </p:sldMasterIdLst>
  <p:notesMasterIdLst>
    <p:notesMasterId r:id="rId54"/>
  </p:notesMasterIdLst>
  <p:sldIdLst>
    <p:sldId id="371" r:id="rId6"/>
    <p:sldId id="445" r:id="rId7"/>
    <p:sldId id="400" r:id="rId8"/>
    <p:sldId id="401" r:id="rId9"/>
    <p:sldId id="455" r:id="rId10"/>
    <p:sldId id="452" r:id="rId11"/>
    <p:sldId id="453" r:id="rId12"/>
    <p:sldId id="403" r:id="rId13"/>
    <p:sldId id="404" r:id="rId14"/>
    <p:sldId id="405" r:id="rId15"/>
    <p:sldId id="407" r:id="rId16"/>
    <p:sldId id="411" r:id="rId17"/>
    <p:sldId id="408" r:id="rId18"/>
    <p:sldId id="410" r:id="rId19"/>
    <p:sldId id="412" r:id="rId20"/>
    <p:sldId id="413" r:id="rId21"/>
    <p:sldId id="414" r:id="rId22"/>
    <p:sldId id="416" r:id="rId23"/>
    <p:sldId id="417" r:id="rId24"/>
    <p:sldId id="418" r:id="rId25"/>
    <p:sldId id="439" r:id="rId26"/>
    <p:sldId id="419" r:id="rId27"/>
    <p:sldId id="420" r:id="rId28"/>
    <p:sldId id="422" r:id="rId29"/>
    <p:sldId id="421" r:id="rId30"/>
    <p:sldId id="442" r:id="rId31"/>
    <p:sldId id="423" r:id="rId32"/>
    <p:sldId id="424" r:id="rId33"/>
    <p:sldId id="425" r:id="rId34"/>
    <p:sldId id="426" r:id="rId35"/>
    <p:sldId id="427" r:id="rId36"/>
    <p:sldId id="428" r:id="rId37"/>
    <p:sldId id="429" r:id="rId38"/>
    <p:sldId id="430" r:id="rId39"/>
    <p:sldId id="431" r:id="rId40"/>
    <p:sldId id="432" r:id="rId41"/>
    <p:sldId id="433" r:id="rId42"/>
    <p:sldId id="434" r:id="rId43"/>
    <p:sldId id="435" r:id="rId44"/>
    <p:sldId id="459" r:id="rId45"/>
    <p:sldId id="454" r:id="rId46"/>
    <p:sldId id="456" r:id="rId47"/>
    <p:sldId id="457" r:id="rId48"/>
    <p:sldId id="458" r:id="rId49"/>
    <p:sldId id="441" r:id="rId50"/>
    <p:sldId id="440" r:id="rId51"/>
    <p:sldId id="437" r:id="rId52"/>
    <p:sldId id="438" r:id="rId5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05" roundtripDataSignature="AMtx7mi+OPiV6kodmcy0hdLvrTUks3ETy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18A633-71D5-B818-5477-D2968D062B30}" name="Lori Chesnut" initials="LC" userId="S::lori.chesnut@sde.ok.gov::c39e058c-bd21-458f-b6bb-0762ccb3a2de" providerId="AD"/>
  <p188:author id="{20FD0E55-914A-4688-35C5-98E50FBDE38C}" name="Christi Sturgeon" initials="CS" userId="S::Christi.Sturgeon@sde.ok.gov::fc53144e-6e32-4c73-a6ad-62bf04d7136c" providerId="AD"/>
  <p188:author id="{C91D3FD0-19A5-36C2-5848-588408AC80DD}" name="Christi Sturgeon" initials="CS" userId="S::christi.sturgeon@sde.ok.gov::fc53144e-6e32-4c73-a6ad-62bf04d7136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26820"/>
    <a:srgbClr val="002E5C"/>
    <a:srgbClr val="D15420"/>
    <a:srgbClr val="914115"/>
    <a:srgbClr val="004E9A"/>
    <a:srgbClr val="669B41"/>
    <a:srgbClr val="787878"/>
    <a:srgbClr val="DE9027"/>
    <a:srgbClr val="A96728"/>
    <a:srgbClr val="187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00" autoAdjust="0"/>
  </p:normalViewPr>
  <p:slideViewPr>
    <p:cSldViewPr snapToGrid="0">
      <p:cViewPr varScale="1">
        <p:scale>
          <a:sx n="92" d="100"/>
          <a:sy n="92" d="100"/>
        </p:scale>
        <p:origin x="432" y="84"/>
      </p:cViewPr>
      <p:guideLst/>
    </p:cSldViewPr>
  </p:slideViewPr>
  <p:outlineViewPr>
    <p:cViewPr>
      <p:scale>
        <a:sx n="33" d="100"/>
        <a:sy n="33" d="100"/>
      </p:scale>
      <p:origin x="0" y="-276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10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notesMaster" Target="notesMasters/notesMaster1.xml"/><Relationship Id="rId107" Type="http://schemas.openxmlformats.org/officeDocument/2006/relationships/viewProps" Target="viewProps.xml"/><Relationship Id="rId11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11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105" Type="http://customschemas.google.com/relationships/presentationmetadata" Target="metadata"/><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10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ana Edgar" userId="bd8e0e02-a360-483d-864b-efa44cc4ef2f" providerId="ADAL" clId="{3B26B4FC-A027-45E1-865E-F2B6B1F8CEE7}"/>
    <pc:docChg chg="undo custSel addSld delSld modSld sldOrd">
      <pc:chgData name="Deana Edgar" userId="bd8e0e02-a360-483d-864b-efa44cc4ef2f" providerId="ADAL" clId="{3B26B4FC-A027-45E1-865E-F2B6B1F8CEE7}" dt="2026-09-23T13:00:14.447" v="27284" actId="20577"/>
      <pc:docMkLst>
        <pc:docMk/>
      </pc:docMkLst>
      <pc:sldChg chg="modSp mod modNotesTx">
        <pc:chgData name="Deana Edgar" userId="bd8e0e02-a360-483d-864b-efa44cc4ef2f" providerId="ADAL" clId="{3B26B4FC-A027-45E1-865E-F2B6B1F8CEE7}" dt="2026-09-21T18:01:49.985" v="27268" actId="207"/>
        <pc:sldMkLst>
          <pc:docMk/>
          <pc:sldMk cId="180728658" sldId="371"/>
        </pc:sldMkLst>
        <pc:spChg chg="mod">
          <ac:chgData name="Deana Edgar" userId="bd8e0e02-a360-483d-864b-efa44cc4ef2f" providerId="ADAL" clId="{3B26B4FC-A027-45E1-865E-F2B6B1F8CEE7}" dt="2026-09-21T18:01:05.958" v="27246" actId="313"/>
          <ac:spMkLst>
            <pc:docMk/>
            <pc:sldMk cId="180728658" sldId="371"/>
            <ac:spMk id="16" creationId="{640797B4-4414-534A-A4A6-659B35516D4F}"/>
          </ac:spMkLst>
        </pc:spChg>
        <pc:spChg chg="mod">
          <ac:chgData name="Deana Edgar" userId="bd8e0e02-a360-483d-864b-efa44cc4ef2f" providerId="ADAL" clId="{3B26B4FC-A027-45E1-865E-F2B6B1F8CEE7}" dt="2026-09-21T18:01:49.985" v="27268" actId="207"/>
          <ac:spMkLst>
            <pc:docMk/>
            <pc:sldMk cId="180728658" sldId="371"/>
            <ac:spMk id="17" creationId="{9A7AD821-C802-3048-AE06-8443FBE67764}"/>
          </ac:spMkLst>
        </pc:spChg>
      </pc:sldChg>
      <pc:sldChg chg="addSp delSp modSp mod ord modNotesTx">
        <pc:chgData name="Deana Edgar" userId="bd8e0e02-a360-483d-864b-efa44cc4ef2f" providerId="ADAL" clId="{3B26B4FC-A027-45E1-865E-F2B6B1F8CEE7}" dt="2026-09-21T15:44:43.389" v="27181" actId="20577"/>
        <pc:sldMkLst>
          <pc:docMk/>
          <pc:sldMk cId="365317713" sldId="400"/>
        </pc:sldMkLst>
        <pc:spChg chg="mod">
          <ac:chgData name="Deana Edgar" userId="bd8e0e02-a360-483d-864b-efa44cc4ef2f" providerId="ADAL" clId="{3B26B4FC-A027-45E1-865E-F2B6B1F8CEE7}" dt="2026-09-18T15:32:18.346" v="26983" actId="2711"/>
          <ac:spMkLst>
            <pc:docMk/>
            <pc:sldMk cId="365317713" sldId="400"/>
            <ac:spMk id="2" creationId="{AC0A42E4-72D2-15BF-5007-0516B7800D52}"/>
          </ac:spMkLst>
        </pc:spChg>
        <pc:spChg chg="mod">
          <ac:chgData name="Deana Edgar" userId="bd8e0e02-a360-483d-864b-efa44cc4ef2f" providerId="ADAL" clId="{3B26B4FC-A027-45E1-865E-F2B6B1F8CEE7}" dt="2026-09-18T15:32:28.473" v="26985" actId="27636"/>
          <ac:spMkLst>
            <pc:docMk/>
            <pc:sldMk cId="365317713" sldId="400"/>
            <ac:spMk id="3" creationId="{8D9313FA-6BDA-BBC1-2404-3AFD46402598}"/>
          </ac:spMkLst>
        </pc:spChg>
      </pc:sldChg>
      <pc:sldChg chg="modSp mod modNotesTx">
        <pc:chgData name="Deana Edgar" userId="bd8e0e02-a360-483d-864b-efa44cc4ef2f" providerId="ADAL" clId="{3B26B4FC-A027-45E1-865E-F2B6B1F8CEE7}" dt="2026-09-21T15:44:48.606" v="27182" actId="20577"/>
        <pc:sldMkLst>
          <pc:docMk/>
          <pc:sldMk cId="1982213975" sldId="401"/>
        </pc:sldMkLst>
        <pc:spChg chg="mod">
          <ac:chgData name="Deana Edgar" userId="bd8e0e02-a360-483d-864b-efa44cc4ef2f" providerId="ADAL" clId="{3B26B4FC-A027-45E1-865E-F2B6B1F8CEE7}" dt="2026-09-18T15:32:49.319" v="26986" actId="2711"/>
          <ac:spMkLst>
            <pc:docMk/>
            <pc:sldMk cId="1982213975" sldId="401"/>
            <ac:spMk id="2" creationId="{085A07F3-8222-F118-86D2-A5101FC85FC4}"/>
          </ac:spMkLst>
        </pc:spChg>
        <pc:spChg chg="mod">
          <ac:chgData name="Deana Edgar" userId="bd8e0e02-a360-483d-864b-efa44cc4ef2f" providerId="ADAL" clId="{3B26B4FC-A027-45E1-865E-F2B6B1F8CEE7}" dt="2026-09-18T15:37:53.335" v="27002" actId="14100"/>
          <ac:spMkLst>
            <pc:docMk/>
            <pc:sldMk cId="1982213975" sldId="401"/>
            <ac:spMk id="5" creationId="{298200CB-C848-D258-0178-DA023147F49B}"/>
          </ac:spMkLst>
        </pc:spChg>
        <pc:graphicFrameChg chg="modGraphic">
          <ac:chgData name="Deana Edgar" userId="bd8e0e02-a360-483d-864b-efa44cc4ef2f" providerId="ADAL" clId="{3B26B4FC-A027-45E1-865E-F2B6B1F8CEE7}" dt="2026-09-18T15:38:42.157" v="27005" actId="255"/>
          <ac:graphicFrameMkLst>
            <pc:docMk/>
            <pc:sldMk cId="1982213975" sldId="401"/>
            <ac:graphicFrameMk id="4" creationId="{25DFC1E3-AA1A-5D10-1119-BA5B44BA0E79}"/>
          </ac:graphicFrameMkLst>
        </pc:graphicFrameChg>
      </pc:sldChg>
      <pc:sldChg chg="modSp mod modNotesTx">
        <pc:chgData name="Deana Edgar" userId="bd8e0e02-a360-483d-864b-efa44cc4ef2f" providerId="ADAL" clId="{3B26B4FC-A027-45E1-865E-F2B6B1F8CEE7}" dt="2026-09-18T15:53:54.782" v="27016" actId="2711"/>
        <pc:sldMkLst>
          <pc:docMk/>
          <pc:sldMk cId="183883107" sldId="403"/>
        </pc:sldMkLst>
        <pc:spChg chg="mod">
          <ac:chgData name="Deana Edgar" userId="bd8e0e02-a360-483d-864b-efa44cc4ef2f" providerId="ADAL" clId="{3B26B4FC-A027-45E1-865E-F2B6B1F8CEE7}" dt="2026-09-18T15:53:54.782" v="27016" actId="2711"/>
          <ac:spMkLst>
            <pc:docMk/>
            <pc:sldMk cId="183883107" sldId="403"/>
            <ac:spMk id="4" creationId="{D6D7900B-8D90-BC35-A11D-07D7BA0C0541}"/>
          </ac:spMkLst>
        </pc:spChg>
      </pc:sldChg>
      <pc:sldChg chg="modSp mod modNotesTx">
        <pc:chgData name="Deana Edgar" userId="bd8e0e02-a360-483d-864b-efa44cc4ef2f" providerId="ADAL" clId="{3B26B4FC-A027-45E1-865E-F2B6B1F8CEE7}" dt="2026-09-21T15:45:16.794" v="27184" actId="20577"/>
        <pc:sldMkLst>
          <pc:docMk/>
          <pc:sldMk cId="2740324719" sldId="404"/>
        </pc:sldMkLst>
        <pc:spChg chg="mod">
          <ac:chgData name="Deana Edgar" userId="bd8e0e02-a360-483d-864b-efa44cc4ef2f" providerId="ADAL" clId="{3B26B4FC-A027-45E1-865E-F2B6B1F8CEE7}" dt="2026-09-18T15:54:10.654" v="27017" actId="2711"/>
          <ac:spMkLst>
            <pc:docMk/>
            <pc:sldMk cId="2740324719" sldId="404"/>
            <ac:spMk id="2" creationId="{63B912E4-5629-D2BB-1F34-18E4A6F12F58}"/>
          </ac:spMkLst>
        </pc:spChg>
        <pc:spChg chg="mod">
          <ac:chgData name="Deana Edgar" userId="bd8e0e02-a360-483d-864b-efa44cc4ef2f" providerId="ADAL" clId="{3B26B4FC-A027-45E1-865E-F2B6B1F8CEE7}" dt="2026-09-21T15:34:03.261" v="27145" actId="2711"/>
          <ac:spMkLst>
            <pc:docMk/>
            <pc:sldMk cId="2740324719" sldId="404"/>
            <ac:spMk id="3" creationId="{0E5828E0-EBFB-C795-D8B4-5BA920741A4E}"/>
          </ac:spMkLst>
        </pc:spChg>
      </pc:sldChg>
      <pc:sldChg chg="modSp add del mod modNotesTx">
        <pc:chgData name="Deana Edgar" userId="bd8e0e02-a360-483d-864b-efa44cc4ef2f" providerId="ADAL" clId="{3B26B4FC-A027-45E1-865E-F2B6B1F8CEE7}" dt="2026-09-21T15:53:46.868" v="27219" actId="20577"/>
        <pc:sldMkLst>
          <pc:docMk/>
          <pc:sldMk cId="2392988069" sldId="405"/>
        </pc:sldMkLst>
        <pc:spChg chg="mod">
          <ac:chgData name="Deana Edgar" userId="bd8e0e02-a360-483d-864b-efa44cc4ef2f" providerId="ADAL" clId="{3B26B4FC-A027-45E1-865E-F2B6B1F8CEE7}" dt="2026-09-18T15:55:20.955" v="27022" actId="27636"/>
          <ac:spMkLst>
            <pc:docMk/>
            <pc:sldMk cId="2392988069" sldId="405"/>
            <ac:spMk id="2" creationId="{CB28B343-8134-1BAC-E967-31945040F0BD}"/>
          </ac:spMkLst>
        </pc:spChg>
        <pc:spChg chg="mod">
          <ac:chgData name="Deana Edgar" userId="bd8e0e02-a360-483d-864b-efa44cc4ef2f" providerId="ADAL" clId="{3B26B4FC-A027-45E1-865E-F2B6B1F8CEE7}" dt="2026-09-21T15:31:54.213" v="27139" actId="27636"/>
          <ac:spMkLst>
            <pc:docMk/>
            <pc:sldMk cId="2392988069" sldId="405"/>
            <ac:spMk id="3" creationId="{82CDB1C2-26A8-5A1C-1497-AE4AD988071E}"/>
          </ac:spMkLst>
        </pc:spChg>
      </pc:sldChg>
      <pc:sldChg chg="modSp mod modNotesTx">
        <pc:chgData name="Deana Edgar" userId="bd8e0e02-a360-483d-864b-efa44cc4ef2f" providerId="ADAL" clId="{3B26B4FC-A027-45E1-865E-F2B6B1F8CEE7}" dt="2026-09-21T15:45:21.085" v="27185" actId="20577"/>
        <pc:sldMkLst>
          <pc:docMk/>
          <pc:sldMk cId="420803964" sldId="407"/>
        </pc:sldMkLst>
        <pc:spChg chg="mod">
          <ac:chgData name="Deana Edgar" userId="bd8e0e02-a360-483d-864b-efa44cc4ef2f" providerId="ADAL" clId="{3B26B4FC-A027-45E1-865E-F2B6B1F8CEE7}" dt="2026-09-18T15:56:02.321" v="27023" actId="2711"/>
          <ac:spMkLst>
            <pc:docMk/>
            <pc:sldMk cId="420803964" sldId="407"/>
            <ac:spMk id="2" creationId="{7186BE8E-DC39-5A7C-E895-B08F00CC5ABC}"/>
          </ac:spMkLst>
        </pc:spChg>
        <pc:spChg chg="mod">
          <ac:chgData name="Deana Edgar" userId="bd8e0e02-a360-483d-864b-efa44cc4ef2f" providerId="ADAL" clId="{3B26B4FC-A027-45E1-865E-F2B6B1F8CEE7}" dt="2026-09-18T15:56:29.308" v="27025" actId="255"/>
          <ac:spMkLst>
            <pc:docMk/>
            <pc:sldMk cId="420803964" sldId="407"/>
            <ac:spMk id="3" creationId="{C5BEF932-3705-E320-31BF-91E178A355D9}"/>
          </ac:spMkLst>
        </pc:spChg>
      </pc:sldChg>
      <pc:sldChg chg="modSp mod modNotesTx">
        <pc:chgData name="Deana Edgar" userId="bd8e0e02-a360-483d-864b-efa44cc4ef2f" providerId="ADAL" clId="{3B26B4FC-A027-45E1-865E-F2B6B1F8CEE7}" dt="2026-09-21T15:45:31.944" v="27187" actId="20577"/>
        <pc:sldMkLst>
          <pc:docMk/>
          <pc:sldMk cId="2961975205" sldId="408"/>
        </pc:sldMkLst>
        <pc:spChg chg="mod">
          <ac:chgData name="Deana Edgar" userId="bd8e0e02-a360-483d-864b-efa44cc4ef2f" providerId="ADAL" clId="{3B26B4FC-A027-45E1-865E-F2B6B1F8CEE7}" dt="2026-09-18T15:57:38.520" v="27031" actId="2711"/>
          <ac:spMkLst>
            <pc:docMk/>
            <pc:sldMk cId="2961975205" sldId="408"/>
            <ac:spMk id="2" creationId="{1A32D464-D625-8E13-0A11-9ADBE6161EC0}"/>
          </ac:spMkLst>
        </pc:spChg>
        <pc:spChg chg="mod">
          <ac:chgData name="Deana Edgar" userId="bd8e0e02-a360-483d-864b-efa44cc4ef2f" providerId="ADAL" clId="{3B26B4FC-A027-45E1-865E-F2B6B1F8CEE7}" dt="2026-09-18T15:58:59.670" v="27034" actId="2711"/>
          <ac:spMkLst>
            <pc:docMk/>
            <pc:sldMk cId="2961975205" sldId="408"/>
            <ac:spMk id="3" creationId="{71053B9B-1423-7827-A416-0BF3DACD17A3}"/>
          </ac:spMkLst>
        </pc:spChg>
      </pc:sldChg>
      <pc:sldChg chg="modSp mod modNotesTx">
        <pc:chgData name="Deana Edgar" userId="bd8e0e02-a360-483d-864b-efa44cc4ef2f" providerId="ADAL" clId="{3B26B4FC-A027-45E1-865E-F2B6B1F8CEE7}" dt="2026-09-21T15:45:36.722" v="27188" actId="20577"/>
        <pc:sldMkLst>
          <pc:docMk/>
          <pc:sldMk cId="3756241032" sldId="410"/>
        </pc:sldMkLst>
        <pc:spChg chg="mod">
          <ac:chgData name="Deana Edgar" userId="bd8e0e02-a360-483d-864b-efa44cc4ef2f" providerId="ADAL" clId="{3B26B4FC-A027-45E1-865E-F2B6B1F8CEE7}" dt="2026-09-18T15:58:32.600" v="27033" actId="2711"/>
          <ac:spMkLst>
            <pc:docMk/>
            <pc:sldMk cId="3756241032" sldId="410"/>
            <ac:spMk id="2" creationId="{054B38A7-D625-76D1-74EE-7BC7D36674EB}"/>
          </ac:spMkLst>
        </pc:spChg>
        <pc:spChg chg="mod">
          <ac:chgData name="Deana Edgar" userId="bd8e0e02-a360-483d-864b-efa44cc4ef2f" providerId="ADAL" clId="{3B26B4FC-A027-45E1-865E-F2B6B1F8CEE7}" dt="2026-09-21T15:33:39.778" v="27144" actId="2711"/>
          <ac:spMkLst>
            <pc:docMk/>
            <pc:sldMk cId="3756241032" sldId="410"/>
            <ac:spMk id="3" creationId="{DDEEDFAA-2557-DE82-5500-322E70FFEA9F}"/>
          </ac:spMkLst>
        </pc:spChg>
      </pc:sldChg>
      <pc:sldChg chg="modSp mod modNotesTx">
        <pc:chgData name="Deana Edgar" userId="bd8e0e02-a360-483d-864b-efa44cc4ef2f" providerId="ADAL" clId="{3B26B4FC-A027-45E1-865E-F2B6B1F8CEE7}" dt="2026-09-21T15:45:27.194" v="27186" actId="20577"/>
        <pc:sldMkLst>
          <pc:docMk/>
          <pc:sldMk cId="3343614370" sldId="411"/>
        </pc:sldMkLst>
        <pc:spChg chg="mod">
          <ac:chgData name="Deana Edgar" userId="bd8e0e02-a360-483d-864b-efa44cc4ef2f" providerId="ADAL" clId="{3B26B4FC-A027-45E1-865E-F2B6B1F8CEE7}" dt="2026-09-18T15:56:45.692" v="27026" actId="2711"/>
          <ac:spMkLst>
            <pc:docMk/>
            <pc:sldMk cId="3343614370" sldId="411"/>
            <ac:spMk id="2" creationId="{F7A5D16B-3C26-A555-8AB4-83E438C5BB32}"/>
          </ac:spMkLst>
        </pc:spChg>
        <pc:spChg chg="mod">
          <ac:chgData name="Deana Edgar" userId="bd8e0e02-a360-483d-864b-efa44cc4ef2f" providerId="ADAL" clId="{3B26B4FC-A027-45E1-865E-F2B6B1F8CEE7}" dt="2026-09-18T15:57:17.668" v="27030" actId="1076"/>
          <ac:spMkLst>
            <pc:docMk/>
            <pc:sldMk cId="3343614370" sldId="411"/>
            <ac:spMk id="3" creationId="{87069C83-A3F8-DA04-1812-FDDA4F5E985F}"/>
          </ac:spMkLst>
        </pc:spChg>
      </pc:sldChg>
      <pc:sldChg chg="modSp mod modNotesTx">
        <pc:chgData name="Deana Edgar" userId="bd8e0e02-a360-483d-864b-efa44cc4ef2f" providerId="ADAL" clId="{3B26B4FC-A027-45E1-865E-F2B6B1F8CEE7}" dt="2026-09-23T13:00:14.447" v="27284" actId="20577"/>
        <pc:sldMkLst>
          <pc:docMk/>
          <pc:sldMk cId="3092783314" sldId="412"/>
        </pc:sldMkLst>
        <pc:spChg chg="mod">
          <ac:chgData name="Deana Edgar" userId="bd8e0e02-a360-483d-864b-efa44cc4ef2f" providerId="ADAL" clId="{3B26B4FC-A027-45E1-865E-F2B6B1F8CEE7}" dt="2026-09-23T13:00:14.447" v="27284" actId="20577"/>
          <ac:spMkLst>
            <pc:docMk/>
            <pc:sldMk cId="3092783314" sldId="412"/>
            <ac:spMk id="3" creationId="{065BDA5C-8FC6-F499-677A-6FA51B6DE04A}"/>
          </ac:spMkLst>
        </pc:spChg>
      </pc:sldChg>
      <pc:sldChg chg="modSp mod">
        <pc:chgData name="Deana Edgar" userId="bd8e0e02-a360-483d-864b-efa44cc4ef2f" providerId="ADAL" clId="{3B26B4FC-A027-45E1-865E-F2B6B1F8CEE7}" dt="2026-09-21T15:33:26.119" v="27143" actId="2711"/>
        <pc:sldMkLst>
          <pc:docMk/>
          <pc:sldMk cId="3453188640" sldId="413"/>
        </pc:sldMkLst>
        <pc:spChg chg="mod">
          <ac:chgData name="Deana Edgar" userId="bd8e0e02-a360-483d-864b-efa44cc4ef2f" providerId="ADAL" clId="{3B26B4FC-A027-45E1-865E-F2B6B1F8CEE7}" dt="2026-09-21T15:33:26.119" v="27143" actId="2711"/>
          <ac:spMkLst>
            <pc:docMk/>
            <pc:sldMk cId="3453188640" sldId="413"/>
            <ac:spMk id="3" creationId="{6CC4D44E-685A-1834-B800-26DC44C1664D}"/>
          </ac:spMkLst>
        </pc:spChg>
      </pc:sldChg>
      <pc:sldChg chg="modSp mod modNotesTx">
        <pc:chgData name="Deana Edgar" userId="bd8e0e02-a360-483d-864b-efa44cc4ef2f" providerId="ADAL" clId="{3B26B4FC-A027-45E1-865E-F2B6B1F8CEE7}" dt="2026-09-21T15:45:50.494" v="27190" actId="20577"/>
        <pc:sldMkLst>
          <pc:docMk/>
          <pc:sldMk cId="1737508611" sldId="414"/>
        </pc:sldMkLst>
        <pc:spChg chg="mod">
          <ac:chgData name="Deana Edgar" userId="bd8e0e02-a360-483d-864b-efa44cc4ef2f" providerId="ADAL" clId="{3B26B4FC-A027-45E1-865E-F2B6B1F8CEE7}" dt="2026-09-21T15:34:44.439" v="27147" actId="2711"/>
          <ac:spMkLst>
            <pc:docMk/>
            <pc:sldMk cId="1737508611" sldId="414"/>
            <ac:spMk id="3" creationId="{5A3C93E1-BC0B-03EA-8C61-0E605D5D7DA3}"/>
          </ac:spMkLst>
        </pc:spChg>
      </pc:sldChg>
      <pc:sldChg chg="modSp mod modNotesTx">
        <pc:chgData name="Deana Edgar" userId="bd8e0e02-a360-483d-864b-efa44cc4ef2f" providerId="ADAL" clId="{3B26B4FC-A027-45E1-865E-F2B6B1F8CEE7}" dt="2026-09-21T15:45:55.884" v="27191" actId="20577"/>
        <pc:sldMkLst>
          <pc:docMk/>
          <pc:sldMk cId="1364615884" sldId="416"/>
        </pc:sldMkLst>
        <pc:spChg chg="mod">
          <ac:chgData name="Deana Edgar" userId="bd8e0e02-a360-483d-864b-efa44cc4ef2f" providerId="ADAL" clId="{3B26B4FC-A027-45E1-865E-F2B6B1F8CEE7}" dt="2026-09-21T15:36:11.624" v="27159" actId="20577"/>
          <ac:spMkLst>
            <pc:docMk/>
            <pc:sldMk cId="1364615884" sldId="416"/>
            <ac:spMk id="3" creationId="{18615BCD-D95C-AB90-9CEB-680D630248AF}"/>
          </ac:spMkLst>
        </pc:spChg>
      </pc:sldChg>
      <pc:sldChg chg="modSp mod modNotesTx">
        <pc:chgData name="Deana Edgar" userId="bd8e0e02-a360-483d-864b-efa44cc4ef2f" providerId="ADAL" clId="{3B26B4FC-A027-45E1-865E-F2B6B1F8CEE7}" dt="2026-09-21T15:46:00.558" v="27192" actId="20577"/>
        <pc:sldMkLst>
          <pc:docMk/>
          <pc:sldMk cId="3904867479" sldId="417"/>
        </pc:sldMkLst>
        <pc:spChg chg="mod">
          <ac:chgData name="Deana Edgar" userId="bd8e0e02-a360-483d-864b-efa44cc4ef2f" providerId="ADAL" clId="{3B26B4FC-A027-45E1-865E-F2B6B1F8CEE7}" dt="2026-09-21T15:36:41.630" v="27161" actId="2711"/>
          <ac:spMkLst>
            <pc:docMk/>
            <pc:sldMk cId="3904867479" sldId="417"/>
            <ac:spMk id="3" creationId="{1B2BDAA8-A6D1-9C01-8B85-ECC56DF3C950}"/>
          </ac:spMkLst>
        </pc:spChg>
      </pc:sldChg>
      <pc:sldChg chg="modSp mod modNotesTx">
        <pc:chgData name="Deana Edgar" userId="bd8e0e02-a360-483d-864b-efa44cc4ef2f" providerId="ADAL" clId="{3B26B4FC-A027-45E1-865E-F2B6B1F8CEE7}" dt="2026-09-21T15:46:04.908" v="27193" actId="20577"/>
        <pc:sldMkLst>
          <pc:docMk/>
          <pc:sldMk cId="906610599" sldId="418"/>
        </pc:sldMkLst>
        <pc:spChg chg="mod">
          <ac:chgData name="Deana Edgar" userId="bd8e0e02-a360-483d-864b-efa44cc4ef2f" providerId="ADAL" clId="{3B26B4FC-A027-45E1-865E-F2B6B1F8CEE7}" dt="2026-09-21T15:37:11.584" v="27162" actId="2711"/>
          <ac:spMkLst>
            <pc:docMk/>
            <pc:sldMk cId="906610599" sldId="418"/>
            <ac:spMk id="3" creationId="{BC993479-8A5A-51A8-286E-1168D74D9DDE}"/>
          </ac:spMkLst>
        </pc:spChg>
      </pc:sldChg>
      <pc:sldChg chg="modSp mod modNotesTx">
        <pc:chgData name="Deana Edgar" userId="bd8e0e02-a360-483d-864b-efa44cc4ef2f" providerId="ADAL" clId="{3B26B4FC-A027-45E1-865E-F2B6B1F8CEE7}" dt="2026-09-21T15:46:12.653" v="27194" actId="20577"/>
        <pc:sldMkLst>
          <pc:docMk/>
          <pc:sldMk cId="2773043440" sldId="420"/>
        </pc:sldMkLst>
        <pc:spChg chg="mod">
          <ac:chgData name="Deana Edgar" userId="bd8e0e02-a360-483d-864b-efa44cc4ef2f" providerId="ADAL" clId="{3B26B4FC-A027-45E1-865E-F2B6B1F8CEE7}" dt="2026-09-21T15:38:17.301" v="27164" actId="2711"/>
          <ac:spMkLst>
            <pc:docMk/>
            <pc:sldMk cId="2773043440" sldId="420"/>
            <ac:spMk id="3" creationId="{3830D339-4D26-320E-D625-681E2521DD4F}"/>
          </ac:spMkLst>
        </pc:spChg>
      </pc:sldChg>
      <pc:sldChg chg="add del modNotesTx">
        <pc:chgData name="Deana Edgar" userId="bd8e0e02-a360-483d-864b-efa44cc4ef2f" providerId="ADAL" clId="{3B26B4FC-A027-45E1-865E-F2B6B1F8CEE7}" dt="2026-09-21T15:46:18.584" v="27195" actId="20577"/>
        <pc:sldMkLst>
          <pc:docMk/>
          <pc:sldMk cId="677593088" sldId="421"/>
        </pc:sldMkLst>
      </pc:sldChg>
      <pc:sldChg chg="modSp mod modNotesTx">
        <pc:chgData name="Deana Edgar" userId="bd8e0e02-a360-483d-864b-efa44cc4ef2f" providerId="ADAL" clId="{3B26B4FC-A027-45E1-865E-F2B6B1F8CEE7}" dt="2026-09-21T15:51:31.052" v="27211" actId="20577"/>
        <pc:sldMkLst>
          <pc:docMk/>
          <pc:sldMk cId="163623763" sldId="422"/>
        </pc:sldMkLst>
        <pc:spChg chg="mod">
          <ac:chgData name="Deana Edgar" userId="bd8e0e02-a360-483d-864b-efa44cc4ef2f" providerId="ADAL" clId="{3B26B4FC-A027-45E1-865E-F2B6B1F8CEE7}" dt="2026-09-18T16:01:55.251" v="27035" actId="2711"/>
          <ac:spMkLst>
            <pc:docMk/>
            <pc:sldMk cId="163623763" sldId="422"/>
            <ac:spMk id="4" creationId="{543EEAF7-D17E-652D-6AC5-069618693AA0}"/>
          </ac:spMkLst>
        </pc:spChg>
      </pc:sldChg>
      <pc:sldChg chg="modNotesTx">
        <pc:chgData name="Deana Edgar" userId="bd8e0e02-a360-483d-864b-efa44cc4ef2f" providerId="ADAL" clId="{3B26B4FC-A027-45E1-865E-F2B6B1F8CEE7}" dt="2026-09-21T15:46:26.711" v="27196" actId="20577"/>
        <pc:sldMkLst>
          <pc:docMk/>
          <pc:sldMk cId="3943318530" sldId="423"/>
        </pc:sldMkLst>
      </pc:sldChg>
      <pc:sldChg chg="modSp mod modNotesTx">
        <pc:chgData name="Deana Edgar" userId="bd8e0e02-a360-483d-864b-efa44cc4ef2f" providerId="ADAL" clId="{3B26B4FC-A027-45E1-865E-F2B6B1F8CEE7}" dt="2026-09-21T15:46:33.845" v="27197" actId="20577"/>
        <pc:sldMkLst>
          <pc:docMk/>
          <pc:sldMk cId="1547576167" sldId="424"/>
        </pc:sldMkLst>
        <pc:spChg chg="mod">
          <ac:chgData name="Deana Edgar" userId="bd8e0e02-a360-483d-864b-efa44cc4ef2f" providerId="ADAL" clId="{3B26B4FC-A027-45E1-865E-F2B6B1F8CEE7}" dt="2026-09-21T15:39:33.577" v="27166" actId="2711"/>
          <ac:spMkLst>
            <pc:docMk/>
            <pc:sldMk cId="1547576167" sldId="424"/>
            <ac:spMk id="3" creationId="{730A2121-8706-2096-1A0E-33742A5FD536}"/>
          </ac:spMkLst>
        </pc:spChg>
      </pc:sldChg>
      <pc:sldChg chg="modSp mod modNotesTx">
        <pc:chgData name="Deana Edgar" userId="bd8e0e02-a360-483d-864b-efa44cc4ef2f" providerId="ADAL" clId="{3B26B4FC-A027-45E1-865E-F2B6B1F8CEE7}" dt="2026-09-21T15:52:28.581" v="27212" actId="20577"/>
        <pc:sldMkLst>
          <pc:docMk/>
          <pc:sldMk cId="2050705386" sldId="425"/>
        </pc:sldMkLst>
        <pc:spChg chg="mod">
          <ac:chgData name="Deana Edgar" userId="bd8e0e02-a360-483d-864b-efa44cc4ef2f" providerId="ADAL" clId="{3B26B4FC-A027-45E1-865E-F2B6B1F8CEE7}" dt="2026-09-18T16:03:58.716" v="27037" actId="2711"/>
          <ac:spMkLst>
            <pc:docMk/>
            <pc:sldMk cId="2050705386" sldId="425"/>
            <ac:spMk id="3" creationId="{B571D35C-06F7-CECE-BCA2-6D1FF65D406E}"/>
          </ac:spMkLst>
        </pc:spChg>
      </pc:sldChg>
      <pc:sldChg chg="modNotesTx">
        <pc:chgData name="Deana Edgar" userId="bd8e0e02-a360-483d-864b-efa44cc4ef2f" providerId="ADAL" clId="{3B26B4FC-A027-45E1-865E-F2B6B1F8CEE7}" dt="2026-09-21T15:46:39.520" v="27198" actId="20577"/>
        <pc:sldMkLst>
          <pc:docMk/>
          <pc:sldMk cId="1435270151" sldId="426"/>
        </pc:sldMkLst>
      </pc:sldChg>
      <pc:sldChg chg="modSp mod modNotesTx">
        <pc:chgData name="Deana Edgar" userId="bd8e0e02-a360-483d-864b-efa44cc4ef2f" providerId="ADAL" clId="{3B26B4FC-A027-45E1-865E-F2B6B1F8CEE7}" dt="2026-09-21T15:46:46.630" v="27200" actId="20577"/>
        <pc:sldMkLst>
          <pc:docMk/>
          <pc:sldMk cId="2287816352" sldId="427"/>
        </pc:sldMkLst>
        <pc:picChg chg="mod">
          <ac:chgData name="Deana Edgar" userId="bd8e0e02-a360-483d-864b-efa44cc4ef2f" providerId="ADAL" clId="{3B26B4FC-A027-45E1-865E-F2B6B1F8CEE7}" dt="2026-09-16T17:50:02.849" v="26838" actId="962"/>
          <ac:picMkLst>
            <pc:docMk/>
            <pc:sldMk cId="2287816352" sldId="427"/>
            <ac:picMk id="5" creationId="{C2E74D59-20E2-2ADC-9BB6-B5BFBD0D8E35}"/>
          </ac:picMkLst>
        </pc:picChg>
      </pc:sldChg>
      <pc:sldChg chg="modSp mod modNotesTx">
        <pc:chgData name="Deana Edgar" userId="bd8e0e02-a360-483d-864b-efa44cc4ef2f" providerId="ADAL" clId="{3B26B4FC-A027-45E1-865E-F2B6B1F8CEE7}" dt="2026-09-21T15:52:34.710" v="27213" actId="20577"/>
        <pc:sldMkLst>
          <pc:docMk/>
          <pc:sldMk cId="2636156688" sldId="428"/>
        </pc:sldMkLst>
        <pc:picChg chg="mod">
          <ac:chgData name="Deana Edgar" userId="bd8e0e02-a360-483d-864b-efa44cc4ef2f" providerId="ADAL" clId="{3B26B4FC-A027-45E1-865E-F2B6B1F8CEE7}" dt="2026-09-16T17:50:03.784" v="26839" actId="962"/>
          <ac:picMkLst>
            <pc:docMk/>
            <pc:sldMk cId="2636156688" sldId="428"/>
            <ac:picMk id="8" creationId="{F9C401E4-D10D-CAC6-A5F8-6DE169ADC412}"/>
          </ac:picMkLst>
        </pc:picChg>
      </pc:sldChg>
      <pc:sldChg chg="modSp mod modNotesTx">
        <pc:chgData name="Deana Edgar" userId="bd8e0e02-a360-483d-864b-efa44cc4ef2f" providerId="ADAL" clId="{3B26B4FC-A027-45E1-865E-F2B6B1F8CEE7}" dt="2026-09-21T15:46:52.237" v="27201" actId="20577"/>
        <pc:sldMkLst>
          <pc:docMk/>
          <pc:sldMk cId="2239439383" sldId="429"/>
        </pc:sldMkLst>
        <pc:picChg chg="mod">
          <ac:chgData name="Deana Edgar" userId="bd8e0e02-a360-483d-864b-efa44cc4ef2f" providerId="ADAL" clId="{3B26B4FC-A027-45E1-865E-F2B6B1F8CEE7}" dt="2026-09-16T17:50:04.716" v="26840" actId="962"/>
          <ac:picMkLst>
            <pc:docMk/>
            <pc:sldMk cId="2239439383" sldId="429"/>
            <ac:picMk id="8" creationId="{62B0A9C6-8FDB-8D72-1BDC-C92868565F7D}"/>
          </ac:picMkLst>
        </pc:picChg>
      </pc:sldChg>
      <pc:sldChg chg="addSp delSp modSp mod modNotesTx">
        <pc:chgData name="Deana Edgar" userId="bd8e0e02-a360-483d-864b-efa44cc4ef2f" providerId="ADAL" clId="{3B26B4FC-A027-45E1-865E-F2B6B1F8CEE7}" dt="2026-09-21T15:46:56.422" v="27202" actId="20577"/>
        <pc:sldMkLst>
          <pc:docMk/>
          <pc:sldMk cId="1084756681" sldId="430"/>
        </pc:sldMkLst>
        <pc:picChg chg="add mod">
          <ac:chgData name="Deana Edgar" userId="bd8e0e02-a360-483d-864b-efa44cc4ef2f" providerId="ADAL" clId="{3B26B4FC-A027-45E1-865E-F2B6B1F8CEE7}" dt="2026-09-16T17:50:05.729" v="26841" actId="962"/>
          <ac:picMkLst>
            <pc:docMk/>
            <pc:sldMk cId="1084756681" sldId="430"/>
            <ac:picMk id="8" creationId="{2A193570-3480-22A9-660F-01A0BA6493BB}"/>
          </ac:picMkLst>
        </pc:picChg>
      </pc:sldChg>
      <pc:sldChg chg="modSp mod modNotesTx">
        <pc:chgData name="Deana Edgar" userId="bd8e0e02-a360-483d-864b-efa44cc4ef2f" providerId="ADAL" clId="{3B26B4FC-A027-45E1-865E-F2B6B1F8CEE7}" dt="2026-09-21T15:52:42.165" v="27214" actId="20577"/>
        <pc:sldMkLst>
          <pc:docMk/>
          <pc:sldMk cId="3081396581" sldId="431"/>
        </pc:sldMkLst>
        <pc:picChg chg="mod">
          <ac:chgData name="Deana Edgar" userId="bd8e0e02-a360-483d-864b-efa44cc4ef2f" providerId="ADAL" clId="{3B26B4FC-A027-45E1-865E-F2B6B1F8CEE7}" dt="2026-09-16T17:49:52.797" v="26828" actId="962"/>
          <ac:picMkLst>
            <pc:docMk/>
            <pc:sldMk cId="3081396581" sldId="431"/>
            <ac:picMk id="8" creationId="{1D91B823-B5BF-D15B-6FE9-C1977991D7A2}"/>
          </ac:picMkLst>
        </pc:picChg>
      </pc:sldChg>
      <pc:sldChg chg="modSp add del mod modNotesTx">
        <pc:chgData name="Deana Edgar" userId="bd8e0e02-a360-483d-864b-efa44cc4ef2f" providerId="ADAL" clId="{3B26B4FC-A027-45E1-865E-F2B6B1F8CEE7}" dt="2026-09-21T15:47:01.143" v="27203" actId="20577"/>
        <pc:sldMkLst>
          <pc:docMk/>
          <pc:sldMk cId="4166692689" sldId="432"/>
        </pc:sldMkLst>
        <pc:picChg chg="mod">
          <ac:chgData name="Deana Edgar" userId="bd8e0e02-a360-483d-864b-efa44cc4ef2f" providerId="ADAL" clId="{3B26B4FC-A027-45E1-865E-F2B6B1F8CEE7}" dt="2026-09-16T17:49:53.560" v="26829" actId="962"/>
          <ac:picMkLst>
            <pc:docMk/>
            <pc:sldMk cId="4166692689" sldId="432"/>
            <ac:picMk id="8" creationId="{0DE271F2-2A65-1936-A4A8-8BFC3FE48456}"/>
          </ac:picMkLst>
        </pc:picChg>
      </pc:sldChg>
      <pc:sldChg chg="modSp mod modNotesTx">
        <pc:chgData name="Deana Edgar" userId="bd8e0e02-a360-483d-864b-efa44cc4ef2f" providerId="ADAL" clId="{3B26B4FC-A027-45E1-865E-F2B6B1F8CEE7}" dt="2026-09-21T15:47:06.300" v="27204" actId="20577"/>
        <pc:sldMkLst>
          <pc:docMk/>
          <pc:sldMk cId="446792336" sldId="433"/>
        </pc:sldMkLst>
        <pc:spChg chg="mod">
          <ac:chgData name="Deana Edgar" userId="bd8e0e02-a360-483d-864b-efa44cc4ef2f" providerId="ADAL" clId="{3B26B4FC-A027-45E1-865E-F2B6B1F8CEE7}" dt="2026-09-18T18:06:43.545" v="27126" actId="2711"/>
          <ac:spMkLst>
            <pc:docMk/>
            <pc:sldMk cId="446792336" sldId="433"/>
            <ac:spMk id="5" creationId="{CA492ECA-1F68-CE6D-C5A1-33106974DB2A}"/>
          </ac:spMkLst>
        </pc:spChg>
        <pc:spChg chg="mod">
          <ac:chgData name="Deana Edgar" userId="bd8e0e02-a360-483d-864b-efa44cc4ef2f" providerId="ADAL" clId="{3B26B4FC-A027-45E1-865E-F2B6B1F8CEE7}" dt="2026-09-18T18:07:58.269" v="27129" actId="2711"/>
          <ac:spMkLst>
            <pc:docMk/>
            <pc:sldMk cId="446792336" sldId="433"/>
            <ac:spMk id="7" creationId="{5963EF97-CAE5-B120-95BA-FC3DBF5BEA51}"/>
          </ac:spMkLst>
        </pc:spChg>
        <pc:spChg chg="mod">
          <ac:chgData name="Deana Edgar" userId="bd8e0e02-a360-483d-864b-efa44cc4ef2f" providerId="ADAL" clId="{3B26B4FC-A027-45E1-865E-F2B6B1F8CEE7}" dt="2026-09-02T14:25:02.699" v="184" actId="20577"/>
          <ac:spMkLst>
            <pc:docMk/>
            <pc:sldMk cId="446792336" sldId="433"/>
            <ac:spMk id="11" creationId="{13A46F0A-E412-773B-AE54-BB70AE79779F}"/>
          </ac:spMkLst>
        </pc:spChg>
        <pc:spChg chg="mod">
          <ac:chgData name="Deana Edgar" userId="bd8e0e02-a360-483d-864b-efa44cc4ef2f" providerId="ADAL" clId="{3B26B4FC-A027-45E1-865E-F2B6B1F8CEE7}" dt="2026-09-02T14:25:48.119" v="251" actId="313"/>
          <ac:spMkLst>
            <pc:docMk/>
            <pc:sldMk cId="446792336" sldId="433"/>
            <ac:spMk id="15" creationId="{D49EEF0B-3A33-07A2-C75F-82D667F57221}"/>
          </ac:spMkLst>
        </pc:spChg>
      </pc:sldChg>
      <pc:sldChg chg="modNotesTx">
        <pc:chgData name="Deana Edgar" userId="bd8e0e02-a360-483d-864b-efa44cc4ef2f" providerId="ADAL" clId="{3B26B4FC-A027-45E1-865E-F2B6B1F8CEE7}" dt="2026-09-21T15:47:12.564" v="27205" actId="20577"/>
        <pc:sldMkLst>
          <pc:docMk/>
          <pc:sldMk cId="2178637927" sldId="434"/>
        </pc:sldMkLst>
      </pc:sldChg>
      <pc:sldChg chg="modSp mod modNotesTx">
        <pc:chgData name="Deana Edgar" userId="bd8e0e02-a360-483d-864b-efa44cc4ef2f" providerId="ADAL" clId="{3B26B4FC-A027-45E1-865E-F2B6B1F8CEE7}" dt="2026-09-21T15:52:52.617" v="27215" actId="20577"/>
        <pc:sldMkLst>
          <pc:docMk/>
          <pc:sldMk cId="237510546" sldId="435"/>
        </pc:sldMkLst>
        <pc:spChg chg="mod">
          <ac:chgData name="Deana Edgar" userId="bd8e0e02-a360-483d-864b-efa44cc4ef2f" providerId="ADAL" clId="{3B26B4FC-A027-45E1-865E-F2B6B1F8CEE7}" dt="2026-09-16T16:21:54.270" v="24115" actId="2711"/>
          <ac:spMkLst>
            <pc:docMk/>
            <pc:sldMk cId="237510546" sldId="435"/>
            <ac:spMk id="2" creationId="{9E107155-1E5D-7DCC-0479-A584EEB3CFA8}"/>
          </ac:spMkLst>
        </pc:spChg>
        <pc:spChg chg="mod">
          <ac:chgData name="Deana Edgar" userId="bd8e0e02-a360-483d-864b-efa44cc4ef2f" providerId="ADAL" clId="{3B26B4FC-A027-45E1-865E-F2B6B1F8CEE7}" dt="2026-09-02T14:23:39.428" v="119" actId="20577"/>
          <ac:spMkLst>
            <pc:docMk/>
            <pc:sldMk cId="237510546" sldId="435"/>
            <ac:spMk id="18" creationId="{72D8FEE4-88CB-E8B1-E8EA-B72C2B2C69DB}"/>
          </ac:spMkLst>
        </pc:spChg>
      </pc:sldChg>
      <pc:sldChg chg="modSp mod">
        <pc:chgData name="Deana Edgar" userId="bd8e0e02-a360-483d-864b-efa44cc4ef2f" providerId="ADAL" clId="{3B26B4FC-A027-45E1-865E-F2B6B1F8CEE7}" dt="2026-09-18T18:05:20.495" v="27123" actId="27636"/>
        <pc:sldMkLst>
          <pc:docMk/>
          <pc:sldMk cId="2049787480" sldId="437"/>
        </pc:sldMkLst>
        <pc:spChg chg="mod">
          <ac:chgData name="Deana Edgar" userId="bd8e0e02-a360-483d-864b-efa44cc4ef2f" providerId="ADAL" clId="{3B26B4FC-A027-45E1-865E-F2B6B1F8CEE7}" dt="2026-09-18T18:05:20.495" v="27123" actId="27636"/>
          <ac:spMkLst>
            <pc:docMk/>
            <pc:sldMk cId="2049787480" sldId="437"/>
            <ac:spMk id="3" creationId="{F373B948-909F-6D72-5979-E2D30610B4C8}"/>
          </ac:spMkLst>
        </pc:spChg>
      </pc:sldChg>
      <pc:sldChg chg="modSp mod">
        <pc:chgData name="Deana Edgar" userId="bd8e0e02-a360-483d-864b-efa44cc4ef2f" providerId="ADAL" clId="{3B26B4FC-A027-45E1-865E-F2B6B1F8CEE7}" dt="2026-09-18T18:05:47.430" v="27125" actId="20577"/>
        <pc:sldMkLst>
          <pc:docMk/>
          <pc:sldMk cId="525062918" sldId="438"/>
        </pc:sldMkLst>
        <pc:spChg chg="mod">
          <ac:chgData name="Deana Edgar" userId="bd8e0e02-a360-483d-864b-efa44cc4ef2f" providerId="ADAL" clId="{3B26B4FC-A027-45E1-865E-F2B6B1F8CEE7}" dt="2026-09-18T18:05:47.430" v="27125" actId="20577"/>
          <ac:spMkLst>
            <pc:docMk/>
            <pc:sldMk cId="525062918" sldId="438"/>
            <ac:spMk id="3" creationId="{DEF21F1A-506C-A381-FB7E-B78165EDBD5E}"/>
          </ac:spMkLst>
        </pc:spChg>
      </pc:sldChg>
      <pc:sldChg chg="modNotesTx">
        <pc:chgData name="Deana Edgar" userId="bd8e0e02-a360-483d-864b-efa44cc4ef2f" providerId="ADAL" clId="{3B26B4FC-A027-45E1-865E-F2B6B1F8CEE7}" dt="2026-09-21T15:51:22.977" v="27210" actId="20577"/>
        <pc:sldMkLst>
          <pc:docMk/>
          <pc:sldMk cId="69883711" sldId="439"/>
        </pc:sldMkLst>
      </pc:sldChg>
      <pc:sldChg chg="modSp mod">
        <pc:chgData name="Deana Edgar" userId="bd8e0e02-a360-483d-864b-efa44cc4ef2f" providerId="ADAL" clId="{3B26B4FC-A027-45E1-865E-F2B6B1F8CEE7}" dt="2026-09-18T18:03:49.673" v="27120" actId="27636"/>
        <pc:sldMkLst>
          <pc:docMk/>
          <pc:sldMk cId="689940189" sldId="441"/>
        </pc:sldMkLst>
        <pc:spChg chg="mod">
          <ac:chgData name="Deana Edgar" userId="bd8e0e02-a360-483d-864b-efa44cc4ef2f" providerId="ADAL" clId="{3B26B4FC-A027-45E1-865E-F2B6B1F8CEE7}" dt="2026-09-18T18:03:49.673" v="27120" actId="27636"/>
          <ac:spMkLst>
            <pc:docMk/>
            <pc:sldMk cId="689940189" sldId="441"/>
            <ac:spMk id="3" creationId="{4045B526-4B7B-D090-0845-56E790837DD9}"/>
          </ac:spMkLst>
        </pc:spChg>
      </pc:sldChg>
      <pc:sldChg chg="modSp mod ord modNotesTx">
        <pc:chgData name="Deana Edgar" userId="bd8e0e02-a360-483d-864b-efa44cc4ef2f" providerId="ADAL" clId="{3B26B4FC-A027-45E1-865E-F2B6B1F8CEE7}" dt="2026-09-21T15:44:38.095" v="27180" actId="20577"/>
        <pc:sldMkLst>
          <pc:docMk/>
          <pc:sldMk cId="1653976246" sldId="445"/>
        </pc:sldMkLst>
        <pc:spChg chg="mod">
          <ac:chgData name="Deana Edgar" userId="bd8e0e02-a360-483d-864b-efa44cc4ef2f" providerId="ADAL" clId="{3B26B4FC-A027-45E1-865E-F2B6B1F8CEE7}" dt="2026-09-18T15:32:01.150" v="26982" actId="2711"/>
          <ac:spMkLst>
            <pc:docMk/>
            <pc:sldMk cId="1653976246" sldId="445"/>
            <ac:spMk id="2" creationId="{3C78C75D-DD54-7F9F-0F54-906F3F271620}"/>
          </ac:spMkLst>
        </pc:spChg>
        <pc:spChg chg="mod">
          <ac:chgData name="Deana Edgar" userId="bd8e0e02-a360-483d-864b-efa44cc4ef2f" providerId="ADAL" clId="{3B26B4FC-A027-45E1-865E-F2B6B1F8CEE7}" dt="2026-09-18T15:31:54.518" v="26981" actId="2711"/>
          <ac:spMkLst>
            <pc:docMk/>
            <pc:sldMk cId="1653976246" sldId="445"/>
            <ac:spMk id="3" creationId="{C6E5CE1E-0EED-D6A8-2664-7CF760C9E272}"/>
          </ac:spMkLst>
        </pc:spChg>
      </pc:sldChg>
      <pc:sldChg chg="modSp add del mod modNotesTx">
        <pc:chgData name="Deana Edgar" userId="bd8e0e02-a360-483d-864b-efa44cc4ef2f" providerId="ADAL" clId="{3B26B4FC-A027-45E1-865E-F2B6B1F8CEE7}" dt="2026-09-21T15:44:59.405" v="27183" actId="20577"/>
        <pc:sldMkLst>
          <pc:docMk/>
          <pc:sldMk cId="1987068813" sldId="452"/>
        </pc:sldMkLst>
        <pc:spChg chg="mod">
          <ac:chgData name="Deana Edgar" userId="bd8e0e02-a360-483d-864b-efa44cc4ef2f" providerId="ADAL" clId="{3B26B4FC-A027-45E1-865E-F2B6B1F8CEE7}" dt="2026-09-21T15:29:51.355" v="27132" actId="2711"/>
          <ac:spMkLst>
            <pc:docMk/>
            <pc:sldMk cId="1987068813" sldId="452"/>
            <ac:spMk id="2" creationId="{815D6BB0-9B6E-6F7D-982B-749711DBCBB4}"/>
          </ac:spMkLst>
        </pc:spChg>
        <pc:spChg chg="mod">
          <ac:chgData name="Deana Edgar" userId="bd8e0e02-a360-483d-864b-efa44cc4ef2f" providerId="ADAL" clId="{3B26B4FC-A027-45E1-865E-F2B6B1F8CEE7}" dt="2026-09-18T15:40:10.556" v="27013" actId="14100"/>
          <ac:spMkLst>
            <pc:docMk/>
            <pc:sldMk cId="1987068813" sldId="452"/>
            <ac:spMk id="3" creationId="{C8A27040-6EC5-CDA6-2E6B-10198CCF0A37}"/>
          </ac:spMkLst>
        </pc:spChg>
      </pc:sldChg>
      <pc:sldChg chg="modSp mod modNotesTx">
        <pc:chgData name="Deana Edgar" userId="bd8e0e02-a360-483d-864b-efa44cc4ef2f" providerId="ADAL" clId="{3B26B4FC-A027-45E1-865E-F2B6B1F8CEE7}" dt="2026-09-21T15:53:39.561" v="27218" actId="20577"/>
        <pc:sldMkLst>
          <pc:docMk/>
          <pc:sldMk cId="2086107602" sldId="453"/>
        </pc:sldMkLst>
        <pc:spChg chg="mod">
          <ac:chgData name="Deana Edgar" userId="bd8e0e02-a360-483d-864b-efa44cc4ef2f" providerId="ADAL" clId="{3B26B4FC-A027-45E1-865E-F2B6B1F8CEE7}" dt="2026-09-18T15:40:25.327" v="27014" actId="2711"/>
          <ac:spMkLst>
            <pc:docMk/>
            <pc:sldMk cId="2086107602" sldId="453"/>
            <ac:spMk id="2" creationId="{71136576-A4E9-5189-D46C-793B9E6821D6}"/>
          </ac:spMkLst>
        </pc:spChg>
        <pc:spChg chg="mod">
          <ac:chgData name="Deana Edgar" userId="bd8e0e02-a360-483d-864b-efa44cc4ef2f" providerId="ADAL" clId="{3B26B4FC-A027-45E1-865E-F2B6B1F8CEE7}" dt="2026-09-18T15:40:38.186" v="27015" actId="2711"/>
          <ac:spMkLst>
            <pc:docMk/>
            <pc:sldMk cId="2086107602" sldId="453"/>
            <ac:spMk id="3" creationId="{2E1DB277-563F-879D-949E-792449E0DFBB}"/>
          </ac:spMkLst>
        </pc:spChg>
        <pc:picChg chg="mod">
          <ac:chgData name="Deana Edgar" userId="bd8e0e02-a360-483d-864b-efa44cc4ef2f" providerId="ADAL" clId="{3B26B4FC-A027-45E1-865E-F2B6B1F8CEE7}" dt="2026-09-18T15:25:29.473" v="26953" actId="14100"/>
          <ac:picMkLst>
            <pc:docMk/>
            <pc:sldMk cId="2086107602" sldId="453"/>
            <ac:picMk id="4" creationId="{DBA3A5B7-938F-D91B-AB25-2A10CB593685}"/>
          </ac:picMkLst>
        </pc:picChg>
      </pc:sldChg>
      <pc:sldChg chg="modSp new mod modNotesTx">
        <pc:chgData name="Deana Edgar" userId="bd8e0e02-a360-483d-864b-efa44cc4ef2f" providerId="ADAL" clId="{3B26B4FC-A027-45E1-865E-F2B6B1F8CEE7}" dt="2026-09-21T15:47:22.665" v="27207" actId="20577"/>
        <pc:sldMkLst>
          <pc:docMk/>
          <pc:sldMk cId="1192490522" sldId="454"/>
        </pc:sldMkLst>
        <pc:spChg chg="mod">
          <ac:chgData name="Deana Edgar" userId="bd8e0e02-a360-483d-864b-efa44cc4ef2f" providerId="ADAL" clId="{3B26B4FC-A027-45E1-865E-F2B6B1F8CEE7}" dt="2026-09-16T16:25:08.783" v="24198" actId="20577"/>
          <ac:spMkLst>
            <pc:docMk/>
            <pc:sldMk cId="1192490522" sldId="454"/>
            <ac:spMk id="2" creationId="{C756378C-F787-3A1E-B9D8-26B0E7D656C9}"/>
          </ac:spMkLst>
        </pc:spChg>
        <pc:spChg chg="mod">
          <ac:chgData name="Deana Edgar" userId="bd8e0e02-a360-483d-864b-efa44cc4ef2f" providerId="ADAL" clId="{3B26B4FC-A027-45E1-865E-F2B6B1F8CEE7}" dt="2026-09-18T16:05:37.253" v="27046" actId="20577"/>
          <ac:spMkLst>
            <pc:docMk/>
            <pc:sldMk cId="1192490522" sldId="454"/>
            <ac:spMk id="3" creationId="{2E4F5971-BDF2-B3F4-B172-5F1DE3563E10}"/>
          </ac:spMkLst>
        </pc:spChg>
      </pc:sldChg>
      <pc:sldChg chg="modSp new mod modNotesTx">
        <pc:chgData name="Deana Edgar" userId="bd8e0e02-a360-483d-864b-efa44cc4ef2f" providerId="ADAL" clId="{3B26B4FC-A027-45E1-865E-F2B6B1F8CEE7}" dt="2026-09-21T15:53:33.540" v="27217" actId="20577"/>
        <pc:sldMkLst>
          <pc:docMk/>
          <pc:sldMk cId="2316623899" sldId="455"/>
        </pc:sldMkLst>
        <pc:spChg chg="mod">
          <ac:chgData name="Deana Edgar" userId="bd8e0e02-a360-483d-864b-efa44cc4ef2f" providerId="ADAL" clId="{3B26B4FC-A027-45E1-865E-F2B6B1F8CEE7}" dt="2026-09-18T15:35:25.054" v="26996" actId="2711"/>
          <ac:spMkLst>
            <pc:docMk/>
            <pc:sldMk cId="2316623899" sldId="455"/>
            <ac:spMk id="2" creationId="{6E3A9CE3-C49B-4458-F46E-7D787353E044}"/>
          </ac:spMkLst>
        </pc:spChg>
        <pc:spChg chg="mod">
          <ac:chgData name="Deana Edgar" userId="bd8e0e02-a360-483d-864b-efa44cc4ef2f" providerId="ADAL" clId="{3B26B4FC-A027-45E1-865E-F2B6B1F8CEE7}" dt="2026-09-18T15:35:15.403" v="26995" actId="2711"/>
          <ac:spMkLst>
            <pc:docMk/>
            <pc:sldMk cId="2316623899" sldId="455"/>
            <ac:spMk id="3" creationId="{80525E2E-820A-648B-3B7F-B0829D6EA667}"/>
          </ac:spMkLst>
        </pc:spChg>
      </pc:sldChg>
      <pc:sldChg chg="modSp new mod modNotesTx">
        <pc:chgData name="Deana Edgar" userId="bd8e0e02-a360-483d-864b-efa44cc4ef2f" providerId="ADAL" clId="{3B26B4FC-A027-45E1-865E-F2B6B1F8CEE7}" dt="2026-09-21T15:52:59.921" v="27216" actId="20577"/>
        <pc:sldMkLst>
          <pc:docMk/>
          <pc:sldMk cId="956857906" sldId="456"/>
        </pc:sldMkLst>
        <pc:spChg chg="mod">
          <ac:chgData name="Deana Edgar" userId="bd8e0e02-a360-483d-864b-efa44cc4ef2f" providerId="ADAL" clId="{3B26B4FC-A027-45E1-865E-F2B6B1F8CEE7}" dt="2026-09-16T16:24:54.464" v="24169" actId="20577"/>
          <ac:spMkLst>
            <pc:docMk/>
            <pc:sldMk cId="956857906" sldId="456"/>
            <ac:spMk id="2" creationId="{25548E7E-3627-EDFC-B633-C8327DC6D9EA}"/>
          </ac:spMkLst>
        </pc:spChg>
        <pc:spChg chg="mod">
          <ac:chgData name="Deana Edgar" userId="bd8e0e02-a360-483d-864b-efa44cc4ef2f" providerId="ADAL" clId="{3B26B4FC-A027-45E1-865E-F2B6B1F8CEE7}" dt="2026-09-21T15:40:26.145" v="27167" actId="2711"/>
          <ac:spMkLst>
            <pc:docMk/>
            <pc:sldMk cId="956857906" sldId="456"/>
            <ac:spMk id="3" creationId="{7A57EC79-0CBF-E2D2-BEB8-CC56DE504274}"/>
          </ac:spMkLst>
        </pc:spChg>
      </pc:sldChg>
      <pc:sldChg chg="modSp new mod modNotesTx">
        <pc:chgData name="Deana Edgar" userId="bd8e0e02-a360-483d-864b-efa44cc4ef2f" providerId="ADAL" clId="{3B26B4FC-A027-45E1-865E-F2B6B1F8CEE7}" dt="2026-09-21T15:47:28.087" v="27208" actId="20577"/>
        <pc:sldMkLst>
          <pc:docMk/>
          <pc:sldMk cId="1768119271" sldId="457"/>
        </pc:sldMkLst>
        <pc:spChg chg="mod">
          <ac:chgData name="Deana Edgar" userId="bd8e0e02-a360-483d-864b-efa44cc4ef2f" providerId="ADAL" clId="{3B26B4FC-A027-45E1-865E-F2B6B1F8CEE7}" dt="2026-09-16T16:22:28.576" v="24118" actId="2711"/>
          <ac:spMkLst>
            <pc:docMk/>
            <pc:sldMk cId="1768119271" sldId="457"/>
            <ac:spMk id="2" creationId="{98386FB6-64E5-088B-D15F-1594C883BD2E}"/>
          </ac:spMkLst>
        </pc:spChg>
        <pc:spChg chg="mod">
          <ac:chgData name="Deana Edgar" userId="bd8e0e02-a360-483d-864b-efa44cc4ef2f" providerId="ADAL" clId="{3B26B4FC-A027-45E1-865E-F2B6B1F8CEE7}" dt="2026-09-18T18:02:41.992" v="27118" actId="2711"/>
          <ac:spMkLst>
            <pc:docMk/>
            <pc:sldMk cId="1768119271" sldId="457"/>
            <ac:spMk id="3" creationId="{A4D10B0A-7B76-2408-739E-7D79EF89431D}"/>
          </ac:spMkLst>
        </pc:spChg>
      </pc:sldChg>
      <pc:sldChg chg="modSp new mod modNotesTx">
        <pc:chgData name="Deana Edgar" userId="bd8e0e02-a360-483d-864b-efa44cc4ef2f" providerId="ADAL" clId="{3B26B4FC-A027-45E1-865E-F2B6B1F8CEE7}" dt="2026-09-21T15:47:34.703" v="27209" actId="20577"/>
        <pc:sldMkLst>
          <pc:docMk/>
          <pc:sldMk cId="1826432325" sldId="458"/>
        </pc:sldMkLst>
        <pc:spChg chg="mod">
          <ac:chgData name="Deana Edgar" userId="bd8e0e02-a360-483d-864b-efa44cc4ef2f" providerId="ADAL" clId="{3B26B4FC-A027-45E1-865E-F2B6B1F8CEE7}" dt="2026-09-16T16:24:06.974" v="24136" actId="20577"/>
          <ac:spMkLst>
            <pc:docMk/>
            <pc:sldMk cId="1826432325" sldId="458"/>
            <ac:spMk id="2" creationId="{26C1E839-5407-43C8-1C7E-33EA8D7BA133}"/>
          </ac:spMkLst>
        </pc:spChg>
        <pc:spChg chg="mod">
          <ac:chgData name="Deana Edgar" userId="bd8e0e02-a360-483d-864b-efa44cc4ef2f" providerId="ADAL" clId="{3B26B4FC-A027-45E1-865E-F2B6B1F8CEE7}" dt="2026-09-21T15:40:59.761" v="27178" actId="20577"/>
          <ac:spMkLst>
            <pc:docMk/>
            <pc:sldMk cId="1826432325" sldId="458"/>
            <ac:spMk id="3" creationId="{60B34A22-6304-334E-68E9-62B46FE6EFFE}"/>
          </ac:spMkLst>
        </pc:spChg>
      </pc:sldChg>
      <pc:sldChg chg="delSp modSp new mod modNotesTx">
        <pc:chgData name="Deana Edgar" userId="bd8e0e02-a360-483d-864b-efa44cc4ef2f" providerId="ADAL" clId="{3B26B4FC-A027-45E1-865E-F2B6B1F8CEE7}" dt="2026-09-21T15:47:17.828" v="27206" actId="20577"/>
        <pc:sldMkLst>
          <pc:docMk/>
          <pc:sldMk cId="3352189390" sldId="459"/>
        </pc:sldMkLst>
        <pc:spChg chg="mod">
          <ac:chgData name="Deana Edgar" userId="bd8e0e02-a360-483d-864b-efa44cc4ef2f" providerId="ADAL" clId="{3B26B4FC-A027-45E1-865E-F2B6B1F8CEE7}" dt="2026-09-16T16:26:13.954" v="24235" actId="20577"/>
          <ac:spMkLst>
            <pc:docMk/>
            <pc:sldMk cId="3352189390" sldId="459"/>
            <ac:spMk id="2" creationId="{96386DC2-D898-BA4E-54F5-E65B8ED07C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0971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3FB9-CD66-A52F-4690-39608BE3C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6FBD6-1D6D-F872-A104-96F4DCE0E3BD}"/>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99116B0A-DDD2-D6A3-5A47-E0DED83E135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424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9233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48549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724821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5880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567127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546417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3590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4724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825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6370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081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8191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CDD79-75BD-2F42-5293-F974066BC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B73CA-7B86-8EC7-EF88-210105DF2421}"/>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B7A0C381-EE5B-1C46-4749-2A23337DB12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4399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8D005-0A72-336B-5080-CEBEA699E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DB26F-6982-01F9-8C61-282B3A22236A}"/>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725AE2DA-6834-B68B-DFDC-7BB8B98A5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883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4291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3758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0925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7925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5BAC2-6109-FEB1-4A78-47EBB1455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8F614-6D89-459A-8029-DB5FCAD061B8}"/>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0219F714-FE03-807F-D5F1-CB1D681B542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4210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652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1679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30621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4919247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339647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2062534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29165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896156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0972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8164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1202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ED99-6397-6249-28AF-6F810B424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C2B7F-2E8C-2931-9D3E-3F0927B22898}"/>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2F2FF161-FF42-C3BE-D7D5-A63D303B7AFD}"/>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077819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F12E9-863D-C8F4-BEF6-33D1484FA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2EBCA-2E1E-3B74-CC5F-194667F84793}"/>
              </a:ext>
            </a:extLst>
          </p:cNvPr>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a:extLst>
              <a:ext uri="{FF2B5EF4-FFF2-40B4-BE49-F238E27FC236}">
                <a16:creationId xmlns:a16="http://schemas.microsoft.com/office/drawing/2014/main" id="{7459A96F-0770-151D-DE2B-2A90BA201A9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38225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6900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314730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8085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03554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4856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37713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76057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4439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59EE-294F-5142-B179-A780F91CEAEC}"/>
              </a:ext>
            </a:extLst>
          </p:cNvPr>
          <p:cNvSpPr>
            <a:spLocks noGrp="1"/>
          </p:cNvSpPr>
          <p:nvPr>
            <p:ph type="ctrTitle"/>
          </p:nvPr>
        </p:nvSpPr>
        <p:spPr>
          <a:xfrm>
            <a:off x="371061" y="1122363"/>
            <a:ext cx="5615404" cy="2387600"/>
          </a:xfrm>
        </p:spPr>
        <p:txBody>
          <a:bodyPr anchor="b">
            <a:normAutofit/>
          </a:bodyPr>
          <a:lstStyle>
            <a:lvl1pPr algn="l">
              <a:defRPr sz="4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C1A0FF55-98F7-B84C-8122-C80CA3CB706D}"/>
              </a:ext>
            </a:extLst>
          </p:cNvPr>
          <p:cNvSpPr>
            <a:spLocks noGrp="1"/>
          </p:cNvSpPr>
          <p:nvPr>
            <p:ph type="subTitle" idx="1"/>
          </p:nvPr>
        </p:nvSpPr>
        <p:spPr>
          <a:xfrm>
            <a:off x="371061" y="3602038"/>
            <a:ext cx="5615404" cy="1030288"/>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descr="A close up of Oklahoma logo">
            <a:extLst>
              <a:ext uri="{FF2B5EF4-FFF2-40B4-BE49-F238E27FC236}">
                <a16:creationId xmlns:a16="http://schemas.microsoft.com/office/drawing/2014/main" id="{6E62C43A-E14D-3743-8E01-DD920738F73F}"/>
              </a:ext>
            </a:extLst>
          </p:cNvPr>
          <p:cNvPicPr>
            <a:picLocks noChangeAspect="1"/>
          </p:cNvPicPr>
          <p:nvPr userDrawn="1"/>
        </p:nvPicPr>
        <p:blipFill rotWithShape="1">
          <a:blip r:embed="rId2"/>
          <a:srcRect t="14013" r="15473"/>
          <a:stretch/>
        </p:blipFill>
        <p:spPr>
          <a:xfrm>
            <a:off x="5986465" y="-1"/>
            <a:ext cx="6205535" cy="6312796"/>
          </a:xfrm>
          <a:prstGeom prst="rect">
            <a:avLst/>
          </a:prstGeom>
        </p:spPr>
      </p:pic>
      <p:pic>
        <p:nvPicPr>
          <p:cNvPr id="9" name="Graphic 8" descr="Oklahoma Education Logo">
            <a:extLst>
              <a:ext uri="{FF2B5EF4-FFF2-40B4-BE49-F238E27FC236}">
                <a16:creationId xmlns:a16="http://schemas.microsoft.com/office/drawing/2014/main" id="{20708623-E9FD-E347-AF22-4E9CEE4F253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1061" y="5335408"/>
            <a:ext cx="3048000" cy="977387"/>
          </a:xfrm>
          <a:prstGeom prst="rect">
            <a:avLst/>
          </a:prstGeom>
        </p:spPr>
      </p:pic>
    </p:spTree>
    <p:extLst>
      <p:ext uri="{BB962C8B-B14F-4D97-AF65-F5344CB8AC3E}">
        <p14:creationId xmlns:p14="http://schemas.microsoft.com/office/powerpoint/2010/main" val="9919933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AE73-E9A5-6144-8995-5F50699A2C38}"/>
              </a:ext>
            </a:extLst>
          </p:cNvPr>
          <p:cNvSpPr>
            <a:spLocks noGrp="1"/>
          </p:cNvSpPr>
          <p:nvPr>
            <p:ph type="title"/>
          </p:nvPr>
        </p:nvSpPr>
        <p:spPr>
          <a:xfrm>
            <a:off x="294199" y="365125"/>
            <a:ext cx="11603603"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1F1C73F-2FB0-A047-9EC7-4381D77F696E}"/>
              </a:ext>
            </a:extLst>
          </p:cNvPr>
          <p:cNvSpPr>
            <a:spLocks noGrp="1"/>
          </p:cNvSpPr>
          <p:nvPr>
            <p:ph idx="1"/>
          </p:nvPr>
        </p:nvSpPr>
        <p:spPr>
          <a:xfrm>
            <a:off x="294199" y="1825625"/>
            <a:ext cx="11603603" cy="4351338"/>
          </a:xfrm>
        </p:spPr>
        <p:txBody>
          <a:bodyPr/>
          <a:lstStyle>
            <a:lvl1pPr>
              <a:lnSpc>
                <a:spcPct val="100000"/>
              </a:lnSpc>
              <a:spcBef>
                <a:spcPts val="1200"/>
              </a:spcBef>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474ACF32-9165-4B72-B309-AD8AA47D10A7}"/>
              </a:ext>
            </a:extLst>
          </p:cNvPr>
          <p:cNvSpPr>
            <a:spLocks noGrp="1"/>
          </p:cNvSpPr>
          <p:nvPr>
            <p:ph type="ftr" sz="quarter" idx="11"/>
          </p:nvPr>
        </p:nvSpPr>
        <p:spPr>
          <a:xfrm>
            <a:off x="513829" y="6363318"/>
            <a:ext cx="5966098" cy="365125"/>
          </a:xfrm>
        </p:spPr>
        <p:txBody>
          <a:bodyPr/>
          <a:lstStyle/>
          <a:p>
            <a:endParaRPr lang="en-US" dirty="0"/>
          </a:p>
        </p:txBody>
      </p:sp>
      <p:sp>
        <p:nvSpPr>
          <p:cNvPr id="11" name="Slide Number Placeholder 5">
            <a:extLst>
              <a:ext uri="{FF2B5EF4-FFF2-40B4-BE49-F238E27FC236}">
                <a16:creationId xmlns:a16="http://schemas.microsoft.com/office/drawing/2014/main" id="{EAB5E8BA-76CD-4F0F-96BA-FFCD273BFC6C}"/>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2" name="Graphic 11" descr="Oklahoma Education Logo">
            <a:extLst>
              <a:ext uri="{FF2B5EF4-FFF2-40B4-BE49-F238E27FC236}">
                <a16:creationId xmlns:a16="http://schemas.microsoft.com/office/drawing/2014/main" id="{7AFBE82D-605B-43E7-8FCD-D2EF9781950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3" name="Straight Connector 12">
            <a:extLst>
              <a:ext uri="{FF2B5EF4-FFF2-40B4-BE49-F238E27FC236}">
                <a16:creationId xmlns:a16="http://schemas.microsoft.com/office/drawing/2014/main" id="{3A72ED25-FE48-43E6-BA16-3FF915DD87B4}"/>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53719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Oklahoma Logo">
            <a:extLst>
              <a:ext uri="{FF2B5EF4-FFF2-40B4-BE49-F238E27FC236}">
                <a16:creationId xmlns:a16="http://schemas.microsoft.com/office/drawing/2014/main" id="{CEA05FFF-2F84-014B-8BE0-C236ECFB6692}"/>
              </a:ext>
            </a:extLst>
          </p:cNvPr>
          <p:cNvPicPr>
            <a:picLocks noChangeAspect="1"/>
          </p:cNvPicPr>
          <p:nvPr userDrawn="1"/>
        </p:nvPicPr>
        <p:blipFill rotWithShape="1">
          <a:blip r:embed="rId2"/>
          <a:srcRect l="580" t="386" r="-1" b="33489"/>
          <a:stretch/>
        </p:blipFill>
        <p:spPr>
          <a:xfrm>
            <a:off x="0" y="0"/>
            <a:ext cx="12192000" cy="4566051"/>
          </a:xfrm>
          <a:prstGeom prst="rect">
            <a:avLst/>
          </a:prstGeom>
        </p:spPr>
      </p:pic>
      <p:sp>
        <p:nvSpPr>
          <p:cNvPr id="2" name="Title 1">
            <a:extLst>
              <a:ext uri="{FF2B5EF4-FFF2-40B4-BE49-F238E27FC236}">
                <a16:creationId xmlns:a16="http://schemas.microsoft.com/office/drawing/2014/main" id="{5E126BDF-470C-BA49-87CB-7C8359D2AB24}"/>
              </a:ext>
            </a:extLst>
          </p:cNvPr>
          <p:cNvSpPr>
            <a:spLocks noGrp="1"/>
          </p:cNvSpPr>
          <p:nvPr>
            <p:ph type="title"/>
          </p:nvPr>
        </p:nvSpPr>
        <p:spPr>
          <a:xfrm>
            <a:off x="367667" y="1709738"/>
            <a:ext cx="5478566" cy="2739495"/>
          </a:xfrm>
        </p:spPr>
        <p:txBody>
          <a:bodyPr anchor="b">
            <a:normAutofit/>
          </a:bodyPr>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E2C327D-A6C4-CE4D-A980-1C1A927AA779}"/>
              </a:ext>
            </a:extLst>
          </p:cNvPr>
          <p:cNvSpPr>
            <a:spLocks noGrp="1"/>
          </p:cNvSpPr>
          <p:nvPr>
            <p:ph type="body" idx="1"/>
          </p:nvPr>
        </p:nvSpPr>
        <p:spPr>
          <a:xfrm>
            <a:off x="367667" y="4677833"/>
            <a:ext cx="11456666" cy="1411817"/>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F0B694CC-F55E-DB4E-AA6B-2DD94C0EE8A8}"/>
              </a:ext>
            </a:extLst>
          </p:cNvPr>
          <p:cNvSpPr>
            <a:spLocks noGrp="1"/>
          </p:cNvSpPr>
          <p:nvPr>
            <p:ph type="ftr" sz="quarter" idx="11"/>
          </p:nvPr>
        </p:nvSpPr>
        <p:spPr>
          <a:xfrm>
            <a:off x="513829" y="6363318"/>
            <a:ext cx="5966098" cy="365125"/>
          </a:xfrm>
        </p:spPr>
        <p:txBody>
          <a:bodyPr/>
          <a:lstStyle/>
          <a:p>
            <a:endParaRPr lang="en-US" dirty="0"/>
          </a:p>
        </p:txBody>
      </p:sp>
      <p:sp>
        <p:nvSpPr>
          <p:cNvPr id="6" name="Slide Number Placeholder 5">
            <a:extLst>
              <a:ext uri="{FF2B5EF4-FFF2-40B4-BE49-F238E27FC236}">
                <a16:creationId xmlns:a16="http://schemas.microsoft.com/office/drawing/2014/main" id="{50C9E302-7B52-EF4E-9107-29877E732AC4}"/>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7" name="Graphic 6" descr="Oklahoma Education Logo">
            <a:extLst>
              <a:ext uri="{FF2B5EF4-FFF2-40B4-BE49-F238E27FC236}">
                <a16:creationId xmlns:a16="http://schemas.microsoft.com/office/drawing/2014/main" id="{1E499C7F-02C9-2640-A936-77FC4412B3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471868" y="6246549"/>
            <a:ext cx="1502796" cy="481894"/>
          </a:xfrm>
          <a:prstGeom prst="rect">
            <a:avLst/>
          </a:prstGeom>
        </p:spPr>
      </p:pic>
      <p:cxnSp>
        <p:nvCxnSpPr>
          <p:cNvPr id="8" name="Straight Connector 7">
            <a:extLst>
              <a:ext uri="{FF2B5EF4-FFF2-40B4-BE49-F238E27FC236}">
                <a16:creationId xmlns:a16="http://schemas.microsoft.com/office/drawing/2014/main" id="{C0BB45A8-54DE-6949-83FD-DFC1AB478E08}"/>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66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DBF6-B3C0-4448-B3B0-4AED9AE27A08}"/>
              </a:ext>
            </a:extLst>
          </p:cNvPr>
          <p:cNvSpPr>
            <a:spLocks noGrp="1"/>
          </p:cNvSpPr>
          <p:nvPr>
            <p:ph type="title"/>
          </p:nvPr>
        </p:nvSpPr>
        <p:spPr>
          <a:xfrm>
            <a:off x="294199" y="365125"/>
            <a:ext cx="11526741"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42A71B8-5394-8D46-9268-DB3868854A00}"/>
              </a:ext>
            </a:extLst>
          </p:cNvPr>
          <p:cNvSpPr>
            <a:spLocks noGrp="1"/>
          </p:cNvSpPr>
          <p:nvPr>
            <p:ph sz="half" idx="1"/>
          </p:nvPr>
        </p:nvSpPr>
        <p:spPr>
          <a:xfrm>
            <a:off x="294199" y="1825625"/>
            <a:ext cx="564873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8440E6-D004-684C-863D-9F5E002A39E1}"/>
              </a:ext>
            </a:extLst>
          </p:cNvPr>
          <p:cNvSpPr>
            <a:spLocks noGrp="1"/>
          </p:cNvSpPr>
          <p:nvPr>
            <p:ph sz="half" idx="2"/>
          </p:nvPr>
        </p:nvSpPr>
        <p:spPr>
          <a:xfrm>
            <a:off x="6172202" y="1825625"/>
            <a:ext cx="564873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a:extLst>
              <a:ext uri="{FF2B5EF4-FFF2-40B4-BE49-F238E27FC236}">
                <a16:creationId xmlns:a16="http://schemas.microsoft.com/office/drawing/2014/main" id="{91CC62E5-43FF-4869-81F5-A3EEE1FC4B96}"/>
              </a:ext>
            </a:extLst>
          </p:cNvPr>
          <p:cNvSpPr>
            <a:spLocks noGrp="1"/>
          </p:cNvSpPr>
          <p:nvPr>
            <p:ph type="ftr" sz="quarter" idx="11"/>
          </p:nvPr>
        </p:nvSpPr>
        <p:spPr>
          <a:xfrm>
            <a:off x="513829" y="6363318"/>
            <a:ext cx="5966098" cy="365125"/>
          </a:xfrm>
        </p:spPr>
        <p:txBody>
          <a:bodyPr/>
          <a:lstStyle/>
          <a:p>
            <a:endParaRPr lang="en-US" dirty="0"/>
          </a:p>
        </p:txBody>
      </p:sp>
      <p:sp>
        <p:nvSpPr>
          <p:cNvPr id="12" name="Slide Number Placeholder 5">
            <a:extLst>
              <a:ext uri="{FF2B5EF4-FFF2-40B4-BE49-F238E27FC236}">
                <a16:creationId xmlns:a16="http://schemas.microsoft.com/office/drawing/2014/main" id="{70221BA5-BC7B-47AF-B0E5-B079C94BEA25}"/>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3" name="Graphic 12" descr="Oklahoma Education Logo">
            <a:extLst>
              <a:ext uri="{FF2B5EF4-FFF2-40B4-BE49-F238E27FC236}">
                <a16:creationId xmlns:a16="http://schemas.microsoft.com/office/drawing/2014/main" id="{05517D33-0635-4607-92A5-4BCFC847FA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4" name="Straight Connector 13">
            <a:extLst>
              <a:ext uri="{FF2B5EF4-FFF2-40B4-BE49-F238E27FC236}">
                <a16:creationId xmlns:a16="http://schemas.microsoft.com/office/drawing/2014/main" id="{A70DBB6B-C13B-465A-91CC-ED4D153A4BFF}"/>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988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9697-1940-6442-9D76-0F21BB6966CB}"/>
              </a:ext>
            </a:extLst>
          </p:cNvPr>
          <p:cNvSpPr>
            <a:spLocks noGrp="1"/>
          </p:cNvSpPr>
          <p:nvPr>
            <p:ph type="title"/>
          </p:nvPr>
        </p:nvSpPr>
        <p:spPr>
          <a:xfrm>
            <a:off x="294199" y="365125"/>
            <a:ext cx="1152674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321A28-5F0C-8241-A6C2-115CC37EDF3A}"/>
              </a:ext>
            </a:extLst>
          </p:cNvPr>
          <p:cNvSpPr>
            <a:spLocks noGrp="1"/>
          </p:cNvSpPr>
          <p:nvPr>
            <p:ph type="body" idx="1"/>
          </p:nvPr>
        </p:nvSpPr>
        <p:spPr>
          <a:xfrm>
            <a:off x="294200" y="1703465"/>
            <a:ext cx="56487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6A645B84-0291-5246-9B48-FBDDD0AAE87D}"/>
              </a:ext>
            </a:extLst>
          </p:cNvPr>
          <p:cNvSpPr>
            <a:spLocks noGrp="1"/>
          </p:cNvSpPr>
          <p:nvPr>
            <p:ph type="body" sz="quarter" idx="3"/>
          </p:nvPr>
        </p:nvSpPr>
        <p:spPr>
          <a:xfrm>
            <a:off x="6172202" y="1703465"/>
            <a:ext cx="5648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Footer Placeholder 4">
            <a:extLst>
              <a:ext uri="{FF2B5EF4-FFF2-40B4-BE49-F238E27FC236}">
                <a16:creationId xmlns:a16="http://schemas.microsoft.com/office/drawing/2014/main" id="{0A5A0CBC-B355-4D7F-A07D-585200416168}"/>
              </a:ext>
            </a:extLst>
          </p:cNvPr>
          <p:cNvSpPr>
            <a:spLocks noGrp="1"/>
          </p:cNvSpPr>
          <p:nvPr>
            <p:ph type="ftr" sz="quarter" idx="11"/>
          </p:nvPr>
        </p:nvSpPr>
        <p:spPr>
          <a:xfrm>
            <a:off x="513829" y="6363318"/>
            <a:ext cx="5966098" cy="365125"/>
          </a:xfrm>
        </p:spPr>
        <p:txBody>
          <a:bodyPr/>
          <a:lstStyle/>
          <a:p>
            <a:endParaRPr lang="en-US" dirty="0"/>
          </a:p>
        </p:txBody>
      </p:sp>
      <p:sp>
        <p:nvSpPr>
          <p:cNvPr id="14" name="Slide Number Placeholder 5">
            <a:extLst>
              <a:ext uri="{FF2B5EF4-FFF2-40B4-BE49-F238E27FC236}">
                <a16:creationId xmlns:a16="http://schemas.microsoft.com/office/drawing/2014/main" id="{E64CA248-2EA2-41C9-8849-DE36B4060B0E}"/>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5" name="Graphic 14" descr="Oklahoma Education Logo">
            <a:extLst>
              <a:ext uri="{FF2B5EF4-FFF2-40B4-BE49-F238E27FC236}">
                <a16:creationId xmlns:a16="http://schemas.microsoft.com/office/drawing/2014/main" id="{3484C467-A985-4790-93AD-D2A7E4B95F9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6" name="Straight Connector 15">
            <a:extLst>
              <a:ext uri="{FF2B5EF4-FFF2-40B4-BE49-F238E27FC236}">
                <a16:creationId xmlns:a16="http://schemas.microsoft.com/office/drawing/2014/main" id="{B732DEEC-78F4-4E06-85F2-4B693D8A84FA}"/>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8A0D76EF-4B4A-4E21-ABCC-93E0076A3B0F}"/>
              </a:ext>
            </a:extLst>
          </p:cNvPr>
          <p:cNvSpPr>
            <a:spLocks noGrp="1"/>
          </p:cNvSpPr>
          <p:nvPr>
            <p:ph sz="half" idx="13"/>
          </p:nvPr>
        </p:nvSpPr>
        <p:spPr>
          <a:xfrm>
            <a:off x="294199" y="2527377"/>
            <a:ext cx="5648739" cy="364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a:extLst>
              <a:ext uri="{FF2B5EF4-FFF2-40B4-BE49-F238E27FC236}">
                <a16:creationId xmlns:a16="http://schemas.microsoft.com/office/drawing/2014/main" id="{BF99EAC2-23F7-42BC-8347-879256553DA2}"/>
              </a:ext>
            </a:extLst>
          </p:cNvPr>
          <p:cNvSpPr>
            <a:spLocks noGrp="1"/>
          </p:cNvSpPr>
          <p:nvPr>
            <p:ph sz="half" idx="2"/>
          </p:nvPr>
        </p:nvSpPr>
        <p:spPr>
          <a:xfrm>
            <a:off x="6172202" y="2527377"/>
            <a:ext cx="5648739" cy="36495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6135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CC9C-B94E-B94A-8771-767CE87AF99C}"/>
              </a:ext>
            </a:extLst>
          </p:cNvPr>
          <p:cNvSpPr>
            <a:spLocks noGrp="1"/>
          </p:cNvSpPr>
          <p:nvPr>
            <p:ph type="title"/>
          </p:nvPr>
        </p:nvSpPr>
        <p:spPr>
          <a:xfrm>
            <a:off x="294198" y="365125"/>
            <a:ext cx="11570700" cy="1325563"/>
          </a:xfrm>
        </p:spPr>
        <p:txBody>
          <a:bodyPr/>
          <a:lstStyle/>
          <a:p>
            <a:r>
              <a:rPr lang="en-US"/>
              <a:t>Click to edit Master title style</a:t>
            </a:r>
          </a:p>
        </p:txBody>
      </p:sp>
      <p:sp>
        <p:nvSpPr>
          <p:cNvPr id="9" name="Footer Placeholder 4">
            <a:extLst>
              <a:ext uri="{FF2B5EF4-FFF2-40B4-BE49-F238E27FC236}">
                <a16:creationId xmlns:a16="http://schemas.microsoft.com/office/drawing/2014/main" id="{D15CA6CD-B9CA-429B-B07F-2541A46611C7}"/>
              </a:ext>
            </a:extLst>
          </p:cNvPr>
          <p:cNvSpPr>
            <a:spLocks noGrp="1"/>
          </p:cNvSpPr>
          <p:nvPr>
            <p:ph type="ftr" sz="quarter" idx="11"/>
          </p:nvPr>
        </p:nvSpPr>
        <p:spPr>
          <a:xfrm>
            <a:off x="513829" y="6363318"/>
            <a:ext cx="5966098" cy="365125"/>
          </a:xfrm>
        </p:spPr>
        <p:txBody>
          <a:bodyPr/>
          <a:lstStyle/>
          <a:p>
            <a:endParaRPr lang="en-US" dirty="0"/>
          </a:p>
        </p:txBody>
      </p:sp>
      <p:sp>
        <p:nvSpPr>
          <p:cNvPr id="10" name="Slide Number Placeholder 5">
            <a:extLst>
              <a:ext uri="{FF2B5EF4-FFF2-40B4-BE49-F238E27FC236}">
                <a16:creationId xmlns:a16="http://schemas.microsoft.com/office/drawing/2014/main" id="{CBE7D3E4-4F5B-4762-8237-ABFCA6BFEC7B}"/>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pic>
        <p:nvPicPr>
          <p:cNvPr id="11" name="Graphic 10" descr="Oklahoma Education Logo">
            <a:extLst>
              <a:ext uri="{FF2B5EF4-FFF2-40B4-BE49-F238E27FC236}">
                <a16:creationId xmlns:a16="http://schemas.microsoft.com/office/drawing/2014/main" id="{BB09BD23-FEF0-4355-8A5C-D7B77BA936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71868" y="6246549"/>
            <a:ext cx="1502796" cy="481894"/>
          </a:xfrm>
          <a:prstGeom prst="rect">
            <a:avLst/>
          </a:prstGeom>
        </p:spPr>
      </p:pic>
      <p:cxnSp>
        <p:nvCxnSpPr>
          <p:cNvPr id="12" name="Straight Connector 11">
            <a:extLst>
              <a:ext uri="{FF2B5EF4-FFF2-40B4-BE49-F238E27FC236}">
                <a16:creationId xmlns:a16="http://schemas.microsoft.com/office/drawing/2014/main" id="{A2ACC9EA-191F-467A-BFF3-3AC0F1985D1C}"/>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410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g279c96e19d1_0_298"/>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09" name="Google Shape;109;g279c96e19d1_0_29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83299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 name="Google Shape;17;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461471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Slide" preserve="1">
  <p:cSld name="1_Title Slide">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0" name="Google Shape;20;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04807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Slide" preserve="1">
  <p:cSld name="2_Title Slid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3" name="Google Shape;2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354021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3_Title Slide" preserve="1">
  <p:cSld name="3_Title Slide">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5"/>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6" name="Google Shape;26;p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511676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Title Slide" preserve="1">
  <p:cSld name="4_Title Slide">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29" name="Google Shape;29;p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2274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preserve="1">
  <p:cSld name="Content with Caption">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7"/>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1"/>
              </a:buClr>
              <a:buSzPts val="3200"/>
              <a:buChar char="•"/>
              <a:defRPr sz="3200" b="1" i="0">
                <a:solidFill>
                  <a:schemeClr val="accent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87401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ntent with Caption" preserve="1">
  <p:cSld name="1_Content with Caption">
    <p:bg>
      <p:bgPr>
        <a:blipFill>
          <a:blip r:embed="rId2">
            <a:alphaModFix/>
          </a:blip>
          <a:stretch>
            <a:fillRect/>
          </a:stretch>
        </a:blip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4"/>
              </a:buClr>
              <a:buSzPts val="3200"/>
              <a:buChar char="•"/>
              <a:defRPr sz="3200" b="1" i="0">
                <a:solidFill>
                  <a:schemeClr val="accent4"/>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001910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ontent with Caption" preserve="1">
  <p:cSld name="2_Content with Caption">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9"/>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2"/>
              </a:buClr>
              <a:buSzPts val="3200"/>
              <a:buChar char="•"/>
              <a:defRPr sz="3200" b="1" i="0">
                <a:solidFill>
                  <a:schemeClr val="accent2"/>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39520825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ontent with Caption" preserve="1">
  <p:cSld name="3_Content with Caption">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10"/>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3"/>
              </a:buClr>
              <a:buSzPts val="3200"/>
              <a:buChar char="•"/>
              <a:defRPr sz="3200" b="1" i="0">
                <a:solidFill>
                  <a:schemeClr val="accent3"/>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200213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_Content with Caption" preserve="1">
  <p:cSld name="4_Content with Caption">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11"/>
          <p:cNvSpPr txBox="1">
            <a:spLocks noGrp="1"/>
          </p:cNvSpPr>
          <p:nvPr>
            <p:ph type="body" idx="1"/>
          </p:nvPr>
        </p:nvSpPr>
        <p:spPr>
          <a:xfrm>
            <a:off x="4157663"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dk1"/>
              </a:buClr>
              <a:buSzPts val="3200"/>
              <a:buChar char="•"/>
              <a:defRPr sz="3200" b="1" i="0">
                <a:solidFill>
                  <a:schemeClr val="dk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41490866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5_Content with Caption" preserve="1">
  <p:cSld name="5_Content with Caption">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12"/>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1"/>
              </a:buClr>
              <a:buSzPts val="3200"/>
              <a:buChar char="•"/>
              <a:defRPr sz="3200" b="1" i="0">
                <a:solidFill>
                  <a:schemeClr val="accent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528335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6_Content with Caption" preserve="1">
  <p:cSld name="6_Content with Caption">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3"/>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4"/>
              </a:buClr>
              <a:buSzPts val="3200"/>
              <a:buChar char="•"/>
              <a:defRPr sz="3200" b="1" i="0">
                <a:solidFill>
                  <a:schemeClr val="accent4"/>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9665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7_Content with Caption" preserve="1">
  <p:cSld name="7_Content with Caption">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4"/>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2"/>
              </a:buClr>
              <a:buSzPts val="3200"/>
              <a:buChar char="•"/>
              <a:defRPr sz="3200" b="1" i="0">
                <a:solidFill>
                  <a:schemeClr val="accent2"/>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068062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8_Content with Caption" preserve="1">
  <p:cSld name="8_Content with Caption">
    <p:bg>
      <p:bgPr>
        <a:blipFill>
          <a:blip r:embed="rId2">
            <a:alphaModFix/>
          </a:blip>
          <a:stretch>
            <a:fillRect/>
          </a:stretch>
        </a:blipFill>
        <a:effectLst/>
      </p:bgPr>
    </p:bg>
    <p:spTree>
      <p:nvGrpSpPr>
        <p:cNvPr id="1" name="Shape 46"/>
        <p:cNvGrpSpPr/>
        <p:nvPr/>
      </p:nvGrpSpPr>
      <p:grpSpPr>
        <a:xfrm>
          <a:off x="0" y="0"/>
          <a:ext cx="0" cy="0"/>
          <a:chOff x="0" y="0"/>
          <a:chExt cx="0" cy="0"/>
        </a:xfrm>
      </p:grpSpPr>
      <p:sp>
        <p:nvSpPr>
          <p:cNvPr id="47" name="Google Shape;47;p15"/>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accent3"/>
              </a:buClr>
              <a:buSzPts val="3200"/>
              <a:buChar char="•"/>
              <a:defRPr sz="3200" b="1" i="0">
                <a:solidFill>
                  <a:schemeClr val="accent3"/>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653723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9_Content with Caption" preserve="1">
  <p:cSld name="9_Content with Caption">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6"/>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chemeClr val="dk1"/>
              </a:buClr>
              <a:buSzPts val="3200"/>
              <a:buChar char="•"/>
              <a:defRPr sz="3200" b="1" i="0">
                <a:solidFill>
                  <a:schemeClr val="dk1"/>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42365449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1"/>
              </a:buClr>
              <a:buSzPts val="4000"/>
              <a:buFont typeface="Montserrat Black"/>
              <a:buNone/>
              <a:defRPr sz="4000" b="1" i="0">
                <a:solidFill>
                  <a:schemeClr val="accen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2" name="Google Shape;52;p1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439111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and Content" preserve="1">
  <p:cSld name="1_Title and Content">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4"/>
              </a:buClr>
              <a:buSzPts val="4000"/>
              <a:buFont typeface="Montserrat Black"/>
              <a:buNone/>
              <a:defRPr sz="4000" b="1" i="0">
                <a:solidFill>
                  <a:schemeClr val="accent4"/>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5" name="Google Shape;55;p1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769915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and Content" preserve="1">
  <p:cSld name="2_Title and Content">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2"/>
              </a:buClr>
              <a:buSzPts val="4000"/>
              <a:buFont typeface="Montserrat Black"/>
              <a:buNone/>
              <a:defRPr sz="4000" b="1" i="0">
                <a:solidFill>
                  <a:schemeClr val="accent2"/>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58" name="Google Shape;58;p1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149157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Title and Content" preserve="1">
  <p:cSld name="3_Title and Content">
    <p:bg>
      <p:bgPr>
        <a:blipFill>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accent3"/>
              </a:buClr>
              <a:buSzPts val="4000"/>
              <a:buFont typeface="Montserrat Black"/>
              <a:buNone/>
              <a:defRPr sz="4000" b="1" i="0">
                <a:solidFill>
                  <a:schemeClr val="accent3"/>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1" name="Google Shape;61;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68199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and Content" preserve="1">
  <p:cSld name="4_Title and Conten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4000"/>
              <a:buFont typeface="Montserrat Black"/>
              <a:buNone/>
              <a:defRPr sz="4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4" name="Google Shape;64;p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9627863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Title and Content" preserve="1">
  <p:cSld name="5_Title and Content">
    <p:bg>
      <p:bgPr>
        <a:blipFill>
          <a:blip r:embed="rId2">
            <a:alphaModFix/>
          </a:blip>
          <a:stretch>
            <a:fillRect/>
          </a:stretch>
        </a:blipFill>
        <a:effectLst/>
      </p:bgPr>
    </p:bg>
    <p:spTree>
      <p:nvGrpSpPr>
        <p:cNvPr id="1" name="Shape 65"/>
        <p:cNvGrpSpPr/>
        <p:nvPr/>
      </p:nvGrpSpPr>
      <p:grpSpPr>
        <a:xfrm>
          <a:off x="0" y="0"/>
          <a:ext cx="0" cy="0"/>
          <a:chOff x="0" y="0"/>
          <a:chExt cx="0" cy="0"/>
        </a:xfrm>
      </p:grpSpPr>
      <p:sp>
        <p:nvSpPr>
          <p:cNvPr id="66" name="Google Shape;66;p2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4000"/>
              <a:buFont typeface="Montserrat Black"/>
              <a:buNone/>
              <a:defRPr sz="4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67" name="Google Shape;67;p2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2"/>
              </a:buClr>
              <a:buSzPts val="2800"/>
              <a:buChar char="•"/>
              <a:defRPr b="1" i="0">
                <a:solidFill>
                  <a:schemeClr val="dk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82127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and Content" preserve="1">
  <p:cSld name="6_Title and Content">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0" name="Google Shape;70;p2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1582870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7_Title and Content" preserve="1">
  <p:cSld name="7_Title and Conten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24"/>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3" name="Google Shape;73;p2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4"/>
              </a:buClr>
              <a:buSzPts val="2800"/>
              <a:buChar char="•"/>
              <a:defRPr b="1" i="0">
                <a:solidFill>
                  <a:schemeClr val="accent4"/>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0264334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8_Title and Content" preserve="1">
  <p:cSld name="8_Title and Content">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6" name="Google Shape;76;p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2"/>
              </a:buClr>
              <a:buSzPts val="2800"/>
              <a:buChar char="•"/>
              <a:defRPr b="1" i="0">
                <a:solidFill>
                  <a:schemeClr val="accent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187369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9_Title and Content" preserve="1">
  <p:cSld name="9_Title and Content">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26"/>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79" name="Google Shape;79;p2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3"/>
              </a:buClr>
              <a:buSzPts val="2800"/>
              <a:buChar char="•"/>
              <a:defRPr b="1" i="0">
                <a:solidFill>
                  <a:schemeClr val="accent3"/>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5241669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0_Title and Content" preserve="1">
  <p:cSld name="10_Title and Content">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27"/>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2" name="Google Shape;82;p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36411661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5_Title Slide" preserve="1">
  <p:cSld name="5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8"/>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1"/>
              </a:buClr>
              <a:buSzPts val="6000"/>
              <a:buFont typeface="Montserrat Black"/>
              <a:buNone/>
              <a:defRPr sz="6000" b="1" i="0">
                <a:solidFill>
                  <a:schemeClr val="accen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5" name="Google Shape;85;p28"/>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1437478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_Title Slide" preserve="1">
  <p:cSld name="6_Title Slide">
    <p:bg>
      <p:bgPr>
        <a:blipFill>
          <a:blip r:embed="rId2">
            <a:alphaModFix/>
          </a:blip>
          <a:stretch>
            <a:fillRect/>
          </a:stretch>
        </a:blipFill>
        <a:effectLst/>
      </p:bgPr>
    </p:bg>
    <p:spTree>
      <p:nvGrpSpPr>
        <p:cNvPr id="1" name="Shape 86"/>
        <p:cNvGrpSpPr/>
        <p:nvPr/>
      </p:nvGrpSpPr>
      <p:grpSpPr>
        <a:xfrm>
          <a:off x="0" y="0"/>
          <a:ext cx="0" cy="0"/>
          <a:chOff x="0" y="0"/>
          <a:chExt cx="0" cy="0"/>
        </a:xfrm>
      </p:grpSpPr>
      <p:sp>
        <p:nvSpPr>
          <p:cNvPr id="87" name="Google Shape;87;p29"/>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4"/>
              </a:buClr>
              <a:buSzPts val="6000"/>
              <a:buFont typeface="Montserrat Black"/>
              <a:buNone/>
              <a:defRPr sz="6000" b="1" i="0">
                <a:solidFill>
                  <a:schemeClr val="accent4"/>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88" name="Google Shape;88;p29"/>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4281828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reserve="1">
  <p:cSld name="7_Title Slide">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Google Shape;90;p30"/>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2"/>
              </a:buClr>
              <a:buSzPts val="6000"/>
              <a:buFont typeface="Montserrat Black"/>
              <a:buNone/>
              <a:defRPr sz="6000" b="1" i="0">
                <a:solidFill>
                  <a:schemeClr val="accent2"/>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1" name="Google Shape;91;p30"/>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800008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Slide" preserve="1">
  <p:cSld name="8_Title Slide">
    <p:bg>
      <p:bgPr>
        <a:blipFill>
          <a:blip r:embed="rId2">
            <a:alphaModFix/>
          </a:blip>
          <a:stretch>
            <a:fillRect/>
          </a:stretch>
        </a:blipFill>
        <a:effectLst/>
      </p:bgPr>
    </p:bg>
    <p:spTree>
      <p:nvGrpSpPr>
        <p:cNvPr id="1" name="Shape 92"/>
        <p:cNvGrpSpPr/>
        <p:nvPr/>
      </p:nvGrpSpPr>
      <p:grpSpPr>
        <a:xfrm>
          <a:off x="0" y="0"/>
          <a:ext cx="0" cy="0"/>
          <a:chOff x="0" y="0"/>
          <a:chExt cx="0" cy="0"/>
        </a:xfrm>
      </p:grpSpPr>
      <p:sp>
        <p:nvSpPr>
          <p:cNvPr id="93" name="Google Shape;93;p31"/>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accent3"/>
              </a:buClr>
              <a:buSzPts val="6000"/>
              <a:buFont typeface="Montserrat Black"/>
              <a:buNone/>
              <a:defRPr sz="6000" b="1" i="0">
                <a:solidFill>
                  <a:schemeClr val="accent3"/>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4" name="Google Shape;94;p31"/>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825690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9_Title Slide" preserve="1">
  <p:cSld name="9_Title Slide">
    <p:bg>
      <p:bgPr>
        <a:blipFill>
          <a:blip r:embed="rId2">
            <a:alphaModFix/>
          </a:blip>
          <a:stretch>
            <a:fillRect/>
          </a:stretch>
        </a:blipFill>
        <a:effectLst/>
      </p:bgPr>
    </p:bg>
    <p:spTree>
      <p:nvGrpSpPr>
        <p:cNvPr id="1" name="Shape 95"/>
        <p:cNvGrpSpPr/>
        <p:nvPr/>
      </p:nvGrpSpPr>
      <p:grpSpPr>
        <a:xfrm>
          <a:off x="0" y="0"/>
          <a:ext cx="0" cy="0"/>
          <a:chOff x="0" y="0"/>
          <a:chExt cx="0" cy="0"/>
        </a:xfrm>
      </p:grpSpPr>
      <p:sp>
        <p:nvSpPr>
          <p:cNvPr id="96" name="Google Shape;96;p32"/>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Montserrat Black"/>
              <a:buNone/>
              <a:defRPr sz="6000" b="1" i="0">
                <a:solidFill>
                  <a:schemeClr val="dk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97" name="Google Shape;97;p32"/>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dk2"/>
              </a:buClr>
              <a:buSzPts val="3200"/>
              <a:buNone/>
              <a:defRPr sz="3200" b="1" i="0">
                <a:solidFill>
                  <a:schemeClr val="dk2"/>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123022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0_Title Slide" preserve="1">
  <p:cSld name="10_Title Slide">
    <p:bg>
      <p:bgPr>
        <a:blipFill>
          <a:blip r:embed="rId2">
            <a:alphaModFix/>
          </a:blip>
          <a:stretch>
            <a:fillRect/>
          </a:stretch>
        </a:blipFill>
        <a:effectLst/>
      </p:bgPr>
    </p:bg>
    <p:spTree>
      <p:nvGrpSpPr>
        <p:cNvPr id="1" name="Shape 98"/>
        <p:cNvGrpSpPr/>
        <p:nvPr/>
      </p:nvGrpSpPr>
      <p:grpSpPr>
        <a:xfrm>
          <a:off x="0" y="0"/>
          <a:ext cx="0" cy="0"/>
          <a:chOff x="0" y="0"/>
          <a:chExt cx="0" cy="0"/>
        </a:xfrm>
      </p:grpSpPr>
      <p:sp>
        <p:nvSpPr>
          <p:cNvPr id="99" name="Google Shape;99;p33"/>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0" name="Google Shape;100;p33"/>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6227639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1_Title Slide" preserve="1">
  <p:cSld name="11_Title Slide">
    <p:bg>
      <p:bgPr>
        <a:blipFill>
          <a:blip r:embed="rId2">
            <a:alphaModFix/>
          </a:blip>
          <a:stretch>
            <a:fillRect/>
          </a:stretch>
        </a:blipFill>
        <a:effectLst/>
      </p:bgPr>
    </p:bg>
    <p:spTree>
      <p:nvGrpSpPr>
        <p:cNvPr id="1" name="Shape 101"/>
        <p:cNvGrpSpPr/>
        <p:nvPr/>
      </p:nvGrpSpPr>
      <p:grpSpPr>
        <a:xfrm>
          <a:off x="0" y="0"/>
          <a:ext cx="0" cy="0"/>
          <a:chOff x="0" y="0"/>
          <a:chExt cx="0" cy="0"/>
        </a:xfrm>
      </p:grpSpPr>
      <p:sp>
        <p:nvSpPr>
          <p:cNvPr id="102" name="Google Shape;102;p34"/>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3" name="Google Shape;103;p34"/>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1799310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2_Title Slide" preserve="1">
  <p:cSld name="12_Title Slide">
    <p:bg>
      <p:bgPr>
        <a:blipFill>
          <a:blip r:embed="rId2">
            <a:alphaModFix/>
          </a:blip>
          <a:stretch>
            <a:fillRect/>
          </a:stretch>
        </a:blipFill>
        <a:effectLst/>
      </p:bgPr>
    </p:bg>
    <p:spTree>
      <p:nvGrpSpPr>
        <p:cNvPr id="1" name="Shape 104"/>
        <p:cNvGrpSpPr/>
        <p:nvPr/>
      </p:nvGrpSpPr>
      <p:grpSpPr>
        <a:xfrm>
          <a:off x="0" y="0"/>
          <a:ext cx="0" cy="0"/>
          <a:chOff x="0" y="0"/>
          <a:chExt cx="0" cy="0"/>
        </a:xfrm>
      </p:grpSpPr>
      <p:sp>
        <p:nvSpPr>
          <p:cNvPr id="105" name="Google Shape;105;p35"/>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6" name="Google Shape;106;p35"/>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6037695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3_Title Slide" preserve="1">
  <p:cSld name="13_Title Slide">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36"/>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09" name="Google Shape;109;p36"/>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41109232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4_Title Slide" preserve="1">
  <p:cSld name="14_Title Slide">
    <p:bg>
      <p:bgPr>
        <a:blipFill>
          <a:blip r:embed="rId2">
            <a:alphaModFix/>
          </a:blip>
          <a:stretch>
            <a:fillRect/>
          </a:stretch>
        </a:blipFill>
        <a:effectLst/>
      </p:bgPr>
    </p:bg>
    <p:spTree>
      <p:nvGrpSpPr>
        <p:cNvPr id="1" name="Shape 110"/>
        <p:cNvGrpSpPr/>
        <p:nvPr/>
      </p:nvGrpSpPr>
      <p:grpSpPr>
        <a:xfrm>
          <a:off x="0" y="0"/>
          <a:ext cx="0" cy="0"/>
          <a:chOff x="0" y="0"/>
          <a:chExt cx="0" cy="0"/>
        </a:xfrm>
      </p:grpSpPr>
      <p:sp>
        <p:nvSpPr>
          <p:cNvPr id="111" name="Google Shape;111;p37"/>
          <p:cNvSpPr txBox="1">
            <a:spLocks noGrp="1"/>
          </p:cNvSpPr>
          <p:nvPr>
            <p:ph type="ctrTitle"/>
          </p:nvPr>
        </p:nvSpPr>
        <p:spPr>
          <a:xfrm>
            <a:off x="1524000" y="1608138"/>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lt1"/>
              </a:buClr>
              <a:buSzPts val="6000"/>
              <a:buFont typeface="Montserrat Black"/>
              <a:buNone/>
              <a:defRPr sz="6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2" name="Google Shape;112;p37"/>
          <p:cNvSpPr txBox="1">
            <a:spLocks noGrp="1"/>
          </p:cNvSpPr>
          <p:nvPr>
            <p:ph type="subTitle" idx="1"/>
          </p:nvPr>
        </p:nvSpPr>
        <p:spPr>
          <a:xfrm>
            <a:off x="1524000" y="4087813"/>
            <a:ext cx="9144000" cy="1155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chemeClr val="lt1"/>
              </a:buClr>
              <a:buSzPts val="3200"/>
              <a:buNone/>
              <a:defRPr sz="3200" b="1" i="0">
                <a:solidFill>
                  <a:schemeClr val="lt1"/>
                </a:solidFill>
                <a:latin typeface="Montserrat SemiBold"/>
                <a:ea typeface="Montserrat SemiBold"/>
                <a:cs typeface="Montserrat SemiBold"/>
                <a:sym typeface="Montserrat SemiBold"/>
              </a:defRPr>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900"/>
              <a:buNone/>
              <a:defRPr sz="19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472022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1_Title and Content" preserve="1">
  <p:cSld name="11_Title and Content">
    <p:bg>
      <p:bgPr>
        <a:blipFill>
          <a:blip r:embed="rId2">
            <a:alphaModFix/>
          </a:blip>
          <a:stretch>
            <a:fillRect/>
          </a:stretch>
        </a:blipFill>
        <a:effectLst/>
      </p:bgPr>
    </p:bg>
    <p:spTree>
      <p:nvGrpSpPr>
        <p:cNvPr id="1" name="Shape 113"/>
        <p:cNvGrpSpPr/>
        <p:nvPr/>
      </p:nvGrpSpPr>
      <p:grpSpPr>
        <a:xfrm>
          <a:off x="0" y="0"/>
          <a:ext cx="0" cy="0"/>
          <a:chOff x="0" y="0"/>
          <a:chExt cx="0" cy="0"/>
        </a:xfrm>
      </p:grpSpPr>
      <p:sp>
        <p:nvSpPr>
          <p:cNvPr id="114" name="Google Shape;114;p38"/>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5" name="Google Shape;115;p38"/>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1"/>
              </a:buClr>
              <a:buSzPts val="2800"/>
              <a:buChar char="•"/>
              <a:defRPr b="1" i="0">
                <a:solidFill>
                  <a:schemeClr val="accent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201684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2_Title and Content" preserve="1">
  <p:cSld name="12_Title and Content">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39"/>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18" name="Google Shape;118;p39"/>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4"/>
              </a:buClr>
              <a:buSzPts val="2800"/>
              <a:buChar char="•"/>
              <a:defRPr b="1" i="0">
                <a:solidFill>
                  <a:schemeClr val="accent4"/>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448342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3_Title and Content" preserve="1">
  <p:cSld name="13_Title and Content">
    <p:bg>
      <p:bgPr>
        <a:blipFill>
          <a:blip r:embed="rId2">
            <a:alphaModFix/>
          </a:blip>
          <a:stretch>
            <a:fillRect/>
          </a:stretch>
        </a:blipFill>
        <a:effectLst/>
      </p:bgPr>
    </p:bg>
    <p:spTree>
      <p:nvGrpSpPr>
        <p:cNvPr id="1" name="Shape 119"/>
        <p:cNvGrpSpPr/>
        <p:nvPr/>
      </p:nvGrpSpPr>
      <p:grpSpPr>
        <a:xfrm>
          <a:off x="0" y="0"/>
          <a:ext cx="0" cy="0"/>
          <a:chOff x="0" y="0"/>
          <a:chExt cx="0" cy="0"/>
        </a:xfrm>
      </p:grpSpPr>
      <p:sp>
        <p:nvSpPr>
          <p:cNvPr id="120" name="Google Shape;120;p40"/>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1" name="Google Shape;121;p40"/>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2"/>
              </a:buClr>
              <a:buSzPts val="2800"/>
              <a:buChar char="•"/>
              <a:defRPr b="1" i="0">
                <a:solidFill>
                  <a:schemeClr val="accent2"/>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6923225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4_Title and Content" preserve="1">
  <p:cSld name="14_Title and Content">
    <p:bg>
      <p:bgPr>
        <a:blipFill>
          <a:blip r:embed="rId2">
            <a:alphaModFix/>
          </a:blip>
          <a:stretch>
            <a:fillRect/>
          </a:stretch>
        </a:blipFill>
        <a:effectLst/>
      </p:bgPr>
    </p:bg>
    <p:spTree>
      <p:nvGrpSpPr>
        <p:cNvPr id="1" name="Shape 122"/>
        <p:cNvGrpSpPr/>
        <p:nvPr/>
      </p:nvGrpSpPr>
      <p:grpSpPr>
        <a:xfrm>
          <a:off x="0" y="0"/>
          <a:ext cx="0" cy="0"/>
          <a:chOff x="0" y="0"/>
          <a:chExt cx="0" cy="0"/>
        </a:xfrm>
      </p:grpSpPr>
      <p:sp>
        <p:nvSpPr>
          <p:cNvPr id="123" name="Google Shape;123;p41"/>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4" name="Google Shape;124;p41"/>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accent3"/>
              </a:buClr>
              <a:buSzPts val="2800"/>
              <a:buChar char="•"/>
              <a:defRPr b="1" i="0">
                <a:solidFill>
                  <a:schemeClr val="accent3"/>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9354484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5_Title and Content" preserve="1">
  <p:cSld name="15_Title and Content">
    <p:bg>
      <p:bgPr>
        <a:blipFill>
          <a:blip r:embed="rId2">
            <a:alphaModFix/>
          </a:blip>
          <a:stretch>
            <a:fillRect/>
          </a:stretch>
        </a:blipFill>
        <a:effectLst/>
      </p:bgPr>
    </p:bg>
    <p:spTree>
      <p:nvGrpSpPr>
        <p:cNvPr id="1" name="Shape 125"/>
        <p:cNvGrpSpPr/>
        <p:nvPr/>
      </p:nvGrpSpPr>
      <p:grpSpPr>
        <a:xfrm>
          <a:off x="0" y="0"/>
          <a:ext cx="0" cy="0"/>
          <a:chOff x="0" y="0"/>
          <a:chExt cx="0" cy="0"/>
        </a:xfrm>
      </p:grpSpPr>
      <p:sp>
        <p:nvSpPr>
          <p:cNvPr id="126" name="Google Shape;126;p42"/>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27" name="Google Shape;127;p42"/>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113553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aption 1" preserve="1">
  <p:cSld name="Caption 1">
    <p:bg>
      <p:bgPr>
        <a:noFill/>
        <a:effectLst/>
      </p:bgPr>
    </p:bg>
    <p:spTree>
      <p:nvGrpSpPr>
        <p:cNvPr id="1" name="Shape 138"/>
        <p:cNvGrpSpPr/>
        <p:nvPr/>
      </p:nvGrpSpPr>
      <p:grpSpPr>
        <a:xfrm>
          <a:off x="0" y="0"/>
          <a:ext cx="0" cy="0"/>
          <a:chOff x="0" y="0"/>
          <a:chExt cx="0" cy="0"/>
        </a:xfrm>
      </p:grpSpPr>
      <p:sp>
        <p:nvSpPr>
          <p:cNvPr id="139" name="Google Shape;139;p4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
        <p:nvSpPr>
          <p:cNvPr id="140" name="Google Shape;140;p45"/>
          <p:cNvSpPr txBox="1"/>
          <p:nvPr/>
        </p:nvSpPr>
        <p:spPr>
          <a:xfrm>
            <a:off x="8791033" y="6377274"/>
            <a:ext cx="1952700" cy="2835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1600" dirty="0">
                <a:latin typeface="Arial" panose="020B0604020202020204" pitchFamily="34" charset="0"/>
                <a:ea typeface="Avenir"/>
                <a:cs typeface="Arial" panose="020B0604020202020204" pitchFamily="34" charset="0"/>
                <a:sym typeface="Avenir"/>
              </a:rPr>
              <a:t>Rich &amp; Stein (2019)</a:t>
            </a:r>
            <a:endParaRPr sz="1600" dirty="0">
              <a:latin typeface="Arial" panose="020B0604020202020204" pitchFamily="34" charset="0"/>
              <a:ea typeface="Avenir"/>
              <a:cs typeface="Arial" panose="020B0604020202020204" pitchFamily="34" charset="0"/>
              <a:sym typeface="Avenir"/>
            </a:endParaRPr>
          </a:p>
        </p:txBody>
      </p:sp>
      <p:pic>
        <p:nvPicPr>
          <p:cNvPr id="141" name="Google Shape;141;p45"/>
          <p:cNvPicPr preferRelativeResize="0"/>
          <p:nvPr/>
        </p:nvPicPr>
        <p:blipFill>
          <a:blip r:embed="rId2">
            <a:alphaModFix/>
          </a:blip>
          <a:stretch>
            <a:fillRect/>
          </a:stretch>
        </p:blipFill>
        <p:spPr>
          <a:xfrm>
            <a:off x="10835333" y="6004467"/>
            <a:ext cx="1314200" cy="802600"/>
          </a:xfrm>
          <a:prstGeom prst="rect">
            <a:avLst/>
          </a:prstGeom>
          <a:noFill/>
          <a:ln>
            <a:noFill/>
          </a:ln>
        </p:spPr>
      </p:pic>
    </p:spTree>
    <p:extLst>
      <p:ext uri="{BB962C8B-B14F-4D97-AF65-F5344CB8AC3E}">
        <p14:creationId xmlns:p14="http://schemas.microsoft.com/office/powerpoint/2010/main" val="27286931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145"/>
        <p:cNvGrpSpPr/>
        <p:nvPr/>
      </p:nvGrpSpPr>
      <p:grpSpPr>
        <a:xfrm>
          <a:off x="0" y="0"/>
          <a:ext cx="0" cy="0"/>
          <a:chOff x="0" y="0"/>
          <a:chExt cx="0" cy="0"/>
        </a:xfrm>
      </p:grpSpPr>
      <p:sp>
        <p:nvSpPr>
          <p:cNvPr id="146" name="Google Shape;146;p47"/>
          <p:cNvSpPr txBox="1">
            <a:spLocks noGrp="1"/>
          </p:cNvSpPr>
          <p:nvPr>
            <p:ph type="title"/>
          </p:nvPr>
        </p:nvSpPr>
        <p:spPr>
          <a:xfrm>
            <a:off x="294198" y="365125"/>
            <a:ext cx="115707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47" name="Google Shape;147;p47"/>
          <p:cNvSpPr txBox="1">
            <a:spLocks noGrp="1"/>
          </p:cNvSpPr>
          <p:nvPr>
            <p:ph type="ftr" idx="11"/>
          </p:nvPr>
        </p:nvSpPr>
        <p:spPr>
          <a:xfrm>
            <a:off x="513829" y="6363318"/>
            <a:ext cx="59661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dirty="0"/>
          </a:p>
        </p:txBody>
      </p:sp>
      <p:sp>
        <p:nvSpPr>
          <p:cNvPr id="148" name="Google Shape;148;p47"/>
          <p:cNvSpPr txBox="1">
            <a:spLocks noGrp="1"/>
          </p:cNvSpPr>
          <p:nvPr>
            <p:ph type="sldNum" idx="12"/>
          </p:nvPr>
        </p:nvSpPr>
        <p:spPr>
          <a:xfrm>
            <a:off x="0" y="6363318"/>
            <a:ext cx="5163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200" b="0" i="0" u="none" strike="noStrike" cap="none">
                <a:solidFill>
                  <a:schemeClr val="accent6"/>
                </a:solidFill>
                <a:latin typeface="Arial"/>
                <a:ea typeface="Arial"/>
                <a:cs typeface="Arial"/>
                <a:sym typeface="Arial"/>
              </a:defRPr>
            </a:lvl1pPr>
            <a:lvl2pPr marL="0" lvl="1" indent="0" algn="r" rtl="0">
              <a:spcBef>
                <a:spcPts val="0"/>
              </a:spcBef>
              <a:buNone/>
              <a:defRPr sz="1200" b="0" i="0" u="none" strike="noStrike" cap="none">
                <a:solidFill>
                  <a:schemeClr val="accent6"/>
                </a:solidFill>
                <a:latin typeface="Arial"/>
                <a:ea typeface="Arial"/>
                <a:cs typeface="Arial"/>
                <a:sym typeface="Arial"/>
              </a:defRPr>
            </a:lvl2pPr>
            <a:lvl3pPr marL="0" lvl="2" indent="0" algn="r" rtl="0">
              <a:spcBef>
                <a:spcPts val="0"/>
              </a:spcBef>
              <a:buNone/>
              <a:defRPr sz="1200" b="0" i="0" u="none" strike="noStrike" cap="none">
                <a:solidFill>
                  <a:schemeClr val="accent6"/>
                </a:solidFill>
                <a:latin typeface="Arial"/>
                <a:ea typeface="Arial"/>
                <a:cs typeface="Arial"/>
                <a:sym typeface="Arial"/>
              </a:defRPr>
            </a:lvl3pPr>
            <a:lvl4pPr marL="0" lvl="3" indent="0" algn="r" rtl="0">
              <a:spcBef>
                <a:spcPts val="0"/>
              </a:spcBef>
              <a:buNone/>
              <a:defRPr sz="1200" b="0" i="0" u="none" strike="noStrike" cap="none">
                <a:solidFill>
                  <a:schemeClr val="accent6"/>
                </a:solidFill>
                <a:latin typeface="Arial"/>
                <a:ea typeface="Arial"/>
                <a:cs typeface="Arial"/>
                <a:sym typeface="Arial"/>
              </a:defRPr>
            </a:lvl4pPr>
            <a:lvl5pPr marL="0" lvl="4" indent="0" algn="r" rtl="0">
              <a:spcBef>
                <a:spcPts val="0"/>
              </a:spcBef>
              <a:buNone/>
              <a:defRPr sz="1200" b="0" i="0" u="none" strike="noStrike" cap="none">
                <a:solidFill>
                  <a:schemeClr val="accent6"/>
                </a:solidFill>
                <a:latin typeface="Arial"/>
                <a:ea typeface="Arial"/>
                <a:cs typeface="Arial"/>
                <a:sym typeface="Arial"/>
              </a:defRPr>
            </a:lvl5pPr>
            <a:lvl6pPr marL="0" lvl="5" indent="0" algn="r" rtl="0">
              <a:spcBef>
                <a:spcPts val="0"/>
              </a:spcBef>
              <a:buNone/>
              <a:defRPr sz="1200" b="0" i="0" u="none" strike="noStrike" cap="none">
                <a:solidFill>
                  <a:schemeClr val="accent6"/>
                </a:solidFill>
                <a:latin typeface="Arial"/>
                <a:ea typeface="Arial"/>
                <a:cs typeface="Arial"/>
                <a:sym typeface="Arial"/>
              </a:defRPr>
            </a:lvl6pPr>
            <a:lvl7pPr marL="0" lvl="6" indent="0" algn="r" rtl="0">
              <a:spcBef>
                <a:spcPts val="0"/>
              </a:spcBef>
              <a:buNone/>
              <a:defRPr sz="1200" b="0" i="0" u="none" strike="noStrike" cap="none">
                <a:solidFill>
                  <a:schemeClr val="accent6"/>
                </a:solidFill>
                <a:latin typeface="Arial"/>
                <a:ea typeface="Arial"/>
                <a:cs typeface="Arial"/>
                <a:sym typeface="Arial"/>
              </a:defRPr>
            </a:lvl7pPr>
            <a:lvl8pPr marL="0" lvl="7" indent="0" algn="r" rtl="0">
              <a:spcBef>
                <a:spcPts val="0"/>
              </a:spcBef>
              <a:buNone/>
              <a:defRPr sz="1200" b="0" i="0" u="none" strike="noStrike" cap="none">
                <a:solidFill>
                  <a:schemeClr val="accent6"/>
                </a:solidFill>
                <a:latin typeface="Arial"/>
                <a:ea typeface="Arial"/>
                <a:cs typeface="Arial"/>
                <a:sym typeface="Arial"/>
              </a:defRPr>
            </a:lvl8pPr>
            <a:lvl9pPr marL="0" lvl="8" indent="0" algn="r" rtl="0">
              <a:spcBef>
                <a:spcPts val="0"/>
              </a:spcBef>
              <a:buNone/>
              <a:defRPr sz="12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149" name="Google Shape;149;p47" descr="Oklahoma Education Logo"/>
          <p:cNvPicPr preferRelativeResize="0"/>
          <p:nvPr/>
        </p:nvPicPr>
        <p:blipFill rotWithShape="1">
          <a:blip r:embed="rId2">
            <a:alphaModFix/>
          </a:blip>
          <a:srcRect/>
          <a:stretch/>
        </p:blipFill>
        <p:spPr>
          <a:xfrm>
            <a:off x="10471868" y="6246549"/>
            <a:ext cx="1502794" cy="481894"/>
          </a:xfrm>
          <a:prstGeom prst="rect">
            <a:avLst/>
          </a:prstGeom>
          <a:noFill/>
          <a:ln>
            <a:noFill/>
          </a:ln>
        </p:spPr>
      </p:pic>
      <p:cxnSp>
        <p:nvCxnSpPr>
          <p:cNvPr id="150" name="Google Shape;150;p47"/>
          <p:cNvCxnSpPr/>
          <p:nvPr/>
        </p:nvCxnSpPr>
        <p:spPr>
          <a:xfrm>
            <a:off x="513829" y="6412530"/>
            <a:ext cx="0" cy="26670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4716589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151"/>
        <p:cNvGrpSpPr/>
        <p:nvPr/>
      </p:nvGrpSpPr>
      <p:grpSpPr>
        <a:xfrm>
          <a:off x="0" y="0"/>
          <a:ext cx="0" cy="0"/>
          <a:chOff x="0" y="0"/>
          <a:chExt cx="0" cy="0"/>
        </a:xfrm>
      </p:grpSpPr>
      <p:sp>
        <p:nvSpPr>
          <p:cNvPr id="152" name="Google Shape;152;p48"/>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902680"/>
              </a:buClr>
              <a:buSzPts val="6000"/>
              <a:buFont typeface="Arial"/>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53" name="Google Shape;153;p48"/>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E35D0B"/>
              </a:buClr>
              <a:buSzPts val="3600"/>
              <a:buNone/>
              <a:defRPr sz="3600" b="0">
                <a:solidFill>
                  <a:srgbClr val="E35D0B"/>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Tree>
    <p:extLst>
      <p:ext uri="{BB962C8B-B14F-4D97-AF65-F5344CB8AC3E}">
        <p14:creationId xmlns:p14="http://schemas.microsoft.com/office/powerpoint/2010/main" val="20323473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BLANK_5" preserve="1">
  <p:cSld name="BLANK_5">
    <p:spTree>
      <p:nvGrpSpPr>
        <p:cNvPr id="1" name="Shape 154"/>
        <p:cNvGrpSpPr/>
        <p:nvPr/>
      </p:nvGrpSpPr>
      <p:grpSpPr>
        <a:xfrm>
          <a:off x="0" y="0"/>
          <a:ext cx="0" cy="0"/>
          <a:chOff x="0" y="0"/>
          <a:chExt cx="0" cy="0"/>
        </a:xfrm>
      </p:grpSpPr>
      <p:sp>
        <p:nvSpPr>
          <p:cNvPr id="155" name="Google Shape;155;p4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3594275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_3" preserve="1">
  <p:cSld name="BLANK_3">
    <p:spTree>
      <p:nvGrpSpPr>
        <p:cNvPr id="1" name="Shape 156"/>
        <p:cNvGrpSpPr/>
        <p:nvPr/>
      </p:nvGrpSpPr>
      <p:grpSpPr>
        <a:xfrm>
          <a:off x="0" y="0"/>
          <a:ext cx="0" cy="0"/>
          <a:chOff x="0" y="0"/>
          <a:chExt cx="0" cy="0"/>
        </a:xfrm>
      </p:grpSpPr>
      <p:sp>
        <p:nvSpPr>
          <p:cNvPr id="157" name="Google Shape;157;p50"/>
          <p:cNvSpPr txBox="1">
            <a:spLocks noGrp="1"/>
          </p:cNvSpPr>
          <p:nvPr>
            <p:ph type="sldNum" idx="12"/>
          </p:nvPr>
        </p:nvSpPr>
        <p:spPr>
          <a:xfrm>
            <a:off x="7743564" y="6259967"/>
            <a:ext cx="42981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274794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58"/>
        <p:cNvGrpSpPr/>
        <p:nvPr/>
      </p:nvGrpSpPr>
      <p:grpSpPr>
        <a:xfrm>
          <a:off x="0" y="0"/>
          <a:ext cx="0" cy="0"/>
          <a:chOff x="0" y="0"/>
          <a:chExt cx="0" cy="0"/>
        </a:xfrm>
      </p:grpSpPr>
      <p:sp>
        <p:nvSpPr>
          <p:cNvPr id="159" name="Google Shape;159;p51"/>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0" name="Google Shape;160;p51"/>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sp>
        <p:nvSpPr>
          <p:cNvPr id="161" name="Google Shape;161;p5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756582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162"/>
        <p:cNvGrpSpPr/>
        <p:nvPr/>
      </p:nvGrpSpPr>
      <p:grpSpPr>
        <a:xfrm>
          <a:off x="0" y="0"/>
          <a:ext cx="0" cy="0"/>
          <a:chOff x="0" y="0"/>
          <a:chExt cx="0" cy="0"/>
        </a:xfrm>
      </p:grpSpPr>
      <p:sp>
        <p:nvSpPr>
          <p:cNvPr id="163" name="Google Shape;163;p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902680"/>
              </a:buClr>
              <a:buSzPts val="18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64" name="Google Shape;164;p5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902680"/>
              </a:buClr>
              <a:buSzPts val="1800"/>
              <a:buChar char="•"/>
              <a:defRPr/>
            </a:lvl1pPr>
            <a:lvl2pPr marL="914400" lvl="1" indent="-381000" algn="l" rtl="0">
              <a:lnSpc>
                <a:spcPct val="90000"/>
              </a:lnSpc>
              <a:spcBef>
                <a:spcPts val="500"/>
              </a:spcBef>
              <a:spcAft>
                <a:spcPts val="0"/>
              </a:spcAft>
              <a:buClr>
                <a:srgbClr val="902680"/>
              </a:buClr>
              <a:buSzPts val="2400"/>
              <a:buChar char="•"/>
              <a:defRPr sz="2400"/>
            </a:lvl2pPr>
            <a:lvl3pPr marL="1371600" lvl="2" indent="-381000" algn="l" rtl="0">
              <a:lnSpc>
                <a:spcPct val="90000"/>
              </a:lnSpc>
              <a:spcBef>
                <a:spcPts val="500"/>
              </a:spcBef>
              <a:spcAft>
                <a:spcPts val="0"/>
              </a:spcAft>
              <a:buClr>
                <a:srgbClr val="902680"/>
              </a:buClr>
              <a:buSzPts val="2400"/>
              <a:buChar char="•"/>
              <a:defRPr sz="2400"/>
            </a:lvl3pPr>
            <a:lvl4pPr marL="1828800" lvl="3" indent="-381000" algn="l" rtl="0">
              <a:lnSpc>
                <a:spcPct val="90000"/>
              </a:lnSpc>
              <a:spcBef>
                <a:spcPts val="500"/>
              </a:spcBef>
              <a:spcAft>
                <a:spcPts val="0"/>
              </a:spcAft>
              <a:buClr>
                <a:srgbClr val="902680"/>
              </a:buClr>
              <a:buSzPts val="2400"/>
              <a:buChar char="•"/>
              <a:defRPr sz="2400"/>
            </a:lvl4pPr>
            <a:lvl5pPr marL="2286000" lvl="4" indent="-381000" algn="l" rtl="0">
              <a:lnSpc>
                <a:spcPct val="90000"/>
              </a:lnSpc>
              <a:spcBef>
                <a:spcPts val="500"/>
              </a:spcBef>
              <a:spcAft>
                <a:spcPts val="0"/>
              </a:spcAft>
              <a:buClr>
                <a:srgbClr val="902680"/>
              </a:buClr>
              <a:buSzPts val="2400"/>
              <a:buChar char="•"/>
              <a:defRPr sz="2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65" name="Google Shape;165;p5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902680"/>
              </a:buClr>
              <a:buSzPts val="1800"/>
              <a:buChar char="•"/>
              <a:defRPr/>
            </a:lvl1pPr>
            <a:lvl2pPr marL="914400" lvl="1" indent="-381000" algn="l" rtl="0">
              <a:lnSpc>
                <a:spcPct val="90000"/>
              </a:lnSpc>
              <a:spcBef>
                <a:spcPts val="500"/>
              </a:spcBef>
              <a:spcAft>
                <a:spcPts val="0"/>
              </a:spcAft>
              <a:buClr>
                <a:srgbClr val="902680"/>
              </a:buClr>
              <a:buSzPts val="2400"/>
              <a:buChar char="•"/>
              <a:defRPr sz="2400"/>
            </a:lvl2pPr>
            <a:lvl3pPr marL="1371600" lvl="2" indent="-381000" algn="l" rtl="0">
              <a:lnSpc>
                <a:spcPct val="90000"/>
              </a:lnSpc>
              <a:spcBef>
                <a:spcPts val="500"/>
              </a:spcBef>
              <a:spcAft>
                <a:spcPts val="0"/>
              </a:spcAft>
              <a:buClr>
                <a:srgbClr val="902680"/>
              </a:buClr>
              <a:buSzPts val="2400"/>
              <a:buChar char="•"/>
              <a:defRPr sz="2400"/>
            </a:lvl3pPr>
            <a:lvl4pPr marL="1828800" lvl="3" indent="-381000" algn="l" rtl="0">
              <a:lnSpc>
                <a:spcPct val="90000"/>
              </a:lnSpc>
              <a:spcBef>
                <a:spcPts val="500"/>
              </a:spcBef>
              <a:spcAft>
                <a:spcPts val="0"/>
              </a:spcAft>
              <a:buClr>
                <a:srgbClr val="902680"/>
              </a:buClr>
              <a:buSzPts val="2400"/>
              <a:buChar char="•"/>
              <a:defRPr sz="2400"/>
            </a:lvl4pPr>
            <a:lvl5pPr marL="2286000" lvl="4" indent="-381000" algn="l" rtl="0">
              <a:lnSpc>
                <a:spcPct val="90000"/>
              </a:lnSpc>
              <a:spcBef>
                <a:spcPts val="500"/>
              </a:spcBef>
              <a:spcAft>
                <a:spcPts val="0"/>
              </a:spcAft>
              <a:buClr>
                <a:srgbClr val="902680"/>
              </a:buClr>
              <a:buSzPts val="2400"/>
              <a:buChar char="•"/>
              <a:defRPr sz="2400"/>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287493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wo Content 1" preserve="1">
  <p:cSld name="Two Content 1">
    <p:spTree>
      <p:nvGrpSpPr>
        <p:cNvPr id="1" name="Shape 166"/>
        <p:cNvGrpSpPr/>
        <p:nvPr/>
      </p:nvGrpSpPr>
      <p:grpSpPr>
        <a:xfrm>
          <a:off x="0" y="0"/>
          <a:ext cx="0" cy="0"/>
          <a:chOff x="0" y="0"/>
          <a:chExt cx="0" cy="0"/>
        </a:xfrm>
      </p:grpSpPr>
      <p:sp>
        <p:nvSpPr>
          <p:cNvPr id="167" name="Google Shape;167;p53"/>
          <p:cNvSpPr txBox="1">
            <a:spLocks noGrp="1"/>
          </p:cNvSpPr>
          <p:nvPr>
            <p:ph type="title"/>
          </p:nvPr>
        </p:nvSpPr>
        <p:spPr>
          <a:xfrm>
            <a:off x="294199" y="365125"/>
            <a:ext cx="115269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900"/>
              <a:buNone/>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68" name="Google Shape;168;p53"/>
          <p:cNvSpPr txBox="1">
            <a:spLocks noGrp="1"/>
          </p:cNvSpPr>
          <p:nvPr>
            <p:ph type="body" idx="1"/>
          </p:nvPr>
        </p:nvSpPr>
        <p:spPr>
          <a:xfrm>
            <a:off x="294199" y="1825625"/>
            <a:ext cx="5648700" cy="4351200"/>
          </a:xfrm>
          <a:prstGeom prst="rect">
            <a:avLst/>
          </a:prstGeom>
          <a:noFill/>
          <a:ln>
            <a:noFill/>
          </a:ln>
        </p:spPr>
        <p:txBody>
          <a:bodyPr spcFirstLastPara="1" wrap="square" lIns="91425" tIns="45700" rIns="91425" bIns="45700" anchor="t" anchorCtr="0">
            <a:noAutofit/>
          </a:bodyPr>
          <a:lstStyle>
            <a:lvl1pPr marL="457200" lvl="0" indent="-349250" algn="l" rtl="0">
              <a:lnSpc>
                <a:spcPct val="90000"/>
              </a:lnSpc>
              <a:spcBef>
                <a:spcPts val="1100"/>
              </a:spcBef>
              <a:spcAft>
                <a:spcPts val="0"/>
              </a:spcAft>
              <a:buSzPts val="1900"/>
              <a:buChar char="•"/>
              <a:defRPr/>
            </a:lvl1pPr>
            <a:lvl2pPr marL="914400" lvl="1" indent="-349250" algn="l" rtl="0">
              <a:lnSpc>
                <a:spcPct val="90000"/>
              </a:lnSpc>
              <a:spcBef>
                <a:spcPts val="500"/>
              </a:spcBef>
              <a:spcAft>
                <a:spcPts val="0"/>
              </a:spcAft>
              <a:buSzPts val="1900"/>
              <a:buChar char="•"/>
              <a:defRPr/>
            </a:lvl2pPr>
            <a:lvl3pPr marL="1371600" lvl="2" indent="-349250" algn="l" rtl="0">
              <a:lnSpc>
                <a:spcPct val="90000"/>
              </a:lnSpc>
              <a:spcBef>
                <a:spcPts val="500"/>
              </a:spcBef>
              <a:spcAft>
                <a:spcPts val="0"/>
              </a:spcAft>
              <a:buSzPts val="1900"/>
              <a:buChar char="•"/>
              <a:defRPr/>
            </a:lvl3pPr>
            <a:lvl4pPr marL="1828800" lvl="3" indent="-349250" algn="l" rtl="0">
              <a:lnSpc>
                <a:spcPct val="90000"/>
              </a:lnSpc>
              <a:spcBef>
                <a:spcPts val="500"/>
              </a:spcBef>
              <a:spcAft>
                <a:spcPts val="0"/>
              </a:spcAft>
              <a:buSzPts val="1900"/>
              <a:buChar char="•"/>
              <a:defRPr/>
            </a:lvl4pPr>
            <a:lvl5pPr marL="2286000" lvl="4" indent="-349250" algn="l" rtl="0">
              <a:lnSpc>
                <a:spcPct val="90000"/>
              </a:lnSpc>
              <a:spcBef>
                <a:spcPts val="500"/>
              </a:spcBef>
              <a:spcAft>
                <a:spcPts val="0"/>
              </a:spcAft>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69" name="Google Shape;169;p53"/>
          <p:cNvSpPr txBox="1">
            <a:spLocks noGrp="1"/>
          </p:cNvSpPr>
          <p:nvPr>
            <p:ph type="body" idx="2"/>
          </p:nvPr>
        </p:nvSpPr>
        <p:spPr>
          <a:xfrm>
            <a:off x="6172202" y="1825625"/>
            <a:ext cx="5648700" cy="4351200"/>
          </a:xfrm>
          <a:prstGeom prst="rect">
            <a:avLst/>
          </a:prstGeom>
          <a:noFill/>
          <a:ln>
            <a:noFill/>
          </a:ln>
        </p:spPr>
        <p:txBody>
          <a:bodyPr spcFirstLastPara="1" wrap="square" lIns="91425" tIns="45700" rIns="91425" bIns="45700" anchor="t" anchorCtr="0">
            <a:noAutofit/>
          </a:bodyPr>
          <a:lstStyle>
            <a:lvl1pPr marL="457200" lvl="0" indent="-349250" algn="l" rtl="0">
              <a:lnSpc>
                <a:spcPct val="90000"/>
              </a:lnSpc>
              <a:spcBef>
                <a:spcPts val="1100"/>
              </a:spcBef>
              <a:spcAft>
                <a:spcPts val="0"/>
              </a:spcAft>
              <a:buSzPts val="1900"/>
              <a:buChar char="•"/>
              <a:defRPr/>
            </a:lvl1pPr>
            <a:lvl2pPr marL="914400" lvl="1" indent="-349250" algn="l" rtl="0">
              <a:lnSpc>
                <a:spcPct val="90000"/>
              </a:lnSpc>
              <a:spcBef>
                <a:spcPts val="500"/>
              </a:spcBef>
              <a:spcAft>
                <a:spcPts val="0"/>
              </a:spcAft>
              <a:buSzPts val="1900"/>
              <a:buChar char="•"/>
              <a:defRPr/>
            </a:lvl2pPr>
            <a:lvl3pPr marL="1371600" lvl="2" indent="-349250" algn="l" rtl="0">
              <a:lnSpc>
                <a:spcPct val="90000"/>
              </a:lnSpc>
              <a:spcBef>
                <a:spcPts val="500"/>
              </a:spcBef>
              <a:spcAft>
                <a:spcPts val="0"/>
              </a:spcAft>
              <a:buSzPts val="1900"/>
              <a:buChar char="•"/>
              <a:defRPr/>
            </a:lvl3pPr>
            <a:lvl4pPr marL="1828800" lvl="3" indent="-349250" algn="l" rtl="0">
              <a:lnSpc>
                <a:spcPct val="90000"/>
              </a:lnSpc>
              <a:spcBef>
                <a:spcPts val="500"/>
              </a:spcBef>
              <a:spcAft>
                <a:spcPts val="0"/>
              </a:spcAft>
              <a:buSzPts val="1900"/>
              <a:buChar char="•"/>
              <a:defRPr/>
            </a:lvl4pPr>
            <a:lvl5pPr marL="2286000" lvl="4" indent="-349250" algn="l" rtl="0">
              <a:lnSpc>
                <a:spcPct val="90000"/>
              </a:lnSpc>
              <a:spcBef>
                <a:spcPts val="500"/>
              </a:spcBef>
              <a:spcAft>
                <a:spcPts val="0"/>
              </a:spcAft>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170" name="Google Shape;170;p53"/>
          <p:cNvSpPr txBox="1">
            <a:spLocks noGrp="1"/>
          </p:cNvSpPr>
          <p:nvPr>
            <p:ph type="ftr" idx="11"/>
          </p:nvPr>
        </p:nvSpPr>
        <p:spPr>
          <a:xfrm>
            <a:off x="513829" y="6363318"/>
            <a:ext cx="5966100" cy="3651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500"/>
              <a:buNone/>
              <a:defRPr sz="1900"/>
            </a:lvl1pPr>
            <a:lvl2pPr lvl="1" algn="l" rtl="0">
              <a:lnSpc>
                <a:spcPct val="100000"/>
              </a:lnSpc>
              <a:spcBef>
                <a:spcPts val="0"/>
              </a:spcBef>
              <a:spcAft>
                <a:spcPts val="0"/>
              </a:spcAft>
              <a:buSzPts val="1500"/>
              <a:buNone/>
              <a:defRPr sz="1900"/>
            </a:lvl2pPr>
            <a:lvl3pPr lvl="2" algn="l" rtl="0">
              <a:lnSpc>
                <a:spcPct val="100000"/>
              </a:lnSpc>
              <a:spcBef>
                <a:spcPts val="0"/>
              </a:spcBef>
              <a:spcAft>
                <a:spcPts val="0"/>
              </a:spcAft>
              <a:buSzPts val="1500"/>
              <a:buNone/>
              <a:defRPr sz="1900"/>
            </a:lvl3pPr>
            <a:lvl4pPr lvl="3" algn="l" rtl="0">
              <a:lnSpc>
                <a:spcPct val="100000"/>
              </a:lnSpc>
              <a:spcBef>
                <a:spcPts val="0"/>
              </a:spcBef>
              <a:spcAft>
                <a:spcPts val="0"/>
              </a:spcAft>
              <a:buSzPts val="1500"/>
              <a:buNone/>
              <a:defRPr sz="1900"/>
            </a:lvl4pPr>
            <a:lvl5pPr lvl="4" algn="l" rtl="0">
              <a:lnSpc>
                <a:spcPct val="100000"/>
              </a:lnSpc>
              <a:spcBef>
                <a:spcPts val="0"/>
              </a:spcBef>
              <a:spcAft>
                <a:spcPts val="0"/>
              </a:spcAft>
              <a:buSzPts val="1500"/>
              <a:buNone/>
              <a:defRPr sz="1900"/>
            </a:lvl5pPr>
            <a:lvl6pPr lvl="5" algn="l" rtl="0">
              <a:lnSpc>
                <a:spcPct val="100000"/>
              </a:lnSpc>
              <a:spcBef>
                <a:spcPts val="0"/>
              </a:spcBef>
              <a:spcAft>
                <a:spcPts val="0"/>
              </a:spcAft>
              <a:buSzPts val="1500"/>
              <a:buNone/>
              <a:defRPr sz="1900"/>
            </a:lvl6pPr>
            <a:lvl7pPr lvl="6" algn="l" rtl="0">
              <a:lnSpc>
                <a:spcPct val="100000"/>
              </a:lnSpc>
              <a:spcBef>
                <a:spcPts val="0"/>
              </a:spcBef>
              <a:spcAft>
                <a:spcPts val="0"/>
              </a:spcAft>
              <a:buSzPts val="1500"/>
              <a:buNone/>
              <a:defRPr sz="1900"/>
            </a:lvl7pPr>
            <a:lvl8pPr lvl="7" algn="l" rtl="0">
              <a:lnSpc>
                <a:spcPct val="100000"/>
              </a:lnSpc>
              <a:spcBef>
                <a:spcPts val="0"/>
              </a:spcBef>
              <a:spcAft>
                <a:spcPts val="0"/>
              </a:spcAft>
              <a:buSzPts val="1500"/>
              <a:buNone/>
              <a:defRPr sz="1900"/>
            </a:lvl8pPr>
            <a:lvl9pPr lvl="8" algn="l" rtl="0">
              <a:lnSpc>
                <a:spcPct val="100000"/>
              </a:lnSpc>
              <a:spcBef>
                <a:spcPts val="0"/>
              </a:spcBef>
              <a:spcAft>
                <a:spcPts val="0"/>
              </a:spcAft>
              <a:buSzPts val="1500"/>
              <a:buNone/>
              <a:defRPr sz="1900"/>
            </a:lvl9pPr>
          </a:lstStyle>
          <a:p>
            <a:endParaRPr dirty="0"/>
          </a:p>
        </p:txBody>
      </p:sp>
      <p:sp>
        <p:nvSpPr>
          <p:cNvPr id="171" name="Google Shape;171;p53"/>
          <p:cNvSpPr txBox="1">
            <a:spLocks noGrp="1"/>
          </p:cNvSpPr>
          <p:nvPr>
            <p:ph type="sldNum" idx="12"/>
          </p:nvPr>
        </p:nvSpPr>
        <p:spPr>
          <a:xfrm>
            <a:off x="0" y="6363318"/>
            <a:ext cx="5163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accent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172" name="Google Shape;172;p53" descr="Oklahoma Education Logo"/>
          <p:cNvPicPr preferRelativeResize="0"/>
          <p:nvPr/>
        </p:nvPicPr>
        <p:blipFill rotWithShape="1">
          <a:blip r:embed="rId2">
            <a:alphaModFix/>
          </a:blip>
          <a:srcRect/>
          <a:stretch/>
        </p:blipFill>
        <p:spPr>
          <a:xfrm>
            <a:off x="10471868" y="6246549"/>
            <a:ext cx="1502794" cy="481894"/>
          </a:xfrm>
          <a:prstGeom prst="rect">
            <a:avLst/>
          </a:prstGeom>
          <a:noFill/>
          <a:ln>
            <a:noFill/>
          </a:ln>
        </p:spPr>
      </p:pic>
      <p:cxnSp>
        <p:nvCxnSpPr>
          <p:cNvPr id="173" name="Google Shape;173;p53"/>
          <p:cNvCxnSpPr/>
          <p:nvPr/>
        </p:nvCxnSpPr>
        <p:spPr>
          <a:xfrm>
            <a:off x="513829" y="6412530"/>
            <a:ext cx="0" cy="26670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38996574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1" preserve="1">
  <p:cSld name="Title and body 1">
    <p:spTree>
      <p:nvGrpSpPr>
        <p:cNvPr id="1" name="Shape 174"/>
        <p:cNvGrpSpPr/>
        <p:nvPr/>
      </p:nvGrpSpPr>
      <p:grpSpPr>
        <a:xfrm>
          <a:off x="0" y="0"/>
          <a:ext cx="0" cy="0"/>
          <a:chOff x="0" y="0"/>
          <a:chExt cx="0" cy="0"/>
        </a:xfrm>
      </p:grpSpPr>
      <p:sp>
        <p:nvSpPr>
          <p:cNvPr id="175" name="Google Shape;175;p54"/>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76" name="Google Shape;176;p54"/>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sp>
        <p:nvSpPr>
          <p:cNvPr id="177" name="Google Shape;177;p54"/>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36470862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Body" preserve="1">
  <p:cSld name="1_Title and Body">
    <p:spTree>
      <p:nvGrpSpPr>
        <p:cNvPr id="1" name="Shape 178"/>
        <p:cNvGrpSpPr/>
        <p:nvPr/>
      </p:nvGrpSpPr>
      <p:grpSpPr>
        <a:xfrm>
          <a:off x="0" y="0"/>
          <a:ext cx="0" cy="0"/>
          <a:chOff x="0" y="0"/>
          <a:chExt cx="0" cy="0"/>
        </a:xfrm>
      </p:grpSpPr>
      <p:sp>
        <p:nvSpPr>
          <p:cNvPr id="179" name="Google Shape;179;p55"/>
          <p:cNvSpPr txBox="1">
            <a:spLocks noGrp="1"/>
          </p:cNvSpPr>
          <p:nvPr>
            <p:ph type="title"/>
          </p:nvPr>
        </p:nvSpPr>
        <p:spPr>
          <a:xfrm>
            <a:off x="415600" y="176867"/>
            <a:ext cx="11360700" cy="16803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a:p>
        </p:txBody>
      </p:sp>
      <p:sp>
        <p:nvSpPr>
          <p:cNvPr id="180" name="Google Shape;180;p55"/>
          <p:cNvSpPr txBox="1">
            <a:spLocks noGrp="1"/>
          </p:cNvSpPr>
          <p:nvPr>
            <p:ph type="body" idx="1"/>
          </p:nvPr>
        </p:nvSpPr>
        <p:spPr>
          <a:xfrm>
            <a:off x="415600" y="1857267"/>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endParaRPr/>
          </a:p>
        </p:txBody>
      </p:sp>
      <p:pic>
        <p:nvPicPr>
          <p:cNvPr id="181" name="Google Shape;181;p55"/>
          <p:cNvPicPr preferRelativeResize="0"/>
          <p:nvPr/>
        </p:nvPicPr>
        <p:blipFill>
          <a:blip r:embed="rId2">
            <a:alphaModFix/>
          </a:blip>
          <a:stretch>
            <a:fillRect/>
          </a:stretch>
        </p:blipFill>
        <p:spPr>
          <a:xfrm>
            <a:off x="10689500" y="5800433"/>
            <a:ext cx="1391699" cy="958999"/>
          </a:xfrm>
          <a:prstGeom prst="rect">
            <a:avLst/>
          </a:prstGeom>
          <a:noFill/>
          <a:ln>
            <a:noFill/>
          </a:ln>
        </p:spPr>
      </p:pic>
      <p:sp>
        <p:nvSpPr>
          <p:cNvPr id="182" name="Google Shape;182;p55"/>
          <p:cNvSpPr txBox="1">
            <a:spLocks noGrp="1"/>
          </p:cNvSpPr>
          <p:nvPr>
            <p:ph type="sldNum" idx="12"/>
          </p:nvPr>
        </p:nvSpPr>
        <p:spPr>
          <a:xfrm>
            <a:off x="-14600" y="6412467"/>
            <a:ext cx="529500" cy="332400"/>
          </a:xfrm>
          <a:prstGeom prst="rect">
            <a:avLst/>
          </a:prstGeom>
        </p:spPr>
        <p:txBody>
          <a:bodyPr spcFirstLastPara="1" wrap="square" lIns="121900" tIns="121900" rIns="121900" bIns="121900" anchor="ctr" anchorCtr="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marL="0" lvl="0" indent="0" algn="r" rtl="0">
              <a:spcBef>
                <a:spcPts val="0"/>
              </a:spcBef>
              <a:spcAft>
                <a:spcPts val="0"/>
              </a:spcAft>
              <a:buNone/>
            </a:pPr>
            <a:fld id="{00000000-1234-1234-1234-123412341234}" type="slidenum">
              <a:rPr lang="en-US"/>
              <a:t>‹#›</a:t>
            </a:fld>
            <a:endParaRPr dirty="0"/>
          </a:p>
        </p:txBody>
      </p:sp>
      <p:sp>
        <p:nvSpPr>
          <p:cNvPr id="183" name="Google Shape;183;p55"/>
          <p:cNvSpPr txBox="1">
            <a:spLocks noGrp="1"/>
          </p:cNvSpPr>
          <p:nvPr>
            <p:ph type="subTitle" idx="2"/>
          </p:nvPr>
        </p:nvSpPr>
        <p:spPr>
          <a:xfrm>
            <a:off x="489600" y="6463867"/>
            <a:ext cx="6947100" cy="239700"/>
          </a:xfrm>
          <a:prstGeom prst="rect">
            <a:avLst/>
          </a:prstGeom>
        </p:spPr>
        <p:txBody>
          <a:bodyPr spcFirstLastPara="1" wrap="square" lIns="91425" tIns="45700" rIns="91425" bIns="45700" anchor="ctr" anchorCtr="0">
            <a:normAutofit/>
          </a:bodyPr>
          <a:lstStyle>
            <a:lvl1pPr lvl="0" rtl="0">
              <a:lnSpc>
                <a:spcPct val="100000"/>
              </a:lnSpc>
              <a:spcBef>
                <a:spcPts val="1100"/>
              </a:spcBef>
              <a:spcAft>
                <a:spcPts val="0"/>
              </a:spcAft>
              <a:buNone/>
              <a:defRPr sz="1300">
                <a:solidFill>
                  <a:schemeClr val="accent2"/>
                </a:solidFill>
              </a:defRPr>
            </a:lvl1pPr>
            <a:lvl2pPr lvl="1" rtl="0">
              <a:spcBef>
                <a:spcPts val="1100"/>
              </a:spcBef>
              <a:spcAft>
                <a:spcPts val="0"/>
              </a:spcAft>
              <a:buNone/>
              <a:defRPr sz="1300">
                <a:solidFill>
                  <a:schemeClr val="accent2"/>
                </a:solidFill>
              </a:defRPr>
            </a:lvl2pPr>
            <a:lvl3pPr lvl="2" rtl="0">
              <a:spcBef>
                <a:spcPts val="1100"/>
              </a:spcBef>
              <a:spcAft>
                <a:spcPts val="0"/>
              </a:spcAft>
              <a:buNone/>
              <a:defRPr sz="1300">
                <a:solidFill>
                  <a:schemeClr val="accent2"/>
                </a:solidFill>
              </a:defRPr>
            </a:lvl3pPr>
            <a:lvl4pPr lvl="3" rtl="0">
              <a:spcBef>
                <a:spcPts val="1100"/>
              </a:spcBef>
              <a:spcAft>
                <a:spcPts val="0"/>
              </a:spcAft>
              <a:buNone/>
              <a:defRPr sz="1300">
                <a:solidFill>
                  <a:schemeClr val="accent2"/>
                </a:solidFill>
              </a:defRPr>
            </a:lvl4pPr>
            <a:lvl5pPr lvl="4" rtl="0">
              <a:spcBef>
                <a:spcPts val="1100"/>
              </a:spcBef>
              <a:spcAft>
                <a:spcPts val="0"/>
              </a:spcAft>
              <a:buNone/>
              <a:defRPr sz="1300">
                <a:solidFill>
                  <a:schemeClr val="accent2"/>
                </a:solidFill>
              </a:defRPr>
            </a:lvl5pPr>
            <a:lvl6pPr lvl="5" rtl="0">
              <a:spcBef>
                <a:spcPts val="1100"/>
              </a:spcBef>
              <a:spcAft>
                <a:spcPts val="0"/>
              </a:spcAft>
              <a:buNone/>
              <a:defRPr sz="1300">
                <a:solidFill>
                  <a:schemeClr val="accent2"/>
                </a:solidFill>
              </a:defRPr>
            </a:lvl6pPr>
            <a:lvl7pPr lvl="6" rtl="0">
              <a:spcBef>
                <a:spcPts val="1100"/>
              </a:spcBef>
              <a:spcAft>
                <a:spcPts val="0"/>
              </a:spcAft>
              <a:buNone/>
              <a:defRPr sz="1300">
                <a:solidFill>
                  <a:schemeClr val="accent2"/>
                </a:solidFill>
              </a:defRPr>
            </a:lvl7pPr>
            <a:lvl8pPr lvl="7" rtl="0">
              <a:spcBef>
                <a:spcPts val="1100"/>
              </a:spcBef>
              <a:spcAft>
                <a:spcPts val="0"/>
              </a:spcAft>
              <a:buNone/>
              <a:defRPr sz="1300">
                <a:solidFill>
                  <a:schemeClr val="accent2"/>
                </a:solidFill>
              </a:defRPr>
            </a:lvl8pPr>
            <a:lvl9pPr lvl="8" rtl="0">
              <a:spcBef>
                <a:spcPts val="1100"/>
              </a:spcBef>
              <a:spcAft>
                <a:spcPts val="0"/>
              </a:spcAft>
              <a:buNone/>
              <a:defRPr sz="1300">
                <a:solidFill>
                  <a:schemeClr val="accent2"/>
                </a:solidFill>
              </a:defRPr>
            </a:lvl9pPr>
          </a:lstStyle>
          <a:p>
            <a:endParaRPr/>
          </a:p>
        </p:txBody>
      </p:sp>
      <p:cxnSp>
        <p:nvCxnSpPr>
          <p:cNvPr id="184" name="Google Shape;184;p55"/>
          <p:cNvCxnSpPr/>
          <p:nvPr/>
        </p:nvCxnSpPr>
        <p:spPr>
          <a:xfrm>
            <a:off x="452805" y="6405873"/>
            <a:ext cx="0" cy="355500"/>
          </a:xfrm>
          <a:prstGeom prst="straightConnector1">
            <a:avLst/>
          </a:prstGeom>
          <a:noFill/>
          <a:ln w="19050" cap="flat" cmpd="sng">
            <a:solidFill>
              <a:srgbClr val="341C67"/>
            </a:solidFill>
            <a:prstDash val="solid"/>
            <a:miter lim="800000"/>
            <a:headEnd type="none" w="sm" len="sm"/>
            <a:tailEnd type="none" w="sm" len="sm"/>
          </a:ln>
        </p:spPr>
      </p:cxnSp>
    </p:spTree>
    <p:extLst>
      <p:ext uri="{BB962C8B-B14F-4D97-AF65-F5344CB8AC3E}">
        <p14:creationId xmlns:p14="http://schemas.microsoft.com/office/powerpoint/2010/main" val="17295707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7_Title and Content" preserve="1">
  <p:cSld name="17_Title and Content">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56"/>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87" name="Google Shape;187;p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520700" algn="l" rtl="0">
              <a:lnSpc>
                <a:spcPct val="90000"/>
              </a:lnSpc>
              <a:spcBef>
                <a:spcPts val="1100"/>
              </a:spcBef>
              <a:spcAft>
                <a:spcPts val="0"/>
              </a:spcAft>
              <a:buClr>
                <a:schemeClr val="lt1"/>
              </a:buClr>
              <a:buSzPts val="4600"/>
              <a:buChar char="•"/>
              <a:defRPr sz="5000" b="1" i="0">
                <a:solidFill>
                  <a:schemeClr val="lt1"/>
                </a:solidFill>
              </a:defRPr>
            </a:lvl1pPr>
            <a:lvl2pPr marL="914400" lvl="1" indent="-381000" algn="l" rtl="0">
              <a:lnSpc>
                <a:spcPct val="90000"/>
              </a:lnSpc>
              <a:spcBef>
                <a:spcPts val="500"/>
              </a:spcBef>
              <a:spcAft>
                <a:spcPts val="0"/>
              </a:spcAft>
              <a:buClr>
                <a:schemeClr val="accent1"/>
              </a:buClr>
              <a:buSzPts val="2400"/>
              <a:buChar char="•"/>
              <a:defRPr i="0">
                <a:solidFill>
                  <a:schemeClr val="accent1"/>
                </a:solidFill>
              </a:defRPr>
            </a:lvl2pPr>
            <a:lvl3pPr marL="1371600" lvl="2" indent="-355600" algn="l" rtl="0">
              <a:lnSpc>
                <a:spcPct val="90000"/>
              </a:lnSpc>
              <a:spcBef>
                <a:spcPts val="500"/>
              </a:spcBef>
              <a:spcAft>
                <a:spcPts val="0"/>
              </a:spcAft>
              <a:buClr>
                <a:schemeClr val="accent1"/>
              </a:buClr>
              <a:buSzPts val="2000"/>
              <a:buChar char="•"/>
              <a:defRPr i="0">
                <a:solidFill>
                  <a:schemeClr val="accent1"/>
                </a:solidFill>
              </a:defRPr>
            </a:lvl3pPr>
            <a:lvl4pPr marL="1828800" lvl="3" indent="-349250" algn="l" rtl="0">
              <a:lnSpc>
                <a:spcPct val="90000"/>
              </a:lnSpc>
              <a:spcBef>
                <a:spcPts val="500"/>
              </a:spcBef>
              <a:spcAft>
                <a:spcPts val="0"/>
              </a:spcAft>
              <a:buClr>
                <a:schemeClr val="accent1"/>
              </a:buClr>
              <a:buSzPts val="1900"/>
              <a:buChar char="•"/>
              <a:defRPr i="0">
                <a:solidFill>
                  <a:schemeClr val="accent1"/>
                </a:solidFill>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10937676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8_Title and Content" preserve="1">
  <p:cSld name="18_Title and Content">
    <p:bg>
      <p:bgPr>
        <a:blipFill>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57"/>
          <p:cNvSpPr txBox="1">
            <a:spLocks noGrp="1"/>
          </p:cNvSpPr>
          <p:nvPr>
            <p:ph type="title"/>
          </p:nvPr>
        </p:nvSpPr>
        <p:spPr>
          <a:xfrm>
            <a:off x="352425" y="2651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lt1"/>
              </a:buClr>
              <a:buSzPts val="4000"/>
              <a:buFont typeface="Montserrat Black"/>
              <a:buNone/>
              <a:defRPr sz="4000" b="1" i="0">
                <a:solidFill>
                  <a:schemeClr val="lt1"/>
                </a:solidFill>
                <a:latin typeface="Montserrat Black"/>
                <a:ea typeface="Montserrat Black"/>
                <a:cs typeface="Montserrat Black"/>
                <a:sym typeface="Montserrat Black"/>
              </a:defRPr>
            </a:lvl1pPr>
            <a:lvl2pPr lvl="1" algn="l" rtl="0">
              <a:lnSpc>
                <a:spcPct val="100000"/>
              </a:lnSpc>
              <a:spcBef>
                <a:spcPts val="0"/>
              </a:spcBef>
              <a:spcAft>
                <a:spcPts val="0"/>
              </a:spcAft>
              <a:buSzPts val="1500"/>
              <a:buNone/>
              <a:defRPr/>
            </a:lvl2pPr>
            <a:lvl3pPr lvl="2" algn="l" rtl="0">
              <a:lnSpc>
                <a:spcPct val="100000"/>
              </a:lnSpc>
              <a:spcBef>
                <a:spcPts val="0"/>
              </a:spcBef>
              <a:spcAft>
                <a:spcPts val="0"/>
              </a:spcAft>
              <a:buSzPts val="1500"/>
              <a:buNone/>
              <a:defRPr/>
            </a:lvl3pPr>
            <a:lvl4pPr lvl="3" algn="l" rtl="0">
              <a:lnSpc>
                <a:spcPct val="100000"/>
              </a:lnSpc>
              <a:spcBef>
                <a:spcPts val="0"/>
              </a:spcBef>
              <a:spcAft>
                <a:spcPts val="0"/>
              </a:spcAft>
              <a:buSzPts val="1500"/>
              <a:buNone/>
              <a:defRPr/>
            </a:lvl4pPr>
            <a:lvl5pPr lvl="4" algn="l" rtl="0">
              <a:lnSpc>
                <a:spcPct val="100000"/>
              </a:lnSpc>
              <a:spcBef>
                <a:spcPts val="0"/>
              </a:spcBef>
              <a:spcAft>
                <a:spcPts val="0"/>
              </a:spcAft>
              <a:buSzPts val="1500"/>
              <a:buNone/>
              <a:defRPr/>
            </a:lvl5pPr>
            <a:lvl6pPr lvl="5" algn="l" rtl="0">
              <a:lnSpc>
                <a:spcPct val="100000"/>
              </a:lnSpc>
              <a:spcBef>
                <a:spcPts val="0"/>
              </a:spcBef>
              <a:spcAft>
                <a:spcPts val="0"/>
              </a:spcAft>
              <a:buSzPts val="1500"/>
              <a:buNone/>
              <a:defRPr/>
            </a:lvl6pPr>
            <a:lvl7pPr lvl="6" algn="l" rtl="0">
              <a:lnSpc>
                <a:spcPct val="100000"/>
              </a:lnSpc>
              <a:spcBef>
                <a:spcPts val="0"/>
              </a:spcBef>
              <a:spcAft>
                <a:spcPts val="0"/>
              </a:spcAft>
              <a:buSzPts val="1500"/>
              <a:buNone/>
              <a:defRPr/>
            </a:lvl7pPr>
            <a:lvl8pPr lvl="7" algn="l" rtl="0">
              <a:lnSpc>
                <a:spcPct val="100000"/>
              </a:lnSpc>
              <a:spcBef>
                <a:spcPts val="0"/>
              </a:spcBef>
              <a:spcAft>
                <a:spcPts val="0"/>
              </a:spcAft>
              <a:buSzPts val="1500"/>
              <a:buNone/>
              <a:defRPr/>
            </a:lvl8pPr>
            <a:lvl9pPr lvl="8" algn="l" rtl="0">
              <a:lnSpc>
                <a:spcPct val="100000"/>
              </a:lnSpc>
              <a:spcBef>
                <a:spcPts val="0"/>
              </a:spcBef>
              <a:spcAft>
                <a:spcPts val="0"/>
              </a:spcAft>
              <a:buSzPts val="1500"/>
              <a:buNone/>
              <a:defRPr/>
            </a:lvl9pPr>
          </a:lstStyle>
          <a:p>
            <a:endParaRPr/>
          </a:p>
        </p:txBody>
      </p:sp>
      <p:sp>
        <p:nvSpPr>
          <p:cNvPr id="190" name="Google Shape;190;p57"/>
          <p:cNvSpPr txBox="1">
            <a:spLocks noGrp="1"/>
          </p:cNvSpPr>
          <p:nvPr>
            <p:ph type="body" idx="1"/>
          </p:nvPr>
        </p:nvSpPr>
        <p:spPr>
          <a:xfrm>
            <a:off x="352425" y="4111625"/>
            <a:ext cx="10515600" cy="24465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100"/>
              </a:spcBef>
              <a:spcAft>
                <a:spcPts val="0"/>
              </a:spcAft>
              <a:buClr>
                <a:schemeClr val="dk1"/>
              </a:buClr>
              <a:buSzPts val="2800"/>
              <a:buChar char="•"/>
              <a:defRPr b="1" i="0">
                <a:solidFill>
                  <a:schemeClr val="dk1"/>
                </a:solidFill>
                <a:latin typeface="Montserrat SemiBold"/>
                <a:ea typeface="Montserrat SemiBold"/>
                <a:cs typeface="Montserrat SemiBold"/>
                <a:sym typeface="Montserrat SemiBold"/>
              </a:defRPr>
            </a:lvl1pPr>
            <a:lvl2pPr marL="914400" lvl="1" indent="-381000" algn="l" rtl="0">
              <a:lnSpc>
                <a:spcPct val="90000"/>
              </a:lnSpc>
              <a:spcBef>
                <a:spcPts val="500"/>
              </a:spcBef>
              <a:spcAft>
                <a:spcPts val="0"/>
              </a:spcAft>
              <a:buClr>
                <a:schemeClr val="dk2"/>
              </a:buClr>
              <a:buSzPts val="2400"/>
              <a:buChar char="•"/>
              <a:defRPr b="0" i="0">
                <a:solidFill>
                  <a:schemeClr val="dk2"/>
                </a:solidFill>
                <a:latin typeface="Montserrat"/>
                <a:ea typeface="Montserrat"/>
                <a:cs typeface="Montserrat"/>
                <a:sym typeface="Montserrat"/>
              </a:defRPr>
            </a:lvl2pPr>
            <a:lvl3pPr marL="1371600" lvl="2" indent="-355600" algn="l" rtl="0">
              <a:lnSpc>
                <a:spcPct val="90000"/>
              </a:lnSpc>
              <a:spcBef>
                <a:spcPts val="500"/>
              </a:spcBef>
              <a:spcAft>
                <a:spcPts val="0"/>
              </a:spcAft>
              <a:buClr>
                <a:schemeClr val="dk2"/>
              </a:buClr>
              <a:buSzPts val="2000"/>
              <a:buChar char="•"/>
              <a:defRPr b="0" i="0">
                <a:solidFill>
                  <a:schemeClr val="dk2"/>
                </a:solidFill>
                <a:latin typeface="Montserrat"/>
                <a:ea typeface="Montserrat"/>
                <a:cs typeface="Montserrat"/>
                <a:sym typeface="Montserrat"/>
              </a:defRPr>
            </a:lvl3pPr>
            <a:lvl4pPr marL="1828800" lvl="3"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4pPr>
            <a:lvl5pPr marL="2286000" lvl="4" indent="-349250" algn="l" rtl="0">
              <a:lnSpc>
                <a:spcPct val="90000"/>
              </a:lnSpc>
              <a:spcBef>
                <a:spcPts val="500"/>
              </a:spcBef>
              <a:spcAft>
                <a:spcPts val="0"/>
              </a:spcAft>
              <a:buClr>
                <a:schemeClr val="dk2"/>
              </a:buClr>
              <a:buSzPts val="1900"/>
              <a:buChar char="•"/>
              <a:defRPr b="0" i="0">
                <a:solidFill>
                  <a:schemeClr val="dk2"/>
                </a:solidFill>
                <a:latin typeface="Montserrat"/>
                <a:ea typeface="Montserrat"/>
                <a:cs typeface="Montserrat"/>
                <a:sym typeface="Montserrat"/>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9148131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1_Content with Caption" preserve="1">
  <p:cSld name="11_Content with Caption">
    <p:bg>
      <p:bgPr>
        <a:blipFill>
          <a:blip r:embed="rId2">
            <a:alphaModFix/>
          </a:blip>
          <a:stretch>
            <a:fillRect/>
          </a:stretch>
        </a:blipFill>
        <a:effectLst/>
      </p:bgPr>
    </p:bg>
    <p:spTree>
      <p:nvGrpSpPr>
        <p:cNvPr id="1" name="Shape 191"/>
        <p:cNvGrpSpPr/>
        <p:nvPr/>
      </p:nvGrpSpPr>
      <p:grpSpPr>
        <a:xfrm>
          <a:off x="0" y="0"/>
          <a:ext cx="0" cy="0"/>
          <a:chOff x="0" y="0"/>
          <a:chExt cx="0" cy="0"/>
        </a:xfrm>
      </p:grpSpPr>
      <p:sp>
        <p:nvSpPr>
          <p:cNvPr id="192" name="Google Shape;192;p58"/>
          <p:cNvSpPr txBox="1">
            <a:spLocks noGrp="1"/>
          </p:cNvSpPr>
          <p:nvPr>
            <p:ph type="body" idx="1"/>
          </p:nvPr>
        </p:nvSpPr>
        <p:spPr>
          <a:xfrm>
            <a:off x="642938" y="987425"/>
            <a:ext cx="73581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2E9ECE"/>
              </a:buClr>
              <a:buSzPts val="3200"/>
              <a:buChar char="•"/>
              <a:defRPr sz="3200" b="1" i="0">
                <a:solidFill>
                  <a:srgbClr val="2E9ECE"/>
                </a:solidFill>
                <a:latin typeface="Montserrat SemiBold"/>
                <a:ea typeface="Montserrat SemiBold"/>
                <a:cs typeface="Montserrat SemiBold"/>
                <a:sym typeface="Montserrat SemiBold"/>
              </a:defRPr>
            </a:lvl1pPr>
            <a:lvl2pPr marL="914400" lvl="1" indent="-406400" algn="l" rtl="0">
              <a:lnSpc>
                <a:spcPct val="90000"/>
              </a:lnSpc>
              <a:spcBef>
                <a:spcPts val="500"/>
              </a:spcBef>
              <a:spcAft>
                <a:spcPts val="0"/>
              </a:spcAft>
              <a:buClr>
                <a:schemeClr val="dk2"/>
              </a:buClr>
              <a:buSzPts val="2800"/>
              <a:buChar char="•"/>
              <a:defRPr sz="2800" b="0" i="0">
                <a:solidFill>
                  <a:schemeClr val="dk2"/>
                </a:solidFill>
                <a:latin typeface="Montserrat"/>
                <a:ea typeface="Montserrat"/>
                <a:cs typeface="Montserrat"/>
                <a:sym typeface="Montserrat"/>
              </a:defRPr>
            </a:lvl2pPr>
            <a:lvl3pPr marL="1371600" lvl="2" indent="-381000" algn="l" rtl="0">
              <a:lnSpc>
                <a:spcPct val="90000"/>
              </a:lnSpc>
              <a:spcBef>
                <a:spcPts val="500"/>
              </a:spcBef>
              <a:spcAft>
                <a:spcPts val="0"/>
              </a:spcAft>
              <a:buClr>
                <a:schemeClr val="dk2"/>
              </a:buClr>
              <a:buSzPts val="2400"/>
              <a:buChar char="•"/>
              <a:defRPr sz="2400" b="0" i="0">
                <a:solidFill>
                  <a:schemeClr val="dk2"/>
                </a:solidFill>
                <a:latin typeface="Montserrat"/>
                <a:ea typeface="Montserrat"/>
                <a:cs typeface="Montserrat"/>
                <a:sym typeface="Montserrat"/>
              </a:defRPr>
            </a:lvl3pPr>
            <a:lvl4pPr marL="1828800" lvl="3"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4pPr>
            <a:lvl5pPr marL="2286000" lvl="4" indent="-355600" algn="l" rtl="0">
              <a:lnSpc>
                <a:spcPct val="90000"/>
              </a:lnSpc>
              <a:spcBef>
                <a:spcPts val="500"/>
              </a:spcBef>
              <a:spcAft>
                <a:spcPts val="0"/>
              </a:spcAft>
              <a:buClr>
                <a:schemeClr val="dk2"/>
              </a:buClr>
              <a:buSzPts val="2000"/>
              <a:buChar char="•"/>
              <a:defRPr sz="2000" b="0" i="0">
                <a:solidFill>
                  <a:schemeClr val="dk2"/>
                </a:solidFill>
                <a:latin typeface="Montserrat"/>
                <a:ea typeface="Montserrat"/>
                <a:cs typeface="Montserrat"/>
                <a:sym typeface="Montserrat"/>
              </a:defRPr>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2584825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1" preserve="1">
  <p:cSld name="Blank 1">
    <p:spTree>
      <p:nvGrpSpPr>
        <p:cNvPr id="1" name="Shape 193"/>
        <p:cNvGrpSpPr/>
        <p:nvPr/>
      </p:nvGrpSpPr>
      <p:grpSpPr>
        <a:xfrm>
          <a:off x="0" y="0"/>
          <a:ext cx="0" cy="0"/>
          <a:chOff x="0" y="0"/>
          <a:chExt cx="0" cy="0"/>
        </a:xfrm>
      </p:grpSpPr>
      <p:sp>
        <p:nvSpPr>
          <p:cNvPr id="194" name="Google Shape;194;p59"/>
          <p:cNvSpPr txBox="1">
            <a:spLocks noGrp="1"/>
          </p:cNvSpPr>
          <p:nvPr>
            <p:ph type="sldNum" idx="12"/>
          </p:nvPr>
        </p:nvSpPr>
        <p:spPr>
          <a:xfrm>
            <a:off x="11296611" y="6217623"/>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4221919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Tree>
    <p:extLst>
      <p:ext uri="{BB962C8B-B14F-4D97-AF65-F5344CB8AC3E}">
        <p14:creationId xmlns:p14="http://schemas.microsoft.com/office/powerpoint/2010/main" val="427389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slideLayout" Target="../slideLayouts/slideLayout33.xml"/><Relationship Id="rId39" Type="http://schemas.openxmlformats.org/officeDocument/2006/relationships/slideLayout" Target="../slideLayouts/slideLayout46.xml"/><Relationship Id="rId21" Type="http://schemas.openxmlformats.org/officeDocument/2006/relationships/slideLayout" Target="../slideLayouts/slideLayout28.xml"/><Relationship Id="rId34" Type="http://schemas.openxmlformats.org/officeDocument/2006/relationships/slideLayout" Target="../slideLayouts/slideLayout41.xml"/><Relationship Id="rId42" Type="http://schemas.openxmlformats.org/officeDocument/2006/relationships/slideLayout" Target="../slideLayouts/slideLayout49.xml"/><Relationship Id="rId47" Type="http://schemas.openxmlformats.org/officeDocument/2006/relationships/slideLayout" Target="../slideLayouts/slideLayout54.xml"/><Relationship Id="rId50" Type="http://schemas.openxmlformats.org/officeDocument/2006/relationships/slideLayout" Target="../slideLayouts/slideLayout57.xml"/><Relationship Id="rId55" Type="http://schemas.openxmlformats.org/officeDocument/2006/relationships/slideLayout" Target="../slideLayouts/slideLayout62.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slideLayout" Target="../slideLayouts/slideLayout32.xml"/><Relationship Id="rId33" Type="http://schemas.openxmlformats.org/officeDocument/2006/relationships/slideLayout" Target="../slideLayouts/slideLayout40.xml"/><Relationship Id="rId38" Type="http://schemas.openxmlformats.org/officeDocument/2006/relationships/slideLayout" Target="../slideLayouts/slideLayout45.xml"/><Relationship Id="rId46" Type="http://schemas.openxmlformats.org/officeDocument/2006/relationships/slideLayout" Target="../slideLayouts/slideLayout53.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29" Type="http://schemas.openxmlformats.org/officeDocument/2006/relationships/slideLayout" Target="../slideLayouts/slideLayout36.xml"/><Relationship Id="rId41" Type="http://schemas.openxmlformats.org/officeDocument/2006/relationships/slideLayout" Target="../slideLayouts/slideLayout48.xml"/><Relationship Id="rId54" Type="http://schemas.openxmlformats.org/officeDocument/2006/relationships/slideLayout" Target="../slideLayouts/slideLayout61.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32" Type="http://schemas.openxmlformats.org/officeDocument/2006/relationships/slideLayout" Target="../slideLayouts/slideLayout39.xml"/><Relationship Id="rId37" Type="http://schemas.openxmlformats.org/officeDocument/2006/relationships/slideLayout" Target="../slideLayouts/slideLayout44.xml"/><Relationship Id="rId40" Type="http://schemas.openxmlformats.org/officeDocument/2006/relationships/slideLayout" Target="../slideLayouts/slideLayout47.xml"/><Relationship Id="rId45" Type="http://schemas.openxmlformats.org/officeDocument/2006/relationships/slideLayout" Target="../slideLayouts/slideLayout52.xml"/><Relationship Id="rId53" Type="http://schemas.openxmlformats.org/officeDocument/2006/relationships/slideLayout" Target="../slideLayouts/slideLayout60.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28" Type="http://schemas.openxmlformats.org/officeDocument/2006/relationships/slideLayout" Target="../slideLayouts/slideLayout35.xml"/><Relationship Id="rId36" Type="http://schemas.openxmlformats.org/officeDocument/2006/relationships/slideLayout" Target="../slideLayouts/slideLayout43.xml"/><Relationship Id="rId49" Type="http://schemas.openxmlformats.org/officeDocument/2006/relationships/slideLayout" Target="../slideLayouts/slideLayout56.xml"/><Relationship Id="rId57" Type="http://schemas.openxmlformats.org/officeDocument/2006/relationships/theme" Target="../theme/theme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31" Type="http://schemas.openxmlformats.org/officeDocument/2006/relationships/slideLayout" Target="../slideLayouts/slideLayout38.xml"/><Relationship Id="rId44" Type="http://schemas.openxmlformats.org/officeDocument/2006/relationships/slideLayout" Target="../slideLayouts/slideLayout51.xml"/><Relationship Id="rId52" Type="http://schemas.openxmlformats.org/officeDocument/2006/relationships/slideLayout" Target="../slideLayouts/slideLayout59.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 Id="rId27" Type="http://schemas.openxmlformats.org/officeDocument/2006/relationships/slideLayout" Target="../slideLayouts/slideLayout34.xml"/><Relationship Id="rId30" Type="http://schemas.openxmlformats.org/officeDocument/2006/relationships/slideLayout" Target="../slideLayouts/slideLayout37.xml"/><Relationship Id="rId35" Type="http://schemas.openxmlformats.org/officeDocument/2006/relationships/slideLayout" Target="../slideLayouts/slideLayout42.xml"/><Relationship Id="rId43" Type="http://schemas.openxmlformats.org/officeDocument/2006/relationships/slideLayout" Target="../slideLayouts/slideLayout50.xml"/><Relationship Id="rId48" Type="http://schemas.openxmlformats.org/officeDocument/2006/relationships/slideLayout" Target="../slideLayouts/slideLayout55.xml"/><Relationship Id="rId56" Type="http://schemas.openxmlformats.org/officeDocument/2006/relationships/slideLayout" Target="../slideLayouts/slideLayout63.xml"/><Relationship Id="rId8" Type="http://schemas.openxmlformats.org/officeDocument/2006/relationships/slideLayout" Target="../slideLayouts/slideLayout15.xml"/><Relationship Id="rId51" Type="http://schemas.openxmlformats.org/officeDocument/2006/relationships/slideLayout" Target="../slideLayouts/slideLayout58.xml"/><Relationship Id="rId3"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C2813-3CD3-5449-A15E-A10B42378763}"/>
              </a:ext>
            </a:extLst>
          </p:cNvPr>
          <p:cNvSpPr>
            <a:spLocks noGrp="1"/>
          </p:cNvSpPr>
          <p:nvPr>
            <p:ph type="title"/>
          </p:nvPr>
        </p:nvSpPr>
        <p:spPr>
          <a:xfrm>
            <a:off x="371061" y="365125"/>
            <a:ext cx="1098273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6C0279-A432-554A-B4BA-32BB7BF5EC41}"/>
              </a:ext>
            </a:extLst>
          </p:cNvPr>
          <p:cNvSpPr>
            <a:spLocks noGrp="1"/>
          </p:cNvSpPr>
          <p:nvPr>
            <p:ph type="body" idx="1"/>
          </p:nvPr>
        </p:nvSpPr>
        <p:spPr>
          <a:xfrm>
            <a:off x="371061" y="1825625"/>
            <a:ext cx="1098273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E8A69AA-344F-0A44-ADCB-6C46AF2BC557}"/>
              </a:ext>
            </a:extLst>
          </p:cNvPr>
          <p:cNvSpPr>
            <a:spLocks noGrp="1"/>
          </p:cNvSpPr>
          <p:nvPr>
            <p:ph type="ftr" sz="quarter" idx="3"/>
          </p:nvPr>
        </p:nvSpPr>
        <p:spPr>
          <a:xfrm>
            <a:off x="750896" y="6356350"/>
            <a:ext cx="5966098" cy="365125"/>
          </a:xfrm>
          <a:prstGeom prst="rect">
            <a:avLst/>
          </a:prstGeom>
        </p:spPr>
        <p:txBody>
          <a:bodyPr vert="horz" lIns="91440" tIns="45720" rIns="91440" bIns="45720" rtlCol="0" anchor="ctr"/>
          <a:lstStyle>
            <a:lvl1pPr algn="l">
              <a:defRPr sz="1200">
                <a:solidFill>
                  <a:schemeClr val="accent6"/>
                </a:solidFill>
              </a:defRPr>
            </a:lvl1pPr>
          </a:lstStyle>
          <a:p>
            <a:endParaRPr lang="en-US" dirty="0"/>
          </a:p>
        </p:txBody>
      </p:sp>
      <p:sp>
        <p:nvSpPr>
          <p:cNvPr id="6" name="Slide Number Placeholder 5">
            <a:extLst>
              <a:ext uri="{FF2B5EF4-FFF2-40B4-BE49-F238E27FC236}">
                <a16:creationId xmlns:a16="http://schemas.microsoft.com/office/drawing/2014/main" id="{6CEFAAAC-834A-4843-BEE0-B1F96C2B5210}"/>
              </a:ext>
            </a:extLst>
          </p:cNvPr>
          <p:cNvSpPr>
            <a:spLocks noGrp="1"/>
          </p:cNvSpPr>
          <p:nvPr>
            <p:ph type="sldNum" sz="quarter" idx="4"/>
          </p:nvPr>
        </p:nvSpPr>
        <p:spPr>
          <a:xfrm>
            <a:off x="129309" y="6356350"/>
            <a:ext cx="621587" cy="365125"/>
          </a:xfrm>
          <a:prstGeom prst="rect">
            <a:avLst/>
          </a:prstGeom>
        </p:spPr>
        <p:txBody>
          <a:bodyPr vert="horz" lIns="91440" tIns="45720" rIns="91440" bIns="45720" rtlCol="0" anchor="ctr"/>
          <a:lstStyle>
            <a:lvl1pPr algn="l">
              <a:defRPr sz="1200">
                <a:solidFill>
                  <a:schemeClr val="accent6"/>
                </a:solidFill>
              </a:defRPr>
            </a:lvl1pPr>
          </a:lstStyle>
          <a:p>
            <a:pPr algn="r"/>
            <a:fld id="{D5CA4161-6EC3-4748-B7F3-82EA64CE3DD4}" type="slidenum">
              <a:rPr lang="en-US" smtClean="0"/>
              <a:pPr algn="r"/>
              <a:t>‹#›</a:t>
            </a:fld>
            <a:endParaRPr lang="en-US" dirty="0"/>
          </a:p>
        </p:txBody>
      </p:sp>
    </p:spTree>
    <p:extLst>
      <p:ext uri="{BB962C8B-B14F-4D97-AF65-F5344CB8AC3E}">
        <p14:creationId xmlns:p14="http://schemas.microsoft.com/office/powerpoint/2010/main" val="155708898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13" r:id="rId7"/>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 name="Google Shape;11;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4pPr>
            <a:lvl5pPr marL="2286000" marR="0" lvl="4"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rgbClr val="929292"/>
                </a:solidFill>
                <a:latin typeface="Calibri"/>
                <a:ea typeface="Calibri"/>
                <a:cs typeface="Calibri"/>
                <a:sym typeface="Calibri"/>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rgbClr val="929292"/>
                </a:solidFill>
                <a:latin typeface="Calibri"/>
                <a:ea typeface="Calibri"/>
                <a:cs typeface="Calibri"/>
                <a:sym typeface="Calibri"/>
              </a:defRPr>
            </a:lvl1pPr>
            <a:lvl2pPr marR="0" lvl="1"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500"/>
              <a:buNone/>
              <a:defRPr sz="1900" b="0" i="0" u="none" strike="noStrike" cap="none">
                <a:solidFill>
                  <a:schemeClr val="dk1"/>
                </a:solidFill>
                <a:latin typeface="Calibri"/>
                <a:ea typeface="Calibri"/>
                <a:cs typeface="Calibri"/>
                <a:sym typeface="Calibri"/>
              </a:defRPr>
            </a:lvl9pPr>
          </a:lstStyle>
          <a:p>
            <a:endParaRPr dirty="0"/>
          </a:p>
        </p:txBody>
      </p:sp>
      <p:sp>
        <p:nvSpPr>
          <p:cNvPr id="14" name="Google Shape;14;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929292"/>
                </a:solidFill>
                <a:latin typeface="Calibri"/>
                <a:ea typeface="Calibri"/>
                <a:cs typeface="Calibri"/>
                <a:sym typeface="Calibri"/>
              </a:defRPr>
            </a:lvl1pPr>
            <a:lvl2pPr marL="0" marR="0" lvl="1" indent="0" algn="r" rtl="0">
              <a:spcBef>
                <a:spcPts val="0"/>
              </a:spcBef>
              <a:buNone/>
              <a:defRPr sz="1200" b="0" i="0" u="none" strike="noStrike" cap="none">
                <a:solidFill>
                  <a:srgbClr val="929292"/>
                </a:solidFill>
                <a:latin typeface="Calibri"/>
                <a:ea typeface="Calibri"/>
                <a:cs typeface="Calibri"/>
                <a:sym typeface="Calibri"/>
              </a:defRPr>
            </a:lvl2pPr>
            <a:lvl3pPr marL="0" marR="0" lvl="2" indent="0" algn="r" rtl="0">
              <a:spcBef>
                <a:spcPts val="0"/>
              </a:spcBef>
              <a:buNone/>
              <a:defRPr sz="1200" b="0" i="0" u="none" strike="noStrike" cap="none">
                <a:solidFill>
                  <a:srgbClr val="929292"/>
                </a:solidFill>
                <a:latin typeface="Calibri"/>
                <a:ea typeface="Calibri"/>
                <a:cs typeface="Calibri"/>
                <a:sym typeface="Calibri"/>
              </a:defRPr>
            </a:lvl3pPr>
            <a:lvl4pPr marL="0" marR="0" lvl="3" indent="0" algn="r" rtl="0">
              <a:spcBef>
                <a:spcPts val="0"/>
              </a:spcBef>
              <a:buNone/>
              <a:defRPr sz="1200" b="0" i="0" u="none" strike="noStrike" cap="none">
                <a:solidFill>
                  <a:srgbClr val="929292"/>
                </a:solidFill>
                <a:latin typeface="Calibri"/>
                <a:ea typeface="Calibri"/>
                <a:cs typeface="Calibri"/>
                <a:sym typeface="Calibri"/>
              </a:defRPr>
            </a:lvl4pPr>
            <a:lvl5pPr marL="0" marR="0" lvl="4" indent="0" algn="r" rtl="0">
              <a:spcBef>
                <a:spcPts val="0"/>
              </a:spcBef>
              <a:buNone/>
              <a:defRPr sz="1200" b="0" i="0" u="none" strike="noStrike" cap="none">
                <a:solidFill>
                  <a:srgbClr val="929292"/>
                </a:solidFill>
                <a:latin typeface="Calibri"/>
                <a:ea typeface="Calibri"/>
                <a:cs typeface="Calibri"/>
                <a:sym typeface="Calibri"/>
              </a:defRPr>
            </a:lvl5pPr>
            <a:lvl6pPr marL="0" marR="0" lvl="5" indent="0" algn="r" rtl="0">
              <a:spcBef>
                <a:spcPts val="0"/>
              </a:spcBef>
              <a:buNone/>
              <a:defRPr sz="1200" b="0" i="0" u="none" strike="noStrike" cap="none">
                <a:solidFill>
                  <a:srgbClr val="929292"/>
                </a:solidFill>
                <a:latin typeface="Calibri"/>
                <a:ea typeface="Calibri"/>
                <a:cs typeface="Calibri"/>
                <a:sym typeface="Calibri"/>
              </a:defRPr>
            </a:lvl6pPr>
            <a:lvl7pPr marL="0" marR="0" lvl="6" indent="0" algn="r" rtl="0">
              <a:spcBef>
                <a:spcPts val="0"/>
              </a:spcBef>
              <a:buNone/>
              <a:defRPr sz="1200" b="0" i="0" u="none" strike="noStrike" cap="none">
                <a:solidFill>
                  <a:srgbClr val="929292"/>
                </a:solidFill>
                <a:latin typeface="Calibri"/>
                <a:ea typeface="Calibri"/>
                <a:cs typeface="Calibri"/>
                <a:sym typeface="Calibri"/>
              </a:defRPr>
            </a:lvl7pPr>
            <a:lvl8pPr marL="0" marR="0" lvl="7" indent="0" algn="r" rtl="0">
              <a:spcBef>
                <a:spcPts val="0"/>
              </a:spcBef>
              <a:buNone/>
              <a:defRPr sz="1200" b="0" i="0" u="none" strike="noStrike" cap="none">
                <a:solidFill>
                  <a:srgbClr val="929292"/>
                </a:solidFill>
                <a:latin typeface="Calibri"/>
                <a:ea typeface="Calibri"/>
                <a:cs typeface="Calibri"/>
                <a:sym typeface="Calibri"/>
              </a:defRPr>
            </a:lvl8pPr>
            <a:lvl9pPr marL="0" marR="0" lvl="8" indent="0" algn="r" rtl="0">
              <a:spcBef>
                <a:spcPts val="0"/>
              </a:spcBef>
              <a:buNone/>
              <a:defRPr sz="1200" b="0" i="0" u="none" strike="noStrike" cap="none">
                <a:solidFill>
                  <a:srgbClr val="92929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46519898"/>
      </p:ext>
    </p:extLst>
  </p:cSld>
  <p:clrMap bg1="lt1" tx1="dk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 id="2147483768" r:id="rId53"/>
    <p:sldLayoutId id="2147483769" r:id="rId54"/>
    <p:sldLayoutId id="2147483770" r:id="rId55"/>
    <p:sldLayoutId id="2147483771" r:id="rId5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hyperlink" Target="https://www.oklegislature.gov/cf_pdf/2025-26%20ENR/hB/HB3021%20ENR.PDF"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hyperlink" Target="https://www.okcollegestart.org/College_Planning/Prepare_for_College/course_guidelines.aspx" TargetMode="External"/><Relationship Id="rId2" Type="http://schemas.openxmlformats.org/officeDocument/2006/relationships/hyperlink" Target="https://www.okcollegestart.org/College_Planning/Prepare_for_College/courses_to_take.aspx" TargetMode="Externa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hyperlink" Target="https://www.okedge.com/business-community/service-work-based-learning/" TargetMode="External"/><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hyperlink" Target="mailto:studentdevelopment@sde.ok.gov" TargetMode="External"/><Relationship Id="rId7" Type="http://schemas.openxmlformats.org/officeDocument/2006/relationships/hyperlink" Target="mailto:meredith.dennis@sde.ok.gov" TargetMode="External"/><Relationship Id="rId2" Type="http://schemas.openxmlformats.org/officeDocument/2006/relationships/hyperlink" Target="https://oklahoma.gov/education/services/standards-learning.html" TargetMode="External"/><Relationship Id="rId1" Type="http://schemas.openxmlformats.org/officeDocument/2006/relationships/slideLayout" Target="../slideLayouts/slideLayout27.xml"/><Relationship Id="rId6" Type="http://schemas.openxmlformats.org/officeDocument/2006/relationships/hyperlink" Target="mailto:jennifer.peters@sde.ok.gov" TargetMode="External"/><Relationship Id="rId5" Type="http://schemas.openxmlformats.org/officeDocument/2006/relationships/hyperlink" Target="mailto:christi.sturgeon@sde.ok.gov" TargetMode="External"/><Relationship Id="rId4" Type="http://schemas.openxmlformats.org/officeDocument/2006/relationships/hyperlink" Target="mailto:deana.edgar@sde.ok.gov" TargetMode="External"/></Relationships>
</file>

<file path=ppt/slides/_rels/slide46.xml.rels><?xml version="1.0" encoding="UTF-8" standalone="yes"?>
<Relationships xmlns="http://schemas.openxmlformats.org/package/2006/relationships"><Relationship Id="rId2" Type="http://schemas.openxmlformats.org/officeDocument/2006/relationships/hyperlink" Target="https://oklahoma.gov/education/services/student-development/graduation-resources/academic-advisement-resources.html" TargetMode="External"/><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hyperlink" Target="https://drive.google.com/drive/folders/1e4qUf9u7tsV9EmWhjOxD1GU_18wCxRNL?usp=drive_link" TargetMode="External"/><Relationship Id="rId2" Type="http://schemas.openxmlformats.org/officeDocument/2006/relationships/hyperlink" Target="https://oklahoma.gov/education/services/special-education.html" TargetMode="External"/><Relationship Id="rId1" Type="http://schemas.openxmlformats.org/officeDocument/2006/relationships/slideLayout" Target="../slideLayouts/slideLayout27.xml"/><Relationship Id="rId5" Type="http://schemas.openxmlformats.org/officeDocument/2006/relationships/hyperlink" Target="https://www.planyourwayok.com/transition-planning/" TargetMode="External"/><Relationship Id="rId4" Type="http://schemas.openxmlformats.org/officeDocument/2006/relationships/hyperlink" Target="https://drive.google.com/drive/folders/1rCrOgOaAdjrgUDjnhgANJQTmaEb47I7O?usp=drive_link"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Lori.chesnut@sde.ok.gov" TargetMode="External"/><Relationship Id="rId2" Type="http://schemas.openxmlformats.org/officeDocument/2006/relationships/hyperlink" Target="mailto:Claudia.beckner@sde.ok.gov" TargetMode="Externa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640797B4-4414-534A-A4A6-659B35516D4F}"/>
              </a:ext>
            </a:extLst>
          </p:cNvPr>
          <p:cNvSpPr>
            <a:spLocks noGrp="1"/>
          </p:cNvSpPr>
          <p:nvPr>
            <p:ph type="ctrTitle"/>
          </p:nvPr>
        </p:nvSpPr>
        <p:spPr>
          <a:xfrm>
            <a:off x="371060" y="548550"/>
            <a:ext cx="5859259" cy="2387600"/>
          </a:xfrm>
        </p:spPr>
        <p:txBody>
          <a:bodyPr/>
          <a:lstStyle/>
          <a:p>
            <a:r>
              <a:rPr lang="en-US" dirty="0">
                <a:solidFill>
                  <a:srgbClr val="326820"/>
                </a:solidFill>
                <a:latin typeface="Montserrat Black" panose="00000A00000000000000" pitchFamily="2" charset="0"/>
              </a:rPr>
              <a:t>Graduation Requirements</a:t>
            </a:r>
          </a:p>
        </p:txBody>
      </p:sp>
      <p:sp>
        <p:nvSpPr>
          <p:cNvPr id="17" name="Subtitle 16">
            <a:extLst>
              <a:ext uri="{FF2B5EF4-FFF2-40B4-BE49-F238E27FC236}">
                <a16:creationId xmlns:a16="http://schemas.microsoft.com/office/drawing/2014/main" id="{9A7AD821-C802-3048-AE06-8443FBE67764}"/>
              </a:ext>
            </a:extLst>
          </p:cNvPr>
          <p:cNvSpPr>
            <a:spLocks noGrp="1"/>
          </p:cNvSpPr>
          <p:nvPr>
            <p:ph type="subTitle" idx="1"/>
          </p:nvPr>
        </p:nvSpPr>
        <p:spPr>
          <a:xfrm>
            <a:off x="371060" y="3055716"/>
            <a:ext cx="5615404" cy="2176041"/>
          </a:xfrm>
        </p:spPr>
        <p:txBody>
          <a:bodyPr>
            <a:normAutofit/>
          </a:bodyPr>
          <a:lstStyle/>
          <a:p>
            <a:r>
              <a:rPr lang="en-US" sz="3600" dirty="0">
                <a:solidFill>
                  <a:schemeClr val="accent2"/>
                </a:solidFill>
                <a:latin typeface="Montserrat Black" panose="00000A00000000000000" pitchFamily="2" charset="0"/>
              </a:rPr>
              <a:t>Updates from HB 3021</a:t>
            </a:r>
          </a:p>
          <a:p>
            <a:endParaRPr lang="en-US" sz="3600" dirty="0">
              <a:latin typeface="Montserrat Black" panose="00000A00000000000000" pitchFamily="2" charset="0"/>
            </a:endParaRPr>
          </a:p>
        </p:txBody>
      </p:sp>
    </p:spTree>
    <p:extLst>
      <p:ext uri="{BB962C8B-B14F-4D97-AF65-F5344CB8AC3E}">
        <p14:creationId xmlns:p14="http://schemas.microsoft.com/office/powerpoint/2010/main" val="18072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FC878-B3F3-FDC2-5C6F-6A1781550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8C75D-DD54-7F9F-0F54-906F3F271620}"/>
              </a:ext>
            </a:extLst>
          </p:cNvPr>
          <p:cNvSpPr>
            <a:spLocks noGrp="1"/>
          </p:cNvSpPr>
          <p:nvPr>
            <p:ph type="title"/>
          </p:nvPr>
        </p:nvSpPr>
        <p:spPr>
          <a:xfrm>
            <a:off x="838200" y="141108"/>
            <a:ext cx="10515600" cy="1325700"/>
          </a:xfrm>
        </p:spPr>
        <p:txBody>
          <a:bodyPr/>
          <a:lstStyle/>
          <a:p>
            <a:r>
              <a:rPr lang="en-US" dirty="0">
                <a:latin typeface="Montserrat Black" panose="00000A00000000000000" pitchFamily="2" charset="0"/>
              </a:rPr>
              <a:t>OK HB 3021</a:t>
            </a:r>
          </a:p>
        </p:txBody>
      </p:sp>
      <p:sp>
        <p:nvSpPr>
          <p:cNvPr id="3" name="Text Placeholder 2">
            <a:extLst>
              <a:ext uri="{FF2B5EF4-FFF2-40B4-BE49-F238E27FC236}">
                <a16:creationId xmlns:a16="http://schemas.microsoft.com/office/drawing/2014/main" id="{C6E5CE1E-0EED-D6A8-2664-7CF760C9E272}"/>
              </a:ext>
            </a:extLst>
          </p:cNvPr>
          <p:cNvSpPr>
            <a:spLocks noGrp="1"/>
          </p:cNvSpPr>
          <p:nvPr>
            <p:ph type="body" idx="1"/>
          </p:nvPr>
        </p:nvSpPr>
        <p:spPr>
          <a:xfrm>
            <a:off x="838200" y="1466808"/>
            <a:ext cx="10515600" cy="4351200"/>
          </a:xfrm>
        </p:spPr>
        <p:txBody>
          <a:bodyPr>
            <a:normAutofit lnSpcReduction="10000"/>
          </a:bodyPr>
          <a:lstStyle/>
          <a:p>
            <a:pPr marL="50800" indent="0">
              <a:buNone/>
            </a:pPr>
            <a:r>
              <a:rPr lang="en-US" dirty="0">
                <a:latin typeface="Montserrat Black" panose="00000A00000000000000" pitchFamily="2" charset="0"/>
                <a:cs typeface="Arial" panose="020B0604020202020204" pitchFamily="34" charset="0"/>
              </a:rPr>
              <a:t>HB 3021 ensures that every Oklahoma graduate earns the same diploma while providing a graduation pathway designed around each student's unique interests, talents, and future goals. </a:t>
            </a: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One Diploma</a:t>
            </a:r>
          </a:p>
          <a:p>
            <a:pPr marL="50800" indent="0">
              <a:buNone/>
            </a:pPr>
            <a:endParaRPr lang="en-US" dirty="0">
              <a:latin typeface="Montserrat Black" panose="00000A00000000000000" pitchFamily="2" charset="0"/>
              <a:cs typeface="Arial" panose="020B0604020202020204" pitchFamily="34" charset="0"/>
            </a:endParaRP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Personalized Pathways</a:t>
            </a:r>
          </a:p>
          <a:p>
            <a:pPr marL="50800" indent="0">
              <a:buNone/>
            </a:pPr>
            <a:endParaRPr lang="en-US" dirty="0">
              <a:latin typeface="Montserrat Black" panose="00000A00000000000000" pitchFamily="2" charset="0"/>
              <a:cs typeface="Arial" panose="020B0604020202020204" pitchFamily="34" charset="0"/>
            </a:endParaRPr>
          </a:p>
          <a:p>
            <a:pPr>
              <a:buFont typeface="Wingdings" panose="05000000000000000000" pitchFamily="2" charset="2"/>
              <a:buChar char="q"/>
            </a:pPr>
            <a:r>
              <a:rPr lang="en-US" dirty="0">
                <a:latin typeface="Montserrat Black" panose="00000A00000000000000" pitchFamily="2" charset="0"/>
                <a:cs typeface="Arial" panose="020B0604020202020204" pitchFamily="34" charset="0"/>
              </a:rPr>
              <a:t>Unlimited Possibilities </a:t>
            </a:r>
          </a:p>
        </p:txBody>
      </p:sp>
    </p:spTree>
    <p:extLst>
      <p:ext uri="{BB962C8B-B14F-4D97-AF65-F5344CB8AC3E}">
        <p14:creationId xmlns:p14="http://schemas.microsoft.com/office/powerpoint/2010/main" val="1653976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42E4-72D2-15BF-5007-0516B7800D52}"/>
              </a:ext>
            </a:extLst>
          </p:cNvPr>
          <p:cNvSpPr>
            <a:spLocks noGrp="1"/>
          </p:cNvSpPr>
          <p:nvPr>
            <p:ph type="title"/>
          </p:nvPr>
        </p:nvSpPr>
        <p:spPr>
          <a:xfrm>
            <a:off x="511697" y="0"/>
            <a:ext cx="11168605" cy="1099595"/>
          </a:xfrm>
        </p:spPr>
        <p:txBody>
          <a:bodyPr/>
          <a:lstStyle/>
          <a:p>
            <a:r>
              <a:rPr lang="en-US" dirty="0">
                <a:latin typeface="Montserrat Black" panose="00000A00000000000000" pitchFamily="2" charset="0"/>
              </a:rPr>
              <a:t>Why This Matters</a:t>
            </a:r>
          </a:p>
        </p:txBody>
      </p:sp>
      <p:sp>
        <p:nvSpPr>
          <p:cNvPr id="3" name="Text Placeholder 2">
            <a:extLst>
              <a:ext uri="{FF2B5EF4-FFF2-40B4-BE49-F238E27FC236}">
                <a16:creationId xmlns:a16="http://schemas.microsoft.com/office/drawing/2014/main" id="{8D9313FA-6BDA-BBC1-2404-3AFD46402598}"/>
              </a:ext>
            </a:extLst>
          </p:cNvPr>
          <p:cNvSpPr>
            <a:spLocks noGrp="1"/>
          </p:cNvSpPr>
          <p:nvPr>
            <p:ph type="body" idx="1"/>
          </p:nvPr>
        </p:nvSpPr>
        <p:spPr>
          <a:xfrm>
            <a:off x="511697" y="1099595"/>
            <a:ext cx="10842103" cy="5077230"/>
          </a:xfrm>
        </p:spPr>
        <p:txBody>
          <a:bodyPr>
            <a:normAutofit lnSpcReduction="10000"/>
          </a:bodyPr>
          <a:lstStyle/>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The new requirements affect:</a:t>
            </a:r>
          </a:p>
          <a:p>
            <a:pPr lvl="1">
              <a:buFont typeface="Wingdings" panose="05000000000000000000" pitchFamily="2" charset="2"/>
              <a:buChar char="§"/>
            </a:pPr>
            <a:r>
              <a:rPr lang="en-US" dirty="0">
                <a:latin typeface="Montserrat Black" panose="00000A00000000000000" pitchFamily="2" charset="0"/>
              </a:rPr>
              <a:t>Course sequencing</a:t>
            </a:r>
          </a:p>
          <a:p>
            <a:pPr lvl="1">
              <a:buFont typeface="Wingdings" panose="05000000000000000000" pitchFamily="2" charset="2"/>
              <a:buChar char="§"/>
            </a:pPr>
            <a:r>
              <a:rPr lang="en-US" dirty="0">
                <a:latin typeface="Montserrat Black" panose="00000A00000000000000" pitchFamily="2" charset="0"/>
              </a:rPr>
              <a:t>Transition planning</a:t>
            </a:r>
          </a:p>
          <a:p>
            <a:pPr lvl="1">
              <a:buFont typeface="Wingdings" panose="05000000000000000000" pitchFamily="2" charset="2"/>
              <a:buChar char="§"/>
            </a:pPr>
            <a:r>
              <a:rPr lang="en-US" dirty="0">
                <a:latin typeface="Montserrat Black" panose="00000A00000000000000" pitchFamily="2" charset="0"/>
              </a:rPr>
              <a:t>Graduation timelines</a:t>
            </a:r>
          </a:p>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The shift to a single standard high school diploma structure means schools need to be clear about how students:</a:t>
            </a:r>
          </a:p>
          <a:p>
            <a:pPr lvl="1">
              <a:buFont typeface="Wingdings" panose="05000000000000000000" pitchFamily="2" charset="2"/>
              <a:buChar char="§"/>
            </a:pPr>
            <a:r>
              <a:rPr lang="en-US" dirty="0">
                <a:latin typeface="Montserrat Black" panose="00000A00000000000000" pitchFamily="2" charset="0"/>
              </a:rPr>
              <a:t>Earn credits</a:t>
            </a:r>
          </a:p>
          <a:p>
            <a:pPr lvl="1">
              <a:buFont typeface="Wingdings" panose="05000000000000000000" pitchFamily="2" charset="2"/>
              <a:buChar char="§"/>
            </a:pPr>
            <a:r>
              <a:rPr lang="en-US" dirty="0">
                <a:latin typeface="Montserrat Black" panose="00000A00000000000000" pitchFamily="2" charset="0"/>
              </a:rPr>
              <a:t>Access supports</a:t>
            </a:r>
          </a:p>
          <a:p>
            <a:pPr lvl="1">
              <a:buFont typeface="Wingdings" panose="05000000000000000000" pitchFamily="2" charset="2"/>
              <a:buChar char="§"/>
            </a:pPr>
            <a:r>
              <a:rPr lang="en-US" dirty="0">
                <a:latin typeface="Montserrat Black" panose="00000A00000000000000" pitchFamily="2" charset="0"/>
              </a:rPr>
              <a:t>Progress toward meaningful postsecondary goals.</a:t>
            </a:r>
          </a:p>
          <a:p>
            <a:pPr>
              <a:buFont typeface="Wingdings" panose="05000000000000000000" pitchFamily="2" charset="2"/>
              <a:buChar char="q"/>
            </a:pPr>
            <a:r>
              <a:rPr lang="en-US" dirty="0">
                <a:solidFill>
                  <a:schemeClr val="accent6">
                    <a:lumMod val="75000"/>
                  </a:schemeClr>
                </a:solidFill>
                <a:latin typeface="Montserrat Black" panose="00000A00000000000000" pitchFamily="2" charset="0"/>
              </a:rPr>
              <a:t>Course decisions should be connected to student’s ICAP, strengths, needs and future goals.</a:t>
            </a:r>
          </a:p>
        </p:txBody>
      </p:sp>
    </p:spTree>
    <p:extLst>
      <p:ext uri="{BB962C8B-B14F-4D97-AF65-F5344CB8AC3E}">
        <p14:creationId xmlns:p14="http://schemas.microsoft.com/office/powerpoint/2010/main" val="36531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07F3-8222-F118-86D2-A5101FC85FC4}"/>
              </a:ext>
            </a:extLst>
          </p:cNvPr>
          <p:cNvSpPr>
            <a:spLocks noGrp="1"/>
          </p:cNvSpPr>
          <p:nvPr>
            <p:ph type="title"/>
          </p:nvPr>
        </p:nvSpPr>
        <p:spPr>
          <a:xfrm>
            <a:off x="838200" y="145206"/>
            <a:ext cx="10515600" cy="815493"/>
          </a:xfrm>
        </p:spPr>
        <p:txBody>
          <a:bodyPr/>
          <a:lstStyle/>
          <a:p>
            <a:r>
              <a:rPr lang="en-US" dirty="0">
                <a:latin typeface="Montserrat Black" panose="00000A00000000000000" pitchFamily="2" charset="0"/>
              </a:rPr>
              <a:t>Class of 2030 and Beyond</a:t>
            </a:r>
          </a:p>
        </p:txBody>
      </p:sp>
      <p:graphicFrame>
        <p:nvGraphicFramePr>
          <p:cNvPr id="4" name="Table 3">
            <a:extLst>
              <a:ext uri="{FF2B5EF4-FFF2-40B4-BE49-F238E27FC236}">
                <a16:creationId xmlns:a16="http://schemas.microsoft.com/office/drawing/2014/main" id="{25DFC1E3-AA1A-5D10-1119-BA5B44BA0E79}"/>
              </a:ext>
            </a:extLst>
          </p:cNvPr>
          <p:cNvGraphicFramePr>
            <a:graphicFrameLocks noGrp="1"/>
          </p:cNvGraphicFramePr>
          <p:nvPr>
            <p:extLst>
              <p:ext uri="{D42A27DB-BD31-4B8C-83A1-F6EECF244321}">
                <p14:modId xmlns:p14="http://schemas.microsoft.com/office/powerpoint/2010/main" val="3094138943"/>
              </p:ext>
            </p:extLst>
          </p:nvPr>
        </p:nvGraphicFramePr>
        <p:xfrm>
          <a:off x="568767" y="960699"/>
          <a:ext cx="11054466" cy="5132656"/>
        </p:xfrm>
        <a:graphic>
          <a:graphicData uri="http://schemas.openxmlformats.org/drawingml/2006/table">
            <a:tbl>
              <a:tblPr firstRow="1" bandRow="1">
                <a:tableStyleId>{00A15C55-8517-42AA-B614-E9B94910E393}</a:tableStyleId>
              </a:tblPr>
              <a:tblGrid>
                <a:gridCol w="5417016">
                  <a:extLst>
                    <a:ext uri="{9D8B030D-6E8A-4147-A177-3AD203B41FA5}">
                      <a16:colId xmlns:a16="http://schemas.microsoft.com/office/drawing/2014/main" val="789290008"/>
                    </a:ext>
                  </a:extLst>
                </a:gridCol>
                <a:gridCol w="208280">
                  <a:extLst>
                    <a:ext uri="{9D8B030D-6E8A-4147-A177-3AD203B41FA5}">
                      <a16:colId xmlns:a16="http://schemas.microsoft.com/office/drawing/2014/main" val="1092404576"/>
                    </a:ext>
                  </a:extLst>
                </a:gridCol>
                <a:gridCol w="5429170">
                  <a:extLst>
                    <a:ext uri="{9D8B030D-6E8A-4147-A177-3AD203B41FA5}">
                      <a16:colId xmlns:a16="http://schemas.microsoft.com/office/drawing/2014/main" val="4199764382"/>
                    </a:ext>
                  </a:extLst>
                </a:gridCol>
              </a:tblGrid>
              <a:tr h="892718">
                <a:tc>
                  <a:txBody>
                    <a:bodyPr/>
                    <a:lstStyle/>
                    <a:p>
                      <a:pPr algn="ctr"/>
                      <a:r>
                        <a:rPr lang="en-US" sz="2800" dirty="0">
                          <a:latin typeface="Montserrat SemiBold" panose="00000700000000000000" pitchFamily="2" charset="0"/>
                        </a:rPr>
                        <a:t>Current/Previous Structure</a:t>
                      </a:r>
                    </a:p>
                  </a:txBody>
                  <a:tcPr anchor="ctr"/>
                </a:tc>
                <a:tc rowSpan="5">
                  <a:txBody>
                    <a:bodyPr/>
                    <a:lstStyle/>
                    <a:p>
                      <a:endParaRPr lang="en-US" dirty="0"/>
                    </a:p>
                  </a:txBody>
                  <a:tcPr anchor="ctr">
                    <a:solidFill>
                      <a:schemeClr val="accent2">
                        <a:lumMod val="50000"/>
                      </a:schemeClr>
                    </a:solidFill>
                  </a:tcPr>
                </a:tc>
                <a:tc>
                  <a:txBody>
                    <a:bodyPr/>
                    <a:lstStyle/>
                    <a:p>
                      <a:pPr algn="ctr"/>
                      <a:r>
                        <a:rPr lang="en-US" sz="2400" dirty="0">
                          <a:latin typeface="Montserrat SemiBold" panose="00000700000000000000" pitchFamily="2" charset="0"/>
                        </a:rPr>
                        <a:t>Class of 2030 </a:t>
                      </a:r>
                      <a:r>
                        <a:rPr lang="en-US" sz="2800" dirty="0">
                          <a:latin typeface="Montserrat SemiBold" panose="00000700000000000000" pitchFamily="2" charset="0"/>
                        </a:rPr>
                        <a:t>and Beyond</a:t>
                      </a:r>
                    </a:p>
                  </a:txBody>
                  <a:tcPr anchor="ctr"/>
                </a:tc>
                <a:extLst>
                  <a:ext uri="{0D108BD9-81ED-4DB2-BD59-A6C34878D82A}">
                    <a16:rowId xmlns:a16="http://schemas.microsoft.com/office/drawing/2014/main" val="4223477390"/>
                  </a:ext>
                </a:extLst>
              </a:tr>
              <a:tr h="938582">
                <a:tc>
                  <a:txBody>
                    <a:bodyPr/>
                    <a:lstStyle/>
                    <a:p>
                      <a:r>
                        <a:rPr lang="en-US" sz="2400" dirty="0">
                          <a:latin typeface="Montserrat SemiBold" panose="00000700000000000000" pitchFamily="2" charset="0"/>
                        </a:rPr>
                        <a:t>Multiple diploma/course pathways</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Single standard high school diploma structure (plus alternate diploma)</a:t>
                      </a:r>
                    </a:p>
                  </a:txBody>
                  <a:tcPr anchor="ctr"/>
                </a:tc>
                <a:extLst>
                  <a:ext uri="{0D108BD9-81ED-4DB2-BD59-A6C34878D82A}">
                    <a16:rowId xmlns:a16="http://schemas.microsoft.com/office/drawing/2014/main" val="363111244"/>
                  </a:ext>
                </a:extLst>
              </a:tr>
              <a:tr h="938582">
                <a:tc>
                  <a:txBody>
                    <a:bodyPr/>
                    <a:lstStyle/>
                    <a:p>
                      <a:r>
                        <a:rPr lang="en-US" sz="2400" dirty="0">
                          <a:latin typeface="Montserrat SemiBold" panose="00000700000000000000" pitchFamily="2" charset="0"/>
                        </a:rPr>
                        <a:t>Core vs. College Prep/Work Ready distinctions</a:t>
                      </a:r>
                    </a:p>
                  </a:txBody>
                  <a:tcPr anchor="ctr"/>
                </a:tc>
                <a:tc vMerge="1">
                  <a:txBody>
                    <a:bodyPr/>
                    <a:lstStyle/>
                    <a:p>
                      <a:pPr algn="ctr"/>
                      <a:endParaRPr lang="en-US" sz="2800"/>
                    </a:p>
                  </a:txBody>
                  <a:tcPr>
                    <a:solidFill>
                      <a:schemeClr val="accent2">
                        <a:lumMod val="50000"/>
                      </a:schemeClr>
                    </a:solidFill>
                  </a:tcPr>
                </a:tc>
                <a:tc>
                  <a:txBody>
                    <a:bodyPr/>
                    <a:lstStyle/>
                    <a:p>
                      <a:r>
                        <a:rPr lang="en-US" sz="2400" dirty="0">
                          <a:latin typeface="Montserrat SemiBold" panose="00000700000000000000" pitchFamily="2" charset="0"/>
                        </a:rPr>
                        <a:t>One set of graduation requirements that ALL must meet</a:t>
                      </a:r>
                    </a:p>
                  </a:txBody>
                  <a:tcPr anchor="ctr"/>
                </a:tc>
                <a:extLst>
                  <a:ext uri="{0D108BD9-81ED-4DB2-BD59-A6C34878D82A}">
                    <a16:rowId xmlns:a16="http://schemas.microsoft.com/office/drawing/2014/main" val="3233241440"/>
                  </a:ext>
                </a:extLst>
              </a:tr>
              <a:tr h="923916">
                <a:tc>
                  <a:txBody>
                    <a:bodyPr/>
                    <a:lstStyle/>
                    <a:p>
                      <a:r>
                        <a:rPr lang="en-US" sz="2400" dirty="0">
                          <a:latin typeface="Montserrat SemiBold" panose="00000700000000000000" pitchFamily="2" charset="0"/>
                        </a:rPr>
                        <a:t>Electives often treated broadly</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Pathway units should align to ICAP and postsecondary goals</a:t>
                      </a:r>
                    </a:p>
                  </a:txBody>
                  <a:tcPr anchor="ctr"/>
                </a:tc>
                <a:extLst>
                  <a:ext uri="{0D108BD9-81ED-4DB2-BD59-A6C34878D82A}">
                    <a16:rowId xmlns:a16="http://schemas.microsoft.com/office/drawing/2014/main" val="2560573928"/>
                  </a:ext>
                </a:extLst>
              </a:tr>
              <a:tr h="938582">
                <a:tc>
                  <a:txBody>
                    <a:bodyPr/>
                    <a:lstStyle/>
                    <a:p>
                      <a:r>
                        <a:rPr lang="en-US" sz="2400" dirty="0">
                          <a:latin typeface="Montserrat SemiBold" panose="00000700000000000000" pitchFamily="2" charset="0"/>
                        </a:rPr>
                        <a:t>Graduation planning happens in high school</a:t>
                      </a:r>
                    </a:p>
                  </a:txBody>
                  <a:tcPr anchor="ctr"/>
                </a:tc>
                <a:tc vMerge="1">
                  <a:txBody>
                    <a:bodyPr/>
                    <a:lstStyle/>
                    <a:p>
                      <a:endParaRPr lang="en-US" sz="2400"/>
                    </a:p>
                  </a:txBody>
                  <a:tcPr>
                    <a:solidFill>
                      <a:schemeClr val="accent2">
                        <a:lumMod val="50000"/>
                      </a:schemeClr>
                    </a:solidFill>
                  </a:tcPr>
                </a:tc>
                <a:tc>
                  <a:txBody>
                    <a:bodyPr/>
                    <a:lstStyle/>
                    <a:p>
                      <a:r>
                        <a:rPr lang="en-US" sz="2400" dirty="0">
                          <a:latin typeface="Montserrat SemiBold" panose="00000700000000000000" pitchFamily="2" charset="0"/>
                        </a:rPr>
                        <a:t>Planning must begin earlier, especially for students with IEPs</a:t>
                      </a:r>
                    </a:p>
                  </a:txBody>
                  <a:tcPr anchor="ctr"/>
                </a:tc>
                <a:extLst>
                  <a:ext uri="{0D108BD9-81ED-4DB2-BD59-A6C34878D82A}">
                    <a16:rowId xmlns:a16="http://schemas.microsoft.com/office/drawing/2014/main" val="902020677"/>
                  </a:ext>
                </a:extLst>
              </a:tr>
            </a:tbl>
          </a:graphicData>
        </a:graphic>
      </p:graphicFrame>
      <p:sp>
        <p:nvSpPr>
          <p:cNvPr id="5" name="Rectangle: Rounded Corners 4">
            <a:extLst>
              <a:ext uri="{FF2B5EF4-FFF2-40B4-BE49-F238E27FC236}">
                <a16:creationId xmlns:a16="http://schemas.microsoft.com/office/drawing/2014/main" id="{298200CB-C848-D258-0178-DA023147F49B}"/>
              </a:ext>
            </a:extLst>
          </p:cNvPr>
          <p:cNvSpPr/>
          <p:nvPr/>
        </p:nvSpPr>
        <p:spPr>
          <a:xfrm>
            <a:off x="568767" y="6093354"/>
            <a:ext cx="11054466" cy="619440"/>
          </a:xfrm>
          <a:prstGeom prst="roundRect">
            <a:avLst/>
          </a:prstGeom>
          <a:solidFill>
            <a:schemeClr val="accent2">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dirty="0">
                <a:latin typeface="Montserrat Light" panose="00000400000000000000" pitchFamily="2" charset="0"/>
              </a:rPr>
              <a:t>Incoming freshman and beyond: There is one standard diploma, and students must meet the minimum requirements in order to graduate.</a:t>
            </a:r>
          </a:p>
        </p:txBody>
      </p:sp>
    </p:spTree>
    <p:extLst>
      <p:ext uri="{BB962C8B-B14F-4D97-AF65-F5344CB8AC3E}">
        <p14:creationId xmlns:p14="http://schemas.microsoft.com/office/powerpoint/2010/main" val="1982213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A9CE3-C49B-4458-F46E-7D787353E044}"/>
              </a:ext>
            </a:extLst>
          </p:cNvPr>
          <p:cNvSpPr>
            <a:spLocks noGrp="1"/>
          </p:cNvSpPr>
          <p:nvPr>
            <p:ph type="title"/>
          </p:nvPr>
        </p:nvSpPr>
        <p:spPr/>
        <p:txBody>
          <a:bodyPr/>
          <a:lstStyle/>
          <a:p>
            <a:r>
              <a:rPr lang="en-US" dirty="0">
                <a:latin typeface="Montserrat Black" panose="00000A00000000000000" pitchFamily="2" charset="0"/>
                <a:cs typeface="Arial" panose="020B0604020202020204" pitchFamily="34" charset="0"/>
              </a:rPr>
              <a:t>Minimum Requirements</a:t>
            </a:r>
          </a:p>
        </p:txBody>
      </p:sp>
      <p:sp>
        <p:nvSpPr>
          <p:cNvPr id="3" name="Text Placeholder 2">
            <a:extLst>
              <a:ext uri="{FF2B5EF4-FFF2-40B4-BE49-F238E27FC236}">
                <a16:creationId xmlns:a16="http://schemas.microsoft.com/office/drawing/2014/main" id="{80525E2E-820A-648B-3B7F-B0829D6EA667}"/>
              </a:ext>
            </a:extLst>
          </p:cNvPr>
          <p:cNvSpPr>
            <a:spLocks noGrp="1"/>
          </p:cNvSpPr>
          <p:nvPr>
            <p:ph type="body" idx="1"/>
          </p:nvPr>
        </p:nvSpPr>
        <p:spPr/>
        <p:txBody>
          <a:bodyPr>
            <a:normAutofit/>
          </a:bodyPr>
          <a:lstStyle/>
          <a:p>
            <a:pPr marL="50800" indent="0">
              <a:buNone/>
            </a:pPr>
            <a:r>
              <a:rPr lang="en-US" sz="3200" dirty="0">
                <a:solidFill>
                  <a:schemeClr val="accent4"/>
                </a:solidFill>
                <a:latin typeface="Montserrat Black" panose="00000A00000000000000" pitchFamily="2" charset="0"/>
              </a:rPr>
              <a:t>4 English</a:t>
            </a:r>
          </a:p>
          <a:p>
            <a:pPr marL="50800" indent="0">
              <a:buNone/>
            </a:pPr>
            <a:r>
              <a:rPr lang="en-US" sz="3200" dirty="0">
                <a:solidFill>
                  <a:schemeClr val="accent4"/>
                </a:solidFill>
                <a:latin typeface="Montserrat Black" panose="00000A00000000000000" pitchFamily="2" charset="0"/>
              </a:rPr>
              <a:t>4 Math</a:t>
            </a:r>
          </a:p>
          <a:p>
            <a:pPr marL="50800" indent="0">
              <a:buNone/>
            </a:pPr>
            <a:r>
              <a:rPr lang="en-US" sz="3200" dirty="0">
                <a:solidFill>
                  <a:schemeClr val="accent4"/>
                </a:solidFill>
                <a:latin typeface="Montserrat Black" panose="00000A00000000000000" pitchFamily="2" charset="0"/>
              </a:rPr>
              <a:t>3 Science</a:t>
            </a:r>
          </a:p>
          <a:p>
            <a:pPr marL="50800" indent="0">
              <a:buNone/>
            </a:pPr>
            <a:r>
              <a:rPr lang="en-US" sz="3200" dirty="0">
                <a:solidFill>
                  <a:schemeClr val="accent4"/>
                </a:solidFill>
                <a:latin typeface="Montserrat Black" panose="00000A00000000000000" pitchFamily="2" charset="0"/>
              </a:rPr>
              <a:t>3 History/ Citizenship</a:t>
            </a:r>
          </a:p>
          <a:p>
            <a:pPr marL="50800" indent="0">
              <a:buNone/>
            </a:pPr>
            <a:r>
              <a:rPr lang="en-US" sz="3200" dirty="0">
                <a:solidFill>
                  <a:schemeClr val="accent4"/>
                </a:solidFill>
                <a:latin typeface="Montserrat Black" panose="00000A00000000000000" pitchFamily="2" charset="0"/>
              </a:rPr>
              <a:t>6 Pathway Units</a:t>
            </a:r>
          </a:p>
          <a:p>
            <a:pPr marL="50800" indent="0">
              <a:buNone/>
            </a:pPr>
            <a:r>
              <a:rPr lang="en-US" sz="3200" dirty="0">
                <a:solidFill>
                  <a:schemeClr val="accent4"/>
                </a:solidFill>
                <a:latin typeface="Montserrat Black" panose="00000A00000000000000" pitchFamily="2" charset="0"/>
              </a:rPr>
              <a:t>3 Electives </a:t>
            </a:r>
          </a:p>
        </p:txBody>
      </p:sp>
    </p:spTree>
    <p:extLst>
      <p:ext uri="{BB962C8B-B14F-4D97-AF65-F5344CB8AC3E}">
        <p14:creationId xmlns:p14="http://schemas.microsoft.com/office/powerpoint/2010/main" val="2316623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FF91D-4EF0-3552-8093-331753417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D6BB0-9B6E-6F7D-982B-749711DBCBB4}"/>
              </a:ext>
            </a:extLst>
          </p:cNvPr>
          <p:cNvSpPr>
            <a:spLocks noGrp="1"/>
          </p:cNvSpPr>
          <p:nvPr>
            <p:ph type="title"/>
          </p:nvPr>
        </p:nvSpPr>
        <p:spPr>
          <a:xfrm>
            <a:off x="501570" y="209768"/>
            <a:ext cx="11690430" cy="942814"/>
          </a:xfrm>
        </p:spPr>
        <p:txBody>
          <a:bodyPr>
            <a:normAutofit fontScale="90000"/>
          </a:bodyPr>
          <a:lstStyle/>
          <a:p>
            <a:r>
              <a:rPr lang="en-US" dirty="0">
                <a:latin typeface="Montserrat Black" panose="00000A00000000000000" pitchFamily="2" charset="0"/>
              </a:rPr>
              <a:t>New EdPlan Selections Starting August 1 – </a:t>
            </a:r>
            <a:br>
              <a:rPr lang="en-US" dirty="0">
                <a:latin typeface="Montserrat Black" panose="00000A00000000000000" pitchFamily="2" charset="0"/>
              </a:rPr>
            </a:br>
            <a:r>
              <a:rPr lang="en-US" dirty="0">
                <a:latin typeface="Montserrat Black" panose="00000A00000000000000" pitchFamily="2" charset="0"/>
              </a:rPr>
              <a:t>Recording Curriculum Participation</a:t>
            </a:r>
          </a:p>
        </p:txBody>
      </p:sp>
      <p:sp>
        <p:nvSpPr>
          <p:cNvPr id="3" name="Text Placeholder 2">
            <a:extLst>
              <a:ext uri="{FF2B5EF4-FFF2-40B4-BE49-F238E27FC236}">
                <a16:creationId xmlns:a16="http://schemas.microsoft.com/office/drawing/2014/main" id="{C8A27040-6EC5-CDA6-2E6B-10198CCF0A37}"/>
              </a:ext>
            </a:extLst>
          </p:cNvPr>
          <p:cNvSpPr>
            <a:spLocks noGrp="1"/>
          </p:cNvSpPr>
          <p:nvPr>
            <p:ph type="body" idx="1"/>
          </p:nvPr>
        </p:nvSpPr>
        <p:spPr>
          <a:xfrm>
            <a:off x="219920" y="1295400"/>
            <a:ext cx="11690430" cy="5441066"/>
          </a:xfrm>
        </p:spPr>
        <p:txBody>
          <a:bodyPr>
            <a:normAutofit/>
          </a:bodyPr>
          <a:lstStyle/>
          <a:p>
            <a:pPr marL="50800" indent="0">
              <a:buNone/>
            </a:pPr>
            <a:r>
              <a:rPr lang="en-US" sz="2400" dirty="0">
                <a:latin typeface="Montserrat SemiBold" panose="00000700000000000000" pitchFamily="2" charset="0"/>
              </a:rPr>
              <a:t>"Students entering the 9th grade are required to enroll in coursework taught to the regular Oklahoma Academic Standards to complete the requirements for the College and Career Ready Standard Diploma pathway outlined in 70 O.S. § 11-103.6. A regular high school diploma shall not be aligned to the alternate academic achievement standards. (34 C.F.R. § 300.102(a)(3)(iv). Therefore, students with the most significant cognitive disabilities whose IEP team determines the student meets the eligibility requirements for the Oklahoma Alternate Assessment Program (OAAP), with parental consent, which is aligned with alternate academic achievement standards, will complete the requirements for the Alternate Standards/Essential Elements Alternate Diploma pathway outlined in 70 O.S. § 11-103.6."</a:t>
            </a:r>
          </a:p>
        </p:txBody>
      </p:sp>
    </p:spTree>
    <p:extLst>
      <p:ext uri="{BB962C8B-B14F-4D97-AF65-F5344CB8AC3E}">
        <p14:creationId xmlns:p14="http://schemas.microsoft.com/office/powerpoint/2010/main" val="1987068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2F5DB-00F3-CBB5-D252-8CB957BD1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36576-A4E9-5189-D46C-793B9E6821D6}"/>
              </a:ext>
            </a:extLst>
          </p:cNvPr>
          <p:cNvSpPr>
            <a:spLocks noGrp="1"/>
          </p:cNvSpPr>
          <p:nvPr>
            <p:ph type="title"/>
          </p:nvPr>
        </p:nvSpPr>
        <p:spPr>
          <a:xfrm>
            <a:off x="653042" y="293910"/>
            <a:ext cx="11099561" cy="1347064"/>
          </a:xfrm>
        </p:spPr>
        <p:txBody>
          <a:bodyPr spcFirstLastPara="1" wrap="square" lIns="91425" tIns="45700" rIns="91425" bIns="45700" anchor="ctr" anchorCtr="0">
            <a:noAutofit/>
          </a:bodyPr>
          <a:lstStyle/>
          <a:p>
            <a:r>
              <a:rPr lang="en-US" dirty="0">
                <a:latin typeface="Montserrat Black" panose="00000A00000000000000" pitchFamily="2" charset="0"/>
              </a:rPr>
              <a:t>New Information Starting August 1 – Recording Curriculum Participation - 2</a:t>
            </a:r>
            <a:endParaRPr lang="en-US" b="0" dirty="0">
              <a:solidFill>
                <a:srgbClr val="000000"/>
              </a:solidFill>
              <a:latin typeface="Montserrat Black" panose="00000A00000000000000" pitchFamily="2" charset="0"/>
            </a:endParaRPr>
          </a:p>
          <a:p>
            <a:endParaRPr lang="en-US" dirty="0"/>
          </a:p>
        </p:txBody>
      </p:sp>
      <p:sp>
        <p:nvSpPr>
          <p:cNvPr id="3" name="Text Placeholder 2">
            <a:extLst>
              <a:ext uri="{FF2B5EF4-FFF2-40B4-BE49-F238E27FC236}">
                <a16:creationId xmlns:a16="http://schemas.microsoft.com/office/drawing/2014/main" id="{2E1DB277-563F-879D-949E-792449E0DFBB}"/>
              </a:ext>
            </a:extLst>
          </p:cNvPr>
          <p:cNvSpPr>
            <a:spLocks noGrp="1"/>
          </p:cNvSpPr>
          <p:nvPr>
            <p:ph type="body" idx="1"/>
          </p:nvPr>
        </p:nvSpPr>
        <p:spPr>
          <a:xfrm>
            <a:off x="653042" y="1253400"/>
            <a:ext cx="10821823" cy="4351200"/>
          </a:xfrm>
        </p:spPr>
        <p:txBody>
          <a:bodyPr>
            <a:normAutofit lnSpcReduction="10000"/>
          </a:bodyPr>
          <a:lstStyle/>
          <a:p>
            <a:pPr>
              <a:buFont typeface="Wingdings,Sans-Serif"/>
              <a:buChar char="q"/>
            </a:pPr>
            <a:r>
              <a:rPr lang="en-US" sz="2400" dirty="0">
                <a:latin typeface="Montserrat Black" panose="00000A00000000000000" pitchFamily="2" charset="0"/>
              </a:rPr>
              <a:t>As IEP or 504 teams are meeting, teams will need to discuss “Curriculum Participation”. Options include:</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College and Career Ready Standard Diploma</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Core Curriculum (Only available for graduation seniors in 2027, 2028, 2029 )(will not count for ACGR)</a:t>
            </a:r>
            <a:endParaRPr lang="en-US" sz="2400" dirty="0">
              <a:solidFill>
                <a:srgbClr val="464646"/>
              </a:solidFill>
              <a:latin typeface="Montserrat Black" panose="00000A00000000000000" pitchFamily="2" charset="0"/>
            </a:endParaRPr>
          </a:p>
          <a:p>
            <a:pPr lvl="2">
              <a:buFont typeface="Wingdings,Sans-Serif"/>
              <a:buChar char="§"/>
            </a:pPr>
            <a:r>
              <a:rPr lang="en-US" sz="2400" dirty="0">
                <a:latin typeface="Montserrat Black" panose="00000A00000000000000" pitchFamily="2" charset="0"/>
              </a:rPr>
              <a:t>Alternate Standards/Essential Elements Alternate Diploma  (IEP  students only) </a:t>
            </a:r>
            <a:br>
              <a:rPr lang="en-US" sz="2400" dirty="0"/>
            </a:br>
            <a:endParaRPr lang="en-US" sz="2400" dirty="0">
              <a:solidFill>
                <a:srgbClr val="464646"/>
              </a:solidFill>
            </a:endParaRPr>
          </a:p>
          <a:p>
            <a:pPr marL="1016000" lvl="2" indent="0">
              <a:buNone/>
            </a:pPr>
            <a:endParaRPr lang="en-US" sz="2400" dirty="0">
              <a:solidFill>
                <a:srgbClr val="666666"/>
              </a:solidFill>
            </a:endParaRPr>
          </a:p>
          <a:p>
            <a:pPr marL="50800" indent="0">
              <a:buNone/>
            </a:pPr>
            <a:br>
              <a:rPr lang="en-US" sz="3200" dirty="0"/>
            </a:br>
            <a:endParaRPr lang="en-US" sz="3200" dirty="0"/>
          </a:p>
        </p:txBody>
      </p:sp>
      <p:pic>
        <p:nvPicPr>
          <p:cNvPr id="4" name="Picture 3">
            <a:extLst>
              <a:ext uri="{FF2B5EF4-FFF2-40B4-BE49-F238E27FC236}">
                <a16:creationId xmlns:a16="http://schemas.microsoft.com/office/drawing/2014/main" id="{DBA3A5B7-938F-D91B-AB25-2A10CB5936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809" y="3710940"/>
            <a:ext cx="11630025" cy="2624550"/>
          </a:xfrm>
          <a:prstGeom prst="rect">
            <a:avLst/>
          </a:prstGeom>
        </p:spPr>
      </p:pic>
    </p:spTree>
    <p:extLst>
      <p:ext uri="{BB962C8B-B14F-4D97-AF65-F5344CB8AC3E}">
        <p14:creationId xmlns:p14="http://schemas.microsoft.com/office/powerpoint/2010/main" val="2086107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D7900B-8D90-BC35-A11D-07D7BA0C0541}"/>
              </a:ext>
            </a:extLst>
          </p:cNvPr>
          <p:cNvSpPr>
            <a:spLocks noGrp="1"/>
          </p:cNvSpPr>
          <p:nvPr>
            <p:ph type="ctrTitle"/>
          </p:nvPr>
        </p:nvSpPr>
        <p:spPr>
          <a:xfrm>
            <a:off x="1524000" y="1945783"/>
            <a:ext cx="9144000" cy="2387700"/>
          </a:xfrm>
        </p:spPr>
        <p:txBody>
          <a:bodyPr/>
          <a:lstStyle/>
          <a:p>
            <a:r>
              <a:rPr lang="en-US" dirty="0">
                <a:latin typeface="Montserrat Black" panose="00000A00000000000000" pitchFamily="2" charset="0"/>
              </a:rPr>
              <a:t>Specific Changes in the Law – </a:t>
            </a:r>
            <a:r>
              <a:rPr lang="en-US" dirty="0">
                <a:solidFill>
                  <a:schemeClr val="bg1"/>
                </a:solidFill>
                <a:latin typeface="Montserrat Black" panose="00000A00000000000000" pitchFamily="2" charset="0"/>
                <a:hlinkClick r:id="rId3">
                  <a:extLst>
                    <a:ext uri="{A12FA001-AC4F-418D-AE19-62706E023703}">
                      <ahyp:hlinkClr xmlns:ahyp="http://schemas.microsoft.com/office/drawing/2018/hyperlinkcolor" val="tx"/>
                    </a:ext>
                  </a:extLst>
                </a:hlinkClick>
              </a:rPr>
              <a:t>HB 3021</a:t>
            </a:r>
            <a:endParaRPr lang="en-US" dirty="0">
              <a:solidFill>
                <a:schemeClr val="bg1"/>
              </a:solidFill>
              <a:latin typeface="Montserrat Black" panose="00000A00000000000000" pitchFamily="2" charset="0"/>
            </a:endParaRPr>
          </a:p>
        </p:txBody>
      </p:sp>
    </p:spTree>
    <p:extLst>
      <p:ext uri="{BB962C8B-B14F-4D97-AF65-F5344CB8AC3E}">
        <p14:creationId xmlns:p14="http://schemas.microsoft.com/office/powerpoint/2010/main" val="183883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12E4-5629-D2BB-1F34-18E4A6F12F58}"/>
              </a:ext>
            </a:extLst>
          </p:cNvPr>
          <p:cNvSpPr>
            <a:spLocks noGrp="1"/>
          </p:cNvSpPr>
          <p:nvPr>
            <p:ph type="title"/>
          </p:nvPr>
        </p:nvSpPr>
        <p:spPr>
          <a:xfrm>
            <a:off x="838200" y="0"/>
            <a:ext cx="10515600" cy="1053296"/>
          </a:xfrm>
        </p:spPr>
        <p:txBody>
          <a:bodyPr/>
          <a:lstStyle/>
          <a:p>
            <a:r>
              <a:rPr lang="en-US" dirty="0">
                <a:latin typeface="Montserrat Black" panose="00000A00000000000000" pitchFamily="2" charset="0"/>
              </a:rPr>
              <a:t>College Admissions Coursework</a:t>
            </a:r>
          </a:p>
        </p:txBody>
      </p:sp>
      <p:sp>
        <p:nvSpPr>
          <p:cNvPr id="3" name="Text Placeholder 2">
            <a:extLst>
              <a:ext uri="{FF2B5EF4-FFF2-40B4-BE49-F238E27FC236}">
                <a16:creationId xmlns:a16="http://schemas.microsoft.com/office/drawing/2014/main" id="{0E5828E0-EBFB-C795-D8B4-5BA920741A4E}"/>
              </a:ext>
            </a:extLst>
          </p:cNvPr>
          <p:cNvSpPr>
            <a:spLocks noGrp="1"/>
          </p:cNvSpPr>
          <p:nvPr>
            <p:ph type="body" idx="1"/>
          </p:nvPr>
        </p:nvSpPr>
        <p:spPr>
          <a:xfrm>
            <a:off x="838200" y="1652005"/>
            <a:ext cx="10515600" cy="4351200"/>
          </a:xfrm>
        </p:spPr>
        <p:txBody>
          <a:bodyPr>
            <a:normAutofit/>
          </a:bodyPr>
          <a:lstStyle/>
          <a:p>
            <a:pPr marL="50800" indent="0">
              <a:buNone/>
            </a:pPr>
            <a:r>
              <a:rPr lang="en-US" sz="3600" b="0" dirty="0">
                <a:latin typeface="Montserrat Black" panose="00000A00000000000000" pitchFamily="2" charset="0"/>
              </a:rPr>
              <a:t>Courses required for credit for high school graduation under this subsection shall also be </a:t>
            </a:r>
            <a:r>
              <a:rPr lang="en-US" sz="3600" dirty="0">
                <a:latin typeface="Montserrat Black" panose="00000A00000000000000" pitchFamily="2" charset="0"/>
              </a:rPr>
              <a:t>approved</a:t>
            </a:r>
            <a:r>
              <a:rPr lang="en-US" sz="3600" b="0" dirty="0">
                <a:latin typeface="Montserrat Black" panose="00000A00000000000000" pitchFamily="2" charset="0"/>
              </a:rPr>
              <a:t> for </a:t>
            </a:r>
            <a:r>
              <a:rPr lang="en-US" sz="3600" dirty="0">
                <a:latin typeface="Montserrat Black" panose="00000A00000000000000" pitchFamily="2" charset="0"/>
              </a:rPr>
              <a:t>college admissions </a:t>
            </a:r>
            <a:r>
              <a:rPr lang="en-US" sz="3600" b="0" dirty="0">
                <a:latin typeface="Montserrat Black" panose="00000A00000000000000" pitchFamily="2" charset="0"/>
              </a:rPr>
              <a:t>requirements. ( Section C. 1 )</a:t>
            </a:r>
          </a:p>
          <a:p>
            <a:pPr marL="50800" indent="0">
              <a:buNone/>
            </a:pPr>
            <a:endParaRPr lang="en-US" sz="3600" b="0" dirty="0">
              <a:latin typeface="+mj-lt"/>
            </a:endParaRPr>
          </a:p>
          <a:p>
            <a:pPr marL="50800" indent="0">
              <a:buNone/>
            </a:pPr>
            <a:r>
              <a:rPr lang="en-US" sz="3600" b="0" dirty="0">
                <a:latin typeface="Montserrat SemiBold" panose="00000700000000000000" pitchFamily="2" charset="0"/>
              </a:rPr>
              <a:t>(The subsection lists the required courses for graduation).</a:t>
            </a:r>
          </a:p>
          <a:p>
            <a:pPr marL="50800" indent="0" algn="r">
              <a:buNone/>
            </a:pPr>
            <a:endParaRPr lang="en-US" sz="3600" b="0" dirty="0">
              <a:solidFill>
                <a:schemeClr val="tx1"/>
              </a:solidFill>
              <a:latin typeface="Montserrat" panose="00000500000000000000" pitchFamily="2" charset="0"/>
            </a:endParaRPr>
          </a:p>
        </p:txBody>
      </p:sp>
    </p:spTree>
    <p:extLst>
      <p:ext uri="{BB962C8B-B14F-4D97-AF65-F5344CB8AC3E}">
        <p14:creationId xmlns:p14="http://schemas.microsoft.com/office/powerpoint/2010/main" val="2740324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8B343-8134-1BAC-E967-31945040F0BD}"/>
              </a:ext>
            </a:extLst>
          </p:cNvPr>
          <p:cNvSpPr>
            <a:spLocks noGrp="1"/>
          </p:cNvSpPr>
          <p:nvPr>
            <p:ph type="title"/>
          </p:nvPr>
        </p:nvSpPr>
        <p:spPr>
          <a:xfrm>
            <a:off x="219919" y="0"/>
            <a:ext cx="11783028" cy="1053296"/>
          </a:xfrm>
        </p:spPr>
        <p:txBody>
          <a:bodyPr>
            <a:normAutofit fontScale="90000"/>
          </a:bodyPr>
          <a:lstStyle/>
          <a:p>
            <a:r>
              <a:rPr lang="en-US" dirty="0">
                <a:latin typeface="Montserrat Black" panose="00000A00000000000000" pitchFamily="2" charset="0"/>
              </a:rPr>
              <a:t>English Requirements – What the Law Says</a:t>
            </a:r>
          </a:p>
        </p:txBody>
      </p:sp>
      <p:sp>
        <p:nvSpPr>
          <p:cNvPr id="3" name="Text Placeholder 2">
            <a:extLst>
              <a:ext uri="{FF2B5EF4-FFF2-40B4-BE49-F238E27FC236}">
                <a16:creationId xmlns:a16="http://schemas.microsoft.com/office/drawing/2014/main" id="{82CDB1C2-26A8-5A1C-1497-AE4AD988071E}"/>
              </a:ext>
            </a:extLst>
          </p:cNvPr>
          <p:cNvSpPr>
            <a:spLocks noGrp="1"/>
          </p:cNvSpPr>
          <p:nvPr>
            <p:ph type="body" idx="1"/>
          </p:nvPr>
        </p:nvSpPr>
        <p:spPr>
          <a:xfrm>
            <a:off x="769257" y="1828799"/>
            <a:ext cx="10584543" cy="4348025"/>
          </a:xfrm>
        </p:spPr>
        <p:txBody>
          <a:bodyPr>
            <a:normAutofit fontScale="92500"/>
          </a:bodyPr>
          <a:lstStyle/>
          <a:p>
            <a:pPr marL="50800" indent="0">
              <a:buNone/>
            </a:pPr>
            <a:r>
              <a:rPr lang="en-US" sz="3200" b="0" dirty="0">
                <a:latin typeface="Montserrat Black" panose="00000A00000000000000" pitchFamily="2" charset="0"/>
              </a:rPr>
              <a:t>Four units or sets of competencies of English to include Grammar, Composition, Literature, an </a:t>
            </a:r>
            <a:r>
              <a:rPr lang="en-US" sz="3200" dirty="0">
                <a:solidFill>
                  <a:schemeClr val="tx1"/>
                </a:solidFill>
                <a:latin typeface="Montserrat Black" panose="00000A00000000000000" pitchFamily="2" charset="0"/>
              </a:rPr>
              <a:t>Advanced Placement English Seminar</a:t>
            </a:r>
            <a:r>
              <a:rPr lang="en-US" sz="3200" b="0" dirty="0">
                <a:latin typeface="Montserrat Black" panose="00000A00000000000000" pitchFamily="2" charset="0"/>
              </a:rPr>
              <a:t>, or any English course approved for college admission requirements; </a:t>
            </a:r>
          </a:p>
          <a:p>
            <a:pPr marL="50800" indent="0">
              <a:buNone/>
            </a:pPr>
            <a:endParaRPr lang="en-US" sz="3200" b="0" dirty="0">
              <a:latin typeface="+mj-lt"/>
            </a:endParaRPr>
          </a:p>
          <a:p>
            <a:pPr marL="50800" indent="0">
              <a:buNone/>
            </a:pPr>
            <a:r>
              <a:rPr lang="en-US" sz="3200" b="0" dirty="0">
                <a:solidFill>
                  <a:schemeClr val="tx1"/>
                </a:solidFill>
                <a:latin typeface="Montserrat Medium" panose="00000600000000000000" pitchFamily="2" charset="0"/>
              </a:rPr>
              <a:t>**This course does require additional training through APSI to be qualified to teach. The subject code will be available for the 2027-2028 school year.</a:t>
            </a:r>
          </a:p>
        </p:txBody>
      </p:sp>
    </p:spTree>
    <p:extLst>
      <p:ext uri="{BB962C8B-B14F-4D97-AF65-F5344CB8AC3E}">
        <p14:creationId xmlns:p14="http://schemas.microsoft.com/office/powerpoint/2010/main" val="239298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BE8E-DC39-5A7C-E895-B08F00CC5ABC}"/>
              </a:ext>
            </a:extLst>
          </p:cNvPr>
          <p:cNvSpPr>
            <a:spLocks noGrp="1"/>
          </p:cNvSpPr>
          <p:nvPr>
            <p:ph type="title"/>
          </p:nvPr>
        </p:nvSpPr>
        <p:spPr>
          <a:xfrm>
            <a:off x="405113" y="0"/>
            <a:ext cx="11574684" cy="1111170"/>
          </a:xfrm>
        </p:spPr>
        <p:txBody>
          <a:bodyPr>
            <a:normAutofit/>
          </a:bodyPr>
          <a:lstStyle/>
          <a:p>
            <a:r>
              <a:rPr lang="en-US" dirty="0">
                <a:latin typeface="Montserrat Black" panose="00000A00000000000000" pitchFamily="2" charset="0"/>
              </a:rPr>
              <a:t>Math Requirements – What the Law Says</a:t>
            </a:r>
          </a:p>
        </p:txBody>
      </p:sp>
      <p:sp>
        <p:nvSpPr>
          <p:cNvPr id="3" name="Text Placeholder 2">
            <a:extLst>
              <a:ext uri="{FF2B5EF4-FFF2-40B4-BE49-F238E27FC236}">
                <a16:creationId xmlns:a16="http://schemas.microsoft.com/office/drawing/2014/main" id="{C5BEF932-3705-E320-31BF-91E178A355D9}"/>
              </a:ext>
            </a:extLst>
          </p:cNvPr>
          <p:cNvSpPr>
            <a:spLocks noGrp="1"/>
          </p:cNvSpPr>
          <p:nvPr>
            <p:ph type="body" idx="1"/>
          </p:nvPr>
        </p:nvSpPr>
        <p:spPr>
          <a:xfrm>
            <a:off x="501570" y="1247846"/>
            <a:ext cx="11188859" cy="5116012"/>
          </a:xfrm>
        </p:spPr>
        <p:txBody>
          <a:bodyPr>
            <a:noAutofit/>
          </a:bodyPr>
          <a:lstStyle/>
          <a:p>
            <a:pPr marL="50800" indent="0">
              <a:lnSpc>
                <a:spcPct val="110000"/>
              </a:lnSpc>
              <a:buNone/>
            </a:pPr>
            <a:r>
              <a:rPr lang="en-US" b="0" dirty="0">
                <a:latin typeface="Montserrat SemiBold" panose="00000700000000000000" pitchFamily="2" charset="0"/>
              </a:rPr>
              <a:t>Four units or sets of competencies of mathematics, two of which shall include </a:t>
            </a:r>
            <a:r>
              <a:rPr lang="en-US" dirty="0">
                <a:solidFill>
                  <a:schemeClr val="tx1"/>
                </a:solidFill>
                <a:latin typeface="Montserrat SemiBold" panose="00000700000000000000" pitchFamily="2" charset="0"/>
              </a:rPr>
              <a:t>Algebra I and either Algebra II or Geometry</a:t>
            </a:r>
            <a:r>
              <a:rPr lang="en-US" b="0" dirty="0">
                <a:latin typeface="Montserrat SemiBold" panose="00000700000000000000" pitchFamily="2" charset="0"/>
              </a:rPr>
              <a:t>.  The other two units </a:t>
            </a:r>
            <a:r>
              <a:rPr lang="en-US" dirty="0">
                <a:solidFill>
                  <a:schemeClr val="tx1"/>
                </a:solidFill>
                <a:latin typeface="Montserrat SemiBold" panose="00000700000000000000" pitchFamily="2" charset="0"/>
              </a:rPr>
              <a:t>may include </a:t>
            </a:r>
            <a:r>
              <a:rPr lang="en-US" b="0" dirty="0">
                <a:latin typeface="Montserrat SemiBold" panose="00000700000000000000" pitchFamily="2" charset="0"/>
              </a:rPr>
              <a:t>Algebra II, Geometry, Trigonometry, Math Analysis, Calculus, Statistics, Math of Finance, Computer Science, college courses approved for dual credit, a full-time postsecondary career and technology program that teaches math content with a real-world application, or locally approved math-based application course, or any mathematics course with applied knowledge of content and rigor above Algebra I.  </a:t>
            </a:r>
          </a:p>
        </p:txBody>
      </p:sp>
    </p:spTree>
    <p:extLst>
      <p:ext uri="{BB962C8B-B14F-4D97-AF65-F5344CB8AC3E}">
        <p14:creationId xmlns:p14="http://schemas.microsoft.com/office/powerpoint/2010/main" val="420803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8B416-C3E7-75AD-0F1D-00AEC3066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5D16B-3C26-A555-8AB4-83E438C5BB32}"/>
              </a:ext>
            </a:extLst>
          </p:cNvPr>
          <p:cNvSpPr>
            <a:spLocks noGrp="1"/>
          </p:cNvSpPr>
          <p:nvPr>
            <p:ph type="title"/>
          </p:nvPr>
        </p:nvSpPr>
        <p:spPr>
          <a:xfrm>
            <a:off x="405113" y="0"/>
            <a:ext cx="11574684" cy="1111170"/>
          </a:xfrm>
        </p:spPr>
        <p:txBody>
          <a:bodyPr>
            <a:normAutofit/>
          </a:bodyPr>
          <a:lstStyle/>
          <a:p>
            <a:r>
              <a:rPr lang="en-US" dirty="0">
                <a:latin typeface="Montserrat Black" panose="00000A00000000000000" pitchFamily="2" charset="0"/>
              </a:rPr>
              <a:t>Math Requirements – What the Law Says</a:t>
            </a:r>
          </a:p>
        </p:txBody>
      </p:sp>
      <p:sp>
        <p:nvSpPr>
          <p:cNvPr id="3" name="Text Placeholder 2">
            <a:extLst>
              <a:ext uri="{FF2B5EF4-FFF2-40B4-BE49-F238E27FC236}">
                <a16:creationId xmlns:a16="http://schemas.microsoft.com/office/drawing/2014/main" id="{87069C83-A3F8-DA04-1812-FDDA4F5E985F}"/>
              </a:ext>
            </a:extLst>
          </p:cNvPr>
          <p:cNvSpPr>
            <a:spLocks noGrp="1"/>
          </p:cNvSpPr>
          <p:nvPr>
            <p:ph type="body" idx="1"/>
          </p:nvPr>
        </p:nvSpPr>
        <p:spPr>
          <a:xfrm>
            <a:off x="517002" y="1347485"/>
            <a:ext cx="11350905" cy="4791920"/>
          </a:xfrm>
        </p:spPr>
        <p:txBody>
          <a:bodyPr>
            <a:noAutofit/>
          </a:bodyPr>
          <a:lstStyle/>
          <a:p>
            <a:pPr marL="50800" indent="0">
              <a:lnSpc>
                <a:spcPct val="110000"/>
              </a:lnSpc>
              <a:buNone/>
            </a:pPr>
            <a:r>
              <a:rPr lang="en-US" sz="3200" b="0" dirty="0">
                <a:solidFill>
                  <a:schemeClr val="tx1"/>
                </a:solidFill>
                <a:latin typeface="Montserrat SemiBold" panose="00000700000000000000" pitchFamily="2" charset="0"/>
              </a:rPr>
              <a:t>For the purposes of this section, a full-time postsecondary career and technology program that teaches math content with a real-world application </a:t>
            </a:r>
            <a:r>
              <a:rPr lang="en-US" sz="3200" dirty="0">
                <a:solidFill>
                  <a:srgbClr val="914115"/>
                </a:solidFill>
                <a:latin typeface="Montserrat SemiBold" panose="00000700000000000000" pitchFamily="2" charset="0"/>
              </a:rPr>
              <a:t>shall not include </a:t>
            </a:r>
            <a:r>
              <a:rPr lang="en-US" sz="3200" b="0" dirty="0">
                <a:solidFill>
                  <a:schemeClr val="tx1"/>
                </a:solidFill>
                <a:latin typeface="Montserrat SemiBold" panose="00000700000000000000" pitchFamily="2" charset="0"/>
              </a:rPr>
              <a:t>courses categorized as Arts, A/V Technology and Communications, Education and Training, Hospitality and Tourism, or Human Services, including, but not limited to:  Barbering, Cosmetology, Culinary Arts, Esthetician, Event Management, Horticulture, or Hospitality Management; </a:t>
            </a:r>
          </a:p>
        </p:txBody>
      </p:sp>
    </p:spTree>
    <p:extLst>
      <p:ext uri="{BB962C8B-B14F-4D97-AF65-F5344CB8AC3E}">
        <p14:creationId xmlns:p14="http://schemas.microsoft.com/office/powerpoint/2010/main" val="3343614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2D464-D625-8E13-0A11-9ADBE6161EC0}"/>
              </a:ext>
            </a:extLst>
          </p:cNvPr>
          <p:cNvSpPr>
            <a:spLocks noGrp="1"/>
          </p:cNvSpPr>
          <p:nvPr>
            <p:ph type="title"/>
          </p:nvPr>
        </p:nvSpPr>
        <p:spPr>
          <a:xfrm>
            <a:off x="838200" y="0"/>
            <a:ext cx="10515600" cy="1122744"/>
          </a:xfrm>
        </p:spPr>
        <p:txBody>
          <a:bodyPr/>
          <a:lstStyle/>
          <a:p>
            <a:r>
              <a:rPr lang="en-US" dirty="0">
                <a:latin typeface="Montserrat Black" panose="00000A00000000000000" pitchFamily="2" charset="0"/>
              </a:rPr>
              <a:t>Math Requirements</a:t>
            </a:r>
          </a:p>
        </p:txBody>
      </p:sp>
      <p:sp>
        <p:nvSpPr>
          <p:cNvPr id="3" name="Text Placeholder 2">
            <a:extLst>
              <a:ext uri="{FF2B5EF4-FFF2-40B4-BE49-F238E27FC236}">
                <a16:creationId xmlns:a16="http://schemas.microsoft.com/office/drawing/2014/main" id="{71053B9B-1423-7827-A416-0BF3DACD17A3}"/>
              </a:ext>
            </a:extLst>
          </p:cNvPr>
          <p:cNvSpPr>
            <a:spLocks noGrp="1"/>
          </p:cNvSpPr>
          <p:nvPr>
            <p:ph type="body" idx="1"/>
          </p:nvPr>
        </p:nvSpPr>
        <p:spPr>
          <a:xfrm>
            <a:off x="1064871" y="1493134"/>
            <a:ext cx="9896355" cy="4734046"/>
          </a:xfrm>
        </p:spPr>
        <p:txBody>
          <a:bodyPr/>
          <a:lstStyle/>
          <a:p>
            <a:r>
              <a:rPr lang="en-US" b="0" dirty="0">
                <a:latin typeface="Montserrat SemiBold" panose="00000700000000000000" pitchFamily="2" charset="0"/>
              </a:rPr>
              <a:t>The fourth math is intended to be flexible. As long as it exceeds the rigor of Algebra 1 and is approved by the local school board, it can be used as a “Locally Approved Math.”</a:t>
            </a:r>
          </a:p>
          <a:p>
            <a:r>
              <a:rPr lang="en-US" b="0" dirty="0">
                <a:latin typeface="Montserrat SemiBold" panose="00000700000000000000" pitchFamily="2" charset="0"/>
              </a:rPr>
              <a:t>Contextual math courses must be taught to the standards and rigor set forth for that course and approved through the Regents to count as one of the three math required for college admissions purposes.</a:t>
            </a:r>
          </a:p>
        </p:txBody>
      </p:sp>
    </p:spTree>
    <p:extLst>
      <p:ext uri="{BB962C8B-B14F-4D97-AF65-F5344CB8AC3E}">
        <p14:creationId xmlns:p14="http://schemas.microsoft.com/office/powerpoint/2010/main" val="2961975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B38A7-D625-76D1-74EE-7BC7D36674EB}"/>
              </a:ext>
            </a:extLst>
          </p:cNvPr>
          <p:cNvSpPr>
            <a:spLocks noGrp="1"/>
          </p:cNvSpPr>
          <p:nvPr>
            <p:ph type="title"/>
          </p:nvPr>
        </p:nvSpPr>
        <p:spPr>
          <a:xfrm>
            <a:off x="210273" y="81023"/>
            <a:ext cx="11771453" cy="995423"/>
          </a:xfrm>
        </p:spPr>
        <p:txBody>
          <a:bodyPr>
            <a:normAutofit/>
          </a:bodyPr>
          <a:lstStyle/>
          <a:p>
            <a:r>
              <a:rPr lang="en-US" sz="3800" dirty="0">
                <a:latin typeface="Montserrat Black" panose="00000A00000000000000" pitchFamily="2" charset="0"/>
              </a:rPr>
              <a:t>Science Requirements – What the Law Says</a:t>
            </a:r>
          </a:p>
        </p:txBody>
      </p:sp>
      <p:sp>
        <p:nvSpPr>
          <p:cNvPr id="3" name="Text Placeholder 2">
            <a:extLst>
              <a:ext uri="{FF2B5EF4-FFF2-40B4-BE49-F238E27FC236}">
                <a16:creationId xmlns:a16="http://schemas.microsoft.com/office/drawing/2014/main" id="{DDEEDFAA-2557-DE82-5500-322E70FFEA9F}"/>
              </a:ext>
            </a:extLst>
          </p:cNvPr>
          <p:cNvSpPr>
            <a:spLocks noGrp="1"/>
          </p:cNvSpPr>
          <p:nvPr>
            <p:ph type="body" idx="1"/>
          </p:nvPr>
        </p:nvSpPr>
        <p:spPr>
          <a:xfrm>
            <a:off x="444178" y="1380721"/>
            <a:ext cx="11303643" cy="5274722"/>
          </a:xfrm>
        </p:spPr>
        <p:txBody>
          <a:bodyPr>
            <a:normAutofit/>
          </a:bodyPr>
          <a:lstStyle/>
          <a:p>
            <a:pPr marL="50800" indent="0">
              <a:buNone/>
            </a:pPr>
            <a:r>
              <a:rPr lang="en-US" b="0" dirty="0">
                <a:latin typeface="Montserrat SemiBold" panose="00000700000000000000" pitchFamily="2" charset="0"/>
              </a:rPr>
              <a:t>Three units or sets of competencies of laboratory science requirements including one unit or set of competencies of life science meeting the standards for </a:t>
            </a:r>
            <a:r>
              <a:rPr lang="en-US" dirty="0">
                <a:solidFill>
                  <a:schemeClr val="tx1"/>
                </a:solidFill>
                <a:latin typeface="Montserrat SemiBold" panose="00000700000000000000" pitchFamily="2" charset="0"/>
              </a:rPr>
              <a:t>Biology I</a:t>
            </a:r>
            <a:r>
              <a:rPr lang="en-US" b="0" dirty="0">
                <a:latin typeface="Montserrat SemiBold" panose="00000700000000000000" pitchFamily="2" charset="0"/>
              </a:rPr>
              <a:t>; one unit or set of competencies of physical science meeting the standards for </a:t>
            </a:r>
            <a:r>
              <a:rPr lang="en-US" dirty="0">
                <a:solidFill>
                  <a:schemeClr val="tx1"/>
                </a:solidFill>
                <a:latin typeface="Montserrat SemiBold" panose="00000700000000000000" pitchFamily="2" charset="0"/>
              </a:rPr>
              <a:t>Physical Science, Chemistry, or Physics</a:t>
            </a:r>
            <a:r>
              <a:rPr lang="en-US" b="0" dirty="0">
                <a:latin typeface="Montserrat SemiBold" panose="00000700000000000000" pitchFamily="2" charset="0"/>
              </a:rPr>
              <a:t>; and one unit or set of competencies from the </a:t>
            </a:r>
            <a:r>
              <a:rPr lang="en-US" dirty="0">
                <a:solidFill>
                  <a:schemeClr val="tx1"/>
                </a:solidFill>
                <a:latin typeface="Montserrat SemiBold" panose="00000700000000000000" pitchFamily="2" charset="0"/>
              </a:rPr>
              <a:t>domains</a:t>
            </a:r>
            <a:r>
              <a:rPr lang="en-US" b="0" dirty="0">
                <a:latin typeface="Montserrat SemiBold" panose="00000700000000000000" pitchFamily="2" charset="0"/>
              </a:rPr>
              <a:t> of physical science, life science, or earth and space science, or full-time postsecondary career and technology program that teaches science content with a real-world application or locally approved science-based application course, or any science course with applied knowledge of content and rigor above Biology I or Physical Science. </a:t>
            </a:r>
          </a:p>
        </p:txBody>
      </p:sp>
    </p:spTree>
    <p:extLst>
      <p:ext uri="{BB962C8B-B14F-4D97-AF65-F5344CB8AC3E}">
        <p14:creationId xmlns:p14="http://schemas.microsoft.com/office/powerpoint/2010/main" val="375624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D31D-E908-C12D-70F7-3FFE90AC8F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7B03E-17E4-51D4-D38E-E334C04AD4B8}"/>
              </a:ext>
            </a:extLst>
          </p:cNvPr>
          <p:cNvSpPr>
            <a:spLocks noGrp="1"/>
          </p:cNvSpPr>
          <p:nvPr>
            <p:ph type="title"/>
          </p:nvPr>
        </p:nvSpPr>
        <p:spPr>
          <a:xfrm>
            <a:off x="210273" y="81023"/>
            <a:ext cx="11771453" cy="995423"/>
          </a:xfrm>
        </p:spPr>
        <p:txBody>
          <a:bodyPr>
            <a:normAutofit/>
          </a:bodyPr>
          <a:lstStyle/>
          <a:p>
            <a:r>
              <a:rPr lang="en-US" sz="3800" dirty="0"/>
              <a:t>Science Requirements – What the Law Says</a:t>
            </a:r>
          </a:p>
        </p:txBody>
      </p:sp>
      <p:sp>
        <p:nvSpPr>
          <p:cNvPr id="3" name="Text Placeholder 2">
            <a:extLst>
              <a:ext uri="{FF2B5EF4-FFF2-40B4-BE49-F238E27FC236}">
                <a16:creationId xmlns:a16="http://schemas.microsoft.com/office/drawing/2014/main" id="{065BDA5C-8FC6-F499-677A-6FA51B6DE04A}"/>
              </a:ext>
            </a:extLst>
          </p:cNvPr>
          <p:cNvSpPr>
            <a:spLocks noGrp="1"/>
          </p:cNvSpPr>
          <p:nvPr>
            <p:ph type="body" idx="1"/>
          </p:nvPr>
        </p:nvSpPr>
        <p:spPr>
          <a:xfrm>
            <a:off x="872442" y="1496467"/>
            <a:ext cx="10702242" cy="4522368"/>
          </a:xfrm>
        </p:spPr>
        <p:txBody>
          <a:bodyPr>
            <a:normAutofit lnSpcReduction="10000"/>
          </a:bodyPr>
          <a:lstStyle/>
          <a:p>
            <a:pPr marL="50800" indent="0">
              <a:buNone/>
            </a:pPr>
            <a:r>
              <a:rPr lang="en-US" sz="3200" b="0" dirty="0">
                <a:solidFill>
                  <a:schemeClr val="tx1"/>
                </a:solidFill>
                <a:latin typeface="Montserrat SemiBold" panose="00000700000000000000" pitchFamily="2" charset="0"/>
              </a:rPr>
              <a:t>For the purposes of this section, a full-time postsecondary career and technology program that teaches biology or physical  content with a real-world application </a:t>
            </a:r>
            <a:r>
              <a:rPr lang="en-US" sz="3200" dirty="0">
                <a:latin typeface="Montserrat SemiBold" panose="00000700000000000000" pitchFamily="2" charset="0"/>
              </a:rPr>
              <a:t>shall not </a:t>
            </a:r>
            <a:r>
              <a:rPr lang="en-US" sz="3200" b="0" dirty="0">
                <a:solidFill>
                  <a:schemeClr val="tx1"/>
                </a:solidFill>
                <a:latin typeface="Montserrat SemiBold" panose="00000700000000000000" pitchFamily="2" charset="0"/>
              </a:rPr>
              <a:t>include courses categorized as Arts, A/V Technology and Communications, Education and Training, Hospitality and Tourism, or Human Services, including, but not limited to: Barbering, Cosmetology, Culinary Arts, Esthetician, </a:t>
            </a:r>
            <a:r>
              <a:rPr lang="en-US" sz="3200" b="0">
                <a:solidFill>
                  <a:schemeClr val="tx1"/>
                </a:solidFill>
                <a:latin typeface="Montserrat SemiBold" panose="00000700000000000000" pitchFamily="2" charset="0"/>
              </a:rPr>
              <a:t>Event Management, </a:t>
            </a:r>
            <a:r>
              <a:rPr lang="en-US" sz="3200" b="0" dirty="0">
                <a:solidFill>
                  <a:schemeClr val="tx1"/>
                </a:solidFill>
                <a:latin typeface="Montserrat SemiBold" panose="00000700000000000000" pitchFamily="2" charset="0"/>
              </a:rPr>
              <a:t>or Hospitality Management;</a:t>
            </a:r>
          </a:p>
        </p:txBody>
      </p:sp>
    </p:spTree>
    <p:extLst>
      <p:ext uri="{BB962C8B-B14F-4D97-AF65-F5344CB8AC3E}">
        <p14:creationId xmlns:p14="http://schemas.microsoft.com/office/powerpoint/2010/main" val="3092783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BE8DB-402C-7796-18D6-F4F28A0A7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8CAA0-5B0F-CB1E-A7E2-CB80F64AAB99}"/>
              </a:ext>
            </a:extLst>
          </p:cNvPr>
          <p:cNvSpPr>
            <a:spLocks noGrp="1"/>
          </p:cNvSpPr>
          <p:nvPr>
            <p:ph type="title"/>
          </p:nvPr>
        </p:nvSpPr>
        <p:spPr>
          <a:xfrm>
            <a:off x="838200" y="0"/>
            <a:ext cx="10515600" cy="1122744"/>
          </a:xfrm>
        </p:spPr>
        <p:txBody>
          <a:bodyPr/>
          <a:lstStyle/>
          <a:p>
            <a:r>
              <a:rPr lang="en-US" dirty="0"/>
              <a:t>Science Requirements</a:t>
            </a:r>
          </a:p>
        </p:txBody>
      </p:sp>
      <p:sp>
        <p:nvSpPr>
          <p:cNvPr id="3" name="Text Placeholder 2">
            <a:extLst>
              <a:ext uri="{FF2B5EF4-FFF2-40B4-BE49-F238E27FC236}">
                <a16:creationId xmlns:a16="http://schemas.microsoft.com/office/drawing/2014/main" id="{6CC4D44E-685A-1834-B800-26DC44C1664D}"/>
              </a:ext>
            </a:extLst>
          </p:cNvPr>
          <p:cNvSpPr>
            <a:spLocks noGrp="1"/>
          </p:cNvSpPr>
          <p:nvPr>
            <p:ph type="body" idx="1"/>
          </p:nvPr>
        </p:nvSpPr>
        <p:spPr>
          <a:xfrm>
            <a:off x="1064871" y="1493134"/>
            <a:ext cx="9896355" cy="4734046"/>
          </a:xfrm>
        </p:spPr>
        <p:txBody>
          <a:bodyPr>
            <a:normAutofit fontScale="92500" lnSpcReduction="10000"/>
          </a:bodyPr>
          <a:lstStyle/>
          <a:p>
            <a:r>
              <a:rPr lang="en-US" sz="3200" b="0" dirty="0">
                <a:latin typeface="Montserrat SemiBold" panose="00000700000000000000" pitchFamily="2" charset="0"/>
              </a:rPr>
              <a:t>The three science courses required MUST be taught as a laboratory science.</a:t>
            </a:r>
          </a:p>
          <a:p>
            <a:r>
              <a:rPr lang="en-US" sz="3200" b="0" dirty="0">
                <a:latin typeface="Montserrat SemiBold" panose="00000700000000000000" pitchFamily="2" charset="0"/>
              </a:rPr>
              <a:t>All three must meet college admissions requirements for lab science.</a:t>
            </a:r>
          </a:p>
          <a:p>
            <a:r>
              <a:rPr lang="en-US" sz="3200" b="0" dirty="0">
                <a:latin typeface="Montserrat SemiBold" panose="00000700000000000000" pitchFamily="2" charset="0"/>
              </a:rPr>
              <a:t>Locally approved courses must be submitted to OSRHE to determine college admissions eligibility and must be above the rigor of Biology 1 or Physical Science.</a:t>
            </a:r>
          </a:p>
          <a:p>
            <a:r>
              <a:rPr lang="en-US" sz="3200" b="0" dirty="0">
                <a:latin typeface="Montserrat SemiBold" panose="00000700000000000000" pitchFamily="2" charset="0"/>
              </a:rPr>
              <a:t>Contextual science courses must be taught to the required standards and rigor set forth for that course.</a:t>
            </a:r>
          </a:p>
        </p:txBody>
      </p:sp>
    </p:spTree>
    <p:extLst>
      <p:ext uri="{BB962C8B-B14F-4D97-AF65-F5344CB8AC3E}">
        <p14:creationId xmlns:p14="http://schemas.microsoft.com/office/powerpoint/2010/main" val="34531886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F1BE-012D-7FD5-36A5-EE4BD67ED55D}"/>
              </a:ext>
            </a:extLst>
          </p:cNvPr>
          <p:cNvSpPr>
            <a:spLocks noGrp="1"/>
          </p:cNvSpPr>
          <p:nvPr>
            <p:ph type="title"/>
          </p:nvPr>
        </p:nvSpPr>
        <p:spPr>
          <a:xfrm>
            <a:off x="838200" y="0"/>
            <a:ext cx="10515600" cy="1099595"/>
          </a:xfrm>
        </p:spPr>
        <p:txBody>
          <a:bodyPr/>
          <a:lstStyle/>
          <a:p>
            <a:r>
              <a:rPr lang="en-US" dirty="0"/>
              <a:t>History and Citizenship</a:t>
            </a:r>
          </a:p>
        </p:txBody>
      </p:sp>
      <p:sp>
        <p:nvSpPr>
          <p:cNvPr id="3" name="Text Placeholder 2">
            <a:extLst>
              <a:ext uri="{FF2B5EF4-FFF2-40B4-BE49-F238E27FC236}">
                <a16:creationId xmlns:a16="http://schemas.microsoft.com/office/drawing/2014/main" id="{5A3C93E1-BC0B-03EA-8C61-0E605D5D7DA3}"/>
              </a:ext>
            </a:extLst>
          </p:cNvPr>
          <p:cNvSpPr>
            <a:spLocks noGrp="1"/>
          </p:cNvSpPr>
          <p:nvPr>
            <p:ph type="body" idx="1"/>
          </p:nvPr>
        </p:nvSpPr>
        <p:spPr>
          <a:xfrm>
            <a:off x="838200" y="1443660"/>
            <a:ext cx="10515600" cy="4575175"/>
          </a:xfrm>
        </p:spPr>
        <p:txBody>
          <a:bodyPr/>
          <a:lstStyle/>
          <a:p>
            <a:pPr marL="50800" indent="0">
              <a:buNone/>
            </a:pPr>
            <a:r>
              <a:rPr lang="en-US" b="0" dirty="0">
                <a:latin typeface="Montserrat SemiBold" panose="00000700000000000000" pitchFamily="2" charset="0"/>
              </a:rPr>
              <a:t> Three units or sets of competencies of history and citizenship skills including one unit of American History, one-half (1/2) unit of Oklahoma History, one-half (1/2) unit of United States Government, and one unit from the subjects of History, Government, Geography, Economics, Civics, or non-Western culture; </a:t>
            </a:r>
          </a:p>
          <a:p>
            <a:pPr marL="50800" indent="0">
              <a:buNone/>
            </a:pPr>
            <a:endParaRPr lang="en-US" b="0" dirty="0">
              <a:latin typeface="Montserrat" panose="00000500000000000000" pitchFamily="2" charset="0"/>
            </a:endParaRPr>
          </a:p>
          <a:p>
            <a:pPr>
              <a:buFont typeface="Wingdings" panose="05000000000000000000" pitchFamily="2" charset="2"/>
              <a:buChar char="q"/>
            </a:pPr>
            <a:r>
              <a:rPr lang="en-US" b="0" dirty="0">
                <a:solidFill>
                  <a:schemeClr val="tx1"/>
                </a:solidFill>
                <a:latin typeface="Montserrat" panose="00000500000000000000" pitchFamily="2" charset="0"/>
              </a:rPr>
              <a:t>No major </a:t>
            </a:r>
            <a:r>
              <a:rPr lang="en-US" b="0" dirty="0">
                <a:solidFill>
                  <a:schemeClr val="tx1"/>
                </a:solidFill>
                <a:latin typeface="Montserrat SemiBold" panose="00000700000000000000" pitchFamily="2" charset="0"/>
              </a:rPr>
              <a:t>changes</a:t>
            </a:r>
            <a:r>
              <a:rPr lang="en-US" b="0" dirty="0">
                <a:solidFill>
                  <a:schemeClr val="tx1"/>
                </a:solidFill>
                <a:latin typeface="Montserrat" panose="00000500000000000000" pitchFamily="2" charset="0"/>
              </a:rPr>
              <a:t> to the history requirement.</a:t>
            </a:r>
          </a:p>
        </p:txBody>
      </p:sp>
    </p:spTree>
    <p:extLst>
      <p:ext uri="{BB962C8B-B14F-4D97-AF65-F5344CB8AC3E}">
        <p14:creationId xmlns:p14="http://schemas.microsoft.com/office/powerpoint/2010/main" val="1737508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A698-176E-2562-BC36-8FCAF25CC1DA}"/>
              </a:ext>
            </a:extLst>
          </p:cNvPr>
          <p:cNvSpPr>
            <a:spLocks noGrp="1"/>
          </p:cNvSpPr>
          <p:nvPr>
            <p:ph type="title"/>
          </p:nvPr>
        </p:nvSpPr>
        <p:spPr>
          <a:xfrm>
            <a:off x="838200" y="0"/>
            <a:ext cx="10515600" cy="1076446"/>
          </a:xfrm>
        </p:spPr>
        <p:txBody>
          <a:bodyPr/>
          <a:lstStyle/>
          <a:p>
            <a:r>
              <a:rPr lang="en-US" dirty="0"/>
              <a:t>Pathway Units</a:t>
            </a:r>
          </a:p>
        </p:txBody>
      </p:sp>
      <p:sp>
        <p:nvSpPr>
          <p:cNvPr id="3" name="Text Placeholder 2">
            <a:extLst>
              <a:ext uri="{FF2B5EF4-FFF2-40B4-BE49-F238E27FC236}">
                <a16:creationId xmlns:a16="http://schemas.microsoft.com/office/drawing/2014/main" id="{18615BCD-D95C-AB90-9CEB-680D630248AF}"/>
              </a:ext>
            </a:extLst>
          </p:cNvPr>
          <p:cNvSpPr>
            <a:spLocks noGrp="1"/>
          </p:cNvSpPr>
          <p:nvPr>
            <p:ph type="body" idx="1"/>
          </p:nvPr>
        </p:nvSpPr>
        <p:spPr>
          <a:xfrm>
            <a:off x="606706" y="1339487"/>
            <a:ext cx="11118448" cy="5084461"/>
          </a:xfrm>
        </p:spPr>
        <p:txBody>
          <a:bodyPr>
            <a:normAutofit fontScale="92500" lnSpcReduction="20000"/>
          </a:bodyPr>
          <a:lstStyle/>
          <a:p>
            <a:pPr marL="50800" indent="0">
              <a:lnSpc>
                <a:spcPct val="110000"/>
              </a:lnSpc>
              <a:buNone/>
            </a:pPr>
            <a:r>
              <a:rPr lang="en-US" b="0" dirty="0">
                <a:latin typeface="Montserrat SemiBold" panose="00000700000000000000" pitchFamily="2" charset="0"/>
              </a:rPr>
              <a:t>Six pathway units or sets of competencies approved at the discretion of the school district board of education which align with each student's Individual Career and Academic Plan (ICAP) and may include, but are not limited to, any additional units or sets of competencies as provided in paragraphs 2 through 5 of this subsection,</a:t>
            </a:r>
          </a:p>
          <a:p>
            <a:pPr marL="50800" indent="0">
              <a:lnSpc>
                <a:spcPct val="110000"/>
              </a:lnSpc>
              <a:buNone/>
            </a:pPr>
            <a:r>
              <a:rPr lang="en-US" b="0" dirty="0">
                <a:latin typeface="Montserrat SemiBold" panose="00000700000000000000" pitchFamily="2" charset="0"/>
              </a:rPr>
              <a:t> </a:t>
            </a:r>
            <a:r>
              <a:rPr lang="en-US" b="0" dirty="0">
                <a:solidFill>
                  <a:schemeClr val="tx1"/>
                </a:solidFill>
                <a:latin typeface="Montserrat SemiBold" panose="00000700000000000000" pitchFamily="2" charset="0"/>
              </a:rPr>
              <a:t>World language, Indigenous language spoken in North America, or non-English language, computer technology, Junior Reserve Officers' Training Corps (JROTC), internship or apprenticeship programs, career and technology education courses, concurrently enrolled courses, Advanced Placement courses, International Baccalaureate courses, music, art, drama, speech, dance, media arts, or other approved courses; </a:t>
            </a:r>
          </a:p>
        </p:txBody>
      </p:sp>
    </p:spTree>
    <p:extLst>
      <p:ext uri="{BB962C8B-B14F-4D97-AF65-F5344CB8AC3E}">
        <p14:creationId xmlns:p14="http://schemas.microsoft.com/office/powerpoint/2010/main" val="1364615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18F5-FD07-AA71-9519-C5BC0D411689}"/>
              </a:ext>
            </a:extLst>
          </p:cNvPr>
          <p:cNvSpPr>
            <a:spLocks noGrp="1"/>
          </p:cNvSpPr>
          <p:nvPr>
            <p:ph type="title"/>
          </p:nvPr>
        </p:nvSpPr>
        <p:spPr>
          <a:xfrm>
            <a:off x="497711" y="34725"/>
            <a:ext cx="11597833" cy="1030147"/>
          </a:xfrm>
        </p:spPr>
        <p:txBody>
          <a:bodyPr>
            <a:normAutofit fontScale="90000"/>
          </a:bodyPr>
          <a:lstStyle/>
          <a:p>
            <a:r>
              <a:rPr lang="en-US" dirty="0"/>
              <a:t>Additional Units Approved for College Admissions </a:t>
            </a:r>
          </a:p>
        </p:txBody>
      </p:sp>
      <p:sp>
        <p:nvSpPr>
          <p:cNvPr id="3" name="Text Placeholder 2">
            <a:extLst>
              <a:ext uri="{FF2B5EF4-FFF2-40B4-BE49-F238E27FC236}">
                <a16:creationId xmlns:a16="http://schemas.microsoft.com/office/drawing/2014/main" id="{1B2BDAA8-A6D1-9C01-8B85-ECC56DF3C950}"/>
              </a:ext>
            </a:extLst>
          </p:cNvPr>
          <p:cNvSpPr>
            <a:spLocks noGrp="1"/>
          </p:cNvSpPr>
          <p:nvPr>
            <p:ph type="body" idx="1"/>
          </p:nvPr>
        </p:nvSpPr>
        <p:spPr>
          <a:xfrm>
            <a:off x="838200" y="1408935"/>
            <a:ext cx="10921678" cy="5315955"/>
          </a:xfrm>
        </p:spPr>
        <p:txBody>
          <a:bodyPr>
            <a:normAutofit/>
          </a:bodyPr>
          <a:lstStyle/>
          <a:p>
            <a:pPr marL="50800" indent="0">
              <a:buNone/>
            </a:pPr>
            <a:r>
              <a:rPr lang="en-US" b="0" dirty="0">
                <a:latin typeface="Montserrat SemiBold" panose="00000700000000000000" pitchFamily="2" charset="0"/>
              </a:rPr>
              <a:t>At least two additional units or sets of competencies from paragraph 2, 3, 4, 5, 6, 7, or 8 which are required to be approved for college admissions by the State Regents for Higher Education when the student is enrolled in the eighth grade, or at any time thereafter when the student completes the course, but prior to graduation. </a:t>
            </a:r>
          </a:p>
          <a:p>
            <a:pPr marL="50800" indent="0">
              <a:buNone/>
            </a:pPr>
            <a:endParaRPr lang="en-US" b="0" dirty="0">
              <a:latin typeface="Montserrat SemiBold" panose="00000700000000000000" pitchFamily="2" charset="0"/>
            </a:endParaRPr>
          </a:p>
          <a:p>
            <a:pPr>
              <a:buFont typeface="Wingdings" panose="05000000000000000000" pitchFamily="2" charset="2"/>
              <a:buChar char="§"/>
            </a:pPr>
            <a:r>
              <a:rPr lang="en-US" b="0" dirty="0">
                <a:solidFill>
                  <a:schemeClr val="tx1"/>
                </a:solidFill>
                <a:latin typeface="Montserrat SemiBold" panose="00000700000000000000" pitchFamily="2" charset="0"/>
              </a:rPr>
              <a:t>This does not add to the total number of credits required. The purpose is to align with college admissions requirements and can be fulfilled through pathway units, electives, or other credits as long as the course is approved for college admissions.</a:t>
            </a:r>
          </a:p>
        </p:txBody>
      </p:sp>
    </p:spTree>
    <p:extLst>
      <p:ext uri="{BB962C8B-B14F-4D97-AF65-F5344CB8AC3E}">
        <p14:creationId xmlns:p14="http://schemas.microsoft.com/office/powerpoint/2010/main" val="3904867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0824-AD47-63E0-4496-2BAB3165B0F2}"/>
              </a:ext>
            </a:extLst>
          </p:cNvPr>
          <p:cNvSpPr>
            <a:spLocks noGrp="1"/>
          </p:cNvSpPr>
          <p:nvPr>
            <p:ph type="title"/>
          </p:nvPr>
        </p:nvSpPr>
        <p:spPr>
          <a:xfrm>
            <a:off x="838200" y="0"/>
            <a:ext cx="10515600" cy="1076446"/>
          </a:xfrm>
        </p:spPr>
        <p:txBody>
          <a:bodyPr/>
          <a:lstStyle/>
          <a:p>
            <a:r>
              <a:rPr lang="en-US" dirty="0"/>
              <a:t>Additional Requirements</a:t>
            </a:r>
          </a:p>
        </p:txBody>
      </p:sp>
      <p:sp>
        <p:nvSpPr>
          <p:cNvPr id="3" name="Text Placeholder 2">
            <a:extLst>
              <a:ext uri="{FF2B5EF4-FFF2-40B4-BE49-F238E27FC236}">
                <a16:creationId xmlns:a16="http://schemas.microsoft.com/office/drawing/2014/main" id="{BC993479-8A5A-51A8-286E-1168D74D9DDE}"/>
              </a:ext>
            </a:extLst>
          </p:cNvPr>
          <p:cNvSpPr>
            <a:spLocks noGrp="1"/>
          </p:cNvSpPr>
          <p:nvPr>
            <p:ph type="body" idx="1"/>
          </p:nvPr>
        </p:nvSpPr>
        <p:spPr>
          <a:xfrm>
            <a:off x="838200" y="1536258"/>
            <a:ext cx="10515600" cy="4351200"/>
          </a:xfrm>
        </p:spPr>
        <p:txBody>
          <a:bodyPr/>
          <a:lstStyle/>
          <a:p>
            <a:pPr marL="50800" indent="0">
              <a:buNone/>
            </a:pPr>
            <a:r>
              <a:rPr lang="en-US" dirty="0">
                <a:latin typeface="Montserrat SemiBold" panose="00000700000000000000" pitchFamily="2" charset="0"/>
              </a:rPr>
              <a:t>Students must still meet the additional requirements below:</a:t>
            </a:r>
          </a:p>
          <a:p>
            <a:pPr marL="565150" indent="-514350">
              <a:buAutoNum type="arabicPeriod"/>
            </a:pPr>
            <a:r>
              <a:rPr lang="en-US" b="0" dirty="0">
                <a:latin typeface="Montserrat SemiBold" panose="00000700000000000000" pitchFamily="2" charset="0"/>
              </a:rPr>
              <a:t>Personal Financial Literacy – in 10</a:t>
            </a:r>
            <a:r>
              <a:rPr lang="en-US" b="0" baseline="30000" dirty="0">
                <a:latin typeface="Montserrat SemiBold" panose="00000700000000000000" pitchFamily="2" charset="0"/>
              </a:rPr>
              <a:t>th</a:t>
            </a:r>
            <a:r>
              <a:rPr lang="en-US" b="0" dirty="0">
                <a:latin typeface="Montserrat SemiBold" panose="00000700000000000000" pitchFamily="2" charset="0"/>
              </a:rPr>
              <a:t> grade or later.</a:t>
            </a:r>
          </a:p>
          <a:p>
            <a:pPr marL="565150" indent="-514350">
              <a:buFont typeface="Arial"/>
              <a:buAutoNum type="arabicPeriod"/>
            </a:pPr>
            <a:r>
              <a:rPr lang="en-US" b="0" dirty="0">
                <a:latin typeface="Montserrat SemiBold" panose="00000700000000000000" pitchFamily="2" charset="0"/>
              </a:rPr>
              <a:t>CPR (§70-1210.199)</a:t>
            </a:r>
          </a:p>
          <a:p>
            <a:pPr marL="565150" indent="-514350">
              <a:buAutoNum type="arabicPeriod"/>
            </a:pPr>
            <a:r>
              <a:rPr lang="en-US" b="0" dirty="0">
                <a:latin typeface="Montserrat SemiBold" panose="00000700000000000000" pitchFamily="2" charset="0"/>
              </a:rPr>
              <a:t>ICAP (Title 70 O.S. § 1210.508-4)</a:t>
            </a:r>
          </a:p>
          <a:p>
            <a:pPr marL="565150" indent="-514350">
              <a:buAutoNum type="arabicPeriod"/>
            </a:pPr>
            <a:r>
              <a:rPr lang="en-US" b="0" dirty="0">
                <a:latin typeface="Montserrat SemiBold" panose="00000700000000000000" pitchFamily="2" charset="0"/>
              </a:rPr>
              <a:t>US Naturalization Test</a:t>
            </a:r>
          </a:p>
          <a:p>
            <a:pPr marL="565150" indent="-514350">
              <a:buAutoNum type="arabicPeriod"/>
            </a:pPr>
            <a:r>
              <a:rPr lang="en-US" b="0" dirty="0">
                <a:latin typeface="Montserrat SemiBold" panose="00000700000000000000" pitchFamily="2" charset="0"/>
              </a:rPr>
              <a:t>FAFSA (opt out is available) </a:t>
            </a:r>
          </a:p>
        </p:txBody>
      </p:sp>
    </p:spTree>
    <p:extLst>
      <p:ext uri="{BB962C8B-B14F-4D97-AF65-F5344CB8AC3E}">
        <p14:creationId xmlns:p14="http://schemas.microsoft.com/office/powerpoint/2010/main" val="906610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2F2AC-ABD6-F634-E67D-AD16EFD04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2C2C5-6C4E-B795-45C5-768D868ACCB1}"/>
              </a:ext>
            </a:extLst>
          </p:cNvPr>
          <p:cNvSpPr>
            <a:spLocks noGrp="1"/>
          </p:cNvSpPr>
          <p:nvPr>
            <p:ph type="title"/>
          </p:nvPr>
        </p:nvSpPr>
        <p:spPr>
          <a:xfrm>
            <a:off x="838200" y="0"/>
            <a:ext cx="10515600" cy="1076446"/>
          </a:xfrm>
        </p:spPr>
        <p:txBody>
          <a:bodyPr>
            <a:normAutofit fontScale="90000"/>
          </a:bodyPr>
          <a:lstStyle/>
          <a:p>
            <a:r>
              <a:rPr lang="en-US" dirty="0"/>
              <a:t>HB 2031 Alternate Diploma Graduation Requirements for Class of 2030</a:t>
            </a:r>
          </a:p>
        </p:txBody>
      </p:sp>
      <p:sp>
        <p:nvSpPr>
          <p:cNvPr id="3" name="Text Placeholder 2">
            <a:extLst>
              <a:ext uri="{FF2B5EF4-FFF2-40B4-BE49-F238E27FC236}">
                <a16:creationId xmlns:a16="http://schemas.microsoft.com/office/drawing/2014/main" id="{D16FE07E-E1FE-5D53-C0B1-4EAFF06FC696}"/>
              </a:ext>
            </a:extLst>
          </p:cNvPr>
          <p:cNvSpPr>
            <a:spLocks noGrp="1"/>
          </p:cNvSpPr>
          <p:nvPr>
            <p:ph type="body" idx="1"/>
          </p:nvPr>
        </p:nvSpPr>
        <p:spPr>
          <a:xfrm>
            <a:off x="838200" y="1536258"/>
            <a:ext cx="10515600" cy="4351200"/>
          </a:xfrm>
        </p:spPr>
        <p:txBody>
          <a:bodyPr/>
          <a:lstStyle/>
          <a:p>
            <a:pPr marL="508000" indent="-457200"/>
            <a:r>
              <a:rPr lang="en-US" sz="2400" dirty="0"/>
              <a:t>English – 4</a:t>
            </a:r>
          </a:p>
          <a:p>
            <a:pPr marL="508000" indent="-457200"/>
            <a:r>
              <a:rPr lang="en-US" sz="2400" b="0" dirty="0">
                <a:highlight>
                  <a:srgbClr val="FFFF00"/>
                </a:highlight>
              </a:rPr>
              <a:t>Math – 4  NEW REQUIREMENT FOR CLASS OF 2030</a:t>
            </a:r>
          </a:p>
          <a:p>
            <a:pPr marL="508000" indent="-457200"/>
            <a:r>
              <a:rPr lang="en-US" sz="2400" b="0" dirty="0"/>
              <a:t>Science – 3</a:t>
            </a:r>
          </a:p>
          <a:p>
            <a:pPr marL="508000" indent="-457200"/>
            <a:r>
              <a:rPr lang="en-US" sz="2400" b="0" dirty="0"/>
              <a:t>History &amp; Citizenship – 3</a:t>
            </a:r>
          </a:p>
          <a:p>
            <a:pPr marL="508000" indent="-457200"/>
            <a:r>
              <a:rPr lang="en-US" sz="2400" b="0" dirty="0"/>
              <a:t>World &amp; Non-English Language or Computer &amp; Technology – 1</a:t>
            </a:r>
          </a:p>
          <a:p>
            <a:pPr marL="508000" indent="-457200"/>
            <a:r>
              <a:rPr lang="en-US" sz="2400" b="0" dirty="0"/>
              <a:t>Arts – 1</a:t>
            </a:r>
          </a:p>
          <a:p>
            <a:pPr marL="508000" indent="-457200"/>
            <a:r>
              <a:rPr lang="en-US" sz="2400" b="0" dirty="0"/>
              <a:t>Career Readiness – 3</a:t>
            </a:r>
          </a:p>
          <a:p>
            <a:pPr marL="508000" indent="-457200"/>
            <a:r>
              <a:rPr lang="en-US" sz="2400" b="0" dirty="0"/>
              <a:t>Life Skills – 3</a:t>
            </a:r>
          </a:p>
          <a:p>
            <a:pPr marL="508000" indent="-457200"/>
            <a:r>
              <a:rPr lang="en-US" sz="2400" b="0" dirty="0"/>
              <a:t>Electives to total 23 units of sets of competencies</a:t>
            </a:r>
          </a:p>
          <a:p>
            <a:pPr marL="508000" indent="-457200"/>
            <a:endParaRPr lang="en-US" sz="2400" b="0" dirty="0"/>
          </a:p>
          <a:p>
            <a:pPr marL="508000" indent="-457200"/>
            <a:endParaRPr lang="en-US" sz="2400" b="0" dirty="0"/>
          </a:p>
          <a:p>
            <a:pPr marL="508000" indent="-457200"/>
            <a:endParaRPr lang="en-US" b="0" dirty="0"/>
          </a:p>
          <a:p>
            <a:pPr marL="508000" indent="-457200"/>
            <a:endParaRPr lang="en-US" dirty="0"/>
          </a:p>
        </p:txBody>
      </p:sp>
    </p:spTree>
    <p:extLst>
      <p:ext uri="{BB962C8B-B14F-4D97-AF65-F5344CB8AC3E}">
        <p14:creationId xmlns:p14="http://schemas.microsoft.com/office/powerpoint/2010/main" val="6988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1379C-3D9D-9154-715B-286D71D4AD59}"/>
              </a:ext>
            </a:extLst>
          </p:cNvPr>
          <p:cNvSpPr>
            <a:spLocks noGrp="1"/>
          </p:cNvSpPr>
          <p:nvPr>
            <p:ph type="ctrTitle"/>
          </p:nvPr>
        </p:nvSpPr>
        <p:spPr/>
        <p:txBody>
          <a:bodyPr/>
          <a:lstStyle/>
          <a:p>
            <a:r>
              <a:rPr lang="en-US" dirty="0"/>
              <a:t>Additional Items</a:t>
            </a:r>
          </a:p>
        </p:txBody>
      </p:sp>
      <p:sp>
        <p:nvSpPr>
          <p:cNvPr id="3" name="Subtitle 2">
            <a:extLst>
              <a:ext uri="{FF2B5EF4-FFF2-40B4-BE49-F238E27FC236}">
                <a16:creationId xmlns:a16="http://schemas.microsoft.com/office/drawing/2014/main" id="{3C4215EB-7A88-8353-CCE2-D81D727160AE}"/>
              </a:ext>
            </a:extLst>
          </p:cNvPr>
          <p:cNvSpPr>
            <a:spLocks noGrp="1"/>
          </p:cNvSpPr>
          <p:nvPr>
            <p:ph type="subTitle" idx="1"/>
          </p:nvPr>
        </p:nvSpPr>
        <p:spPr/>
        <p:txBody>
          <a:bodyPr/>
          <a:lstStyle/>
          <a:p>
            <a:r>
              <a:rPr lang="en-US" dirty="0"/>
              <a:t>The Law Also Discusses Addition Items That Are Necessary for Graduation</a:t>
            </a:r>
          </a:p>
        </p:txBody>
      </p:sp>
    </p:spTree>
    <p:extLst>
      <p:ext uri="{BB962C8B-B14F-4D97-AF65-F5344CB8AC3E}">
        <p14:creationId xmlns:p14="http://schemas.microsoft.com/office/powerpoint/2010/main" val="3543092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BB368-2913-4B53-C9B2-9200B7859BC6}"/>
              </a:ext>
            </a:extLst>
          </p:cNvPr>
          <p:cNvSpPr>
            <a:spLocks noGrp="1"/>
          </p:cNvSpPr>
          <p:nvPr>
            <p:ph type="title"/>
          </p:nvPr>
        </p:nvSpPr>
        <p:spPr>
          <a:xfrm>
            <a:off x="838200" y="0"/>
            <a:ext cx="10515600" cy="1134319"/>
          </a:xfrm>
        </p:spPr>
        <p:txBody>
          <a:bodyPr/>
          <a:lstStyle/>
          <a:p>
            <a:r>
              <a:rPr lang="en-US" dirty="0"/>
              <a:t>Oklahoma’s Promise</a:t>
            </a:r>
          </a:p>
        </p:txBody>
      </p:sp>
      <p:sp>
        <p:nvSpPr>
          <p:cNvPr id="3" name="Text Placeholder 2">
            <a:extLst>
              <a:ext uri="{FF2B5EF4-FFF2-40B4-BE49-F238E27FC236}">
                <a16:creationId xmlns:a16="http://schemas.microsoft.com/office/drawing/2014/main" id="{3830D339-4D26-320E-D625-681E2521DD4F}"/>
              </a:ext>
            </a:extLst>
          </p:cNvPr>
          <p:cNvSpPr>
            <a:spLocks noGrp="1"/>
          </p:cNvSpPr>
          <p:nvPr>
            <p:ph type="body" idx="1"/>
          </p:nvPr>
        </p:nvSpPr>
        <p:spPr/>
        <p:txBody>
          <a:bodyPr>
            <a:normAutofit lnSpcReduction="10000"/>
          </a:bodyPr>
          <a:lstStyle/>
          <a:p>
            <a:pPr>
              <a:buFont typeface="Wingdings" panose="05000000000000000000" pitchFamily="2" charset="2"/>
              <a:buChar char="q"/>
            </a:pPr>
            <a:r>
              <a:rPr lang="en-US" dirty="0">
                <a:latin typeface="Montserrat" panose="00000500000000000000" pitchFamily="2" charset="0"/>
              </a:rPr>
              <a:t>Page 20, Number 6 </a:t>
            </a:r>
          </a:p>
          <a:p>
            <a:pPr marL="50800" indent="0">
              <a:buNone/>
            </a:pPr>
            <a:r>
              <a:rPr lang="en-US" b="0" dirty="0">
                <a:latin typeface="Montserrat" panose="00000500000000000000" pitchFamily="2" charset="0"/>
              </a:rPr>
              <a:t>	 A school district shall not be required to offer every course listed in subsections C, D, and E of this section but districts shall offer sufficient courses to allow students to meet the graduation requirements and </a:t>
            </a:r>
            <a:r>
              <a:rPr lang="en-US" dirty="0">
                <a:latin typeface="Montserrat" panose="00000500000000000000" pitchFamily="2" charset="0"/>
              </a:rPr>
              <a:t>ensure the student meets the coursework requirements established for Oklahoma's Promise </a:t>
            </a:r>
            <a:r>
              <a:rPr lang="en-US" b="0" dirty="0">
                <a:latin typeface="Montserrat" panose="00000500000000000000" pitchFamily="2" charset="0"/>
              </a:rPr>
              <a:t>by the Oklahoma State Regents of Higher Education. </a:t>
            </a:r>
          </a:p>
          <a:p>
            <a:pPr marL="50800" indent="0">
              <a:buNone/>
            </a:pPr>
            <a:r>
              <a:rPr lang="en-US" b="0" dirty="0">
                <a:solidFill>
                  <a:schemeClr val="tx1"/>
                </a:solidFill>
                <a:latin typeface="Montserrat" panose="00000500000000000000" pitchFamily="2" charset="0"/>
              </a:rPr>
              <a:t>(This doesn’t mean every student will have to apply to OKPromise, It is just that every student must meet the same requirements as OKPromise students.) </a:t>
            </a:r>
          </a:p>
        </p:txBody>
      </p:sp>
    </p:spTree>
    <p:extLst>
      <p:ext uri="{BB962C8B-B14F-4D97-AF65-F5344CB8AC3E}">
        <p14:creationId xmlns:p14="http://schemas.microsoft.com/office/powerpoint/2010/main" val="2773043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6160C-2B60-444C-3A81-52C0FDB00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13B63-2919-4B74-8138-D47DA3901AB0}"/>
              </a:ext>
            </a:extLst>
          </p:cNvPr>
          <p:cNvSpPr>
            <a:spLocks noGrp="1"/>
          </p:cNvSpPr>
          <p:nvPr>
            <p:ph type="title"/>
          </p:nvPr>
        </p:nvSpPr>
        <p:spPr>
          <a:xfrm>
            <a:off x="370390" y="0"/>
            <a:ext cx="10983410" cy="1134319"/>
          </a:xfrm>
        </p:spPr>
        <p:txBody>
          <a:bodyPr>
            <a:normAutofit/>
          </a:bodyPr>
          <a:lstStyle/>
          <a:p>
            <a:r>
              <a:rPr lang="en-US" dirty="0"/>
              <a:t>Completing Courses Prior to 9</a:t>
            </a:r>
            <a:r>
              <a:rPr lang="en-US" baseline="30000" dirty="0"/>
              <a:t>th</a:t>
            </a:r>
            <a:r>
              <a:rPr lang="en-US" dirty="0"/>
              <a:t> Grade</a:t>
            </a:r>
          </a:p>
        </p:txBody>
      </p:sp>
      <p:sp>
        <p:nvSpPr>
          <p:cNvPr id="3" name="Text Placeholder 2">
            <a:extLst>
              <a:ext uri="{FF2B5EF4-FFF2-40B4-BE49-F238E27FC236}">
                <a16:creationId xmlns:a16="http://schemas.microsoft.com/office/drawing/2014/main" id="{91703D4A-730E-B03F-6206-DD9260F89E79}"/>
              </a:ext>
            </a:extLst>
          </p:cNvPr>
          <p:cNvSpPr>
            <a:spLocks noGrp="1"/>
          </p:cNvSpPr>
          <p:nvPr>
            <p:ph type="body" idx="1"/>
          </p:nvPr>
        </p:nvSpPr>
        <p:spPr>
          <a:xfrm>
            <a:off x="838200" y="1582556"/>
            <a:ext cx="10515600" cy="2977869"/>
          </a:xfrm>
        </p:spPr>
        <p:txBody>
          <a:bodyPr>
            <a:normAutofit/>
          </a:bodyPr>
          <a:lstStyle/>
          <a:p>
            <a:pPr>
              <a:buFont typeface="Wingdings" panose="05000000000000000000" pitchFamily="2" charset="2"/>
              <a:buChar char="q"/>
            </a:pPr>
            <a:r>
              <a:rPr lang="en-US" dirty="0">
                <a:latin typeface="Montserrat" panose="00000500000000000000" pitchFamily="2" charset="0"/>
              </a:rPr>
              <a:t>Page 20, Number 10 </a:t>
            </a:r>
            <a:endParaRPr lang="en-US" b="0" dirty="0">
              <a:latin typeface="Montserrat" panose="00000500000000000000" pitchFamily="2" charset="0"/>
            </a:endParaRPr>
          </a:p>
          <a:p>
            <a:pPr lvl="1">
              <a:buFont typeface="Wingdings" panose="05000000000000000000" pitchFamily="2" charset="2"/>
              <a:buChar char="§"/>
            </a:pPr>
            <a:r>
              <a:rPr lang="en-US" dirty="0">
                <a:latin typeface="Montserrat" panose="00000500000000000000" pitchFamily="2" charset="0"/>
              </a:rPr>
              <a:t>Math for high school credit can be completed as early as 8</a:t>
            </a:r>
            <a:r>
              <a:rPr lang="en-US" baseline="30000" dirty="0">
                <a:latin typeface="Montserrat" panose="00000500000000000000" pitchFamily="2" charset="0"/>
              </a:rPr>
              <a:t>th</a:t>
            </a:r>
            <a:r>
              <a:rPr lang="en-US" dirty="0">
                <a:latin typeface="Montserrat" panose="00000500000000000000" pitchFamily="2" charset="0"/>
              </a:rPr>
              <a:t> grade. Any math courses taken prior to 8</a:t>
            </a:r>
            <a:r>
              <a:rPr lang="en-US" baseline="30000" dirty="0">
                <a:latin typeface="Montserrat" panose="00000500000000000000" pitchFamily="2" charset="0"/>
              </a:rPr>
              <a:t>th</a:t>
            </a:r>
            <a:r>
              <a:rPr lang="en-US" dirty="0">
                <a:latin typeface="Montserrat" panose="00000500000000000000" pitchFamily="2" charset="0"/>
              </a:rPr>
              <a:t> grade can count as an elective credit but cannot count as math.</a:t>
            </a:r>
          </a:p>
          <a:p>
            <a:pPr>
              <a:buFont typeface="Wingdings" panose="05000000000000000000" pitchFamily="2" charset="2"/>
              <a:buChar char="q"/>
            </a:pPr>
            <a:r>
              <a:rPr lang="en-US" dirty="0">
                <a:latin typeface="Montserrat" panose="00000500000000000000" pitchFamily="2" charset="0"/>
              </a:rPr>
              <a:t>Page 8, Number 9</a:t>
            </a:r>
          </a:p>
          <a:p>
            <a:pPr lvl="1">
              <a:buFont typeface="Wingdings" panose="05000000000000000000" pitchFamily="2" charset="2"/>
              <a:buChar char="§"/>
            </a:pPr>
            <a:r>
              <a:rPr lang="en-US" dirty="0">
                <a:latin typeface="Montserrat" panose="00000500000000000000" pitchFamily="2" charset="0"/>
              </a:rPr>
              <a:t>The two additional units approved for college admissions must be taken in 8</a:t>
            </a:r>
            <a:r>
              <a:rPr lang="en-US" baseline="30000" dirty="0">
                <a:latin typeface="Montserrat" panose="00000500000000000000" pitchFamily="2" charset="0"/>
              </a:rPr>
              <a:t>th</a:t>
            </a:r>
            <a:r>
              <a:rPr lang="en-US" dirty="0">
                <a:latin typeface="Montserrat" panose="00000500000000000000" pitchFamily="2" charset="0"/>
              </a:rPr>
              <a:t> grade or later.</a:t>
            </a:r>
          </a:p>
          <a:p>
            <a:pPr marL="533400" lvl="1" indent="0">
              <a:buNone/>
            </a:pPr>
            <a:endParaRPr lang="en-US" dirty="0">
              <a:latin typeface="Montserrat" panose="00000500000000000000" pitchFamily="2" charset="0"/>
            </a:endParaRPr>
          </a:p>
        </p:txBody>
      </p:sp>
      <p:sp>
        <p:nvSpPr>
          <p:cNvPr id="4" name="Rectangle: Rounded Corners 3">
            <a:extLst>
              <a:ext uri="{FF2B5EF4-FFF2-40B4-BE49-F238E27FC236}">
                <a16:creationId xmlns:a16="http://schemas.microsoft.com/office/drawing/2014/main" id="{543EEAF7-D17E-652D-6AC5-069618693AA0}"/>
              </a:ext>
            </a:extLst>
          </p:cNvPr>
          <p:cNvSpPr/>
          <p:nvPr/>
        </p:nvSpPr>
        <p:spPr>
          <a:xfrm>
            <a:off x="636608" y="4872942"/>
            <a:ext cx="10983410" cy="11343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latin typeface="Montserrat Black" panose="00000A00000000000000" pitchFamily="2" charset="0"/>
              </a:rPr>
              <a:t>Bottom Line: Only coursework taken in 8</a:t>
            </a:r>
            <a:r>
              <a:rPr lang="en-US" sz="2800" b="1" baseline="30000" dirty="0">
                <a:latin typeface="Montserrat Black" panose="00000A00000000000000" pitchFamily="2" charset="0"/>
              </a:rPr>
              <a:t>th</a:t>
            </a:r>
            <a:r>
              <a:rPr lang="en-US" sz="2800" b="1" dirty="0">
                <a:latin typeface="Montserrat Black" panose="00000A00000000000000" pitchFamily="2" charset="0"/>
              </a:rPr>
              <a:t> grade or beyond will count for high school credit.</a:t>
            </a:r>
          </a:p>
        </p:txBody>
      </p:sp>
    </p:spTree>
    <p:extLst>
      <p:ext uri="{BB962C8B-B14F-4D97-AF65-F5344CB8AC3E}">
        <p14:creationId xmlns:p14="http://schemas.microsoft.com/office/powerpoint/2010/main" val="163623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6DAA0-29AD-F666-B7A8-05015543F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51D7C-1831-CCDE-D3CE-8CEC2EA352B6}"/>
              </a:ext>
            </a:extLst>
          </p:cNvPr>
          <p:cNvSpPr>
            <a:spLocks noGrp="1"/>
          </p:cNvSpPr>
          <p:nvPr>
            <p:ph type="title"/>
          </p:nvPr>
        </p:nvSpPr>
        <p:spPr>
          <a:xfrm>
            <a:off x="838200" y="0"/>
            <a:ext cx="10515600" cy="1134319"/>
          </a:xfrm>
        </p:spPr>
        <p:txBody>
          <a:bodyPr/>
          <a:lstStyle/>
          <a:p>
            <a:r>
              <a:rPr lang="en-US" dirty="0"/>
              <a:t>Non-Standard Course Waiver</a:t>
            </a:r>
          </a:p>
        </p:txBody>
      </p:sp>
      <p:sp>
        <p:nvSpPr>
          <p:cNvPr id="3" name="Text Placeholder 2">
            <a:extLst>
              <a:ext uri="{FF2B5EF4-FFF2-40B4-BE49-F238E27FC236}">
                <a16:creationId xmlns:a16="http://schemas.microsoft.com/office/drawing/2014/main" id="{D9FB0195-889B-B974-8469-BA0B5AEDCF7C}"/>
              </a:ext>
            </a:extLst>
          </p:cNvPr>
          <p:cNvSpPr>
            <a:spLocks noGrp="1"/>
          </p:cNvSpPr>
          <p:nvPr>
            <p:ph type="body" idx="1"/>
          </p:nvPr>
        </p:nvSpPr>
        <p:spPr/>
        <p:txBody>
          <a:bodyPr>
            <a:normAutofit/>
          </a:bodyPr>
          <a:lstStyle/>
          <a:p>
            <a:pPr>
              <a:buFont typeface="Wingdings" panose="05000000000000000000" pitchFamily="2" charset="2"/>
              <a:buChar char="q"/>
            </a:pPr>
            <a:r>
              <a:rPr lang="en-US" dirty="0">
                <a:latin typeface="Montserrat" panose="00000500000000000000" pitchFamily="2" charset="0"/>
              </a:rPr>
              <a:t>Page 21, Letter H </a:t>
            </a:r>
          </a:p>
          <a:p>
            <a:pPr marL="533400" lvl="1" indent="0">
              <a:buNone/>
            </a:pPr>
            <a:r>
              <a:rPr lang="en-US" b="1" dirty="0">
                <a:solidFill>
                  <a:schemeClr val="accent1"/>
                </a:solidFill>
                <a:latin typeface="Montserrat" panose="00000500000000000000" pitchFamily="2" charset="0"/>
              </a:rPr>
              <a:t>States the OSDE/CTE/Regents must develop a non-standard course waiver for submission and review of any locally approved courses. It gives requirements to be included on the form.</a:t>
            </a:r>
          </a:p>
          <a:p>
            <a:pPr lvl="1" fontAlgn="base"/>
            <a:r>
              <a:rPr lang="en-US" b="0" dirty="0">
                <a:latin typeface="Montserrat" panose="00000500000000000000" pitchFamily="2" charset="0"/>
              </a:rPr>
              <a:t>Courses </a:t>
            </a:r>
            <a:r>
              <a:rPr lang="en-US" dirty="0">
                <a:latin typeface="Montserrat" panose="00000500000000000000" pitchFamily="2" charset="0"/>
              </a:rPr>
              <a:t>must</a:t>
            </a:r>
            <a:r>
              <a:rPr lang="en-US" b="0" dirty="0">
                <a:latin typeface="Montserrat" panose="00000500000000000000" pitchFamily="2" charset="0"/>
              </a:rPr>
              <a:t> be submitted to Accreditation by </a:t>
            </a:r>
            <a:r>
              <a:rPr lang="en-US" b="1" dirty="0">
                <a:latin typeface="Montserrat" panose="00000500000000000000" pitchFamily="2" charset="0"/>
              </a:rPr>
              <a:t>March 1st </a:t>
            </a:r>
            <a:r>
              <a:rPr lang="en-US" b="0" dirty="0">
                <a:latin typeface="Montserrat" panose="00000500000000000000" pitchFamily="2" charset="0"/>
              </a:rPr>
              <a:t>of each year.</a:t>
            </a:r>
          </a:p>
          <a:p>
            <a:pPr lvl="1" fontAlgn="base"/>
            <a:r>
              <a:rPr lang="en-US" b="0" dirty="0">
                <a:latin typeface="Montserrat" panose="00000500000000000000" pitchFamily="2" charset="0"/>
              </a:rPr>
              <a:t>Accreditation has 30 days to give feedback to the district.</a:t>
            </a:r>
          </a:p>
          <a:p>
            <a:pPr lvl="1" fontAlgn="base">
              <a:buFont typeface="Wingdings" panose="05000000000000000000" pitchFamily="2" charset="2"/>
              <a:buChar char="§"/>
            </a:pPr>
            <a:r>
              <a:rPr lang="en-US" b="0" dirty="0">
                <a:latin typeface="Montserrat" panose="00000500000000000000" pitchFamily="2" charset="0"/>
              </a:rPr>
              <a:t>The course framework, crosswalk, syllabus, etc. </a:t>
            </a:r>
            <a:r>
              <a:rPr lang="en-US" dirty="0">
                <a:latin typeface="Montserrat" panose="00000500000000000000" pitchFamily="2" charset="0"/>
              </a:rPr>
              <a:t>must</a:t>
            </a:r>
            <a:r>
              <a:rPr lang="en-US" b="0" dirty="0">
                <a:latin typeface="Montserrat" panose="00000500000000000000" pitchFamily="2" charset="0"/>
              </a:rPr>
              <a:t> be made publicly available on OSDE website.</a:t>
            </a:r>
          </a:p>
          <a:p>
            <a:pPr marL="50800" indent="0">
              <a:buNone/>
            </a:pPr>
            <a:endParaRPr lang="en-US" b="0" dirty="0">
              <a:latin typeface="Montserrat" panose="00000500000000000000" pitchFamily="2" charset="0"/>
            </a:endParaRPr>
          </a:p>
        </p:txBody>
      </p:sp>
    </p:spTree>
    <p:extLst>
      <p:ext uri="{BB962C8B-B14F-4D97-AF65-F5344CB8AC3E}">
        <p14:creationId xmlns:p14="http://schemas.microsoft.com/office/powerpoint/2010/main" val="677593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2127-AA5A-C014-5B24-B7773728EFE1}"/>
              </a:ext>
            </a:extLst>
          </p:cNvPr>
          <p:cNvSpPr>
            <a:spLocks noGrp="1"/>
          </p:cNvSpPr>
          <p:nvPr>
            <p:ph type="title"/>
          </p:nvPr>
        </p:nvSpPr>
        <p:spPr>
          <a:xfrm>
            <a:off x="838200" y="0"/>
            <a:ext cx="10515600" cy="1047750"/>
          </a:xfrm>
        </p:spPr>
        <p:txBody>
          <a:bodyPr>
            <a:normAutofit/>
          </a:bodyPr>
          <a:lstStyle/>
          <a:p>
            <a:r>
              <a:rPr lang="en-US" dirty="0"/>
              <a:t>Is “this” course approved?</a:t>
            </a:r>
          </a:p>
        </p:txBody>
      </p:sp>
      <p:sp>
        <p:nvSpPr>
          <p:cNvPr id="3" name="Text Placeholder 2">
            <a:extLst>
              <a:ext uri="{FF2B5EF4-FFF2-40B4-BE49-F238E27FC236}">
                <a16:creationId xmlns:a16="http://schemas.microsoft.com/office/drawing/2014/main" id="{B72D6B8D-F0D8-E83A-D346-20560F4B9EB3}"/>
              </a:ext>
            </a:extLst>
          </p:cNvPr>
          <p:cNvSpPr>
            <a:spLocks noGrp="1"/>
          </p:cNvSpPr>
          <p:nvPr>
            <p:ph type="body" idx="1"/>
          </p:nvPr>
        </p:nvSpPr>
        <p:spPr/>
        <p:txBody>
          <a:bodyPr/>
          <a:lstStyle/>
          <a:p>
            <a:pPr marL="50800" indent="0">
              <a:buNone/>
            </a:pPr>
            <a:r>
              <a:rPr lang="en-US" b="0" dirty="0">
                <a:latin typeface="Montserrat" panose="00000500000000000000" pitchFamily="2" charset="0"/>
              </a:rPr>
              <a:t>Wondering if a specific course has been approved for college admissions and meets that new element of the law?</a:t>
            </a:r>
          </a:p>
          <a:p>
            <a:pPr marL="50800" indent="0">
              <a:buNone/>
            </a:pPr>
            <a:r>
              <a:rPr lang="en-US" b="0" dirty="0">
                <a:latin typeface="Montserrat" panose="00000500000000000000" pitchFamily="2" charset="0"/>
              </a:rPr>
              <a:t>Check here: </a:t>
            </a:r>
            <a:r>
              <a:rPr lang="en-US" dirty="0">
                <a:latin typeface="Montserrat" panose="00000500000000000000" pitchFamily="2" charset="0"/>
                <a:hlinkClick r:id="rId2"/>
              </a:rPr>
              <a:t>OK College Start Courses to Take</a:t>
            </a:r>
            <a:endParaRPr lang="en-US" dirty="0">
              <a:latin typeface="Montserrat" panose="00000500000000000000" pitchFamily="2" charset="0"/>
            </a:endParaRPr>
          </a:p>
          <a:p>
            <a:pPr marL="50800" indent="0">
              <a:buNone/>
            </a:pPr>
            <a:r>
              <a:rPr lang="en-US" b="0" dirty="0">
                <a:latin typeface="Montserrat" panose="00000500000000000000" pitchFamily="2" charset="0"/>
              </a:rPr>
              <a:t>For deeper information about specific courses approved, click on the link that says, “</a:t>
            </a:r>
            <a:r>
              <a:rPr lang="en-US" dirty="0">
                <a:latin typeface="Montserrat" panose="00000500000000000000" pitchFamily="2" charset="0"/>
                <a:hlinkClick r:id="rId3"/>
              </a:rPr>
              <a:t>more detailed course requirements</a:t>
            </a:r>
            <a:r>
              <a:rPr lang="en-US" dirty="0">
                <a:latin typeface="Montserrat" panose="00000500000000000000" pitchFamily="2" charset="0"/>
              </a:rPr>
              <a:t>.”</a:t>
            </a:r>
          </a:p>
        </p:txBody>
      </p:sp>
    </p:spTree>
    <p:extLst>
      <p:ext uri="{BB962C8B-B14F-4D97-AF65-F5344CB8AC3E}">
        <p14:creationId xmlns:p14="http://schemas.microsoft.com/office/powerpoint/2010/main" val="1474963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5292D-2F82-967A-2991-D2606205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AEAE2-D878-88B1-47AA-C848A57EE460}"/>
              </a:ext>
            </a:extLst>
          </p:cNvPr>
          <p:cNvSpPr>
            <a:spLocks noGrp="1"/>
          </p:cNvSpPr>
          <p:nvPr>
            <p:ph type="title"/>
          </p:nvPr>
        </p:nvSpPr>
        <p:spPr>
          <a:xfrm>
            <a:off x="838200" y="0"/>
            <a:ext cx="10515600" cy="1134319"/>
          </a:xfrm>
        </p:spPr>
        <p:txBody>
          <a:bodyPr/>
          <a:lstStyle/>
          <a:p>
            <a:r>
              <a:rPr lang="en-US" dirty="0"/>
              <a:t>Exceptions for Military Students</a:t>
            </a:r>
          </a:p>
        </p:txBody>
      </p:sp>
      <p:sp>
        <p:nvSpPr>
          <p:cNvPr id="3" name="Text Placeholder 2">
            <a:extLst>
              <a:ext uri="{FF2B5EF4-FFF2-40B4-BE49-F238E27FC236}">
                <a16:creationId xmlns:a16="http://schemas.microsoft.com/office/drawing/2014/main" id="{18F612F6-E723-C646-8479-C5F924FF15A5}"/>
              </a:ext>
            </a:extLst>
          </p:cNvPr>
          <p:cNvSpPr>
            <a:spLocks noGrp="1"/>
          </p:cNvSpPr>
          <p:nvPr>
            <p:ph type="body" idx="1"/>
          </p:nvPr>
        </p:nvSpPr>
        <p:spPr/>
        <p:txBody>
          <a:bodyPr>
            <a:normAutofit/>
          </a:bodyPr>
          <a:lstStyle/>
          <a:p>
            <a:pPr>
              <a:buFont typeface="Wingdings" panose="05000000000000000000" pitchFamily="2" charset="2"/>
              <a:buChar char="q"/>
            </a:pPr>
            <a:r>
              <a:rPr lang="en-US" dirty="0">
                <a:latin typeface="Montserrat" panose="00000500000000000000" pitchFamily="2" charset="0"/>
              </a:rPr>
              <a:t>Page 28, Letter C</a:t>
            </a:r>
          </a:p>
          <a:p>
            <a:pPr marL="533400" lvl="1" indent="0">
              <a:buNone/>
            </a:pPr>
            <a:r>
              <a:rPr lang="en-US" b="1" dirty="0">
                <a:solidFill>
                  <a:schemeClr val="accent1"/>
                </a:solidFill>
                <a:latin typeface="Montserrat" panose="00000500000000000000" pitchFamily="2" charset="0"/>
              </a:rPr>
              <a:t>Allows military students entering the state at ANY time an exemption for Oklahoma history in two cases:</a:t>
            </a:r>
          </a:p>
          <a:p>
            <a:pPr lvl="1">
              <a:buFont typeface="Wingdings" panose="05000000000000000000" pitchFamily="2" charset="2"/>
              <a:buChar char="§"/>
            </a:pPr>
            <a:r>
              <a:rPr lang="en-US" dirty="0">
                <a:solidFill>
                  <a:schemeClr val="accent1"/>
                </a:solidFill>
                <a:latin typeface="Montserrat" panose="00000500000000000000" pitchFamily="2" charset="0"/>
              </a:rPr>
              <a:t>The student completed a similar state history class or other one-half unit or set of competencies in history or citizenship skills in another state.</a:t>
            </a:r>
          </a:p>
          <a:p>
            <a:pPr lvl="1">
              <a:buFont typeface="Wingdings" panose="05000000000000000000" pitchFamily="2" charset="2"/>
              <a:buChar char="§"/>
            </a:pPr>
            <a:r>
              <a:rPr lang="en-US" dirty="0">
                <a:solidFill>
                  <a:schemeClr val="accent1"/>
                </a:solidFill>
                <a:latin typeface="Montserrat" panose="00000500000000000000" pitchFamily="2" charset="0"/>
              </a:rPr>
              <a:t>The student completes a project or writes a paper, without the assistance of AI, subject to approval of the school district, that demonstrates competencies and knowledge of Oklahoma history or US Government.</a:t>
            </a:r>
            <a:endParaRPr lang="en-US" dirty="0">
              <a:solidFill>
                <a:schemeClr val="tx1"/>
              </a:solidFill>
              <a:latin typeface="Montserrat" panose="00000500000000000000" pitchFamily="2" charset="0"/>
            </a:endParaRPr>
          </a:p>
          <a:p>
            <a:pPr marL="50800" indent="0">
              <a:buNone/>
            </a:pPr>
            <a:endParaRPr lang="en-US" b="0" dirty="0">
              <a:latin typeface="Montserrat" panose="00000500000000000000" pitchFamily="2" charset="0"/>
            </a:endParaRPr>
          </a:p>
        </p:txBody>
      </p:sp>
    </p:spTree>
    <p:extLst>
      <p:ext uri="{BB962C8B-B14F-4D97-AF65-F5344CB8AC3E}">
        <p14:creationId xmlns:p14="http://schemas.microsoft.com/office/powerpoint/2010/main" val="3943318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C757-0FAC-C0D9-4DC4-4F4A39B1596E}"/>
              </a:ext>
            </a:extLst>
          </p:cNvPr>
          <p:cNvSpPr>
            <a:spLocks noGrp="1"/>
          </p:cNvSpPr>
          <p:nvPr>
            <p:ph type="title"/>
          </p:nvPr>
        </p:nvSpPr>
        <p:spPr>
          <a:xfrm>
            <a:off x="838200" y="0"/>
            <a:ext cx="10515600" cy="1076446"/>
          </a:xfrm>
        </p:spPr>
        <p:txBody>
          <a:bodyPr/>
          <a:lstStyle/>
          <a:p>
            <a:r>
              <a:rPr lang="en-US" dirty="0"/>
              <a:t>Transcribing Replacement Credits</a:t>
            </a:r>
          </a:p>
        </p:txBody>
      </p:sp>
      <p:sp>
        <p:nvSpPr>
          <p:cNvPr id="3" name="Text Placeholder 2">
            <a:extLst>
              <a:ext uri="{FF2B5EF4-FFF2-40B4-BE49-F238E27FC236}">
                <a16:creationId xmlns:a16="http://schemas.microsoft.com/office/drawing/2014/main" id="{730A2121-8706-2096-1A0E-33742A5FD536}"/>
              </a:ext>
            </a:extLst>
          </p:cNvPr>
          <p:cNvSpPr>
            <a:spLocks noGrp="1"/>
          </p:cNvSpPr>
          <p:nvPr>
            <p:ph type="body" idx="1"/>
          </p:nvPr>
        </p:nvSpPr>
        <p:spPr>
          <a:xfrm>
            <a:off x="838200" y="1253399"/>
            <a:ext cx="10515600" cy="5436767"/>
          </a:xfrm>
        </p:spPr>
        <p:txBody>
          <a:bodyPr>
            <a:normAutofit/>
          </a:bodyPr>
          <a:lstStyle/>
          <a:p>
            <a:pPr marL="50800" indent="0">
              <a:buNone/>
            </a:pPr>
            <a:r>
              <a:rPr lang="en-US" dirty="0">
                <a:latin typeface="Montserrat Medium" panose="00000600000000000000" pitchFamily="2" charset="0"/>
              </a:rPr>
              <a:t>Title 70-24-114 (C) states:</a:t>
            </a:r>
          </a:p>
          <a:p>
            <a:pPr marL="50800" indent="0">
              <a:buNone/>
            </a:pPr>
            <a:endParaRPr lang="en-US" sz="100" dirty="0">
              <a:latin typeface="Montserrat Medium" panose="00000600000000000000" pitchFamily="2" charset="0"/>
            </a:endParaRPr>
          </a:p>
          <a:p>
            <a:pPr marL="50800" indent="0">
              <a:buNone/>
            </a:pPr>
            <a:r>
              <a:rPr lang="en-US" b="0" i="1" dirty="0">
                <a:latin typeface="Montserrat Medium" panose="00000600000000000000" pitchFamily="2" charset="0"/>
              </a:rPr>
              <a:t>“For purposes of this subsection, “transcript” means the permanent academic record of a student and shall include the name… an inventory of courses taken, all grades received, all degrees conferred and extracurricular or after-school activities.”</a:t>
            </a:r>
          </a:p>
          <a:p>
            <a:pPr marL="50800" indent="0">
              <a:buNone/>
            </a:pPr>
            <a:endParaRPr lang="en-US" sz="100" b="0" i="1" dirty="0">
              <a:latin typeface="Montserrat Medium" panose="00000600000000000000" pitchFamily="2" charset="0"/>
            </a:endParaRPr>
          </a:p>
          <a:p>
            <a:pPr marL="50800" indent="0">
              <a:buNone/>
            </a:pPr>
            <a:r>
              <a:rPr lang="en-US" dirty="0">
                <a:latin typeface="Montserrat Medium" panose="00000600000000000000" pitchFamily="2" charset="0"/>
              </a:rPr>
              <a:t>When recovering credits, transcripts must include:</a:t>
            </a:r>
          </a:p>
          <a:p>
            <a:pPr marL="565150" indent="-514350">
              <a:buAutoNum type="arabicPeriod"/>
            </a:pPr>
            <a:r>
              <a:rPr lang="en-US" b="0" dirty="0">
                <a:solidFill>
                  <a:schemeClr val="tx1"/>
                </a:solidFill>
                <a:latin typeface="Montserrat Medium" panose="00000600000000000000" pitchFamily="2" charset="0"/>
              </a:rPr>
              <a:t>All courses taken</a:t>
            </a:r>
          </a:p>
          <a:p>
            <a:pPr marL="565150" indent="-514350">
              <a:buAutoNum type="arabicPeriod"/>
            </a:pPr>
            <a:r>
              <a:rPr lang="en-US" b="0" dirty="0">
                <a:solidFill>
                  <a:schemeClr val="tx1"/>
                </a:solidFill>
                <a:latin typeface="Montserrat Medium" panose="00000600000000000000" pitchFamily="2" charset="0"/>
              </a:rPr>
              <a:t>All grades received</a:t>
            </a:r>
          </a:p>
          <a:p>
            <a:pPr marL="50800" indent="0">
              <a:buNone/>
            </a:pPr>
            <a:r>
              <a:rPr lang="en-US" b="0" dirty="0">
                <a:solidFill>
                  <a:schemeClr val="tx1"/>
                </a:solidFill>
                <a:latin typeface="Montserrat Medium" panose="00000600000000000000" pitchFamily="2" charset="0"/>
              </a:rPr>
              <a:t>**GPA calculations are a local district policy decision</a:t>
            </a:r>
            <a:r>
              <a:rPr lang="en-US" b="0" dirty="0">
                <a:solidFill>
                  <a:schemeClr val="tx1"/>
                </a:solidFill>
                <a:latin typeface="Montserrat Light" panose="00000400000000000000" pitchFamily="2" charset="0"/>
              </a:rPr>
              <a:t>.</a:t>
            </a:r>
          </a:p>
        </p:txBody>
      </p:sp>
    </p:spTree>
    <p:extLst>
      <p:ext uri="{BB962C8B-B14F-4D97-AF65-F5344CB8AC3E}">
        <p14:creationId xmlns:p14="http://schemas.microsoft.com/office/powerpoint/2010/main" val="1547576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04D2-4E58-C8B5-E7DF-591A3496F9B5}"/>
              </a:ext>
            </a:extLst>
          </p:cNvPr>
          <p:cNvSpPr>
            <a:spLocks noGrp="1"/>
          </p:cNvSpPr>
          <p:nvPr>
            <p:ph type="title"/>
          </p:nvPr>
        </p:nvSpPr>
        <p:spPr>
          <a:xfrm>
            <a:off x="347241" y="-23150"/>
            <a:ext cx="11667281" cy="1076446"/>
          </a:xfrm>
        </p:spPr>
        <p:txBody>
          <a:bodyPr>
            <a:normAutofit fontScale="90000"/>
          </a:bodyPr>
          <a:lstStyle/>
          <a:p>
            <a:r>
              <a:rPr lang="en-US" dirty="0"/>
              <a:t>Returning Students, Which Requirements?</a:t>
            </a:r>
          </a:p>
        </p:txBody>
      </p:sp>
      <p:sp>
        <p:nvSpPr>
          <p:cNvPr id="3" name="Text Placeholder 2">
            <a:extLst>
              <a:ext uri="{FF2B5EF4-FFF2-40B4-BE49-F238E27FC236}">
                <a16:creationId xmlns:a16="http://schemas.microsoft.com/office/drawing/2014/main" id="{B571D35C-06F7-CECE-BCA2-6D1FF65D406E}"/>
              </a:ext>
            </a:extLst>
          </p:cNvPr>
          <p:cNvSpPr>
            <a:spLocks noGrp="1"/>
          </p:cNvSpPr>
          <p:nvPr>
            <p:ph type="body" idx="1"/>
          </p:nvPr>
        </p:nvSpPr>
        <p:spPr>
          <a:xfrm>
            <a:off x="856526" y="1296365"/>
            <a:ext cx="10497273" cy="4880460"/>
          </a:xfrm>
        </p:spPr>
        <p:txBody>
          <a:bodyPr>
            <a:normAutofit/>
          </a:bodyPr>
          <a:lstStyle/>
          <a:p>
            <a:pPr marL="50800" indent="0">
              <a:buNone/>
            </a:pPr>
            <a:r>
              <a:rPr lang="en-US" dirty="0">
                <a:latin typeface="Montserrat SemiBold" panose="00000700000000000000" pitchFamily="2" charset="0"/>
              </a:rPr>
              <a:t>Title 70. Schools §70-5-132:</a:t>
            </a:r>
          </a:p>
          <a:p>
            <a:pPr>
              <a:buFont typeface="Wingdings" panose="05000000000000000000" pitchFamily="2" charset="2"/>
              <a:buChar char="q"/>
            </a:pPr>
            <a:r>
              <a:rPr lang="en-US" b="0" dirty="0">
                <a:latin typeface="Montserrat SemiBold" panose="00000700000000000000" pitchFamily="2" charset="0"/>
              </a:rPr>
              <a:t>Allows students over the age of 21 and under the age of 30 to return to complete high school graduation requirements for a standard high school diploma.</a:t>
            </a:r>
          </a:p>
          <a:p>
            <a:pPr>
              <a:buFont typeface="Wingdings" panose="05000000000000000000" pitchFamily="2" charset="2"/>
              <a:buChar char="q"/>
            </a:pPr>
            <a:r>
              <a:rPr lang="en-US" b="0" dirty="0">
                <a:latin typeface="Montserrat SemiBold" panose="00000700000000000000" pitchFamily="2" charset="0"/>
              </a:rPr>
              <a:t>Provides state aid for these students.</a:t>
            </a:r>
          </a:p>
          <a:p>
            <a:pPr>
              <a:buFont typeface="Wingdings" panose="05000000000000000000" pitchFamily="2" charset="2"/>
              <a:buChar char="q"/>
            </a:pPr>
            <a:r>
              <a:rPr lang="en-US" b="0" dirty="0">
                <a:latin typeface="Montserrat SemiBold" panose="00000700000000000000" pitchFamily="2" charset="0"/>
              </a:rPr>
              <a:t>Only available if the district offers full-time virtual programming. (Must be completed virtually)</a:t>
            </a:r>
          </a:p>
          <a:p>
            <a:pPr>
              <a:buFont typeface="Wingdings" panose="05000000000000000000" pitchFamily="2" charset="2"/>
              <a:buChar char="q"/>
            </a:pPr>
            <a:r>
              <a:rPr lang="en-US" b="0" dirty="0">
                <a:latin typeface="Montserrat SemiBold" panose="00000700000000000000" pitchFamily="2" charset="0"/>
              </a:rPr>
              <a:t>Which requirements?</a:t>
            </a:r>
          </a:p>
          <a:p>
            <a:pPr lvl="1">
              <a:buFont typeface="Arial" panose="020B0604020202020204" pitchFamily="34" charset="0"/>
              <a:buChar char="•"/>
            </a:pPr>
            <a:r>
              <a:rPr lang="en-US" dirty="0">
                <a:solidFill>
                  <a:schemeClr val="accent1">
                    <a:lumMod val="75000"/>
                  </a:schemeClr>
                </a:solidFill>
                <a:latin typeface="Montserrat SemiBold" panose="00000700000000000000" pitchFamily="2" charset="0"/>
              </a:rPr>
              <a:t>Students are required to complete the coursework for their graduating cohort.</a:t>
            </a:r>
          </a:p>
          <a:p>
            <a:endParaRPr lang="en-US" dirty="0"/>
          </a:p>
        </p:txBody>
      </p:sp>
    </p:spTree>
    <p:extLst>
      <p:ext uri="{BB962C8B-B14F-4D97-AF65-F5344CB8AC3E}">
        <p14:creationId xmlns:p14="http://schemas.microsoft.com/office/powerpoint/2010/main" val="2050705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6B025-72A5-D5A3-9C59-EF0B02BD0F14}"/>
              </a:ext>
            </a:extLst>
          </p:cNvPr>
          <p:cNvSpPr>
            <a:spLocks noGrp="1"/>
          </p:cNvSpPr>
          <p:nvPr>
            <p:ph type="ctrTitle"/>
          </p:nvPr>
        </p:nvSpPr>
        <p:spPr>
          <a:xfrm>
            <a:off x="1524000" y="1793695"/>
            <a:ext cx="9144000" cy="2387700"/>
          </a:xfrm>
        </p:spPr>
        <p:txBody>
          <a:bodyPr/>
          <a:lstStyle/>
          <a:p>
            <a:r>
              <a:rPr lang="en-US" dirty="0"/>
              <a:t>Course Planning and Academic Advising</a:t>
            </a:r>
          </a:p>
        </p:txBody>
      </p:sp>
    </p:spTree>
    <p:extLst>
      <p:ext uri="{BB962C8B-B14F-4D97-AF65-F5344CB8AC3E}">
        <p14:creationId xmlns:p14="http://schemas.microsoft.com/office/powerpoint/2010/main" val="1435270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E74D59-20E2-2ADC-9BB6-B5BFBD0D8E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17"/>
            <a:ext cx="12192000" cy="6846165"/>
          </a:xfrm>
          <a:prstGeom prst="rect">
            <a:avLst/>
          </a:prstGeom>
        </p:spPr>
      </p:pic>
    </p:spTree>
    <p:extLst>
      <p:ext uri="{BB962C8B-B14F-4D97-AF65-F5344CB8AC3E}">
        <p14:creationId xmlns:p14="http://schemas.microsoft.com/office/powerpoint/2010/main" val="2287816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5A34-3E83-88A5-31F4-508447759FEE}"/>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E147EFDB-F647-6C80-3360-0D364FDEC18A}"/>
              </a:ext>
            </a:extLst>
          </p:cNvPr>
          <p:cNvSpPr>
            <a:spLocks noGrp="1"/>
          </p:cNvSpPr>
          <p:nvPr>
            <p:ph type="body" idx="1"/>
          </p:nvPr>
        </p:nvSpPr>
        <p:spPr>
          <a:xfrm>
            <a:off x="178443" y="1325701"/>
            <a:ext cx="6164484" cy="5156122"/>
          </a:xfrm>
        </p:spPr>
        <p:txBody>
          <a:bodyPr>
            <a:normAutofit fontScale="92500" lnSpcReduction="20000"/>
          </a:bodyPr>
          <a:lstStyle/>
          <a:p>
            <a:pPr>
              <a:buFont typeface="Wingdings" panose="05000000000000000000" pitchFamily="2" charset="2"/>
              <a:buChar char="q"/>
            </a:pPr>
            <a:r>
              <a:rPr lang="en-US" sz="3200" dirty="0"/>
              <a:t>Middle School</a:t>
            </a:r>
          </a:p>
          <a:p>
            <a:pPr lvl="1">
              <a:buFont typeface="Wingdings" panose="05000000000000000000" pitchFamily="2" charset="2"/>
              <a:buChar char="§"/>
            </a:pPr>
            <a:r>
              <a:rPr lang="en-US" sz="2800" dirty="0"/>
              <a:t>Introduce graduation requirements.</a:t>
            </a:r>
          </a:p>
          <a:p>
            <a:pPr lvl="1">
              <a:buFont typeface="Wingdings" panose="05000000000000000000" pitchFamily="2" charset="2"/>
              <a:buChar char="§"/>
            </a:pPr>
            <a:r>
              <a:rPr lang="en-US" sz="2800" dirty="0"/>
              <a:t>Begin ICAP and career interest exploration.</a:t>
            </a:r>
          </a:p>
          <a:p>
            <a:pPr lvl="1">
              <a:buFont typeface="Wingdings" panose="05000000000000000000" pitchFamily="2" charset="2"/>
              <a:buChar char="§"/>
            </a:pPr>
            <a:r>
              <a:rPr lang="en-US" sz="2800" dirty="0"/>
              <a:t>Explore strengths, needs, and transition related data.</a:t>
            </a:r>
          </a:p>
          <a:p>
            <a:pPr lvl="1">
              <a:buFont typeface="Wingdings" panose="05000000000000000000" pitchFamily="2" charset="2"/>
              <a:buChar char="§"/>
            </a:pPr>
            <a:r>
              <a:rPr lang="en-US" sz="2800" dirty="0"/>
              <a:t>Identify early supports needed.</a:t>
            </a:r>
          </a:p>
          <a:p>
            <a:pPr lvl="1">
              <a:buFont typeface="Wingdings" panose="05000000000000000000" pitchFamily="2" charset="2"/>
              <a:buChar char="§"/>
            </a:pPr>
            <a:r>
              <a:rPr lang="en-US" sz="2800" dirty="0"/>
              <a:t>Identify potential pathway interests.</a:t>
            </a:r>
          </a:p>
          <a:p>
            <a:pPr lvl="1">
              <a:buFont typeface="Wingdings" panose="05000000000000000000" pitchFamily="2" charset="2"/>
              <a:buChar char="§"/>
            </a:pPr>
            <a:r>
              <a:rPr lang="en-US" sz="2800" dirty="0"/>
              <a:t>Map initial 4-year course plan.</a:t>
            </a:r>
          </a:p>
          <a:p>
            <a:pPr lvl="1">
              <a:buFont typeface="Wingdings" panose="05000000000000000000" pitchFamily="2" charset="2"/>
              <a:buChar char="§"/>
            </a:pPr>
            <a:r>
              <a:rPr lang="en-US" sz="2800" dirty="0"/>
              <a:t>Talk about options like Career Tech, employment, military, college.</a:t>
            </a:r>
          </a:p>
        </p:txBody>
      </p:sp>
      <p:pic>
        <p:nvPicPr>
          <p:cNvPr id="8" name="Picture 7">
            <a:extLst>
              <a:ext uri="{FF2B5EF4-FFF2-40B4-BE49-F238E27FC236}">
                <a16:creationId xmlns:a16="http://schemas.microsoft.com/office/drawing/2014/main" id="{F9C401E4-D10D-CAC6-A5F8-6DE169ADC4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89045" y="1968500"/>
            <a:ext cx="5703534" cy="3683000"/>
          </a:xfrm>
          <a:prstGeom prst="rect">
            <a:avLst/>
          </a:prstGeom>
        </p:spPr>
      </p:pic>
    </p:spTree>
    <p:extLst>
      <p:ext uri="{BB962C8B-B14F-4D97-AF65-F5344CB8AC3E}">
        <p14:creationId xmlns:p14="http://schemas.microsoft.com/office/powerpoint/2010/main" val="2636156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0125-97B3-4D5F-9FA8-A227FF737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91A153-1FF6-4CEF-DB3F-9CCBB4B15CFD}"/>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482EF017-3F63-26A2-E602-E526164A3E01}"/>
              </a:ext>
            </a:extLst>
          </p:cNvPr>
          <p:cNvSpPr>
            <a:spLocks noGrp="1"/>
          </p:cNvSpPr>
          <p:nvPr>
            <p:ph type="body" idx="1"/>
          </p:nvPr>
        </p:nvSpPr>
        <p:spPr>
          <a:xfrm>
            <a:off x="178443" y="1325701"/>
            <a:ext cx="6164484" cy="5156122"/>
          </a:xfrm>
        </p:spPr>
        <p:txBody>
          <a:bodyPr>
            <a:normAutofit fontScale="92500" lnSpcReduction="20000"/>
          </a:bodyPr>
          <a:lstStyle/>
          <a:p>
            <a:pPr>
              <a:buFont typeface="Wingdings" panose="05000000000000000000" pitchFamily="2" charset="2"/>
              <a:buChar char="q"/>
            </a:pPr>
            <a:r>
              <a:rPr lang="en-US" sz="3200" dirty="0"/>
              <a:t>Freshman Year</a:t>
            </a:r>
          </a:p>
          <a:p>
            <a:pPr lvl="1">
              <a:buFont typeface="Wingdings" panose="05000000000000000000" pitchFamily="2" charset="2"/>
              <a:buChar char="§"/>
            </a:pPr>
            <a:r>
              <a:rPr lang="en-US" sz="2800" dirty="0"/>
              <a:t>Confirm the 4-year course plan.</a:t>
            </a:r>
          </a:p>
          <a:p>
            <a:pPr lvl="1">
              <a:buFont typeface="Wingdings" panose="05000000000000000000" pitchFamily="2" charset="2"/>
              <a:buChar char="§"/>
            </a:pPr>
            <a:r>
              <a:rPr lang="en-US" sz="2800" dirty="0"/>
              <a:t>Make sure required courses are schedule in the right sequence.</a:t>
            </a:r>
          </a:p>
          <a:p>
            <a:pPr lvl="1">
              <a:buFont typeface="Wingdings" panose="05000000000000000000" pitchFamily="2" charset="2"/>
              <a:buChar char="§"/>
            </a:pPr>
            <a:r>
              <a:rPr lang="en-US" sz="2800" dirty="0"/>
              <a:t>Align ICAP, and graduation pathway.</a:t>
            </a:r>
          </a:p>
          <a:p>
            <a:pPr lvl="1">
              <a:buFont typeface="Wingdings" panose="05000000000000000000" pitchFamily="2" charset="2"/>
              <a:buChar char="§"/>
            </a:pPr>
            <a:r>
              <a:rPr lang="en-US" sz="2800" dirty="0"/>
              <a:t>Monitor first semester grades, attendance, and credit accrual closely.</a:t>
            </a:r>
          </a:p>
          <a:p>
            <a:pPr lvl="1">
              <a:buFont typeface="Wingdings" panose="05000000000000000000" pitchFamily="2" charset="2"/>
              <a:buChar char="§"/>
            </a:pPr>
            <a:r>
              <a:rPr lang="en-US" sz="2800" dirty="0"/>
              <a:t>Make sure families understand what “on track” means.</a:t>
            </a:r>
          </a:p>
          <a:p>
            <a:pPr lvl="1">
              <a:buFont typeface="Wingdings" panose="05000000000000000000" pitchFamily="2" charset="2"/>
              <a:buChar char="§"/>
            </a:pPr>
            <a:r>
              <a:rPr lang="en-US" sz="2800" dirty="0"/>
              <a:t>Make plans to catch up on any failed classes.</a:t>
            </a:r>
          </a:p>
        </p:txBody>
      </p:sp>
      <p:pic>
        <p:nvPicPr>
          <p:cNvPr id="8" name="Picture 7">
            <a:extLst>
              <a:ext uri="{FF2B5EF4-FFF2-40B4-BE49-F238E27FC236}">
                <a16:creationId xmlns:a16="http://schemas.microsoft.com/office/drawing/2014/main" id="{62B0A9C6-8FDB-8D72-1BDC-C92868565F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42927" y="1963599"/>
            <a:ext cx="5526528" cy="3568700"/>
          </a:xfrm>
          <a:prstGeom prst="rect">
            <a:avLst/>
          </a:prstGeom>
        </p:spPr>
      </p:pic>
    </p:spTree>
    <p:extLst>
      <p:ext uri="{BB962C8B-B14F-4D97-AF65-F5344CB8AC3E}">
        <p14:creationId xmlns:p14="http://schemas.microsoft.com/office/powerpoint/2010/main" val="2239439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61F15-2E99-70C1-AB87-B9AE594A8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38E43-AADB-F47D-5FED-52B56DE81C09}"/>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2FC870E2-97AC-A1D7-BEC3-6FD8A93D91AF}"/>
              </a:ext>
            </a:extLst>
          </p:cNvPr>
          <p:cNvSpPr>
            <a:spLocks noGrp="1"/>
          </p:cNvSpPr>
          <p:nvPr>
            <p:ph type="body" idx="1"/>
          </p:nvPr>
        </p:nvSpPr>
        <p:spPr>
          <a:xfrm>
            <a:off x="0" y="1325700"/>
            <a:ext cx="6164484" cy="5156122"/>
          </a:xfrm>
        </p:spPr>
        <p:txBody>
          <a:bodyPr>
            <a:normAutofit/>
          </a:bodyPr>
          <a:lstStyle/>
          <a:p>
            <a:pPr>
              <a:buFont typeface="Wingdings" panose="05000000000000000000" pitchFamily="2" charset="2"/>
              <a:buChar char="q"/>
            </a:pPr>
            <a:r>
              <a:rPr lang="en-US" sz="3200" dirty="0"/>
              <a:t>Sophomore Year</a:t>
            </a:r>
          </a:p>
          <a:p>
            <a:pPr lvl="1">
              <a:buFont typeface="Wingdings" panose="05000000000000000000" pitchFamily="2" charset="2"/>
              <a:buChar char="§"/>
            </a:pPr>
            <a:r>
              <a:rPr lang="en-US" sz="2900" dirty="0"/>
              <a:t>Review credits earned.</a:t>
            </a:r>
          </a:p>
          <a:p>
            <a:pPr lvl="1">
              <a:buFont typeface="Wingdings" panose="05000000000000000000" pitchFamily="2" charset="2"/>
              <a:buChar char="§"/>
            </a:pPr>
            <a:r>
              <a:rPr lang="en-US" sz="2900" dirty="0"/>
              <a:t>Update ICAP </a:t>
            </a:r>
          </a:p>
          <a:p>
            <a:pPr lvl="1">
              <a:buFont typeface="Wingdings" panose="05000000000000000000" pitchFamily="2" charset="2"/>
              <a:buChar char="§"/>
            </a:pPr>
            <a:r>
              <a:rPr lang="en-US" sz="2900" dirty="0"/>
              <a:t>Discuss CareerTech, work-based learning, concurrent, or application-based options.</a:t>
            </a:r>
          </a:p>
          <a:p>
            <a:pPr lvl="1">
              <a:buFont typeface="Wingdings" panose="05000000000000000000" pitchFamily="2" charset="2"/>
              <a:buChar char="§"/>
            </a:pPr>
            <a:r>
              <a:rPr lang="en-US" sz="2900" dirty="0"/>
              <a:t>Address failed courses early so students don’t enter junior year significantly behind.</a:t>
            </a:r>
          </a:p>
        </p:txBody>
      </p:sp>
      <p:pic>
        <p:nvPicPr>
          <p:cNvPr id="8" name="Picture 7">
            <a:extLst>
              <a:ext uri="{FF2B5EF4-FFF2-40B4-BE49-F238E27FC236}">
                <a16:creationId xmlns:a16="http://schemas.microsoft.com/office/drawing/2014/main" id="{2A193570-3480-22A9-660F-01A0BA6493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42927" y="1963599"/>
            <a:ext cx="5526528" cy="3568700"/>
          </a:xfrm>
          <a:prstGeom prst="rect">
            <a:avLst/>
          </a:prstGeom>
        </p:spPr>
      </p:pic>
    </p:spTree>
    <p:extLst>
      <p:ext uri="{BB962C8B-B14F-4D97-AF65-F5344CB8AC3E}">
        <p14:creationId xmlns:p14="http://schemas.microsoft.com/office/powerpoint/2010/main" val="1084756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9FBE4-7CA2-9BBB-442A-55C6BA0C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154C9-2C7F-3468-06D2-1D03BEC43DE2}"/>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86C91C7A-D944-83FB-A4B1-816276A2548D}"/>
              </a:ext>
            </a:extLst>
          </p:cNvPr>
          <p:cNvSpPr>
            <a:spLocks noGrp="1"/>
          </p:cNvSpPr>
          <p:nvPr>
            <p:ph type="body" idx="1"/>
          </p:nvPr>
        </p:nvSpPr>
        <p:spPr>
          <a:xfrm>
            <a:off x="0" y="1163256"/>
            <a:ext cx="6227180" cy="5694744"/>
          </a:xfrm>
        </p:spPr>
        <p:txBody>
          <a:bodyPr>
            <a:normAutofit fontScale="92500"/>
          </a:bodyPr>
          <a:lstStyle/>
          <a:p>
            <a:pPr>
              <a:buFont typeface="Wingdings" panose="05000000000000000000" pitchFamily="2" charset="2"/>
              <a:buChar char="q"/>
            </a:pPr>
            <a:r>
              <a:rPr lang="en-US" sz="3200" dirty="0"/>
              <a:t>Junior Year</a:t>
            </a:r>
          </a:p>
          <a:p>
            <a:pPr marL="640080" lvl="1">
              <a:buFont typeface="Wingdings" panose="05000000000000000000" pitchFamily="2" charset="2"/>
              <a:buChar char="§"/>
            </a:pPr>
            <a:r>
              <a:rPr lang="en-US" sz="3100" dirty="0"/>
              <a:t>Conduct a detailed credit check against graduation requirements.</a:t>
            </a:r>
          </a:p>
          <a:p>
            <a:pPr marL="640080" lvl="1">
              <a:buFont typeface="Wingdings" panose="05000000000000000000" pitchFamily="2" charset="2"/>
              <a:buChar char="§"/>
            </a:pPr>
            <a:r>
              <a:rPr lang="en-US" sz="3100" dirty="0"/>
              <a:t>Confirm remaining required courses for senior year.</a:t>
            </a:r>
          </a:p>
          <a:p>
            <a:pPr marL="640080" lvl="1">
              <a:buFont typeface="Wingdings" panose="05000000000000000000" pitchFamily="2" charset="2"/>
              <a:buChar char="§"/>
            </a:pPr>
            <a:r>
              <a:rPr lang="en-US" sz="3100" dirty="0"/>
              <a:t>Review whether pathway units align with goals.</a:t>
            </a:r>
          </a:p>
          <a:p>
            <a:pPr marL="640080" lvl="1">
              <a:buFont typeface="Wingdings" panose="05000000000000000000" pitchFamily="2" charset="2"/>
              <a:buChar char="§"/>
            </a:pPr>
            <a:r>
              <a:rPr lang="en-US" sz="3100" dirty="0"/>
              <a:t>Begin planning for senior year experiences such as internships, job shadowing, capstones, or agency referrals when needed.</a:t>
            </a:r>
          </a:p>
          <a:p>
            <a:pPr marL="259080" lvl="1" indent="0">
              <a:buNone/>
            </a:pPr>
            <a:endParaRPr lang="en-US" sz="3100" dirty="0"/>
          </a:p>
        </p:txBody>
      </p:sp>
      <p:pic>
        <p:nvPicPr>
          <p:cNvPr id="8" name="Picture 7">
            <a:extLst>
              <a:ext uri="{FF2B5EF4-FFF2-40B4-BE49-F238E27FC236}">
                <a16:creationId xmlns:a16="http://schemas.microsoft.com/office/drawing/2014/main" id="{1D91B823-B5BF-D15B-6FE9-C1977991D7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325701"/>
            <a:ext cx="5998544" cy="4343644"/>
          </a:xfrm>
          <a:prstGeom prst="rect">
            <a:avLst/>
          </a:prstGeom>
        </p:spPr>
      </p:pic>
    </p:spTree>
    <p:extLst>
      <p:ext uri="{BB962C8B-B14F-4D97-AF65-F5344CB8AC3E}">
        <p14:creationId xmlns:p14="http://schemas.microsoft.com/office/powerpoint/2010/main" val="3081396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E29CF-317C-AA03-AE45-FB2866EB8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430C0-C1E4-99B3-7AE2-E40263E890A1}"/>
              </a:ext>
            </a:extLst>
          </p:cNvPr>
          <p:cNvSpPr>
            <a:spLocks noGrp="1"/>
          </p:cNvSpPr>
          <p:nvPr>
            <p:ph type="title"/>
          </p:nvPr>
        </p:nvSpPr>
        <p:spPr/>
        <p:txBody>
          <a:bodyPr/>
          <a:lstStyle/>
          <a:p>
            <a:r>
              <a:rPr lang="en-US" dirty="0"/>
              <a:t>Course Planning Timeline</a:t>
            </a:r>
          </a:p>
        </p:txBody>
      </p:sp>
      <p:sp>
        <p:nvSpPr>
          <p:cNvPr id="3" name="Text Placeholder 2">
            <a:extLst>
              <a:ext uri="{FF2B5EF4-FFF2-40B4-BE49-F238E27FC236}">
                <a16:creationId xmlns:a16="http://schemas.microsoft.com/office/drawing/2014/main" id="{F388D94B-6D9D-0D29-E62B-1B66D0A581A9}"/>
              </a:ext>
            </a:extLst>
          </p:cNvPr>
          <p:cNvSpPr>
            <a:spLocks noGrp="1"/>
          </p:cNvSpPr>
          <p:nvPr>
            <p:ph type="body" idx="1"/>
          </p:nvPr>
        </p:nvSpPr>
        <p:spPr>
          <a:xfrm>
            <a:off x="0" y="1163256"/>
            <a:ext cx="6227180" cy="5694744"/>
          </a:xfrm>
        </p:spPr>
        <p:txBody>
          <a:bodyPr>
            <a:normAutofit/>
          </a:bodyPr>
          <a:lstStyle/>
          <a:p>
            <a:pPr>
              <a:buFont typeface="Wingdings" panose="05000000000000000000" pitchFamily="2" charset="2"/>
              <a:buChar char="q"/>
            </a:pPr>
            <a:r>
              <a:rPr lang="en-US" sz="3200" dirty="0"/>
              <a:t>Senior Year</a:t>
            </a:r>
          </a:p>
          <a:p>
            <a:pPr marL="640080" lvl="1">
              <a:buFont typeface="Wingdings" panose="05000000000000000000" pitchFamily="2" charset="2"/>
              <a:buChar char="§"/>
            </a:pPr>
            <a:r>
              <a:rPr lang="en-US" sz="3100" dirty="0"/>
              <a:t>Confirm requirements are met or are scheduled for completion.</a:t>
            </a:r>
          </a:p>
          <a:p>
            <a:pPr marL="640080" lvl="1">
              <a:buFont typeface="Wingdings" panose="05000000000000000000" pitchFamily="2" charset="2"/>
              <a:buChar char="§"/>
            </a:pPr>
            <a:r>
              <a:rPr lang="en-US" sz="3100" dirty="0"/>
              <a:t>Monitor grades, attendance, and credit accrual.</a:t>
            </a:r>
          </a:p>
          <a:p>
            <a:pPr marL="640080" lvl="1">
              <a:buFont typeface="Wingdings" panose="05000000000000000000" pitchFamily="2" charset="2"/>
              <a:buChar char="§"/>
            </a:pPr>
            <a:r>
              <a:rPr lang="en-US" sz="3100" dirty="0"/>
              <a:t>Support completion of Extra requirements: FAFSA, Citizenship Test, CPR, ICAP, PFL </a:t>
            </a:r>
          </a:p>
        </p:txBody>
      </p:sp>
      <p:pic>
        <p:nvPicPr>
          <p:cNvPr id="8" name="Picture 7">
            <a:extLst>
              <a:ext uri="{FF2B5EF4-FFF2-40B4-BE49-F238E27FC236}">
                <a16:creationId xmlns:a16="http://schemas.microsoft.com/office/drawing/2014/main" id="{0DE271F2-2A65-1936-A4A8-8BFC3FE4845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27180" y="1651000"/>
            <a:ext cx="5742867" cy="4178299"/>
          </a:xfrm>
          <a:prstGeom prst="rect">
            <a:avLst/>
          </a:prstGeom>
        </p:spPr>
      </p:pic>
    </p:spTree>
    <p:extLst>
      <p:ext uri="{BB962C8B-B14F-4D97-AF65-F5344CB8AC3E}">
        <p14:creationId xmlns:p14="http://schemas.microsoft.com/office/powerpoint/2010/main" val="4166692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D908-2DB1-73F8-9D22-DE2FD9D5E757}"/>
              </a:ext>
            </a:extLst>
          </p:cNvPr>
          <p:cNvSpPr>
            <a:spLocks noGrp="1"/>
          </p:cNvSpPr>
          <p:nvPr>
            <p:ph type="title"/>
          </p:nvPr>
        </p:nvSpPr>
        <p:spPr>
          <a:xfrm>
            <a:off x="838200" y="0"/>
            <a:ext cx="10515600" cy="868680"/>
          </a:xfrm>
        </p:spPr>
        <p:txBody>
          <a:bodyPr/>
          <a:lstStyle/>
          <a:p>
            <a:r>
              <a:rPr lang="en-US" dirty="0"/>
              <a:t>Shared Roles in Graduation Planning</a:t>
            </a:r>
          </a:p>
        </p:txBody>
      </p:sp>
      <p:sp>
        <p:nvSpPr>
          <p:cNvPr id="5" name="Text 1">
            <a:extLst>
              <a:ext uri="{FF2B5EF4-FFF2-40B4-BE49-F238E27FC236}">
                <a16:creationId xmlns:a16="http://schemas.microsoft.com/office/drawing/2014/main" id="{CA492ECA-1F68-CE6D-C5A1-33106974DB2A}"/>
              </a:ext>
            </a:extLst>
          </p:cNvPr>
          <p:cNvSpPr/>
          <p:nvPr/>
        </p:nvSpPr>
        <p:spPr>
          <a:xfrm>
            <a:off x="838199" y="868680"/>
            <a:ext cx="10515599" cy="549219"/>
          </a:xfrm>
          <a:prstGeom prst="rect">
            <a:avLst/>
          </a:prstGeom>
          <a:solidFill>
            <a:srgbClr val="669B41"/>
          </a:solidFill>
          <a:ln>
            <a:solidFill>
              <a:srgbClr val="669B41">
                <a:alpha val="0"/>
              </a:srgbClr>
            </a:solidFill>
          </a:ln>
        </p:spPr>
        <p:txBody>
          <a:bodyPr wrap="square" lIns="635" tIns="635" rIns="635" bIns="635" rtlCol="0" anchor="ctr"/>
          <a:lstStyle/>
          <a:p>
            <a:pPr marL="0" indent="0" algn="ctr">
              <a:buNone/>
            </a:pPr>
            <a:r>
              <a:rPr lang="en-US" sz="3400" b="1" dirty="0">
                <a:solidFill>
                  <a:srgbClr val="FFFFFF"/>
                </a:solidFill>
                <a:latin typeface="Montserrat SemiBold" panose="00000700000000000000" pitchFamily="2" charset="0"/>
                <a:ea typeface="Aptos Display" pitchFamily="34" charset="-122"/>
                <a:cs typeface="Aptos Display" pitchFamily="34" charset="-120"/>
              </a:rPr>
              <a:t>Teacher Role</a:t>
            </a:r>
            <a:endParaRPr lang="en-US" sz="3400" dirty="0">
              <a:latin typeface="Montserrat SemiBold" panose="00000700000000000000" pitchFamily="2" charset="0"/>
            </a:endParaRPr>
          </a:p>
        </p:txBody>
      </p:sp>
      <p:sp>
        <p:nvSpPr>
          <p:cNvPr id="7" name="Text 2">
            <a:extLst>
              <a:ext uri="{FF2B5EF4-FFF2-40B4-BE49-F238E27FC236}">
                <a16:creationId xmlns:a16="http://schemas.microsoft.com/office/drawing/2014/main" id="{5963EF97-CAE5-B120-95BA-FC3DBF5BEA51}"/>
              </a:ext>
            </a:extLst>
          </p:cNvPr>
          <p:cNvSpPr/>
          <p:nvPr/>
        </p:nvSpPr>
        <p:spPr>
          <a:xfrm>
            <a:off x="347241" y="1581912"/>
            <a:ext cx="11494237" cy="745874"/>
          </a:xfrm>
          <a:prstGeom prst="rect">
            <a:avLst/>
          </a:prstGeom>
          <a:noFill/>
          <a:ln/>
        </p:spPr>
        <p:txBody>
          <a:bodyPr wrap="square" lIns="635" tIns="635" rIns="635" bIns="635" rtlCol="0" anchor="ctr"/>
          <a:lstStyle/>
          <a:p>
            <a:pPr marL="0" indent="0" algn="ctr">
              <a:buNone/>
            </a:pPr>
            <a:r>
              <a:rPr lang="en-US" sz="2400" dirty="0">
                <a:solidFill>
                  <a:schemeClr val="tx1"/>
                </a:solidFill>
                <a:latin typeface="Aptos Narrow" panose="020B0004020202020204" pitchFamily="34" charset="0"/>
                <a:ea typeface="Aptos" pitchFamily="34" charset="-122"/>
                <a:cs typeface="Aptos" pitchFamily="34" charset="-120"/>
              </a:rPr>
              <a:t>Teachers see daily evidence of whether students can access, participate in, and complete required coursework.</a:t>
            </a:r>
            <a:endParaRPr lang="en-US" sz="2400" dirty="0">
              <a:solidFill>
                <a:schemeClr val="tx1"/>
              </a:solidFill>
              <a:latin typeface="Aptos Narrow" panose="020B0004020202020204" pitchFamily="34" charset="0"/>
            </a:endParaRPr>
          </a:p>
        </p:txBody>
      </p:sp>
      <p:sp>
        <p:nvSpPr>
          <p:cNvPr id="9" name="Text 3">
            <a:extLst>
              <a:ext uri="{FF2B5EF4-FFF2-40B4-BE49-F238E27FC236}">
                <a16:creationId xmlns:a16="http://schemas.microsoft.com/office/drawing/2014/main" id="{115D67D0-B92A-A65C-E5F1-7E9B2A6CDA4A}"/>
              </a:ext>
            </a:extLst>
          </p:cNvPr>
          <p:cNvSpPr/>
          <p:nvPr/>
        </p:nvSpPr>
        <p:spPr>
          <a:xfrm>
            <a:off x="350521" y="2343412"/>
            <a:ext cx="5394960" cy="347472"/>
          </a:xfrm>
          <a:prstGeom prst="rect">
            <a:avLst/>
          </a:prstGeom>
          <a:noFill/>
          <a:ln/>
        </p:spPr>
        <p:txBody>
          <a:bodyPr wrap="square" lIns="381" tIns="381" rIns="381" bIns="381" rtlCol="0" anchor="ctr"/>
          <a:lstStyle/>
          <a:p>
            <a:pPr marL="0" indent="0">
              <a:buNone/>
            </a:pPr>
            <a:r>
              <a:rPr lang="en-US" sz="2400" b="1" dirty="0">
                <a:solidFill>
                  <a:srgbClr val="669B41"/>
                </a:solidFill>
                <a:latin typeface="Aptos" pitchFamily="34" charset="0"/>
                <a:ea typeface="Aptos" pitchFamily="34" charset="-122"/>
                <a:cs typeface="Aptos" pitchFamily="34" charset="-120"/>
              </a:rPr>
              <a:t>Primary Responsibilities</a:t>
            </a:r>
            <a:endParaRPr lang="en-US" sz="2400" dirty="0"/>
          </a:p>
        </p:txBody>
      </p:sp>
      <p:sp>
        <p:nvSpPr>
          <p:cNvPr id="11" name="Text 4">
            <a:extLst>
              <a:ext uri="{FF2B5EF4-FFF2-40B4-BE49-F238E27FC236}">
                <a16:creationId xmlns:a16="http://schemas.microsoft.com/office/drawing/2014/main" id="{13A46F0A-E412-773B-AE54-BB70AE79779F}"/>
              </a:ext>
            </a:extLst>
          </p:cNvPr>
          <p:cNvSpPr/>
          <p:nvPr/>
        </p:nvSpPr>
        <p:spPr>
          <a:xfrm>
            <a:off x="347241" y="2700028"/>
            <a:ext cx="5926237" cy="2755698"/>
          </a:xfrm>
          <a:prstGeom prst="rect">
            <a:avLst/>
          </a:prstGeom>
          <a:solidFill>
            <a:srgbClr val="E8F0E2"/>
          </a:solidFill>
          <a:ln w="15240">
            <a:solidFill>
              <a:srgbClr val="669B41">
                <a:alpha val="90000"/>
              </a:srgbClr>
            </a:solidFill>
          </a:ln>
        </p:spPr>
        <p:txBody>
          <a:bodyPr wrap="square" lIns="1524" tIns="1524" rIns="1524" bIns="1524" rtlCol="0" anchor="t">
            <a:normAutofit lnSpcReduction="10000"/>
          </a:bodyPr>
          <a:lstStyle/>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Monitor progress, grades, attendance, and course performance</a:t>
            </a:r>
            <a:endParaRPr lang="en-US" sz="2400" dirty="0">
              <a:ea typeface="Aptos" pitchFamily="34" charset="-122"/>
            </a:endParaRP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Implement accommodations, supports, and specially designed instruction. </a:t>
            </a:r>
            <a:endParaRPr lang="en-US" sz="2400" dirty="0">
              <a:ea typeface="Aptos" pitchFamily="34" charset="-122"/>
            </a:endParaRP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Share classroom data with counselors and administrators</a:t>
            </a:r>
          </a:p>
          <a:p>
            <a:pPr marL="525780" indent="-34290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 Communicate concerns early with families, counselors, and administrators</a:t>
            </a:r>
            <a:endParaRPr lang="en-US" sz="2400" dirty="0"/>
          </a:p>
        </p:txBody>
      </p:sp>
      <p:sp>
        <p:nvSpPr>
          <p:cNvPr id="13" name="Text 5">
            <a:extLst>
              <a:ext uri="{FF2B5EF4-FFF2-40B4-BE49-F238E27FC236}">
                <a16:creationId xmlns:a16="http://schemas.microsoft.com/office/drawing/2014/main" id="{975390CC-4DD8-4493-6B95-FFD1F18EF0A4}"/>
              </a:ext>
            </a:extLst>
          </p:cNvPr>
          <p:cNvSpPr/>
          <p:nvPr/>
        </p:nvSpPr>
        <p:spPr>
          <a:xfrm>
            <a:off x="6446520" y="2336930"/>
            <a:ext cx="5074920" cy="347472"/>
          </a:xfrm>
          <a:prstGeom prst="rect">
            <a:avLst/>
          </a:prstGeom>
          <a:noFill/>
          <a:ln/>
        </p:spPr>
        <p:txBody>
          <a:bodyPr wrap="square" lIns="381" tIns="381" rIns="381" bIns="381" rtlCol="0" anchor="ctr"/>
          <a:lstStyle/>
          <a:p>
            <a:pPr marL="0" indent="0">
              <a:buNone/>
            </a:pPr>
            <a:r>
              <a:rPr lang="en-US" sz="2400" b="1" dirty="0">
                <a:solidFill>
                  <a:srgbClr val="669B41"/>
                </a:solidFill>
                <a:latin typeface="Aptos" pitchFamily="34" charset="0"/>
                <a:ea typeface="Aptos" pitchFamily="34" charset="-122"/>
                <a:cs typeface="Aptos" pitchFamily="34" charset="-120"/>
              </a:rPr>
              <a:t>Planning Questions</a:t>
            </a:r>
            <a:endParaRPr lang="en-US" sz="2400" dirty="0"/>
          </a:p>
        </p:txBody>
      </p:sp>
      <p:sp>
        <p:nvSpPr>
          <p:cNvPr id="15" name="Text 6">
            <a:extLst>
              <a:ext uri="{FF2B5EF4-FFF2-40B4-BE49-F238E27FC236}">
                <a16:creationId xmlns:a16="http://schemas.microsoft.com/office/drawing/2014/main" id="{D49EEF0B-3A33-07A2-C75F-82D667F57221}"/>
              </a:ext>
            </a:extLst>
          </p:cNvPr>
          <p:cNvSpPr/>
          <p:nvPr/>
        </p:nvSpPr>
        <p:spPr>
          <a:xfrm>
            <a:off x="6446519" y="2684403"/>
            <a:ext cx="5394959" cy="2755698"/>
          </a:xfrm>
          <a:prstGeom prst="rect">
            <a:avLst/>
          </a:prstGeom>
          <a:solidFill>
            <a:srgbClr val="FFFFFF"/>
          </a:solidFill>
          <a:ln w="15240">
            <a:solidFill>
              <a:srgbClr val="669B41">
                <a:alpha val="90000"/>
              </a:srgbClr>
            </a:solidFill>
          </a:ln>
        </p:spPr>
        <p:txBody>
          <a:bodyPr wrap="square" lIns="1524" tIns="1524" rIns="1524" bIns="1524" rtlCol="0" anchor="t">
            <a:normAutofit fontScale="92500"/>
          </a:bodyPr>
          <a:lstStyle/>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barriers are showing up in daily coursework?</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supports being used consistently and effectively?</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Is the student earning credit or falling behind?</a:t>
            </a:r>
            <a:endParaRPr lang="en-US" sz="2400" dirty="0"/>
          </a:p>
          <a:p>
            <a:pPr marL="45720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information should be brought to parents, counselors, or admiration. </a:t>
            </a:r>
            <a:endParaRPr lang="en-US" sz="2400" dirty="0"/>
          </a:p>
        </p:txBody>
      </p:sp>
      <p:sp>
        <p:nvSpPr>
          <p:cNvPr id="17" name="Text 7">
            <a:extLst>
              <a:ext uri="{FF2B5EF4-FFF2-40B4-BE49-F238E27FC236}">
                <a16:creationId xmlns:a16="http://schemas.microsoft.com/office/drawing/2014/main" id="{83028615-8895-9D15-478F-1C403F51D757}"/>
              </a:ext>
            </a:extLst>
          </p:cNvPr>
          <p:cNvSpPr/>
          <p:nvPr/>
        </p:nvSpPr>
        <p:spPr>
          <a:xfrm>
            <a:off x="347241" y="5550638"/>
            <a:ext cx="11494237" cy="726660"/>
          </a:xfrm>
          <a:prstGeom prst="rect">
            <a:avLst/>
          </a:prstGeom>
          <a:solidFill>
            <a:srgbClr val="FFFFFF"/>
          </a:solidFill>
          <a:ln w="25400">
            <a:solidFill>
              <a:srgbClr val="326820"/>
            </a:solidFill>
          </a:ln>
        </p:spPr>
        <p:txBody>
          <a:bodyPr wrap="square" lIns="1016" tIns="1016" rIns="1016" bIns="1016" rtlCol="0" anchor="ctr"/>
          <a:lstStyle/>
          <a:p>
            <a:pPr marL="0" indent="0" algn="ctr">
              <a:buNone/>
            </a:pPr>
            <a:r>
              <a:rPr lang="en-US" sz="2400" b="1" dirty="0">
                <a:solidFill>
                  <a:srgbClr val="326820"/>
                </a:solidFill>
                <a:latin typeface="Aptos" pitchFamily="34" charset="0"/>
                <a:ea typeface="Aptos" pitchFamily="34" charset="-122"/>
                <a:cs typeface="Aptos" pitchFamily="34" charset="-120"/>
              </a:rPr>
              <a:t>Handoff Focus: Course access, academic progress, support needs, and early warning signs.</a:t>
            </a:r>
            <a:endParaRPr lang="en-US" sz="2400" dirty="0">
              <a:solidFill>
                <a:srgbClr val="326820"/>
              </a:solidFill>
            </a:endParaRPr>
          </a:p>
        </p:txBody>
      </p:sp>
    </p:spTree>
    <p:extLst>
      <p:ext uri="{BB962C8B-B14F-4D97-AF65-F5344CB8AC3E}">
        <p14:creationId xmlns:p14="http://schemas.microsoft.com/office/powerpoint/2010/main" val="4467923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6A44-11DD-1544-5BC2-482098E2C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BDC25A-EBA4-5DA4-8C3C-224AA3AC885C}"/>
              </a:ext>
            </a:extLst>
          </p:cNvPr>
          <p:cNvSpPr>
            <a:spLocks noGrp="1"/>
          </p:cNvSpPr>
          <p:nvPr>
            <p:ph type="title"/>
          </p:nvPr>
        </p:nvSpPr>
        <p:spPr>
          <a:xfrm>
            <a:off x="838200" y="0"/>
            <a:ext cx="10515600" cy="868680"/>
          </a:xfrm>
        </p:spPr>
        <p:txBody>
          <a:bodyPr/>
          <a:lstStyle/>
          <a:p>
            <a:r>
              <a:rPr lang="en-US" dirty="0"/>
              <a:t>Shared Roles in Graduation Planning</a:t>
            </a:r>
          </a:p>
        </p:txBody>
      </p:sp>
      <p:sp>
        <p:nvSpPr>
          <p:cNvPr id="4" name="Text 1">
            <a:extLst>
              <a:ext uri="{FF2B5EF4-FFF2-40B4-BE49-F238E27FC236}">
                <a16:creationId xmlns:a16="http://schemas.microsoft.com/office/drawing/2014/main" id="{E3034C86-3B27-8F2A-F436-56BBCC533C2F}"/>
              </a:ext>
            </a:extLst>
          </p:cNvPr>
          <p:cNvSpPr/>
          <p:nvPr/>
        </p:nvSpPr>
        <p:spPr>
          <a:xfrm>
            <a:off x="405114" y="851916"/>
            <a:ext cx="11412637" cy="502920"/>
          </a:xfrm>
          <a:prstGeom prst="rect">
            <a:avLst/>
          </a:prstGeom>
          <a:solidFill>
            <a:srgbClr val="004E9A"/>
          </a:solidFill>
          <a:ln>
            <a:solidFill>
              <a:srgbClr val="004E9A">
                <a:alpha val="0"/>
              </a:srgbClr>
            </a:solidFill>
          </a:ln>
        </p:spPr>
        <p:txBody>
          <a:bodyPr wrap="square" lIns="635" tIns="635" rIns="635" bIns="635" rtlCol="0" anchor="ctr"/>
          <a:lstStyle/>
          <a:p>
            <a:pPr marL="0" indent="0" algn="ctr">
              <a:buNone/>
            </a:pPr>
            <a:r>
              <a:rPr lang="en-US" sz="3400" b="1" dirty="0">
                <a:solidFill>
                  <a:srgbClr val="FFFFFF"/>
                </a:solidFill>
                <a:latin typeface="Aptos Display" pitchFamily="34" charset="0"/>
                <a:ea typeface="Aptos Display" pitchFamily="34" charset="-122"/>
                <a:cs typeface="Aptos Display" pitchFamily="34" charset="-120"/>
              </a:rPr>
              <a:t>School Counselor Role</a:t>
            </a:r>
            <a:endParaRPr lang="en-US" sz="3400" dirty="0"/>
          </a:p>
        </p:txBody>
      </p:sp>
      <p:sp>
        <p:nvSpPr>
          <p:cNvPr id="8" name="Text 2">
            <a:extLst>
              <a:ext uri="{FF2B5EF4-FFF2-40B4-BE49-F238E27FC236}">
                <a16:creationId xmlns:a16="http://schemas.microsoft.com/office/drawing/2014/main" id="{11BBD307-8F2F-7ACE-C86F-BAEDACA88345}"/>
              </a:ext>
            </a:extLst>
          </p:cNvPr>
          <p:cNvSpPr/>
          <p:nvPr/>
        </p:nvSpPr>
        <p:spPr>
          <a:xfrm>
            <a:off x="1075942" y="1469136"/>
            <a:ext cx="10360152" cy="620268"/>
          </a:xfrm>
          <a:prstGeom prst="rect">
            <a:avLst/>
          </a:prstGeom>
          <a:noFill/>
          <a:ln/>
        </p:spPr>
        <p:txBody>
          <a:bodyPr wrap="square" lIns="635" tIns="635" rIns="635" bIns="635" rtlCol="0" anchor="ctr"/>
          <a:lstStyle/>
          <a:p>
            <a:pPr marL="0" indent="0" algn="ctr">
              <a:buNone/>
            </a:pPr>
            <a:r>
              <a:rPr lang="en-US" sz="2400" dirty="0">
                <a:solidFill>
                  <a:srgbClr val="464646"/>
                </a:solidFill>
                <a:latin typeface="Aptos" pitchFamily="34" charset="0"/>
                <a:ea typeface="Aptos" pitchFamily="34" charset="-122"/>
                <a:cs typeface="Aptos" pitchFamily="34" charset="-120"/>
              </a:rPr>
              <a:t>School counselors help connect graduation requirements, course sequences, ICAP, and postsecondary goals.</a:t>
            </a:r>
            <a:endParaRPr lang="en-US" sz="2400" dirty="0"/>
          </a:p>
        </p:txBody>
      </p:sp>
      <p:sp>
        <p:nvSpPr>
          <p:cNvPr id="12" name="Text 3">
            <a:extLst>
              <a:ext uri="{FF2B5EF4-FFF2-40B4-BE49-F238E27FC236}">
                <a16:creationId xmlns:a16="http://schemas.microsoft.com/office/drawing/2014/main" id="{8A2A7263-D042-4163-0BA1-8573D8456F04}"/>
              </a:ext>
            </a:extLst>
          </p:cNvPr>
          <p:cNvSpPr/>
          <p:nvPr/>
        </p:nvSpPr>
        <p:spPr>
          <a:xfrm>
            <a:off x="518160" y="2199894"/>
            <a:ext cx="5394960" cy="347472"/>
          </a:xfrm>
          <a:prstGeom prst="rect">
            <a:avLst/>
          </a:prstGeom>
          <a:noFill/>
          <a:ln/>
        </p:spPr>
        <p:txBody>
          <a:bodyPr wrap="square" lIns="381" tIns="381" rIns="381" bIns="381" rtlCol="0" anchor="ctr"/>
          <a:lstStyle/>
          <a:p>
            <a:pPr marL="0" indent="0">
              <a:buNone/>
            </a:pPr>
            <a:r>
              <a:rPr lang="en-US" sz="2400" b="1" dirty="0">
                <a:solidFill>
                  <a:srgbClr val="004E9A"/>
                </a:solidFill>
                <a:latin typeface="Aptos" pitchFamily="34" charset="0"/>
                <a:ea typeface="Aptos" pitchFamily="34" charset="-122"/>
                <a:cs typeface="Aptos" pitchFamily="34" charset="-120"/>
              </a:rPr>
              <a:t>Primary Responsibilities</a:t>
            </a:r>
            <a:endParaRPr lang="en-US" sz="2400" dirty="0"/>
          </a:p>
        </p:txBody>
      </p:sp>
      <p:sp>
        <p:nvSpPr>
          <p:cNvPr id="16" name="Text 4">
            <a:extLst>
              <a:ext uri="{FF2B5EF4-FFF2-40B4-BE49-F238E27FC236}">
                <a16:creationId xmlns:a16="http://schemas.microsoft.com/office/drawing/2014/main" id="{B7D2AB52-D2B4-C184-71F6-0DF4AB6A0F00}"/>
              </a:ext>
            </a:extLst>
          </p:cNvPr>
          <p:cNvSpPr/>
          <p:nvPr/>
        </p:nvSpPr>
        <p:spPr>
          <a:xfrm>
            <a:off x="405114" y="2581656"/>
            <a:ext cx="5715000" cy="2755392"/>
          </a:xfrm>
          <a:prstGeom prst="rect">
            <a:avLst/>
          </a:prstGeom>
          <a:solidFill>
            <a:srgbClr val="DCF1FA"/>
          </a:solidFill>
          <a:ln w="15240">
            <a:solidFill>
              <a:srgbClr val="004E9A">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Lead academic advising and graduation planning conversations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Review credits, course sequences, and pathway options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Align ICAP with interests, strengths, and postsecondary goals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Help students and families understand requirements and options</a:t>
            </a:r>
            <a:endParaRPr lang="en-US" sz="2400" dirty="0"/>
          </a:p>
        </p:txBody>
      </p:sp>
      <p:sp>
        <p:nvSpPr>
          <p:cNvPr id="20" name="Text 5">
            <a:extLst>
              <a:ext uri="{FF2B5EF4-FFF2-40B4-BE49-F238E27FC236}">
                <a16:creationId xmlns:a16="http://schemas.microsoft.com/office/drawing/2014/main" id="{71984E11-B3D5-1239-9F8C-6CB8DDA73E7F}"/>
              </a:ext>
            </a:extLst>
          </p:cNvPr>
          <p:cNvSpPr/>
          <p:nvPr/>
        </p:nvSpPr>
        <p:spPr>
          <a:xfrm>
            <a:off x="6481823" y="2199894"/>
            <a:ext cx="5074920" cy="347472"/>
          </a:xfrm>
          <a:prstGeom prst="rect">
            <a:avLst/>
          </a:prstGeom>
          <a:noFill/>
          <a:ln/>
        </p:spPr>
        <p:txBody>
          <a:bodyPr wrap="square" lIns="381" tIns="381" rIns="381" bIns="381" rtlCol="0" anchor="ctr"/>
          <a:lstStyle/>
          <a:p>
            <a:pPr marL="0" indent="0">
              <a:buNone/>
            </a:pPr>
            <a:r>
              <a:rPr lang="en-US" sz="2400" b="1" dirty="0">
                <a:solidFill>
                  <a:srgbClr val="004E9A"/>
                </a:solidFill>
                <a:latin typeface="Aptos" pitchFamily="34" charset="0"/>
                <a:ea typeface="Aptos" pitchFamily="34" charset="-122"/>
                <a:cs typeface="Aptos" pitchFamily="34" charset="-120"/>
              </a:rPr>
              <a:t>Planning Questions</a:t>
            </a:r>
            <a:endParaRPr lang="en-US" sz="2400" dirty="0"/>
          </a:p>
        </p:txBody>
      </p:sp>
      <p:sp>
        <p:nvSpPr>
          <p:cNvPr id="22" name="Text 6">
            <a:extLst>
              <a:ext uri="{FF2B5EF4-FFF2-40B4-BE49-F238E27FC236}">
                <a16:creationId xmlns:a16="http://schemas.microsoft.com/office/drawing/2014/main" id="{B0D2704E-45B6-E204-BAA5-5E4B08D60B1C}"/>
              </a:ext>
            </a:extLst>
          </p:cNvPr>
          <p:cNvSpPr/>
          <p:nvPr/>
        </p:nvSpPr>
        <p:spPr>
          <a:xfrm>
            <a:off x="6481823" y="2577846"/>
            <a:ext cx="5335929" cy="2759202"/>
          </a:xfrm>
          <a:prstGeom prst="rect">
            <a:avLst/>
          </a:prstGeom>
          <a:solidFill>
            <a:srgbClr val="FFFFFF"/>
          </a:solidFill>
          <a:ln w="15240">
            <a:solidFill>
              <a:srgbClr val="004E9A">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Is the student on track for required credits?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Do planned courses align with the student’s ICAP  goals?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pathway units meaningful and appropriate?</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What needs to be communicated clearly to the family?</a:t>
            </a:r>
            <a:endParaRPr lang="en-US" sz="2400" dirty="0"/>
          </a:p>
        </p:txBody>
      </p:sp>
      <p:sp>
        <p:nvSpPr>
          <p:cNvPr id="24" name="Text 7">
            <a:extLst>
              <a:ext uri="{FF2B5EF4-FFF2-40B4-BE49-F238E27FC236}">
                <a16:creationId xmlns:a16="http://schemas.microsoft.com/office/drawing/2014/main" id="{9C364FB8-83CB-FCDD-4893-355CE8A098F4}"/>
              </a:ext>
            </a:extLst>
          </p:cNvPr>
          <p:cNvSpPr/>
          <p:nvPr/>
        </p:nvSpPr>
        <p:spPr>
          <a:xfrm>
            <a:off x="405114" y="5489448"/>
            <a:ext cx="11412636" cy="685298"/>
          </a:xfrm>
          <a:prstGeom prst="rect">
            <a:avLst/>
          </a:prstGeom>
          <a:solidFill>
            <a:srgbClr val="FFFFFF"/>
          </a:solidFill>
          <a:ln w="25400">
            <a:solidFill>
              <a:schemeClr val="accent1"/>
            </a:solidFill>
          </a:ln>
        </p:spPr>
        <p:txBody>
          <a:bodyPr wrap="square" lIns="1016" tIns="1016" rIns="1016" bIns="1016" rtlCol="0" anchor="ctr"/>
          <a:lstStyle/>
          <a:p>
            <a:pPr marL="0" indent="0" algn="ctr">
              <a:buNone/>
            </a:pPr>
            <a:r>
              <a:rPr lang="en-US" sz="2400" b="1" dirty="0">
                <a:solidFill>
                  <a:srgbClr val="004E9A"/>
                </a:solidFill>
                <a:latin typeface="Aptos" pitchFamily="34" charset="0"/>
                <a:ea typeface="Aptos" pitchFamily="34" charset="-122"/>
                <a:cs typeface="Aptos" pitchFamily="34" charset="-120"/>
              </a:rPr>
              <a:t>Handoff Focus: Graduation status, course sequencing, ICAP alignment, and family-facing planning information.</a:t>
            </a:r>
            <a:endParaRPr lang="en-US" sz="2400" dirty="0"/>
          </a:p>
        </p:txBody>
      </p:sp>
    </p:spTree>
    <p:extLst>
      <p:ext uri="{BB962C8B-B14F-4D97-AF65-F5344CB8AC3E}">
        <p14:creationId xmlns:p14="http://schemas.microsoft.com/office/powerpoint/2010/main" val="2178637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151E3-9C9A-3B3A-DC0A-064A11639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107155-1E5D-7DCC-0479-A584EEB3CFA8}"/>
              </a:ext>
            </a:extLst>
          </p:cNvPr>
          <p:cNvSpPr>
            <a:spLocks noGrp="1"/>
          </p:cNvSpPr>
          <p:nvPr>
            <p:ph type="title"/>
          </p:nvPr>
        </p:nvSpPr>
        <p:spPr>
          <a:xfrm>
            <a:off x="838200" y="0"/>
            <a:ext cx="10515600" cy="868680"/>
          </a:xfrm>
        </p:spPr>
        <p:txBody>
          <a:bodyPr/>
          <a:lstStyle/>
          <a:p>
            <a:r>
              <a:rPr lang="en-US" dirty="0">
                <a:latin typeface="Montserrat Black" panose="00000A00000000000000" pitchFamily="2" charset="0"/>
              </a:rPr>
              <a:t>Shared Roles in Graduation Planning</a:t>
            </a:r>
          </a:p>
        </p:txBody>
      </p:sp>
      <p:sp>
        <p:nvSpPr>
          <p:cNvPr id="5" name="Text 1">
            <a:extLst>
              <a:ext uri="{FF2B5EF4-FFF2-40B4-BE49-F238E27FC236}">
                <a16:creationId xmlns:a16="http://schemas.microsoft.com/office/drawing/2014/main" id="{6F36BFB7-427D-994C-6A00-E57AEEFDDF00}"/>
              </a:ext>
            </a:extLst>
          </p:cNvPr>
          <p:cNvSpPr/>
          <p:nvPr/>
        </p:nvSpPr>
        <p:spPr>
          <a:xfrm>
            <a:off x="462987" y="822380"/>
            <a:ext cx="11320041" cy="484835"/>
          </a:xfrm>
          <a:prstGeom prst="rect">
            <a:avLst/>
          </a:prstGeom>
          <a:solidFill>
            <a:srgbClr val="D15420"/>
          </a:solidFill>
          <a:ln>
            <a:solidFill>
              <a:srgbClr val="D15420">
                <a:alpha val="0"/>
              </a:srgbClr>
            </a:solidFill>
          </a:ln>
        </p:spPr>
        <p:txBody>
          <a:bodyPr wrap="square" lIns="635" tIns="635" rIns="635" bIns="635" rtlCol="0" anchor="ctr"/>
          <a:lstStyle/>
          <a:p>
            <a:pPr marL="0" indent="0" algn="ctr">
              <a:buNone/>
            </a:pPr>
            <a:r>
              <a:rPr lang="en-US" sz="3400" b="1" dirty="0">
                <a:solidFill>
                  <a:srgbClr val="FFFFFF"/>
                </a:solidFill>
                <a:latin typeface="Aptos Display" pitchFamily="34" charset="0"/>
                <a:ea typeface="Aptos Display" pitchFamily="34" charset="-122"/>
                <a:cs typeface="Aptos Display" pitchFamily="34" charset="-120"/>
              </a:rPr>
              <a:t>Administrator Role</a:t>
            </a:r>
            <a:endParaRPr lang="en-US" sz="3400" dirty="0"/>
          </a:p>
        </p:txBody>
      </p:sp>
      <p:sp>
        <p:nvSpPr>
          <p:cNvPr id="7" name="Text 2">
            <a:extLst>
              <a:ext uri="{FF2B5EF4-FFF2-40B4-BE49-F238E27FC236}">
                <a16:creationId xmlns:a16="http://schemas.microsoft.com/office/drawing/2014/main" id="{16F4ED2C-87D4-915D-3A9F-805DBFB5569A}"/>
              </a:ext>
            </a:extLst>
          </p:cNvPr>
          <p:cNvSpPr/>
          <p:nvPr/>
        </p:nvSpPr>
        <p:spPr>
          <a:xfrm>
            <a:off x="462986" y="1380541"/>
            <a:ext cx="11320041" cy="612648"/>
          </a:xfrm>
          <a:prstGeom prst="rect">
            <a:avLst/>
          </a:prstGeom>
          <a:noFill/>
          <a:ln/>
        </p:spPr>
        <p:txBody>
          <a:bodyPr wrap="square" lIns="635" tIns="635" rIns="635" bIns="635" rtlCol="0" anchor="ctr"/>
          <a:lstStyle/>
          <a:p>
            <a:pPr marL="0" indent="0" algn="ctr">
              <a:buNone/>
            </a:pPr>
            <a:r>
              <a:rPr lang="en-US" sz="2400" dirty="0">
                <a:solidFill>
                  <a:srgbClr val="464646"/>
                </a:solidFill>
                <a:latin typeface="Aptos" pitchFamily="34" charset="0"/>
                <a:ea typeface="Aptos" pitchFamily="34" charset="-122"/>
                <a:cs typeface="Aptos" pitchFamily="34" charset="-120"/>
              </a:rPr>
              <a:t>Administrators create the systems that make graduation planning possible, consistent, and equitable.</a:t>
            </a:r>
            <a:endParaRPr lang="en-US" sz="2400" dirty="0"/>
          </a:p>
        </p:txBody>
      </p:sp>
      <p:sp>
        <p:nvSpPr>
          <p:cNvPr id="10" name="Text 3">
            <a:extLst>
              <a:ext uri="{FF2B5EF4-FFF2-40B4-BE49-F238E27FC236}">
                <a16:creationId xmlns:a16="http://schemas.microsoft.com/office/drawing/2014/main" id="{97346BA1-AF4E-8842-59CD-8DC3349DCA28}"/>
              </a:ext>
            </a:extLst>
          </p:cNvPr>
          <p:cNvSpPr/>
          <p:nvPr/>
        </p:nvSpPr>
        <p:spPr>
          <a:xfrm>
            <a:off x="462986" y="2181739"/>
            <a:ext cx="5394960" cy="347472"/>
          </a:xfrm>
          <a:prstGeom prst="rect">
            <a:avLst/>
          </a:prstGeom>
          <a:noFill/>
          <a:ln/>
        </p:spPr>
        <p:txBody>
          <a:bodyPr wrap="square" lIns="381" tIns="381" rIns="381" bIns="381" rtlCol="0" anchor="ctr"/>
          <a:lstStyle/>
          <a:p>
            <a:pPr marL="0" indent="0">
              <a:buNone/>
            </a:pPr>
            <a:r>
              <a:rPr lang="en-US" sz="2400" b="1" dirty="0">
                <a:solidFill>
                  <a:srgbClr val="D15420"/>
                </a:solidFill>
                <a:latin typeface="Aptos" pitchFamily="34" charset="0"/>
                <a:ea typeface="Aptos" pitchFamily="34" charset="-122"/>
                <a:cs typeface="Aptos" pitchFamily="34" charset="-120"/>
              </a:rPr>
              <a:t>Primary Responsibilities</a:t>
            </a:r>
            <a:endParaRPr lang="en-US" sz="2400" dirty="0"/>
          </a:p>
        </p:txBody>
      </p:sp>
      <p:sp>
        <p:nvSpPr>
          <p:cNvPr id="13" name="Text 4">
            <a:extLst>
              <a:ext uri="{FF2B5EF4-FFF2-40B4-BE49-F238E27FC236}">
                <a16:creationId xmlns:a16="http://schemas.microsoft.com/office/drawing/2014/main" id="{5057CDE3-54B4-4AEC-9E58-FA31389EEF99}"/>
              </a:ext>
            </a:extLst>
          </p:cNvPr>
          <p:cNvSpPr/>
          <p:nvPr/>
        </p:nvSpPr>
        <p:spPr>
          <a:xfrm>
            <a:off x="462986" y="2529211"/>
            <a:ext cx="5633014" cy="2910888"/>
          </a:xfrm>
          <a:prstGeom prst="rect">
            <a:avLst/>
          </a:prstGeom>
          <a:solidFill>
            <a:srgbClr val="F8E5DD"/>
          </a:solidFill>
          <a:ln w="15240">
            <a:solidFill>
              <a:srgbClr val="D15420">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Ensure access to required courses and pathway options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Support schedules, staffing, and systems for student success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Monitor implementation of graduation planning across teams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Promote collaboration and clear communication with families</a:t>
            </a:r>
            <a:endParaRPr lang="en-US" sz="2400" dirty="0"/>
          </a:p>
        </p:txBody>
      </p:sp>
      <p:sp>
        <p:nvSpPr>
          <p:cNvPr id="15" name="Text 5">
            <a:extLst>
              <a:ext uri="{FF2B5EF4-FFF2-40B4-BE49-F238E27FC236}">
                <a16:creationId xmlns:a16="http://schemas.microsoft.com/office/drawing/2014/main" id="{EA069F42-C17E-7A63-0B0F-567AC4D8CF9F}"/>
              </a:ext>
            </a:extLst>
          </p:cNvPr>
          <p:cNvSpPr/>
          <p:nvPr/>
        </p:nvSpPr>
        <p:spPr>
          <a:xfrm>
            <a:off x="6446520" y="2181739"/>
            <a:ext cx="5074920" cy="347472"/>
          </a:xfrm>
          <a:prstGeom prst="rect">
            <a:avLst/>
          </a:prstGeom>
          <a:noFill/>
          <a:ln/>
        </p:spPr>
        <p:txBody>
          <a:bodyPr wrap="square" lIns="381" tIns="381" rIns="381" bIns="381" rtlCol="0" anchor="ctr"/>
          <a:lstStyle/>
          <a:p>
            <a:pPr marL="0" indent="0">
              <a:buNone/>
            </a:pPr>
            <a:r>
              <a:rPr lang="en-US" sz="2400" b="1" dirty="0">
                <a:solidFill>
                  <a:srgbClr val="D15420"/>
                </a:solidFill>
                <a:latin typeface="Aptos" pitchFamily="34" charset="0"/>
                <a:ea typeface="Aptos" pitchFamily="34" charset="-122"/>
                <a:cs typeface="Aptos" pitchFamily="34" charset="-120"/>
              </a:rPr>
              <a:t>Planning Questions</a:t>
            </a:r>
            <a:endParaRPr lang="en-US" sz="2400" dirty="0"/>
          </a:p>
        </p:txBody>
      </p:sp>
      <p:sp>
        <p:nvSpPr>
          <p:cNvPr id="18" name="Text 6">
            <a:extLst>
              <a:ext uri="{FF2B5EF4-FFF2-40B4-BE49-F238E27FC236}">
                <a16:creationId xmlns:a16="http://schemas.microsoft.com/office/drawing/2014/main" id="{72D8FEE4-88CB-E8B1-E8EA-B72C2B2C69DB}"/>
              </a:ext>
            </a:extLst>
          </p:cNvPr>
          <p:cNvSpPr/>
          <p:nvPr/>
        </p:nvSpPr>
        <p:spPr>
          <a:xfrm>
            <a:off x="6446520" y="2529210"/>
            <a:ext cx="5282494" cy="2910887"/>
          </a:xfrm>
          <a:prstGeom prst="rect">
            <a:avLst/>
          </a:prstGeom>
          <a:solidFill>
            <a:srgbClr val="FFFFFF"/>
          </a:solidFill>
          <a:ln w="15240">
            <a:solidFill>
              <a:srgbClr val="D15420">
                <a:alpha val="90000"/>
              </a:srgbClr>
            </a:solidFill>
          </a:ln>
        </p:spPr>
        <p:txBody>
          <a:bodyPr wrap="square" lIns="1524" tIns="1524" rIns="1524" bIns="1524" rtlCol="0" anchor="t">
            <a:normAutofit lnSpcReduction="10000"/>
          </a:bodyPr>
          <a:lstStyle/>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required courses available to </a:t>
            </a:r>
            <a:r>
              <a:rPr lang="en-US" sz="2400" dirty="0">
                <a:latin typeface="Aptos" pitchFamily="34" charset="0"/>
                <a:ea typeface="Aptos" pitchFamily="34" charset="-122"/>
                <a:cs typeface="Aptos" pitchFamily="34" charset="-120"/>
              </a:rPr>
              <a:t>all students? </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Do schedules and staffing support access to all needed services?</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Are teams reviewing credit progress early and consistently?</a:t>
            </a:r>
            <a:endParaRPr lang="en-US" sz="2400" dirty="0"/>
          </a:p>
          <a:p>
            <a:pPr marL="285750" indent="-285750">
              <a:buFont typeface="Arial" panose="020B0604020202020204" pitchFamily="34" charset="0"/>
              <a:buChar char="•"/>
            </a:pPr>
            <a:r>
              <a:rPr lang="en-US" sz="2400" dirty="0">
                <a:solidFill>
                  <a:srgbClr val="000000"/>
                </a:solidFill>
                <a:latin typeface="Aptos" pitchFamily="34" charset="0"/>
                <a:ea typeface="Aptos" pitchFamily="34" charset="-122"/>
                <a:cs typeface="Aptos" pitchFamily="34" charset="-120"/>
              </a:rPr>
              <a:t>Where do systems need to improve before students fall behind?</a:t>
            </a:r>
            <a:endParaRPr lang="en-US" sz="2400" dirty="0"/>
          </a:p>
        </p:txBody>
      </p:sp>
      <p:sp>
        <p:nvSpPr>
          <p:cNvPr id="23" name="Text 7">
            <a:extLst>
              <a:ext uri="{FF2B5EF4-FFF2-40B4-BE49-F238E27FC236}">
                <a16:creationId xmlns:a16="http://schemas.microsoft.com/office/drawing/2014/main" id="{A7531565-5283-EF4F-00AC-1C76B989BE47}"/>
              </a:ext>
            </a:extLst>
          </p:cNvPr>
          <p:cNvSpPr/>
          <p:nvPr/>
        </p:nvSpPr>
        <p:spPr>
          <a:xfrm>
            <a:off x="462986" y="5578820"/>
            <a:ext cx="11266028" cy="694657"/>
          </a:xfrm>
          <a:prstGeom prst="rect">
            <a:avLst/>
          </a:prstGeom>
          <a:solidFill>
            <a:srgbClr val="FFFFFF"/>
          </a:solidFill>
          <a:ln w="25400">
            <a:solidFill>
              <a:srgbClr val="D15420"/>
            </a:solidFill>
          </a:ln>
        </p:spPr>
        <p:txBody>
          <a:bodyPr wrap="square" lIns="1016" tIns="1016" rIns="1016" bIns="1016" rtlCol="0" anchor="ctr"/>
          <a:lstStyle/>
          <a:p>
            <a:pPr marL="0" indent="0" algn="ctr">
              <a:buNone/>
            </a:pPr>
            <a:r>
              <a:rPr lang="en-US" sz="2400" b="1" dirty="0">
                <a:solidFill>
                  <a:srgbClr val="D15420"/>
                </a:solidFill>
                <a:latin typeface="Aptos" pitchFamily="34" charset="0"/>
                <a:ea typeface="Aptos" pitchFamily="34" charset="-122"/>
                <a:cs typeface="Aptos" pitchFamily="34" charset="-120"/>
              </a:rPr>
              <a:t>Handoff Focus: Course access, staffing and schedule decisions, team coordination, and implementation follow-through.</a:t>
            </a:r>
            <a:endParaRPr lang="en-US" sz="2400" dirty="0">
              <a:solidFill>
                <a:srgbClr val="D15420"/>
              </a:solidFill>
            </a:endParaRPr>
          </a:p>
        </p:txBody>
      </p:sp>
    </p:spTree>
    <p:extLst>
      <p:ext uri="{BB962C8B-B14F-4D97-AF65-F5344CB8AC3E}">
        <p14:creationId xmlns:p14="http://schemas.microsoft.com/office/powerpoint/2010/main" val="237510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6DC2-D898-BA4E-54F5-E65B8ED07C95}"/>
              </a:ext>
            </a:extLst>
          </p:cNvPr>
          <p:cNvSpPr>
            <a:spLocks noGrp="1"/>
          </p:cNvSpPr>
          <p:nvPr>
            <p:ph type="ctrTitle"/>
          </p:nvPr>
        </p:nvSpPr>
        <p:spPr/>
        <p:txBody>
          <a:bodyPr/>
          <a:lstStyle/>
          <a:p>
            <a:r>
              <a:rPr lang="en-US" dirty="0"/>
              <a:t>Work- Based Learning</a:t>
            </a:r>
          </a:p>
        </p:txBody>
      </p:sp>
    </p:spTree>
    <p:extLst>
      <p:ext uri="{BB962C8B-B14F-4D97-AF65-F5344CB8AC3E}">
        <p14:creationId xmlns:p14="http://schemas.microsoft.com/office/powerpoint/2010/main" val="3352189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6378C-F787-3A1E-B9D8-26B0E7D656C9}"/>
              </a:ext>
            </a:extLst>
          </p:cNvPr>
          <p:cNvSpPr>
            <a:spLocks noGrp="1"/>
          </p:cNvSpPr>
          <p:nvPr>
            <p:ph type="title"/>
          </p:nvPr>
        </p:nvSpPr>
        <p:spPr/>
        <p:txBody>
          <a:bodyPr/>
          <a:lstStyle/>
          <a:p>
            <a:r>
              <a:rPr lang="en-US" dirty="0">
                <a:latin typeface="Montserrat Black" panose="00000A00000000000000" pitchFamily="2" charset="0"/>
              </a:rPr>
              <a:t>Service Learning</a:t>
            </a:r>
          </a:p>
        </p:txBody>
      </p:sp>
      <p:sp>
        <p:nvSpPr>
          <p:cNvPr id="3" name="Text Placeholder 2">
            <a:extLst>
              <a:ext uri="{FF2B5EF4-FFF2-40B4-BE49-F238E27FC236}">
                <a16:creationId xmlns:a16="http://schemas.microsoft.com/office/drawing/2014/main" id="{2E4F5971-BDF2-B3F4-B172-5F1DE3563E10}"/>
              </a:ext>
            </a:extLst>
          </p:cNvPr>
          <p:cNvSpPr>
            <a:spLocks noGrp="1"/>
          </p:cNvSpPr>
          <p:nvPr>
            <p:ph type="body" idx="1"/>
          </p:nvPr>
        </p:nvSpPr>
        <p:spPr>
          <a:xfrm>
            <a:off x="606287" y="1540703"/>
            <a:ext cx="10515600" cy="4351200"/>
          </a:xfrm>
        </p:spPr>
        <p:txBody>
          <a:bodyPr>
            <a:normAutofit/>
          </a:bodyPr>
          <a:lstStyle/>
          <a:p>
            <a:r>
              <a:rPr lang="en-US" sz="2400" b="0" dirty="0">
                <a:latin typeface="Montserrat SemiBold" panose="00000700000000000000" pitchFamily="2" charset="0"/>
              </a:rPr>
              <a:t>2775 Service Learning</a:t>
            </a:r>
          </a:p>
          <a:p>
            <a:r>
              <a:rPr lang="en-US" sz="2400" b="0" dirty="0">
                <a:latin typeface="Montserrat SemiBold" panose="00000700000000000000" pitchFamily="2" charset="0"/>
              </a:rPr>
              <a:t>Focus: Community needs, civic responsibility, and academic learning.</a:t>
            </a:r>
          </a:p>
          <a:p>
            <a:r>
              <a:rPr lang="en-US" sz="2400" b="0" dirty="0">
                <a:latin typeface="Montserrat SemiBold" panose="00000700000000000000" pitchFamily="2" charset="0"/>
              </a:rPr>
              <a:t>Structure: Integrated into a course; involves reflection and service to a non-profit or community partner.</a:t>
            </a:r>
          </a:p>
          <a:p>
            <a:r>
              <a:rPr lang="en-US" sz="2400" b="0" dirty="0">
                <a:latin typeface="Montserrat SemiBold" panose="00000700000000000000" pitchFamily="2" charset="0"/>
              </a:rPr>
              <a:t>Goal: To apply academic knowledge while benefiting the community.</a:t>
            </a:r>
          </a:p>
          <a:p>
            <a:r>
              <a:rPr lang="en-US" sz="2400" b="0" dirty="0">
                <a:latin typeface="Montserrat SemiBold" panose="00000700000000000000" pitchFamily="2" charset="0"/>
              </a:rPr>
              <a:t>Outcome: Personal growth, leadership, and new perspectives.</a:t>
            </a:r>
          </a:p>
          <a:p>
            <a:pPr marL="50800" indent="0">
              <a:buNone/>
            </a:pPr>
            <a:endParaRPr lang="en-US" dirty="0"/>
          </a:p>
        </p:txBody>
      </p:sp>
    </p:spTree>
    <p:extLst>
      <p:ext uri="{BB962C8B-B14F-4D97-AF65-F5344CB8AC3E}">
        <p14:creationId xmlns:p14="http://schemas.microsoft.com/office/powerpoint/2010/main" val="1192490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8E7E-3627-EDFC-B633-C8327DC6D9EA}"/>
              </a:ext>
            </a:extLst>
          </p:cNvPr>
          <p:cNvSpPr>
            <a:spLocks noGrp="1"/>
          </p:cNvSpPr>
          <p:nvPr>
            <p:ph type="title"/>
          </p:nvPr>
        </p:nvSpPr>
        <p:spPr/>
        <p:txBody>
          <a:bodyPr/>
          <a:lstStyle/>
          <a:p>
            <a:r>
              <a:rPr lang="en-US" dirty="0">
                <a:latin typeface="Montserrat Black" panose="00000A00000000000000" pitchFamily="2" charset="0"/>
              </a:rPr>
              <a:t>Service Learning</a:t>
            </a:r>
          </a:p>
        </p:txBody>
      </p:sp>
      <p:sp>
        <p:nvSpPr>
          <p:cNvPr id="3" name="Text Placeholder 2">
            <a:extLst>
              <a:ext uri="{FF2B5EF4-FFF2-40B4-BE49-F238E27FC236}">
                <a16:creationId xmlns:a16="http://schemas.microsoft.com/office/drawing/2014/main" id="{7A57EC79-0CBF-E2D2-BEB8-CC56DE504274}"/>
              </a:ext>
            </a:extLst>
          </p:cNvPr>
          <p:cNvSpPr>
            <a:spLocks noGrp="1"/>
          </p:cNvSpPr>
          <p:nvPr>
            <p:ph type="body" idx="1"/>
          </p:nvPr>
        </p:nvSpPr>
        <p:spPr>
          <a:xfrm>
            <a:off x="440635" y="1401556"/>
            <a:ext cx="10515600" cy="4860096"/>
          </a:xfrm>
        </p:spPr>
        <p:txBody>
          <a:bodyPr>
            <a:normAutofit fontScale="85000" lnSpcReduction="20000"/>
          </a:bodyPr>
          <a:lstStyle/>
          <a:p>
            <a:r>
              <a:rPr lang="en-US" b="0" dirty="0">
                <a:latin typeface="Montserrat Medium" panose="00000600000000000000" pitchFamily="2" charset="0"/>
              </a:rPr>
              <a:t>Direct Service: Students interact face-to-face with community members, providing direct support such as tutoring, serving meals at a shelter, or visiting the elderly.</a:t>
            </a:r>
          </a:p>
          <a:p>
            <a:r>
              <a:rPr lang="en-US" b="0" dirty="0">
                <a:latin typeface="Montserrat Medium" panose="00000600000000000000" pitchFamily="2" charset="0"/>
              </a:rPr>
              <a:t>Indirect Service: Students work "behind the scenes" to support a community without direct, one-on-one contact with beneficiaries. Examples include organizing food drives, building homes, or cleaning up parks.</a:t>
            </a:r>
          </a:p>
          <a:p>
            <a:r>
              <a:rPr lang="en-US" b="0" dirty="0">
                <a:latin typeface="Montserrat Medium" panose="00000600000000000000" pitchFamily="2" charset="0"/>
              </a:rPr>
              <a:t>Research-Based Service: Students collect, analyze, and present data or information to help community organizations solve problems, such as conducting surveys, testing environmental quality, or mapping community resources.</a:t>
            </a:r>
          </a:p>
          <a:p>
            <a:r>
              <a:rPr lang="en-US" b="0" dirty="0">
                <a:latin typeface="Montserrat Medium" panose="00000600000000000000" pitchFamily="2" charset="0"/>
              </a:rPr>
              <a:t>Advocacy-Based Service: Students promote awareness or action on a specific social issue by writing to officials, organizing campaigns, or creating educational materials to influence policy or public opinion.</a:t>
            </a:r>
          </a:p>
          <a:p>
            <a:pPr marL="50800" indent="0">
              <a:buNone/>
            </a:pPr>
            <a:endParaRPr lang="en-US" dirty="0"/>
          </a:p>
        </p:txBody>
      </p:sp>
    </p:spTree>
    <p:extLst>
      <p:ext uri="{BB962C8B-B14F-4D97-AF65-F5344CB8AC3E}">
        <p14:creationId xmlns:p14="http://schemas.microsoft.com/office/powerpoint/2010/main" val="9568579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86FB6-64E5-088B-D15F-1594C883BD2E}"/>
              </a:ext>
            </a:extLst>
          </p:cNvPr>
          <p:cNvSpPr>
            <a:spLocks noGrp="1"/>
          </p:cNvSpPr>
          <p:nvPr>
            <p:ph type="title"/>
          </p:nvPr>
        </p:nvSpPr>
        <p:spPr/>
        <p:txBody>
          <a:bodyPr/>
          <a:lstStyle/>
          <a:p>
            <a:r>
              <a:rPr lang="en-US" dirty="0">
                <a:latin typeface="Montserrat Black" panose="00000A00000000000000" pitchFamily="2" charset="0"/>
              </a:rPr>
              <a:t>Internship </a:t>
            </a:r>
          </a:p>
        </p:txBody>
      </p:sp>
      <p:sp>
        <p:nvSpPr>
          <p:cNvPr id="3" name="Text Placeholder 2">
            <a:extLst>
              <a:ext uri="{FF2B5EF4-FFF2-40B4-BE49-F238E27FC236}">
                <a16:creationId xmlns:a16="http://schemas.microsoft.com/office/drawing/2014/main" id="{A4D10B0A-7B76-2408-739E-7D79EF89431D}"/>
              </a:ext>
            </a:extLst>
          </p:cNvPr>
          <p:cNvSpPr>
            <a:spLocks noGrp="1"/>
          </p:cNvSpPr>
          <p:nvPr>
            <p:ph type="body" idx="1"/>
          </p:nvPr>
        </p:nvSpPr>
        <p:spPr>
          <a:xfrm>
            <a:off x="639418" y="1414807"/>
            <a:ext cx="10515600" cy="4351200"/>
          </a:xfrm>
        </p:spPr>
        <p:txBody>
          <a:bodyPr>
            <a:normAutofit fontScale="77500" lnSpcReduction="20000"/>
          </a:bodyPr>
          <a:lstStyle/>
          <a:p>
            <a:pPr marL="50800" indent="0">
              <a:buNone/>
            </a:pPr>
            <a:r>
              <a:rPr lang="en-US" b="0" dirty="0">
                <a:latin typeface="Montserrat Black" panose="00000A00000000000000" pitchFamily="2" charset="0"/>
              </a:rPr>
              <a:t>2790 Internship I and 2791 Internship II</a:t>
            </a:r>
          </a:p>
          <a:p>
            <a:pPr marL="565150" indent="-514350">
              <a:buAutoNum type="arabicPeriod"/>
            </a:pPr>
            <a:r>
              <a:rPr lang="en-US" b="0" dirty="0">
                <a:latin typeface="Montserrat SemiBold" panose="00000700000000000000" pitchFamily="2" charset="0"/>
              </a:rPr>
              <a:t>: Career readiness, industry skills, and academic application.</a:t>
            </a:r>
          </a:p>
          <a:p>
            <a:pPr marL="50800" indent="0">
              <a:buNone/>
            </a:pPr>
            <a:endParaRPr lang="en-US" b="0" dirty="0">
              <a:latin typeface="Montserrat SemiBold" panose="00000700000000000000" pitchFamily="2" charset="0"/>
            </a:endParaRPr>
          </a:p>
          <a:p>
            <a:pPr marL="50800" indent="0">
              <a:buNone/>
            </a:pPr>
            <a:r>
              <a:rPr lang="en-US" b="0" dirty="0">
                <a:latin typeface="Montserrat SemiBold" panose="00000700000000000000" pitchFamily="2" charset="0"/>
              </a:rPr>
              <a:t>2. Structure: Structured programs (internships, clinicals, apprenticeships) with an employer, for academic credit. An FAQ and additional guides for setting up an Internship program can be found at </a:t>
            </a:r>
            <a:r>
              <a:rPr lang="en-US" b="0" dirty="0">
                <a:latin typeface="Montserrat SemiBold" panose="00000700000000000000" pitchFamily="2" charset="0"/>
                <a:hlinkClick r:id="rId3"/>
              </a:rPr>
              <a:t>https://www.okedge.com/business-community/service-work-based-learning/</a:t>
            </a:r>
            <a:endParaRPr lang="en-US" b="0" dirty="0">
              <a:latin typeface="Montserrat SemiBold" panose="00000700000000000000" pitchFamily="2" charset="0"/>
            </a:endParaRPr>
          </a:p>
          <a:p>
            <a:pPr marL="50800" indent="0">
              <a:buNone/>
            </a:pPr>
            <a:endParaRPr lang="en-US" b="0" dirty="0">
              <a:latin typeface="Montserrat SemiBold" panose="00000700000000000000" pitchFamily="2" charset="0"/>
            </a:endParaRPr>
          </a:p>
          <a:p>
            <a:pPr marL="50800" indent="0">
              <a:buNone/>
            </a:pPr>
            <a:r>
              <a:rPr lang="en-US" b="0" dirty="0">
                <a:latin typeface="Montserrat SemiBold" panose="00000700000000000000" pitchFamily="2" charset="0"/>
              </a:rPr>
              <a:t>3. Goal: To gain practical skills, experience, and knowledge in a specific field.</a:t>
            </a:r>
          </a:p>
          <a:p>
            <a:pPr marL="50800" indent="0">
              <a:buNone/>
            </a:pPr>
            <a:endParaRPr lang="en-US" b="0" dirty="0">
              <a:latin typeface="Montserrat SemiBold" panose="00000700000000000000" pitchFamily="2" charset="0"/>
            </a:endParaRPr>
          </a:p>
          <a:p>
            <a:pPr marL="50800" indent="0">
              <a:buNone/>
            </a:pPr>
            <a:r>
              <a:rPr lang="en-US" b="0" dirty="0">
                <a:latin typeface="Montserrat SemiBold" panose="00000700000000000000" pitchFamily="2" charset="0"/>
              </a:rPr>
              <a:t>4. Outcome: Improved employability and industry connections.</a:t>
            </a:r>
          </a:p>
          <a:p>
            <a:pPr marL="50800" indent="0">
              <a:buNone/>
            </a:pPr>
            <a:endParaRPr lang="en-US" dirty="0"/>
          </a:p>
        </p:txBody>
      </p:sp>
    </p:spTree>
    <p:extLst>
      <p:ext uri="{BB962C8B-B14F-4D97-AF65-F5344CB8AC3E}">
        <p14:creationId xmlns:p14="http://schemas.microsoft.com/office/powerpoint/2010/main" val="17681192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E839-5407-43C8-1C7E-33EA8D7BA133}"/>
              </a:ext>
            </a:extLst>
          </p:cNvPr>
          <p:cNvSpPr>
            <a:spLocks noGrp="1"/>
          </p:cNvSpPr>
          <p:nvPr>
            <p:ph type="title"/>
          </p:nvPr>
        </p:nvSpPr>
        <p:spPr/>
        <p:txBody>
          <a:bodyPr/>
          <a:lstStyle/>
          <a:p>
            <a:r>
              <a:rPr lang="en-US" dirty="0"/>
              <a:t>Work Study</a:t>
            </a:r>
          </a:p>
        </p:txBody>
      </p:sp>
      <p:sp>
        <p:nvSpPr>
          <p:cNvPr id="3" name="Text Placeholder 2">
            <a:extLst>
              <a:ext uri="{FF2B5EF4-FFF2-40B4-BE49-F238E27FC236}">
                <a16:creationId xmlns:a16="http://schemas.microsoft.com/office/drawing/2014/main" id="{60B34A22-6304-334E-68E9-62B46FE6EFFE}"/>
              </a:ext>
            </a:extLst>
          </p:cNvPr>
          <p:cNvSpPr>
            <a:spLocks noGrp="1"/>
          </p:cNvSpPr>
          <p:nvPr>
            <p:ph type="body" idx="1"/>
          </p:nvPr>
        </p:nvSpPr>
        <p:spPr/>
        <p:txBody>
          <a:bodyPr/>
          <a:lstStyle/>
          <a:p>
            <a:pPr marL="50800" indent="0">
              <a:buNone/>
            </a:pPr>
            <a:r>
              <a:rPr lang="en-US" b="0" dirty="0"/>
              <a:t>2795 Work Study</a:t>
            </a:r>
          </a:p>
          <a:p>
            <a:r>
              <a:rPr lang="en-US" b="0" dirty="0"/>
              <a:t>Focus: Performing specific job tasks in exchange for wages.</a:t>
            </a:r>
          </a:p>
          <a:p>
            <a:r>
              <a:rPr lang="en-US" b="0" dirty="0"/>
              <a:t>Structure: Employer-defined; may not have a structured learning plan.</a:t>
            </a:r>
          </a:p>
          <a:p>
            <a:r>
              <a:rPr lang="en-US" b="0" dirty="0"/>
              <a:t>Goal: Earn income, develop basic professional skills (punctuality, reliability).</a:t>
            </a:r>
          </a:p>
          <a:p>
            <a:r>
              <a:rPr lang="en-US" b="0" dirty="0"/>
              <a:t>Outcome: Immediate income and general work experience</a:t>
            </a:r>
          </a:p>
          <a:p>
            <a:endParaRPr lang="en-US" dirty="0"/>
          </a:p>
        </p:txBody>
      </p:sp>
    </p:spTree>
    <p:extLst>
      <p:ext uri="{BB962C8B-B14F-4D97-AF65-F5344CB8AC3E}">
        <p14:creationId xmlns:p14="http://schemas.microsoft.com/office/powerpoint/2010/main" val="18264323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FF2E8-2FB6-7E63-760E-FC0705B551AE}"/>
              </a:ext>
            </a:extLst>
          </p:cNvPr>
          <p:cNvSpPr>
            <a:spLocks noGrp="1"/>
          </p:cNvSpPr>
          <p:nvPr>
            <p:ph type="title"/>
          </p:nvPr>
        </p:nvSpPr>
        <p:spPr>
          <a:xfrm>
            <a:off x="838200" y="146050"/>
            <a:ext cx="10515600" cy="815975"/>
          </a:xfrm>
        </p:spPr>
        <p:txBody>
          <a:bodyPr/>
          <a:lstStyle/>
          <a:p>
            <a:r>
              <a:rPr lang="en-US" dirty="0"/>
              <a:t>Resources and Contacts</a:t>
            </a:r>
          </a:p>
        </p:txBody>
      </p:sp>
      <p:sp>
        <p:nvSpPr>
          <p:cNvPr id="3" name="Text Placeholder 2">
            <a:extLst>
              <a:ext uri="{FF2B5EF4-FFF2-40B4-BE49-F238E27FC236}">
                <a16:creationId xmlns:a16="http://schemas.microsoft.com/office/drawing/2014/main" id="{4045B526-4B7B-D090-0845-56E790837DD9}"/>
              </a:ext>
            </a:extLst>
          </p:cNvPr>
          <p:cNvSpPr>
            <a:spLocks noGrp="1"/>
          </p:cNvSpPr>
          <p:nvPr>
            <p:ph type="body" idx="1"/>
          </p:nvPr>
        </p:nvSpPr>
        <p:spPr>
          <a:xfrm>
            <a:off x="838200" y="1076325"/>
            <a:ext cx="10515600" cy="5100500"/>
          </a:xfrm>
        </p:spPr>
        <p:txBody>
          <a:bodyPr>
            <a:normAutofit fontScale="92500" lnSpcReduction="20000"/>
          </a:bodyPr>
          <a:lstStyle/>
          <a:p>
            <a:pPr>
              <a:buFont typeface="Wingdings" panose="05000000000000000000" pitchFamily="2" charset="2"/>
              <a:buChar char="q"/>
            </a:pPr>
            <a:r>
              <a:rPr lang="en-US" dirty="0">
                <a:latin typeface="Montserrat SemiBold" panose="00000700000000000000" pitchFamily="2" charset="0"/>
              </a:rPr>
              <a:t>For subject matter questions, Standards and Learning is your best resource:</a:t>
            </a:r>
          </a:p>
          <a:p>
            <a:pPr lvl="1">
              <a:buFont typeface="Wingdings" panose="05000000000000000000" pitchFamily="2" charset="2"/>
              <a:buChar char="§"/>
            </a:pPr>
            <a:r>
              <a:rPr lang="en-US" dirty="0">
                <a:latin typeface="Montserrat SemiBold" panose="00000700000000000000" pitchFamily="2" charset="0"/>
                <a:hlinkClick r:id="rId2"/>
              </a:rPr>
              <a:t>https://oklahoma.gov/education/services/standards-learning.html</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General graduation questions or not sure who to reach out to:</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Deana Edgar</a:t>
            </a:r>
            <a:r>
              <a:rPr lang="en-US" dirty="0">
                <a:latin typeface="Montserrat SemiBold" panose="00000700000000000000" pitchFamily="2" charset="0"/>
              </a:rPr>
              <a:t>, </a:t>
            </a:r>
            <a:r>
              <a:rPr lang="en-US" dirty="0">
                <a:latin typeface="Montserrat SemiBold" panose="00000700000000000000" pitchFamily="2" charset="0"/>
                <a:hlinkClick r:id="rId4"/>
              </a:rPr>
              <a:t>deana.edgar@sde.ok.gov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Christi Sturgeon</a:t>
            </a:r>
            <a:r>
              <a:rPr lang="en-US" dirty="0">
                <a:latin typeface="Montserrat SemiBold" panose="00000700000000000000" pitchFamily="2" charset="0"/>
              </a:rPr>
              <a:t>, </a:t>
            </a:r>
            <a:r>
              <a:rPr lang="en-US" dirty="0">
                <a:latin typeface="Montserrat SemiBold" panose="00000700000000000000" pitchFamily="2" charset="0"/>
                <a:hlinkClick r:id="rId5"/>
              </a:rPr>
              <a:t>christi.sturgeon@sde.ok.gov</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Pathways or ICAP questions:</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Jennifer Peters</a:t>
            </a:r>
            <a:r>
              <a:rPr lang="en-US" dirty="0">
                <a:latin typeface="Montserrat SemiBold" panose="00000700000000000000" pitchFamily="2" charset="0"/>
              </a:rPr>
              <a:t>, </a:t>
            </a:r>
            <a:r>
              <a:rPr lang="en-US" dirty="0">
                <a:latin typeface="Montserrat SemiBold" panose="00000700000000000000" pitchFamily="2" charset="0"/>
                <a:hlinkClick r:id="rId6"/>
              </a:rPr>
              <a:t>jennifer.peters@sde.ok.gov</a:t>
            </a:r>
            <a:endParaRPr lang="en-US" dirty="0">
              <a:latin typeface="Montserrat SemiBold" panose="00000700000000000000" pitchFamily="2" charset="0"/>
            </a:endParaRPr>
          </a:p>
          <a:p>
            <a:pPr>
              <a:buFont typeface="Wingdings" panose="05000000000000000000" pitchFamily="2" charset="2"/>
              <a:buChar char="q"/>
            </a:pPr>
            <a:r>
              <a:rPr lang="en-US" dirty="0">
                <a:latin typeface="Montserrat SemiBold" panose="00000700000000000000" pitchFamily="2" charset="0"/>
              </a:rPr>
              <a:t>Work-based learning questions:</a:t>
            </a:r>
          </a:p>
          <a:p>
            <a:pPr lvl="1">
              <a:buFont typeface="Wingdings" panose="05000000000000000000" pitchFamily="2" charset="2"/>
              <a:buChar char="§"/>
            </a:pPr>
            <a:r>
              <a:rPr lang="en-US" dirty="0">
                <a:latin typeface="Montserrat SemiBold" panose="00000700000000000000" pitchFamily="2" charset="0"/>
                <a:hlinkClick r:id="rId3"/>
              </a:rPr>
              <a:t>studentdevelopment@sde.ok.gov</a:t>
            </a:r>
            <a:r>
              <a:rPr lang="en-US" dirty="0">
                <a:latin typeface="Montserrat SemiBold" panose="00000700000000000000" pitchFamily="2" charset="0"/>
              </a:rPr>
              <a:t> or </a:t>
            </a:r>
            <a:r>
              <a:rPr lang="en-US" b="1" dirty="0">
                <a:solidFill>
                  <a:schemeClr val="accent2"/>
                </a:solidFill>
                <a:latin typeface="Montserrat SemiBold" panose="00000700000000000000" pitchFamily="2" charset="0"/>
              </a:rPr>
              <a:t>Meredith Dennis</a:t>
            </a:r>
            <a:r>
              <a:rPr lang="en-US" dirty="0">
                <a:latin typeface="Montserrat SemiBold" panose="00000700000000000000" pitchFamily="2" charset="0"/>
              </a:rPr>
              <a:t>, </a:t>
            </a:r>
            <a:r>
              <a:rPr lang="en-US" dirty="0">
                <a:latin typeface="Montserrat SemiBold" panose="00000700000000000000" pitchFamily="2" charset="0"/>
                <a:hlinkClick r:id="rId7"/>
              </a:rPr>
              <a:t>meredith.dennis@sde.ok.gov</a:t>
            </a:r>
            <a:endParaRPr lang="en-US" dirty="0">
              <a:latin typeface="Montserrat SemiBold" panose="00000700000000000000" pitchFamily="2" charset="0"/>
            </a:endParaRPr>
          </a:p>
          <a:p>
            <a:pPr lvl="1">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6899401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2BF2-AD57-C943-5CCE-30532610C18C}"/>
              </a:ext>
            </a:extLst>
          </p:cNvPr>
          <p:cNvSpPr>
            <a:spLocks noGrp="1"/>
          </p:cNvSpPr>
          <p:nvPr>
            <p:ph type="title"/>
          </p:nvPr>
        </p:nvSpPr>
        <p:spPr/>
        <p:txBody>
          <a:bodyPr/>
          <a:lstStyle/>
          <a:p>
            <a:r>
              <a:rPr lang="en-US" dirty="0"/>
              <a:t>Standard Diploma Resources</a:t>
            </a:r>
          </a:p>
        </p:txBody>
      </p:sp>
      <p:sp>
        <p:nvSpPr>
          <p:cNvPr id="3" name="Text Placeholder 2">
            <a:extLst>
              <a:ext uri="{FF2B5EF4-FFF2-40B4-BE49-F238E27FC236}">
                <a16:creationId xmlns:a16="http://schemas.microsoft.com/office/drawing/2014/main" id="{13699E1A-3657-A0A3-3F0E-FBDB161D9B47}"/>
              </a:ext>
            </a:extLst>
          </p:cNvPr>
          <p:cNvSpPr>
            <a:spLocks noGrp="1"/>
          </p:cNvSpPr>
          <p:nvPr>
            <p:ph type="body" idx="1"/>
          </p:nvPr>
        </p:nvSpPr>
        <p:spPr/>
        <p:txBody>
          <a:bodyPr/>
          <a:lstStyle/>
          <a:p>
            <a:r>
              <a:rPr lang="en-US" b="0" dirty="0">
                <a:hlinkClick r:id="rId2"/>
              </a:rPr>
              <a:t>Academic Advisement Resources</a:t>
            </a:r>
            <a:endParaRPr lang="en-US" dirty="0"/>
          </a:p>
        </p:txBody>
      </p:sp>
    </p:spTree>
    <p:extLst>
      <p:ext uri="{BB962C8B-B14F-4D97-AF65-F5344CB8AC3E}">
        <p14:creationId xmlns:p14="http://schemas.microsoft.com/office/powerpoint/2010/main" val="2045062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7C67-000E-0F56-59E6-24CED5CA2749}"/>
              </a:ext>
            </a:extLst>
          </p:cNvPr>
          <p:cNvSpPr>
            <a:spLocks noGrp="1"/>
          </p:cNvSpPr>
          <p:nvPr>
            <p:ph type="title"/>
          </p:nvPr>
        </p:nvSpPr>
        <p:spPr/>
        <p:txBody>
          <a:bodyPr/>
          <a:lstStyle/>
          <a:p>
            <a:r>
              <a:rPr lang="en-US" dirty="0"/>
              <a:t>Special Education Resources</a:t>
            </a:r>
          </a:p>
        </p:txBody>
      </p:sp>
      <p:sp>
        <p:nvSpPr>
          <p:cNvPr id="3" name="Text Placeholder 2">
            <a:extLst>
              <a:ext uri="{FF2B5EF4-FFF2-40B4-BE49-F238E27FC236}">
                <a16:creationId xmlns:a16="http://schemas.microsoft.com/office/drawing/2014/main" id="{F373B948-909F-6D72-5979-E2D30610B4C8}"/>
              </a:ext>
            </a:extLst>
          </p:cNvPr>
          <p:cNvSpPr>
            <a:spLocks noGrp="1"/>
          </p:cNvSpPr>
          <p:nvPr>
            <p:ph type="body" idx="1"/>
          </p:nvPr>
        </p:nvSpPr>
        <p:spPr>
          <a:xfrm>
            <a:off x="838200" y="1459865"/>
            <a:ext cx="10515600" cy="4351200"/>
          </a:xfrm>
        </p:spPr>
        <p:txBody>
          <a:bodyPr>
            <a:normAutofit lnSpcReduction="10000"/>
          </a:bodyPr>
          <a:lstStyle/>
          <a:p>
            <a:pPr marL="50800" indent="0">
              <a:buNone/>
            </a:pPr>
            <a:r>
              <a:rPr lang="en-US" b="0" dirty="0">
                <a:latin typeface="Montserrat SemiBold" panose="00000700000000000000" pitchFamily="2" charset="0"/>
                <a:cs typeface="Arial"/>
              </a:rPr>
              <a:t>•</a:t>
            </a:r>
            <a:r>
              <a:rPr lang="en-US" sz="2400" dirty="0">
                <a:latin typeface="Montserrat SemiBold" panose="00000700000000000000" pitchFamily="2" charset="0"/>
                <a:hlinkClick r:id="rId2"/>
              </a:rPr>
              <a:t>OK Special Education Policies and Procedures</a:t>
            </a:r>
            <a:endParaRPr lang="en-US" sz="2400" dirty="0">
              <a:latin typeface="Montserrat SemiBold" panose="00000700000000000000" pitchFamily="2" charset="0"/>
            </a:endParaRP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3"/>
              </a:rPr>
              <a:t>Alternate Diploma Collaborative</a:t>
            </a:r>
            <a:endParaRPr lang="en-US" sz="2400" dirty="0">
              <a:latin typeface="Montserrat SemiBold" panose="00000700000000000000" pitchFamily="2" charset="0"/>
            </a:endParaRP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4"/>
              </a:rPr>
              <a:t>Alternate Diploma Guidance Briefs CURRENT</a:t>
            </a:r>
            <a:endParaRPr lang="en-US" sz="2400" dirty="0">
              <a:latin typeface="Montserrat SemiBold" panose="00000700000000000000" pitchFamily="2" charset="0"/>
            </a:endParaRPr>
          </a:p>
          <a:p>
            <a:pPr marL="850900" lvl="1" indent="-342900"/>
            <a:r>
              <a:rPr lang="en-US" b="1" dirty="0">
                <a:solidFill>
                  <a:schemeClr val="bg2"/>
                </a:solidFill>
                <a:latin typeface="Montserrat SemiBold" panose="00000700000000000000" pitchFamily="2" charset="0"/>
                <a:cs typeface="Arial"/>
              </a:rPr>
              <a:t>Alternate Diploma Course Codes, Titles, and Descriptions</a:t>
            </a:r>
            <a:endParaRPr lang="en-US" sz="2000" dirty="0">
              <a:solidFill>
                <a:schemeClr val="bg2"/>
              </a:solidFill>
              <a:latin typeface="Montserrat SemiBold" panose="00000700000000000000" pitchFamily="2" charset="0"/>
              <a:cs typeface="Arial"/>
            </a:endParaRPr>
          </a:p>
          <a:p>
            <a:pPr marL="850900" lvl="1" indent="-342900"/>
            <a:r>
              <a:rPr lang="en-US" b="1" dirty="0">
                <a:solidFill>
                  <a:schemeClr val="bg2"/>
                </a:solidFill>
                <a:latin typeface="Montserrat SemiBold" panose="00000700000000000000" pitchFamily="2" charset="0"/>
                <a:cs typeface="Arial"/>
              </a:rPr>
              <a:t>Side-by-Side</a:t>
            </a:r>
            <a:r>
              <a:rPr lang="en-US" sz="2400" b="1" dirty="0">
                <a:solidFill>
                  <a:schemeClr val="bg2"/>
                </a:solidFill>
                <a:latin typeface="Montserrat SemiBold" panose="00000700000000000000" pitchFamily="2" charset="0"/>
                <a:cs typeface="Arial"/>
              </a:rPr>
              <a:t> Comparison of Standard v. Alternate</a:t>
            </a:r>
            <a:r>
              <a:rPr lang="en-US" sz="2400" dirty="0">
                <a:solidFill>
                  <a:schemeClr val="bg2"/>
                </a:solidFill>
                <a:latin typeface="Montserrat SemiBold" panose="00000700000000000000" pitchFamily="2" charset="0"/>
                <a:cs typeface="Arial"/>
              </a:rPr>
              <a:t> </a:t>
            </a:r>
            <a:endParaRPr lang="en-US" dirty="0">
              <a:solidFill>
                <a:schemeClr val="bg2"/>
              </a:solidFill>
              <a:latin typeface="Montserrat SemiBold" panose="00000700000000000000" pitchFamily="2" charset="0"/>
              <a:cs typeface="Arial"/>
            </a:endParaRPr>
          </a:p>
          <a:p>
            <a:pPr marL="850900" lvl="1" indent="-342900"/>
            <a:r>
              <a:rPr lang="en-US" b="1" dirty="0">
                <a:solidFill>
                  <a:schemeClr val="bg2"/>
                </a:solidFill>
                <a:latin typeface="Montserrat SemiBold" panose="00000700000000000000" pitchFamily="2" charset="0"/>
                <a:cs typeface="Arial"/>
              </a:rPr>
              <a:t>Alternate Diploma Graduation Checklists (current and Class of 2030 with 4 math units)</a:t>
            </a:r>
          </a:p>
          <a:p>
            <a:pPr marL="850900" lvl="1" indent="-342900"/>
            <a:r>
              <a:rPr lang="en-US" dirty="0">
                <a:solidFill>
                  <a:schemeClr val="bg2"/>
                </a:solidFill>
                <a:latin typeface="Montserrat SemiBold" panose="00000700000000000000" pitchFamily="2" charset="0"/>
                <a:cs typeface="Arial"/>
              </a:rPr>
              <a:t>And many other informative Alternate Diploma Guidance Briefs</a:t>
            </a:r>
          </a:p>
          <a:p>
            <a:pPr marL="50800" indent="0">
              <a:buNone/>
            </a:pPr>
            <a:r>
              <a:rPr lang="en-US" sz="2400" b="0" dirty="0">
                <a:latin typeface="Montserrat SemiBold" panose="00000700000000000000" pitchFamily="2" charset="0"/>
                <a:cs typeface="Arial"/>
              </a:rPr>
              <a:t>•</a:t>
            </a:r>
            <a:r>
              <a:rPr lang="en-US" sz="2400" dirty="0">
                <a:latin typeface="Montserrat SemiBold" panose="00000700000000000000" pitchFamily="2" charset="0"/>
                <a:hlinkClick r:id="rId5"/>
              </a:rPr>
              <a:t>Plan Your Way OK</a:t>
            </a:r>
            <a:r>
              <a:rPr lang="en-US" sz="2400" dirty="0">
                <a:latin typeface="Montserrat SemiBold" panose="00000700000000000000" pitchFamily="2" charset="0"/>
              </a:rPr>
              <a:t> – Oklahoma’s Secondary Transition website for Students, Families, Educators, Professionals and Businesses</a:t>
            </a:r>
          </a:p>
          <a:p>
            <a:endParaRPr lang="en-US" dirty="0"/>
          </a:p>
        </p:txBody>
      </p:sp>
    </p:spTree>
    <p:extLst>
      <p:ext uri="{BB962C8B-B14F-4D97-AF65-F5344CB8AC3E}">
        <p14:creationId xmlns:p14="http://schemas.microsoft.com/office/powerpoint/2010/main" val="20497874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2F933-777F-EF28-95CC-57FC141AD094}"/>
              </a:ext>
            </a:extLst>
          </p:cNvPr>
          <p:cNvSpPr>
            <a:spLocks noGrp="1"/>
          </p:cNvSpPr>
          <p:nvPr>
            <p:ph type="title"/>
          </p:nvPr>
        </p:nvSpPr>
        <p:spPr/>
        <p:txBody>
          <a:bodyPr/>
          <a:lstStyle/>
          <a:p>
            <a:r>
              <a:rPr lang="en-US" dirty="0"/>
              <a:t>Secondary Transition and Alternate Diploma Contact Information</a:t>
            </a:r>
          </a:p>
        </p:txBody>
      </p:sp>
      <p:sp>
        <p:nvSpPr>
          <p:cNvPr id="3" name="Text Placeholder 2">
            <a:extLst>
              <a:ext uri="{FF2B5EF4-FFF2-40B4-BE49-F238E27FC236}">
                <a16:creationId xmlns:a16="http://schemas.microsoft.com/office/drawing/2014/main" id="{DEF21F1A-506C-A381-FB7E-B78165EDBD5E}"/>
              </a:ext>
            </a:extLst>
          </p:cNvPr>
          <p:cNvSpPr>
            <a:spLocks noGrp="1"/>
          </p:cNvSpPr>
          <p:nvPr>
            <p:ph type="body" idx="1"/>
          </p:nvPr>
        </p:nvSpPr>
        <p:spPr/>
        <p:txBody>
          <a:bodyPr/>
          <a:lstStyle/>
          <a:p>
            <a:pPr marL="50800" indent="0">
              <a:buNone/>
            </a:pPr>
            <a:r>
              <a:rPr lang="en-US" dirty="0"/>
              <a:t>Claudia Beckner</a:t>
            </a:r>
          </a:p>
          <a:p>
            <a:pPr marL="50800" indent="0">
              <a:buNone/>
            </a:pPr>
            <a:r>
              <a:rPr lang="en-US" dirty="0">
                <a:hlinkClick r:id="rId2"/>
              </a:rPr>
              <a:t>Claudia.beckner@sde.ok.gov</a:t>
            </a:r>
            <a:endParaRPr lang="en-US" dirty="0"/>
          </a:p>
          <a:p>
            <a:pPr marL="50800" indent="0">
              <a:buNone/>
            </a:pPr>
            <a:r>
              <a:rPr lang="en-US" dirty="0"/>
              <a:t>405-521-6462</a:t>
            </a:r>
          </a:p>
          <a:p>
            <a:pPr marL="50800" indent="0">
              <a:buNone/>
            </a:pPr>
            <a:endParaRPr lang="en-US" dirty="0"/>
          </a:p>
          <a:p>
            <a:pPr marL="50800" indent="0">
              <a:buNone/>
            </a:pPr>
            <a:r>
              <a:rPr lang="en-US" dirty="0"/>
              <a:t>Lori Chesnut</a:t>
            </a:r>
          </a:p>
          <a:p>
            <a:pPr marL="50800" indent="0">
              <a:buNone/>
            </a:pPr>
            <a:r>
              <a:rPr lang="en-US" dirty="0">
                <a:hlinkClick r:id="rId3"/>
              </a:rPr>
              <a:t>Lori.chesnut@sde.ok.gov</a:t>
            </a:r>
            <a:endParaRPr lang="en-US" dirty="0"/>
          </a:p>
          <a:p>
            <a:pPr marL="50800" indent="0">
              <a:buNone/>
            </a:pPr>
            <a:r>
              <a:rPr lang="en-US" dirty="0"/>
              <a:t>405-521-4802</a:t>
            </a:r>
          </a:p>
          <a:p>
            <a:endParaRPr lang="en-US" dirty="0"/>
          </a:p>
          <a:p>
            <a:endParaRPr lang="en-US" dirty="0"/>
          </a:p>
        </p:txBody>
      </p:sp>
    </p:spTree>
    <p:extLst>
      <p:ext uri="{BB962C8B-B14F-4D97-AF65-F5344CB8AC3E}">
        <p14:creationId xmlns:p14="http://schemas.microsoft.com/office/powerpoint/2010/main" val="525062918"/>
      </p:ext>
    </p:extLst>
  </p:cSld>
  <p:clrMapOvr>
    <a:masterClrMapping/>
  </p:clrMapOvr>
</p:sld>
</file>

<file path=ppt/theme/theme1.xml><?xml version="1.0" encoding="utf-8"?>
<a:theme xmlns:a="http://schemas.openxmlformats.org/drawingml/2006/main" name="1_Office Theme">
  <a:themeElements>
    <a:clrScheme name="Oklahoma Education">
      <a:dk1>
        <a:srgbClr val="187BC0"/>
      </a:dk1>
      <a:lt1>
        <a:srgbClr val="FFFFFF"/>
      </a:lt1>
      <a:dk2>
        <a:srgbClr val="000000"/>
      </a:dk2>
      <a:lt2>
        <a:srgbClr val="E7E6E6"/>
      </a:lt2>
      <a:accent1>
        <a:srgbClr val="187BC0"/>
      </a:accent1>
      <a:accent2>
        <a:srgbClr val="326820"/>
      </a:accent2>
      <a:accent3>
        <a:srgbClr val="D15420"/>
      </a:accent3>
      <a:accent4>
        <a:srgbClr val="DE9027"/>
      </a:accent4>
      <a:accent5>
        <a:srgbClr val="004E9A"/>
      </a:accent5>
      <a:accent6>
        <a:srgbClr val="787878"/>
      </a:accent6>
      <a:hlink>
        <a:srgbClr val="0066A6"/>
      </a:hlink>
      <a:folHlink>
        <a:srgbClr val="1CA6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SDE MTSS Template Colors 1">
      <a:dk1>
        <a:srgbClr val="464646"/>
      </a:dk1>
      <a:lt1>
        <a:srgbClr val="FFFFFF"/>
      </a:lt1>
      <a:dk2>
        <a:srgbClr val="666666"/>
      </a:dk2>
      <a:lt2>
        <a:srgbClr val="E7E6E6"/>
      </a:lt2>
      <a:accent1>
        <a:srgbClr val="0066A6"/>
      </a:accent1>
      <a:accent2>
        <a:srgbClr val="914115"/>
      </a:accent2>
      <a:accent3>
        <a:srgbClr val="A96728"/>
      </a:accent3>
      <a:accent4>
        <a:srgbClr val="326820"/>
      </a:accent4>
      <a:accent5>
        <a:srgbClr val="187BC0"/>
      </a:accent5>
      <a:accent6>
        <a:srgbClr val="669B41"/>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9383ac7-3b15-47b4-a2ee-1875f3f4a97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1B10495591E0499DAEB57DD571CABB" ma:contentTypeVersion="15" ma:contentTypeDescription="Create a new document." ma:contentTypeScope="" ma:versionID="b1115c7775bb28aaa931d31de1d4c2d9">
  <xsd:schema xmlns:xsd="http://www.w3.org/2001/XMLSchema" xmlns:xs="http://www.w3.org/2001/XMLSchema" xmlns:p="http://schemas.microsoft.com/office/2006/metadata/properties" xmlns:ns3="79383ac7-3b15-47b4-a2ee-1875f3f4a97c" xmlns:ns4="e178000d-a3f7-412c-8456-38e00228942f" targetNamespace="http://schemas.microsoft.com/office/2006/metadata/properties" ma:root="true" ma:fieldsID="387519947c4e1b3575171beb0b796d9a" ns3:_="" ns4:_="">
    <xsd:import namespace="79383ac7-3b15-47b4-a2ee-1875f3f4a97c"/>
    <xsd:import namespace="e178000d-a3f7-412c-8456-38e00228942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ObjectDetectorVersions" minOccurs="0"/>
                <xsd:element ref="ns3:MediaServiceAutoTags" minOccurs="0"/>
                <xsd:element ref="ns3:MediaServiceGenerationTime" minOccurs="0"/>
                <xsd:element ref="ns3:MediaServiceEventHashCode" minOccurs="0"/>
                <xsd:element ref="ns3:MediaServiceOCR" minOccurs="0"/>
                <xsd:element ref="ns3:_activity" minOccurs="0"/>
                <xsd:element ref="ns4:SharedWithUsers" minOccurs="0"/>
                <xsd:element ref="ns4:SharedWithDetails" minOccurs="0"/>
                <xsd:element ref="ns4:SharingHintHash" minOccurs="0"/>
                <xsd:element ref="ns3:MediaServiceSystemTag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383ac7-3b15-47b4-a2ee-1875f3f4a9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activity" ma:index="16" nillable="true" ma:displayName="_activity" ma:hidden="true" ma:internalName="_activity">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78000d-a3f7-412c-8456-38e00228942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4628A1-B470-4504-8B0D-BFB80BF29414}">
  <ds:schemaRefs>
    <ds:schemaRef ds:uri="http://schemas.microsoft.com/sharepoint/v3/contenttype/forms"/>
  </ds:schemaRefs>
</ds:datastoreItem>
</file>

<file path=customXml/itemProps2.xml><?xml version="1.0" encoding="utf-8"?>
<ds:datastoreItem xmlns:ds="http://schemas.openxmlformats.org/officeDocument/2006/customXml" ds:itemID="{192A8A1F-09F1-4568-9FF7-4DF22F88A774}">
  <ds:schemaRefs>
    <ds:schemaRef ds:uri="http://www.w3.org/XML/1998/namespace"/>
    <ds:schemaRef ds:uri="http://schemas.microsoft.com/office/2006/documentManagement/types"/>
    <ds:schemaRef ds:uri="79383ac7-3b15-47b4-a2ee-1875f3f4a97c"/>
    <ds:schemaRef ds:uri="e178000d-a3f7-412c-8456-38e00228942f"/>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27B30B0D-9DDF-4C3A-A90E-F84334C92443}">
  <ds:schemaRefs>
    <ds:schemaRef ds:uri="79383ac7-3b15-47b4-a2ee-1875f3f4a97c"/>
    <ds:schemaRef ds:uri="e178000d-a3f7-412c-8456-38e0022894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989</TotalTime>
  <Words>3266</Words>
  <Application>Microsoft Office PowerPoint</Application>
  <PresentationFormat>Widescreen</PresentationFormat>
  <Paragraphs>277</Paragraphs>
  <Slides>48</Slides>
  <Notes>42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48</vt:i4>
      </vt:variant>
    </vt:vector>
  </HeadingPairs>
  <TitlesOfParts>
    <vt:vector size="62" baseType="lpstr">
      <vt:lpstr>Calibri</vt:lpstr>
      <vt:lpstr>Montserrat SemiBold</vt:lpstr>
      <vt:lpstr>Montserrat Light</vt:lpstr>
      <vt:lpstr>Arial</vt:lpstr>
      <vt:lpstr>Wingdings,Sans-Serif</vt:lpstr>
      <vt:lpstr>Aptos</vt:lpstr>
      <vt:lpstr>Montserrat Medium</vt:lpstr>
      <vt:lpstr>Aptos Display</vt:lpstr>
      <vt:lpstr>Montserrat</vt:lpstr>
      <vt:lpstr>Aptos Narrow</vt:lpstr>
      <vt:lpstr>Montserrat Black</vt:lpstr>
      <vt:lpstr>Wingdings</vt:lpstr>
      <vt:lpstr>1_Office Theme</vt:lpstr>
      <vt:lpstr>3_Office Theme</vt:lpstr>
      <vt:lpstr>Graduation Requirements</vt:lpstr>
      <vt:lpstr>OK HB 3021</vt:lpstr>
      <vt:lpstr>Why This Matters</vt:lpstr>
      <vt:lpstr>Class of 2030 and Beyond</vt:lpstr>
      <vt:lpstr>Minimum Requirements</vt:lpstr>
      <vt:lpstr>New EdPlan Selections Starting August 1 –  Recording Curriculum Participation</vt:lpstr>
      <vt:lpstr>New Information Starting August 1 – Recording Curriculum Participation - 2 </vt:lpstr>
      <vt:lpstr>Specific Changes in the Law – HB 3021</vt:lpstr>
      <vt:lpstr>College Admissions Coursework</vt:lpstr>
      <vt:lpstr>English Requirements – What the Law Says</vt:lpstr>
      <vt:lpstr>Math Requirements – What the Law Says</vt:lpstr>
      <vt:lpstr>Math Requirements – What the Law Says</vt:lpstr>
      <vt:lpstr>Math Requirements</vt:lpstr>
      <vt:lpstr>Science Requirements – What the Law Says</vt:lpstr>
      <vt:lpstr>Science Requirements – What the Law Says</vt:lpstr>
      <vt:lpstr>Science Requirements</vt:lpstr>
      <vt:lpstr>History and Citizenship</vt:lpstr>
      <vt:lpstr>Pathway Units</vt:lpstr>
      <vt:lpstr>Additional Units Approved for College Admissions </vt:lpstr>
      <vt:lpstr>Additional Requirements</vt:lpstr>
      <vt:lpstr>HB 2031 Alternate Diploma Graduation Requirements for Class of 2030</vt:lpstr>
      <vt:lpstr>Additional Items</vt:lpstr>
      <vt:lpstr>Oklahoma’s Promise</vt:lpstr>
      <vt:lpstr>Completing Courses Prior to 9th Grade</vt:lpstr>
      <vt:lpstr>Non-Standard Course Waiver</vt:lpstr>
      <vt:lpstr>Is “this” course approved?</vt:lpstr>
      <vt:lpstr>Exceptions for Military Students</vt:lpstr>
      <vt:lpstr>Transcribing Replacement Credits</vt:lpstr>
      <vt:lpstr>Returning Students, Which Requirements?</vt:lpstr>
      <vt:lpstr>Course Planning and Academic Advising</vt:lpstr>
      <vt:lpstr>PowerPoint Presentation</vt:lpstr>
      <vt:lpstr>Course Planning Timeline</vt:lpstr>
      <vt:lpstr>Course Planning Timeline</vt:lpstr>
      <vt:lpstr>Course Planning Timeline</vt:lpstr>
      <vt:lpstr>Course Planning Timeline</vt:lpstr>
      <vt:lpstr>Course Planning Timeline</vt:lpstr>
      <vt:lpstr>Shared Roles in Graduation Planning</vt:lpstr>
      <vt:lpstr>Shared Roles in Graduation Planning</vt:lpstr>
      <vt:lpstr>Shared Roles in Graduation Planning</vt:lpstr>
      <vt:lpstr>Work- Based Learning</vt:lpstr>
      <vt:lpstr>Service Learning</vt:lpstr>
      <vt:lpstr>Service Learning</vt:lpstr>
      <vt:lpstr>Internship </vt:lpstr>
      <vt:lpstr>Work Study</vt:lpstr>
      <vt:lpstr>Resources and Contacts</vt:lpstr>
      <vt:lpstr>Standard Diploma Resources</vt:lpstr>
      <vt:lpstr>Special Education Resources</vt:lpstr>
      <vt:lpstr>Secondary Transition and Alternate Diploma 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MTSS Summer Conference: Supporting the Whole Child</dc:title>
  <dc:creator>Lauryn Boswell</dc:creator>
  <cp:lastModifiedBy>Christi Sturgeon</cp:lastModifiedBy>
  <cp:revision>7</cp:revision>
  <dcterms:created xsi:type="dcterms:W3CDTF">2021-03-05T20:31:55Z</dcterms:created>
  <dcterms:modified xsi:type="dcterms:W3CDTF">2026-09-30T14:43:18Z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0x010100201B10495591E0499DAEB57DD571CABB</vt:lpwstr>
  </property>
</Properties>
</file>