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61" r:id="rId5"/>
    <p:sldId id="500" r:id="rId6"/>
    <p:sldId id="501" r:id="rId7"/>
    <p:sldId id="502" r:id="rId8"/>
    <p:sldId id="504" r:id="rId9"/>
    <p:sldId id="505" r:id="rId10"/>
    <p:sldId id="538" r:id="rId11"/>
    <p:sldId id="507" r:id="rId12"/>
    <p:sldId id="537" r:id="rId13"/>
    <p:sldId id="503" r:id="rId14"/>
    <p:sldId id="509" r:id="rId15"/>
    <p:sldId id="510" r:id="rId16"/>
    <p:sldId id="280" r:id="rId17"/>
    <p:sldId id="511" r:id="rId18"/>
    <p:sldId id="427" r:id="rId19"/>
    <p:sldId id="303"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Revolinski" initials="CR" lastIdx="1" clrIdx="0">
    <p:extLst>
      <p:ext uri="{19B8F6BF-5375-455C-9EA6-DF929625EA0E}">
        <p15:presenceInfo xmlns:p15="http://schemas.microsoft.com/office/powerpoint/2012/main" userId="S::Cheryl.Revolinski@sde.ok.gov::f18aa59b-08e4-410a-9eb5-b6777db45b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787878"/>
    <a:srgbClr val="004E9A"/>
    <a:srgbClr val="187BC0"/>
    <a:srgbClr val="A96728"/>
    <a:srgbClr val="DE9027"/>
    <a:srgbClr val="914115"/>
    <a:srgbClr val="D15420"/>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6FB03B-1DA4-49F6-98B4-04F8D1668024}" v="399" dt="2022-11-15T21:34:18.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66834" autoAdjust="0"/>
  </p:normalViewPr>
  <p:slideViewPr>
    <p:cSldViewPr snapToGrid="0" snapToObjects="1">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1E621-46B7-4A22-8AE1-BA2B56E3377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78E29FA-C19A-4459-9261-01BE77964BC7}">
      <dgm:prSet/>
      <dgm:spPr/>
      <dgm:t>
        <a:bodyPr/>
        <a:lstStyle/>
        <a:p>
          <a:r>
            <a:rPr lang="en-US"/>
            <a:t>If a district has been identified noncompliant and/or not met state target in the same area/indicator for </a:t>
          </a:r>
          <a:r>
            <a:rPr lang="en-US" i="1" u="sng"/>
            <a:t>three</a:t>
          </a:r>
          <a:r>
            <a:rPr lang="en-US"/>
            <a:t> consecutive years, the district must also complete additional activities. </a:t>
          </a:r>
        </a:p>
      </dgm:t>
    </dgm:pt>
    <dgm:pt modelId="{39371182-68A6-4481-A2F5-8824F04DB4E7}" type="parTrans" cxnId="{3DBE2C1F-4957-44D8-BB92-D694B496E290}">
      <dgm:prSet/>
      <dgm:spPr/>
      <dgm:t>
        <a:bodyPr/>
        <a:lstStyle/>
        <a:p>
          <a:endParaRPr lang="en-US"/>
        </a:p>
      </dgm:t>
    </dgm:pt>
    <dgm:pt modelId="{5A9C2B0C-4BB2-4B30-A5A5-7370F23FEC28}" type="sibTrans" cxnId="{3DBE2C1F-4957-44D8-BB92-D694B496E290}">
      <dgm:prSet/>
      <dgm:spPr/>
      <dgm:t>
        <a:bodyPr/>
        <a:lstStyle/>
        <a:p>
          <a:endParaRPr lang="en-US"/>
        </a:p>
      </dgm:t>
    </dgm:pt>
    <dgm:pt modelId="{D3BBC963-0856-4F05-803F-9137C56532D5}">
      <dgm:prSet/>
      <dgm:spPr/>
      <dgm:t>
        <a:bodyPr/>
        <a:lstStyle/>
        <a:p>
          <a:r>
            <a:rPr lang="en-US"/>
            <a:t>Activities are developed on a tiered system depending on the number of consecutive years for an area with a growth measure built in.  </a:t>
          </a:r>
        </a:p>
      </dgm:t>
    </dgm:pt>
    <dgm:pt modelId="{01116E62-F440-44DB-947B-C6125E7A91DE}" type="parTrans" cxnId="{EAEB05F8-3968-40EB-BEC7-0BF52B2F93FC}">
      <dgm:prSet/>
      <dgm:spPr/>
      <dgm:t>
        <a:bodyPr/>
        <a:lstStyle/>
        <a:p>
          <a:endParaRPr lang="en-US"/>
        </a:p>
      </dgm:t>
    </dgm:pt>
    <dgm:pt modelId="{37FB1FBB-8D4C-4B11-9711-B51199389530}" type="sibTrans" cxnId="{EAEB05F8-3968-40EB-BEC7-0BF52B2F93FC}">
      <dgm:prSet/>
      <dgm:spPr/>
      <dgm:t>
        <a:bodyPr/>
        <a:lstStyle/>
        <a:p>
          <a:endParaRPr lang="en-US"/>
        </a:p>
      </dgm:t>
    </dgm:pt>
    <dgm:pt modelId="{2E6D12B7-59B0-4EFD-8C93-DC727841FD83}" type="pres">
      <dgm:prSet presAssocID="{2FC1E621-46B7-4A22-8AE1-BA2B56E3377B}" presName="vert0" presStyleCnt="0">
        <dgm:presLayoutVars>
          <dgm:dir/>
          <dgm:animOne val="branch"/>
          <dgm:animLvl val="lvl"/>
        </dgm:presLayoutVars>
      </dgm:prSet>
      <dgm:spPr/>
    </dgm:pt>
    <dgm:pt modelId="{ED6A6BC1-F9B9-41C9-BA27-280AF92C3900}" type="pres">
      <dgm:prSet presAssocID="{978E29FA-C19A-4459-9261-01BE77964BC7}" presName="thickLine" presStyleLbl="alignNode1" presStyleIdx="0" presStyleCnt="2"/>
      <dgm:spPr/>
    </dgm:pt>
    <dgm:pt modelId="{B3623AD0-21CD-4010-BC7F-6A5DCC7B437B}" type="pres">
      <dgm:prSet presAssocID="{978E29FA-C19A-4459-9261-01BE77964BC7}" presName="horz1" presStyleCnt="0"/>
      <dgm:spPr/>
    </dgm:pt>
    <dgm:pt modelId="{DD4D13DE-A248-465F-83EF-278CD8814404}" type="pres">
      <dgm:prSet presAssocID="{978E29FA-C19A-4459-9261-01BE77964BC7}" presName="tx1" presStyleLbl="revTx" presStyleIdx="0" presStyleCnt="2"/>
      <dgm:spPr/>
    </dgm:pt>
    <dgm:pt modelId="{EA78FE44-B4C1-4828-A92D-7684ABB78F84}" type="pres">
      <dgm:prSet presAssocID="{978E29FA-C19A-4459-9261-01BE77964BC7}" presName="vert1" presStyleCnt="0"/>
      <dgm:spPr/>
    </dgm:pt>
    <dgm:pt modelId="{F38AB30C-B07A-4976-892A-ADDD25F552DB}" type="pres">
      <dgm:prSet presAssocID="{D3BBC963-0856-4F05-803F-9137C56532D5}" presName="thickLine" presStyleLbl="alignNode1" presStyleIdx="1" presStyleCnt="2"/>
      <dgm:spPr/>
    </dgm:pt>
    <dgm:pt modelId="{D1A4A842-AA9B-40E9-958A-7F187E013F57}" type="pres">
      <dgm:prSet presAssocID="{D3BBC963-0856-4F05-803F-9137C56532D5}" presName="horz1" presStyleCnt="0"/>
      <dgm:spPr/>
    </dgm:pt>
    <dgm:pt modelId="{BE95F7AB-E8B0-4721-8192-DA3A8233559F}" type="pres">
      <dgm:prSet presAssocID="{D3BBC963-0856-4F05-803F-9137C56532D5}" presName="tx1" presStyleLbl="revTx" presStyleIdx="1" presStyleCnt="2"/>
      <dgm:spPr/>
    </dgm:pt>
    <dgm:pt modelId="{E344B65A-CFDC-4EFF-850A-F6CADE710EE5}" type="pres">
      <dgm:prSet presAssocID="{D3BBC963-0856-4F05-803F-9137C56532D5}" presName="vert1" presStyleCnt="0"/>
      <dgm:spPr/>
    </dgm:pt>
  </dgm:ptLst>
  <dgm:cxnLst>
    <dgm:cxn modelId="{D89C7301-5B54-4526-9AFD-8A7F7347A317}" type="presOf" srcId="{978E29FA-C19A-4459-9261-01BE77964BC7}" destId="{DD4D13DE-A248-465F-83EF-278CD8814404}" srcOrd="0" destOrd="0" presId="urn:microsoft.com/office/officeart/2008/layout/LinedList"/>
    <dgm:cxn modelId="{3DBE2C1F-4957-44D8-BB92-D694B496E290}" srcId="{2FC1E621-46B7-4A22-8AE1-BA2B56E3377B}" destId="{978E29FA-C19A-4459-9261-01BE77964BC7}" srcOrd="0" destOrd="0" parTransId="{39371182-68A6-4481-A2F5-8824F04DB4E7}" sibTransId="{5A9C2B0C-4BB2-4B30-A5A5-7370F23FEC28}"/>
    <dgm:cxn modelId="{1013F287-E1E1-4682-B94F-F9F303B82805}" type="presOf" srcId="{2FC1E621-46B7-4A22-8AE1-BA2B56E3377B}" destId="{2E6D12B7-59B0-4EFD-8C93-DC727841FD83}" srcOrd="0" destOrd="0" presId="urn:microsoft.com/office/officeart/2008/layout/LinedList"/>
    <dgm:cxn modelId="{CC49CF91-16ED-467A-8E71-485A656670FE}" type="presOf" srcId="{D3BBC963-0856-4F05-803F-9137C56532D5}" destId="{BE95F7AB-E8B0-4721-8192-DA3A8233559F}" srcOrd="0" destOrd="0" presId="urn:microsoft.com/office/officeart/2008/layout/LinedList"/>
    <dgm:cxn modelId="{EAEB05F8-3968-40EB-BEC7-0BF52B2F93FC}" srcId="{2FC1E621-46B7-4A22-8AE1-BA2B56E3377B}" destId="{D3BBC963-0856-4F05-803F-9137C56532D5}" srcOrd="1" destOrd="0" parTransId="{01116E62-F440-44DB-947B-C6125E7A91DE}" sibTransId="{37FB1FBB-8D4C-4B11-9711-B51199389530}"/>
    <dgm:cxn modelId="{C3C201DA-1423-4214-88A9-FE908C248BC0}" type="presParOf" srcId="{2E6D12B7-59B0-4EFD-8C93-DC727841FD83}" destId="{ED6A6BC1-F9B9-41C9-BA27-280AF92C3900}" srcOrd="0" destOrd="0" presId="urn:microsoft.com/office/officeart/2008/layout/LinedList"/>
    <dgm:cxn modelId="{9ED978B1-A594-462B-8D58-1876465469C0}" type="presParOf" srcId="{2E6D12B7-59B0-4EFD-8C93-DC727841FD83}" destId="{B3623AD0-21CD-4010-BC7F-6A5DCC7B437B}" srcOrd="1" destOrd="0" presId="urn:microsoft.com/office/officeart/2008/layout/LinedList"/>
    <dgm:cxn modelId="{293701D7-1520-404D-ACA5-F3E76FC8446D}" type="presParOf" srcId="{B3623AD0-21CD-4010-BC7F-6A5DCC7B437B}" destId="{DD4D13DE-A248-465F-83EF-278CD8814404}" srcOrd="0" destOrd="0" presId="urn:microsoft.com/office/officeart/2008/layout/LinedList"/>
    <dgm:cxn modelId="{53CCC26E-5C70-469F-8B5E-11E57AE1127B}" type="presParOf" srcId="{B3623AD0-21CD-4010-BC7F-6A5DCC7B437B}" destId="{EA78FE44-B4C1-4828-A92D-7684ABB78F84}" srcOrd="1" destOrd="0" presId="urn:microsoft.com/office/officeart/2008/layout/LinedList"/>
    <dgm:cxn modelId="{270F03CB-BDB6-4F08-9B5A-E7461BB3C6E4}" type="presParOf" srcId="{2E6D12B7-59B0-4EFD-8C93-DC727841FD83}" destId="{F38AB30C-B07A-4976-892A-ADDD25F552DB}" srcOrd="2" destOrd="0" presId="urn:microsoft.com/office/officeart/2008/layout/LinedList"/>
    <dgm:cxn modelId="{E889D0A6-54FC-4648-B7CA-A3C6F33DF839}" type="presParOf" srcId="{2E6D12B7-59B0-4EFD-8C93-DC727841FD83}" destId="{D1A4A842-AA9B-40E9-958A-7F187E013F57}" srcOrd="3" destOrd="0" presId="urn:microsoft.com/office/officeart/2008/layout/LinedList"/>
    <dgm:cxn modelId="{452503E1-133A-4F50-B497-3CB1454D9E65}" type="presParOf" srcId="{D1A4A842-AA9B-40E9-958A-7F187E013F57}" destId="{BE95F7AB-E8B0-4721-8192-DA3A8233559F}" srcOrd="0" destOrd="0" presId="urn:microsoft.com/office/officeart/2008/layout/LinedList"/>
    <dgm:cxn modelId="{D80638F8-2582-4696-A79F-6A085E7B6202}" type="presParOf" srcId="{D1A4A842-AA9B-40E9-958A-7F187E013F57}" destId="{E344B65A-CFDC-4EFF-850A-F6CADE710E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77A9A4-C2C3-4A0B-A262-7270975D3E61}" type="doc">
      <dgm:prSet loTypeId="urn:microsoft.com/office/officeart/2016/7/layout/ChevronBlockProcess" loCatId="process" qsTypeId="urn:microsoft.com/office/officeart/2005/8/quickstyle/simple1" qsCatId="simple" csTypeId="urn:microsoft.com/office/officeart/2005/8/colors/colorful5" csCatId="colorful" phldr="1"/>
      <dgm:spPr/>
      <dgm:t>
        <a:bodyPr/>
        <a:lstStyle/>
        <a:p>
          <a:endParaRPr lang="en-US"/>
        </a:p>
      </dgm:t>
    </dgm:pt>
    <dgm:pt modelId="{AF230CB3-773B-4CC8-A203-BF2F23A0E95A}">
      <dgm:prSet custT="1"/>
      <dgm:spPr/>
      <dgm:t>
        <a:bodyPr/>
        <a:lstStyle/>
        <a:p>
          <a:r>
            <a:rPr lang="en-US" sz="2000" dirty="0"/>
            <a:t>Tier 1-3</a:t>
          </a:r>
          <a:r>
            <a:rPr lang="en-US" sz="2000" baseline="30000" dirty="0"/>
            <a:t>rd</a:t>
          </a:r>
          <a:r>
            <a:rPr lang="en-US" sz="2000" dirty="0"/>
            <a:t> Year</a:t>
          </a:r>
        </a:p>
      </dgm:t>
    </dgm:pt>
    <dgm:pt modelId="{99CF6EA9-CFF5-4E84-8F55-86E9F19D0F3E}" type="parTrans" cxnId="{47975A0B-443A-4380-994B-4D9BF9DA4C6E}">
      <dgm:prSet/>
      <dgm:spPr/>
      <dgm:t>
        <a:bodyPr/>
        <a:lstStyle/>
        <a:p>
          <a:endParaRPr lang="en-US"/>
        </a:p>
      </dgm:t>
    </dgm:pt>
    <dgm:pt modelId="{C44F6BF1-863C-4549-8A55-56973218EFFC}" type="sibTrans" cxnId="{47975A0B-443A-4380-994B-4D9BF9DA4C6E}">
      <dgm:prSet/>
      <dgm:spPr/>
      <dgm:t>
        <a:bodyPr/>
        <a:lstStyle/>
        <a:p>
          <a:endParaRPr lang="en-US"/>
        </a:p>
      </dgm:t>
    </dgm:pt>
    <dgm:pt modelId="{B0311D38-A77A-42E9-BD37-5D53E5D342B7}">
      <dgm:prSet custT="1"/>
      <dgm:spPr/>
      <dgm:t>
        <a:bodyPr/>
        <a:lstStyle/>
        <a:p>
          <a:pPr>
            <a:buFont typeface="Arial" panose="020B0604020202020204" pitchFamily="34" charset="0"/>
            <a:buNone/>
          </a:pPr>
          <a:r>
            <a:rPr lang="en-US" sz="1800" dirty="0"/>
            <a:t>Review past 2 years root cause findings</a:t>
          </a:r>
        </a:p>
      </dgm:t>
    </dgm:pt>
    <dgm:pt modelId="{C2AD0168-B1C5-40BF-A40C-12A5499CEBA8}" type="parTrans" cxnId="{90BAC59E-24BE-4A37-8036-E5111B56FC20}">
      <dgm:prSet/>
      <dgm:spPr/>
      <dgm:t>
        <a:bodyPr/>
        <a:lstStyle/>
        <a:p>
          <a:endParaRPr lang="en-US"/>
        </a:p>
      </dgm:t>
    </dgm:pt>
    <dgm:pt modelId="{69DFECBB-726B-4386-9C7F-950AA264CADF}" type="sibTrans" cxnId="{90BAC59E-24BE-4A37-8036-E5111B56FC20}">
      <dgm:prSet/>
      <dgm:spPr/>
      <dgm:t>
        <a:bodyPr/>
        <a:lstStyle/>
        <a:p>
          <a:endParaRPr lang="en-US"/>
        </a:p>
      </dgm:t>
    </dgm:pt>
    <dgm:pt modelId="{1C8CE8E9-3131-4914-A11D-D831C9E66A29}">
      <dgm:prSet custT="1"/>
      <dgm:spPr/>
      <dgm:t>
        <a:bodyPr/>
        <a:lstStyle/>
        <a:p>
          <a:endParaRPr lang="en-US" sz="2800" dirty="0"/>
        </a:p>
        <a:p>
          <a:r>
            <a:rPr lang="en-US" sz="2000" dirty="0"/>
            <a:t>Tier 2-4</a:t>
          </a:r>
          <a:r>
            <a:rPr lang="en-US" sz="2000" baseline="30000" dirty="0"/>
            <a:t>th</a:t>
          </a:r>
          <a:r>
            <a:rPr lang="en-US" sz="2000" dirty="0"/>
            <a:t> Year</a:t>
          </a:r>
          <a:r>
            <a:rPr lang="en-US" sz="2800" dirty="0"/>
            <a:t>	 		</a:t>
          </a:r>
        </a:p>
      </dgm:t>
    </dgm:pt>
    <dgm:pt modelId="{46543D97-E9B0-48C6-A425-FBF2947A8257}" type="parTrans" cxnId="{9F5FADCB-33DB-44E0-8C9C-87F8A40CFBEA}">
      <dgm:prSet/>
      <dgm:spPr/>
      <dgm:t>
        <a:bodyPr/>
        <a:lstStyle/>
        <a:p>
          <a:endParaRPr lang="en-US"/>
        </a:p>
      </dgm:t>
    </dgm:pt>
    <dgm:pt modelId="{0355E1F6-AFAB-4776-ABE8-1DCBCE0089AC}" type="sibTrans" cxnId="{9F5FADCB-33DB-44E0-8C9C-87F8A40CFBEA}">
      <dgm:prSet/>
      <dgm:spPr/>
      <dgm:t>
        <a:bodyPr/>
        <a:lstStyle/>
        <a:p>
          <a:endParaRPr lang="en-US"/>
        </a:p>
      </dgm:t>
    </dgm:pt>
    <dgm:pt modelId="{A863C1AB-FFBC-4639-B22F-B02190C32B44}">
      <dgm:prSet custT="1"/>
      <dgm:spPr/>
      <dgm:t>
        <a:bodyPr/>
        <a:lstStyle/>
        <a:p>
          <a:r>
            <a:rPr lang="en-US" sz="1800" dirty="0"/>
            <a:t>Review past 3 years root cause findings</a:t>
          </a:r>
        </a:p>
      </dgm:t>
    </dgm:pt>
    <dgm:pt modelId="{E1BFBD04-0902-47EB-B7B5-951E7A2EBD7C}" type="parTrans" cxnId="{73E82255-46F0-47B7-A1FA-3B955A55FE30}">
      <dgm:prSet/>
      <dgm:spPr/>
      <dgm:t>
        <a:bodyPr/>
        <a:lstStyle/>
        <a:p>
          <a:endParaRPr lang="en-US"/>
        </a:p>
      </dgm:t>
    </dgm:pt>
    <dgm:pt modelId="{1BDF2060-84DD-4E83-BA63-6E433F8F74CB}" type="sibTrans" cxnId="{73E82255-46F0-47B7-A1FA-3B955A55FE30}">
      <dgm:prSet/>
      <dgm:spPr/>
      <dgm:t>
        <a:bodyPr/>
        <a:lstStyle/>
        <a:p>
          <a:endParaRPr lang="en-US"/>
        </a:p>
      </dgm:t>
    </dgm:pt>
    <dgm:pt modelId="{B684E4F6-B4B9-4E4B-AB6C-64A9C43CA168}">
      <dgm:prSet custT="1"/>
      <dgm:spPr/>
      <dgm:t>
        <a:bodyPr/>
        <a:lstStyle/>
        <a:p>
          <a:endParaRPr lang="en-US" sz="2000" dirty="0"/>
        </a:p>
        <a:p>
          <a:r>
            <a:rPr lang="en-US" sz="2000" dirty="0"/>
            <a:t>Tier 3- 5</a:t>
          </a:r>
          <a:r>
            <a:rPr lang="en-US" sz="2000" baseline="30000" dirty="0"/>
            <a:t>th</a:t>
          </a:r>
          <a:r>
            <a:rPr lang="en-US" sz="2000" dirty="0"/>
            <a:t> Year Plus </a:t>
          </a:r>
          <a:r>
            <a:rPr lang="en-US" sz="2400" dirty="0"/>
            <a:t>	  </a:t>
          </a:r>
        </a:p>
      </dgm:t>
    </dgm:pt>
    <dgm:pt modelId="{12E2D700-7CE6-43FB-823E-1C73F8C472AD}" type="parTrans" cxnId="{7D771805-4E09-489D-B084-1DAB00A71C1F}">
      <dgm:prSet/>
      <dgm:spPr/>
      <dgm:t>
        <a:bodyPr/>
        <a:lstStyle/>
        <a:p>
          <a:endParaRPr lang="en-US"/>
        </a:p>
      </dgm:t>
    </dgm:pt>
    <dgm:pt modelId="{6E0C892D-FCE8-4D4B-AECB-B3373DEFC2E7}" type="sibTrans" cxnId="{7D771805-4E09-489D-B084-1DAB00A71C1F}">
      <dgm:prSet/>
      <dgm:spPr/>
      <dgm:t>
        <a:bodyPr/>
        <a:lstStyle/>
        <a:p>
          <a:endParaRPr lang="en-US"/>
        </a:p>
      </dgm:t>
    </dgm:pt>
    <dgm:pt modelId="{D281501B-4C9B-4C0B-9DBC-441D9B5740C7}">
      <dgm:prSet custT="1"/>
      <dgm:spPr/>
      <dgm:t>
        <a:bodyPr/>
        <a:lstStyle/>
        <a:p>
          <a:r>
            <a:rPr lang="en-US" sz="1800" dirty="0"/>
            <a:t>Review past 4 years root cause findings</a:t>
          </a:r>
        </a:p>
      </dgm:t>
    </dgm:pt>
    <dgm:pt modelId="{0DCC8DAF-3F8D-4482-85CC-884308EAE0DF}" type="parTrans" cxnId="{7EBE8991-182A-4621-A661-F1BC992988C1}">
      <dgm:prSet/>
      <dgm:spPr/>
      <dgm:t>
        <a:bodyPr/>
        <a:lstStyle/>
        <a:p>
          <a:endParaRPr lang="en-US"/>
        </a:p>
      </dgm:t>
    </dgm:pt>
    <dgm:pt modelId="{1154C7D2-31FE-45DD-99CF-2B8016C78428}" type="sibTrans" cxnId="{7EBE8991-182A-4621-A661-F1BC992988C1}">
      <dgm:prSet/>
      <dgm:spPr/>
      <dgm:t>
        <a:bodyPr/>
        <a:lstStyle/>
        <a:p>
          <a:endParaRPr lang="en-US"/>
        </a:p>
      </dgm:t>
    </dgm:pt>
    <dgm:pt modelId="{985F198F-AD77-4AC5-A694-1C0089A92F57}">
      <dgm:prSet custT="1"/>
      <dgm:spPr/>
      <dgm:t>
        <a:bodyPr/>
        <a:lstStyle/>
        <a:p>
          <a:r>
            <a:rPr lang="en-US" sz="1800" dirty="0"/>
            <a:t>Utilize 615 funds to address improvement plan. </a:t>
          </a:r>
        </a:p>
      </dgm:t>
    </dgm:pt>
    <dgm:pt modelId="{AF9463AC-5413-4F16-8A74-D1FDEA795E5E}" type="parTrans" cxnId="{B7E72175-10E6-434E-8C29-24ACB4A8042B}">
      <dgm:prSet/>
      <dgm:spPr/>
      <dgm:t>
        <a:bodyPr/>
        <a:lstStyle/>
        <a:p>
          <a:endParaRPr lang="en-US"/>
        </a:p>
      </dgm:t>
    </dgm:pt>
    <dgm:pt modelId="{076EDFBE-B390-452A-8DBC-E0F86E6E452F}" type="sibTrans" cxnId="{B7E72175-10E6-434E-8C29-24ACB4A8042B}">
      <dgm:prSet/>
      <dgm:spPr/>
      <dgm:t>
        <a:bodyPr/>
        <a:lstStyle/>
        <a:p>
          <a:endParaRPr lang="en-US"/>
        </a:p>
      </dgm:t>
    </dgm:pt>
    <dgm:pt modelId="{2A7AE6FC-9928-40AE-BC93-E7BEBFE96E53}">
      <dgm:prSet custT="1"/>
      <dgm:spPr/>
      <dgm:t>
        <a:bodyPr/>
        <a:lstStyle/>
        <a:p>
          <a:r>
            <a:rPr lang="en-US" sz="1800" dirty="0"/>
            <a:t>Develop/utilize Parent Advisory Board </a:t>
          </a:r>
        </a:p>
      </dgm:t>
    </dgm:pt>
    <dgm:pt modelId="{59E0367A-6E83-42AC-89DA-57B77833B371}" type="parTrans" cxnId="{E9D2E35C-2C62-4BF2-A6CF-33860FEAC6DF}">
      <dgm:prSet/>
      <dgm:spPr/>
      <dgm:t>
        <a:bodyPr/>
        <a:lstStyle/>
        <a:p>
          <a:endParaRPr lang="en-US"/>
        </a:p>
      </dgm:t>
    </dgm:pt>
    <dgm:pt modelId="{6774401E-F1F4-4C6E-ACD3-E419B3113B60}" type="sibTrans" cxnId="{E9D2E35C-2C62-4BF2-A6CF-33860FEAC6DF}">
      <dgm:prSet/>
      <dgm:spPr/>
      <dgm:t>
        <a:bodyPr/>
        <a:lstStyle/>
        <a:p>
          <a:endParaRPr lang="en-US"/>
        </a:p>
      </dgm:t>
    </dgm:pt>
    <dgm:pt modelId="{8B0FF4E3-4165-499D-B51F-85F714FA199E}">
      <dgm:prSet custT="1"/>
      <dgm:spPr/>
      <dgm:t>
        <a:bodyPr/>
        <a:lstStyle/>
        <a:p>
          <a:r>
            <a:rPr lang="en-US" sz="1800" dirty="0"/>
            <a:t>Use 615 funds to address improvement plan implementation.</a:t>
          </a:r>
        </a:p>
      </dgm:t>
    </dgm:pt>
    <dgm:pt modelId="{388FBAB5-6CA0-4054-9CF9-FDA04949ED0F}" type="parTrans" cxnId="{E084889A-78CD-4C30-978F-8A85B1FDD226}">
      <dgm:prSet/>
      <dgm:spPr/>
      <dgm:t>
        <a:bodyPr/>
        <a:lstStyle/>
        <a:p>
          <a:endParaRPr lang="en-US"/>
        </a:p>
      </dgm:t>
    </dgm:pt>
    <dgm:pt modelId="{EC54B384-5E6E-4616-8ABC-0DE94B64281F}" type="sibTrans" cxnId="{E084889A-78CD-4C30-978F-8A85B1FDD226}">
      <dgm:prSet/>
      <dgm:spPr/>
      <dgm:t>
        <a:bodyPr/>
        <a:lstStyle/>
        <a:p>
          <a:endParaRPr lang="en-US"/>
        </a:p>
      </dgm:t>
    </dgm:pt>
    <dgm:pt modelId="{027CB646-79CE-4EC7-8DBF-056C4CA6C724}">
      <dgm:prSet custT="1"/>
      <dgm:spPr/>
      <dgm:t>
        <a:bodyPr/>
        <a:lstStyle/>
        <a:p>
          <a:r>
            <a:rPr lang="en-US" sz="1800" dirty="0"/>
            <a:t>Use 615 funds to address improvement plan implementation.</a:t>
          </a:r>
        </a:p>
      </dgm:t>
    </dgm:pt>
    <dgm:pt modelId="{D8DEF8D2-CE85-4E69-8A99-A60ABC3265B5}" type="parTrans" cxnId="{3F3653F5-7609-4EE1-926A-F45F8F710DFA}">
      <dgm:prSet/>
      <dgm:spPr/>
      <dgm:t>
        <a:bodyPr/>
        <a:lstStyle/>
        <a:p>
          <a:endParaRPr lang="en-US"/>
        </a:p>
      </dgm:t>
    </dgm:pt>
    <dgm:pt modelId="{F996B3CA-D333-46ED-AF68-618322ADA06B}" type="sibTrans" cxnId="{3F3653F5-7609-4EE1-926A-F45F8F710DFA}">
      <dgm:prSet/>
      <dgm:spPr/>
      <dgm:t>
        <a:bodyPr/>
        <a:lstStyle/>
        <a:p>
          <a:endParaRPr lang="en-US"/>
        </a:p>
      </dgm:t>
    </dgm:pt>
    <dgm:pt modelId="{81FA91B7-75D7-4E30-A0F1-7D622847FD52}">
      <dgm:prSet custT="1"/>
      <dgm:spPr/>
      <dgm:t>
        <a:bodyPr/>
        <a:lstStyle/>
        <a:p>
          <a:r>
            <a:rPr lang="en-US" sz="1800" dirty="0"/>
            <a:t>Develop/utilize parent advisory board.  </a:t>
          </a:r>
        </a:p>
      </dgm:t>
    </dgm:pt>
    <dgm:pt modelId="{2F895722-EA82-4D90-9294-3F058474B70B}" type="parTrans" cxnId="{3E635DDB-9CEB-446B-AA02-615AAE78F59F}">
      <dgm:prSet/>
      <dgm:spPr/>
      <dgm:t>
        <a:bodyPr/>
        <a:lstStyle/>
        <a:p>
          <a:endParaRPr lang="en-US"/>
        </a:p>
      </dgm:t>
    </dgm:pt>
    <dgm:pt modelId="{E78BC7D7-24F5-4C96-B48D-A928E1E98840}" type="sibTrans" cxnId="{3E635DDB-9CEB-446B-AA02-615AAE78F59F}">
      <dgm:prSet/>
      <dgm:spPr/>
      <dgm:t>
        <a:bodyPr/>
        <a:lstStyle/>
        <a:p>
          <a:endParaRPr lang="en-US"/>
        </a:p>
      </dgm:t>
    </dgm:pt>
    <dgm:pt modelId="{F001986B-4975-4F92-9B4D-59EE7130100A}">
      <dgm:prSet custT="1"/>
      <dgm:spPr/>
      <dgm:t>
        <a:bodyPr/>
        <a:lstStyle/>
        <a:p>
          <a:r>
            <a:rPr lang="en-US" sz="1800" dirty="0"/>
            <a:t>Invite parents of students with disabilities to school board meeting. </a:t>
          </a:r>
        </a:p>
      </dgm:t>
    </dgm:pt>
    <dgm:pt modelId="{95832A31-4E44-4D1E-BE24-361019074F12}" type="parTrans" cxnId="{652A6682-FE32-4C7D-8C30-71A5043CC770}">
      <dgm:prSet/>
      <dgm:spPr/>
    </dgm:pt>
    <dgm:pt modelId="{C28F7B16-BB24-4EFE-ACC7-8F61DB3FC790}" type="sibTrans" cxnId="{652A6682-FE32-4C7D-8C30-71A5043CC770}">
      <dgm:prSet/>
      <dgm:spPr/>
    </dgm:pt>
    <dgm:pt modelId="{A589A17C-2603-4B8C-83AB-4CCC4CA50286}" type="pres">
      <dgm:prSet presAssocID="{8C77A9A4-C2C3-4A0B-A262-7270975D3E61}" presName="Name0" presStyleCnt="0">
        <dgm:presLayoutVars>
          <dgm:dir/>
          <dgm:animLvl val="lvl"/>
          <dgm:resizeHandles val="exact"/>
        </dgm:presLayoutVars>
      </dgm:prSet>
      <dgm:spPr/>
    </dgm:pt>
    <dgm:pt modelId="{1369D530-69A3-49EE-A271-EECBA531838A}" type="pres">
      <dgm:prSet presAssocID="{AF230CB3-773B-4CC8-A203-BF2F23A0E95A}" presName="composite" presStyleCnt="0"/>
      <dgm:spPr/>
    </dgm:pt>
    <dgm:pt modelId="{2B2A73D7-AA42-4DB5-A66F-FD7EF17B2437}" type="pres">
      <dgm:prSet presAssocID="{AF230CB3-773B-4CC8-A203-BF2F23A0E95A}" presName="parTx" presStyleLbl="alignNode1" presStyleIdx="0" presStyleCnt="3" custLinFactNeighborX="-253">
        <dgm:presLayoutVars>
          <dgm:chMax val="0"/>
          <dgm:chPref val="0"/>
        </dgm:presLayoutVars>
      </dgm:prSet>
      <dgm:spPr/>
    </dgm:pt>
    <dgm:pt modelId="{29C8A68B-0C7D-4016-85D5-397F262BFC87}" type="pres">
      <dgm:prSet presAssocID="{AF230CB3-773B-4CC8-A203-BF2F23A0E95A}" presName="desTx" presStyleLbl="alignAccFollowNode1" presStyleIdx="0" presStyleCnt="3" custLinFactNeighborX="-278" custLinFactNeighborY="3611">
        <dgm:presLayoutVars/>
      </dgm:prSet>
      <dgm:spPr/>
    </dgm:pt>
    <dgm:pt modelId="{7A7A1CE6-7BD8-4EF7-BFD4-8A63FEF91560}" type="pres">
      <dgm:prSet presAssocID="{C44F6BF1-863C-4549-8A55-56973218EFFC}" presName="space" presStyleCnt="0"/>
      <dgm:spPr/>
    </dgm:pt>
    <dgm:pt modelId="{581E3238-1C0B-43FF-A673-A904C623C801}" type="pres">
      <dgm:prSet presAssocID="{1C8CE8E9-3131-4914-A11D-D831C9E66A29}" presName="composite" presStyleCnt="0"/>
      <dgm:spPr/>
    </dgm:pt>
    <dgm:pt modelId="{C7A97C26-F60C-43F8-BA3D-A0112477926E}" type="pres">
      <dgm:prSet presAssocID="{1C8CE8E9-3131-4914-A11D-D831C9E66A29}" presName="parTx" presStyleLbl="alignNode1" presStyleIdx="1" presStyleCnt="3" custLinFactNeighborX="0" custLinFactNeighborY="-1487">
        <dgm:presLayoutVars>
          <dgm:chMax val="0"/>
          <dgm:chPref val="0"/>
        </dgm:presLayoutVars>
      </dgm:prSet>
      <dgm:spPr/>
    </dgm:pt>
    <dgm:pt modelId="{FEAEE9E2-40C1-4D2B-9700-7111DF7B03C6}" type="pres">
      <dgm:prSet presAssocID="{1C8CE8E9-3131-4914-A11D-D831C9E66A29}" presName="desTx" presStyleLbl="alignAccFollowNode1" presStyleIdx="1" presStyleCnt="3" custLinFactNeighborX="1054" custLinFactNeighborY="-416">
        <dgm:presLayoutVars/>
      </dgm:prSet>
      <dgm:spPr/>
    </dgm:pt>
    <dgm:pt modelId="{A343085C-3B4A-485D-9964-0B8BDCC42644}" type="pres">
      <dgm:prSet presAssocID="{0355E1F6-AFAB-4776-ABE8-1DCBCE0089AC}" presName="space" presStyleCnt="0"/>
      <dgm:spPr/>
    </dgm:pt>
    <dgm:pt modelId="{FACB8A9A-8A5D-4926-8F2F-1E089A687CEC}" type="pres">
      <dgm:prSet presAssocID="{B684E4F6-B4B9-4E4B-AB6C-64A9C43CA168}" presName="composite" presStyleCnt="0"/>
      <dgm:spPr/>
    </dgm:pt>
    <dgm:pt modelId="{0815174B-4665-4953-A2A5-A5606980CB71}" type="pres">
      <dgm:prSet presAssocID="{B684E4F6-B4B9-4E4B-AB6C-64A9C43CA168}" presName="parTx" presStyleLbl="alignNode1" presStyleIdx="2" presStyleCnt="3">
        <dgm:presLayoutVars>
          <dgm:chMax val="0"/>
          <dgm:chPref val="0"/>
        </dgm:presLayoutVars>
      </dgm:prSet>
      <dgm:spPr/>
    </dgm:pt>
    <dgm:pt modelId="{46A2CD33-F25B-4135-B78B-85C47155360C}" type="pres">
      <dgm:prSet presAssocID="{B684E4F6-B4B9-4E4B-AB6C-64A9C43CA168}" presName="desTx" presStyleLbl="alignAccFollowNode1" presStyleIdx="2" presStyleCnt="3">
        <dgm:presLayoutVars/>
      </dgm:prSet>
      <dgm:spPr/>
    </dgm:pt>
  </dgm:ptLst>
  <dgm:cxnLst>
    <dgm:cxn modelId="{7D771805-4E09-489D-B084-1DAB00A71C1F}" srcId="{8C77A9A4-C2C3-4A0B-A262-7270975D3E61}" destId="{B684E4F6-B4B9-4E4B-AB6C-64A9C43CA168}" srcOrd="2" destOrd="0" parTransId="{12E2D700-7CE6-43FB-823E-1C73F8C472AD}" sibTransId="{6E0C892D-FCE8-4D4B-AECB-B3373DEFC2E7}"/>
    <dgm:cxn modelId="{47975A0B-443A-4380-994B-4D9BF9DA4C6E}" srcId="{8C77A9A4-C2C3-4A0B-A262-7270975D3E61}" destId="{AF230CB3-773B-4CC8-A203-BF2F23A0E95A}" srcOrd="0" destOrd="0" parTransId="{99CF6EA9-CFF5-4E84-8F55-86E9F19D0F3E}" sibTransId="{C44F6BF1-863C-4549-8A55-56973218EFFC}"/>
    <dgm:cxn modelId="{E26B0E1F-C7BE-4141-B0D0-04220861FAB1}" type="presOf" srcId="{D281501B-4C9B-4C0B-9DBC-441D9B5740C7}" destId="{46A2CD33-F25B-4135-B78B-85C47155360C}" srcOrd="0" destOrd="0" presId="urn:microsoft.com/office/officeart/2016/7/layout/ChevronBlockProcess"/>
    <dgm:cxn modelId="{E9D2E35C-2C62-4BF2-A6CF-33860FEAC6DF}" srcId="{D281501B-4C9B-4C0B-9DBC-441D9B5740C7}" destId="{2A7AE6FC-9928-40AE-BC93-E7BEBFE96E53}" srcOrd="1" destOrd="0" parTransId="{59E0367A-6E83-42AC-89DA-57B77833B371}" sibTransId="{6774401E-F1F4-4C6E-ACD3-E419B3113B60}"/>
    <dgm:cxn modelId="{DC11DE5D-3166-4DC3-9CDF-939BECB2306A}" type="presOf" srcId="{8B0FF4E3-4165-499D-B51F-85F714FA199E}" destId="{29C8A68B-0C7D-4016-85D5-397F262BFC87}" srcOrd="0" destOrd="1" presId="urn:microsoft.com/office/officeart/2016/7/layout/ChevronBlockProcess"/>
    <dgm:cxn modelId="{D9CFD26A-40A5-40A2-A02E-75F3F249CF0E}" type="presOf" srcId="{A863C1AB-FFBC-4639-B22F-B02190C32B44}" destId="{FEAEE9E2-40C1-4D2B-9700-7111DF7B03C6}" srcOrd="0" destOrd="0" presId="urn:microsoft.com/office/officeart/2016/7/layout/ChevronBlockProcess"/>
    <dgm:cxn modelId="{B7E72175-10E6-434E-8C29-24ACB4A8042B}" srcId="{D281501B-4C9B-4C0B-9DBC-441D9B5740C7}" destId="{985F198F-AD77-4AC5-A694-1C0089A92F57}" srcOrd="0" destOrd="0" parTransId="{AF9463AC-5413-4F16-8A74-D1FDEA795E5E}" sibTransId="{076EDFBE-B390-452A-8DBC-E0F86E6E452F}"/>
    <dgm:cxn modelId="{73E82255-46F0-47B7-A1FA-3B955A55FE30}" srcId="{1C8CE8E9-3131-4914-A11D-D831C9E66A29}" destId="{A863C1AB-FFBC-4639-B22F-B02190C32B44}" srcOrd="0" destOrd="0" parTransId="{E1BFBD04-0902-47EB-B7B5-951E7A2EBD7C}" sibTransId="{1BDF2060-84DD-4E83-BA63-6E433F8F74CB}"/>
    <dgm:cxn modelId="{BC337A59-EB10-436F-BC3F-ED3C07DD0435}" type="presOf" srcId="{1C8CE8E9-3131-4914-A11D-D831C9E66A29}" destId="{C7A97C26-F60C-43F8-BA3D-A0112477926E}" srcOrd="0" destOrd="0" presId="urn:microsoft.com/office/officeart/2016/7/layout/ChevronBlockProcess"/>
    <dgm:cxn modelId="{60BB5E7A-8E93-4049-B667-4B116AC8DA8B}" type="presOf" srcId="{985F198F-AD77-4AC5-A694-1C0089A92F57}" destId="{46A2CD33-F25B-4135-B78B-85C47155360C}" srcOrd="0" destOrd="1" presId="urn:microsoft.com/office/officeart/2016/7/layout/ChevronBlockProcess"/>
    <dgm:cxn modelId="{C459337C-8A04-4856-B14C-8C4D45350736}" type="presOf" srcId="{2A7AE6FC-9928-40AE-BC93-E7BEBFE96E53}" destId="{46A2CD33-F25B-4135-B78B-85C47155360C}" srcOrd="0" destOrd="2" presId="urn:microsoft.com/office/officeart/2016/7/layout/ChevronBlockProcess"/>
    <dgm:cxn modelId="{EB17B280-A5C0-4622-9FB8-E0C1F44CA96A}" type="presOf" srcId="{AF230CB3-773B-4CC8-A203-BF2F23A0E95A}" destId="{2B2A73D7-AA42-4DB5-A66F-FD7EF17B2437}" srcOrd="0" destOrd="0" presId="urn:microsoft.com/office/officeart/2016/7/layout/ChevronBlockProcess"/>
    <dgm:cxn modelId="{652A6682-FE32-4C7D-8C30-71A5043CC770}" srcId="{D281501B-4C9B-4C0B-9DBC-441D9B5740C7}" destId="{F001986B-4975-4F92-9B4D-59EE7130100A}" srcOrd="2" destOrd="0" parTransId="{95832A31-4E44-4D1E-BE24-361019074F12}" sibTransId="{C28F7B16-BB24-4EFE-ACC7-8F61DB3FC790}"/>
    <dgm:cxn modelId="{A41A3089-6137-471A-BEEB-F6A1DAF816E5}" type="presOf" srcId="{81FA91B7-75D7-4E30-A0F1-7D622847FD52}" destId="{FEAEE9E2-40C1-4D2B-9700-7111DF7B03C6}" srcOrd="0" destOrd="2" presId="urn:microsoft.com/office/officeart/2016/7/layout/ChevronBlockProcess"/>
    <dgm:cxn modelId="{D8AF4F8C-2523-4F5F-9582-0819A9642BFD}" type="presOf" srcId="{B0311D38-A77A-42E9-BD37-5D53E5D342B7}" destId="{29C8A68B-0C7D-4016-85D5-397F262BFC87}" srcOrd="0" destOrd="0" presId="urn:microsoft.com/office/officeart/2016/7/layout/ChevronBlockProcess"/>
    <dgm:cxn modelId="{7EBE8991-182A-4621-A661-F1BC992988C1}" srcId="{B684E4F6-B4B9-4E4B-AB6C-64A9C43CA168}" destId="{D281501B-4C9B-4C0B-9DBC-441D9B5740C7}" srcOrd="0" destOrd="0" parTransId="{0DCC8DAF-3F8D-4482-85CC-884308EAE0DF}" sibTransId="{1154C7D2-31FE-45DD-99CF-2B8016C78428}"/>
    <dgm:cxn modelId="{E084889A-78CD-4C30-978F-8A85B1FDD226}" srcId="{B0311D38-A77A-42E9-BD37-5D53E5D342B7}" destId="{8B0FF4E3-4165-499D-B51F-85F714FA199E}" srcOrd="0" destOrd="0" parTransId="{388FBAB5-6CA0-4054-9CF9-FDA04949ED0F}" sibTransId="{EC54B384-5E6E-4616-8ABC-0DE94B64281F}"/>
    <dgm:cxn modelId="{90BAC59E-24BE-4A37-8036-E5111B56FC20}" srcId="{AF230CB3-773B-4CC8-A203-BF2F23A0E95A}" destId="{B0311D38-A77A-42E9-BD37-5D53E5D342B7}" srcOrd="0" destOrd="0" parTransId="{C2AD0168-B1C5-40BF-A40C-12A5499CEBA8}" sibTransId="{69DFECBB-726B-4386-9C7F-950AA264CADF}"/>
    <dgm:cxn modelId="{649C90A6-B397-445F-BDF4-D559FEE37950}" type="presOf" srcId="{8C77A9A4-C2C3-4A0B-A262-7270975D3E61}" destId="{A589A17C-2603-4B8C-83AB-4CCC4CA50286}" srcOrd="0" destOrd="0" presId="urn:microsoft.com/office/officeart/2016/7/layout/ChevronBlockProcess"/>
    <dgm:cxn modelId="{943FFFB8-D339-4BFA-917A-6AE1FC1395C2}" type="presOf" srcId="{027CB646-79CE-4EC7-8DBF-056C4CA6C724}" destId="{FEAEE9E2-40C1-4D2B-9700-7111DF7B03C6}" srcOrd="0" destOrd="1" presId="urn:microsoft.com/office/officeart/2016/7/layout/ChevronBlockProcess"/>
    <dgm:cxn modelId="{CB9105C7-A060-4036-ABBB-3E70B65FE2A3}" type="presOf" srcId="{B684E4F6-B4B9-4E4B-AB6C-64A9C43CA168}" destId="{0815174B-4665-4953-A2A5-A5606980CB71}" srcOrd="0" destOrd="0" presId="urn:microsoft.com/office/officeart/2016/7/layout/ChevronBlockProcess"/>
    <dgm:cxn modelId="{9F5FADCB-33DB-44E0-8C9C-87F8A40CFBEA}" srcId="{8C77A9A4-C2C3-4A0B-A262-7270975D3E61}" destId="{1C8CE8E9-3131-4914-A11D-D831C9E66A29}" srcOrd="1" destOrd="0" parTransId="{46543D97-E9B0-48C6-A425-FBF2947A8257}" sibTransId="{0355E1F6-AFAB-4776-ABE8-1DCBCE0089AC}"/>
    <dgm:cxn modelId="{3E635DDB-9CEB-446B-AA02-615AAE78F59F}" srcId="{A863C1AB-FFBC-4639-B22F-B02190C32B44}" destId="{81FA91B7-75D7-4E30-A0F1-7D622847FD52}" srcOrd="1" destOrd="0" parTransId="{2F895722-EA82-4D90-9294-3F058474B70B}" sibTransId="{E78BC7D7-24F5-4C96-B48D-A928E1E98840}"/>
    <dgm:cxn modelId="{842171E2-BC5E-43EC-BC59-E335D5F92A11}" type="presOf" srcId="{F001986B-4975-4F92-9B4D-59EE7130100A}" destId="{46A2CD33-F25B-4135-B78B-85C47155360C}" srcOrd="0" destOrd="3" presId="urn:microsoft.com/office/officeart/2016/7/layout/ChevronBlockProcess"/>
    <dgm:cxn modelId="{3F3653F5-7609-4EE1-926A-F45F8F710DFA}" srcId="{A863C1AB-FFBC-4639-B22F-B02190C32B44}" destId="{027CB646-79CE-4EC7-8DBF-056C4CA6C724}" srcOrd="0" destOrd="0" parTransId="{D8DEF8D2-CE85-4E69-8A99-A60ABC3265B5}" sibTransId="{F996B3CA-D333-46ED-AF68-618322ADA06B}"/>
    <dgm:cxn modelId="{B75BC344-F914-4C90-9013-599C83925A20}" type="presParOf" srcId="{A589A17C-2603-4B8C-83AB-4CCC4CA50286}" destId="{1369D530-69A3-49EE-A271-EECBA531838A}" srcOrd="0" destOrd="0" presId="urn:microsoft.com/office/officeart/2016/7/layout/ChevronBlockProcess"/>
    <dgm:cxn modelId="{AEC1DEEE-1B2A-4136-B8F0-BCF8826C1BF8}" type="presParOf" srcId="{1369D530-69A3-49EE-A271-EECBA531838A}" destId="{2B2A73D7-AA42-4DB5-A66F-FD7EF17B2437}" srcOrd="0" destOrd="0" presId="urn:microsoft.com/office/officeart/2016/7/layout/ChevronBlockProcess"/>
    <dgm:cxn modelId="{5AA83242-1122-4321-A12A-2F27D08F5656}" type="presParOf" srcId="{1369D530-69A3-49EE-A271-EECBA531838A}" destId="{29C8A68B-0C7D-4016-85D5-397F262BFC87}" srcOrd="1" destOrd="0" presId="urn:microsoft.com/office/officeart/2016/7/layout/ChevronBlockProcess"/>
    <dgm:cxn modelId="{3ED72D5D-964B-40F3-B818-9266F54534CD}" type="presParOf" srcId="{A589A17C-2603-4B8C-83AB-4CCC4CA50286}" destId="{7A7A1CE6-7BD8-4EF7-BFD4-8A63FEF91560}" srcOrd="1" destOrd="0" presId="urn:microsoft.com/office/officeart/2016/7/layout/ChevronBlockProcess"/>
    <dgm:cxn modelId="{AE449CA3-CDF5-4652-BA9E-117A65EF0C62}" type="presParOf" srcId="{A589A17C-2603-4B8C-83AB-4CCC4CA50286}" destId="{581E3238-1C0B-43FF-A673-A904C623C801}" srcOrd="2" destOrd="0" presId="urn:microsoft.com/office/officeart/2016/7/layout/ChevronBlockProcess"/>
    <dgm:cxn modelId="{6A496675-0353-4C1A-AFBA-40C5520CB2A0}" type="presParOf" srcId="{581E3238-1C0B-43FF-A673-A904C623C801}" destId="{C7A97C26-F60C-43F8-BA3D-A0112477926E}" srcOrd="0" destOrd="0" presId="urn:microsoft.com/office/officeart/2016/7/layout/ChevronBlockProcess"/>
    <dgm:cxn modelId="{7A8D10F8-0909-43CC-AADD-EDE1D1F7C7BA}" type="presParOf" srcId="{581E3238-1C0B-43FF-A673-A904C623C801}" destId="{FEAEE9E2-40C1-4D2B-9700-7111DF7B03C6}" srcOrd="1" destOrd="0" presId="urn:microsoft.com/office/officeart/2016/7/layout/ChevronBlockProcess"/>
    <dgm:cxn modelId="{65270374-1C4F-48D3-BFF6-C78FB74263C5}" type="presParOf" srcId="{A589A17C-2603-4B8C-83AB-4CCC4CA50286}" destId="{A343085C-3B4A-485D-9964-0B8BDCC42644}" srcOrd="3" destOrd="0" presId="urn:microsoft.com/office/officeart/2016/7/layout/ChevronBlockProcess"/>
    <dgm:cxn modelId="{D882C7DD-1A77-46F5-B22D-4D5D6B54824F}" type="presParOf" srcId="{A589A17C-2603-4B8C-83AB-4CCC4CA50286}" destId="{FACB8A9A-8A5D-4926-8F2F-1E089A687CEC}" srcOrd="4" destOrd="0" presId="urn:microsoft.com/office/officeart/2016/7/layout/ChevronBlockProcess"/>
    <dgm:cxn modelId="{7CEA5CFD-0CF4-4607-A53B-F0A26AA2B9BD}" type="presParOf" srcId="{FACB8A9A-8A5D-4926-8F2F-1E089A687CEC}" destId="{0815174B-4665-4953-A2A5-A5606980CB71}" srcOrd="0" destOrd="0" presId="urn:microsoft.com/office/officeart/2016/7/layout/ChevronBlockProcess"/>
    <dgm:cxn modelId="{7DAB9332-57F2-4BD1-882A-3318ABBF88BA}" type="presParOf" srcId="{FACB8A9A-8A5D-4926-8F2F-1E089A687CEC}" destId="{46A2CD33-F25B-4135-B78B-85C47155360C}"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F1A8C1-62FF-46F8-9E25-DF0C3D0693F1}"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5E689B2-45E2-4B69-BB21-48EBAF3D12CB}">
      <dgm:prSet/>
      <dgm:spPr/>
      <dgm:t>
        <a:bodyPr/>
        <a:lstStyle/>
        <a:p>
          <a:r>
            <a:rPr lang="en-US"/>
            <a:t>Must be budgeted for the full amount no later than </a:t>
          </a:r>
        </a:p>
      </dgm:t>
    </dgm:pt>
    <dgm:pt modelId="{ACD2B7A4-AB98-4BC4-BD7A-F0D7CF6D4198}" type="parTrans" cxnId="{B7C0387D-D545-449C-83F4-04788C2E1F04}">
      <dgm:prSet/>
      <dgm:spPr/>
      <dgm:t>
        <a:bodyPr/>
        <a:lstStyle/>
        <a:p>
          <a:endParaRPr lang="en-US"/>
        </a:p>
      </dgm:t>
    </dgm:pt>
    <dgm:pt modelId="{2403824B-9322-40E4-A9A1-72D39E30E1E9}" type="sibTrans" cxnId="{B7C0387D-D545-449C-83F4-04788C2E1F04}">
      <dgm:prSet/>
      <dgm:spPr/>
      <dgm:t>
        <a:bodyPr/>
        <a:lstStyle/>
        <a:p>
          <a:endParaRPr lang="en-US"/>
        </a:p>
      </dgm:t>
    </dgm:pt>
    <dgm:pt modelId="{51CF01D8-0390-49D8-8CC2-F5F98D6963BB}">
      <dgm:prSet/>
      <dgm:spPr/>
      <dgm:t>
        <a:bodyPr/>
        <a:lstStyle/>
        <a:p>
          <a:r>
            <a:rPr lang="en-US" dirty="0"/>
            <a:t>December 1, 2023</a:t>
          </a:r>
        </a:p>
      </dgm:t>
    </dgm:pt>
    <dgm:pt modelId="{B7817E82-5AC0-4C41-8A7B-EA6D62EE355F}" type="parTrans" cxnId="{C9E16BFF-40C7-4B49-9530-7E09A7F008D3}">
      <dgm:prSet/>
      <dgm:spPr/>
      <dgm:t>
        <a:bodyPr/>
        <a:lstStyle/>
        <a:p>
          <a:endParaRPr lang="en-US"/>
        </a:p>
      </dgm:t>
    </dgm:pt>
    <dgm:pt modelId="{F598C40C-F843-4322-82FF-51B1705B7636}" type="sibTrans" cxnId="{C9E16BFF-40C7-4B49-9530-7E09A7F008D3}">
      <dgm:prSet/>
      <dgm:spPr/>
      <dgm:t>
        <a:bodyPr/>
        <a:lstStyle/>
        <a:p>
          <a:endParaRPr lang="en-US"/>
        </a:p>
      </dgm:t>
    </dgm:pt>
    <dgm:pt modelId="{8D8850B8-A21C-432C-B09A-B58B5BCF358D}">
      <dgm:prSet/>
      <dgm:spPr/>
      <dgm:t>
        <a:bodyPr/>
        <a:lstStyle/>
        <a:p>
          <a:r>
            <a:rPr lang="en-US"/>
            <a:t>Budget it with a placeholder</a:t>
          </a:r>
        </a:p>
      </dgm:t>
    </dgm:pt>
    <dgm:pt modelId="{A7564592-7D7F-4484-A974-83BA099502BE}" type="parTrans" cxnId="{5C7A5595-FB49-4068-8374-953639A40AF4}">
      <dgm:prSet/>
      <dgm:spPr/>
      <dgm:t>
        <a:bodyPr/>
        <a:lstStyle/>
        <a:p>
          <a:endParaRPr lang="en-US"/>
        </a:p>
      </dgm:t>
    </dgm:pt>
    <dgm:pt modelId="{A0196DD7-5FFA-4410-8E55-51B52530BBB8}" type="sibTrans" cxnId="{5C7A5595-FB49-4068-8374-953639A40AF4}">
      <dgm:prSet/>
      <dgm:spPr/>
      <dgm:t>
        <a:bodyPr/>
        <a:lstStyle/>
        <a:p>
          <a:endParaRPr lang="en-US"/>
        </a:p>
      </dgm:t>
    </dgm:pt>
    <dgm:pt modelId="{A3E0AA80-B60B-44CA-A747-110E962351A0}">
      <dgm:prSet/>
      <dgm:spPr/>
      <dgm:t>
        <a:bodyPr/>
        <a:lstStyle/>
        <a:p>
          <a:r>
            <a:rPr lang="en-US"/>
            <a:t>After the team has developed the new plan, and the SDE has approved the plan, the budget can be amended to align with the plan. </a:t>
          </a:r>
        </a:p>
      </dgm:t>
    </dgm:pt>
    <dgm:pt modelId="{B7656FD9-238A-49BC-9AAA-CA4909466B6B}" type="parTrans" cxnId="{858DB9E7-93B0-4EF1-A51B-7EC84BFFED57}">
      <dgm:prSet/>
      <dgm:spPr/>
      <dgm:t>
        <a:bodyPr/>
        <a:lstStyle/>
        <a:p>
          <a:endParaRPr lang="en-US"/>
        </a:p>
      </dgm:t>
    </dgm:pt>
    <dgm:pt modelId="{799317E6-B409-4950-A1D3-5493D507EF47}" type="sibTrans" cxnId="{858DB9E7-93B0-4EF1-A51B-7EC84BFFED57}">
      <dgm:prSet/>
      <dgm:spPr/>
      <dgm:t>
        <a:bodyPr/>
        <a:lstStyle/>
        <a:p>
          <a:endParaRPr lang="en-US"/>
        </a:p>
      </dgm:t>
    </dgm:pt>
    <dgm:pt modelId="{8BE4B353-8D35-44A3-9221-DBF65FAE412A}" type="pres">
      <dgm:prSet presAssocID="{F0F1A8C1-62FF-46F8-9E25-DF0C3D0693F1}" presName="Name0" presStyleCnt="0">
        <dgm:presLayoutVars>
          <dgm:dir/>
          <dgm:animLvl val="lvl"/>
          <dgm:resizeHandles val="exact"/>
        </dgm:presLayoutVars>
      </dgm:prSet>
      <dgm:spPr/>
    </dgm:pt>
    <dgm:pt modelId="{8702700E-49AC-4491-AD6E-34E16A23D309}" type="pres">
      <dgm:prSet presAssocID="{A3E0AA80-B60B-44CA-A747-110E962351A0}" presName="boxAndChildren" presStyleCnt="0"/>
      <dgm:spPr/>
    </dgm:pt>
    <dgm:pt modelId="{C33FB413-1EDD-4631-8DFE-ADBC856C401D}" type="pres">
      <dgm:prSet presAssocID="{A3E0AA80-B60B-44CA-A747-110E962351A0}" presName="parentTextBox" presStyleLbl="node1" presStyleIdx="0" presStyleCnt="2"/>
      <dgm:spPr/>
    </dgm:pt>
    <dgm:pt modelId="{920EC507-4665-49E5-95B7-148FA1B5E2D2}" type="pres">
      <dgm:prSet presAssocID="{2403824B-9322-40E4-A9A1-72D39E30E1E9}" presName="sp" presStyleCnt="0"/>
      <dgm:spPr/>
    </dgm:pt>
    <dgm:pt modelId="{9ABA9753-E32F-4BF7-BAF1-62CC2D629A71}" type="pres">
      <dgm:prSet presAssocID="{05E689B2-45E2-4B69-BB21-48EBAF3D12CB}" presName="arrowAndChildren" presStyleCnt="0"/>
      <dgm:spPr/>
    </dgm:pt>
    <dgm:pt modelId="{966F88FA-2790-4F1E-8344-8F693504B0EF}" type="pres">
      <dgm:prSet presAssocID="{05E689B2-45E2-4B69-BB21-48EBAF3D12CB}" presName="parentTextArrow" presStyleLbl="node1" presStyleIdx="0" presStyleCnt="2"/>
      <dgm:spPr/>
    </dgm:pt>
    <dgm:pt modelId="{3124ECAC-9012-48A7-9A42-405FA5C5B76F}" type="pres">
      <dgm:prSet presAssocID="{05E689B2-45E2-4B69-BB21-48EBAF3D12CB}" presName="arrow" presStyleLbl="node1" presStyleIdx="1" presStyleCnt="2"/>
      <dgm:spPr/>
    </dgm:pt>
    <dgm:pt modelId="{A1DBF52B-6A41-42B5-B1B4-0989EEF59605}" type="pres">
      <dgm:prSet presAssocID="{05E689B2-45E2-4B69-BB21-48EBAF3D12CB}" presName="descendantArrow" presStyleCnt="0"/>
      <dgm:spPr/>
    </dgm:pt>
    <dgm:pt modelId="{E58997FA-C3D8-4F0A-8354-4A4DE0E4F14A}" type="pres">
      <dgm:prSet presAssocID="{51CF01D8-0390-49D8-8CC2-F5F98D6963BB}" presName="childTextArrow" presStyleLbl="fgAccFollowNode1" presStyleIdx="0" presStyleCnt="2">
        <dgm:presLayoutVars>
          <dgm:bulletEnabled val="1"/>
        </dgm:presLayoutVars>
      </dgm:prSet>
      <dgm:spPr/>
    </dgm:pt>
    <dgm:pt modelId="{E160FD4E-BA9F-4C62-B015-46C8DCF4C22A}" type="pres">
      <dgm:prSet presAssocID="{8D8850B8-A21C-432C-B09A-B58B5BCF358D}" presName="childTextArrow" presStyleLbl="fgAccFollowNode1" presStyleIdx="1" presStyleCnt="2">
        <dgm:presLayoutVars>
          <dgm:bulletEnabled val="1"/>
        </dgm:presLayoutVars>
      </dgm:prSet>
      <dgm:spPr/>
    </dgm:pt>
  </dgm:ptLst>
  <dgm:cxnLst>
    <dgm:cxn modelId="{3C23933E-974C-4407-B52E-D02955030AD7}" type="presOf" srcId="{05E689B2-45E2-4B69-BB21-48EBAF3D12CB}" destId="{3124ECAC-9012-48A7-9A42-405FA5C5B76F}" srcOrd="1" destOrd="0" presId="urn:microsoft.com/office/officeart/2005/8/layout/process4"/>
    <dgm:cxn modelId="{6222F23E-27BC-4538-ABCE-3C4726F5930B}" type="presOf" srcId="{05E689B2-45E2-4B69-BB21-48EBAF3D12CB}" destId="{966F88FA-2790-4F1E-8344-8F693504B0EF}" srcOrd="0" destOrd="0" presId="urn:microsoft.com/office/officeart/2005/8/layout/process4"/>
    <dgm:cxn modelId="{03116266-46F4-426A-BEE4-1E0DC2EC861F}" type="presOf" srcId="{A3E0AA80-B60B-44CA-A747-110E962351A0}" destId="{C33FB413-1EDD-4631-8DFE-ADBC856C401D}" srcOrd="0" destOrd="0" presId="urn:microsoft.com/office/officeart/2005/8/layout/process4"/>
    <dgm:cxn modelId="{0E692967-E933-4AB1-B91E-69A3830DD696}" type="presOf" srcId="{8D8850B8-A21C-432C-B09A-B58B5BCF358D}" destId="{E160FD4E-BA9F-4C62-B015-46C8DCF4C22A}" srcOrd="0" destOrd="0" presId="urn:microsoft.com/office/officeart/2005/8/layout/process4"/>
    <dgm:cxn modelId="{1D6D867C-B953-435F-B299-14418944B25B}" type="presOf" srcId="{F0F1A8C1-62FF-46F8-9E25-DF0C3D0693F1}" destId="{8BE4B353-8D35-44A3-9221-DBF65FAE412A}" srcOrd="0" destOrd="0" presId="urn:microsoft.com/office/officeart/2005/8/layout/process4"/>
    <dgm:cxn modelId="{B7C0387D-D545-449C-83F4-04788C2E1F04}" srcId="{F0F1A8C1-62FF-46F8-9E25-DF0C3D0693F1}" destId="{05E689B2-45E2-4B69-BB21-48EBAF3D12CB}" srcOrd="0" destOrd="0" parTransId="{ACD2B7A4-AB98-4BC4-BD7A-F0D7CF6D4198}" sibTransId="{2403824B-9322-40E4-A9A1-72D39E30E1E9}"/>
    <dgm:cxn modelId="{5C7A5595-FB49-4068-8374-953639A40AF4}" srcId="{05E689B2-45E2-4B69-BB21-48EBAF3D12CB}" destId="{8D8850B8-A21C-432C-B09A-B58B5BCF358D}" srcOrd="1" destOrd="0" parTransId="{A7564592-7D7F-4484-A974-83BA099502BE}" sibTransId="{A0196DD7-5FFA-4410-8E55-51B52530BBB8}"/>
    <dgm:cxn modelId="{858DB9E7-93B0-4EF1-A51B-7EC84BFFED57}" srcId="{F0F1A8C1-62FF-46F8-9E25-DF0C3D0693F1}" destId="{A3E0AA80-B60B-44CA-A747-110E962351A0}" srcOrd="1" destOrd="0" parTransId="{B7656FD9-238A-49BC-9AAA-CA4909466B6B}" sibTransId="{799317E6-B409-4950-A1D3-5493D507EF47}"/>
    <dgm:cxn modelId="{F43CFCED-26F7-493C-BF30-2D25632BCA54}" type="presOf" srcId="{51CF01D8-0390-49D8-8CC2-F5F98D6963BB}" destId="{E58997FA-C3D8-4F0A-8354-4A4DE0E4F14A}" srcOrd="0" destOrd="0" presId="urn:microsoft.com/office/officeart/2005/8/layout/process4"/>
    <dgm:cxn modelId="{C9E16BFF-40C7-4B49-9530-7E09A7F008D3}" srcId="{05E689B2-45E2-4B69-BB21-48EBAF3D12CB}" destId="{51CF01D8-0390-49D8-8CC2-F5F98D6963BB}" srcOrd="0" destOrd="0" parTransId="{B7817E82-5AC0-4C41-8A7B-EA6D62EE355F}" sibTransId="{F598C40C-F843-4322-82FF-51B1705B7636}"/>
    <dgm:cxn modelId="{0C045606-4268-46C0-A4C4-0D87DA873DD8}" type="presParOf" srcId="{8BE4B353-8D35-44A3-9221-DBF65FAE412A}" destId="{8702700E-49AC-4491-AD6E-34E16A23D309}" srcOrd="0" destOrd="0" presId="urn:microsoft.com/office/officeart/2005/8/layout/process4"/>
    <dgm:cxn modelId="{1AE1D8C4-190F-496F-84D5-10CD90D8CE5A}" type="presParOf" srcId="{8702700E-49AC-4491-AD6E-34E16A23D309}" destId="{C33FB413-1EDD-4631-8DFE-ADBC856C401D}" srcOrd="0" destOrd="0" presId="urn:microsoft.com/office/officeart/2005/8/layout/process4"/>
    <dgm:cxn modelId="{DD8F17DB-6E04-475D-B4AA-7006BEADD0F1}" type="presParOf" srcId="{8BE4B353-8D35-44A3-9221-DBF65FAE412A}" destId="{920EC507-4665-49E5-95B7-148FA1B5E2D2}" srcOrd="1" destOrd="0" presId="urn:microsoft.com/office/officeart/2005/8/layout/process4"/>
    <dgm:cxn modelId="{C157B43F-77EA-484A-A561-FCFDB35E108D}" type="presParOf" srcId="{8BE4B353-8D35-44A3-9221-DBF65FAE412A}" destId="{9ABA9753-E32F-4BF7-BAF1-62CC2D629A71}" srcOrd="2" destOrd="0" presId="urn:microsoft.com/office/officeart/2005/8/layout/process4"/>
    <dgm:cxn modelId="{033E511B-CF5B-4AED-89D9-1943A21911D0}" type="presParOf" srcId="{9ABA9753-E32F-4BF7-BAF1-62CC2D629A71}" destId="{966F88FA-2790-4F1E-8344-8F693504B0EF}" srcOrd="0" destOrd="0" presId="urn:microsoft.com/office/officeart/2005/8/layout/process4"/>
    <dgm:cxn modelId="{E5180BCF-8245-48A3-9B7A-1C0E70F37665}" type="presParOf" srcId="{9ABA9753-E32F-4BF7-BAF1-62CC2D629A71}" destId="{3124ECAC-9012-48A7-9A42-405FA5C5B76F}" srcOrd="1" destOrd="0" presId="urn:microsoft.com/office/officeart/2005/8/layout/process4"/>
    <dgm:cxn modelId="{87178FC5-DEEB-4B5B-9BB4-F80FC66D09EC}" type="presParOf" srcId="{9ABA9753-E32F-4BF7-BAF1-62CC2D629A71}" destId="{A1DBF52B-6A41-42B5-B1B4-0989EEF59605}" srcOrd="2" destOrd="0" presId="urn:microsoft.com/office/officeart/2005/8/layout/process4"/>
    <dgm:cxn modelId="{C9C9F989-8743-41A5-A6F7-99A1D3E6FDF0}" type="presParOf" srcId="{A1DBF52B-6A41-42B5-B1B4-0989EEF59605}" destId="{E58997FA-C3D8-4F0A-8354-4A4DE0E4F14A}" srcOrd="0" destOrd="0" presId="urn:microsoft.com/office/officeart/2005/8/layout/process4"/>
    <dgm:cxn modelId="{6837A4E3-7055-4B3B-8B7B-66146C7BDE19}" type="presParOf" srcId="{A1DBF52B-6A41-42B5-B1B4-0989EEF59605}" destId="{E160FD4E-BA9F-4C62-B015-46C8DCF4C22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7569F4-08E9-4D3C-B468-46D3694DAE4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109271F-1381-40AA-A843-EE155ED4BC66}">
      <dgm:prSet/>
      <dgm:spPr/>
      <dgm:t>
        <a:bodyPr/>
        <a:lstStyle/>
        <a:p>
          <a:r>
            <a:rPr lang="en-US"/>
            <a:t>Stipends for after school hours to review data/plan progress</a:t>
          </a:r>
        </a:p>
      </dgm:t>
    </dgm:pt>
    <dgm:pt modelId="{F3D49C65-8437-42FB-BB61-DA67D458331D}" type="parTrans" cxnId="{372DE630-3F32-4E3E-9E31-4BACE2D695A3}">
      <dgm:prSet/>
      <dgm:spPr/>
      <dgm:t>
        <a:bodyPr/>
        <a:lstStyle/>
        <a:p>
          <a:endParaRPr lang="en-US"/>
        </a:p>
      </dgm:t>
    </dgm:pt>
    <dgm:pt modelId="{76183C7D-AF33-4282-9A23-27C67DE09EFE}" type="sibTrans" cxnId="{372DE630-3F32-4E3E-9E31-4BACE2D695A3}">
      <dgm:prSet/>
      <dgm:spPr/>
      <dgm:t>
        <a:bodyPr/>
        <a:lstStyle/>
        <a:p>
          <a:endParaRPr lang="en-US"/>
        </a:p>
      </dgm:t>
    </dgm:pt>
    <dgm:pt modelId="{7513C04B-6366-4964-B085-F2CB6AAE7C0F}">
      <dgm:prSet/>
      <dgm:spPr/>
      <dgm:t>
        <a:bodyPr/>
        <a:lstStyle/>
        <a:p>
          <a:r>
            <a:rPr lang="en-US"/>
            <a:t>Travel to another district to gain ideas </a:t>
          </a:r>
        </a:p>
      </dgm:t>
    </dgm:pt>
    <dgm:pt modelId="{97174300-EBA5-4CB8-888A-8E63A21C6D3D}" type="parTrans" cxnId="{77AC7FED-51AC-46E0-A044-05D7EF5F78DC}">
      <dgm:prSet/>
      <dgm:spPr/>
      <dgm:t>
        <a:bodyPr/>
        <a:lstStyle/>
        <a:p>
          <a:endParaRPr lang="en-US"/>
        </a:p>
      </dgm:t>
    </dgm:pt>
    <dgm:pt modelId="{5BF8F181-9B33-48CB-A5C3-EBE14AF1643D}" type="sibTrans" cxnId="{77AC7FED-51AC-46E0-A044-05D7EF5F78DC}">
      <dgm:prSet/>
      <dgm:spPr/>
      <dgm:t>
        <a:bodyPr/>
        <a:lstStyle/>
        <a:p>
          <a:endParaRPr lang="en-US"/>
        </a:p>
      </dgm:t>
    </dgm:pt>
    <dgm:pt modelId="{1989E2B9-C3EA-4845-A12F-02EB5EB287C2}">
      <dgm:prSet/>
      <dgm:spPr/>
      <dgm:t>
        <a:bodyPr/>
        <a:lstStyle/>
        <a:p>
          <a:r>
            <a:rPr lang="en-US"/>
            <a:t>Contracting with someone to support the district</a:t>
          </a:r>
        </a:p>
      </dgm:t>
    </dgm:pt>
    <dgm:pt modelId="{A9D889EE-D8F0-4D63-A67A-5743EB0E6420}" type="parTrans" cxnId="{38180909-EB68-40EE-A2A8-9216F6371D8A}">
      <dgm:prSet/>
      <dgm:spPr/>
      <dgm:t>
        <a:bodyPr/>
        <a:lstStyle/>
        <a:p>
          <a:endParaRPr lang="en-US"/>
        </a:p>
      </dgm:t>
    </dgm:pt>
    <dgm:pt modelId="{A5D44221-2AC7-49C2-992C-DB0EAC072B22}" type="sibTrans" cxnId="{38180909-EB68-40EE-A2A8-9216F6371D8A}">
      <dgm:prSet/>
      <dgm:spPr/>
      <dgm:t>
        <a:bodyPr/>
        <a:lstStyle/>
        <a:p>
          <a:endParaRPr lang="en-US"/>
        </a:p>
      </dgm:t>
    </dgm:pt>
    <dgm:pt modelId="{057DFA45-81A1-4B5A-9026-8CDE0DCD9C0B}" type="pres">
      <dgm:prSet presAssocID="{7D7569F4-08E9-4D3C-B468-46D3694DAE44}" presName="root" presStyleCnt="0">
        <dgm:presLayoutVars>
          <dgm:dir/>
          <dgm:resizeHandles val="exact"/>
        </dgm:presLayoutVars>
      </dgm:prSet>
      <dgm:spPr/>
    </dgm:pt>
    <dgm:pt modelId="{06A8FA4B-15C1-46CC-8481-21D22FB64BEE}" type="pres">
      <dgm:prSet presAssocID="{1109271F-1381-40AA-A843-EE155ED4BC66}" presName="compNode" presStyleCnt="0"/>
      <dgm:spPr/>
    </dgm:pt>
    <dgm:pt modelId="{4C789F96-FD3E-4B31-B825-B28C6E8AA42A}" type="pres">
      <dgm:prSet presAssocID="{1109271F-1381-40AA-A843-EE155ED4BC66}" presName="bgRect" presStyleLbl="bgShp" presStyleIdx="0" presStyleCnt="3"/>
      <dgm:spPr/>
    </dgm:pt>
    <dgm:pt modelId="{6933EF76-DB70-4F6F-9F2E-9D78D7FDF233}" type="pres">
      <dgm:prSet presAssocID="{1109271F-1381-40AA-A843-EE155ED4BC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9F473FC5-F6D0-480D-A8A4-897FA84A70D3}" type="pres">
      <dgm:prSet presAssocID="{1109271F-1381-40AA-A843-EE155ED4BC66}" presName="spaceRect" presStyleCnt="0"/>
      <dgm:spPr/>
    </dgm:pt>
    <dgm:pt modelId="{8F3BC900-3E0D-4542-825A-CB4AF142B077}" type="pres">
      <dgm:prSet presAssocID="{1109271F-1381-40AA-A843-EE155ED4BC66}" presName="parTx" presStyleLbl="revTx" presStyleIdx="0" presStyleCnt="3">
        <dgm:presLayoutVars>
          <dgm:chMax val="0"/>
          <dgm:chPref val="0"/>
        </dgm:presLayoutVars>
      </dgm:prSet>
      <dgm:spPr/>
    </dgm:pt>
    <dgm:pt modelId="{EE2AAE2E-AB0B-42B9-9E53-DBD7023C61A9}" type="pres">
      <dgm:prSet presAssocID="{76183C7D-AF33-4282-9A23-27C67DE09EFE}" presName="sibTrans" presStyleCnt="0"/>
      <dgm:spPr/>
    </dgm:pt>
    <dgm:pt modelId="{3F497A15-3B50-4E86-8E23-E5B4E3518B85}" type="pres">
      <dgm:prSet presAssocID="{7513C04B-6366-4964-B085-F2CB6AAE7C0F}" presName="compNode" presStyleCnt="0"/>
      <dgm:spPr/>
    </dgm:pt>
    <dgm:pt modelId="{F3173065-7785-4B42-BB21-BB037F9A7810}" type="pres">
      <dgm:prSet presAssocID="{7513C04B-6366-4964-B085-F2CB6AAE7C0F}" presName="bgRect" presStyleLbl="bgShp" presStyleIdx="1" presStyleCnt="3"/>
      <dgm:spPr/>
    </dgm:pt>
    <dgm:pt modelId="{00276041-A688-42D9-A30A-1B054446C65A}" type="pres">
      <dgm:prSet presAssocID="{7513C04B-6366-4964-B085-F2CB6AAE7C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irplane"/>
        </a:ext>
      </dgm:extLst>
    </dgm:pt>
    <dgm:pt modelId="{E4042151-B7F4-43CB-9B08-ABF0FCB72949}" type="pres">
      <dgm:prSet presAssocID="{7513C04B-6366-4964-B085-F2CB6AAE7C0F}" presName="spaceRect" presStyleCnt="0"/>
      <dgm:spPr/>
    </dgm:pt>
    <dgm:pt modelId="{EADB1ECE-C27A-4ADD-A798-FDB8928C72E8}" type="pres">
      <dgm:prSet presAssocID="{7513C04B-6366-4964-B085-F2CB6AAE7C0F}" presName="parTx" presStyleLbl="revTx" presStyleIdx="1" presStyleCnt="3">
        <dgm:presLayoutVars>
          <dgm:chMax val="0"/>
          <dgm:chPref val="0"/>
        </dgm:presLayoutVars>
      </dgm:prSet>
      <dgm:spPr/>
    </dgm:pt>
    <dgm:pt modelId="{E859E575-D448-4402-BDC7-21DA15AA8ABC}" type="pres">
      <dgm:prSet presAssocID="{5BF8F181-9B33-48CB-A5C3-EBE14AF1643D}" presName="sibTrans" presStyleCnt="0"/>
      <dgm:spPr/>
    </dgm:pt>
    <dgm:pt modelId="{73B21AC3-6809-4CD7-B044-F6770EDBD812}" type="pres">
      <dgm:prSet presAssocID="{1989E2B9-C3EA-4845-A12F-02EB5EB287C2}" presName="compNode" presStyleCnt="0"/>
      <dgm:spPr/>
    </dgm:pt>
    <dgm:pt modelId="{52077F6A-01AA-45A3-9243-A4BD16ABA850}" type="pres">
      <dgm:prSet presAssocID="{1989E2B9-C3EA-4845-A12F-02EB5EB287C2}" presName="bgRect" presStyleLbl="bgShp" presStyleIdx="2" presStyleCnt="3"/>
      <dgm:spPr/>
    </dgm:pt>
    <dgm:pt modelId="{8AB58D4B-CFC8-4F7F-B55D-8B4AF3AF553A}" type="pres">
      <dgm:prSet presAssocID="{1989E2B9-C3EA-4845-A12F-02EB5EB287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C3624E87-B7C0-43D5-A7FB-E292F20F4D1A}" type="pres">
      <dgm:prSet presAssocID="{1989E2B9-C3EA-4845-A12F-02EB5EB287C2}" presName="spaceRect" presStyleCnt="0"/>
      <dgm:spPr/>
    </dgm:pt>
    <dgm:pt modelId="{33860AD1-F8E1-49AF-AB68-F7D6BC76E372}" type="pres">
      <dgm:prSet presAssocID="{1989E2B9-C3EA-4845-A12F-02EB5EB287C2}" presName="parTx" presStyleLbl="revTx" presStyleIdx="2" presStyleCnt="3">
        <dgm:presLayoutVars>
          <dgm:chMax val="0"/>
          <dgm:chPref val="0"/>
        </dgm:presLayoutVars>
      </dgm:prSet>
      <dgm:spPr/>
    </dgm:pt>
  </dgm:ptLst>
  <dgm:cxnLst>
    <dgm:cxn modelId="{38180909-EB68-40EE-A2A8-9216F6371D8A}" srcId="{7D7569F4-08E9-4D3C-B468-46D3694DAE44}" destId="{1989E2B9-C3EA-4845-A12F-02EB5EB287C2}" srcOrd="2" destOrd="0" parTransId="{A9D889EE-D8F0-4D63-A67A-5743EB0E6420}" sibTransId="{A5D44221-2AC7-49C2-992C-DB0EAC072B22}"/>
    <dgm:cxn modelId="{B7571611-FA4F-4D0E-9124-A475B6D0A0DC}" type="presOf" srcId="{7513C04B-6366-4964-B085-F2CB6AAE7C0F}" destId="{EADB1ECE-C27A-4ADD-A798-FDB8928C72E8}" srcOrd="0" destOrd="0" presId="urn:microsoft.com/office/officeart/2018/2/layout/IconVerticalSolidList"/>
    <dgm:cxn modelId="{B6DD522F-9EE1-4D1C-B399-4440D3477EA9}" type="presOf" srcId="{7D7569F4-08E9-4D3C-B468-46D3694DAE44}" destId="{057DFA45-81A1-4B5A-9026-8CDE0DCD9C0B}" srcOrd="0" destOrd="0" presId="urn:microsoft.com/office/officeart/2018/2/layout/IconVerticalSolidList"/>
    <dgm:cxn modelId="{372DE630-3F32-4E3E-9E31-4BACE2D695A3}" srcId="{7D7569F4-08E9-4D3C-B468-46D3694DAE44}" destId="{1109271F-1381-40AA-A843-EE155ED4BC66}" srcOrd="0" destOrd="0" parTransId="{F3D49C65-8437-42FB-BB61-DA67D458331D}" sibTransId="{76183C7D-AF33-4282-9A23-27C67DE09EFE}"/>
    <dgm:cxn modelId="{C2E08E47-18CD-4382-85C7-F672B86E6DEC}" type="presOf" srcId="{1989E2B9-C3EA-4845-A12F-02EB5EB287C2}" destId="{33860AD1-F8E1-49AF-AB68-F7D6BC76E372}" srcOrd="0" destOrd="0" presId="urn:microsoft.com/office/officeart/2018/2/layout/IconVerticalSolidList"/>
    <dgm:cxn modelId="{1CB8826A-F28F-46C8-87B9-D05427DB51CF}" type="presOf" srcId="{1109271F-1381-40AA-A843-EE155ED4BC66}" destId="{8F3BC900-3E0D-4542-825A-CB4AF142B077}" srcOrd="0" destOrd="0" presId="urn:microsoft.com/office/officeart/2018/2/layout/IconVerticalSolidList"/>
    <dgm:cxn modelId="{77AC7FED-51AC-46E0-A044-05D7EF5F78DC}" srcId="{7D7569F4-08E9-4D3C-B468-46D3694DAE44}" destId="{7513C04B-6366-4964-B085-F2CB6AAE7C0F}" srcOrd="1" destOrd="0" parTransId="{97174300-EBA5-4CB8-888A-8E63A21C6D3D}" sibTransId="{5BF8F181-9B33-48CB-A5C3-EBE14AF1643D}"/>
    <dgm:cxn modelId="{A7BD4CF4-812E-4F00-A76D-71F39431A198}" type="presParOf" srcId="{057DFA45-81A1-4B5A-9026-8CDE0DCD9C0B}" destId="{06A8FA4B-15C1-46CC-8481-21D22FB64BEE}" srcOrd="0" destOrd="0" presId="urn:microsoft.com/office/officeart/2018/2/layout/IconVerticalSolidList"/>
    <dgm:cxn modelId="{74169D56-69F0-475B-88F6-96EC9AE834A9}" type="presParOf" srcId="{06A8FA4B-15C1-46CC-8481-21D22FB64BEE}" destId="{4C789F96-FD3E-4B31-B825-B28C6E8AA42A}" srcOrd="0" destOrd="0" presId="urn:microsoft.com/office/officeart/2018/2/layout/IconVerticalSolidList"/>
    <dgm:cxn modelId="{8EEE39D2-9BE7-4A56-94F4-D13AC16E326C}" type="presParOf" srcId="{06A8FA4B-15C1-46CC-8481-21D22FB64BEE}" destId="{6933EF76-DB70-4F6F-9F2E-9D78D7FDF233}" srcOrd="1" destOrd="0" presId="urn:microsoft.com/office/officeart/2018/2/layout/IconVerticalSolidList"/>
    <dgm:cxn modelId="{EF75994C-90E2-41F6-AD47-2AD1F442A0CE}" type="presParOf" srcId="{06A8FA4B-15C1-46CC-8481-21D22FB64BEE}" destId="{9F473FC5-F6D0-480D-A8A4-897FA84A70D3}" srcOrd="2" destOrd="0" presId="urn:microsoft.com/office/officeart/2018/2/layout/IconVerticalSolidList"/>
    <dgm:cxn modelId="{354A8708-4C0E-4570-B029-05DCBCA3A394}" type="presParOf" srcId="{06A8FA4B-15C1-46CC-8481-21D22FB64BEE}" destId="{8F3BC900-3E0D-4542-825A-CB4AF142B077}" srcOrd="3" destOrd="0" presId="urn:microsoft.com/office/officeart/2018/2/layout/IconVerticalSolidList"/>
    <dgm:cxn modelId="{920F98B8-6A2F-47C6-BA19-70A436EC2F9F}" type="presParOf" srcId="{057DFA45-81A1-4B5A-9026-8CDE0DCD9C0B}" destId="{EE2AAE2E-AB0B-42B9-9E53-DBD7023C61A9}" srcOrd="1" destOrd="0" presId="urn:microsoft.com/office/officeart/2018/2/layout/IconVerticalSolidList"/>
    <dgm:cxn modelId="{2C82125B-6984-4D5A-A9B1-091B3CFED73B}" type="presParOf" srcId="{057DFA45-81A1-4B5A-9026-8CDE0DCD9C0B}" destId="{3F497A15-3B50-4E86-8E23-E5B4E3518B85}" srcOrd="2" destOrd="0" presId="urn:microsoft.com/office/officeart/2018/2/layout/IconVerticalSolidList"/>
    <dgm:cxn modelId="{296BF7B3-CE23-4868-A5E8-8BC58AAE646E}" type="presParOf" srcId="{3F497A15-3B50-4E86-8E23-E5B4E3518B85}" destId="{F3173065-7785-4B42-BB21-BB037F9A7810}" srcOrd="0" destOrd="0" presId="urn:microsoft.com/office/officeart/2018/2/layout/IconVerticalSolidList"/>
    <dgm:cxn modelId="{0497272F-EDA9-4C3F-B715-591B358361A6}" type="presParOf" srcId="{3F497A15-3B50-4E86-8E23-E5B4E3518B85}" destId="{00276041-A688-42D9-A30A-1B054446C65A}" srcOrd="1" destOrd="0" presId="urn:microsoft.com/office/officeart/2018/2/layout/IconVerticalSolidList"/>
    <dgm:cxn modelId="{7D6D885F-6953-4B8D-8577-2D8BAA9A1832}" type="presParOf" srcId="{3F497A15-3B50-4E86-8E23-E5B4E3518B85}" destId="{E4042151-B7F4-43CB-9B08-ABF0FCB72949}" srcOrd="2" destOrd="0" presId="urn:microsoft.com/office/officeart/2018/2/layout/IconVerticalSolidList"/>
    <dgm:cxn modelId="{8AEA2F60-A0B7-402C-84BB-04D10F1F9588}" type="presParOf" srcId="{3F497A15-3B50-4E86-8E23-E5B4E3518B85}" destId="{EADB1ECE-C27A-4ADD-A798-FDB8928C72E8}" srcOrd="3" destOrd="0" presId="urn:microsoft.com/office/officeart/2018/2/layout/IconVerticalSolidList"/>
    <dgm:cxn modelId="{FBB11C3D-766C-4BAB-A4DA-2D8D5B351AAD}" type="presParOf" srcId="{057DFA45-81A1-4B5A-9026-8CDE0DCD9C0B}" destId="{E859E575-D448-4402-BDC7-21DA15AA8ABC}" srcOrd="3" destOrd="0" presId="urn:microsoft.com/office/officeart/2018/2/layout/IconVerticalSolidList"/>
    <dgm:cxn modelId="{D7E7935F-2187-44E8-AC94-52A0AC992BDF}" type="presParOf" srcId="{057DFA45-81A1-4B5A-9026-8CDE0DCD9C0B}" destId="{73B21AC3-6809-4CD7-B044-F6770EDBD812}" srcOrd="4" destOrd="0" presId="urn:microsoft.com/office/officeart/2018/2/layout/IconVerticalSolidList"/>
    <dgm:cxn modelId="{1FCD7CCB-7535-47E3-8F7C-3DB3B5C35C1B}" type="presParOf" srcId="{73B21AC3-6809-4CD7-B044-F6770EDBD812}" destId="{52077F6A-01AA-45A3-9243-A4BD16ABA850}" srcOrd="0" destOrd="0" presId="urn:microsoft.com/office/officeart/2018/2/layout/IconVerticalSolidList"/>
    <dgm:cxn modelId="{B90B06FD-7ED6-416D-BCF6-7D59E781D28B}" type="presParOf" srcId="{73B21AC3-6809-4CD7-B044-F6770EDBD812}" destId="{8AB58D4B-CFC8-4F7F-B55D-8B4AF3AF553A}" srcOrd="1" destOrd="0" presId="urn:microsoft.com/office/officeart/2018/2/layout/IconVerticalSolidList"/>
    <dgm:cxn modelId="{BCF99B6C-0BEC-49BA-AF23-DD3E401EF3B7}" type="presParOf" srcId="{73B21AC3-6809-4CD7-B044-F6770EDBD812}" destId="{C3624E87-B7C0-43D5-A7FB-E292F20F4D1A}" srcOrd="2" destOrd="0" presId="urn:microsoft.com/office/officeart/2018/2/layout/IconVerticalSolidList"/>
    <dgm:cxn modelId="{89831244-2FC6-4378-9EDA-FAA28FA487FE}" type="presParOf" srcId="{73B21AC3-6809-4CD7-B044-F6770EDBD812}" destId="{33860AD1-F8E1-49AF-AB68-F7D6BC76E3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B00BE1-BD11-4693-9CDA-8BB6D7127316}"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39ECA845-89AB-4A55-A2E0-FC6C55D3D26A}">
      <dgm:prSet/>
      <dgm:spPr/>
      <dgm:t>
        <a:bodyPr/>
        <a:lstStyle/>
        <a:p>
          <a:r>
            <a:rPr lang="en-US"/>
            <a:t>Gather</a:t>
          </a:r>
        </a:p>
      </dgm:t>
    </dgm:pt>
    <dgm:pt modelId="{B160687C-A3D6-4A37-A5AD-277A8559B5C3}" type="parTrans" cxnId="{94214566-9852-4EA0-864E-2CBB73C44D48}">
      <dgm:prSet/>
      <dgm:spPr/>
      <dgm:t>
        <a:bodyPr/>
        <a:lstStyle/>
        <a:p>
          <a:endParaRPr lang="en-US"/>
        </a:p>
      </dgm:t>
    </dgm:pt>
    <dgm:pt modelId="{9D21AE01-FBF9-42BF-BD31-424653480539}" type="sibTrans" cxnId="{94214566-9852-4EA0-864E-2CBB73C44D48}">
      <dgm:prSet/>
      <dgm:spPr/>
      <dgm:t>
        <a:bodyPr/>
        <a:lstStyle/>
        <a:p>
          <a:endParaRPr lang="en-US"/>
        </a:p>
      </dgm:t>
    </dgm:pt>
    <dgm:pt modelId="{5199EFF2-07B8-4ADC-90B6-F94D4F8E957F}">
      <dgm:prSet/>
      <dgm:spPr/>
      <dgm:t>
        <a:bodyPr/>
        <a:lstStyle/>
        <a:p>
          <a:r>
            <a:rPr lang="en-US"/>
            <a:t>Gather a team</a:t>
          </a:r>
        </a:p>
      </dgm:t>
    </dgm:pt>
    <dgm:pt modelId="{3EAC2F5B-D333-4F73-A217-6D009DDC08A0}" type="parTrans" cxnId="{6BD7DF05-4EBC-404C-926B-0D2163341ADA}">
      <dgm:prSet/>
      <dgm:spPr/>
      <dgm:t>
        <a:bodyPr/>
        <a:lstStyle/>
        <a:p>
          <a:endParaRPr lang="en-US"/>
        </a:p>
      </dgm:t>
    </dgm:pt>
    <dgm:pt modelId="{337F4A63-E43B-41AB-A8AF-71FCDC9B82EB}" type="sibTrans" cxnId="{6BD7DF05-4EBC-404C-926B-0D2163341ADA}">
      <dgm:prSet/>
      <dgm:spPr/>
      <dgm:t>
        <a:bodyPr/>
        <a:lstStyle/>
        <a:p>
          <a:endParaRPr lang="en-US"/>
        </a:p>
      </dgm:t>
    </dgm:pt>
    <dgm:pt modelId="{E960B5E3-6794-4025-993A-E8E9EA1C7637}">
      <dgm:prSet/>
      <dgm:spPr/>
      <dgm:t>
        <a:bodyPr/>
        <a:lstStyle/>
        <a:p>
          <a:r>
            <a:rPr lang="en-US"/>
            <a:t>Review the past two years’ root cause to assist in developing an improvement plan.</a:t>
          </a:r>
        </a:p>
      </dgm:t>
    </dgm:pt>
    <dgm:pt modelId="{4EB3AEB5-7B57-419E-B01D-02CE944866E4}" type="parTrans" cxnId="{B75D17F0-3266-4162-8633-2398BD35C9B4}">
      <dgm:prSet/>
      <dgm:spPr/>
      <dgm:t>
        <a:bodyPr/>
        <a:lstStyle/>
        <a:p>
          <a:endParaRPr lang="en-US"/>
        </a:p>
      </dgm:t>
    </dgm:pt>
    <dgm:pt modelId="{AE4907FC-54AE-4F8D-A3F6-59BEC06E086D}" type="sibTrans" cxnId="{B75D17F0-3266-4162-8633-2398BD35C9B4}">
      <dgm:prSet/>
      <dgm:spPr/>
      <dgm:t>
        <a:bodyPr/>
        <a:lstStyle/>
        <a:p>
          <a:endParaRPr lang="en-US"/>
        </a:p>
      </dgm:t>
    </dgm:pt>
    <dgm:pt modelId="{1F3E0A86-C88A-4E5C-95E5-308A98C1ED1D}">
      <dgm:prSet/>
      <dgm:spPr/>
      <dgm:t>
        <a:bodyPr/>
        <a:lstStyle/>
        <a:p>
          <a:r>
            <a:rPr lang="en-US"/>
            <a:t>Identify</a:t>
          </a:r>
        </a:p>
      </dgm:t>
    </dgm:pt>
    <dgm:pt modelId="{E9B1A1BB-274C-4667-A0A1-EB0C805F7117}" type="parTrans" cxnId="{390223E7-53FC-4993-A50B-B7B8BFAEEEB8}">
      <dgm:prSet/>
      <dgm:spPr/>
      <dgm:t>
        <a:bodyPr/>
        <a:lstStyle/>
        <a:p>
          <a:endParaRPr lang="en-US"/>
        </a:p>
      </dgm:t>
    </dgm:pt>
    <dgm:pt modelId="{D8059009-598A-4300-B1F2-65E93ACC5CAA}" type="sibTrans" cxnId="{390223E7-53FC-4993-A50B-B7B8BFAEEEB8}">
      <dgm:prSet/>
      <dgm:spPr/>
      <dgm:t>
        <a:bodyPr/>
        <a:lstStyle/>
        <a:p>
          <a:endParaRPr lang="en-US"/>
        </a:p>
      </dgm:t>
    </dgm:pt>
    <dgm:pt modelId="{E2898F41-B41E-4B81-9C0C-6D5EE1382236}">
      <dgm:prSet/>
      <dgm:spPr/>
      <dgm:t>
        <a:bodyPr/>
        <a:lstStyle/>
        <a:p>
          <a:r>
            <a:rPr lang="en-US"/>
            <a:t>Identify the plan to utilize 615 fund to support improvement plan.</a:t>
          </a:r>
        </a:p>
      </dgm:t>
    </dgm:pt>
    <dgm:pt modelId="{F1BC034E-CD08-4802-A5DB-9C783BE5378C}" type="parTrans" cxnId="{3581E29E-EED7-48E8-9A08-770297502E47}">
      <dgm:prSet/>
      <dgm:spPr/>
      <dgm:t>
        <a:bodyPr/>
        <a:lstStyle/>
        <a:p>
          <a:endParaRPr lang="en-US"/>
        </a:p>
      </dgm:t>
    </dgm:pt>
    <dgm:pt modelId="{0CF10C4C-BEE6-4AEB-AAE5-A69DE2A86E4B}" type="sibTrans" cxnId="{3581E29E-EED7-48E8-9A08-770297502E47}">
      <dgm:prSet/>
      <dgm:spPr/>
      <dgm:t>
        <a:bodyPr/>
        <a:lstStyle/>
        <a:p>
          <a:endParaRPr lang="en-US"/>
        </a:p>
      </dgm:t>
    </dgm:pt>
    <dgm:pt modelId="{8F03376A-1B1B-4BA7-88E6-632B9316B30D}">
      <dgm:prSet/>
      <dgm:spPr/>
      <dgm:t>
        <a:bodyPr/>
        <a:lstStyle/>
        <a:p>
          <a:r>
            <a:rPr lang="en-US"/>
            <a:t>Invite</a:t>
          </a:r>
        </a:p>
      </dgm:t>
    </dgm:pt>
    <dgm:pt modelId="{9C1885EC-82C8-4E65-B4A1-111AE1B2344B}" type="parTrans" cxnId="{04838C1D-FFDB-454B-BBDD-2C9BF9123A6F}">
      <dgm:prSet/>
      <dgm:spPr/>
      <dgm:t>
        <a:bodyPr/>
        <a:lstStyle/>
        <a:p>
          <a:endParaRPr lang="en-US"/>
        </a:p>
      </dgm:t>
    </dgm:pt>
    <dgm:pt modelId="{0851E114-10E0-47D7-8884-BA3070DDB09D}" type="sibTrans" cxnId="{04838C1D-FFDB-454B-BBDD-2C9BF9123A6F}">
      <dgm:prSet/>
      <dgm:spPr/>
      <dgm:t>
        <a:bodyPr/>
        <a:lstStyle/>
        <a:p>
          <a:endParaRPr lang="en-US"/>
        </a:p>
      </dgm:t>
    </dgm:pt>
    <dgm:pt modelId="{340F3CBD-1011-49F8-90F4-3EC76B661E70}">
      <dgm:prSet/>
      <dgm:spPr/>
      <dgm:t>
        <a:bodyPr/>
        <a:lstStyle/>
        <a:p>
          <a:r>
            <a:rPr lang="en-US"/>
            <a:t>Invite parents/community to school board meeting to discuss the plan for improvement</a:t>
          </a:r>
        </a:p>
      </dgm:t>
    </dgm:pt>
    <dgm:pt modelId="{FD25983A-4C6E-457C-B9B3-31C62BD041BB}" type="parTrans" cxnId="{86D200C3-EE23-42ED-A9E6-4E5C1E3C7836}">
      <dgm:prSet/>
      <dgm:spPr/>
      <dgm:t>
        <a:bodyPr/>
        <a:lstStyle/>
        <a:p>
          <a:endParaRPr lang="en-US"/>
        </a:p>
      </dgm:t>
    </dgm:pt>
    <dgm:pt modelId="{54E88AB1-F6CA-4868-907C-63FB5FD666E3}" type="sibTrans" cxnId="{86D200C3-EE23-42ED-A9E6-4E5C1E3C7836}">
      <dgm:prSet/>
      <dgm:spPr/>
      <dgm:t>
        <a:bodyPr/>
        <a:lstStyle/>
        <a:p>
          <a:endParaRPr lang="en-US"/>
        </a:p>
      </dgm:t>
    </dgm:pt>
    <dgm:pt modelId="{C792F1F5-2F10-4CFA-AF43-012F0821B3A2}" type="pres">
      <dgm:prSet presAssocID="{DDB00BE1-BD11-4693-9CDA-8BB6D7127316}" presName="Name0" presStyleCnt="0">
        <dgm:presLayoutVars>
          <dgm:dir/>
          <dgm:animLvl val="lvl"/>
          <dgm:resizeHandles val="exact"/>
        </dgm:presLayoutVars>
      </dgm:prSet>
      <dgm:spPr/>
    </dgm:pt>
    <dgm:pt modelId="{BE906FDA-2A15-468C-99EA-812177DAEFB1}" type="pres">
      <dgm:prSet presAssocID="{8F03376A-1B1B-4BA7-88E6-632B9316B30D}" presName="boxAndChildren" presStyleCnt="0"/>
      <dgm:spPr/>
    </dgm:pt>
    <dgm:pt modelId="{10EA148F-6D85-4776-9C6B-965E88468020}" type="pres">
      <dgm:prSet presAssocID="{8F03376A-1B1B-4BA7-88E6-632B9316B30D}" presName="parentTextBox" presStyleLbl="alignNode1" presStyleIdx="0" presStyleCnt="3"/>
      <dgm:spPr/>
    </dgm:pt>
    <dgm:pt modelId="{08F71D58-EB72-4AA6-BBED-9022FBC28B28}" type="pres">
      <dgm:prSet presAssocID="{8F03376A-1B1B-4BA7-88E6-632B9316B30D}" presName="descendantBox" presStyleLbl="bgAccFollowNode1" presStyleIdx="0" presStyleCnt="3"/>
      <dgm:spPr/>
    </dgm:pt>
    <dgm:pt modelId="{B8508728-FC1F-4EA8-96C6-978248D187C0}" type="pres">
      <dgm:prSet presAssocID="{D8059009-598A-4300-B1F2-65E93ACC5CAA}" presName="sp" presStyleCnt="0"/>
      <dgm:spPr/>
    </dgm:pt>
    <dgm:pt modelId="{52B4109D-91B6-4D5E-9F64-A46C61EBD240}" type="pres">
      <dgm:prSet presAssocID="{1F3E0A86-C88A-4E5C-95E5-308A98C1ED1D}" presName="arrowAndChildren" presStyleCnt="0"/>
      <dgm:spPr/>
    </dgm:pt>
    <dgm:pt modelId="{43F93060-CABB-4F2A-971D-DC9D33970D61}" type="pres">
      <dgm:prSet presAssocID="{1F3E0A86-C88A-4E5C-95E5-308A98C1ED1D}" presName="parentTextArrow" presStyleLbl="node1" presStyleIdx="0" presStyleCnt="0"/>
      <dgm:spPr/>
    </dgm:pt>
    <dgm:pt modelId="{5C8CF095-8307-410D-BF1E-BB956D26F566}" type="pres">
      <dgm:prSet presAssocID="{1F3E0A86-C88A-4E5C-95E5-308A98C1ED1D}" presName="arrow" presStyleLbl="alignNode1" presStyleIdx="1" presStyleCnt="3"/>
      <dgm:spPr/>
    </dgm:pt>
    <dgm:pt modelId="{526FC18B-094C-42D1-9F2A-F5656F716A89}" type="pres">
      <dgm:prSet presAssocID="{1F3E0A86-C88A-4E5C-95E5-308A98C1ED1D}" presName="descendantArrow" presStyleLbl="bgAccFollowNode1" presStyleIdx="1" presStyleCnt="3"/>
      <dgm:spPr/>
    </dgm:pt>
    <dgm:pt modelId="{F2766103-9EE3-4FD5-B98F-1A4974F32B4A}" type="pres">
      <dgm:prSet presAssocID="{9D21AE01-FBF9-42BF-BD31-424653480539}" presName="sp" presStyleCnt="0"/>
      <dgm:spPr/>
    </dgm:pt>
    <dgm:pt modelId="{FF19AF0F-B4C9-4519-A3AB-B5F473F1EE19}" type="pres">
      <dgm:prSet presAssocID="{39ECA845-89AB-4A55-A2E0-FC6C55D3D26A}" presName="arrowAndChildren" presStyleCnt="0"/>
      <dgm:spPr/>
    </dgm:pt>
    <dgm:pt modelId="{CEF3388B-154A-43C6-9811-8BA455454739}" type="pres">
      <dgm:prSet presAssocID="{39ECA845-89AB-4A55-A2E0-FC6C55D3D26A}" presName="parentTextArrow" presStyleLbl="node1" presStyleIdx="0" presStyleCnt="0"/>
      <dgm:spPr/>
    </dgm:pt>
    <dgm:pt modelId="{4409880D-9824-4A52-BCB4-903B87E47D93}" type="pres">
      <dgm:prSet presAssocID="{39ECA845-89AB-4A55-A2E0-FC6C55D3D26A}" presName="arrow" presStyleLbl="alignNode1" presStyleIdx="2" presStyleCnt="3"/>
      <dgm:spPr/>
    </dgm:pt>
    <dgm:pt modelId="{88BF3518-1DA4-4B50-9DE4-A461EE62F5D9}" type="pres">
      <dgm:prSet presAssocID="{39ECA845-89AB-4A55-A2E0-FC6C55D3D26A}" presName="descendantArrow" presStyleLbl="bgAccFollowNode1" presStyleIdx="2" presStyleCnt="3"/>
      <dgm:spPr/>
    </dgm:pt>
  </dgm:ptLst>
  <dgm:cxnLst>
    <dgm:cxn modelId="{6BD7DF05-4EBC-404C-926B-0D2163341ADA}" srcId="{39ECA845-89AB-4A55-A2E0-FC6C55D3D26A}" destId="{5199EFF2-07B8-4ADC-90B6-F94D4F8E957F}" srcOrd="0" destOrd="0" parTransId="{3EAC2F5B-D333-4F73-A217-6D009DDC08A0}" sibTransId="{337F4A63-E43B-41AB-A8AF-71FCDC9B82EB}"/>
    <dgm:cxn modelId="{FA7E5F0E-A1FB-479B-89EA-722385E90E4B}" type="presOf" srcId="{39ECA845-89AB-4A55-A2E0-FC6C55D3D26A}" destId="{CEF3388B-154A-43C6-9811-8BA455454739}" srcOrd="0" destOrd="0" presId="urn:microsoft.com/office/officeart/2016/7/layout/VerticalDownArrowProcess"/>
    <dgm:cxn modelId="{04838C1D-FFDB-454B-BBDD-2C9BF9123A6F}" srcId="{DDB00BE1-BD11-4693-9CDA-8BB6D7127316}" destId="{8F03376A-1B1B-4BA7-88E6-632B9316B30D}" srcOrd="2" destOrd="0" parTransId="{9C1885EC-82C8-4E65-B4A1-111AE1B2344B}" sibTransId="{0851E114-10E0-47D7-8884-BA3070DDB09D}"/>
    <dgm:cxn modelId="{DEE64D3B-0514-4BFC-8250-D59D38EB52D2}" type="presOf" srcId="{1F3E0A86-C88A-4E5C-95E5-308A98C1ED1D}" destId="{43F93060-CABB-4F2A-971D-DC9D33970D61}" srcOrd="0" destOrd="0" presId="urn:microsoft.com/office/officeart/2016/7/layout/VerticalDownArrowProcess"/>
    <dgm:cxn modelId="{8830EE3F-4642-4FE7-90B8-D5366573DDCE}" type="presOf" srcId="{5199EFF2-07B8-4ADC-90B6-F94D4F8E957F}" destId="{88BF3518-1DA4-4B50-9DE4-A461EE62F5D9}" srcOrd="0" destOrd="0" presId="urn:microsoft.com/office/officeart/2016/7/layout/VerticalDownArrowProcess"/>
    <dgm:cxn modelId="{DFB3AF61-3EEC-453D-9BCA-E9FA177CDC76}" type="presOf" srcId="{39ECA845-89AB-4A55-A2E0-FC6C55D3D26A}" destId="{4409880D-9824-4A52-BCB4-903B87E47D93}" srcOrd="1" destOrd="0" presId="urn:microsoft.com/office/officeart/2016/7/layout/VerticalDownArrowProcess"/>
    <dgm:cxn modelId="{94214566-9852-4EA0-864E-2CBB73C44D48}" srcId="{DDB00BE1-BD11-4693-9CDA-8BB6D7127316}" destId="{39ECA845-89AB-4A55-A2E0-FC6C55D3D26A}" srcOrd="0" destOrd="0" parTransId="{B160687C-A3D6-4A37-A5AD-277A8559B5C3}" sibTransId="{9D21AE01-FBF9-42BF-BD31-424653480539}"/>
    <dgm:cxn modelId="{6797204F-2EB6-46CD-8F07-2DDB240A54DE}" type="presOf" srcId="{1F3E0A86-C88A-4E5C-95E5-308A98C1ED1D}" destId="{5C8CF095-8307-410D-BF1E-BB956D26F566}" srcOrd="1" destOrd="0" presId="urn:microsoft.com/office/officeart/2016/7/layout/VerticalDownArrowProcess"/>
    <dgm:cxn modelId="{F4A7B276-69C7-47F4-BC1F-3F6E4C8075B1}" type="presOf" srcId="{DDB00BE1-BD11-4693-9CDA-8BB6D7127316}" destId="{C792F1F5-2F10-4CFA-AF43-012F0821B3A2}" srcOrd="0" destOrd="0" presId="urn:microsoft.com/office/officeart/2016/7/layout/VerticalDownArrowProcess"/>
    <dgm:cxn modelId="{C6898390-650D-4CCF-8247-98CF1A083A19}" type="presOf" srcId="{340F3CBD-1011-49F8-90F4-3EC76B661E70}" destId="{08F71D58-EB72-4AA6-BBED-9022FBC28B28}" srcOrd="0" destOrd="0" presId="urn:microsoft.com/office/officeart/2016/7/layout/VerticalDownArrowProcess"/>
    <dgm:cxn modelId="{B2A4229A-A43C-44D7-B20D-8C456EE53C60}" type="presOf" srcId="{E2898F41-B41E-4B81-9C0C-6D5EE1382236}" destId="{526FC18B-094C-42D1-9F2A-F5656F716A89}" srcOrd="0" destOrd="0" presId="urn:microsoft.com/office/officeart/2016/7/layout/VerticalDownArrowProcess"/>
    <dgm:cxn modelId="{3581E29E-EED7-48E8-9A08-770297502E47}" srcId="{1F3E0A86-C88A-4E5C-95E5-308A98C1ED1D}" destId="{E2898F41-B41E-4B81-9C0C-6D5EE1382236}" srcOrd="0" destOrd="0" parTransId="{F1BC034E-CD08-4802-A5DB-9C783BE5378C}" sibTransId="{0CF10C4C-BEE6-4AEB-AAE5-A69DE2A86E4B}"/>
    <dgm:cxn modelId="{86D200C3-EE23-42ED-A9E6-4E5C1E3C7836}" srcId="{8F03376A-1B1B-4BA7-88E6-632B9316B30D}" destId="{340F3CBD-1011-49F8-90F4-3EC76B661E70}" srcOrd="0" destOrd="0" parTransId="{FD25983A-4C6E-457C-B9B3-31C62BD041BB}" sibTransId="{54E88AB1-F6CA-4868-907C-63FB5FD666E3}"/>
    <dgm:cxn modelId="{9B8D43C9-3C6C-4483-8651-0FDAAEA57422}" type="presOf" srcId="{8F03376A-1B1B-4BA7-88E6-632B9316B30D}" destId="{10EA148F-6D85-4776-9C6B-965E88468020}" srcOrd="0" destOrd="0" presId="urn:microsoft.com/office/officeart/2016/7/layout/VerticalDownArrowProcess"/>
    <dgm:cxn modelId="{9453A8D3-E557-42F9-AA16-D443B1DBB1B5}" type="presOf" srcId="{E960B5E3-6794-4025-993A-E8E9EA1C7637}" destId="{88BF3518-1DA4-4B50-9DE4-A461EE62F5D9}" srcOrd="0" destOrd="1" presId="urn:microsoft.com/office/officeart/2016/7/layout/VerticalDownArrowProcess"/>
    <dgm:cxn modelId="{390223E7-53FC-4993-A50B-B7B8BFAEEEB8}" srcId="{DDB00BE1-BD11-4693-9CDA-8BB6D7127316}" destId="{1F3E0A86-C88A-4E5C-95E5-308A98C1ED1D}" srcOrd="1" destOrd="0" parTransId="{E9B1A1BB-274C-4667-A0A1-EB0C805F7117}" sibTransId="{D8059009-598A-4300-B1F2-65E93ACC5CAA}"/>
    <dgm:cxn modelId="{B75D17F0-3266-4162-8633-2398BD35C9B4}" srcId="{5199EFF2-07B8-4ADC-90B6-F94D4F8E957F}" destId="{E960B5E3-6794-4025-993A-E8E9EA1C7637}" srcOrd="0" destOrd="0" parTransId="{4EB3AEB5-7B57-419E-B01D-02CE944866E4}" sibTransId="{AE4907FC-54AE-4F8D-A3F6-59BEC06E086D}"/>
    <dgm:cxn modelId="{095D6752-BF25-4767-9985-70420EE06FE7}" type="presParOf" srcId="{C792F1F5-2F10-4CFA-AF43-012F0821B3A2}" destId="{BE906FDA-2A15-468C-99EA-812177DAEFB1}" srcOrd="0" destOrd="0" presId="urn:microsoft.com/office/officeart/2016/7/layout/VerticalDownArrowProcess"/>
    <dgm:cxn modelId="{347BE09B-6DD8-4A03-97C0-94FBB9C0EA13}" type="presParOf" srcId="{BE906FDA-2A15-468C-99EA-812177DAEFB1}" destId="{10EA148F-6D85-4776-9C6B-965E88468020}" srcOrd="0" destOrd="0" presId="urn:microsoft.com/office/officeart/2016/7/layout/VerticalDownArrowProcess"/>
    <dgm:cxn modelId="{1A72F153-FEE4-41E1-A1AD-FA316A9A952C}" type="presParOf" srcId="{BE906FDA-2A15-468C-99EA-812177DAEFB1}" destId="{08F71D58-EB72-4AA6-BBED-9022FBC28B28}" srcOrd="1" destOrd="0" presId="urn:microsoft.com/office/officeart/2016/7/layout/VerticalDownArrowProcess"/>
    <dgm:cxn modelId="{5ED11767-B277-4091-AF03-E1EB05836897}" type="presParOf" srcId="{C792F1F5-2F10-4CFA-AF43-012F0821B3A2}" destId="{B8508728-FC1F-4EA8-96C6-978248D187C0}" srcOrd="1" destOrd="0" presId="urn:microsoft.com/office/officeart/2016/7/layout/VerticalDownArrowProcess"/>
    <dgm:cxn modelId="{343F9469-E947-444E-8151-38E423936EA5}" type="presParOf" srcId="{C792F1F5-2F10-4CFA-AF43-012F0821B3A2}" destId="{52B4109D-91B6-4D5E-9F64-A46C61EBD240}" srcOrd="2" destOrd="0" presId="urn:microsoft.com/office/officeart/2016/7/layout/VerticalDownArrowProcess"/>
    <dgm:cxn modelId="{5BB0CA27-79DF-425E-BBE2-37C330F6D455}" type="presParOf" srcId="{52B4109D-91B6-4D5E-9F64-A46C61EBD240}" destId="{43F93060-CABB-4F2A-971D-DC9D33970D61}" srcOrd="0" destOrd="0" presId="urn:microsoft.com/office/officeart/2016/7/layout/VerticalDownArrowProcess"/>
    <dgm:cxn modelId="{38B04E18-49EE-4F33-97D6-B0C0DD267902}" type="presParOf" srcId="{52B4109D-91B6-4D5E-9F64-A46C61EBD240}" destId="{5C8CF095-8307-410D-BF1E-BB956D26F566}" srcOrd="1" destOrd="0" presId="urn:microsoft.com/office/officeart/2016/7/layout/VerticalDownArrowProcess"/>
    <dgm:cxn modelId="{84010833-3BB7-4916-B2B5-19846724B8DB}" type="presParOf" srcId="{52B4109D-91B6-4D5E-9F64-A46C61EBD240}" destId="{526FC18B-094C-42D1-9F2A-F5656F716A89}" srcOrd="2" destOrd="0" presId="urn:microsoft.com/office/officeart/2016/7/layout/VerticalDownArrowProcess"/>
    <dgm:cxn modelId="{04A1B9B7-8D18-45EF-9216-A87CA3975B86}" type="presParOf" srcId="{C792F1F5-2F10-4CFA-AF43-012F0821B3A2}" destId="{F2766103-9EE3-4FD5-B98F-1A4974F32B4A}" srcOrd="3" destOrd="0" presId="urn:microsoft.com/office/officeart/2016/7/layout/VerticalDownArrowProcess"/>
    <dgm:cxn modelId="{8E388479-9F91-4620-B950-45AC0AEC8237}" type="presParOf" srcId="{C792F1F5-2F10-4CFA-AF43-012F0821B3A2}" destId="{FF19AF0F-B4C9-4519-A3AB-B5F473F1EE19}" srcOrd="4" destOrd="0" presId="urn:microsoft.com/office/officeart/2016/7/layout/VerticalDownArrowProcess"/>
    <dgm:cxn modelId="{8064DFA7-CD64-446C-AE83-7A39505E9A91}" type="presParOf" srcId="{FF19AF0F-B4C9-4519-A3AB-B5F473F1EE19}" destId="{CEF3388B-154A-43C6-9811-8BA455454739}" srcOrd="0" destOrd="0" presId="urn:microsoft.com/office/officeart/2016/7/layout/VerticalDownArrowProcess"/>
    <dgm:cxn modelId="{8D539643-D27A-47E0-A939-39B3DF27537A}" type="presParOf" srcId="{FF19AF0F-B4C9-4519-A3AB-B5F473F1EE19}" destId="{4409880D-9824-4A52-BCB4-903B87E47D93}" srcOrd="1" destOrd="0" presId="urn:microsoft.com/office/officeart/2016/7/layout/VerticalDownArrowProcess"/>
    <dgm:cxn modelId="{C95AEDE5-A3DA-4460-8D9B-720C9098907B}" type="presParOf" srcId="{FF19AF0F-B4C9-4519-A3AB-B5F473F1EE19}" destId="{88BF3518-1DA4-4B50-9DE4-A461EE62F5D9}"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D10AA9-0DE4-421C-A7DC-7EC92A8F819C}" type="doc">
      <dgm:prSet loTypeId="urn:microsoft.com/office/officeart/2017/3/layout/HorizontalLabelsTimeline" loCatId="process" qsTypeId="urn:microsoft.com/office/officeart/2005/8/quickstyle/simple1" qsCatId="simple" csTypeId="urn:microsoft.com/office/officeart/2005/8/colors/colorful2" csCatId="colorful" phldr="1"/>
      <dgm:spPr/>
      <dgm:t>
        <a:bodyPr/>
        <a:lstStyle/>
        <a:p>
          <a:endParaRPr lang="en-US"/>
        </a:p>
      </dgm:t>
    </dgm:pt>
    <dgm:pt modelId="{FDBD7B2E-CE7B-49C7-9777-BC13181BEDA9}">
      <dgm:prSet/>
      <dgm:spPr/>
      <dgm:t>
        <a:bodyPr/>
        <a:lstStyle/>
        <a:p>
          <a:pPr>
            <a:defRPr b="1"/>
          </a:pPr>
          <a:r>
            <a:rPr lang="en-US"/>
            <a:t>1 Dec. 2023</a:t>
          </a:r>
        </a:p>
      </dgm:t>
    </dgm:pt>
    <dgm:pt modelId="{FA13D123-A1E5-4CF1-9315-31D8D6023792}" type="parTrans" cxnId="{6EAAD784-B93A-4D16-B30A-98C267169965}">
      <dgm:prSet/>
      <dgm:spPr/>
      <dgm:t>
        <a:bodyPr/>
        <a:lstStyle/>
        <a:p>
          <a:endParaRPr lang="en-US"/>
        </a:p>
      </dgm:t>
    </dgm:pt>
    <dgm:pt modelId="{7EA089BE-1407-4002-9B51-83DF1E6FA63F}" type="sibTrans" cxnId="{6EAAD784-B93A-4D16-B30A-98C267169965}">
      <dgm:prSet/>
      <dgm:spPr/>
      <dgm:t>
        <a:bodyPr/>
        <a:lstStyle/>
        <a:p>
          <a:endParaRPr lang="en-US"/>
        </a:p>
      </dgm:t>
    </dgm:pt>
    <dgm:pt modelId="{00E7EEB5-CC82-46C5-8C5B-F0A35EAFDA09}">
      <dgm:prSet/>
      <dgm:spPr/>
      <dgm:t>
        <a:bodyPr/>
        <a:lstStyle/>
        <a:p>
          <a:r>
            <a:rPr lang="en-US"/>
            <a:t>Budget 615 funds</a:t>
          </a:r>
        </a:p>
      </dgm:t>
    </dgm:pt>
    <dgm:pt modelId="{D0C9B434-2353-4268-8CD7-00E077E0647B}" type="parTrans" cxnId="{B8BCD144-FAC9-4E60-A6E3-6F03223E6702}">
      <dgm:prSet/>
      <dgm:spPr/>
      <dgm:t>
        <a:bodyPr/>
        <a:lstStyle/>
        <a:p>
          <a:endParaRPr lang="en-US"/>
        </a:p>
      </dgm:t>
    </dgm:pt>
    <dgm:pt modelId="{33310AE2-8381-4236-89BD-0A49E703EB70}" type="sibTrans" cxnId="{B8BCD144-FAC9-4E60-A6E3-6F03223E6702}">
      <dgm:prSet/>
      <dgm:spPr/>
      <dgm:t>
        <a:bodyPr/>
        <a:lstStyle/>
        <a:p>
          <a:endParaRPr lang="en-US"/>
        </a:p>
      </dgm:t>
    </dgm:pt>
    <dgm:pt modelId="{B1BEA859-28A1-4F67-BEC4-64C70B57E33E}">
      <dgm:prSet/>
      <dgm:spPr/>
      <dgm:t>
        <a:bodyPr/>
        <a:lstStyle/>
        <a:p>
          <a:pPr>
            <a:defRPr b="1"/>
          </a:pPr>
          <a:r>
            <a:rPr lang="en-US" dirty="0"/>
            <a:t>March 31, 2024</a:t>
          </a:r>
        </a:p>
      </dgm:t>
    </dgm:pt>
    <dgm:pt modelId="{668CD405-6D93-4486-88AC-686990DDF37B}" type="parTrans" cxnId="{2E594AF8-BA0B-4B40-9CBB-EAB211025606}">
      <dgm:prSet/>
      <dgm:spPr/>
      <dgm:t>
        <a:bodyPr/>
        <a:lstStyle/>
        <a:p>
          <a:endParaRPr lang="en-US"/>
        </a:p>
      </dgm:t>
    </dgm:pt>
    <dgm:pt modelId="{DBB5B1DE-1AE5-46E4-856D-A0827C6081BD}" type="sibTrans" cxnId="{2E594AF8-BA0B-4B40-9CBB-EAB211025606}">
      <dgm:prSet/>
      <dgm:spPr/>
      <dgm:t>
        <a:bodyPr/>
        <a:lstStyle/>
        <a:p>
          <a:endParaRPr lang="en-US"/>
        </a:p>
      </dgm:t>
    </dgm:pt>
    <dgm:pt modelId="{0821F54C-CFAD-41FD-905A-3A4021888582}">
      <dgm:prSet/>
      <dgm:spPr/>
      <dgm:t>
        <a:bodyPr/>
        <a:lstStyle/>
        <a:p>
          <a:r>
            <a:rPr lang="en-US" dirty="0"/>
            <a:t>First Progress Review</a:t>
          </a:r>
        </a:p>
      </dgm:t>
    </dgm:pt>
    <dgm:pt modelId="{3B4EE2E0-7757-4D74-A33D-E389DADE17ED}" type="parTrans" cxnId="{C1F6BB96-FF9E-4A37-89A3-5F0AE46DDAD3}">
      <dgm:prSet/>
      <dgm:spPr/>
      <dgm:t>
        <a:bodyPr/>
        <a:lstStyle/>
        <a:p>
          <a:endParaRPr lang="en-US"/>
        </a:p>
      </dgm:t>
    </dgm:pt>
    <dgm:pt modelId="{9403C490-05B2-49B3-81A1-AE06825E7A9F}" type="sibTrans" cxnId="{C1F6BB96-FF9E-4A37-89A3-5F0AE46DDAD3}">
      <dgm:prSet/>
      <dgm:spPr/>
      <dgm:t>
        <a:bodyPr/>
        <a:lstStyle/>
        <a:p>
          <a:endParaRPr lang="en-US"/>
        </a:p>
      </dgm:t>
    </dgm:pt>
    <dgm:pt modelId="{B7CB208B-C49F-4DC9-B0B3-E8642B968E17}">
      <dgm:prSet/>
      <dgm:spPr/>
      <dgm:t>
        <a:bodyPr/>
        <a:lstStyle/>
        <a:p>
          <a:pPr>
            <a:defRPr b="1"/>
          </a:pPr>
          <a:r>
            <a:rPr lang="en-US" dirty="0"/>
            <a:t>Jan-May 2024</a:t>
          </a:r>
        </a:p>
      </dgm:t>
    </dgm:pt>
    <dgm:pt modelId="{2C27604C-3426-4907-B910-B49E7A8777AE}" type="parTrans" cxnId="{E263A33B-B87A-49E6-8815-2E1FA68DF6D2}">
      <dgm:prSet/>
      <dgm:spPr/>
      <dgm:t>
        <a:bodyPr/>
        <a:lstStyle/>
        <a:p>
          <a:endParaRPr lang="en-US"/>
        </a:p>
      </dgm:t>
    </dgm:pt>
    <dgm:pt modelId="{1EE264D4-B683-437D-A84B-9B0E9C2707B3}" type="sibTrans" cxnId="{E263A33B-B87A-49E6-8815-2E1FA68DF6D2}">
      <dgm:prSet/>
      <dgm:spPr/>
      <dgm:t>
        <a:bodyPr/>
        <a:lstStyle/>
        <a:p>
          <a:endParaRPr lang="en-US"/>
        </a:p>
      </dgm:t>
    </dgm:pt>
    <dgm:pt modelId="{8440CD1B-9200-4098-9A65-BEF2D163C52B}">
      <dgm:prSet/>
      <dgm:spPr/>
      <dgm:t>
        <a:bodyPr/>
        <a:lstStyle/>
        <a:p>
          <a:r>
            <a:rPr lang="en-US" dirty="0"/>
            <a:t>Implement Plan</a:t>
          </a:r>
        </a:p>
      </dgm:t>
    </dgm:pt>
    <dgm:pt modelId="{46052F16-D126-4E24-B81C-BC4AE334499D}" type="parTrans" cxnId="{A4A27AB0-730F-4408-82B7-611E35AA4820}">
      <dgm:prSet/>
      <dgm:spPr/>
      <dgm:t>
        <a:bodyPr/>
        <a:lstStyle/>
        <a:p>
          <a:endParaRPr lang="en-US"/>
        </a:p>
      </dgm:t>
    </dgm:pt>
    <dgm:pt modelId="{E7251F00-2A61-4EE1-8DA3-6F82BE7E4082}" type="sibTrans" cxnId="{A4A27AB0-730F-4408-82B7-611E35AA4820}">
      <dgm:prSet/>
      <dgm:spPr/>
      <dgm:t>
        <a:bodyPr/>
        <a:lstStyle/>
        <a:p>
          <a:endParaRPr lang="en-US"/>
        </a:p>
      </dgm:t>
    </dgm:pt>
    <dgm:pt modelId="{658D3D1B-1010-41DF-9AF4-12E89F62861D}">
      <dgm:prSet/>
      <dgm:spPr/>
      <dgm:t>
        <a:bodyPr/>
        <a:lstStyle/>
        <a:p>
          <a:pPr>
            <a:defRPr b="1"/>
          </a:pPr>
          <a:r>
            <a:rPr lang="en-US" dirty="0"/>
            <a:t>May 31, 2024</a:t>
          </a:r>
        </a:p>
      </dgm:t>
    </dgm:pt>
    <dgm:pt modelId="{1500D239-19B7-4957-B6BA-D42F215F2A07}" type="parTrans" cxnId="{5D4BD885-F121-402A-B252-B34188013D74}">
      <dgm:prSet/>
      <dgm:spPr/>
      <dgm:t>
        <a:bodyPr/>
        <a:lstStyle/>
        <a:p>
          <a:endParaRPr lang="en-US"/>
        </a:p>
      </dgm:t>
    </dgm:pt>
    <dgm:pt modelId="{F1686B79-420E-4DB7-BA74-4B9A6FE33CAD}" type="sibTrans" cxnId="{5D4BD885-F121-402A-B252-B34188013D74}">
      <dgm:prSet/>
      <dgm:spPr/>
      <dgm:t>
        <a:bodyPr/>
        <a:lstStyle/>
        <a:p>
          <a:endParaRPr lang="en-US"/>
        </a:p>
      </dgm:t>
    </dgm:pt>
    <dgm:pt modelId="{8B81CF52-AA0C-4694-B698-E8C07C84BEE1}">
      <dgm:prSet/>
      <dgm:spPr/>
      <dgm:t>
        <a:bodyPr/>
        <a:lstStyle/>
        <a:p>
          <a:r>
            <a:rPr lang="en-US"/>
            <a:t>Professional Development </a:t>
          </a:r>
        </a:p>
        <a:p>
          <a:r>
            <a:rPr lang="en-US" dirty="0"/>
            <a:t>Final Progress Review</a:t>
          </a:r>
        </a:p>
      </dgm:t>
    </dgm:pt>
    <dgm:pt modelId="{CD1A6F3B-BA37-4676-8302-44FC505229C4}" type="parTrans" cxnId="{B5870A39-325C-4FB3-A787-A7B06444180A}">
      <dgm:prSet/>
      <dgm:spPr/>
      <dgm:t>
        <a:bodyPr/>
        <a:lstStyle/>
        <a:p>
          <a:endParaRPr lang="en-US"/>
        </a:p>
      </dgm:t>
    </dgm:pt>
    <dgm:pt modelId="{FAE7F62B-FA6C-4F51-A050-D671BAEBD51F}" type="sibTrans" cxnId="{B5870A39-325C-4FB3-A787-A7B06444180A}">
      <dgm:prSet/>
      <dgm:spPr/>
      <dgm:t>
        <a:bodyPr/>
        <a:lstStyle/>
        <a:p>
          <a:endParaRPr lang="en-US"/>
        </a:p>
      </dgm:t>
    </dgm:pt>
    <dgm:pt modelId="{5DC807E4-6620-4CB9-9CAC-C59AC9B001EC}">
      <dgm:prSet/>
      <dgm:spPr/>
      <dgm:t>
        <a:bodyPr/>
        <a:lstStyle/>
        <a:p>
          <a:pPr>
            <a:defRPr b="1"/>
          </a:pPr>
          <a:r>
            <a:rPr lang="en-US" dirty="0"/>
            <a:t>January 12, 2024</a:t>
          </a:r>
        </a:p>
      </dgm:t>
    </dgm:pt>
    <dgm:pt modelId="{8777E49F-F5BF-46AF-A063-E081376898FD}" type="parTrans" cxnId="{F191847B-28B5-4AE1-B81E-AE5BBFBACBBB}">
      <dgm:prSet/>
      <dgm:spPr/>
      <dgm:t>
        <a:bodyPr/>
        <a:lstStyle/>
        <a:p>
          <a:endParaRPr lang="en-US"/>
        </a:p>
      </dgm:t>
    </dgm:pt>
    <dgm:pt modelId="{7D708A0A-D45D-4CA7-B645-AE84F8188DD5}" type="sibTrans" cxnId="{F191847B-28B5-4AE1-B81E-AE5BBFBACBBB}">
      <dgm:prSet/>
      <dgm:spPr/>
      <dgm:t>
        <a:bodyPr/>
        <a:lstStyle/>
        <a:p>
          <a:endParaRPr lang="en-US"/>
        </a:p>
      </dgm:t>
    </dgm:pt>
    <dgm:pt modelId="{881B11B1-3399-4D4F-BCC8-C624D607D5D4}">
      <dgm:prSet/>
      <dgm:spPr/>
      <dgm:t>
        <a:bodyPr/>
        <a:lstStyle/>
        <a:p>
          <a:r>
            <a:rPr lang="en-US" dirty="0"/>
            <a:t>Toolkits due in </a:t>
          </a:r>
          <a:r>
            <a:rPr lang="en-US" dirty="0" err="1"/>
            <a:t>EdPlan</a:t>
          </a:r>
          <a:endParaRPr lang="en-US" dirty="0"/>
        </a:p>
      </dgm:t>
    </dgm:pt>
    <dgm:pt modelId="{0F767F2E-4CB4-4ADE-8A02-980BDE9239D3}" type="parTrans" cxnId="{0CA67099-69C4-4858-88E9-C74F5F9F178C}">
      <dgm:prSet/>
      <dgm:spPr/>
      <dgm:t>
        <a:bodyPr/>
        <a:lstStyle/>
        <a:p>
          <a:endParaRPr lang="en-US"/>
        </a:p>
      </dgm:t>
    </dgm:pt>
    <dgm:pt modelId="{4900AC44-7EAE-42B5-A5E2-9A86BE446A14}" type="sibTrans" cxnId="{0CA67099-69C4-4858-88E9-C74F5F9F178C}">
      <dgm:prSet/>
      <dgm:spPr/>
      <dgm:t>
        <a:bodyPr/>
        <a:lstStyle/>
        <a:p>
          <a:endParaRPr lang="en-US"/>
        </a:p>
      </dgm:t>
    </dgm:pt>
    <dgm:pt modelId="{3C864A06-9EAB-497B-87FA-7A5C1DBB12DF}">
      <dgm:prSet/>
      <dgm:spPr/>
      <dgm:t>
        <a:bodyPr/>
        <a:lstStyle/>
        <a:p>
          <a:pPr>
            <a:defRPr b="1"/>
          </a:pPr>
          <a:r>
            <a:rPr lang="en-US"/>
            <a:t>30 June 2024</a:t>
          </a:r>
        </a:p>
      </dgm:t>
    </dgm:pt>
    <dgm:pt modelId="{46F5FD94-827B-4646-B454-EEEE06CE4F92}" type="parTrans" cxnId="{62FFB266-D9E2-457B-B2B2-7DF0D8661EDE}">
      <dgm:prSet/>
      <dgm:spPr/>
      <dgm:t>
        <a:bodyPr/>
        <a:lstStyle/>
        <a:p>
          <a:endParaRPr lang="en-US"/>
        </a:p>
      </dgm:t>
    </dgm:pt>
    <dgm:pt modelId="{0FA368CA-E1CD-4B8D-AF3C-04DBC21A8A91}" type="sibTrans" cxnId="{62FFB266-D9E2-457B-B2B2-7DF0D8661EDE}">
      <dgm:prSet/>
      <dgm:spPr/>
      <dgm:t>
        <a:bodyPr/>
        <a:lstStyle/>
        <a:p>
          <a:endParaRPr lang="en-US"/>
        </a:p>
      </dgm:t>
    </dgm:pt>
    <dgm:pt modelId="{18C112A5-4155-4136-BBC7-395771378527}">
      <dgm:prSet/>
      <dgm:spPr/>
      <dgm:t>
        <a:bodyPr/>
        <a:lstStyle/>
        <a:p>
          <a:r>
            <a:rPr lang="en-US"/>
            <a:t>Project 615 funds spent</a:t>
          </a:r>
        </a:p>
      </dgm:t>
    </dgm:pt>
    <dgm:pt modelId="{163FD9A0-DA9E-4260-973A-DC9EE37425C0}" type="parTrans" cxnId="{CA4772B6-5283-4BAF-A23B-DDACB5BC0ADA}">
      <dgm:prSet/>
      <dgm:spPr/>
      <dgm:t>
        <a:bodyPr/>
        <a:lstStyle/>
        <a:p>
          <a:endParaRPr lang="en-US"/>
        </a:p>
      </dgm:t>
    </dgm:pt>
    <dgm:pt modelId="{D6020203-4F26-487D-A75A-33B166138268}" type="sibTrans" cxnId="{CA4772B6-5283-4BAF-A23B-DDACB5BC0ADA}">
      <dgm:prSet/>
      <dgm:spPr/>
      <dgm:t>
        <a:bodyPr/>
        <a:lstStyle/>
        <a:p>
          <a:endParaRPr lang="en-US"/>
        </a:p>
      </dgm:t>
    </dgm:pt>
    <dgm:pt modelId="{77019FA1-CD5A-4507-B531-DD4D2C197A60}" type="pres">
      <dgm:prSet presAssocID="{E4D10AA9-0DE4-421C-A7DC-7EC92A8F819C}" presName="root" presStyleCnt="0">
        <dgm:presLayoutVars>
          <dgm:chMax/>
          <dgm:chPref/>
          <dgm:animLvl val="lvl"/>
        </dgm:presLayoutVars>
      </dgm:prSet>
      <dgm:spPr/>
    </dgm:pt>
    <dgm:pt modelId="{6696A712-6584-4566-8D98-2088CEAB86F2}" type="pres">
      <dgm:prSet presAssocID="{E4D10AA9-0DE4-421C-A7DC-7EC92A8F819C}" presName="divider" presStyleLbl="fgAcc1" presStyleIdx="0" presStyleCnt="1"/>
      <dgm:spPr/>
    </dgm:pt>
    <dgm:pt modelId="{838E3C6F-5B46-47BD-8854-317381CF9460}" type="pres">
      <dgm:prSet presAssocID="{E4D10AA9-0DE4-421C-A7DC-7EC92A8F819C}" presName="nodes" presStyleCnt="0">
        <dgm:presLayoutVars>
          <dgm:chMax/>
          <dgm:chPref/>
          <dgm:animLvl val="lvl"/>
        </dgm:presLayoutVars>
      </dgm:prSet>
      <dgm:spPr/>
    </dgm:pt>
    <dgm:pt modelId="{26F31B99-C882-40C3-A07E-5F1383C858E3}" type="pres">
      <dgm:prSet presAssocID="{FDBD7B2E-CE7B-49C7-9777-BC13181BEDA9}" presName="composite" presStyleCnt="0"/>
      <dgm:spPr/>
    </dgm:pt>
    <dgm:pt modelId="{BB747251-8A33-4CE4-A5F7-67640FB7145B}" type="pres">
      <dgm:prSet presAssocID="{FDBD7B2E-CE7B-49C7-9777-BC13181BEDA9}" presName="L1TextContainer" presStyleLbl="alignNode1" presStyleIdx="0" presStyleCnt="6">
        <dgm:presLayoutVars>
          <dgm:chMax val="1"/>
          <dgm:chPref val="1"/>
          <dgm:bulletEnabled val="1"/>
        </dgm:presLayoutVars>
      </dgm:prSet>
      <dgm:spPr/>
    </dgm:pt>
    <dgm:pt modelId="{F53EC1D5-478B-4360-A472-3C6710696A3A}" type="pres">
      <dgm:prSet presAssocID="{FDBD7B2E-CE7B-49C7-9777-BC13181BEDA9}" presName="L2TextContainerWrapper" presStyleCnt="0">
        <dgm:presLayoutVars>
          <dgm:bulletEnabled val="1"/>
        </dgm:presLayoutVars>
      </dgm:prSet>
      <dgm:spPr/>
    </dgm:pt>
    <dgm:pt modelId="{3EF54322-F397-497E-A086-2CE27FECB5CD}" type="pres">
      <dgm:prSet presAssocID="{FDBD7B2E-CE7B-49C7-9777-BC13181BEDA9}" presName="L2TextContainer" presStyleLbl="bgAccFollowNode1" presStyleIdx="0" presStyleCnt="6"/>
      <dgm:spPr/>
    </dgm:pt>
    <dgm:pt modelId="{8885F2C3-ECF0-4E56-85D6-DEB34A4B4791}" type="pres">
      <dgm:prSet presAssocID="{FDBD7B2E-CE7B-49C7-9777-BC13181BEDA9}" presName="FlexibleEmptyPlaceHolder" presStyleCnt="0"/>
      <dgm:spPr/>
    </dgm:pt>
    <dgm:pt modelId="{B8BDC364-9862-4F06-AD24-F9AA800F2620}" type="pres">
      <dgm:prSet presAssocID="{FDBD7B2E-CE7B-49C7-9777-BC13181BEDA9}" presName="ConnectLine" presStyleLbl="sibTrans1D1" presStyleIdx="0" presStyleCnt="6"/>
      <dgm:spPr/>
    </dgm:pt>
    <dgm:pt modelId="{9229B2A5-5FF9-4F3D-BAEE-5829BAE8BA23}" type="pres">
      <dgm:prSet presAssocID="{FDBD7B2E-CE7B-49C7-9777-BC13181BEDA9}" presName="ConnectorPoint" presStyleLbl="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11A42AC-90B5-45B8-87B9-D09A2375E9DC}" type="pres">
      <dgm:prSet presAssocID="{FDBD7B2E-CE7B-49C7-9777-BC13181BEDA9}" presName="EmptyPlaceHolder" presStyleCnt="0"/>
      <dgm:spPr/>
    </dgm:pt>
    <dgm:pt modelId="{750106AC-F740-4484-B5B4-DB31FBDF8EC8}" type="pres">
      <dgm:prSet presAssocID="{7EA089BE-1407-4002-9B51-83DF1E6FA63F}" presName="spaceBetweenRectangles" presStyleCnt="0"/>
      <dgm:spPr/>
    </dgm:pt>
    <dgm:pt modelId="{B9A8C713-CA13-40E6-9BC8-DA48F5DF2FD8}" type="pres">
      <dgm:prSet presAssocID="{B1BEA859-28A1-4F67-BEC4-64C70B57E33E}" presName="composite" presStyleCnt="0"/>
      <dgm:spPr/>
    </dgm:pt>
    <dgm:pt modelId="{28672602-9D5F-4480-ACAA-F332723F9578}" type="pres">
      <dgm:prSet presAssocID="{B1BEA859-28A1-4F67-BEC4-64C70B57E33E}" presName="L1TextContainer" presStyleLbl="alignNode1" presStyleIdx="1" presStyleCnt="6">
        <dgm:presLayoutVars>
          <dgm:chMax val="1"/>
          <dgm:chPref val="1"/>
          <dgm:bulletEnabled val="1"/>
        </dgm:presLayoutVars>
      </dgm:prSet>
      <dgm:spPr/>
    </dgm:pt>
    <dgm:pt modelId="{8C70DD5F-301A-4D77-A3FB-0A86DD729CF7}" type="pres">
      <dgm:prSet presAssocID="{B1BEA859-28A1-4F67-BEC4-64C70B57E33E}" presName="L2TextContainerWrapper" presStyleCnt="0">
        <dgm:presLayoutVars>
          <dgm:bulletEnabled val="1"/>
        </dgm:presLayoutVars>
      </dgm:prSet>
      <dgm:spPr/>
    </dgm:pt>
    <dgm:pt modelId="{3FA41A8D-5051-453D-A3B5-FE926FBD1F07}" type="pres">
      <dgm:prSet presAssocID="{B1BEA859-28A1-4F67-BEC4-64C70B57E33E}" presName="L2TextContainer" presStyleLbl="bgAccFollowNode1" presStyleIdx="1" presStyleCnt="6"/>
      <dgm:spPr/>
    </dgm:pt>
    <dgm:pt modelId="{7E8B1F8F-B4C3-4ECF-91C6-74EC90C54F52}" type="pres">
      <dgm:prSet presAssocID="{B1BEA859-28A1-4F67-BEC4-64C70B57E33E}" presName="FlexibleEmptyPlaceHolder" presStyleCnt="0"/>
      <dgm:spPr/>
    </dgm:pt>
    <dgm:pt modelId="{B032869D-AB09-47FB-96C1-A855C2B23DED}" type="pres">
      <dgm:prSet presAssocID="{B1BEA859-28A1-4F67-BEC4-64C70B57E33E}" presName="ConnectLine" presStyleLbl="sibTrans1D1" presStyleIdx="1" presStyleCnt="6"/>
      <dgm:spPr/>
    </dgm:pt>
    <dgm:pt modelId="{E5F693DA-F764-4AF4-81E3-BA0DC5C3DB53}" type="pres">
      <dgm:prSet presAssocID="{B1BEA859-28A1-4F67-BEC4-64C70B57E33E}" presName="ConnectorPoint" presStyleLbl="node1" presStyleIdx="1" presStyleCnt="6"/>
      <dgm:spPr>
        <a:solidFill>
          <a:schemeClr val="accent2">
            <a:hueOff val="-1048379"/>
            <a:satOff val="4100"/>
            <a:lumOff val="4118"/>
            <a:alphaOff val="0"/>
          </a:schemeClr>
        </a:solidFill>
        <a:ln w="6350" cap="flat" cmpd="sng" algn="ctr">
          <a:solidFill>
            <a:schemeClr val="lt1">
              <a:hueOff val="0"/>
              <a:satOff val="0"/>
              <a:lumOff val="0"/>
              <a:alphaOff val="0"/>
            </a:schemeClr>
          </a:solidFill>
          <a:prstDash val="solid"/>
          <a:miter lim="800000"/>
        </a:ln>
        <a:effectLst/>
      </dgm:spPr>
    </dgm:pt>
    <dgm:pt modelId="{22B0E49B-7C34-4252-B040-6EC4B919EBD0}" type="pres">
      <dgm:prSet presAssocID="{B1BEA859-28A1-4F67-BEC4-64C70B57E33E}" presName="EmptyPlaceHolder" presStyleCnt="0"/>
      <dgm:spPr/>
    </dgm:pt>
    <dgm:pt modelId="{146D12F1-48D5-4E25-A40B-97DEF1CFD694}" type="pres">
      <dgm:prSet presAssocID="{DBB5B1DE-1AE5-46E4-856D-A0827C6081BD}" presName="spaceBetweenRectangles" presStyleCnt="0"/>
      <dgm:spPr/>
    </dgm:pt>
    <dgm:pt modelId="{564CE9CA-4511-4C80-BA64-8A0F6A805435}" type="pres">
      <dgm:prSet presAssocID="{B7CB208B-C49F-4DC9-B0B3-E8642B968E17}" presName="composite" presStyleCnt="0"/>
      <dgm:spPr/>
    </dgm:pt>
    <dgm:pt modelId="{33945EA1-9E0C-403C-870A-D9F47B46A632}" type="pres">
      <dgm:prSet presAssocID="{B7CB208B-C49F-4DC9-B0B3-E8642B968E17}" presName="L1TextContainer" presStyleLbl="alignNode1" presStyleIdx="2" presStyleCnt="6" custLinFactNeighborX="984" custLinFactNeighborY="4922">
        <dgm:presLayoutVars>
          <dgm:chMax val="1"/>
          <dgm:chPref val="1"/>
          <dgm:bulletEnabled val="1"/>
        </dgm:presLayoutVars>
      </dgm:prSet>
      <dgm:spPr/>
    </dgm:pt>
    <dgm:pt modelId="{4657892A-2007-4D8C-898A-7040E1D0D97E}" type="pres">
      <dgm:prSet presAssocID="{B7CB208B-C49F-4DC9-B0B3-E8642B968E17}" presName="L2TextContainerWrapper" presStyleCnt="0">
        <dgm:presLayoutVars>
          <dgm:bulletEnabled val="1"/>
        </dgm:presLayoutVars>
      </dgm:prSet>
      <dgm:spPr/>
    </dgm:pt>
    <dgm:pt modelId="{7B37DC5F-6EF1-41F6-86EE-2F4FF435469A}" type="pres">
      <dgm:prSet presAssocID="{B7CB208B-C49F-4DC9-B0B3-E8642B968E17}" presName="L2TextContainer" presStyleLbl="bgAccFollowNode1" presStyleIdx="2" presStyleCnt="6"/>
      <dgm:spPr/>
    </dgm:pt>
    <dgm:pt modelId="{02C83FFC-4777-419A-8760-9AFF229446A5}" type="pres">
      <dgm:prSet presAssocID="{B7CB208B-C49F-4DC9-B0B3-E8642B968E17}" presName="FlexibleEmptyPlaceHolder" presStyleCnt="0"/>
      <dgm:spPr/>
    </dgm:pt>
    <dgm:pt modelId="{709524FD-1557-4229-9B15-45FD9CB3CD66}" type="pres">
      <dgm:prSet presAssocID="{B7CB208B-C49F-4DC9-B0B3-E8642B968E17}" presName="ConnectLine" presStyleLbl="sibTrans1D1" presStyleIdx="2" presStyleCnt="6"/>
      <dgm:spPr/>
    </dgm:pt>
    <dgm:pt modelId="{662C9CDF-C7AE-425A-8FAB-77179EF268CD}" type="pres">
      <dgm:prSet presAssocID="{B7CB208B-C49F-4DC9-B0B3-E8642B968E17}" presName="ConnectorPoint" presStyleLbl="node1" presStyleIdx="2" presStyleCnt="6"/>
      <dgm:spPr>
        <a:solidFill>
          <a:schemeClr val="accent2">
            <a:hueOff val="-2096759"/>
            <a:satOff val="8200"/>
            <a:lumOff val="8235"/>
            <a:alphaOff val="0"/>
          </a:schemeClr>
        </a:solidFill>
        <a:ln w="6350" cap="flat" cmpd="sng" algn="ctr">
          <a:solidFill>
            <a:schemeClr val="lt1">
              <a:hueOff val="0"/>
              <a:satOff val="0"/>
              <a:lumOff val="0"/>
              <a:alphaOff val="0"/>
            </a:schemeClr>
          </a:solidFill>
          <a:prstDash val="solid"/>
          <a:miter lim="800000"/>
        </a:ln>
        <a:effectLst/>
      </dgm:spPr>
    </dgm:pt>
    <dgm:pt modelId="{1D81127E-D399-4632-92AC-4235F9DEE49E}" type="pres">
      <dgm:prSet presAssocID="{B7CB208B-C49F-4DC9-B0B3-E8642B968E17}" presName="EmptyPlaceHolder" presStyleCnt="0"/>
      <dgm:spPr/>
    </dgm:pt>
    <dgm:pt modelId="{C98DA4E0-C6C1-4FAB-82A5-AB4CC8767EDB}" type="pres">
      <dgm:prSet presAssocID="{1EE264D4-B683-437D-A84B-9B0E9C2707B3}" presName="spaceBetweenRectangles" presStyleCnt="0"/>
      <dgm:spPr/>
    </dgm:pt>
    <dgm:pt modelId="{1D265C21-5894-4E81-AD43-55C289B2812A}" type="pres">
      <dgm:prSet presAssocID="{658D3D1B-1010-41DF-9AF4-12E89F62861D}" presName="composite" presStyleCnt="0"/>
      <dgm:spPr/>
    </dgm:pt>
    <dgm:pt modelId="{819DCB6B-AFC5-4CBA-9D5D-6F9BE818C698}" type="pres">
      <dgm:prSet presAssocID="{658D3D1B-1010-41DF-9AF4-12E89F62861D}" presName="L1TextContainer" presStyleLbl="alignNode1" presStyleIdx="3" presStyleCnt="6">
        <dgm:presLayoutVars>
          <dgm:chMax val="1"/>
          <dgm:chPref val="1"/>
          <dgm:bulletEnabled val="1"/>
        </dgm:presLayoutVars>
      </dgm:prSet>
      <dgm:spPr/>
    </dgm:pt>
    <dgm:pt modelId="{0BECFE83-B41C-4FF9-857B-950579B88272}" type="pres">
      <dgm:prSet presAssocID="{658D3D1B-1010-41DF-9AF4-12E89F62861D}" presName="L2TextContainerWrapper" presStyleCnt="0">
        <dgm:presLayoutVars>
          <dgm:bulletEnabled val="1"/>
        </dgm:presLayoutVars>
      </dgm:prSet>
      <dgm:spPr/>
    </dgm:pt>
    <dgm:pt modelId="{E95B11B1-F0E8-4243-A83C-977456A43D8E}" type="pres">
      <dgm:prSet presAssocID="{658D3D1B-1010-41DF-9AF4-12E89F62861D}" presName="L2TextContainer" presStyleLbl="bgAccFollowNode1" presStyleIdx="3" presStyleCnt="6"/>
      <dgm:spPr/>
    </dgm:pt>
    <dgm:pt modelId="{104C877D-B178-40ED-BE0A-1913B60EA3D3}" type="pres">
      <dgm:prSet presAssocID="{658D3D1B-1010-41DF-9AF4-12E89F62861D}" presName="FlexibleEmptyPlaceHolder" presStyleCnt="0"/>
      <dgm:spPr/>
    </dgm:pt>
    <dgm:pt modelId="{8FE8E993-6BCE-4E90-BF00-329F1F865218}" type="pres">
      <dgm:prSet presAssocID="{658D3D1B-1010-41DF-9AF4-12E89F62861D}" presName="ConnectLine" presStyleLbl="sibTrans1D1" presStyleIdx="3" presStyleCnt="6"/>
      <dgm:spPr/>
    </dgm:pt>
    <dgm:pt modelId="{DABBDD92-FA36-499D-842A-7E99DA1055DF}" type="pres">
      <dgm:prSet presAssocID="{658D3D1B-1010-41DF-9AF4-12E89F62861D}" presName="ConnectorPoint" presStyleLbl="node1" presStyleIdx="3" presStyleCnt="6"/>
      <dgm:spPr>
        <a:solidFill>
          <a:schemeClr val="accent2">
            <a:hueOff val="-3145138"/>
            <a:satOff val="12301"/>
            <a:lumOff val="12353"/>
            <a:alphaOff val="0"/>
          </a:schemeClr>
        </a:solidFill>
        <a:ln w="6350" cap="flat" cmpd="sng" algn="ctr">
          <a:solidFill>
            <a:schemeClr val="lt1">
              <a:hueOff val="0"/>
              <a:satOff val="0"/>
              <a:lumOff val="0"/>
              <a:alphaOff val="0"/>
            </a:schemeClr>
          </a:solidFill>
          <a:prstDash val="solid"/>
          <a:miter lim="800000"/>
        </a:ln>
        <a:effectLst/>
      </dgm:spPr>
    </dgm:pt>
    <dgm:pt modelId="{4DBFFE0A-CAFF-45BE-AAFE-5D59C10405CA}" type="pres">
      <dgm:prSet presAssocID="{658D3D1B-1010-41DF-9AF4-12E89F62861D}" presName="EmptyPlaceHolder" presStyleCnt="0"/>
      <dgm:spPr/>
    </dgm:pt>
    <dgm:pt modelId="{F463C7BB-AC9A-42F7-86D0-C3C6D8613681}" type="pres">
      <dgm:prSet presAssocID="{F1686B79-420E-4DB7-BA74-4B9A6FE33CAD}" presName="spaceBetweenRectangles" presStyleCnt="0"/>
      <dgm:spPr/>
    </dgm:pt>
    <dgm:pt modelId="{D9858428-BE17-4EAB-8E39-A67421BDB75A}" type="pres">
      <dgm:prSet presAssocID="{5DC807E4-6620-4CB9-9CAC-C59AC9B001EC}" presName="composite" presStyleCnt="0"/>
      <dgm:spPr/>
    </dgm:pt>
    <dgm:pt modelId="{59A531E5-833F-4008-BD15-BFE6ED293D4B}" type="pres">
      <dgm:prSet presAssocID="{5DC807E4-6620-4CB9-9CAC-C59AC9B001EC}" presName="L1TextContainer" presStyleLbl="alignNode1" presStyleIdx="4" presStyleCnt="6">
        <dgm:presLayoutVars>
          <dgm:chMax val="1"/>
          <dgm:chPref val="1"/>
          <dgm:bulletEnabled val="1"/>
        </dgm:presLayoutVars>
      </dgm:prSet>
      <dgm:spPr/>
    </dgm:pt>
    <dgm:pt modelId="{5D3EEBD4-5C55-495E-9D6D-9AD2922B8C52}" type="pres">
      <dgm:prSet presAssocID="{5DC807E4-6620-4CB9-9CAC-C59AC9B001EC}" presName="L2TextContainerWrapper" presStyleCnt="0">
        <dgm:presLayoutVars>
          <dgm:bulletEnabled val="1"/>
        </dgm:presLayoutVars>
      </dgm:prSet>
      <dgm:spPr/>
    </dgm:pt>
    <dgm:pt modelId="{294DA58D-D34C-498E-89D2-3D386834A810}" type="pres">
      <dgm:prSet presAssocID="{5DC807E4-6620-4CB9-9CAC-C59AC9B001EC}" presName="L2TextContainer" presStyleLbl="bgAccFollowNode1" presStyleIdx="4" presStyleCnt="6"/>
      <dgm:spPr/>
    </dgm:pt>
    <dgm:pt modelId="{61DD73F2-80C9-4F90-8177-B0AF73C7DD94}" type="pres">
      <dgm:prSet presAssocID="{5DC807E4-6620-4CB9-9CAC-C59AC9B001EC}" presName="FlexibleEmptyPlaceHolder" presStyleCnt="0"/>
      <dgm:spPr/>
    </dgm:pt>
    <dgm:pt modelId="{FDDC360C-4349-46C0-B5CE-EA0E44C05C23}" type="pres">
      <dgm:prSet presAssocID="{5DC807E4-6620-4CB9-9CAC-C59AC9B001EC}" presName="ConnectLine" presStyleLbl="sibTrans1D1" presStyleIdx="4" presStyleCnt="6"/>
      <dgm:spPr/>
    </dgm:pt>
    <dgm:pt modelId="{48AD7314-818F-470F-B763-76A6BC37CB84}" type="pres">
      <dgm:prSet presAssocID="{5DC807E4-6620-4CB9-9CAC-C59AC9B001EC}" presName="ConnectorPoint" presStyleLbl="node1" presStyleIdx="4" presStyleCnt="6"/>
      <dgm:spPr>
        <a:solidFill>
          <a:schemeClr val="accent2">
            <a:hueOff val="-4193518"/>
            <a:satOff val="16401"/>
            <a:lumOff val="16470"/>
            <a:alphaOff val="0"/>
          </a:schemeClr>
        </a:solidFill>
        <a:ln w="6350" cap="flat" cmpd="sng" algn="ctr">
          <a:solidFill>
            <a:schemeClr val="lt1">
              <a:hueOff val="0"/>
              <a:satOff val="0"/>
              <a:lumOff val="0"/>
              <a:alphaOff val="0"/>
            </a:schemeClr>
          </a:solidFill>
          <a:prstDash val="solid"/>
          <a:miter lim="800000"/>
        </a:ln>
        <a:effectLst/>
      </dgm:spPr>
    </dgm:pt>
    <dgm:pt modelId="{075F3156-D7FB-4F37-BFD0-ADAD4852E633}" type="pres">
      <dgm:prSet presAssocID="{5DC807E4-6620-4CB9-9CAC-C59AC9B001EC}" presName="EmptyPlaceHolder" presStyleCnt="0"/>
      <dgm:spPr/>
    </dgm:pt>
    <dgm:pt modelId="{A8BB698D-4A9F-4E46-A182-A9FDA4A0C45C}" type="pres">
      <dgm:prSet presAssocID="{7D708A0A-D45D-4CA7-B645-AE84F8188DD5}" presName="spaceBetweenRectangles" presStyleCnt="0"/>
      <dgm:spPr/>
    </dgm:pt>
    <dgm:pt modelId="{561055CB-088A-47AE-9080-AD0757FB3031}" type="pres">
      <dgm:prSet presAssocID="{3C864A06-9EAB-497B-87FA-7A5C1DBB12DF}" presName="composite" presStyleCnt="0"/>
      <dgm:spPr/>
    </dgm:pt>
    <dgm:pt modelId="{E4A10BBF-6153-4298-87E4-318145C5A3E2}" type="pres">
      <dgm:prSet presAssocID="{3C864A06-9EAB-497B-87FA-7A5C1DBB12DF}" presName="L1TextContainer" presStyleLbl="alignNode1" presStyleIdx="5" presStyleCnt="6">
        <dgm:presLayoutVars>
          <dgm:chMax val="1"/>
          <dgm:chPref val="1"/>
          <dgm:bulletEnabled val="1"/>
        </dgm:presLayoutVars>
      </dgm:prSet>
      <dgm:spPr/>
    </dgm:pt>
    <dgm:pt modelId="{D658BA35-E4B4-4534-84DF-48C0A6D81DBE}" type="pres">
      <dgm:prSet presAssocID="{3C864A06-9EAB-497B-87FA-7A5C1DBB12DF}" presName="L2TextContainerWrapper" presStyleCnt="0">
        <dgm:presLayoutVars>
          <dgm:bulletEnabled val="1"/>
        </dgm:presLayoutVars>
      </dgm:prSet>
      <dgm:spPr/>
    </dgm:pt>
    <dgm:pt modelId="{0AEA3317-923C-41A3-B035-1A5C464EC47C}" type="pres">
      <dgm:prSet presAssocID="{3C864A06-9EAB-497B-87FA-7A5C1DBB12DF}" presName="L2TextContainer" presStyleLbl="bgAccFollowNode1" presStyleIdx="5" presStyleCnt="6"/>
      <dgm:spPr/>
    </dgm:pt>
    <dgm:pt modelId="{3A813ABC-44C0-4CC0-9A0E-E18177ED9586}" type="pres">
      <dgm:prSet presAssocID="{3C864A06-9EAB-497B-87FA-7A5C1DBB12DF}" presName="FlexibleEmptyPlaceHolder" presStyleCnt="0"/>
      <dgm:spPr/>
    </dgm:pt>
    <dgm:pt modelId="{3951A377-7525-4B0D-A7C3-2AF13C665AA6}" type="pres">
      <dgm:prSet presAssocID="{3C864A06-9EAB-497B-87FA-7A5C1DBB12DF}" presName="ConnectLine" presStyleLbl="sibTrans1D1" presStyleIdx="5" presStyleCnt="6"/>
      <dgm:spPr/>
    </dgm:pt>
    <dgm:pt modelId="{603CA275-C91A-4FB1-A5E9-E5BCA9024255}" type="pres">
      <dgm:prSet presAssocID="{3C864A06-9EAB-497B-87FA-7A5C1DBB12DF}" presName="ConnectorPoint" presStyleLbl="node1" presStyleIdx="5" presStyleCnt="6"/>
      <dgm:spPr>
        <a:solidFill>
          <a:schemeClr val="accent2">
            <a:hueOff val="-5241897"/>
            <a:satOff val="20501"/>
            <a:lumOff val="20588"/>
            <a:alphaOff val="0"/>
          </a:schemeClr>
        </a:solidFill>
        <a:ln w="6350" cap="flat" cmpd="sng" algn="ctr">
          <a:solidFill>
            <a:schemeClr val="lt1">
              <a:hueOff val="0"/>
              <a:satOff val="0"/>
              <a:lumOff val="0"/>
              <a:alphaOff val="0"/>
            </a:schemeClr>
          </a:solidFill>
          <a:prstDash val="solid"/>
          <a:miter lim="800000"/>
        </a:ln>
        <a:effectLst/>
      </dgm:spPr>
    </dgm:pt>
    <dgm:pt modelId="{1C46C675-7217-4B87-9846-B45379CB0A22}" type="pres">
      <dgm:prSet presAssocID="{3C864A06-9EAB-497B-87FA-7A5C1DBB12DF}" presName="EmptyPlaceHolder" presStyleCnt="0"/>
      <dgm:spPr/>
    </dgm:pt>
  </dgm:ptLst>
  <dgm:cxnLst>
    <dgm:cxn modelId="{28D37517-9419-4F1A-A522-E567C5F356C5}" type="presOf" srcId="{0821F54C-CFAD-41FD-905A-3A4021888582}" destId="{3FA41A8D-5051-453D-A3B5-FE926FBD1F07}" srcOrd="0" destOrd="0" presId="urn:microsoft.com/office/officeart/2017/3/layout/HorizontalLabelsTimeline"/>
    <dgm:cxn modelId="{75E23428-B3AA-4238-90CA-7F55FB21F603}" type="presOf" srcId="{8B81CF52-AA0C-4694-B698-E8C07C84BEE1}" destId="{E95B11B1-F0E8-4243-A83C-977456A43D8E}" srcOrd="0" destOrd="0" presId="urn:microsoft.com/office/officeart/2017/3/layout/HorizontalLabelsTimeline"/>
    <dgm:cxn modelId="{B5870A39-325C-4FB3-A787-A7B06444180A}" srcId="{658D3D1B-1010-41DF-9AF4-12E89F62861D}" destId="{8B81CF52-AA0C-4694-B698-E8C07C84BEE1}" srcOrd="0" destOrd="0" parTransId="{CD1A6F3B-BA37-4676-8302-44FC505229C4}" sibTransId="{FAE7F62B-FA6C-4F51-A050-D671BAEBD51F}"/>
    <dgm:cxn modelId="{E263A33B-B87A-49E6-8815-2E1FA68DF6D2}" srcId="{E4D10AA9-0DE4-421C-A7DC-7EC92A8F819C}" destId="{B7CB208B-C49F-4DC9-B0B3-E8642B968E17}" srcOrd="2" destOrd="0" parTransId="{2C27604C-3426-4907-B910-B49E7A8777AE}" sibTransId="{1EE264D4-B683-437D-A84B-9B0E9C2707B3}"/>
    <dgm:cxn modelId="{B8BCD144-FAC9-4E60-A6E3-6F03223E6702}" srcId="{FDBD7B2E-CE7B-49C7-9777-BC13181BEDA9}" destId="{00E7EEB5-CC82-46C5-8C5B-F0A35EAFDA09}" srcOrd="0" destOrd="0" parTransId="{D0C9B434-2353-4268-8CD7-00E077E0647B}" sibTransId="{33310AE2-8381-4236-89BD-0A49E703EB70}"/>
    <dgm:cxn modelId="{F6910C46-8369-4FA9-B3E8-D1D692A338C8}" type="presOf" srcId="{18C112A5-4155-4136-BBC7-395771378527}" destId="{0AEA3317-923C-41A3-B035-1A5C464EC47C}" srcOrd="0" destOrd="0" presId="urn:microsoft.com/office/officeart/2017/3/layout/HorizontalLabelsTimeline"/>
    <dgm:cxn modelId="{62FFB266-D9E2-457B-B2B2-7DF0D8661EDE}" srcId="{E4D10AA9-0DE4-421C-A7DC-7EC92A8F819C}" destId="{3C864A06-9EAB-497B-87FA-7A5C1DBB12DF}" srcOrd="5" destOrd="0" parTransId="{46F5FD94-827B-4646-B454-EEEE06CE4F92}" sibTransId="{0FA368CA-E1CD-4B8D-AF3C-04DBC21A8A91}"/>
    <dgm:cxn modelId="{47C23472-02C2-420F-B789-82DD04F48835}" type="presOf" srcId="{B7CB208B-C49F-4DC9-B0B3-E8642B968E17}" destId="{33945EA1-9E0C-403C-870A-D9F47B46A632}" srcOrd="0" destOrd="0" presId="urn:microsoft.com/office/officeart/2017/3/layout/HorizontalLabelsTimeline"/>
    <dgm:cxn modelId="{792D6D76-78BB-49E6-87EC-0CCCA3CBFE45}" type="presOf" srcId="{3C864A06-9EAB-497B-87FA-7A5C1DBB12DF}" destId="{E4A10BBF-6153-4298-87E4-318145C5A3E2}" srcOrd="0" destOrd="0" presId="urn:microsoft.com/office/officeart/2017/3/layout/HorizontalLabelsTimeline"/>
    <dgm:cxn modelId="{78A25D7B-8D48-4DB1-8E40-3D4F934FA743}" type="presOf" srcId="{658D3D1B-1010-41DF-9AF4-12E89F62861D}" destId="{819DCB6B-AFC5-4CBA-9D5D-6F9BE818C698}" srcOrd="0" destOrd="0" presId="urn:microsoft.com/office/officeart/2017/3/layout/HorizontalLabelsTimeline"/>
    <dgm:cxn modelId="{F191847B-28B5-4AE1-B81E-AE5BBFBACBBB}" srcId="{E4D10AA9-0DE4-421C-A7DC-7EC92A8F819C}" destId="{5DC807E4-6620-4CB9-9CAC-C59AC9B001EC}" srcOrd="4" destOrd="0" parTransId="{8777E49F-F5BF-46AF-A063-E081376898FD}" sibTransId="{7D708A0A-D45D-4CA7-B645-AE84F8188DD5}"/>
    <dgm:cxn modelId="{9150457D-F5D9-4864-B971-A74454C3A668}" type="presOf" srcId="{881B11B1-3399-4D4F-BCC8-C624D607D5D4}" destId="{294DA58D-D34C-498E-89D2-3D386834A810}" srcOrd="0" destOrd="0" presId="urn:microsoft.com/office/officeart/2017/3/layout/HorizontalLabelsTimeline"/>
    <dgm:cxn modelId="{A7F44F80-4820-49CF-8E7A-4653E8BDFAD9}" type="presOf" srcId="{00E7EEB5-CC82-46C5-8C5B-F0A35EAFDA09}" destId="{3EF54322-F397-497E-A086-2CE27FECB5CD}" srcOrd="0" destOrd="0" presId="urn:microsoft.com/office/officeart/2017/3/layout/HorizontalLabelsTimeline"/>
    <dgm:cxn modelId="{6EAAD784-B93A-4D16-B30A-98C267169965}" srcId="{E4D10AA9-0DE4-421C-A7DC-7EC92A8F819C}" destId="{FDBD7B2E-CE7B-49C7-9777-BC13181BEDA9}" srcOrd="0" destOrd="0" parTransId="{FA13D123-A1E5-4CF1-9315-31D8D6023792}" sibTransId="{7EA089BE-1407-4002-9B51-83DF1E6FA63F}"/>
    <dgm:cxn modelId="{5D4BD885-F121-402A-B252-B34188013D74}" srcId="{E4D10AA9-0DE4-421C-A7DC-7EC92A8F819C}" destId="{658D3D1B-1010-41DF-9AF4-12E89F62861D}" srcOrd="3" destOrd="0" parTransId="{1500D239-19B7-4957-B6BA-D42F215F2A07}" sibTransId="{F1686B79-420E-4DB7-BA74-4B9A6FE33CAD}"/>
    <dgm:cxn modelId="{CA13D088-2B8A-4BB2-9A04-4FE1AD2EEA67}" type="presOf" srcId="{5DC807E4-6620-4CB9-9CAC-C59AC9B001EC}" destId="{59A531E5-833F-4008-BD15-BFE6ED293D4B}" srcOrd="0" destOrd="0" presId="urn:microsoft.com/office/officeart/2017/3/layout/HorizontalLabelsTimeline"/>
    <dgm:cxn modelId="{C1F6BB96-FF9E-4A37-89A3-5F0AE46DDAD3}" srcId="{B1BEA859-28A1-4F67-BEC4-64C70B57E33E}" destId="{0821F54C-CFAD-41FD-905A-3A4021888582}" srcOrd="0" destOrd="0" parTransId="{3B4EE2E0-7757-4D74-A33D-E389DADE17ED}" sibTransId="{9403C490-05B2-49B3-81A1-AE06825E7A9F}"/>
    <dgm:cxn modelId="{0CA67099-69C4-4858-88E9-C74F5F9F178C}" srcId="{5DC807E4-6620-4CB9-9CAC-C59AC9B001EC}" destId="{881B11B1-3399-4D4F-BCC8-C624D607D5D4}" srcOrd="0" destOrd="0" parTransId="{0F767F2E-4CB4-4ADE-8A02-980BDE9239D3}" sibTransId="{4900AC44-7EAE-42B5-A5E2-9A86BE446A14}"/>
    <dgm:cxn modelId="{E984B99D-D0E1-478D-B535-2CB66D81AE7D}" type="presOf" srcId="{E4D10AA9-0DE4-421C-A7DC-7EC92A8F819C}" destId="{77019FA1-CD5A-4507-B531-DD4D2C197A60}" srcOrd="0" destOrd="0" presId="urn:microsoft.com/office/officeart/2017/3/layout/HorizontalLabelsTimeline"/>
    <dgm:cxn modelId="{A4A27AB0-730F-4408-82B7-611E35AA4820}" srcId="{B7CB208B-C49F-4DC9-B0B3-E8642B968E17}" destId="{8440CD1B-9200-4098-9A65-BEF2D163C52B}" srcOrd="0" destOrd="0" parTransId="{46052F16-D126-4E24-B81C-BC4AE334499D}" sibTransId="{E7251F00-2A61-4EE1-8DA3-6F82BE7E4082}"/>
    <dgm:cxn modelId="{CA4772B6-5283-4BAF-A23B-DDACB5BC0ADA}" srcId="{3C864A06-9EAB-497B-87FA-7A5C1DBB12DF}" destId="{18C112A5-4155-4136-BBC7-395771378527}" srcOrd="0" destOrd="0" parTransId="{163FD9A0-DA9E-4260-973A-DC9EE37425C0}" sibTransId="{D6020203-4F26-487D-A75A-33B166138268}"/>
    <dgm:cxn modelId="{B4BDA9E7-AE5E-4D04-A66A-5F1E8789F732}" type="presOf" srcId="{FDBD7B2E-CE7B-49C7-9777-BC13181BEDA9}" destId="{BB747251-8A33-4CE4-A5F7-67640FB7145B}" srcOrd="0" destOrd="0" presId="urn:microsoft.com/office/officeart/2017/3/layout/HorizontalLabelsTimeline"/>
    <dgm:cxn modelId="{7F5D4EF1-1CDF-4127-9972-859D4125D8DF}" type="presOf" srcId="{B1BEA859-28A1-4F67-BEC4-64C70B57E33E}" destId="{28672602-9D5F-4480-ACAA-F332723F9578}" srcOrd="0" destOrd="0" presId="urn:microsoft.com/office/officeart/2017/3/layout/HorizontalLabelsTimeline"/>
    <dgm:cxn modelId="{E83520F2-21C0-489A-A518-5F08E0543D6D}" type="presOf" srcId="{8440CD1B-9200-4098-9A65-BEF2D163C52B}" destId="{7B37DC5F-6EF1-41F6-86EE-2F4FF435469A}" srcOrd="0" destOrd="0" presId="urn:microsoft.com/office/officeart/2017/3/layout/HorizontalLabelsTimeline"/>
    <dgm:cxn modelId="{2E594AF8-BA0B-4B40-9CBB-EAB211025606}" srcId="{E4D10AA9-0DE4-421C-A7DC-7EC92A8F819C}" destId="{B1BEA859-28A1-4F67-BEC4-64C70B57E33E}" srcOrd="1" destOrd="0" parTransId="{668CD405-6D93-4486-88AC-686990DDF37B}" sibTransId="{DBB5B1DE-1AE5-46E4-856D-A0827C6081BD}"/>
    <dgm:cxn modelId="{1F5CD7FA-E8E6-4549-BF52-BA6BB09B2E9C}" type="presParOf" srcId="{77019FA1-CD5A-4507-B531-DD4D2C197A60}" destId="{6696A712-6584-4566-8D98-2088CEAB86F2}" srcOrd="0" destOrd="0" presId="urn:microsoft.com/office/officeart/2017/3/layout/HorizontalLabelsTimeline"/>
    <dgm:cxn modelId="{248856A6-F94B-4388-B405-A9659A313F4B}" type="presParOf" srcId="{77019FA1-CD5A-4507-B531-DD4D2C197A60}" destId="{838E3C6F-5B46-47BD-8854-317381CF9460}" srcOrd="1" destOrd="0" presId="urn:microsoft.com/office/officeart/2017/3/layout/HorizontalLabelsTimeline"/>
    <dgm:cxn modelId="{74FC2F5A-3C50-4FBC-A266-508A6D90D192}" type="presParOf" srcId="{838E3C6F-5B46-47BD-8854-317381CF9460}" destId="{26F31B99-C882-40C3-A07E-5F1383C858E3}" srcOrd="0" destOrd="0" presId="urn:microsoft.com/office/officeart/2017/3/layout/HorizontalLabelsTimeline"/>
    <dgm:cxn modelId="{19F1C043-D669-4BEC-A559-B0E9FB6ABE90}" type="presParOf" srcId="{26F31B99-C882-40C3-A07E-5F1383C858E3}" destId="{BB747251-8A33-4CE4-A5F7-67640FB7145B}" srcOrd="0" destOrd="0" presId="urn:microsoft.com/office/officeart/2017/3/layout/HorizontalLabelsTimeline"/>
    <dgm:cxn modelId="{177010A1-12C5-4A63-B4C9-B7E678E0A421}" type="presParOf" srcId="{26F31B99-C882-40C3-A07E-5F1383C858E3}" destId="{F53EC1D5-478B-4360-A472-3C6710696A3A}" srcOrd="1" destOrd="0" presId="urn:microsoft.com/office/officeart/2017/3/layout/HorizontalLabelsTimeline"/>
    <dgm:cxn modelId="{87731DC8-69EF-4C80-93C0-6B28DCA44F9A}" type="presParOf" srcId="{F53EC1D5-478B-4360-A472-3C6710696A3A}" destId="{3EF54322-F397-497E-A086-2CE27FECB5CD}" srcOrd="0" destOrd="0" presId="urn:microsoft.com/office/officeart/2017/3/layout/HorizontalLabelsTimeline"/>
    <dgm:cxn modelId="{24D4AF9A-A1E8-459D-8CBC-229E9274FAF1}" type="presParOf" srcId="{F53EC1D5-478B-4360-A472-3C6710696A3A}" destId="{8885F2C3-ECF0-4E56-85D6-DEB34A4B4791}" srcOrd="1" destOrd="0" presId="urn:microsoft.com/office/officeart/2017/3/layout/HorizontalLabelsTimeline"/>
    <dgm:cxn modelId="{43339825-9542-465F-8919-76981C89514B}" type="presParOf" srcId="{26F31B99-C882-40C3-A07E-5F1383C858E3}" destId="{B8BDC364-9862-4F06-AD24-F9AA800F2620}" srcOrd="2" destOrd="0" presId="urn:microsoft.com/office/officeart/2017/3/layout/HorizontalLabelsTimeline"/>
    <dgm:cxn modelId="{C1B67B8F-3C9D-474A-94D3-88CEFC63A6CC}" type="presParOf" srcId="{26F31B99-C882-40C3-A07E-5F1383C858E3}" destId="{9229B2A5-5FF9-4F3D-BAEE-5829BAE8BA23}" srcOrd="3" destOrd="0" presId="urn:microsoft.com/office/officeart/2017/3/layout/HorizontalLabelsTimeline"/>
    <dgm:cxn modelId="{A6EA3594-9666-4A51-9C1D-4048CC751587}" type="presParOf" srcId="{26F31B99-C882-40C3-A07E-5F1383C858E3}" destId="{411A42AC-90B5-45B8-87B9-D09A2375E9DC}" srcOrd="4" destOrd="0" presId="urn:microsoft.com/office/officeart/2017/3/layout/HorizontalLabelsTimeline"/>
    <dgm:cxn modelId="{BEEC635D-0CC8-4C2E-9845-F940BBEA2D49}" type="presParOf" srcId="{838E3C6F-5B46-47BD-8854-317381CF9460}" destId="{750106AC-F740-4484-B5B4-DB31FBDF8EC8}" srcOrd="1" destOrd="0" presId="urn:microsoft.com/office/officeart/2017/3/layout/HorizontalLabelsTimeline"/>
    <dgm:cxn modelId="{67798E14-B870-4A95-9C39-6C2B65F56BCC}" type="presParOf" srcId="{838E3C6F-5B46-47BD-8854-317381CF9460}" destId="{B9A8C713-CA13-40E6-9BC8-DA48F5DF2FD8}" srcOrd="2" destOrd="0" presId="urn:microsoft.com/office/officeart/2017/3/layout/HorizontalLabelsTimeline"/>
    <dgm:cxn modelId="{B5CEAF83-8F22-4D62-BC66-3074E896233F}" type="presParOf" srcId="{B9A8C713-CA13-40E6-9BC8-DA48F5DF2FD8}" destId="{28672602-9D5F-4480-ACAA-F332723F9578}" srcOrd="0" destOrd="0" presId="urn:microsoft.com/office/officeart/2017/3/layout/HorizontalLabelsTimeline"/>
    <dgm:cxn modelId="{0B50780E-FF53-402E-830E-9FE4CA3C9127}" type="presParOf" srcId="{B9A8C713-CA13-40E6-9BC8-DA48F5DF2FD8}" destId="{8C70DD5F-301A-4D77-A3FB-0A86DD729CF7}" srcOrd="1" destOrd="0" presId="urn:microsoft.com/office/officeart/2017/3/layout/HorizontalLabelsTimeline"/>
    <dgm:cxn modelId="{B309006D-A0EB-465D-AD79-C094FA22FC39}" type="presParOf" srcId="{8C70DD5F-301A-4D77-A3FB-0A86DD729CF7}" destId="{3FA41A8D-5051-453D-A3B5-FE926FBD1F07}" srcOrd="0" destOrd="0" presId="urn:microsoft.com/office/officeart/2017/3/layout/HorizontalLabelsTimeline"/>
    <dgm:cxn modelId="{E78CFF2D-E637-43DE-9CEF-CCEB17F6FAF7}" type="presParOf" srcId="{8C70DD5F-301A-4D77-A3FB-0A86DD729CF7}" destId="{7E8B1F8F-B4C3-4ECF-91C6-74EC90C54F52}" srcOrd="1" destOrd="0" presId="urn:microsoft.com/office/officeart/2017/3/layout/HorizontalLabelsTimeline"/>
    <dgm:cxn modelId="{6272DBD5-F6B2-42D4-B333-672126CEB266}" type="presParOf" srcId="{B9A8C713-CA13-40E6-9BC8-DA48F5DF2FD8}" destId="{B032869D-AB09-47FB-96C1-A855C2B23DED}" srcOrd="2" destOrd="0" presId="urn:microsoft.com/office/officeart/2017/3/layout/HorizontalLabelsTimeline"/>
    <dgm:cxn modelId="{6FDE58BA-E9EB-4004-BD48-C2FEFC507635}" type="presParOf" srcId="{B9A8C713-CA13-40E6-9BC8-DA48F5DF2FD8}" destId="{E5F693DA-F764-4AF4-81E3-BA0DC5C3DB53}" srcOrd="3" destOrd="0" presId="urn:microsoft.com/office/officeart/2017/3/layout/HorizontalLabelsTimeline"/>
    <dgm:cxn modelId="{AFB76801-FBD0-42E6-95C2-D07BD31623DF}" type="presParOf" srcId="{B9A8C713-CA13-40E6-9BC8-DA48F5DF2FD8}" destId="{22B0E49B-7C34-4252-B040-6EC4B919EBD0}" srcOrd="4" destOrd="0" presId="urn:microsoft.com/office/officeart/2017/3/layout/HorizontalLabelsTimeline"/>
    <dgm:cxn modelId="{8C8BB110-03EE-49BF-8A74-2770D6C4B5AD}" type="presParOf" srcId="{838E3C6F-5B46-47BD-8854-317381CF9460}" destId="{146D12F1-48D5-4E25-A40B-97DEF1CFD694}" srcOrd="3" destOrd="0" presId="urn:microsoft.com/office/officeart/2017/3/layout/HorizontalLabelsTimeline"/>
    <dgm:cxn modelId="{BC9D0691-A584-48E6-A9F1-EEAEBA86142C}" type="presParOf" srcId="{838E3C6F-5B46-47BD-8854-317381CF9460}" destId="{564CE9CA-4511-4C80-BA64-8A0F6A805435}" srcOrd="4" destOrd="0" presId="urn:microsoft.com/office/officeart/2017/3/layout/HorizontalLabelsTimeline"/>
    <dgm:cxn modelId="{21583D0A-E9DC-484A-B7BD-91C405AC7E26}" type="presParOf" srcId="{564CE9CA-4511-4C80-BA64-8A0F6A805435}" destId="{33945EA1-9E0C-403C-870A-D9F47B46A632}" srcOrd="0" destOrd="0" presId="urn:microsoft.com/office/officeart/2017/3/layout/HorizontalLabelsTimeline"/>
    <dgm:cxn modelId="{ABA71EFF-0EBB-4454-A2A5-9EB49C987827}" type="presParOf" srcId="{564CE9CA-4511-4C80-BA64-8A0F6A805435}" destId="{4657892A-2007-4D8C-898A-7040E1D0D97E}" srcOrd="1" destOrd="0" presId="urn:microsoft.com/office/officeart/2017/3/layout/HorizontalLabelsTimeline"/>
    <dgm:cxn modelId="{FB97CBCC-3F13-4A7B-A211-E3536D1BF8BE}" type="presParOf" srcId="{4657892A-2007-4D8C-898A-7040E1D0D97E}" destId="{7B37DC5F-6EF1-41F6-86EE-2F4FF435469A}" srcOrd="0" destOrd="0" presId="urn:microsoft.com/office/officeart/2017/3/layout/HorizontalLabelsTimeline"/>
    <dgm:cxn modelId="{461785CA-55C1-4FA1-AD82-008E33231700}" type="presParOf" srcId="{4657892A-2007-4D8C-898A-7040E1D0D97E}" destId="{02C83FFC-4777-419A-8760-9AFF229446A5}" srcOrd="1" destOrd="0" presId="urn:microsoft.com/office/officeart/2017/3/layout/HorizontalLabelsTimeline"/>
    <dgm:cxn modelId="{56A443C8-6030-4B39-B44F-5F9A4E9B84C3}" type="presParOf" srcId="{564CE9CA-4511-4C80-BA64-8A0F6A805435}" destId="{709524FD-1557-4229-9B15-45FD9CB3CD66}" srcOrd="2" destOrd="0" presId="urn:microsoft.com/office/officeart/2017/3/layout/HorizontalLabelsTimeline"/>
    <dgm:cxn modelId="{5552EA0C-1EDD-4A6E-8904-0E584DF78B94}" type="presParOf" srcId="{564CE9CA-4511-4C80-BA64-8A0F6A805435}" destId="{662C9CDF-C7AE-425A-8FAB-77179EF268CD}" srcOrd="3" destOrd="0" presId="urn:microsoft.com/office/officeart/2017/3/layout/HorizontalLabelsTimeline"/>
    <dgm:cxn modelId="{2A63F3CA-CB12-45A5-AFA0-8B130B00130A}" type="presParOf" srcId="{564CE9CA-4511-4C80-BA64-8A0F6A805435}" destId="{1D81127E-D399-4632-92AC-4235F9DEE49E}" srcOrd="4" destOrd="0" presId="urn:microsoft.com/office/officeart/2017/3/layout/HorizontalLabelsTimeline"/>
    <dgm:cxn modelId="{BC359829-0CD6-4A11-96B1-C1A78D394322}" type="presParOf" srcId="{838E3C6F-5B46-47BD-8854-317381CF9460}" destId="{C98DA4E0-C6C1-4FAB-82A5-AB4CC8767EDB}" srcOrd="5" destOrd="0" presId="urn:microsoft.com/office/officeart/2017/3/layout/HorizontalLabelsTimeline"/>
    <dgm:cxn modelId="{559DFC69-430E-492A-A75F-592B6BA2B8FE}" type="presParOf" srcId="{838E3C6F-5B46-47BD-8854-317381CF9460}" destId="{1D265C21-5894-4E81-AD43-55C289B2812A}" srcOrd="6" destOrd="0" presId="urn:microsoft.com/office/officeart/2017/3/layout/HorizontalLabelsTimeline"/>
    <dgm:cxn modelId="{8E7F3EDA-4FC7-4A46-8E5F-5366D6A9AC34}" type="presParOf" srcId="{1D265C21-5894-4E81-AD43-55C289B2812A}" destId="{819DCB6B-AFC5-4CBA-9D5D-6F9BE818C698}" srcOrd="0" destOrd="0" presId="urn:microsoft.com/office/officeart/2017/3/layout/HorizontalLabelsTimeline"/>
    <dgm:cxn modelId="{F51C0D65-2BC9-450E-AE01-85FBD9BFBBB9}" type="presParOf" srcId="{1D265C21-5894-4E81-AD43-55C289B2812A}" destId="{0BECFE83-B41C-4FF9-857B-950579B88272}" srcOrd="1" destOrd="0" presId="urn:microsoft.com/office/officeart/2017/3/layout/HorizontalLabelsTimeline"/>
    <dgm:cxn modelId="{1904106E-0514-44B5-B4A9-BB8F32A5480F}" type="presParOf" srcId="{0BECFE83-B41C-4FF9-857B-950579B88272}" destId="{E95B11B1-F0E8-4243-A83C-977456A43D8E}" srcOrd="0" destOrd="0" presId="urn:microsoft.com/office/officeart/2017/3/layout/HorizontalLabelsTimeline"/>
    <dgm:cxn modelId="{8E94BDCD-41A5-4B1D-B71F-A4F015C48EF5}" type="presParOf" srcId="{0BECFE83-B41C-4FF9-857B-950579B88272}" destId="{104C877D-B178-40ED-BE0A-1913B60EA3D3}" srcOrd="1" destOrd="0" presId="urn:microsoft.com/office/officeart/2017/3/layout/HorizontalLabelsTimeline"/>
    <dgm:cxn modelId="{E1FD134F-D224-4BCD-A81F-C6E16B26D66B}" type="presParOf" srcId="{1D265C21-5894-4E81-AD43-55C289B2812A}" destId="{8FE8E993-6BCE-4E90-BF00-329F1F865218}" srcOrd="2" destOrd="0" presId="urn:microsoft.com/office/officeart/2017/3/layout/HorizontalLabelsTimeline"/>
    <dgm:cxn modelId="{A3BB7EF1-FB01-4203-929B-64F7817C5D16}" type="presParOf" srcId="{1D265C21-5894-4E81-AD43-55C289B2812A}" destId="{DABBDD92-FA36-499D-842A-7E99DA1055DF}" srcOrd="3" destOrd="0" presId="urn:microsoft.com/office/officeart/2017/3/layout/HorizontalLabelsTimeline"/>
    <dgm:cxn modelId="{7FA4C246-2EF8-4A2A-AF66-7BD4F89E51E5}" type="presParOf" srcId="{1D265C21-5894-4E81-AD43-55C289B2812A}" destId="{4DBFFE0A-CAFF-45BE-AAFE-5D59C10405CA}" srcOrd="4" destOrd="0" presId="urn:microsoft.com/office/officeart/2017/3/layout/HorizontalLabelsTimeline"/>
    <dgm:cxn modelId="{4F0DC706-33D2-4194-A7AA-B7CF5639777D}" type="presParOf" srcId="{838E3C6F-5B46-47BD-8854-317381CF9460}" destId="{F463C7BB-AC9A-42F7-86D0-C3C6D8613681}" srcOrd="7" destOrd="0" presId="urn:microsoft.com/office/officeart/2017/3/layout/HorizontalLabelsTimeline"/>
    <dgm:cxn modelId="{F276DFA5-0750-4246-A1CD-F101EB16EED2}" type="presParOf" srcId="{838E3C6F-5B46-47BD-8854-317381CF9460}" destId="{D9858428-BE17-4EAB-8E39-A67421BDB75A}" srcOrd="8" destOrd="0" presId="urn:microsoft.com/office/officeart/2017/3/layout/HorizontalLabelsTimeline"/>
    <dgm:cxn modelId="{F4FCE434-9358-4887-ADA1-19E99347F3EC}" type="presParOf" srcId="{D9858428-BE17-4EAB-8E39-A67421BDB75A}" destId="{59A531E5-833F-4008-BD15-BFE6ED293D4B}" srcOrd="0" destOrd="0" presId="urn:microsoft.com/office/officeart/2017/3/layout/HorizontalLabelsTimeline"/>
    <dgm:cxn modelId="{2AB49BC0-82D0-4D8A-896C-192F7827CBC6}" type="presParOf" srcId="{D9858428-BE17-4EAB-8E39-A67421BDB75A}" destId="{5D3EEBD4-5C55-495E-9D6D-9AD2922B8C52}" srcOrd="1" destOrd="0" presId="urn:microsoft.com/office/officeart/2017/3/layout/HorizontalLabelsTimeline"/>
    <dgm:cxn modelId="{38494407-389B-448E-8823-2ADC465A1B01}" type="presParOf" srcId="{5D3EEBD4-5C55-495E-9D6D-9AD2922B8C52}" destId="{294DA58D-D34C-498E-89D2-3D386834A810}" srcOrd="0" destOrd="0" presId="urn:microsoft.com/office/officeart/2017/3/layout/HorizontalLabelsTimeline"/>
    <dgm:cxn modelId="{68A94E74-1C90-4AFE-BF05-BDDA7EE2E407}" type="presParOf" srcId="{5D3EEBD4-5C55-495E-9D6D-9AD2922B8C52}" destId="{61DD73F2-80C9-4F90-8177-B0AF73C7DD94}" srcOrd="1" destOrd="0" presId="urn:microsoft.com/office/officeart/2017/3/layout/HorizontalLabelsTimeline"/>
    <dgm:cxn modelId="{5C17351D-79AC-411D-B722-08C57153EEB9}" type="presParOf" srcId="{D9858428-BE17-4EAB-8E39-A67421BDB75A}" destId="{FDDC360C-4349-46C0-B5CE-EA0E44C05C23}" srcOrd="2" destOrd="0" presId="urn:microsoft.com/office/officeart/2017/3/layout/HorizontalLabelsTimeline"/>
    <dgm:cxn modelId="{D9F60C71-7109-41E5-9E26-E46EA5BC67D7}" type="presParOf" srcId="{D9858428-BE17-4EAB-8E39-A67421BDB75A}" destId="{48AD7314-818F-470F-B763-76A6BC37CB84}" srcOrd="3" destOrd="0" presId="urn:microsoft.com/office/officeart/2017/3/layout/HorizontalLabelsTimeline"/>
    <dgm:cxn modelId="{84BAAE85-7B0F-41B7-91DF-A6B88DEC3147}" type="presParOf" srcId="{D9858428-BE17-4EAB-8E39-A67421BDB75A}" destId="{075F3156-D7FB-4F37-BFD0-ADAD4852E633}" srcOrd="4" destOrd="0" presId="urn:microsoft.com/office/officeart/2017/3/layout/HorizontalLabelsTimeline"/>
    <dgm:cxn modelId="{D1ABA0FB-222B-4EAC-AFD1-B9B18A3552F5}" type="presParOf" srcId="{838E3C6F-5B46-47BD-8854-317381CF9460}" destId="{A8BB698D-4A9F-4E46-A182-A9FDA4A0C45C}" srcOrd="9" destOrd="0" presId="urn:microsoft.com/office/officeart/2017/3/layout/HorizontalLabelsTimeline"/>
    <dgm:cxn modelId="{3DBC58FB-5DA1-4951-B48A-6C1B0165096B}" type="presParOf" srcId="{838E3C6F-5B46-47BD-8854-317381CF9460}" destId="{561055CB-088A-47AE-9080-AD0757FB3031}" srcOrd="10" destOrd="0" presId="urn:microsoft.com/office/officeart/2017/3/layout/HorizontalLabelsTimeline"/>
    <dgm:cxn modelId="{DF16C2A9-80A5-4FBF-ADC1-E55DD416244E}" type="presParOf" srcId="{561055CB-088A-47AE-9080-AD0757FB3031}" destId="{E4A10BBF-6153-4298-87E4-318145C5A3E2}" srcOrd="0" destOrd="0" presId="urn:microsoft.com/office/officeart/2017/3/layout/HorizontalLabelsTimeline"/>
    <dgm:cxn modelId="{B3996B8C-2CB9-4CDF-B197-6B4244B62B95}" type="presParOf" srcId="{561055CB-088A-47AE-9080-AD0757FB3031}" destId="{D658BA35-E4B4-4534-84DF-48C0A6D81DBE}" srcOrd="1" destOrd="0" presId="urn:microsoft.com/office/officeart/2017/3/layout/HorizontalLabelsTimeline"/>
    <dgm:cxn modelId="{AB404FA0-DBEE-444E-9629-55FA576AC61B}" type="presParOf" srcId="{D658BA35-E4B4-4534-84DF-48C0A6D81DBE}" destId="{0AEA3317-923C-41A3-B035-1A5C464EC47C}" srcOrd="0" destOrd="0" presId="urn:microsoft.com/office/officeart/2017/3/layout/HorizontalLabelsTimeline"/>
    <dgm:cxn modelId="{EE28A9CE-13B2-4490-B131-0DFE4961DEAB}" type="presParOf" srcId="{D658BA35-E4B4-4534-84DF-48C0A6D81DBE}" destId="{3A813ABC-44C0-4CC0-9A0E-E18177ED9586}" srcOrd="1" destOrd="0" presId="urn:microsoft.com/office/officeart/2017/3/layout/HorizontalLabelsTimeline"/>
    <dgm:cxn modelId="{1E1682A3-04D7-4630-9E9C-5A2A9ED87E51}" type="presParOf" srcId="{561055CB-088A-47AE-9080-AD0757FB3031}" destId="{3951A377-7525-4B0D-A7C3-2AF13C665AA6}" srcOrd="2" destOrd="0" presId="urn:microsoft.com/office/officeart/2017/3/layout/HorizontalLabelsTimeline"/>
    <dgm:cxn modelId="{6CC64878-A785-4543-B2F2-E8099327655B}" type="presParOf" srcId="{561055CB-088A-47AE-9080-AD0757FB3031}" destId="{603CA275-C91A-4FB1-A5E9-E5BCA9024255}" srcOrd="3" destOrd="0" presId="urn:microsoft.com/office/officeart/2017/3/layout/HorizontalLabelsTimeline"/>
    <dgm:cxn modelId="{49F5D246-27C5-4838-BFFC-05742D48771F}" type="presParOf" srcId="{561055CB-088A-47AE-9080-AD0757FB3031}" destId="{1C46C675-7217-4B87-9846-B45379CB0A22}"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A6BC1-F9B9-41C9-BA27-280AF92C3900}">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4D13DE-A248-465F-83EF-278CD8814404}">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If a district has been identified noncompliant and/or not met state target in the same area/indicator for </a:t>
          </a:r>
          <a:r>
            <a:rPr lang="en-US" sz="3200" i="1" u="sng" kern="1200"/>
            <a:t>three</a:t>
          </a:r>
          <a:r>
            <a:rPr lang="en-US" sz="3200" kern="1200"/>
            <a:t> consecutive years, the district must also complete additional activities. </a:t>
          </a:r>
        </a:p>
      </dsp:txBody>
      <dsp:txXfrm>
        <a:off x="0" y="0"/>
        <a:ext cx="6900512" cy="2768070"/>
      </dsp:txXfrm>
    </dsp:sp>
    <dsp:sp modelId="{F38AB30C-B07A-4976-892A-ADDD25F552DB}">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5F7AB-E8B0-4721-8192-DA3A8233559F}">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Activities are developed on a tiered system depending on the number of consecutive years for an area with a growth measure built in.  </a:t>
          </a:r>
        </a:p>
      </dsp:txBody>
      <dsp:txXfrm>
        <a:off x="0" y="2768070"/>
        <a:ext cx="6900512" cy="2768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A73D7-AA42-4DB5-A66F-FD7EF17B2437}">
      <dsp:nvSpPr>
        <dsp:cNvPr id="0" name=""/>
        <dsp:cNvSpPr/>
      </dsp:nvSpPr>
      <dsp:spPr>
        <a:xfrm>
          <a:off x="0" y="50753"/>
          <a:ext cx="3530812" cy="1059243"/>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889000">
            <a:lnSpc>
              <a:spcPct val="90000"/>
            </a:lnSpc>
            <a:spcBef>
              <a:spcPct val="0"/>
            </a:spcBef>
            <a:spcAft>
              <a:spcPct val="35000"/>
            </a:spcAft>
            <a:buNone/>
          </a:pPr>
          <a:r>
            <a:rPr lang="en-US" sz="2000" kern="1200" dirty="0"/>
            <a:t>Tier 1-3</a:t>
          </a:r>
          <a:r>
            <a:rPr lang="en-US" sz="2000" kern="1200" baseline="30000" dirty="0"/>
            <a:t>rd</a:t>
          </a:r>
          <a:r>
            <a:rPr lang="en-US" sz="2000" kern="1200" dirty="0"/>
            <a:t> Year</a:t>
          </a:r>
        </a:p>
      </dsp:txBody>
      <dsp:txXfrm>
        <a:off x="317773" y="50753"/>
        <a:ext cx="2895266" cy="1059243"/>
      </dsp:txXfrm>
    </dsp:sp>
    <dsp:sp modelId="{29C8A68B-0C7D-4016-85D5-397F262BFC87}">
      <dsp:nvSpPr>
        <dsp:cNvPr id="0" name=""/>
        <dsp:cNvSpPr/>
      </dsp:nvSpPr>
      <dsp:spPr>
        <a:xfrm>
          <a:off x="0" y="1160750"/>
          <a:ext cx="3213039" cy="319058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Review past 2 years root cause findings</a:t>
          </a:r>
        </a:p>
        <a:p>
          <a:pPr marL="171450" lvl="1" indent="-171450" algn="l" defTabSz="800100">
            <a:lnSpc>
              <a:spcPct val="90000"/>
            </a:lnSpc>
            <a:spcBef>
              <a:spcPct val="0"/>
            </a:spcBef>
            <a:spcAft>
              <a:spcPct val="15000"/>
            </a:spcAft>
            <a:buChar char="•"/>
          </a:pPr>
          <a:r>
            <a:rPr lang="en-US" sz="1800" kern="1200" dirty="0"/>
            <a:t>Use 615 funds to address improvement plan implementation.</a:t>
          </a:r>
        </a:p>
      </dsp:txBody>
      <dsp:txXfrm>
        <a:off x="0" y="1160750"/>
        <a:ext cx="3213039" cy="3190587"/>
      </dsp:txXfrm>
    </dsp:sp>
    <dsp:sp modelId="{C7A97C26-F60C-43F8-BA3D-A0112477926E}">
      <dsp:nvSpPr>
        <dsp:cNvPr id="0" name=""/>
        <dsp:cNvSpPr/>
      </dsp:nvSpPr>
      <dsp:spPr>
        <a:xfrm>
          <a:off x="3482129" y="35002"/>
          <a:ext cx="3530812" cy="1059243"/>
        </a:xfrm>
        <a:prstGeom prst="chevron">
          <a:avLst>
            <a:gd name="adj" fmla="val 30000"/>
          </a:avLst>
        </a:prstGeom>
        <a:solidFill>
          <a:schemeClr val="accent5">
            <a:hueOff val="-6288281"/>
            <a:satOff val="-50000"/>
            <a:lumOff val="8432"/>
            <a:alphaOff val="0"/>
          </a:schemeClr>
        </a:solidFill>
        <a:ln w="12700" cap="flat" cmpd="sng" algn="ctr">
          <a:solidFill>
            <a:schemeClr val="accent5">
              <a:hueOff val="-6288281"/>
              <a:satOff val="-50000"/>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000" kern="1200" dirty="0"/>
            <a:t>Tier 2-4</a:t>
          </a:r>
          <a:r>
            <a:rPr lang="en-US" sz="2000" kern="1200" baseline="30000" dirty="0"/>
            <a:t>th</a:t>
          </a:r>
          <a:r>
            <a:rPr lang="en-US" sz="2000" kern="1200" dirty="0"/>
            <a:t> Year</a:t>
          </a:r>
          <a:r>
            <a:rPr lang="en-US" sz="2800" kern="1200" dirty="0"/>
            <a:t>	 		</a:t>
          </a:r>
        </a:p>
      </dsp:txBody>
      <dsp:txXfrm>
        <a:off x="3799902" y="35002"/>
        <a:ext cx="2895266" cy="1059243"/>
      </dsp:txXfrm>
    </dsp:sp>
    <dsp:sp modelId="{FEAEE9E2-40C1-4D2B-9700-7111DF7B03C6}">
      <dsp:nvSpPr>
        <dsp:cNvPr id="0" name=""/>
        <dsp:cNvSpPr/>
      </dsp:nvSpPr>
      <dsp:spPr>
        <a:xfrm>
          <a:off x="3515994" y="1096724"/>
          <a:ext cx="3213039" cy="3190587"/>
        </a:xfrm>
        <a:prstGeom prst="rect">
          <a:avLst/>
        </a:prstGeom>
        <a:solidFill>
          <a:schemeClr val="accent5">
            <a:tint val="40000"/>
            <a:alpha val="90000"/>
            <a:hueOff val="-6756606"/>
            <a:satOff val="-10866"/>
            <a:lumOff val="342"/>
            <a:alphaOff val="0"/>
          </a:schemeClr>
        </a:solidFill>
        <a:ln w="12700" cap="flat" cmpd="sng" algn="ctr">
          <a:solidFill>
            <a:schemeClr val="accent5">
              <a:tint val="40000"/>
              <a:alpha val="90000"/>
              <a:hueOff val="-6756606"/>
              <a:satOff val="-10866"/>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Review past 3 years root cause findings</a:t>
          </a:r>
        </a:p>
        <a:p>
          <a:pPr marL="171450" lvl="1" indent="-171450" algn="l" defTabSz="800100">
            <a:lnSpc>
              <a:spcPct val="90000"/>
            </a:lnSpc>
            <a:spcBef>
              <a:spcPct val="0"/>
            </a:spcBef>
            <a:spcAft>
              <a:spcPct val="15000"/>
            </a:spcAft>
            <a:buChar char="•"/>
          </a:pPr>
          <a:r>
            <a:rPr lang="en-US" sz="1800" kern="1200" dirty="0"/>
            <a:t>Use 615 funds to address improvement plan implementation.</a:t>
          </a:r>
        </a:p>
        <a:p>
          <a:pPr marL="171450" lvl="1" indent="-171450" algn="l" defTabSz="800100">
            <a:lnSpc>
              <a:spcPct val="90000"/>
            </a:lnSpc>
            <a:spcBef>
              <a:spcPct val="0"/>
            </a:spcBef>
            <a:spcAft>
              <a:spcPct val="15000"/>
            </a:spcAft>
            <a:buChar char="•"/>
          </a:pPr>
          <a:r>
            <a:rPr lang="en-US" sz="1800" kern="1200" dirty="0"/>
            <a:t>Develop/utilize parent advisory board.  </a:t>
          </a:r>
        </a:p>
      </dsp:txBody>
      <dsp:txXfrm>
        <a:off x="3515994" y="1096724"/>
        <a:ext cx="3213039" cy="3190587"/>
      </dsp:txXfrm>
    </dsp:sp>
    <dsp:sp modelId="{0815174B-4665-4953-A2A5-A5606980CB71}">
      <dsp:nvSpPr>
        <dsp:cNvPr id="0" name=""/>
        <dsp:cNvSpPr/>
      </dsp:nvSpPr>
      <dsp:spPr>
        <a:xfrm>
          <a:off x="6960466" y="50753"/>
          <a:ext cx="3530812" cy="1059243"/>
        </a:xfrm>
        <a:prstGeom prst="chevron">
          <a:avLst>
            <a:gd name="adj" fmla="val 30000"/>
          </a:avLst>
        </a:prstGeom>
        <a:solidFill>
          <a:schemeClr val="accent5">
            <a:hueOff val="-12576562"/>
            <a:satOff val="-100000"/>
            <a:lumOff val="16863"/>
            <a:alphaOff val="0"/>
          </a:schemeClr>
        </a:solidFill>
        <a:ln w="12700" cap="flat" cmpd="sng" algn="ctr">
          <a:solidFill>
            <a:schemeClr val="accent5">
              <a:hueOff val="-12576562"/>
              <a:satOff val="-100000"/>
              <a:lumOff val="1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Tier 3- 5</a:t>
          </a:r>
          <a:r>
            <a:rPr lang="en-US" sz="2000" kern="1200" baseline="30000" dirty="0"/>
            <a:t>th</a:t>
          </a:r>
          <a:r>
            <a:rPr lang="en-US" sz="2000" kern="1200" dirty="0"/>
            <a:t> Year Plus </a:t>
          </a:r>
          <a:r>
            <a:rPr lang="en-US" sz="2400" kern="1200" dirty="0"/>
            <a:t>	  </a:t>
          </a:r>
        </a:p>
      </dsp:txBody>
      <dsp:txXfrm>
        <a:off x="7278239" y="50753"/>
        <a:ext cx="2895266" cy="1059243"/>
      </dsp:txXfrm>
    </dsp:sp>
    <dsp:sp modelId="{46A2CD33-F25B-4135-B78B-85C47155360C}">
      <dsp:nvSpPr>
        <dsp:cNvPr id="0" name=""/>
        <dsp:cNvSpPr/>
      </dsp:nvSpPr>
      <dsp:spPr>
        <a:xfrm>
          <a:off x="6960466" y="1109996"/>
          <a:ext cx="3213039" cy="3190587"/>
        </a:xfrm>
        <a:prstGeom prst="rect">
          <a:avLst/>
        </a:prstGeom>
        <a:solidFill>
          <a:schemeClr val="accent5">
            <a:tint val="40000"/>
            <a:alpha val="90000"/>
            <a:hueOff val="-13513211"/>
            <a:satOff val="-21732"/>
            <a:lumOff val="685"/>
            <a:alphaOff val="0"/>
          </a:schemeClr>
        </a:solidFill>
        <a:ln w="12700" cap="flat" cmpd="sng" algn="ctr">
          <a:solidFill>
            <a:schemeClr val="accent5">
              <a:tint val="40000"/>
              <a:alpha val="90000"/>
              <a:hueOff val="-13513211"/>
              <a:satOff val="-21732"/>
              <a:lumOff val="6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Review past 4 years root cause findings</a:t>
          </a:r>
        </a:p>
        <a:p>
          <a:pPr marL="171450" lvl="1" indent="-171450" algn="l" defTabSz="800100">
            <a:lnSpc>
              <a:spcPct val="90000"/>
            </a:lnSpc>
            <a:spcBef>
              <a:spcPct val="0"/>
            </a:spcBef>
            <a:spcAft>
              <a:spcPct val="15000"/>
            </a:spcAft>
            <a:buChar char="•"/>
          </a:pPr>
          <a:r>
            <a:rPr lang="en-US" sz="1800" kern="1200" dirty="0"/>
            <a:t>Utilize 615 funds to address improvement plan. </a:t>
          </a:r>
        </a:p>
        <a:p>
          <a:pPr marL="171450" lvl="1" indent="-171450" algn="l" defTabSz="800100">
            <a:lnSpc>
              <a:spcPct val="90000"/>
            </a:lnSpc>
            <a:spcBef>
              <a:spcPct val="0"/>
            </a:spcBef>
            <a:spcAft>
              <a:spcPct val="15000"/>
            </a:spcAft>
            <a:buChar char="•"/>
          </a:pPr>
          <a:r>
            <a:rPr lang="en-US" sz="1800" kern="1200" dirty="0"/>
            <a:t>Develop/utilize Parent Advisory Board </a:t>
          </a:r>
        </a:p>
        <a:p>
          <a:pPr marL="171450" lvl="1" indent="-171450" algn="l" defTabSz="800100">
            <a:lnSpc>
              <a:spcPct val="90000"/>
            </a:lnSpc>
            <a:spcBef>
              <a:spcPct val="0"/>
            </a:spcBef>
            <a:spcAft>
              <a:spcPct val="15000"/>
            </a:spcAft>
            <a:buChar char="•"/>
          </a:pPr>
          <a:r>
            <a:rPr lang="en-US" sz="1800" kern="1200" dirty="0"/>
            <a:t>Invite parents of students with disabilities to school board meeting. </a:t>
          </a:r>
        </a:p>
      </dsp:txBody>
      <dsp:txXfrm>
        <a:off x="6960466" y="1109996"/>
        <a:ext cx="3213039" cy="3190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FB413-1EDD-4631-8DFE-ADBC856C401D}">
      <dsp:nvSpPr>
        <dsp:cNvPr id="0" name=""/>
        <dsp:cNvSpPr/>
      </dsp:nvSpPr>
      <dsp:spPr>
        <a:xfrm>
          <a:off x="0" y="3327889"/>
          <a:ext cx="6364224" cy="21834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After the team has developed the new plan, and the SDE has approved the plan, the budget can be amended to align with the plan. </a:t>
          </a:r>
        </a:p>
      </dsp:txBody>
      <dsp:txXfrm>
        <a:off x="0" y="3327889"/>
        <a:ext cx="6364224" cy="2183455"/>
      </dsp:txXfrm>
    </dsp:sp>
    <dsp:sp modelId="{3124ECAC-9012-48A7-9A42-405FA5C5B76F}">
      <dsp:nvSpPr>
        <dsp:cNvPr id="0" name=""/>
        <dsp:cNvSpPr/>
      </dsp:nvSpPr>
      <dsp:spPr>
        <a:xfrm rot="10800000">
          <a:off x="0" y="2486"/>
          <a:ext cx="6364224" cy="3358155"/>
        </a:xfrm>
        <a:prstGeom prst="upArrowCallout">
          <a:avLst/>
        </a:prstGeom>
        <a:solidFill>
          <a:schemeClr val="accent5">
            <a:hueOff val="-12576562"/>
            <a:satOff val="-100000"/>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Must be budgeted for the full amount no later than </a:t>
          </a:r>
        </a:p>
      </dsp:txBody>
      <dsp:txXfrm rot="-10800000">
        <a:off x="0" y="2486"/>
        <a:ext cx="6364224" cy="1178712"/>
      </dsp:txXfrm>
    </dsp:sp>
    <dsp:sp modelId="{E58997FA-C3D8-4F0A-8354-4A4DE0E4F14A}">
      <dsp:nvSpPr>
        <dsp:cNvPr id="0" name=""/>
        <dsp:cNvSpPr/>
      </dsp:nvSpPr>
      <dsp:spPr>
        <a:xfrm>
          <a:off x="0" y="1181198"/>
          <a:ext cx="3182112" cy="100408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43180" rIns="241808" bIns="43180" numCol="1" spcCol="1270" anchor="ctr" anchorCtr="0">
          <a:noAutofit/>
        </a:bodyPr>
        <a:lstStyle/>
        <a:p>
          <a:pPr marL="0" lvl="0" indent="0" algn="ctr" defTabSz="1511300">
            <a:lnSpc>
              <a:spcPct val="90000"/>
            </a:lnSpc>
            <a:spcBef>
              <a:spcPct val="0"/>
            </a:spcBef>
            <a:spcAft>
              <a:spcPct val="35000"/>
            </a:spcAft>
            <a:buNone/>
          </a:pPr>
          <a:r>
            <a:rPr lang="en-US" sz="3400" kern="1200" dirty="0"/>
            <a:t>December 1, 2023</a:t>
          </a:r>
        </a:p>
      </dsp:txBody>
      <dsp:txXfrm>
        <a:off x="0" y="1181198"/>
        <a:ext cx="3182112" cy="1004088"/>
      </dsp:txXfrm>
    </dsp:sp>
    <dsp:sp modelId="{E160FD4E-BA9F-4C62-B015-46C8DCF4C22A}">
      <dsp:nvSpPr>
        <dsp:cNvPr id="0" name=""/>
        <dsp:cNvSpPr/>
      </dsp:nvSpPr>
      <dsp:spPr>
        <a:xfrm>
          <a:off x="3182112" y="1181198"/>
          <a:ext cx="3182112" cy="1004088"/>
        </a:xfrm>
        <a:prstGeom prst="rect">
          <a:avLst/>
        </a:prstGeom>
        <a:solidFill>
          <a:schemeClr val="accent5">
            <a:tint val="40000"/>
            <a:alpha val="90000"/>
            <a:hueOff val="-13513211"/>
            <a:satOff val="-21732"/>
            <a:lumOff val="685"/>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43180" rIns="241808" bIns="43180" numCol="1" spcCol="1270" anchor="ctr" anchorCtr="0">
          <a:noAutofit/>
        </a:bodyPr>
        <a:lstStyle/>
        <a:p>
          <a:pPr marL="0" lvl="0" indent="0" algn="ctr" defTabSz="1511300">
            <a:lnSpc>
              <a:spcPct val="90000"/>
            </a:lnSpc>
            <a:spcBef>
              <a:spcPct val="0"/>
            </a:spcBef>
            <a:spcAft>
              <a:spcPct val="35000"/>
            </a:spcAft>
            <a:buNone/>
          </a:pPr>
          <a:r>
            <a:rPr lang="en-US" sz="3400" kern="1200"/>
            <a:t>Budget it with a placeholder</a:t>
          </a:r>
        </a:p>
      </dsp:txBody>
      <dsp:txXfrm>
        <a:off x="3182112" y="1181198"/>
        <a:ext cx="3182112" cy="10040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89F96-FD3E-4B31-B825-B28C6E8AA42A}">
      <dsp:nvSpPr>
        <dsp:cNvPr id="0" name=""/>
        <dsp:cNvSpPr/>
      </dsp:nvSpPr>
      <dsp:spPr>
        <a:xfrm>
          <a:off x="0" y="675"/>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3EF76-DB70-4F6F-9F2E-9D78D7FDF233}">
      <dsp:nvSpPr>
        <dsp:cNvPr id="0" name=""/>
        <dsp:cNvSpPr/>
      </dsp:nvSpPr>
      <dsp:spPr>
        <a:xfrm>
          <a:off x="478363" y="356483"/>
          <a:ext cx="869752" cy="869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3BC900-3E0D-4542-825A-CB4AF142B077}">
      <dsp:nvSpPr>
        <dsp:cNvPr id="0" name=""/>
        <dsp:cNvSpPr/>
      </dsp:nvSpPr>
      <dsp:spPr>
        <a:xfrm>
          <a:off x="1826480" y="675"/>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US" sz="2500" kern="1200"/>
            <a:t>Stipends for after school hours to review data/plan progress</a:t>
          </a:r>
        </a:p>
      </dsp:txBody>
      <dsp:txXfrm>
        <a:off x="1826480" y="675"/>
        <a:ext cx="5074031" cy="1581368"/>
      </dsp:txXfrm>
    </dsp:sp>
    <dsp:sp modelId="{F3173065-7785-4B42-BB21-BB037F9A7810}">
      <dsp:nvSpPr>
        <dsp:cNvPr id="0" name=""/>
        <dsp:cNvSpPr/>
      </dsp:nvSpPr>
      <dsp:spPr>
        <a:xfrm>
          <a:off x="0" y="1977386"/>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76041-A688-42D9-A30A-1B054446C65A}">
      <dsp:nvSpPr>
        <dsp:cNvPr id="0" name=""/>
        <dsp:cNvSpPr/>
      </dsp:nvSpPr>
      <dsp:spPr>
        <a:xfrm>
          <a:off x="478363" y="2333194"/>
          <a:ext cx="869752" cy="869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DB1ECE-C27A-4ADD-A798-FDB8928C72E8}">
      <dsp:nvSpPr>
        <dsp:cNvPr id="0" name=""/>
        <dsp:cNvSpPr/>
      </dsp:nvSpPr>
      <dsp:spPr>
        <a:xfrm>
          <a:off x="1826480" y="197738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US" sz="2500" kern="1200"/>
            <a:t>Travel to another district to gain ideas </a:t>
          </a:r>
        </a:p>
      </dsp:txBody>
      <dsp:txXfrm>
        <a:off x="1826480" y="1977386"/>
        <a:ext cx="5074031" cy="1581368"/>
      </dsp:txXfrm>
    </dsp:sp>
    <dsp:sp modelId="{52077F6A-01AA-45A3-9243-A4BD16ABA850}">
      <dsp:nvSpPr>
        <dsp:cNvPr id="0" name=""/>
        <dsp:cNvSpPr/>
      </dsp:nvSpPr>
      <dsp:spPr>
        <a:xfrm>
          <a:off x="0" y="3954096"/>
          <a:ext cx="6900512" cy="15813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B58D4B-CFC8-4F7F-B55D-8B4AF3AF553A}">
      <dsp:nvSpPr>
        <dsp:cNvPr id="0" name=""/>
        <dsp:cNvSpPr/>
      </dsp:nvSpPr>
      <dsp:spPr>
        <a:xfrm>
          <a:off x="478363" y="4309904"/>
          <a:ext cx="869752" cy="869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860AD1-F8E1-49AF-AB68-F7D6BC76E372}">
      <dsp:nvSpPr>
        <dsp:cNvPr id="0" name=""/>
        <dsp:cNvSpPr/>
      </dsp:nvSpPr>
      <dsp:spPr>
        <a:xfrm>
          <a:off x="1826480" y="395409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1111250">
            <a:lnSpc>
              <a:spcPct val="90000"/>
            </a:lnSpc>
            <a:spcBef>
              <a:spcPct val="0"/>
            </a:spcBef>
            <a:spcAft>
              <a:spcPct val="35000"/>
            </a:spcAft>
            <a:buNone/>
          </a:pPr>
          <a:r>
            <a:rPr lang="en-US" sz="2500" kern="1200"/>
            <a:t>Contracting with someone to support the district</a:t>
          </a:r>
        </a:p>
      </dsp:txBody>
      <dsp:txXfrm>
        <a:off x="1826480" y="3954096"/>
        <a:ext cx="5074031" cy="1581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A148F-6D85-4776-9C6B-965E88468020}">
      <dsp:nvSpPr>
        <dsp:cNvPr id="0" name=""/>
        <dsp:cNvSpPr/>
      </dsp:nvSpPr>
      <dsp:spPr>
        <a:xfrm>
          <a:off x="0" y="3275482"/>
          <a:ext cx="2628900" cy="107508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a:t>Invite</a:t>
          </a:r>
        </a:p>
      </dsp:txBody>
      <dsp:txXfrm>
        <a:off x="0" y="3275482"/>
        <a:ext cx="2628900" cy="1075086"/>
      </dsp:txXfrm>
    </dsp:sp>
    <dsp:sp modelId="{08F71D58-EB72-4AA6-BBED-9022FBC28B28}">
      <dsp:nvSpPr>
        <dsp:cNvPr id="0" name=""/>
        <dsp:cNvSpPr/>
      </dsp:nvSpPr>
      <dsp:spPr>
        <a:xfrm>
          <a:off x="2628900" y="3275482"/>
          <a:ext cx="7886700" cy="10750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41300" rIns="159980" bIns="241300" numCol="1" spcCol="1270" anchor="ctr" anchorCtr="0">
          <a:noAutofit/>
        </a:bodyPr>
        <a:lstStyle/>
        <a:p>
          <a:pPr marL="0" lvl="0" indent="0" algn="l" defTabSz="844550">
            <a:lnSpc>
              <a:spcPct val="90000"/>
            </a:lnSpc>
            <a:spcBef>
              <a:spcPct val="0"/>
            </a:spcBef>
            <a:spcAft>
              <a:spcPct val="35000"/>
            </a:spcAft>
            <a:buNone/>
          </a:pPr>
          <a:r>
            <a:rPr lang="en-US" sz="1900" kern="1200"/>
            <a:t>Invite parents/community to school board meeting to discuss the plan for improvement</a:t>
          </a:r>
        </a:p>
      </dsp:txBody>
      <dsp:txXfrm>
        <a:off x="2628900" y="3275482"/>
        <a:ext cx="7886700" cy="1075086"/>
      </dsp:txXfrm>
    </dsp:sp>
    <dsp:sp modelId="{5C8CF095-8307-410D-BF1E-BB956D26F566}">
      <dsp:nvSpPr>
        <dsp:cNvPr id="0" name=""/>
        <dsp:cNvSpPr/>
      </dsp:nvSpPr>
      <dsp:spPr>
        <a:xfrm rot="10800000">
          <a:off x="0" y="1638125"/>
          <a:ext cx="2628900" cy="1653482"/>
        </a:xfrm>
        <a:prstGeom prst="upArrowCallout">
          <a:avLst>
            <a:gd name="adj1" fmla="val 5000"/>
            <a:gd name="adj2" fmla="val 10000"/>
            <a:gd name="adj3" fmla="val 15000"/>
            <a:gd name="adj4" fmla="val 64977"/>
          </a:avLst>
        </a:prstGeom>
        <a:solidFill>
          <a:schemeClr val="accent2">
            <a:hueOff val="-2620949"/>
            <a:satOff val="10250"/>
            <a:lumOff val="10294"/>
            <a:alphaOff val="0"/>
          </a:schemeClr>
        </a:solidFill>
        <a:ln w="12700" cap="flat" cmpd="sng" algn="ctr">
          <a:solidFill>
            <a:schemeClr val="accent2">
              <a:hueOff val="-2620949"/>
              <a:satOff val="10250"/>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a:t>Identify</a:t>
          </a:r>
        </a:p>
      </dsp:txBody>
      <dsp:txXfrm rot="-10800000">
        <a:off x="0" y="1638125"/>
        <a:ext cx="2628900" cy="1074763"/>
      </dsp:txXfrm>
    </dsp:sp>
    <dsp:sp modelId="{526FC18B-094C-42D1-9F2A-F5656F716A89}">
      <dsp:nvSpPr>
        <dsp:cNvPr id="0" name=""/>
        <dsp:cNvSpPr/>
      </dsp:nvSpPr>
      <dsp:spPr>
        <a:xfrm>
          <a:off x="2628900" y="1638125"/>
          <a:ext cx="7886700" cy="1074763"/>
        </a:xfrm>
        <a:prstGeom prst="rect">
          <a:avLst/>
        </a:prstGeom>
        <a:solidFill>
          <a:schemeClr val="accent2">
            <a:tint val="40000"/>
            <a:alpha val="90000"/>
            <a:hueOff val="-3106923"/>
            <a:satOff val="21034"/>
            <a:lumOff val="2592"/>
            <a:alphaOff val="0"/>
          </a:schemeClr>
        </a:solidFill>
        <a:ln w="12700" cap="flat" cmpd="sng" algn="ctr">
          <a:solidFill>
            <a:schemeClr val="accent2">
              <a:tint val="40000"/>
              <a:alpha val="90000"/>
              <a:hueOff val="-3106923"/>
              <a:satOff val="21034"/>
              <a:lumOff val="25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41300" rIns="159980" bIns="241300" numCol="1" spcCol="1270" anchor="ctr" anchorCtr="0">
          <a:noAutofit/>
        </a:bodyPr>
        <a:lstStyle/>
        <a:p>
          <a:pPr marL="0" lvl="0" indent="0" algn="l" defTabSz="844550">
            <a:lnSpc>
              <a:spcPct val="90000"/>
            </a:lnSpc>
            <a:spcBef>
              <a:spcPct val="0"/>
            </a:spcBef>
            <a:spcAft>
              <a:spcPct val="35000"/>
            </a:spcAft>
            <a:buNone/>
          </a:pPr>
          <a:r>
            <a:rPr lang="en-US" sz="1900" kern="1200"/>
            <a:t>Identify the plan to utilize 615 fund to support improvement plan.</a:t>
          </a:r>
        </a:p>
      </dsp:txBody>
      <dsp:txXfrm>
        <a:off x="2628900" y="1638125"/>
        <a:ext cx="7886700" cy="1074763"/>
      </dsp:txXfrm>
    </dsp:sp>
    <dsp:sp modelId="{4409880D-9824-4A52-BCB4-903B87E47D93}">
      <dsp:nvSpPr>
        <dsp:cNvPr id="0" name=""/>
        <dsp:cNvSpPr/>
      </dsp:nvSpPr>
      <dsp:spPr>
        <a:xfrm rot="10800000">
          <a:off x="0" y="769"/>
          <a:ext cx="2628900" cy="1653482"/>
        </a:xfrm>
        <a:prstGeom prst="upArrowCallout">
          <a:avLst>
            <a:gd name="adj1" fmla="val 5000"/>
            <a:gd name="adj2" fmla="val 10000"/>
            <a:gd name="adj3" fmla="val 15000"/>
            <a:gd name="adj4" fmla="val 64977"/>
          </a:avLst>
        </a:prstGeom>
        <a:solidFill>
          <a:schemeClr val="accent2">
            <a:hueOff val="-5241897"/>
            <a:satOff val="20501"/>
            <a:lumOff val="20588"/>
            <a:alphaOff val="0"/>
          </a:schemeClr>
        </a:solidFill>
        <a:ln w="12700" cap="flat" cmpd="sng" algn="ctr">
          <a:solidFill>
            <a:schemeClr val="accent2">
              <a:hueOff val="-5241897"/>
              <a:satOff val="20501"/>
              <a:lumOff val="2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a:t>Gather</a:t>
          </a:r>
        </a:p>
      </dsp:txBody>
      <dsp:txXfrm rot="-10800000">
        <a:off x="0" y="769"/>
        <a:ext cx="2628900" cy="1074763"/>
      </dsp:txXfrm>
    </dsp:sp>
    <dsp:sp modelId="{88BF3518-1DA4-4B50-9DE4-A461EE62F5D9}">
      <dsp:nvSpPr>
        <dsp:cNvPr id="0" name=""/>
        <dsp:cNvSpPr/>
      </dsp:nvSpPr>
      <dsp:spPr>
        <a:xfrm>
          <a:off x="2628900" y="769"/>
          <a:ext cx="7886700" cy="1074763"/>
        </a:xfrm>
        <a:prstGeom prst="rect">
          <a:avLst/>
        </a:prstGeom>
        <a:solidFill>
          <a:schemeClr val="accent2">
            <a:tint val="40000"/>
            <a:alpha val="90000"/>
            <a:hueOff val="-6213846"/>
            <a:satOff val="42067"/>
            <a:lumOff val="5183"/>
            <a:alphaOff val="0"/>
          </a:schemeClr>
        </a:solidFill>
        <a:ln w="12700" cap="flat" cmpd="sng" algn="ctr">
          <a:solidFill>
            <a:schemeClr val="accent2">
              <a:tint val="40000"/>
              <a:alpha val="90000"/>
              <a:hueOff val="-6213846"/>
              <a:satOff val="42067"/>
              <a:lumOff val="51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41300" rIns="159980" bIns="241300" numCol="1" spcCol="1270" anchor="t" anchorCtr="0">
          <a:noAutofit/>
        </a:bodyPr>
        <a:lstStyle/>
        <a:p>
          <a:pPr marL="0" lvl="0" indent="0" algn="l" defTabSz="844550">
            <a:lnSpc>
              <a:spcPct val="90000"/>
            </a:lnSpc>
            <a:spcBef>
              <a:spcPct val="0"/>
            </a:spcBef>
            <a:spcAft>
              <a:spcPct val="35000"/>
            </a:spcAft>
            <a:buNone/>
          </a:pPr>
          <a:r>
            <a:rPr lang="en-US" sz="1900" kern="1200"/>
            <a:t>Gather a team</a:t>
          </a:r>
        </a:p>
        <a:p>
          <a:pPr marL="114300" lvl="1" indent="-114300" algn="l" defTabSz="666750">
            <a:lnSpc>
              <a:spcPct val="90000"/>
            </a:lnSpc>
            <a:spcBef>
              <a:spcPct val="0"/>
            </a:spcBef>
            <a:spcAft>
              <a:spcPct val="15000"/>
            </a:spcAft>
            <a:buChar char="•"/>
          </a:pPr>
          <a:r>
            <a:rPr lang="en-US" sz="1500" kern="1200"/>
            <a:t>Review the past two years’ root cause to assist in developing an improvement plan.</a:t>
          </a:r>
        </a:p>
      </dsp:txBody>
      <dsp:txXfrm>
        <a:off x="2628900" y="769"/>
        <a:ext cx="7886700" cy="10747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6A712-6584-4566-8D98-2088CEAB86F2}">
      <dsp:nvSpPr>
        <dsp:cNvPr id="0" name=""/>
        <dsp:cNvSpPr/>
      </dsp:nvSpPr>
      <dsp:spPr>
        <a:xfrm>
          <a:off x="0" y="1844702"/>
          <a:ext cx="10927829"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747251-8A33-4CE4-A5F7-67640FB7145B}">
      <dsp:nvSpPr>
        <dsp:cNvPr id="0" name=""/>
        <dsp:cNvSpPr/>
      </dsp:nvSpPr>
      <dsp:spPr>
        <a:xfrm>
          <a:off x="188622" y="1143715"/>
          <a:ext cx="2746897" cy="44272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t>1 Dec. 2023</a:t>
          </a:r>
        </a:p>
      </dsp:txBody>
      <dsp:txXfrm>
        <a:off x="188622" y="1143715"/>
        <a:ext cx="2746897" cy="442728"/>
      </dsp:txXfrm>
    </dsp:sp>
    <dsp:sp modelId="{3EF54322-F397-497E-A086-2CE27FECB5CD}">
      <dsp:nvSpPr>
        <dsp:cNvPr id="0" name=""/>
        <dsp:cNvSpPr/>
      </dsp:nvSpPr>
      <dsp:spPr>
        <a:xfrm>
          <a:off x="188622" y="627971"/>
          <a:ext cx="2746897" cy="51574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Budget 615 funds</a:t>
          </a:r>
        </a:p>
      </dsp:txBody>
      <dsp:txXfrm>
        <a:off x="188622" y="627971"/>
        <a:ext cx="2746897" cy="515744"/>
      </dsp:txXfrm>
    </dsp:sp>
    <dsp:sp modelId="{B8BDC364-9862-4F06-AD24-F9AA800F2620}">
      <dsp:nvSpPr>
        <dsp:cNvPr id="0" name=""/>
        <dsp:cNvSpPr/>
      </dsp:nvSpPr>
      <dsp:spPr>
        <a:xfrm>
          <a:off x="1562071" y="1586444"/>
          <a:ext cx="0" cy="258258"/>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672602-9D5F-4480-ACAA-F332723F9578}">
      <dsp:nvSpPr>
        <dsp:cNvPr id="0" name=""/>
        <dsp:cNvSpPr/>
      </dsp:nvSpPr>
      <dsp:spPr>
        <a:xfrm>
          <a:off x="1749359" y="2102960"/>
          <a:ext cx="2746897" cy="442728"/>
        </a:xfrm>
        <a:prstGeom prst="rect">
          <a:avLst/>
        </a:prstGeom>
        <a:solidFill>
          <a:schemeClr val="accent2">
            <a:hueOff val="-1048379"/>
            <a:satOff val="4100"/>
            <a:lumOff val="4118"/>
            <a:alphaOff val="0"/>
          </a:schemeClr>
        </a:solidFill>
        <a:ln w="12700" cap="flat" cmpd="sng" algn="ctr">
          <a:solidFill>
            <a:schemeClr val="accent2">
              <a:hueOff val="-1048379"/>
              <a:satOff val="4100"/>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March 31, 2024</a:t>
          </a:r>
        </a:p>
      </dsp:txBody>
      <dsp:txXfrm>
        <a:off x="1749359" y="2102960"/>
        <a:ext cx="2746897" cy="442728"/>
      </dsp:txXfrm>
    </dsp:sp>
    <dsp:sp modelId="{3FA41A8D-5051-453D-A3B5-FE926FBD1F07}">
      <dsp:nvSpPr>
        <dsp:cNvPr id="0" name=""/>
        <dsp:cNvSpPr/>
      </dsp:nvSpPr>
      <dsp:spPr>
        <a:xfrm>
          <a:off x="1749359" y="2545689"/>
          <a:ext cx="2746897" cy="515744"/>
        </a:xfrm>
        <a:prstGeom prst="rect">
          <a:avLst/>
        </a:prstGeom>
        <a:solidFill>
          <a:schemeClr val="accent2">
            <a:tint val="40000"/>
            <a:alpha val="90000"/>
            <a:hueOff val="-1242769"/>
            <a:satOff val="8413"/>
            <a:lumOff val="1037"/>
            <a:alphaOff val="0"/>
          </a:schemeClr>
        </a:solidFill>
        <a:ln w="12700" cap="flat" cmpd="sng" algn="ctr">
          <a:solidFill>
            <a:schemeClr val="accent2">
              <a:tint val="40000"/>
              <a:alpha val="90000"/>
              <a:hueOff val="-1242769"/>
              <a:satOff val="8413"/>
              <a:lumOff val="10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First Progress Review</a:t>
          </a:r>
        </a:p>
      </dsp:txBody>
      <dsp:txXfrm>
        <a:off x="1749359" y="2545689"/>
        <a:ext cx="2746897" cy="515744"/>
      </dsp:txXfrm>
    </dsp:sp>
    <dsp:sp modelId="{B032869D-AB09-47FB-96C1-A855C2B23DED}">
      <dsp:nvSpPr>
        <dsp:cNvPr id="0" name=""/>
        <dsp:cNvSpPr/>
      </dsp:nvSpPr>
      <dsp:spPr>
        <a:xfrm>
          <a:off x="3122808" y="1844702"/>
          <a:ext cx="0" cy="258258"/>
        </a:xfrm>
        <a:prstGeom prst="line">
          <a:avLst/>
        </a:prstGeom>
        <a:noFill/>
        <a:ln w="6350" cap="flat" cmpd="sng" algn="ctr">
          <a:solidFill>
            <a:schemeClr val="accent2">
              <a:hueOff val="-1048379"/>
              <a:satOff val="4100"/>
              <a:lumOff val="4118"/>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29B2A5-5FF9-4F3D-BAEE-5829BAE8BA23}">
      <dsp:nvSpPr>
        <dsp:cNvPr id="0" name=""/>
        <dsp:cNvSpPr/>
      </dsp:nvSpPr>
      <dsp:spPr>
        <a:xfrm rot="2700000">
          <a:off x="1533374" y="1816005"/>
          <a:ext cx="57393" cy="57393"/>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F693DA-F764-4AF4-81E3-BA0DC5C3DB53}">
      <dsp:nvSpPr>
        <dsp:cNvPr id="0" name=""/>
        <dsp:cNvSpPr/>
      </dsp:nvSpPr>
      <dsp:spPr>
        <a:xfrm rot="2700000">
          <a:off x="3094111" y="1816005"/>
          <a:ext cx="57393" cy="57393"/>
        </a:xfrm>
        <a:prstGeom prst="rect">
          <a:avLst/>
        </a:prstGeom>
        <a:solidFill>
          <a:schemeClr val="accent2">
            <a:hueOff val="-1048379"/>
            <a:satOff val="4100"/>
            <a:lumOff val="411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45EA1-9E0C-403C-870A-D9F47B46A632}">
      <dsp:nvSpPr>
        <dsp:cNvPr id="0" name=""/>
        <dsp:cNvSpPr/>
      </dsp:nvSpPr>
      <dsp:spPr>
        <a:xfrm>
          <a:off x="3337126" y="1165506"/>
          <a:ext cx="2746897" cy="442728"/>
        </a:xfrm>
        <a:prstGeom prst="rect">
          <a:avLst/>
        </a:prstGeom>
        <a:solidFill>
          <a:schemeClr val="accent2">
            <a:hueOff val="-2096759"/>
            <a:satOff val="8200"/>
            <a:lumOff val="8235"/>
            <a:alphaOff val="0"/>
          </a:schemeClr>
        </a:solidFill>
        <a:ln w="12700" cap="flat" cmpd="sng" algn="ctr">
          <a:solidFill>
            <a:schemeClr val="accent2">
              <a:hueOff val="-2096759"/>
              <a:satOff val="8200"/>
              <a:lumOff val="8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Jan-May 2024</a:t>
          </a:r>
        </a:p>
      </dsp:txBody>
      <dsp:txXfrm>
        <a:off x="3337126" y="1165506"/>
        <a:ext cx="2746897" cy="442728"/>
      </dsp:txXfrm>
    </dsp:sp>
    <dsp:sp modelId="{7B37DC5F-6EF1-41F6-86EE-2F4FF435469A}">
      <dsp:nvSpPr>
        <dsp:cNvPr id="0" name=""/>
        <dsp:cNvSpPr/>
      </dsp:nvSpPr>
      <dsp:spPr>
        <a:xfrm>
          <a:off x="3310097" y="627971"/>
          <a:ext cx="2746897" cy="515744"/>
        </a:xfrm>
        <a:prstGeom prst="rect">
          <a:avLst/>
        </a:prstGeom>
        <a:solidFill>
          <a:schemeClr val="accent2">
            <a:tint val="40000"/>
            <a:alpha val="90000"/>
            <a:hueOff val="-2485538"/>
            <a:satOff val="16827"/>
            <a:lumOff val="2073"/>
            <a:alphaOff val="0"/>
          </a:schemeClr>
        </a:solidFill>
        <a:ln w="12700" cap="flat" cmpd="sng" algn="ctr">
          <a:solidFill>
            <a:schemeClr val="accent2">
              <a:tint val="40000"/>
              <a:alpha val="90000"/>
              <a:hueOff val="-2485538"/>
              <a:satOff val="16827"/>
              <a:lumOff val="20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Implement Plan</a:t>
          </a:r>
        </a:p>
      </dsp:txBody>
      <dsp:txXfrm>
        <a:off x="3310097" y="627971"/>
        <a:ext cx="2746897" cy="515744"/>
      </dsp:txXfrm>
    </dsp:sp>
    <dsp:sp modelId="{709524FD-1557-4229-9B15-45FD9CB3CD66}">
      <dsp:nvSpPr>
        <dsp:cNvPr id="0" name=""/>
        <dsp:cNvSpPr/>
      </dsp:nvSpPr>
      <dsp:spPr>
        <a:xfrm>
          <a:off x="4710575" y="1608235"/>
          <a:ext cx="0" cy="258258"/>
        </a:xfrm>
        <a:prstGeom prst="line">
          <a:avLst/>
        </a:prstGeom>
        <a:noFill/>
        <a:ln w="6350" cap="flat" cmpd="sng" algn="ctr">
          <a:solidFill>
            <a:schemeClr val="accent2">
              <a:hueOff val="-2096759"/>
              <a:satOff val="8200"/>
              <a:lumOff val="8235"/>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9DCB6B-AFC5-4CBA-9D5D-6F9BE818C698}">
      <dsp:nvSpPr>
        <dsp:cNvPr id="0" name=""/>
        <dsp:cNvSpPr/>
      </dsp:nvSpPr>
      <dsp:spPr>
        <a:xfrm>
          <a:off x="4870834" y="2102960"/>
          <a:ext cx="2746897" cy="442728"/>
        </a:xfrm>
        <a:prstGeom prst="rect">
          <a:avLst/>
        </a:prstGeom>
        <a:solidFill>
          <a:schemeClr val="accent2">
            <a:hueOff val="-3145138"/>
            <a:satOff val="12301"/>
            <a:lumOff val="12353"/>
            <a:alphaOff val="0"/>
          </a:schemeClr>
        </a:solidFill>
        <a:ln w="12700" cap="flat" cmpd="sng" algn="ctr">
          <a:solidFill>
            <a:schemeClr val="accent2">
              <a:hueOff val="-3145138"/>
              <a:satOff val="12301"/>
              <a:lumOff val="1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May 31, 2024</a:t>
          </a:r>
        </a:p>
      </dsp:txBody>
      <dsp:txXfrm>
        <a:off x="4870834" y="2102960"/>
        <a:ext cx="2746897" cy="442728"/>
      </dsp:txXfrm>
    </dsp:sp>
    <dsp:sp modelId="{E95B11B1-F0E8-4243-A83C-977456A43D8E}">
      <dsp:nvSpPr>
        <dsp:cNvPr id="0" name=""/>
        <dsp:cNvSpPr/>
      </dsp:nvSpPr>
      <dsp:spPr>
        <a:xfrm>
          <a:off x="4870834" y="2545689"/>
          <a:ext cx="2746897" cy="808463"/>
        </a:xfrm>
        <a:prstGeom prst="rect">
          <a:avLst/>
        </a:prstGeom>
        <a:solidFill>
          <a:schemeClr val="accent2">
            <a:tint val="40000"/>
            <a:alpha val="90000"/>
            <a:hueOff val="-3728308"/>
            <a:satOff val="25240"/>
            <a:lumOff val="3110"/>
            <a:alphaOff val="0"/>
          </a:schemeClr>
        </a:solidFill>
        <a:ln w="12700" cap="flat" cmpd="sng" algn="ctr">
          <a:solidFill>
            <a:schemeClr val="accent2">
              <a:tint val="40000"/>
              <a:alpha val="90000"/>
              <a:hueOff val="-3728308"/>
              <a:satOff val="25240"/>
              <a:lumOff val="31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Professional Development </a:t>
          </a:r>
        </a:p>
        <a:p>
          <a:pPr marL="0" lvl="0" indent="0" algn="l" defTabSz="711200">
            <a:lnSpc>
              <a:spcPct val="90000"/>
            </a:lnSpc>
            <a:spcBef>
              <a:spcPct val="0"/>
            </a:spcBef>
            <a:spcAft>
              <a:spcPct val="35000"/>
            </a:spcAft>
            <a:buNone/>
          </a:pPr>
          <a:r>
            <a:rPr lang="en-US" sz="1600" kern="1200" dirty="0"/>
            <a:t>Final Progress Review</a:t>
          </a:r>
        </a:p>
      </dsp:txBody>
      <dsp:txXfrm>
        <a:off x="4870834" y="2545689"/>
        <a:ext cx="2746897" cy="808463"/>
      </dsp:txXfrm>
    </dsp:sp>
    <dsp:sp modelId="{8FE8E993-6BCE-4E90-BF00-329F1F865218}">
      <dsp:nvSpPr>
        <dsp:cNvPr id="0" name=""/>
        <dsp:cNvSpPr/>
      </dsp:nvSpPr>
      <dsp:spPr>
        <a:xfrm>
          <a:off x="6244283" y="1844702"/>
          <a:ext cx="0" cy="258258"/>
        </a:xfrm>
        <a:prstGeom prst="line">
          <a:avLst/>
        </a:prstGeom>
        <a:noFill/>
        <a:ln w="6350" cap="flat" cmpd="sng" algn="ctr">
          <a:solidFill>
            <a:schemeClr val="accent2">
              <a:hueOff val="-3145138"/>
              <a:satOff val="12301"/>
              <a:lumOff val="12353"/>
              <a:alphaOff val="0"/>
            </a:schemeClr>
          </a:solidFill>
          <a:prstDash val="solid"/>
          <a:miter lim="800000"/>
        </a:ln>
        <a:effectLst/>
      </dsp:spPr>
      <dsp:style>
        <a:lnRef idx="1">
          <a:scrgbClr r="0" g="0" b="0"/>
        </a:lnRef>
        <a:fillRef idx="0">
          <a:scrgbClr r="0" g="0" b="0"/>
        </a:fillRef>
        <a:effectRef idx="0">
          <a:scrgbClr r="0" g="0" b="0"/>
        </a:effectRef>
        <a:fontRef idx="minor"/>
      </dsp:style>
    </dsp:sp>
    <dsp:sp modelId="{662C9CDF-C7AE-425A-8FAB-77179EF268CD}">
      <dsp:nvSpPr>
        <dsp:cNvPr id="0" name=""/>
        <dsp:cNvSpPr/>
      </dsp:nvSpPr>
      <dsp:spPr>
        <a:xfrm rot="2700000">
          <a:off x="4681878" y="1837796"/>
          <a:ext cx="57393" cy="57393"/>
        </a:xfrm>
        <a:prstGeom prst="rect">
          <a:avLst/>
        </a:prstGeom>
        <a:solidFill>
          <a:schemeClr val="accent2">
            <a:hueOff val="-2096759"/>
            <a:satOff val="8200"/>
            <a:lumOff val="823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BDD92-FA36-499D-842A-7E99DA1055DF}">
      <dsp:nvSpPr>
        <dsp:cNvPr id="0" name=""/>
        <dsp:cNvSpPr/>
      </dsp:nvSpPr>
      <dsp:spPr>
        <a:xfrm rot="2700000">
          <a:off x="6215586" y="1816005"/>
          <a:ext cx="57393" cy="57393"/>
        </a:xfrm>
        <a:prstGeom prst="rect">
          <a:avLst/>
        </a:prstGeom>
        <a:solidFill>
          <a:schemeClr val="accent2">
            <a:hueOff val="-3145138"/>
            <a:satOff val="12301"/>
            <a:lumOff val="1235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531E5-833F-4008-BD15-BFE6ED293D4B}">
      <dsp:nvSpPr>
        <dsp:cNvPr id="0" name=""/>
        <dsp:cNvSpPr/>
      </dsp:nvSpPr>
      <dsp:spPr>
        <a:xfrm>
          <a:off x="6431571" y="1143715"/>
          <a:ext cx="2746897" cy="442728"/>
        </a:xfrm>
        <a:prstGeom prst="rect">
          <a:avLst/>
        </a:prstGeom>
        <a:solidFill>
          <a:schemeClr val="accent2">
            <a:hueOff val="-4193518"/>
            <a:satOff val="16401"/>
            <a:lumOff val="16470"/>
            <a:alphaOff val="0"/>
          </a:schemeClr>
        </a:solidFill>
        <a:ln w="12700" cap="flat" cmpd="sng" algn="ctr">
          <a:solidFill>
            <a:schemeClr val="accent2">
              <a:hueOff val="-4193518"/>
              <a:satOff val="16401"/>
              <a:lumOff val="1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January 12, 2024</a:t>
          </a:r>
        </a:p>
      </dsp:txBody>
      <dsp:txXfrm>
        <a:off x="6431571" y="1143715"/>
        <a:ext cx="2746897" cy="442728"/>
      </dsp:txXfrm>
    </dsp:sp>
    <dsp:sp modelId="{294DA58D-D34C-498E-89D2-3D386834A810}">
      <dsp:nvSpPr>
        <dsp:cNvPr id="0" name=""/>
        <dsp:cNvSpPr/>
      </dsp:nvSpPr>
      <dsp:spPr>
        <a:xfrm>
          <a:off x="6431571" y="627971"/>
          <a:ext cx="2746897" cy="515744"/>
        </a:xfrm>
        <a:prstGeom prst="rect">
          <a:avLst/>
        </a:prstGeom>
        <a:solidFill>
          <a:schemeClr val="accent2">
            <a:tint val="40000"/>
            <a:alpha val="90000"/>
            <a:hueOff val="-4971077"/>
            <a:satOff val="33654"/>
            <a:lumOff val="4146"/>
            <a:alphaOff val="0"/>
          </a:schemeClr>
        </a:solidFill>
        <a:ln w="12700" cap="flat" cmpd="sng" algn="ctr">
          <a:solidFill>
            <a:schemeClr val="accent2">
              <a:tint val="40000"/>
              <a:alpha val="90000"/>
              <a:hueOff val="-4971077"/>
              <a:satOff val="33654"/>
              <a:lumOff val="41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Toolkits due in </a:t>
          </a:r>
          <a:r>
            <a:rPr lang="en-US" sz="1600" kern="1200" dirty="0" err="1"/>
            <a:t>EdPlan</a:t>
          </a:r>
          <a:endParaRPr lang="en-US" sz="1600" kern="1200" dirty="0"/>
        </a:p>
      </dsp:txBody>
      <dsp:txXfrm>
        <a:off x="6431571" y="627971"/>
        <a:ext cx="2746897" cy="515744"/>
      </dsp:txXfrm>
    </dsp:sp>
    <dsp:sp modelId="{FDDC360C-4349-46C0-B5CE-EA0E44C05C23}">
      <dsp:nvSpPr>
        <dsp:cNvPr id="0" name=""/>
        <dsp:cNvSpPr/>
      </dsp:nvSpPr>
      <dsp:spPr>
        <a:xfrm>
          <a:off x="7805020" y="1586444"/>
          <a:ext cx="0" cy="258258"/>
        </a:xfrm>
        <a:prstGeom prst="line">
          <a:avLst/>
        </a:prstGeom>
        <a:noFill/>
        <a:ln w="6350" cap="flat" cmpd="sng" algn="ctr">
          <a:solidFill>
            <a:schemeClr val="accent2">
              <a:hueOff val="-4193518"/>
              <a:satOff val="16401"/>
              <a:lumOff val="1647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A10BBF-6153-4298-87E4-318145C5A3E2}">
      <dsp:nvSpPr>
        <dsp:cNvPr id="0" name=""/>
        <dsp:cNvSpPr/>
      </dsp:nvSpPr>
      <dsp:spPr>
        <a:xfrm>
          <a:off x="7992308" y="2102960"/>
          <a:ext cx="2746897" cy="442728"/>
        </a:xfrm>
        <a:prstGeom prst="rect">
          <a:avLst/>
        </a:prstGeom>
        <a:solidFill>
          <a:schemeClr val="accent2">
            <a:hueOff val="-5241897"/>
            <a:satOff val="20501"/>
            <a:lumOff val="20588"/>
            <a:alphaOff val="0"/>
          </a:schemeClr>
        </a:solidFill>
        <a:ln w="12700" cap="flat" cmpd="sng" algn="ctr">
          <a:solidFill>
            <a:schemeClr val="accent2">
              <a:hueOff val="-5241897"/>
              <a:satOff val="20501"/>
              <a:lumOff val="2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t>30 June 2024</a:t>
          </a:r>
        </a:p>
      </dsp:txBody>
      <dsp:txXfrm>
        <a:off x="7992308" y="2102960"/>
        <a:ext cx="2746897" cy="442728"/>
      </dsp:txXfrm>
    </dsp:sp>
    <dsp:sp modelId="{0AEA3317-923C-41A3-B035-1A5C464EC47C}">
      <dsp:nvSpPr>
        <dsp:cNvPr id="0" name=""/>
        <dsp:cNvSpPr/>
      </dsp:nvSpPr>
      <dsp:spPr>
        <a:xfrm>
          <a:off x="7992308" y="2545689"/>
          <a:ext cx="2746897" cy="515744"/>
        </a:xfrm>
        <a:prstGeom prst="rect">
          <a:avLst/>
        </a:prstGeom>
        <a:solidFill>
          <a:schemeClr val="accent2">
            <a:tint val="40000"/>
            <a:alpha val="90000"/>
            <a:hueOff val="-6213846"/>
            <a:satOff val="42067"/>
            <a:lumOff val="5183"/>
            <a:alphaOff val="0"/>
          </a:schemeClr>
        </a:solidFill>
        <a:ln w="12700" cap="flat" cmpd="sng" algn="ctr">
          <a:solidFill>
            <a:schemeClr val="accent2">
              <a:tint val="40000"/>
              <a:alpha val="90000"/>
              <a:hueOff val="-6213846"/>
              <a:satOff val="42067"/>
              <a:lumOff val="51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Project 615 funds spent</a:t>
          </a:r>
        </a:p>
      </dsp:txBody>
      <dsp:txXfrm>
        <a:off x="7992308" y="2545689"/>
        <a:ext cx="2746897" cy="515744"/>
      </dsp:txXfrm>
    </dsp:sp>
    <dsp:sp modelId="{3951A377-7525-4B0D-A7C3-2AF13C665AA6}">
      <dsp:nvSpPr>
        <dsp:cNvPr id="0" name=""/>
        <dsp:cNvSpPr/>
      </dsp:nvSpPr>
      <dsp:spPr>
        <a:xfrm>
          <a:off x="9365757" y="1844702"/>
          <a:ext cx="0" cy="258258"/>
        </a:xfrm>
        <a:prstGeom prst="line">
          <a:avLst/>
        </a:prstGeom>
        <a:noFill/>
        <a:ln w="6350" cap="flat" cmpd="sng" algn="ctr">
          <a:solidFill>
            <a:schemeClr val="accent2">
              <a:hueOff val="-5241897"/>
              <a:satOff val="20501"/>
              <a:lumOff val="20588"/>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AD7314-818F-470F-B763-76A6BC37CB84}">
      <dsp:nvSpPr>
        <dsp:cNvPr id="0" name=""/>
        <dsp:cNvSpPr/>
      </dsp:nvSpPr>
      <dsp:spPr>
        <a:xfrm rot="2700000">
          <a:off x="7776323" y="1816005"/>
          <a:ext cx="57393" cy="57393"/>
        </a:xfrm>
        <a:prstGeom prst="rect">
          <a:avLst/>
        </a:prstGeom>
        <a:solidFill>
          <a:schemeClr val="accent2">
            <a:hueOff val="-4193518"/>
            <a:satOff val="16401"/>
            <a:lumOff val="1647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CA275-C91A-4FB1-A5E9-E5BCA9024255}">
      <dsp:nvSpPr>
        <dsp:cNvPr id="0" name=""/>
        <dsp:cNvSpPr/>
      </dsp:nvSpPr>
      <dsp:spPr>
        <a:xfrm rot="2700000">
          <a:off x="9337060" y="1816005"/>
          <a:ext cx="57393" cy="57393"/>
        </a:xfrm>
        <a:prstGeom prst="rect">
          <a:avLst/>
        </a:prstGeom>
        <a:solidFill>
          <a:schemeClr val="accent2">
            <a:hueOff val="-5241897"/>
            <a:satOff val="20501"/>
            <a:lumOff val="2058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A3698B-7DD6-C74D-BB93-757F14B7B698}" type="datetimeFigureOut">
              <a:rPr lang="en-US" smtClean="0"/>
              <a:t>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t>
            </a:r>
            <a:r>
              <a:rPr lang="en-US"/>
              <a:t>the Tiered Process for Exception  </a:t>
            </a:r>
            <a:r>
              <a:rPr lang="en-US" dirty="0"/>
              <a:t>presentation.</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a:t>
            </a:fld>
            <a:endParaRPr lang="en-US"/>
          </a:p>
        </p:txBody>
      </p:sp>
    </p:spTree>
    <p:extLst>
      <p:ext uri="{BB962C8B-B14F-4D97-AF65-F5344CB8AC3E}">
        <p14:creationId xmlns:p14="http://schemas.microsoft.com/office/powerpoint/2010/main" val="174593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23/24 General Supervision System Manual is located on the </a:t>
            </a:r>
            <a:r>
              <a:rPr lang="en-US" dirty="0" err="1"/>
              <a:t>sde</a:t>
            </a:r>
            <a:r>
              <a:rPr lang="en-US" dirty="0"/>
              <a:t> website under compliance.  </a:t>
            </a:r>
          </a:p>
          <a:p>
            <a:endParaRPr lang="en-US" dirty="0"/>
          </a:p>
          <a:p>
            <a:r>
              <a:rPr lang="en-US" dirty="0"/>
              <a:t>Reference pages 14-16 for information for continuous noncompliance and/or not meeting target in multiple years. </a:t>
            </a:r>
          </a:p>
        </p:txBody>
      </p:sp>
      <p:sp>
        <p:nvSpPr>
          <p:cNvPr id="4" name="Slide Number Placeholder 3"/>
          <p:cNvSpPr>
            <a:spLocks noGrp="1"/>
          </p:cNvSpPr>
          <p:nvPr>
            <p:ph type="sldNum" sz="quarter" idx="5"/>
          </p:nvPr>
        </p:nvSpPr>
        <p:spPr/>
        <p:txBody>
          <a:bodyPr/>
          <a:lstStyle/>
          <a:p>
            <a:fld id="{511936F9-C00C-D84D-AB08-223138E554E6}" type="slidenum">
              <a:rPr lang="en-US" smtClean="0"/>
              <a:t>10</a:t>
            </a:fld>
            <a:endParaRPr lang="en-US"/>
          </a:p>
        </p:txBody>
      </p:sp>
    </p:spTree>
    <p:extLst>
      <p:ext uri="{BB962C8B-B14F-4D97-AF65-F5344CB8AC3E}">
        <p14:creationId xmlns:p14="http://schemas.microsoft.com/office/powerpoint/2010/main" val="86348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615 Funds must be budgeted by December 1</a:t>
            </a:r>
            <a:r>
              <a:rPr lang="en-US" baseline="30000" dirty="0"/>
              <a:t>st</a:t>
            </a:r>
            <a:r>
              <a:rPr lang="en-US" dirty="0"/>
              <a:t>.  The budget can be amended after the plan has been developed to align with the plan.  </a:t>
            </a:r>
          </a:p>
        </p:txBody>
      </p:sp>
      <p:sp>
        <p:nvSpPr>
          <p:cNvPr id="4" name="Slide Number Placeholder 3"/>
          <p:cNvSpPr>
            <a:spLocks noGrp="1"/>
          </p:cNvSpPr>
          <p:nvPr>
            <p:ph type="sldNum" sz="quarter" idx="5"/>
          </p:nvPr>
        </p:nvSpPr>
        <p:spPr/>
        <p:txBody>
          <a:bodyPr/>
          <a:lstStyle/>
          <a:p>
            <a:fld id="{511936F9-C00C-D84D-AB08-223138E554E6}" type="slidenum">
              <a:rPr lang="en-US" smtClean="0"/>
              <a:t>11</a:t>
            </a:fld>
            <a:endParaRPr lang="en-US"/>
          </a:p>
        </p:txBody>
      </p:sp>
    </p:spTree>
    <p:extLst>
      <p:ext uri="{BB962C8B-B14F-4D97-AF65-F5344CB8AC3E}">
        <p14:creationId xmlns:p14="http://schemas.microsoft.com/office/powerpoint/2010/main" val="410835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things to consider when budgeting 615 funds</a:t>
            </a:r>
          </a:p>
        </p:txBody>
      </p:sp>
      <p:sp>
        <p:nvSpPr>
          <p:cNvPr id="4" name="Slide Number Placeholder 3"/>
          <p:cNvSpPr>
            <a:spLocks noGrp="1"/>
          </p:cNvSpPr>
          <p:nvPr>
            <p:ph type="sldNum" sz="quarter" idx="5"/>
          </p:nvPr>
        </p:nvSpPr>
        <p:spPr/>
        <p:txBody>
          <a:bodyPr/>
          <a:lstStyle/>
          <a:p>
            <a:fld id="{511936F9-C00C-D84D-AB08-223138E554E6}" type="slidenum">
              <a:rPr lang="en-US" smtClean="0"/>
              <a:t>12</a:t>
            </a:fld>
            <a:endParaRPr lang="en-US"/>
          </a:p>
        </p:txBody>
      </p:sp>
    </p:spTree>
    <p:extLst>
      <p:ext uri="{BB962C8B-B14F-4D97-AF65-F5344CB8AC3E}">
        <p14:creationId xmlns:p14="http://schemas.microsoft.com/office/powerpoint/2010/main" val="540825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completing requirements make sure you gather a team.  Identify the plan to utilize 615 funding.  </a:t>
            </a:r>
          </a:p>
          <a:p>
            <a:r>
              <a:rPr lang="en-US" dirty="0"/>
              <a:t>Invite parents and community to a school board meeting to discuss the improvement plan.   </a:t>
            </a:r>
          </a:p>
        </p:txBody>
      </p:sp>
      <p:sp>
        <p:nvSpPr>
          <p:cNvPr id="4" name="Slide Number Placeholder 3"/>
          <p:cNvSpPr>
            <a:spLocks noGrp="1"/>
          </p:cNvSpPr>
          <p:nvPr>
            <p:ph type="sldNum" sz="quarter" idx="10"/>
          </p:nvPr>
        </p:nvSpPr>
        <p:spPr/>
        <p:txBody>
          <a:bodyPr/>
          <a:lstStyle/>
          <a:p>
            <a:fld id="{511936F9-C00C-D84D-AB08-223138E554E6}" type="slidenum">
              <a:rPr lang="en-US" smtClean="0"/>
              <a:t>13</a:t>
            </a:fld>
            <a:endParaRPr lang="en-US"/>
          </a:p>
        </p:txBody>
      </p:sp>
    </p:spTree>
    <p:extLst>
      <p:ext uri="{BB962C8B-B14F-4D97-AF65-F5344CB8AC3E}">
        <p14:creationId xmlns:p14="http://schemas.microsoft.com/office/powerpoint/2010/main" val="3326138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expectations.  You will need to keep the Dates to Remember document that also includes the </a:t>
            </a:r>
            <a:r>
              <a:rPr lang="en-US"/>
              <a:t>expectations for Exceptions </a:t>
            </a:r>
            <a:r>
              <a:rPr lang="en-US" dirty="0"/>
              <a:t>LEAs.  </a:t>
            </a:r>
          </a:p>
          <a:p>
            <a:r>
              <a:rPr lang="en-US" dirty="0"/>
              <a:t>Budget 615 funds</a:t>
            </a:r>
          </a:p>
          <a:p>
            <a:r>
              <a:rPr lang="en-US" dirty="0"/>
              <a:t>Toolkits due by January 12</a:t>
            </a:r>
            <a:r>
              <a:rPr lang="en-US" baseline="30000" dirty="0"/>
              <a:t>th</a:t>
            </a:r>
            <a:r>
              <a:rPr lang="en-US" dirty="0"/>
              <a:t> </a:t>
            </a:r>
          </a:p>
          <a:p>
            <a:r>
              <a:rPr lang="en-US" dirty="0"/>
              <a:t>Implement your plan Jan-May</a:t>
            </a:r>
          </a:p>
          <a:p>
            <a:r>
              <a:rPr lang="en-US" dirty="0"/>
              <a:t>Submit progress reviews in March and May</a:t>
            </a:r>
          </a:p>
          <a:p>
            <a:r>
              <a:rPr lang="en-US" dirty="0"/>
              <a:t>Submit Professional Development in May </a:t>
            </a:r>
          </a:p>
          <a:p>
            <a:r>
              <a:rPr lang="en-US" dirty="0"/>
              <a:t>Make sure funds have been expended by June 30</a:t>
            </a:r>
            <a:r>
              <a:rPr lang="en-US" baseline="30000" dirty="0"/>
              <a:t>th</a:t>
            </a:r>
            <a:r>
              <a:rPr lang="en-US" dirty="0"/>
              <a:t> </a:t>
            </a:r>
          </a:p>
        </p:txBody>
      </p:sp>
      <p:sp>
        <p:nvSpPr>
          <p:cNvPr id="4" name="Slide Number Placeholder 3"/>
          <p:cNvSpPr>
            <a:spLocks noGrp="1"/>
          </p:cNvSpPr>
          <p:nvPr>
            <p:ph type="sldNum" sz="quarter" idx="5"/>
          </p:nvPr>
        </p:nvSpPr>
        <p:spPr/>
        <p:txBody>
          <a:bodyPr/>
          <a:lstStyle/>
          <a:p>
            <a:fld id="{511936F9-C00C-D84D-AB08-223138E554E6}" type="slidenum">
              <a:rPr lang="en-US" smtClean="0"/>
              <a:t>14</a:t>
            </a:fld>
            <a:endParaRPr lang="en-US"/>
          </a:p>
        </p:txBody>
      </p:sp>
    </p:spTree>
    <p:extLst>
      <p:ext uri="{BB962C8B-B14F-4D97-AF65-F5344CB8AC3E}">
        <p14:creationId xmlns:p14="http://schemas.microsoft.com/office/powerpoint/2010/main" val="2046062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15</a:t>
            </a:fld>
            <a:endParaRPr lang="en-US"/>
          </a:p>
        </p:txBody>
      </p:sp>
    </p:spTree>
    <p:extLst>
      <p:ext uri="{BB962C8B-B14F-4D97-AF65-F5344CB8AC3E}">
        <p14:creationId xmlns:p14="http://schemas.microsoft.com/office/powerpoint/2010/main" val="2487821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16</a:t>
            </a:fld>
            <a:endParaRPr lang="en-US"/>
          </a:p>
        </p:txBody>
      </p:sp>
    </p:spTree>
    <p:extLst>
      <p:ext uri="{BB962C8B-B14F-4D97-AF65-F5344CB8AC3E}">
        <p14:creationId xmlns:p14="http://schemas.microsoft.com/office/powerpoint/2010/main" val="312014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topics are as follows. </a:t>
            </a:r>
          </a:p>
        </p:txBody>
      </p:sp>
      <p:sp>
        <p:nvSpPr>
          <p:cNvPr id="4" name="Slide Number Placeholder 3"/>
          <p:cNvSpPr>
            <a:spLocks noGrp="1"/>
          </p:cNvSpPr>
          <p:nvPr>
            <p:ph type="sldNum" sz="quarter" idx="5"/>
          </p:nvPr>
        </p:nvSpPr>
        <p:spPr/>
        <p:txBody>
          <a:bodyPr/>
          <a:lstStyle/>
          <a:p>
            <a:fld id="{511936F9-C00C-D84D-AB08-223138E554E6}" type="slidenum">
              <a:rPr lang="en-US" smtClean="0"/>
              <a:t>2</a:t>
            </a:fld>
            <a:endParaRPr lang="en-US"/>
          </a:p>
        </p:txBody>
      </p:sp>
    </p:spTree>
    <p:extLst>
      <p:ext uri="{BB962C8B-B14F-4D97-AF65-F5344CB8AC3E}">
        <p14:creationId xmlns:p14="http://schemas.microsoft.com/office/powerpoint/2010/main" val="222650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located on the compliance page on the </a:t>
            </a:r>
            <a:r>
              <a:rPr lang="en-US" dirty="0" err="1"/>
              <a:t>sde</a:t>
            </a:r>
            <a:r>
              <a:rPr lang="en-US" dirty="0"/>
              <a:t> website. </a:t>
            </a:r>
          </a:p>
        </p:txBody>
      </p:sp>
      <p:sp>
        <p:nvSpPr>
          <p:cNvPr id="4" name="Slide Number Placeholder 3"/>
          <p:cNvSpPr>
            <a:spLocks noGrp="1"/>
          </p:cNvSpPr>
          <p:nvPr>
            <p:ph type="sldNum" sz="quarter" idx="5"/>
          </p:nvPr>
        </p:nvSpPr>
        <p:spPr/>
        <p:txBody>
          <a:bodyPr/>
          <a:lstStyle/>
          <a:p>
            <a:fld id="{511936F9-C00C-D84D-AB08-223138E554E6}" type="slidenum">
              <a:rPr lang="en-US" smtClean="0"/>
              <a:t>3</a:t>
            </a:fld>
            <a:endParaRPr lang="en-US"/>
          </a:p>
        </p:txBody>
      </p:sp>
    </p:spTree>
    <p:extLst>
      <p:ext uri="{BB962C8B-B14F-4D97-AF65-F5344CB8AC3E}">
        <p14:creationId xmlns:p14="http://schemas.microsoft.com/office/powerpoint/2010/main" val="223109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Differentiated Monitoring Results (DMR)</a:t>
            </a:r>
          </a:p>
        </p:txBody>
      </p:sp>
      <p:sp>
        <p:nvSpPr>
          <p:cNvPr id="4" name="Slide Number Placeholder 3"/>
          <p:cNvSpPr>
            <a:spLocks noGrp="1"/>
          </p:cNvSpPr>
          <p:nvPr>
            <p:ph type="sldNum" sz="quarter" idx="5"/>
          </p:nvPr>
        </p:nvSpPr>
        <p:spPr/>
        <p:txBody>
          <a:bodyPr/>
          <a:lstStyle/>
          <a:p>
            <a:fld id="{511936F9-C00C-D84D-AB08-223138E554E6}" type="slidenum">
              <a:rPr lang="en-US" smtClean="0"/>
              <a:t>4</a:t>
            </a:fld>
            <a:endParaRPr lang="en-US"/>
          </a:p>
        </p:txBody>
      </p:sp>
    </p:spTree>
    <p:extLst>
      <p:ext uri="{BB962C8B-B14F-4D97-AF65-F5344CB8AC3E}">
        <p14:creationId xmlns:p14="http://schemas.microsoft.com/office/powerpoint/2010/main" val="427005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appropriate DMR Level</a:t>
            </a:r>
          </a:p>
        </p:txBody>
      </p:sp>
      <p:sp>
        <p:nvSpPr>
          <p:cNvPr id="4" name="Slide Number Placeholder 3"/>
          <p:cNvSpPr>
            <a:spLocks noGrp="1"/>
          </p:cNvSpPr>
          <p:nvPr>
            <p:ph type="sldNum" sz="quarter" idx="5"/>
          </p:nvPr>
        </p:nvSpPr>
        <p:spPr/>
        <p:txBody>
          <a:bodyPr/>
          <a:lstStyle/>
          <a:p>
            <a:fld id="{511936F9-C00C-D84D-AB08-223138E554E6}" type="slidenum">
              <a:rPr lang="en-US" smtClean="0"/>
              <a:t>5</a:t>
            </a:fld>
            <a:endParaRPr lang="en-US"/>
          </a:p>
        </p:txBody>
      </p:sp>
    </p:spTree>
    <p:extLst>
      <p:ext uri="{BB962C8B-B14F-4D97-AF65-F5344CB8AC3E}">
        <p14:creationId xmlns:p14="http://schemas.microsoft.com/office/powerpoint/2010/main" val="129515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Flowchart will provide information for Indicators 4, 9, &amp; 10; 11, 12, &amp; 13, and  1, 2 3, 7, and Fiscal . </a:t>
            </a:r>
          </a:p>
          <a:p>
            <a:endParaRPr lang="en-US" dirty="0"/>
          </a:p>
          <a:p>
            <a:r>
              <a:rPr lang="en-US" dirty="0"/>
              <a:t> Exception expectation information can be found here.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a:t>
            </a:fld>
            <a:endParaRPr lang="en-US"/>
          </a:p>
        </p:txBody>
      </p:sp>
    </p:spTree>
    <p:extLst>
      <p:ext uri="{BB962C8B-B14F-4D97-AF65-F5344CB8AC3E}">
        <p14:creationId xmlns:p14="http://schemas.microsoft.com/office/powerpoint/2010/main" val="292058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Compliance Dates to Remember will provide you with all the dates for all your expectations including the Exception Requirements.</a:t>
            </a:r>
          </a:p>
        </p:txBody>
      </p:sp>
      <p:sp>
        <p:nvSpPr>
          <p:cNvPr id="4" name="Slide Number Placeholder 3"/>
          <p:cNvSpPr>
            <a:spLocks noGrp="1"/>
          </p:cNvSpPr>
          <p:nvPr>
            <p:ph type="sldNum" sz="quarter" idx="5"/>
          </p:nvPr>
        </p:nvSpPr>
        <p:spPr/>
        <p:txBody>
          <a:bodyPr/>
          <a:lstStyle/>
          <a:p>
            <a:fld id="{511936F9-C00C-D84D-AB08-223138E554E6}" type="slidenum">
              <a:rPr lang="en-US" smtClean="0"/>
              <a:t>7</a:t>
            </a:fld>
            <a:endParaRPr lang="en-US"/>
          </a:p>
        </p:txBody>
      </p:sp>
    </p:spTree>
    <p:extLst>
      <p:ext uri="{BB962C8B-B14F-4D97-AF65-F5344CB8AC3E}">
        <p14:creationId xmlns:p14="http://schemas.microsoft.com/office/powerpoint/2010/main" val="1776673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district didn’t meet the target three consecutive years for the same area/indicator,  you’ll  need to complete additional activities.   </a:t>
            </a:r>
          </a:p>
          <a:p>
            <a:endParaRPr lang="en-US" dirty="0"/>
          </a:p>
          <a:p>
            <a:r>
              <a:rPr lang="en-US" dirty="0"/>
              <a:t>The purpose of the activities is for the LEA to work with the staff and community as a team to meet compliance requirements and performance expectations.   </a:t>
            </a:r>
          </a:p>
          <a:p>
            <a:endParaRPr lang="en-US" dirty="0"/>
          </a:p>
          <a:p>
            <a:r>
              <a:rPr lang="en-US" dirty="0"/>
              <a:t>You can review the current DDP and the past 2 years DDP to determine if you fall in this group.   </a:t>
            </a:r>
          </a:p>
          <a:p>
            <a:endParaRPr lang="en-US" dirty="0"/>
          </a:p>
          <a:p>
            <a:r>
              <a:rPr lang="en-US" dirty="0"/>
              <a:t>If you want additional detailed information reference pages 14-16 in the General Supervision System. </a:t>
            </a:r>
          </a:p>
          <a:p>
            <a:endParaRPr lang="en-US" dirty="0"/>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8</a:t>
            </a:fld>
            <a:endParaRPr lang="en-US"/>
          </a:p>
        </p:txBody>
      </p:sp>
    </p:spTree>
    <p:extLst>
      <p:ext uri="{BB962C8B-B14F-4D97-AF65-F5344CB8AC3E}">
        <p14:creationId xmlns:p14="http://schemas.microsoft.com/office/powerpoint/2010/main" val="183284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Activities are developed on a tiered system based on the number of consecutive years for one area with a growth measure built in.  </a:t>
            </a:r>
          </a:p>
          <a:p>
            <a:endParaRPr lang="en-US" dirty="0"/>
          </a:p>
          <a:p>
            <a:r>
              <a:rPr lang="en-US" dirty="0"/>
              <a:t>If a 10% growth is demonstrated while implementing the improvement plan,  the current tier will be the same for the next year.  If there is not growth or decline the district can move to the next tier below placement.  </a:t>
            </a:r>
          </a:p>
          <a:p>
            <a:endParaRPr lang="en-US" dirty="0"/>
          </a:p>
          <a:p>
            <a:r>
              <a:rPr lang="en-US" dirty="0"/>
              <a:t>Note:  Beginning this school year 23/24, if the district is identified as DMR Level 3 or DMR Level 4 and did not complete the confidential student file monitoring by the deadline may receive a Notice on the accreditation report.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reference the General Supervision System for additional detailed information on pages 14-16.  </a:t>
            </a:r>
          </a:p>
          <a:p>
            <a:endParaRPr lang="en-US" dirty="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9</a:t>
            </a:fld>
            <a:endParaRPr lang="en-US"/>
          </a:p>
        </p:txBody>
      </p:sp>
    </p:spTree>
    <p:extLst>
      <p:ext uri="{BB962C8B-B14F-4D97-AF65-F5344CB8AC3E}">
        <p14:creationId xmlns:p14="http://schemas.microsoft.com/office/powerpoint/2010/main" val="3618332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Felica.Denton@sde.ok.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Tina.Spence@sde.ok.gov" TargetMode="External"/><Relationship Id="rId4" Type="http://schemas.openxmlformats.org/officeDocument/2006/relationships/hyperlink" Target="mailto:Megan.Withers@sde.ok.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p:txBody>
          <a:bodyPr/>
          <a:lstStyle/>
          <a:p>
            <a:pPr algn="ctr"/>
            <a:r>
              <a:rPr lang="en-US" dirty="0"/>
              <a:t>Tiered Process for Exception </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p:txBody>
          <a:bodyPr/>
          <a:lstStyle/>
          <a:p>
            <a:r>
              <a:rPr lang="en-US" dirty="0"/>
              <a:t>November 30, 2023</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D13F-01A4-4DE3-8C9C-E1A5685DF06A}"/>
              </a:ext>
            </a:extLst>
          </p:cNvPr>
          <p:cNvSpPr>
            <a:spLocks noGrp="1"/>
          </p:cNvSpPr>
          <p:nvPr>
            <p:ph type="title"/>
          </p:nvPr>
        </p:nvSpPr>
        <p:spPr/>
        <p:txBody>
          <a:bodyPr/>
          <a:lstStyle/>
          <a:p>
            <a:r>
              <a:rPr lang="en-US" dirty="0"/>
              <a:t>General Supervision System	</a:t>
            </a:r>
          </a:p>
        </p:txBody>
      </p:sp>
      <p:sp>
        <p:nvSpPr>
          <p:cNvPr id="3" name="Content Placeholder 2">
            <a:extLst>
              <a:ext uri="{FF2B5EF4-FFF2-40B4-BE49-F238E27FC236}">
                <a16:creationId xmlns:a16="http://schemas.microsoft.com/office/drawing/2014/main" id="{F6616EA3-BD62-4877-9D30-619E62B4887B}"/>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17866BEF-A5E8-48BD-964E-FA2181A33679}"/>
              </a:ext>
            </a:extLst>
          </p:cNvPr>
          <p:cNvSpPr>
            <a:spLocks noGrp="1"/>
          </p:cNvSpPr>
          <p:nvPr>
            <p:ph type="sldNum" sz="quarter" idx="12"/>
          </p:nvPr>
        </p:nvSpPr>
        <p:spPr/>
        <p:txBody>
          <a:bodyPr/>
          <a:lstStyle/>
          <a:p>
            <a:fld id="{D5CA4161-6EC3-4748-B7F3-82EA64CE3DD4}" type="slidenum">
              <a:rPr lang="en-US" smtClean="0"/>
              <a:pPr/>
              <a:t>10</a:t>
            </a:fld>
            <a:endParaRPr lang="en-US" dirty="0"/>
          </a:p>
        </p:txBody>
      </p:sp>
      <p:pic>
        <p:nvPicPr>
          <p:cNvPr id="1026" name="Picture 2">
            <a:extLst>
              <a:ext uri="{FF2B5EF4-FFF2-40B4-BE49-F238E27FC236}">
                <a16:creationId xmlns:a16="http://schemas.microsoft.com/office/drawing/2014/main" id="{83FE727B-236C-4EED-997B-73E33158F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1825625"/>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70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D978F9-6C33-45DB-87B2-366B61C142B5}"/>
              </a:ext>
            </a:extLst>
          </p:cNvPr>
          <p:cNvSpPr>
            <a:spLocks noGrp="1"/>
          </p:cNvSpPr>
          <p:nvPr>
            <p:ph type="title"/>
          </p:nvPr>
        </p:nvSpPr>
        <p:spPr>
          <a:xfrm>
            <a:off x="621792" y="1161288"/>
            <a:ext cx="3602736" cy="4526280"/>
          </a:xfrm>
        </p:spPr>
        <p:txBody>
          <a:bodyPr>
            <a:normAutofit/>
          </a:bodyPr>
          <a:lstStyle/>
          <a:p>
            <a:r>
              <a:rPr lang="en-US" sz="4000"/>
              <a:t>615 Funds</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lide Number Placeholder 4">
            <a:extLst>
              <a:ext uri="{FF2B5EF4-FFF2-40B4-BE49-F238E27FC236}">
                <a16:creationId xmlns:a16="http://schemas.microsoft.com/office/drawing/2014/main" id="{708F0D4A-1F70-4144-9938-6ED43C470936}"/>
              </a:ext>
            </a:extLst>
          </p:cNvPr>
          <p:cNvSpPr>
            <a:spLocks noGrp="1"/>
          </p:cNvSpPr>
          <p:nvPr>
            <p:ph type="sldNum" sz="quarter" idx="12"/>
          </p:nvPr>
        </p:nvSpPr>
        <p:spPr>
          <a:xfrm>
            <a:off x="8801100" y="6356350"/>
            <a:ext cx="2743200" cy="365125"/>
          </a:xfrm>
        </p:spPr>
        <p:txBody>
          <a:bodyPr>
            <a:normAutofit/>
          </a:bodyPr>
          <a:lstStyle/>
          <a:p>
            <a:pPr>
              <a:spcAft>
                <a:spcPts val="600"/>
              </a:spcAft>
            </a:pPr>
            <a:fld id="{D5CA4161-6EC3-4748-B7F3-82EA64CE3DD4}" type="slidenum">
              <a:rPr lang="en-US">
                <a:solidFill>
                  <a:schemeClr val="tx1">
                    <a:lumMod val="50000"/>
                    <a:lumOff val="50000"/>
                  </a:schemeClr>
                </a:solidFill>
              </a:rPr>
              <a:pPr>
                <a:spcAft>
                  <a:spcPts val="600"/>
                </a:spcAft>
              </a:pPr>
              <a:t>11</a:t>
            </a:fld>
            <a:endParaRPr lang="en-US">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C62F807B-F2E8-19D4-888C-89BCE318360B}"/>
              </a:ext>
            </a:extLst>
          </p:cNvPr>
          <p:cNvGraphicFramePr>
            <a:graphicFrameLocks noGrp="1"/>
          </p:cNvGraphicFramePr>
          <p:nvPr>
            <p:ph idx="1"/>
            <p:extLst>
              <p:ext uri="{D42A27DB-BD31-4B8C-83A1-F6EECF244321}">
                <p14:modId xmlns:p14="http://schemas.microsoft.com/office/powerpoint/2010/main" val="386930862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972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5FD91-9F28-42A7-BB64-E609FE8E26E1}"/>
              </a:ext>
            </a:extLst>
          </p:cNvPr>
          <p:cNvSpPr>
            <a:spLocks noGrp="1"/>
          </p:cNvSpPr>
          <p:nvPr>
            <p:ph type="title"/>
          </p:nvPr>
        </p:nvSpPr>
        <p:spPr>
          <a:xfrm>
            <a:off x="635000" y="640823"/>
            <a:ext cx="3418659" cy="5583148"/>
          </a:xfrm>
        </p:spPr>
        <p:txBody>
          <a:bodyPr anchor="ctr">
            <a:normAutofit/>
          </a:bodyPr>
          <a:lstStyle/>
          <a:p>
            <a:r>
              <a:rPr lang="en-US" sz="5400"/>
              <a:t>615 Budget ideas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3C3646D-7EA0-41CE-BB50-C39B5949ACB9}"/>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12</a:t>
            </a:fld>
            <a:endParaRPr lang="en-US"/>
          </a:p>
        </p:txBody>
      </p:sp>
      <p:graphicFrame>
        <p:nvGraphicFramePr>
          <p:cNvPr id="7" name="Content Placeholder 2">
            <a:extLst>
              <a:ext uri="{FF2B5EF4-FFF2-40B4-BE49-F238E27FC236}">
                <a16:creationId xmlns:a16="http://schemas.microsoft.com/office/drawing/2014/main" id="{9D962AC8-92C3-FC4F-DF79-ADFE516AE90F}"/>
              </a:ext>
            </a:extLst>
          </p:cNvPr>
          <p:cNvGraphicFramePr>
            <a:graphicFrameLocks noGrp="1"/>
          </p:cNvGraphicFramePr>
          <p:nvPr>
            <p:ph idx="1"/>
            <p:extLst>
              <p:ext uri="{D42A27DB-BD31-4B8C-83A1-F6EECF244321}">
                <p14:modId xmlns:p14="http://schemas.microsoft.com/office/powerpoint/2010/main" val="360380110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297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0152BE5-B36D-A6DF-B72E-FFA69CD72C53}"/>
              </a:ext>
            </a:extLst>
          </p:cNvPr>
          <p:cNvPicPr>
            <a:picLocks noChangeAspect="1"/>
          </p:cNvPicPr>
          <p:nvPr/>
        </p:nvPicPr>
        <p:blipFill rotWithShape="1">
          <a:blip r:embed="rId3"/>
          <a:srcRect b="25000"/>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r>
              <a:rPr lang="en-US"/>
              <a:t>Completing the Requirements</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tx1">
                    <a:lumMod val="50000"/>
                    <a:lumOff val="50000"/>
                  </a:schemeClr>
                </a:solidFill>
              </a:rPr>
              <a:pPr>
                <a:spcAft>
                  <a:spcPts val="600"/>
                </a:spcAft>
              </a:pPr>
              <a:t>13</a:t>
            </a:fld>
            <a:endParaRPr lang="en-US">
              <a:solidFill>
                <a:schemeClr val="tx1">
                  <a:lumMod val="50000"/>
                  <a:lumOff val="50000"/>
                </a:schemeClr>
              </a:solidFill>
            </a:endParaRPr>
          </a:p>
        </p:txBody>
      </p:sp>
      <p:graphicFrame>
        <p:nvGraphicFramePr>
          <p:cNvPr id="21" name="Content Placeholder 2">
            <a:extLst>
              <a:ext uri="{FF2B5EF4-FFF2-40B4-BE49-F238E27FC236}">
                <a16:creationId xmlns:a16="http://schemas.microsoft.com/office/drawing/2014/main" id="{78FA4822-58E5-0D15-6C29-41FFB4B4CF8C}"/>
              </a:ext>
            </a:extLst>
          </p:cNvPr>
          <p:cNvGraphicFramePr/>
          <p:nvPr>
            <p:extLst>
              <p:ext uri="{D42A27DB-BD31-4B8C-83A1-F6EECF244321}">
                <p14:modId xmlns:p14="http://schemas.microsoft.com/office/powerpoint/2010/main" val="41031345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178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3FF727-0AD5-45CC-A3FC-06B4194F0661}"/>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     Dates to Remember</a:t>
            </a:r>
          </a:p>
        </p:txBody>
      </p:sp>
      <p:sp>
        <p:nvSpPr>
          <p:cNvPr id="4" name="Footer Placeholder 3">
            <a:extLst>
              <a:ext uri="{FF2B5EF4-FFF2-40B4-BE49-F238E27FC236}">
                <a16:creationId xmlns:a16="http://schemas.microsoft.com/office/drawing/2014/main" id="{51BD9419-7732-4D5B-804D-1FB0ADC316C5}"/>
              </a:ext>
            </a:extLst>
          </p:cNvPr>
          <p:cNvSpPr>
            <a:spLocks noGrp="1"/>
          </p:cNvSpPr>
          <p:nvPr>
            <p:ph type="ftr" sz="quarter" idx="11"/>
          </p:nvPr>
        </p:nvSpPr>
        <p:spPr>
          <a:xfrm rot="5400000">
            <a:off x="-1828800" y="1984248"/>
            <a:ext cx="4114800" cy="365125"/>
          </a:xfrm>
        </p:spPr>
        <p:txBody>
          <a:bodyPr>
            <a:normAutofit/>
          </a:bodyPr>
          <a:lstStyle/>
          <a:p>
            <a:pPr>
              <a:spcAft>
                <a:spcPts val="600"/>
              </a:spcAft>
            </a:pPr>
            <a:r>
              <a:rPr lang="en-US" sz="1100">
                <a:solidFill>
                  <a:srgbClr val="FFFFFF"/>
                </a:solidFill>
              </a:rPr>
              <a:t>Presentation Title</a:t>
            </a:r>
          </a:p>
        </p:txBody>
      </p:sp>
      <p:sp>
        <p:nvSpPr>
          <p:cNvPr id="5" name="Slide Number Placeholder 4">
            <a:extLst>
              <a:ext uri="{FF2B5EF4-FFF2-40B4-BE49-F238E27FC236}">
                <a16:creationId xmlns:a16="http://schemas.microsoft.com/office/drawing/2014/main" id="{A06E407D-FE6D-4688-8C56-FA125C7887AC}"/>
              </a:ext>
            </a:extLst>
          </p:cNvPr>
          <p:cNvSpPr>
            <a:spLocks noGrp="1"/>
          </p:cNvSpPr>
          <p:nvPr>
            <p:ph type="sldNum" sz="quarter" idx="12"/>
          </p:nvPr>
        </p:nvSpPr>
        <p:spPr>
          <a:xfrm>
            <a:off x="11704320" y="6455664"/>
            <a:ext cx="448056" cy="365125"/>
          </a:xfrm>
        </p:spPr>
        <p:txBody>
          <a:bodyPr>
            <a:normAutofit/>
          </a:bodyPr>
          <a:lstStyle/>
          <a:p>
            <a:pPr>
              <a:spcAft>
                <a:spcPts val="600"/>
              </a:spcAft>
            </a:pPr>
            <a:fld id="{D5CA4161-6EC3-4748-B7F3-82EA64CE3DD4}" type="slidenum">
              <a:rPr lang="en-US" sz="1100">
                <a:solidFill>
                  <a:schemeClr val="tx1">
                    <a:lumMod val="50000"/>
                    <a:lumOff val="50000"/>
                  </a:schemeClr>
                </a:solidFill>
              </a:rPr>
              <a:pPr>
                <a:spcAft>
                  <a:spcPts val="600"/>
                </a:spcAft>
              </a:pPr>
              <a:t>14</a:t>
            </a:fld>
            <a:endParaRPr lang="en-US" sz="1100">
              <a:solidFill>
                <a:schemeClr val="tx1">
                  <a:lumMod val="50000"/>
                  <a:lumOff val="50000"/>
                </a:schemeClr>
              </a:solidFill>
            </a:endParaRPr>
          </a:p>
        </p:txBody>
      </p:sp>
      <p:graphicFrame>
        <p:nvGraphicFramePr>
          <p:cNvPr id="95" name="Content Placeholder 2">
            <a:extLst>
              <a:ext uri="{FF2B5EF4-FFF2-40B4-BE49-F238E27FC236}">
                <a16:creationId xmlns:a16="http://schemas.microsoft.com/office/drawing/2014/main" id="{ABFA3C1A-C425-83CE-2422-08BD3CB452DE}"/>
              </a:ext>
            </a:extLst>
          </p:cNvPr>
          <p:cNvGraphicFramePr/>
          <p:nvPr>
            <p:extLst>
              <p:ext uri="{D42A27DB-BD31-4B8C-83A1-F6EECF244321}">
                <p14:modId xmlns:p14="http://schemas.microsoft.com/office/powerpoint/2010/main" val="348598848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4164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 Information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0613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600" kern="1200">
                <a:solidFill>
                  <a:schemeClr val="bg1"/>
                </a:solidFill>
                <a:latin typeface="+mj-lt"/>
                <a:ea typeface="+mj-ea"/>
                <a:cs typeface="+mj-cs"/>
              </a:rPr>
              <a:t>Contact Information: Compliance Team</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D5CA4161-6EC3-4748-B7F3-82EA64CE3DD4}" type="slidenum">
              <a:rPr lang="en-US">
                <a:solidFill>
                  <a:srgbClr val="898989"/>
                </a:solidFill>
              </a:rPr>
              <a:pPr>
                <a:spcAft>
                  <a:spcPts val="600"/>
                </a:spcAft>
              </a:pPr>
              <a:t>16</a:t>
            </a:fld>
            <a:endParaRPr lang="en-US">
              <a:solidFill>
                <a:srgbClr val="898989"/>
              </a:solidFill>
            </a:endParaRPr>
          </a:p>
        </p:txBody>
      </p:sp>
      <p:sp>
        <p:nvSpPr>
          <p:cNvPr id="4" name="TextBox 3">
            <a:extLst>
              <a:ext uri="{FF2B5EF4-FFF2-40B4-BE49-F238E27FC236}">
                <a16:creationId xmlns:a16="http://schemas.microsoft.com/office/drawing/2014/main" id="{2FA618E7-B8AF-4FEC-B73A-47A56B515147}"/>
              </a:ext>
            </a:extLst>
          </p:cNvPr>
          <p:cNvSpPr txBox="1"/>
          <p:nvPr/>
        </p:nvSpPr>
        <p:spPr>
          <a:xfrm>
            <a:off x="540727" y="2768600"/>
            <a:ext cx="11125200" cy="4801314"/>
          </a:xfrm>
          <a:prstGeom prst="rect">
            <a:avLst/>
          </a:prstGeom>
          <a:noFill/>
        </p:spPr>
        <p:txBody>
          <a:bodyPr wrap="square" rtlCol="0">
            <a:spAutoFit/>
          </a:bodyPr>
          <a:lstStyle/>
          <a:p>
            <a:r>
              <a:rPr lang="en-US" sz="1800" dirty="0">
                <a:solidFill>
                  <a:schemeClr val="tx2"/>
                </a:solidFill>
              </a:rPr>
              <a:t>Felica Denton</a:t>
            </a:r>
          </a:p>
          <a:p>
            <a:r>
              <a:rPr lang="en-US" sz="1800" dirty="0">
                <a:solidFill>
                  <a:schemeClr val="tx2"/>
                </a:solidFill>
              </a:rPr>
              <a:t>Fiscal Monitoring Coordinator				</a:t>
            </a:r>
          </a:p>
          <a:p>
            <a:r>
              <a:rPr lang="en-US" sz="1800" dirty="0">
                <a:solidFill>
                  <a:schemeClr val="tx2"/>
                </a:solidFill>
                <a:hlinkClick r:id="rId3">
                  <a:extLst>
                    <a:ext uri="{A12FA001-AC4F-418D-AE19-62706E023703}">
                      <ahyp:hlinkClr xmlns:ahyp="http://schemas.microsoft.com/office/drawing/2018/hyperlinkcolor" val="tx"/>
                    </a:ext>
                  </a:extLst>
                </a:hlinkClick>
              </a:rPr>
              <a:t>Felica.Denton@sde.ok.gov</a:t>
            </a:r>
            <a:r>
              <a:rPr lang="en-US" sz="1800" dirty="0">
                <a:solidFill>
                  <a:schemeClr val="tx2"/>
                </a:solidFill>
              </a:rPr>
              <a:t> 	</a:t>
            </a:r>
          </a:p>
          <a:p>
            <a:r>
              <a:rPr lang="en-US" sz="1800" dirty="0">
                <a:solidFill>
                  <a:schemeClr val="tx2"/>
                </a:solidFill>
              </a:rPr>
              <a:t>405-522-9562</a:t>
            </a:r>
          </a:p>
          <a:p>
            <a:endParaRPr lang="en-US" dirty="0">
              <a:solidFill>
                <a:schemeClr val="tx2"/>
              </a:solidFill>
            </a:endParaRPr>
          </a:p>
          <a:p>
            <a:r>
              <a:rPr lang="en-US" sz="1800" dirty="0">
                <a:solidFill>
                  <a:schemeClr val="tx2"/>
                </a:solidFill>
              </a:rPr>
              <a:t>Megan Withers</a:t>
            </a:r>
          </a:p>
          <a:p>
            <a:r>
              <a:rPr lang="en-US" sz="1800" dirty="0">
                <a:solidFill>
                  <a:schemeClr val="tx2"/>
                </a:solidFill>
              </a:rPr>
              <a:t>Early Childhood Specialist</a:t>
            </a:r>
          </a:p>
          <a:p>
            <a:r>
              <a:rPr lang="en-US" dirty="0">
                <a:solidFill>
                  <a:schemeClr val="tx2"/>
                </a:solidFill>
                <a:hlinkClick r:id="rId4"/>
              </a:rPr>
              <a:t>Megan.Withers@sde.ok.gov</a:t>
            </a:r>
            <a:endParaRPr lang="en-US" dirty="0">
              <a:solidFill>
                <a:schemeClr val="tx2"/>
              </a:solidFill>
            </a:endParaRPr>
          </a:p>
          <a:p>
            <a:r>
              <a:rPr lang="en-US" sz="1800" dirty="0">
                <a:solidFill>
                  <a:schemeClr val="tx2"/>
                </a:solidFill>
              </a:rPr>
              <a:t>405-522-5168</a:t>
            </a:r>
          </a:p>
          <a:p>
            <a:endParaRPr lang="en-US" sz="1800" dirty="0">
              <a:solidFill>
                <a:schemeClr val="tx2"/>
              </a:solidFill>
              <a:highlight>
                <a:srgbClr val="FFFF00"/>
              </a:highlight>
            </a:endParaRPr>
          </a:p>
          <a:p>
            <a:r>
              <a:rPr lang="en-US" sz="1800" dirty="0">
                <a:solidFill>
                  <a:schemeClr val="tx2"/>
                </a:solidFill>
              </a:rPr>
              <a:t>Tina Spence</a:t>
            </a:r>
          </a:p>
          <a:p>
            <a:r>
              <a:rPr lang="en-US" sz="1800" dirty="0">
                <a:solidFill>
                  <a:schemeClr val="tx2"/>
                </a:solidFill>
              </a:rPr>
              <a:t>Assistant Program Director of Special Education Services</a:t>
            </a:r>
          </a:p>
          <a:p>
            <a:r>
              <a:rPr lang="en-US" sz="1800" dirty="0">
                <a:solidFill>
                  <a:schemeClr val="tx2"/>
                </a:solidFill>
                <a:hlinkClick r:id="rId5"/>
              </a:rPr>
              <a:t>Tina.Spence@sde.ok.gov</a:t>
            </a:r>
            <a:endParaRPr lang="en-US" sz="1800" dirty="0">
              <a:solidFill>
                <a:schemeClr val="tx2"/>
              </a:solidFill>
            </a:endParaRPr>
          </a:p>
          <a:p>
            <a:r>
              <a:rPr lang="en-US" sz="1800" dirty="0">
                <a:solidFill>
                  <a:schemeClr val="tx2"/>
                </a:solidFill>
              </a:rPr>
              <a:t>405-521-4513</a:t>
            </a:r>
          </a:p>
          <a:p>
            <a:r>
              <a:rPr lang="en-US" dirty="0">
                <a:solidFill>
                  <a:schemeClr val="tx2"/>
                </a:solidFill>
              </a:rPr>
              <a:t>			</a:t>
            </a:r>
          </a:p>
          <a:p>
            <a:endParaRPr lang="en-US" dirty="0">
              <a:solidFill>
                <a:schemeClr val="tx2"/>
              </a:solidFill>
            </a:endParaRPr>
          </a:p>
          <a:p>
            <a:endParaRPr lang="en-US" dirty="0"/>
          </a:p>
        </p:txBody>
      </p:sp>
    </p:spTree>
    <p:extLst>
      <p:ext uri="{BB962C8B-B14F-4D97-AF65-F5344CB8AC3E}">
        <p14:creationId xmlns:p14="http://schemas.microsoft.com/office/powerpoint/2010/main" val="325823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0E1B-A83F-484C-8466-D5B41DF05FC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2B75B47-3DD8-428A-9676-FE79E976D282}"/>
              </a:ext>
            </a:extLst>
          </p:cNvPr>
          <p:cNvSpPr>
            <a:spLocks noGrp="1"/>
          </p:cNvSpPr>
          <p:nvPr>
            <p:ph idx="1"/>
          </p:nvPr>
        </p:nvSpPr>
        <p:spPr/>
        <p:txBody>
          <a:bodyPr/>
          <a:lstStyle/>
          <a:p>
            <a:r>
              <a:rPr lang="en-US" dirty="0"/>
              <a:t>Locating Information</a:t>
            </a:r>
          </a:p>
          <a:p>
            <a:r>
              <a:rPr lang="en-US" dirty="0"/>
              <a:t>Expectations</a:t>
            </a:r>
          </a:p>
          <a:p>
            <a:r>
              <a:rPr lang="en-US" dirty="0"/>
              <a:t>Contact Information</a:t>
            </a:r>
          </a:p>
        </p:txBody>
      </p:sp>
      <p:sp>
        <p:nvSpPr>
          <p:cNvPr id="4" name="Footer Placeholder 3">
            <a:extLst>
              <a:ext uri="{FF2B5EF4-FFF2-40B4-BE49-F238E27FC236}">
                <a16:creationId xmlns:a16="http://schemas.microsoft.com/office/drawing/2014/main" id="{C99E6336-4331-4186-AAB2-61476F9A5B71}"/>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64AE7FD-D354-4A57-816D-43D3982CA24B}"/>
              </a:ext>
            </a:extLst>
          </p:cNvPr>
          <p:cNvSpPr>
            <a:spLocks noGrp="1"/>
          </p:cNvSpPr>
          <p:nvPr>
            <p:ph type="sldNum" sz="quarter" idx="12"/>
          </p:nvPr>
        </p:nvSpPr>
        <p:spPr/>
        <p:txBody>
          <a:bodyPr/>
          <a:lstStyle/>
          <a:p>
            <a:fld id="{D5CA4161-6EC3-4748-B7F3-82EA64CE3DD4}" type="slidenum">
              <a:rPr lang="en-US" smtClean="0"/>
              <a:pPr/>
              <a:t>2</a:t>
            </a:fld>
            <a:endParaRPr lang="en-US" dirty="0"/>
          </a:p>
        </p:txBody>
      </p:sp>
    </p:spTree>
    <p:extLst>
      <p:ext uri="{BB962C8B-B14F-4D97-AF65-F5344CB8AC3E}">
        <p14:creationId xmlns:p14="http://schemas.microsoft.com/office/powerpoint/2010/main" val="235750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2B8558F-2E22-4F72-A498-4DD52E1E6434}"/>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E63BE05-9DE1-426C-83A7-B685B4EB0386}"/>
              </a:ext>
            </a:extLst>
          </p:cNvPr>
          <p:cNvSpPr>
            <a:spLocks noGrp="1"/>
          </p:cNvSpPr>
          <p:nvPr>
            <p:ph type="sldNum" sz="quarter" idx="12"/>
          </p:nvPr>
        </p:nvSpPr>
        <p:spPr/>
        <p:txBody>
          <a:bodyPr/>
          <a:lstStyle/>
          <a:p>
            <a:fld id="{D5CA4161-6EC3-4748-B7F3-82EA64CE3DD4}" type="slidenum">
              <a:rPr lang="en-US" smtClean="0"/>
              <a:pPr/>
              <a:t>3</a:t>
            </a:fld>
            <a:endParaRPr lang="en-US" dirty="0"/>
          </a:p>
        </p:txBody>
      </p:sp>
      <p:pic>
        <p:nvPicPr>
          <p:cNvPr id="7" name="Picture 6">
            <a:extLst>
              <a:ext uri="{FF2B5EF4-FFF2-40B4-BE49-F238E27FC236}">
                <a16:creationId xmlns:a16="http://schemas.microsoft.com/office/drawing/2014/main" id="{A57371E8-C69C-4F64-B8AE-475F40007900}"/>
              </a:ext>
            </a:extLst>
          </p:cNvPr>
          <p:cNvPicPr>
            <a:picLocks noChangeAspect="1"/>
          </p:cNvPicPr>
          <p:nvPr/>
        </p:nvPicPr>
        <p:blipFill>
          <a:blip r:embed="rId3"/>
          <a:stretch>
            <a:fillRect/>
          </a:stretch>
        </p:blipFill>
        <p:spPr>
          <a:xfrm>
            <a:off x="1719785" y="0"/>
            <a:ext cx="8752429" cy="6728443"/>
          </a:xfrm>
          <a:prstGeom prst="rect">
            <a:avLst/>
          </a:prstGeom>
        </p:spPr>
      </p:pic>
      <p:sp>
        <p:nvSpPr>
          <p:cNvPr id="6" name="Arrow: Down 5">
            <a:extLst>
              <a:ext uri="{FF2B5EF4-FFF2-40B4-BE49-F238E27FC236}">
                <a16:creationId xmlns:a16="http://schemas.microsoft.com/office/drawing/2014/main" id="{AC8BB452-575E-4F9D-9B39-6FB0498FC20F}"/>
              </a:ext>
            </a:extLst>
          </p:cNvPr>
          <p:cNvSpPr/>
          <p:nvPr/>
        </p:nvSpPr>
        <p:spPr>
          <a:xfrm rot="2579333">
            <a:off x="8886125" y="4548822"/>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74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269109-BA80-4CDA-BCC7-D1D938A92857}"/>
              </a:ext>
            </a:extLst>
          </p:cNvPr>
          <p:cNvSpPr>
            <a:spLocks noGrp="1"/>
          </p:cNvSpPr>
          <p:nvPr>
            <p:ph type="sldNum" sz="quarter" idx="12"/>
          </p:nvPr>
        </p:nvSpPr>
        <p:spPr/>
        <p:txBody>
          <a:bodyPr/>
          <a:lstStyle/>
          <a:p>
            <a:fld id="{D5CA4161-6EC3-4748-B7F3-82EA64CE3DD4}" type="slidenum">
              <a:rPr lang="en-US" smtClean="0"/>
              <a:pPr/>
              <a:t>4</a:t>
            </a:fld>
            <a:endParaRPr lang="en-US" dirty="0"/>
          </a:p>
        </p:txBody>
      </p:sp>
      <p:pic>
        <p:nvPicPr>
          <p:cNvPr id="7" name="Picture 6">
            <a:extLst>
              <a:ext uri="{FF2B5EF4-FFF2-40B4-BE49-F238E27FC236}">
                <a16:creationId xmlns:a16="http://schemas.microsoft.com/office/drawing/2014/main" id="{6950C207-E921-40C0-8FD8-2209A0707D08}"/>
              </a:ext>
            </a:extLst>
          </p:cNvPr>
          <p:cNvPicPr>
            <a:picLocks noChangeAspect="1"/>
          </p:cNvPicPr>
          <p:nvPr/>
        </p:nvPicPr>
        <p:blipFill>
          <a:blip r:embed="rId3"/>
          <a:stretch>
            <a:fillRect/>
          </a:stretch>
        </p:blipFill>
        <p:spPr>
          <a:xfrm>
            <a:off x="1635815" y="0"/>
            <a:ext cx="8920370" cy="6858000"/>
          </a:xfrm>
          <a:prstGeom prst="rect">
            <a:avLst/>
          </a:prstGeom>
        </p:spPr>
      </p:pic>
      <p:sp>
        <p:nvSpPr>
          <p:cNvPr id="6" name="Arrow: Down 5">
            <a:extLst>
              <a:ext uri="{FF2B5EF4-FFF2-40B4-BE49-F238E27FC236}">
                <a16:creationId xmlns:a16="http://schemas.microsoft.com/office/drawing/2014/main" id="{15BDE199-CF58-4287-AE23-B54B27884775}"/>
              </a:ext>
            </a:extLst>
          </p:cNvPr>
          <p:cNvSpPr/>
          <p:nvPr/>
        </p:nvSpPr>
        <p:spPr>
          <a:xfrm rot="2579333">
            <a:off x="3254562" y="4434521"/>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19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0EA720-81B4-4351-B12F-886DBD46A145}"/>
              </a:ext>
            </a:extLst>
          </p:cNvPr>
          <p:cNvSpPr>
            <a:spLocks noGrp="1"/>
          </p:cNvSpPr>
          <p:nvPr>
            <p:ph type="sldNum" sz="quarter" idx="12"/>
          </p:nvPr>
        </p:nvSpPr>
        <p:spPr/>
        <p:txBody>
          <a:bodyPr/>
          <a:lstStyle/>
          <a:p>
            <a:fld id="{D5CA4161-6EC3-4748-B7F3-82EA64CE3DD4}" type="slidenum">
              <a:rPr lang="en-US" smtClean="0"/>
              <a:pPr/>
              <a:t>5</a:t>
            </a:fld>
            <a:endParaRPr lang="en-US" dirty="0"/>
          </a:p>
        </p:txBody>
      </p:sp>
      <p:pic>
        <p:nvPicPr>
          <p:cNvPr id="7" name="Picture 6">
            <a:extLst>
              <a:ext uri="{FF2B5EF4-FFF2-40B4-BE49-F238E27FC236}">
                <a16:creationId xmlns:a16="http://schemas.microsoft.com/office/drawing/2014/main" id="{D83F89FD-FE4C-44E9-8C36-A8485658AFAD}"/>
              </a:ext>
            </a:extLst>
          </p:cNvPr>
          <p:cNvPicPr>
            <a:picLocks noChangeAspect="1"/>
          </p:cNvPicPr>
          <p:nvPr/>
        </p:nvPicPr>
        <p:blipFill>
          <a:blip r:embed="rId3"/>
          <a:stretch>
            <a:fillRect/>
          </a:stretch>
        </p:blipFill>
        <p:spPr>
          <a:xfrm>
            <a:off x="2353235" y="125603"/>
            <a:ext cx="7516906" cy="6634486"/>
          </a:xfrm>
          <a:prstGeom prst="rect">
            <a:avLst/>
          </a:prstGeom>
        </p:spPr>
      </p:pic>
    </p:spTree>
    <p:extLst>
      <p:ext uri="{BB962C8B-B14F-4D97-AF65-F5344CB8AC3E}">
        <p14:creationId xmlns:p14="http://schemas.microsoft.com/office/powerpoint/2010/main" val="14621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FAD01-D01D-442D-8F2F-119D4FF984AC}"/>
              </a:ext>
            </a:extLst>
          </p:cNvPr>
          <p:cNvSpPr>
            <a:spLocks noGrp="1"/>
          </p:cNvSpPr>
          <p:nvPr>
            <p:ph type="sldNum" sz="quarter" idx="12"/>
          </p:nvPr>
        </p:nvSpPr>
        <p:spPr/>
        <p:txBody>
          <a:bodyPr/>
          <a:lstStyle/>
          <a:p>
            <a:fld id="{D5CA4161-6EC3-4748-B7F3-82EA64CE3DD4}" type="slidenum">
              <a:rPr lang="en-US" smtClean="0"/>
              <a:pPr/>
              <a:t>6</a:t>
            </a:fld>
            <a:endParaRPr lang="en-US" dirty="0"/>
          </a:p>
        </p:txBody>
      </p:sp>
      <p:pic>
        <p:nvPicPr>
          <p:cNvPr id="7" name="Picture 6">
            <a:extLst>
              <a:ext uri="{FF2B5EF4-FFF2-40B4-BE49-F238E27FC236}">
                <a16:creationId xmlns:a16="http://schemas.microsoft.com/office/drawing/2014/main" id="{2941A14E-D569-4A0B-8271-9D80676D3E50}"/>
              </a:ext>
            </a:extLst>
          </p:cNvPr>
          <p:cNvPicPr>
            <a:picLocks noChangeAspect="1"/>
          </p:cNvPicPr>
          <p:nvPr/>
        </p:nvPicPr>
        <p:blipFill>
          <a:blip r:embed="rId3"/>
          <a:stretch>
            <a:fillRect/>
          </a:stretch>
        </p:blipFill>
        <p:spPr>
          <a:xfrm>
            <a:off x="2232213" y="227392"/>
            <a:ext cx="7839634" cy="6496070"/>
          </a:xfrm>
          <a:prstGeom prst="rect">
            <a:avLst/>
          </a:prstGeom>
        </p:spPr>
      </p:pic>
      <p:sp>
        <p:nvSpPr>
          <p:cNvPr id="6" name="Arrow: Down 5">
            <a:extLst>
              <a:ext uri="{FF2B5EF4-FFF2-40B4-BE49-F238E27FC236}">
                <a16:creationId xmlns:a16="http://schemas.microsoft.com/office/drawing/2014/main" id="{2C44A7F7-1052-465C-BD17-55384BD19B42}"/>
              </a:ext>
            </a:extLst>
          </p:cNvPr>
          <p:cNvSpPr/>
          <p:nvPr/>
        </p:nvSpPr>
        <p:spPr>
          <a:xfrm rot="3350548">
            <a:off x="8644826" y="726121"/>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1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FAD01-D01D-442D-8F2F-119D4FF984AC}"/>
              </a:ext>
            </a:extLst>
          </p:cNvPr>
          <p:cNvSpPr>
            <a:spLocks noGrp="1"/>
          </p:cNvSpPr>
          <p:nvPr>
            <p:ph type="sldNum" sz="quarter" idx="12"/>
          </p:nvPr>
        </p:nvSpPr>
        <p:spPr/>
        <p:txBody>
          <a:bodyPr/>
          <a:lstStyle/>
          <a:p>
            <a:fld id="{D5CA4161-6EC3-4748-B7F3-82EA64CE3DD4}" type="slidenum">
              <a:rPr lang="en-US" smtClean="0"/>
              <a:pPr/>
              <a:t>7</a:t>
            </a:fld>
            <a:endParaRPr lang="en-US" dirty="0"/>
          </a:p>
        </p:txBody>
      </p:sp>
      <p:pic>
        <p:nvPicPr>
          <p:cNvPr id="7" name="Picture 6">
            <a:extLst>
              <a:ext uri="{FF2B5EF4-FFF2-40B4-BE49-F238E27FC236}">
                <a16:creationId xmlns:a16="http://schemas.microsoft.com/office/drawing/2014/main" id="{2941A14E-D569-4A0B-8271-9D80676D3E50}"/>
              </a:ext>
            </a:extLst>
          </p:cNvPr>
          <p:cNvPicPr>
            <a:picLocks noChangeAspect="1"/>
          </p:cNvPicPr>
          <p:nvPr/>
        </p:nvPicPr>
        <p:blipFill>
          <a:blip r:embed="rId3"/>
          <a:stretch>
            <a:fillRect/>
          </a:stretch>
        </p:blipFill>
        <p:spPr>
          <a:xfrm>
            <a:off x="2232213" y="227392"/>
            <a:ext cx="7839634" cy="6496070"/>
          </a:xfrm>
          <a:prstGeom prst="rect">
            <a:avLst/>
          </a:prstGeom>
        </p:spPr>
      </p:pic>
      <p:sp>
        <p:nvSpPr>
          <p:cNvPr id="6" name="Arrow: Down 5">
            <a:extLst>
              <a:ext uri="{FF2B5EF4-FFF2-40B4-BE49-F238E27FC236}">
                <a16:creationId xmlns:a16="http://schemas.microsoft.com/office/drawing/2014/main" id="{2C44A7F7-1052-465C-BD17-55384BD19B42}"/>
              </a:ext>
            </a:extLst>
          </p:cNvPr>
          <p:cNvSpPr/>
          <p:nvPr/>
        </p:nvSpPr>
        <p:spPr>
          <a:xfrm rot="3350548">
            <a:off x="6943026" y="5524987"/>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21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D5552-E0C9-42F7-86BD-FD013E81C8EB}"/>
              </a:ext>
            </a:extLst>
          </p:cNvPr>
          <p:cNvSpPr>
            <a:spLocks noGrp="1"/>
          </p:cNvSpPr>
          <p:nvPr>
            <p:ph type="title"/>
          </p:nvPr>
        </p:nvSpPr>
        <p:spPr>
          <a:xfrm>
            <a:off x="635000" y="640823"/>
            <a:ext cx="3418659" cy="5583148"/>
          </a:xfrm>
        </p:spPr>
        <p:txBody>
          <a:bodyPr anchor="ctr">
            <a:normAutofit/>
          </a:bodyPr>
          <a:lstStyle/>
          <a:p>
            <a:r>
              <a:rPr lang="en-US" sz="5000"/>
              <a:t>Exception</a:t>
            </a:r>
          </a:p>
        </p:txBody>
      </p:sp>
      <p:sp>
        <p:nvSpPr>
          <p:cNvPr id="4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8B254CE-5F28-45F5-A10D-CADC89ACF98A}"/>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pPr>
                <a:spcAft>
                  <a:spcPts val="600"/>
                </a:spcAft>
              </a:pPr>
              <a:t>8</a:t>
            </a:fld>
            <a:endParaRPr lang="en-US"/>
          </a:p>
        </p:txBody>
      </p:sp>
      <p:graphicFrame>
        <p:nvGraphicFramePr>
          <p:cNvPr id="36" name="Content Placeholder 2">
            <a:extLst>
              <a:ext uri="{FF2B5EF4-FFF2-40B4-BE49-F238E27FC236}">
                <a16:creationId xmlns:a16="http://schemas.microsoft.com/office/drawing/2014/main" id="{34224258-9210-5C43-9273-CC271F097A7D}"/>
              </a:ext>
            </a:extLst>
          </p:cNvPr>
          <p:cNvGraphicFramePr>
            <a:graphicFrameLocks noGrp="1"/>
          </p:cNvGraphicFramePr>
          <p:nvPr>
            <p:ph idx="1"/>
            <p:extLst>
              <p:ext uri="{D42A27DB-BD31-4B8C-83A1-F6EECF244321}">
                <p14:modId xmlns:p14="http://schemas.microsoft.com/office/powerpoint/2010/main" val="226635422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89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0A0354-C8A0-742E-8A70-F462FF2BA9E4}"/>
              </a:ext>
            </a:extLst>
          </p:cNvPr>
          <p:cNvPicPr>
            <a:picLocks noChangeAspect="1"/>
          </p:cNvPicPr>
          <p:nvPr/>
        </p:nvPicPr>
        <p:blipFill rotWithShape="1">
          <a:blip r:embed="rId3">
            <a:duotone>
              <a:prstClr val="black"/>
              <a:schemeClr val="tx2">
                <a:tint val="45000"/>
                <a:satMod val="400000"/>
              </a:schemeClr>
            </a:duotone>
            <a:alphaModFix amt="25000"/>
          </a:blip>
          <a:srcRect t="15011" b="719"/>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dirty="0" err="1"/>
              <a:t>Exception:Tiered</a:t>
            </a:r>
            <a:r>
              <a:rPr lang="en-US" dirty="0"/>
              <a:t> Process</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tx1"/>
                </a:solidFill>
              </a:rPr>
              <a:pPr>
                <a:spcAft>
                  <a:spcPts val="600"/>
                </a:spcAft>
              </a:pPr>
              <a:t>9</a:t>
            </a:fld>
            <a:endParaRPr lang="en-US">
              <a:solidFill>
                <a:schemeClr val="tx1"/>
              </a:solidFill>
            </a:endParaRPr>
          </a:p>
        </p:txBody>
      </p:sp>
      <p:graphicFrame>
        <p:nvGraphicFramePr>
          <p:cNvPr id="27" name="Content Placeholder 2">
            <a:extLst>
              <a:ext uri="{FF2B5EF4-FFF2-40B4-BE49-F238E27FC236}">
                <a16:creationId xmlns:a16="http://schemas.microsoft.com/office/drawing/2014/main" id="{74C94584-EF3E-BB5E-EFF0-0D7E4F335F07}"/>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0594119"/>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9" ma:contentTypeDescription="Create a new document." ma:contentTypeScope="" ma:versionID="77f692baa54a836138e8c09d991b2015">
  <xsd:schema xmlns:xsd="http://www.w3.org/2001/XMLSchema" xmlns:xs="http://www.w3.org/2001/XMLSchema" xmlns:p="http://schemas.microsoft.com/office/2006/metadata/properties" xmlns:ns2="d5841c04-8ab1-45d0-a7a9-3e2ef1eb0f19" xmlns:ns3="3a219bbd-8a6c-470c-9a77-55c48485a5eb" targetNamespace="http://schemas.microsoft.com/office/2006/metadata/properties" ma:root="true" ma:fieldsID="f0dd72d9d50abf45761025aa60c3fa75" ns2:_="" ns3:_="">
    <xsd:import namespace="d5841c04-8ab1-45d0-a7a9-3e2ef1eb0f19"/>
    <xsd:import namespace="3a219bbd-8a6c-470c-9a77-55c48485a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19bbd-8a6c-470c-9a77-55c48485a5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2.xml><?xml version="1.0" encoding="utf-8"?>
<ds:datastoreItem xmlns:ds="http://schemas.openxmlformats.org/officeDocument/2006/customXml" ds:itemID="{737A70F3-392A-4B33-9836-6CB37D881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3a219bbd-8a6c-470c-9a77-55c48485a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90434B-CBE5-4AE1-BB9A-78471F5B267E}">
  <ds:schemaRefs>
    <ds:schemaRef ds:uri="3a219bbd-8a6c-470c-9a77-55c48485a5eb"/>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d5841c04-8ab1-45d0-a7a9-3e2ef1eb0f1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2644</TotalTime>
  <Words>917</Words>
  <Application>Microsoft Office PowerPoint</Application>
  <PresentationFormat>Widescreen</PresentationFormat>
  <Paragraphs>144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Tiered Process for Exception </vt:lpstr>
      <vt:lpstr>Introduction</vt:lpstr>
      <vt:lpstr>PowerPoint Presentation</vt:lpstr>
      <vt:lpstr>PowerPoint Presentation</vt:lpstr>
      <vt:lpstr>PowerPoint Presentation</vt:lpstr>
      <vt:lpstr>PowerPoint Presentation</vt:lpstr>
      <vt:lpstr>PowerPoint Presentation</vt:lpstr>
      <vt:lpstr>Exception</vt:lpstr>
      <vt:lpstr>Exception:Tiered Process</vt:lpstr>
      <vt:lpstr>General Supervision System </vt:lpstr>
      <vt:lpstr>615 Funds</vt:lpstr>
      <vt:lpstr>615 Budget ideas</vt:lpstr>
      <vt:lpstr>Completing the Requirements</vt:lpstr>
      <vt:lpstr>     Dates to Remember</vt:lpstr>
      <vt:lpstr>Contact Information</vt:lpstr>
      <vt:lpstr>Contact Information: Compliance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Felica Denton</cp:lastModifiedBy>
  <cp:revision>199</cp:revision>
  <cp:lastPrinted>2023-11-14T17:30:10Z</cp:lastPrinted>
  <dcterms:created xsi:type="dcterms:W3CDTF">2020-03-05T01:01:19Z</dcterms:created>
  <dcterms:modified xsi:type="dcterms:W3CDTF">2023-12-08T13:30:08Z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