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1"/>
  </p:notesMasterIdLst>
  <p:sldIdLst>
    <p:sldId id="261" r:id="rId5"/>
    <p:sldId id="263" r:id="rId6"/>
    <p:sldId id="286" r:id="rId7"/>
    <p:sldId id="281" r:id="rId8"/>
    <p:sldId id="282" r:id="rId9"/>
    <p:sldId id="287" r:id="rId10"/>
    <p:sldId id="284" r:id="rId11"/>
    <p:sldId id="285" r:id="rId12"/>
    <p:sldId id="491" r:id="rId13"/>
    <p:sldId id="492" r:id="rId14"/>
    <p:sldId id="493" r:id="rId15"/>
    <p:sldId id="283" r:id="rId16"/>
    <p:sldId id="280" r:id="rId17"/>
    <p:sldId id="288" r:id="rId18"/>
    <p:sldId id="362" r:id="rId19"/>
    <p:sldId id="407" r:id="rId20"/>
    <p:sldId id="409" r:id="rId21"/>
    <p:sldId id="413" r:id="rId22"/>
    <p:sldId id="519" r:id="rId23"/>
    <p:sldId id="424" r:id="rId24"/>
    <p:sldId id="494" r:id="rId25"/>
    <p:sldId id="495" r:id="rId26"/>
    <p:sldId id="523" r:id="rId27"/>
    <p:sldId id="538" r:id="rId28"/>
    <p:sldId id="290" r:id="rId29"/>
    <p:sldId id="525" r:id="rId30"/>
    <p:sldId id="537" r:id="rId31"/>
    <p:sldId id="426" r:id="rId32"/>
    <p:sldId id="526" r:id="rId33"/>
    <p:sldId id="293" r:id="rId34"/>
    <p:sldId id="292" r:id="rId35"/>
    <p:sldId id="325" r:id="rId36"/>
    <p:sldId id="295" r:id="rId37"/>
    <p:sldId id="364" r:id="rId38"/>
    <p:sldId id="297" r:id="rId39"/>
    <p:sldId id="363" r:id="rId40"/>
    <p:sldId id="298" r:id="rId41"/>
    <p:sldId id="365" r:id="rId42"/>
    <p:sldId id="300" r:id="rId43"/>
    <p:sldId id="366" r:id="rId44"/>
    <p:sldId id="308" r:id="rId45"/>
    <p:sldId id="476" r:id="rId46"/>
    <p:sldId id="501" r:id="rId47"/>
    <p:sldId id="504" r:id="rId48"/>
    <p:sldId id="505" r:id="rId49"/>
    <p:sldId id="508" r:id="rId50"/>
    <p:sldId id="506" r:id="rId51"/>
    <p:sldId id="509" r:id="rId52"/>
    <p:sldId id="510" r:id="rId53"/>
    <p:sldId id="511" r:id="rId54"/>
    <p:sldId id="512" r:id="rId55"/>
    <p:sldId id="507" r:id="rId56"/>
    <p:sldId id="539" r:id="rId57"/>
    <p:sldId id="515" r:id="rId58"/>
    <p:sldId id="477" r:id="rId59"/>
    <p:sldId id="518" r:id="rId60"/>
    <p:sldId id="499" r:id="rId61"/>
    <p:sldId id="516" r:id="rId62"/>
    <p:sldId id="517" r:id="rId63"/>
    <p:sldId id="490" r:id="rId64"/>
    <p:sldId id="368" r:id="rId65"/>
    <p:sldId id="369" r:id="rId66"/>
    <p:sldId id="540" r:id="rId67"/>
    <p:sldId id="427" r:id="rId68"/>
    <p:sldId id="305" r:id="rId69"/>
    <p:sldId id="303" r:id="rId7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Revolinski" initials="CR" lastIdx="1" clrIdx="0">
    <p:extLst>
      <p:ext uri="{19B8F6BF-5375-455C-9EA6-DF929625EA0E}">
        <p15:presenceInfo xmlns:p15="http://schemas.microsoft.com/office/powerpoint/2012/main" userId="S::Cheryl.Revolinski@sde.ok.gov::f18aa59b-08e4-410a-9eb5-b6777db45b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6"/>
    <a:srgbClr val="787878"/>
    <a:srgbClr val="004E9A"/>
    <a:srgbClr val="187BC0"/>
    <a:srgbClr val="A96728"/>
    <a:srgbClr val="DE9027"/>
    <a:srgbClr val="914115"/>
    <a:srgbClr val="D15420"/>
    <a:srgbClr val="326820"/>
    <a:srgbClr val="669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D1F85C-9159-4A30-8934-C84EC5D101F1}" v="235" dt="2022-11-15T19:54:36.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66834" autoAdjust="0"/>
  </p:normalViewPr>
  <p:slideViewPr>
    <p:cSldViewPr snapToGrid="0" snapToObjects="1">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diagrams/_rels/data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8786F0D-E372-4C94-9992-75697301EEA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5AD066C-F7E5-4370-B0D7-375FAE6EEF77}">
      <dgm:prSet/>
      <dgm:spPr/>
      <dgm:t>
        <a:bodyPr/>
        <a:lstStyle/>
        <a:p>
          <a:r>
            <a:rPr lang="en-US" dirty="0"/>
            <a:t>What are differentiated monitoring results (DMR)</a:t>
          </a:r>
        </a:p>
      </dgm:t>
    </dgm:pt>
    <dgm:pt modelId="{D7932BC3-6946-45FF-8959-81BF3B0197B5}" type="parTrans" cxnId="{E0D20518-0D7F-4F11-8897-19A2DFC05151}">
      <dgm:prSet/>
      <dgm:spPr/>
      <dgm:t>
        <a:bodyPr/>
        <a:lstStyle/>
        <a:p>
          <a:endParaRPr lang="en-US"/>
        </a:p>
      </dgm:t>
    </dgm:pt>
    <dgm:pt modelId="{73D3B0D6-E8FB-4A07-A5AA-BD6BF44C51E8}" type="sibTrans" cxnId="{E0D20518-0D7F-4F11-8897-19A2DFC05151}">
      <dgm:prSet/>
      <dgm:spPr/>
      <dgm:t>
        <a:bodyPr/>
        <a:lstStyle/>
        <a:p>
          <a:endParaRPr lang="en-US"/>
        </a:p>
      </dgm:t>
    </dgm:pt>
    <dgm:pt modelId="{2F70952B-0F39-468D-ACCD-70BB95FC8073}">
      <dgm:prSet/>
      <dgm:spPr/>
      <dgm:t>
        <a:bodyPr/>
        <a:lstStyle/>
        <a:p>
          <a:r>
            <a:rPr lang="en-US"/>
            <a:t>Summary/review of the required activities</a:t>
          </a:r>
        </a:p>
      </dgm:t>
    </dgm:pt>
    <dgm:pt modelId="{D943B59B-C3D7-4322-A574-2596715E105D}" type="parTrans" cxnId="{4964435B-C6FF-4301-9953-CA10E68048FF}">
      <dgm:prSet/>
      <dgm:spPr/>
      <dgm:t>
        <a:bodyPr/>
        <a:lstStyle/>
        <a:p>
          <a:endParaRPr lang="en-US"/>
        </a:p>
      </dgm:t>
    </dgm:pt>
    <dgm:pt modelId="{7C0DB87C-1884-46CC-9D2B-8AF6C60CAF37}" type="sibTrans" cxnId="{4964435B-C6FF-4301-9953-CA10E68048FF}">
      <dgm:prSet/>
      <dgm:spPr/>
      <dgm:t>
        <a:bodyPr/>
        <a:lstStyle/>
        <a:p>
          <a:endParaRPr lang="en-US"/>
        </a:p>
      </dgm:t>
    </dgm:pt>
    <dgm:pt modelId="{374D163E-309A-4C67-AA92-2E5A6DAC8E61}">
      <dgm:prSet/>
      <dgm:spPr/>
      <dgm:t>
        <a:bodyPr/>
        <a:lstStyle/>
        <a:p>
          <a:r>
            <a:rPr lang="en-US"/>
            <a:t>Understanding the Indicators</a:t>
          </a:r>
        </a:p>
      </dgm:t>
    </dgm:pt>
    <dgm:pt modelId="{5819ECD9-2B39-490F-BE41-9161583A6130}" type="parTrans" cxnId="{9C09FB1D-FCA3-425D-BB2A-5D2E26A5EB4E}">
      <dgm:prSet/>
      <dgm:spPr/>
      <dgm:t>
        <a:bodyPr/>
        <a:lstStyle/>
        <a:p>
          <a:endParaRPr lang="en-US"/>
        </a:p>
      </dgm:t>
    </dgm:pt>
    <dgm:pt modelId="{BCAC7085-9F93-475E-A950-AD9A434C5980}" type="sibTrans" cxnId="{9C09FB1D-FCA3-425D-BB2A-5D2E26A5EB4E}">
      <dgm:prSet/>
      <dgm:spPr/>
      <dgm:t>
        <a:bodyPr/>
        <a:lstStyle/>
        <a:p>
          <a:endParaRPr lang="en-US"/>
        </a:p>
      </dgm:t>
    </dgm:pt>
    <dgm:pt modelId="{D5336BF6-4A99-4EFB-A851-7F73112C72C7}">
      <dgm:prSet/>
      <dgm:spPr/>
      <dgm:t>
        <a:bodyPr/>
        <a:lstStyle/>
        <a:p>
          <a:r>
            <a:rPr lang="en-US" dirty="0"/>
            <a:t>Review Monitoring Activities </a:t>
          </a:r>
        </a:p>
      </dgm:t>
    </dgm:pt>
    <dgm:pt modelId="{42F8B946-12DC-4DA1-9C73-68F4EA4490F6}" type="parTrans" cxnId="{30E30951-5CAD-4A16-BA3A-FF3667D40158}">
      <dgm:prSet/>
      <dgm:spPr/>
      <dgm:t>
        <a:bodyPr/>
        <a:lstStyle/>
        <a:p>
          <a:endParaRPr lang="en-US"/>
        </a:p>
      </dgm:t>
    </dgm:pt>
    <dgm:pt modelId="{E3F2AAD5-8505-4FA2-92DC-1FFAA1FF8726}" type="sibTrans" cxnId="{30E30951-5CAD-4A16-BA3A-FF3667D40158}">
      <dgm:prSet/>
      <dgm:spPr/>
      <dgm:t>
        <a:bodyPr/>
        <a:lstStyle/>
        <a:p>
          <a:endParaRPr lang="en-US"/>
        </a:p>
      </dgm:t>
    </dgm:pt>
    <dgm:pt modelId="{251DF4C4-7BBE-49F4-96E1-6383F8E09F81}">
      <dgm:prSet/>
      <dgm:spPr/>
      <dgm:t>
        <a:bodyPr/>
        <a:lstStyle/>
        <a:p>
          <a:r>
            <a:rPr lang="en-US"/>
            <a:t>Contact Information</a:t>
          </a:r>
        </a:p>
      </dgm:t>
    </dgm:pt>
    <dgm:pt modelId="{C58717D7-005C-4522-93D7-1B399DC71385}" type="parTrans" cxnId="{4A73FFEB-6209-4F18-AEE0-DCF85FCAED1B}">
      <dgm:prSet/>
      <dgm:spPr/>
      <dgm:t>
        <a:bodyPr/>
        <a:lstStyle/>
        <a:p>
          <a:endParaRPr lang="en-US"/>
        </a:p>
      </dgm:t>
    </dgm:pt>
    <dgm:pt modelId="{7B1C65E2-37C1-4734-9304-C88C126F4D4E}" type="sibTrans" cxnId="{4A73FFEB-6209-4F18-AEE0-DCF85FCAED1B}">
      <dgm:prSet/>
      <dgm:spPr/>
      <dgm:t>
        <a:bodyPr/>
        <a:lstStyle/>
        <a:p>
          <a:endParaRPr lang="en-US"/>
        </a:p>
      </dgm:t>
    </dgm:pt>
    <dgm:pt modelId="{F9170A57-28B5-42E8-8E99-8ABA418A290B}" type="pres">
      <dgm:prSet presAssocID="{F8786F0D-E372-4C94-9992-75697301EEA6}" presName="vert0" presStyleCnt="0">
        <dgm:presLayoutVars>
          <dgm:dir/>
          <dgm:animOne val="branch"/>
          <dgm:animLvl val="lvl"/>
        </dgm:presLayoutVars>
      </dgm:prSet>
      <dgm:spPr/>
    </dgm:pt>
    <dgm:pt modelId="{585377D6-5B23-4732-9DBE-54731E7184C8}" type="pres">
      <dgm:prSet presAssocID="{05AD066C-F7E5-4370-B0D7-375FAE6EEF77}" presName="thickLine" presStyleLbl="alignNode1" presStyleIdx="0" presStyleCnt="5"/>
      <dgm:spPr/>
    </dgm:pt>
    <dgm:pt modelId="{10263B5B-C1E4-4CAD-A8E1-9ADE75B0ADD4}" type="pres">
      <dgm:prSet presAssocID="{05AD066C-F7E5-4370-B0D7-375FAE6EEF77}" presName="horz1" presStyleCnt="0"/>
      <dgm:spPr/>
    </dgm:pt>
    <dgm:pt modelId="{25AC2CA4-1C71-4703-859E-2B5401BEAA37}" type="pres">
      <dgm:prSet presAssocID="{05AD066C-F7E5-4370-B0D7-375FAE6EEF77}" presName="tx1" presStyleLbl="revTx" presStyleIdx="0" presStyleCnt="5"/>
      <dgm:spPr/>
    </dgm:pt>
    <dgm:pt modelId="{C92862E2-DF7C-41D5-912A-FC27E7BE8CF3}" type="pres">
      <dgm:prSet presAssocID="{05AD066C-F7E5-4370-B0D7-375FAE6EEF77}" presName="vert1" presStyleCnt="0"/>
      <dgm:spPr/>
    </dgm:pt>
    <dgm:pt modelId="{5735E679-1578-465A-B3AC-888896F58E0C}" type="pres">
      <dgm:prSet presAssocID="{2F70952B-0F39-468D-ACCD-70BB95FC8073}" presName="thickLine" presStyleLbl="alignNode1" presStyleIdx="1" presStyleCnt="5"/>
      <dgm:spPr/>
    </dgm:pt>
    <dgm:pt modelId="{CEF4CD77-9940-4EB7-A452-8F52E682AC2E}" type="pres">
      <dgm:prSet presAssocID="{2F70952B-0F39-468D-ACCD-70BB95FC8073}" presName="horz1" presStyleCnt="0"/>
      <dgm:spPr/>
    </dgm:pt>
    <dgm:pt modelId="{F29A668C-144E-42DB-AC0A-9987C7561803}" type="pres">
      <dgm:prSet presAssocID="{2F70952B-0F39-468D-ACCD-70BB95FC8073}" presName="tx1" presStyleLbl="revTx" presStyleIdx="1" presStyleCnt="5"/>
      <dgm:spPr/>
    </dgm:pt>
    <dgm:pt modelId="{D9677B7B-84E8-4850-9DEA-14709C6857B4}" type="pres">
      <dgm:prSet presAssocID="{2F70952B-0F39-468D-ACCD-70BB95FC8073}" presName="vert1" presStyleCnt="0"/>
      <dgm:spPr/>
    </dgm:pt>
    <dgm:pt modelId="{6A24BC14-286F-4423-A496-BE8C1A480599}" type="pres">
      <dgm:prSet presAssocID="{374D163E-309A-4C67-AA92-2E5A6DAC8E61}" presName="thickLine" presStyleLbl="alignNode1" presStyleIdx="2" presStyleCnt="5"/>
      <dgm:spPr/>
    </dgm:pt>
    <dgm:pt modelId="{A2276D68-24FB-4687-9B3F-7F422EA39E52}" type="pres">
      <dgm:prSet presAssocID="{374D163E-309A-4C67-AA92-2E5A6DAC8E61}" presName="horz1" presStyleCnt="0"/>
      <dgm:spPr/>
    </dgm:pt>
    <dgm:pt modelId="{EE32A4C0-7AEC-467B-AB9F-40DEC29E586A}" type="pres">
      <dgm:prSet presAssocID="{374D163E-309A-4C67-AA92-2E5A6DAC8E61}" presName="tx1" presStyleLbl="revTx" presStyleIdx="2" presStyleCnt="5"/>
      <dgm:spPr/>
    </dgm:pt>
    <dgm:pt modelId="{41BEB785-671E-4A86-B36B-86E8687294A0}" type="pres">
      <dgm:prSet presAssocID="{374D163E-309A-4C67-AA92-2E5A6DAC8E61}" presName="vert1" presStyleCnt="0"/>
      <dgm:spPr/>
    </dgm:pt>
    <dgm:pt modelId="{B86033A8-6AC1-4EB3-AD53-E6D59CE7B2B9}" type="pres">
      <dgm:prSet presAssocID="{D5336BF6-4A99-4EFB-A851-7F73112C72C7}" presName="thickLine" presStyleLbl="alignNode1" presStyleIdx="3" presStyleCnt="5"/>
      <dgm:spPr/>
    </dgm:pt>
    <dgm:pt modelId="{4C94A023-39D4-4484-A42C-517B2CC569B2}" type="pres">
      <dgm:prSet presAssocID="{D5336BF6-4A99-4EFB-A851-7F73112C72C7}" presName="horz1" presStyleCnt="0"/>
      <dgm:spPr/>
    </dgm:pt>
    <dgm:pt modelId="{AFEF9902-523E-4D0E-8A8C-BBA045AC857A}" type="pres">
      <dgm:prSet presAssocID="{D5336BF6-4A99-4EFB-A851-7F73112C72C7}" presName="tx1" presStyleLbl="revTx" presStyleIdx="3" presStyleCnt="5"/>
      <dgm:spPr/>
    </dgm:pt>
    <dgm:pt modelId="{6A27BFDC-F4F7-4516-AB08-0848917D0795}" type="pres">
      <dgm:prSet presAssocID="{D5336BF6-4A99-4EFB-A851-7F73112C72C7}" presName="vert1" presStyleCnt="0"/>
      <dgm:spPr/>
    </dgm:pt>
    <dgm:pt modelId="{CB331DE5-2061-4190-80EB-A755AA07005B}" type="pres">
      <dgm:prSet presAssocID="{251DF4C4-7BBE-49F4-96E1-6383F8E09F81}" presName="thickLine" presStyleLbl="alignNode1" presStyleIdx="4" presStyleCnt="5"/>
      <dgm:spPr/>
    </dgm:pt>
    <dgm:pt modelId="{DAA6CA88-3F0C-40EE-BD94-B95AD7CDA597}" type="pres">
      <dgm:prSet presAssocID="{251DF4C4-7BBE-49F4-96E1-6383F8E09F81}" presName="horz1" presStyleCnt="0"/>
      <dgm:spPr/>
    </dgm:pt>
    <dgm:pt modelId="{279DB162-3C84-4963-AA56-B2A8A409C258}" type="pres">
      <dgm:prSet presAssocID="{251DF4C4-7BBE-49F4-96E1-6383F8E09F81}" presName="tx1" presStyleLbl="revTx" presStyleIdx="4" presStyleCnt="5"/>
      <dgm:spPr/>
    </dgm:pt>
    <dgm:pt modelId="{28609C89-01ED-41F6-8FFB-819248F162CD}" type="pres">
      <dgm:prSet presAssocID="{251DF4C4-7BBE-49F4-96E1-6383F8E09F81}" presName="vert1" presStyleCnt="0"/>
      <dgm:spPr/>
    </dgm:pt>
  </dgm:ptLst>
  <dgm:cxnLst>
    <dgm:cxn modelId="{F87FE806-F9F9-4435-A965-88B735DFED32}" type="presOf" srcId="{2F70952B-0F39-468D-ACCD-70BB95FC8073}" destId="{F29A668C-144E-42DB-AC0A-9987C7561803}" srcOrd="0" destOrd="0" presId="urn:microsoft.com/office/officeart/2008/layout/LinedList"/>
    <dgm:cxn modelId="{84F0E60C-1BF9-40CF-895E-3E546C24FB37}" type="presOf" srcId="{F8786F0D-E372-4C94-9992-75697301EEA6}" destId="{F9170A57-28B5-42E8-8E99-8ABA418A290B}" srcOrd="0" destOrd="0" presId="urn:microsoft.com/office/officeart/2008/layout/LinedList"/>
    <dgm:cxn modelId="{E0D20518-0D7F-4F11-8897-19A2DFC05151}" srcId="{F8786F0D-E372-4C94-9992-75697301EEA6}" destId="{05AD066C-F7E5-4370-B0D7-375FAE6EEF77}" srcOrd="0" destOrd="0" parTransId="{D7932BC3-6946-45FF-8959-81BF3B0197B5}" sibTransId="{73D3B0D6-E8FB-4A07-A5AA-BD6BF44C51E8}"/>
    <dgm:cxn modelId="{9C09FB1D-FCA3-425D-BB2A-5D2E26A5EB4E}" srcId="{F8786F0D-E372-4C94-9992-75697301EEA6}" destId="{374D163E-309A-4C67-AA92-2E5A6DAC8E61}" srcOrd="2" destOrd="0" parTransId="{5819ECD9-2B39-490F-BE41-9161583A6130}" sibTransId="{BCAC7085-9F93-475E-A950-AD9A434C5980}"/>
    <dgm:cxn modelId="{4964435B-C6FF-4301-9953-CA10E68048FF}" srcId="{F8786F0D-E372-4C94-9992-75697301EEA6}" destId="{2F70952B-0F39-468D-ACCD-70BB95FC8073}" srcOrd="1" destOrd="0" parTransId="{D943B59B-C3D7-4322-A574-2596715E105D}" sibTransId="{7C0DB87C-1884-46CC-9D2B-8AF6C60CAF37}"/>
    <dgm:cxn modelId="{5EC51D49-6662-4A1F-88E8-661BCD674EFC}" type="presOf" srcId="{251DF4C4-7BBE-49F4-96E1-6383F8E09F81}" destId="{279DB162-3C84-4963-AA56-B2A8A409C258}" srcOrd="0" destOrd="0" presId="urn:microsoft.com/office/officeart/2008/layout/LinedList"/>
    <dgm:cxn modelId="{A5CC646F-28AA-4BAC-8661-3D73AD433C85}" type="presOf" srcId="{05AD066C-F7E5-4370-B0D7-375FAE6EEF77}" destId="{25AC2CA4-1C71-4703-859E-2B5401BEAA37}" srcOrd="0" destOrd="0" presId="urn:microsoft.com/office/officeart/2008/layout/LinedList"/>
    <dgm:cxn modelId="{30E30951-5CAD-4A16-BA3A-FF3667D40158}" srcId="{F8786F0D-E372-4C94-9992-75697301EEA6}" destId="{D5336BF6-4A99-4EFB-A851-7F73112C72C7}" srcOrd="3" destOrd="0" parTransId="{42F8B946-12DC-4DA1-9C73-68F4EA4490F6}" sibTransId="{E3F2AAD5-8505-4FA2-92DC-1FFAA1FF8726}"/>
    <dgm:cxn modelId="{9FB882C4-0AFB-411C-9997-766138BC64CA}" type="presOf" srcId="{D5336BF6-4A99-4EFB-A851-7F73112C72C7}" destId="{AFEF9902-523E-4D0E-8A8C-BBA045AC857A}" srcOrd="0" destOrd="0" presId="urn:microsoft.com/office/officeart/2008/layout/LinedList"/>
    <dgm:cxn modelId="{CDADE2DB-A09E-4B27-B616-333B77E73930}" type="presOf" srcId="{374D163E-309A-4C67-AA92-2E5A6DAC8E61}" destId="{EE32A4C0-7AEC-467B-AB9F-40DEC29E586A}" srcOrd="0" destOrd="0" presId="urn:microsoft.com/office/officeart/2008/layout/LinedList"/>
    <dgm:cxn modelId="{4A73FFEB-6209-4F18-AEE0-DCF85FCAED1B}" srcId="{F8786F0D-E372-4C94-9992-75697301EEA6}" destId="{251DF4C4-7BBE-49F4-96E1-6383F8E09F81}" srcOrd="4" destOrd="0" parTransId="{C58717D7-005C-4522-93D7-1B399DC71385}" sibTransId="{7B1C65E2-37C1-4734-9304-C88C126F4D4E}"/>
    <dgm:cxn modelId="{CC24DB46-8D2F-4FA4-8F78-4E6A534D480D}" type="presParOf" srcId="{F9170A57-28B5-42E8-8E99-8ABA418A290B}" destId="{585377D6-5B23-4732-9DBE-54731E7184C8}" srcOrd="0" destOrd="0" presId="urn:microsoft.com/office/officeart/2008/layout/LinedList"/>
    <dgm:cxn modelId="{0E0D1125-6ADA-4AD1-B28D-B9B52CF0A16C}" type="presParOf" srcId="{F9170A57-28B5-42E8-8E99-8ABA418A290B}" destId="{10263B5B-C1E4-4CAD-A8E1-9ADE75B0ADD4}" srcOrd="1" destOrd="0" presId="urn:microsoft.com/office/officeart/2008/layout/LinedList"/>
    <dgm:cxn modelId="{03B57DC1-21AF-40FD-BE06-F81432E8986F}" type="presParOf" srcId="{10263B5B-C1E4-4CAD-A8E1-9ADE75B0ADD4}" destId="{25AC2CA4-1C71-4703-859E-2B5401BEAA37}" srcOrd="0" destOrd="0" presId="urn:microsoft.com/office/officeart/2008/layout/LinedList"/>
    <dgm:cxn modelId="{A59DDF68-649B-4831-9E3D-263A8F97E8AA}" type="presParOf" srcId="{10263B5B-C1E4-4CAD-A8E1-9ADE75B0ADD4}" destId="{C92862E2-DF7C-41D5-912A-FC27E7BE8CF3}" srcOrd="1" destOrd="0" presId="urn:microsoft.com/office/officeart/2008/layout/LinedList"/>
    <dgm:cxn modelId="{013DF331-EE64-4B35-9E4E-1254B5162523}" type="presParOf" srcId="{F9170A57-28B5-42E8-8E99-8ABA418A290B}" destId="{5735E679-1578-465A-B3AC-888896F58E0C}" srcOrd="2" destOrd="0" presId="urn:microsoft.com/office/officeart/2008/layout/LinedList"/>
    <dgm:cxn modelId="{4E246458-74A2-4599-B610-68A70163B0E8}" type="presParOf" srcId="{F9170A57-28B5-42E8-8E99-8ABA418A290B}" destId="{CEF4CD77-9940-4EB7-A452-8F52E682AC2E}" srcOrd="3" destOrd="0" presId="urn:microsoft.com/office/officeart/2008/layout/LinedList"/>
    <dgm:cxn modelId="{92D6CDD7-9C3D-4B3F-A751-884C2121467E}" type="presParOf" srcId="{CEF4CD77-9940-4EB7-A452-8F52E682AC2E}" destId="{F29A668C-144E-42DB-AC0A-9987C7561803}" srcOrd="0" destOrd="0" presId="urn:microsoft.com/office/officeart/2008/layout/LinedList"/>
    <dgm:cxn modelId="{DA33CE37-38FA-4090-8E38-4265FBB2EB8B}" type="presParOf" srcId="{CEF4CD77-9940-4EB7-A452-8F52E682AC2E}" destId="{D9677B7B-84E8-4850-9DEA-14709C6857B4}" srcOrd="1" destOrd="0" presId="urn:microsoft.com/office/officeart/2008/layout/LinedList"/>
    <dgm:cxn modelId="{C7DA7B9E-F106-44C1-BEE9-B83CC76810BF}" type="presParOf" srcId="{F9170A57-28B5-42E8-8E99-8ABA418A290B}" destId="{6A24BC14-286F-4423-A496-BE8C1A480599}" srcOrd="4" destOrd="0" presId="urn:microsoft.com/office/officeart/2008/layout/LinedList"/>
    <dgm:cxn modelId="{0F5B488F-FE83-4F8A-8F54-E9B76EFCD754}" type="presParOf" srcId="{F9170A57-28B5-42E8-8E99-8ABA418A290B}" destId="{A2276D68-24FB-4687-9B3F-7F422EA39E52}" srcOrd="5" destOrd="0" presId="urn:microsoft.com/office/officeart/2008/layout/LinedList"/>
    <dgm:cxn modelId="{F933F74A-C57D-4F41-B26F-C52C44FDD562}" type="presParOf" srcId="{A2276D68-24FB-4687-9B3F-7F422EA39E52}" destId="{EE32A4C0-7AEC-467B-AB9F-40DEC29E586A}" srcOrd="0" destOrd="0" presId="urn:microsoft.com/office/officeart/2008/layout/LinedList"/>
    <dgm:cxn modelId="{5A0EF67A-42BC-4C98-94B9-8D96F190BA17}" type="presParOf" srcId="{A2276D68-24FB-4687-9B3F-7F422EA39E52}" destId="{41BEB785-671E-4A86-B36B-86E8687294A0}" srcOrd="1" destOrd="0" presId="urn:microsoft.com/office/officeart/2008/layout/LinedList"/>
    <dgm:cxn modelId="{42F55084-2FCE-4DC5-8F59-E6FCC0CB7FBB}" type="presParOf" srcId="{F9170A57-28B5-42E8-8E99-8ABA418A290B}" destId="{B86033A8-6AC1-4EB3-AD53-E6D59CE7B2B9}" srcOrd="6" destOrd="0" presId="urn:microsoft.com/office/officeart/2008/layout/LinedList"/>
    <dgm:cxn modelId="{44CE9C3E-10AB-4F27-B8FA-EFD2323E450F}" type="presParOf" srcId="{F9170A57-28B5-42E8-8E99-8ABA418A290B}" destId="{4C94A023-39D4-4484-A42C-517B2CC569B2}" srcOrd="7" destOrd="0" presId="urn:microsoft.com/office/officeart/2008/layout/LinedList"/>
    <dgm:cxn modelId="{55FD9DEC-C3A6-4F8E-AE88-2C86DF63A22E}" type="presParOf" srcId="{4C94A023-39D4-4484-A42C-517B2CC569B2}" destId="{AFEF9902-523E-4D0E-8A8C-BBA045AC857A}" srcOrd="0" destOrd="0" presId="urn:microsoft.com/office/officeart/2008/layout/LinedList"/>
    <dgm:cxn modelId="{3ED9912C-2210-4437-9997-49F877FEE172}" type="presParOf" srcId="{4C94A023-39D4-4484-A42C-517B2CC569B2}" destId="{6A27BFDC-F4F7-4516-AB08-0848917D0795}" srcOrd="1" destOrd="0" presId="urn:microsoft.com/office/officeart/2008/layout/LinedList"/>
    <dgm:cxn modelId="{07DD9E91-EEEB-42E0-B581-13E00C4B0556}" type="presParOf" srcId="{F9170A57-28B5-42E8-8E99-8ABA418A290B}" destId="{CB331DE5-2061-4190-80EB-A755AA07005B}" srcOrd="8" destOrd="0" presId="urn:microsoft.com/office/officeart/2008/layout/LinedList"/>
    <dgm:cxn modelId="{7298A054-F2A2-45F5-8FF9-8E2F8901A800}" type="presParOf" srcId="{F9170A57-28B5-42E8-8E99-8ABA418A290B}" destId="{DAA6CA88-3F0C-40EE-BD94-B95AD7CDA597}" srcOrd="9" destOrd="0" presId="urn:microsoft.com/office/officeart/2008/layout/LinedList"/>
    <dgm:cxn modelId="{B9E9E8CB-E5B7-46BB-9B30-2DE5E64B2401}" type="presParOf" srcId="{DAA6CA88-3F0C-40EE-BD94-B95AD7CDA597}" destId="{279DB162-3C84-4963-AA56-B2A8A409C258}" srcOrd="0" destOrd="0" presId="urn:microsoft.com/office/officeart/2008/layout/LinedList"/>
    <dgm:cxn modelId="{4D2843E3-87AA-4438-9856-705A5AE0E6EA}" type="presParOf" srcId="{DAA6CA88-3F0C-40EE-BD94-B95AD7CDA597}" destId="{28609C89-01ED-41F6-8FFB-819248F162C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989B1C-784E-4A02-8AAF-2F05F5A32FF1}"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ECF35DF0-428B-4F80-ACD9-744025567C23}">
      <dgm:prSet/>
      <dgm:spPr/>
      <dgm:t>
        <a:bodyPr/>
        <a:lstStyle/>
        <a:p>
          <a:r>
            <a:rPr lang="en-US"/>
            <a:t>Weak:</a:t>
          </a:r>
        </a:p>
      </dgm:t>
    </dgm:pt>
    <dgm:pt modelId="{FDFCF6CF-70FC-4D2E-8CDE-2DCCB57F4599}" type="parTrans" cxnId="{8DA53A55-7F9B-4DC2-8323-D3A8A0B3B9DE}">
      <dgm:prSet/>
      <dgm:spPr/>
      <dgm:t>
        <a:bodyPr/>
        <a:lstStyle/>
        <a:p>
          <a:endParaRPr lang="en-US"/>
        </a:p>
      </dgm:t>
    </dgm:pt>
    <dgm:pt modelId="{1E37C153-1C6A-41F8-B6FC-A802B699DF9A}" type="sibTrans" cxnId="{8DA53A55-7F9B-4DC2-8323-D3A8A0B3B9DE}">
      <dgm:prSet/>
      <dgm:spPr/>
      <dgm:t>
        <a:bodyPr/>
        <a:lstStyle/>
        <a:p>
          <a:endParaRPr lang="en-US"/>
        </a:p>
      </dgm:t>
    </dgm:pt>
    <dgm:pt modelId="{332280A1-AF6F-4885-9327-0F2AFF428627}">
      <dgm:prSet/>
      <dgm:spPr/>
      <dgm:t>
        <a:bodyPr/>
        <a:lstStyle/>
        <a:p>
          <a:r>
            <a:rPr lang="en-US"/>
            <a:t>Data shows progress.</a:t>
          </a:r>
        </a:p>
      </dgm:t>
    </dgm:pt>
    <dgm:pt modelId="{EC32A149-2379-46C4-882A-312923DF39CA}" type="parTrans" cxnId="{9B6CC5CF-FAF1-446A-8956-DCAF30B18B06}">
      <dgm:prSet/>
      <dgm:spPr/>
      <dgm:t>
        <a:bodyPr/>
        <a:lstStyle/>
        <a:p>
          <a:endParaRPr lang="en-US"/>
        </a:p>
      </dgm:t>
    </dgm:pt>
    <dgm:pt modelId="{E278ECAB-4DF1-4B57-907D-411CE4EB81E5}" type="sibTrans" cxnId="{9B6CC5CF-FAF1-446A-8956-DCAF30B18B06}">
      <dgm:prSet/>
      <dgm:spPr/>
      <dgm:t>
        <a:bodyPr/>
        <a:lstStyle/>
        <a:p>
          <a:endParaRPr lang="en-US"/>
        </a:p>
      </dgm:t>
    </dgm:pt>
    <dgm:pt modelId="{221ED143-E0AD-41BF-979A-6C8B67B97CC7}">
      <dgm:prSet/>
      <dgm:spPr/>
      <dgm:t>
        <a:bodyPr/>
        <a:lstStyle/>
        <a:p>
          <a:r>
            <a:rPr lang="en-US"/>
            <a:t>Strong:</a:t>
          </a:r>
        </a:p>
      </dgm:t>
    </dgm:pt>
    <dgm:pt modelId="{1F1C4CFE-00BA-44B3-A5CB-55F8312B485D}" type="parTrans" cxnId="{702C64D4-C37B-4184-850E-E9CBDEFA8716}">
      <dgm:prSet/>
      <dgm:spPr/>
      <dgm:t>
        <a:bodyPr/>
        <a:lstStyle/>
        <a:p>
          <a:endParaRPr lang="en-US"/>
        </a:p>
      </dgm:t>
    </dgm:pt>
    <dgm:pt modelId="{9E43AAFC-6FA5-4779-ACD4-BDA20C760697}" type="sibTrans" cxnId="{702C64D4-C37B-4184-850E-E9CBDEFA8716}">
      <dgm:prSet/>
      <dgm:spPr/>
      <dgm:t>
        <a:bodyPr/>
        <a:lstStyle/>
        <a:p>
          <a:endParaRPr lang="en-US"/>
        </a:p>
      </dgm:t>
    </dgm:pt>
    <dgm:pt modelId="{B6BAD60D-E818-45C7-B2D2-6630274FB601}">
      <dgm:prSet/>
      <dgm:spPr/>
      <dgm:t>
        <a:bodyPr/>
        <a:lstStyle/>
        <a:p>
          <a:r>
            <a:rPr lang="en-US" dirty="0"/>
            <a:t>As of today, we have assisted four students as they return to school.  We have a staff assigned to each student to check in weekly.  We still have two students we are still working with to encourage them to complete their education. </a:t>
          </a:r>
        </a:p>
      </dgm:t>
    </dgm:pt>
    <dgm:pt modelId="{1BC446A8-F1E1-4DAE-96CC-3AF2979E65B2}" type="parTrans" cxnId="{DE74A49B-E6FD-4A80-A134-C0172857D06F}">
      <dgm:prSet/>
      <dgm:spPr/>
      <dgm:t>
        <a:bodyPr/>
        <a:lstStyle/>
        <a:p>
          <a:endParaRPr lang="en-US"/>
        </a:p>
      </dgm:t>
    </dgm:pt>
    <dgm:pt modelId="{14A16CAE-D126-4DAC-AB25-6AC679FA7497}" type="sibTrans" cxnId="{DE74A49B-E6FD-4A80-A134-C0172857D06F}">
      <dgm:prSet/>
      <dgm:spPr/>
      <dgm:t>
        <a:bodyPr/>
        <a:lstStyle/>
        <a:p>
          <a:endParaRPr lang="en-US"/>
        </a:p>
      </dgm:t>
    </dgm:pt>
    <dgm:pt modelId="{75F21B76-C020-4D7E-B968-324A329AAFC7}">
      <dgm:prSet/>
      <dgm:spPr/>
      <dgm:t>
        <a:bodyPr/>
        <a:lstStyle/>
        <a:p>
          <a:r>
            <a:rPr lang="en-US"/>
            <a:t>We have identified ten students at risk for dropping out of school and have assigned staff to meet regularly with them.  In the past two months, we have noticed their attendance has increased by 10% and their grades have increased by 25%.</a:t>
          </a:r>
        </a:p>
      </dgm:t>
    </dgm:pt>
    <dgm:pt modelId="{A90FADA2-3CC7-41EA-92DF-90EA8E6D3D0F}" type="parTrans" cxnId="{4798790F-BDDC-40ED-A82A-96BB08038034}">
      <dgm:prSet/>
      <dgm:spPr/>
      <dgm:t>
        <a:bodyPr/>
        <a:lstStyle/>
        <a:p>
          <a:endParaRPr lang="en-US"/>
        </a:p>
      </dgm:t>
    </dgm:pt>
    <dgm:pt modelId="{AC27D376-A314-4201-A440-371BAA3D33A2}" type="sibTrans" cxnId="{4798790F-BDDC-40ED-A82A-96BB08038034}">
      <dgm:prSet/>
      <dgm:spPr/>
      <dgm:t>
        <a:bodyPr/>
        <a:lstStyle/>
        <a:p>
          <a:endParaRPr lang="en-US"/>
        </a:p>
      </dgm:t>
    </dgm:pt>
    <dgm:pt modelId="{EDF82477-30A8-412E-B1FE-B380DA7D5C15}" type="pres">
      <dgm:prSet presAssocID="{DA989B1C-784E-4A02-8AAF-2F05F5A32FF1}" presName="linear" presStyleCnt="0">
        <dgm:presLayoutVars>
          <dgm:dir/>
          <dgm:animLvl val="lvl"/>
          <dgm:resizeHandles val="exact"/>
        </dgm:presLayoutVars>
      </dgm:prSet>
      <dgm:spPr/>
    </dgm:pt>
    <dgm:pt modelId="{4BE9A71D-A159-43DD-AD0D-E04E9F088248}" type="pres">
      <dgm:prSet presAssocID="{ECF35DF0-428B-4F80-ACD9-744025567C23}" presName="parentLin" presStyleCnt="0"/>
      <dgm:spPr/>
    </dgm:pt>
    <dgm:pt modelId="{E6BABF49-8E36-4C5B-84D0-0D10B39A5ECE}" type="pres">
      <dgm:prSet presAssocID="{ECF35DF0-428B-4F80-ACD9-744025567C23}" presName="parentLeftMargin" presStyleLbl="node1" presStyleIdx="0" presStyleCnt="2"/>
      <dgm:spPr/>
    </dgm:pt>
    <dgm:pt modelId="{3836801D-1ED5-44F5-B49B-4C5EB7B752A5}" type="pres">
      <dgm:prSet presAssocID="{ECF35DF0-428B-4F80-ACD9-744025567C23}" presName="parentText" presStyleLbl="node1" presStyleIdx="0" presStyleCnt="2">
        <dgm:presLayoutVars>
          <dgm:chMax val="0"/>
          <dgm:bulletEnabled val="1"/>
        </dgm:presLayoutVars>
      </dgm:prSet>
      <dgm:spPr/>
    </dgm:pt>
    <dgm:pt modelId="{C927E656-C7BB-4FF7-AF7E-B636E5C73250}" type="pres">
      <dgm:prSet presAssocID="{ECF35DF0-428B-4F80-ACD9-744025567C23}" presName="negativeSpace" presStyleCnt="0"/>
      <dgm:spPr/>
    </dgm:pt>
    <dgm:pt modelId="{8659263B-FA23-46B0-94B9-06AAB684553C}" type="pres">
      <dgm:prSet presAssocID="{ECF35DF0-428B-4F80-ACD9-744025567C23}" presName="childText" presStyleLbl="conFgAcc1" presStyleIdx="0" presStyleCnt="2">
        <dgm:presLayoutVars>
          <dgm:bulletEnabled val="1"/>
        </dgm:presLayoutVars>
      </dgm:prSet>
      <dgm:spPr/>
    </dgm:pt>
    <dgm:pt modelId="{7627A6AC-0A31-415D-9F7F-37F5B8789F55}" type="pres">
      <dgm:prSet presAssocID="{1E37C153-1C6A-41F8-B6FC-A802B699DF9A}" presName="spaceBetweenRectangles" presStyleCnt="0"/>
      <dgm:spPr/>
    </dgm:pt>
    <dgm:pt modelId="{B2A9F0B2-FF9E-4F6B-A2B3-CD378EBD2C80}" type="pres">
      <dgm:prSet presAssocID="{221ED143-E0AD-41BF-979A-6C8B67B97CC7}" presName="parentLin" presStyleCnt="0"/>
      <dgm:spPr/>
    </dgm:pt>
    <dgm:pt modelId="{648E3D4A-1C69-4CC9-AD0E-CDBCCED69A8A}" type="pres">
      <dgm:prSet presAssocID="{221ED143-E0AD-41BF-979A-6C8B67B97CC7}" presName="parentLeftMargin" presStyleLbl="node1" presStyleIdx="0" presStyleCnt="2"/>
      <dgm:spPr/>
    </dgm:pt>
    <dgm:pt modelId="{105B0246-9538-4699-ACC9-834748F89B6B}" type="pres">
      <dgm:prSet presAssocID="{221ED143-E0AD-41BF-979A-6C8B67B97CC7}" presName="parentText" presStyleLbl="node1" presStyleIdx="1" presStyleCnt="2">
        <dgm:presLayoutVars>
          <dgm:chMax val="0"/>
          <dgm:bulletEnabled val="1"/>
        </dgm:presLayoutVars>
      </dgm:prSet>
      <dgm:spPr/>
    </dgm:pt>
    <dgm:pt modelId="{245F491F-1C57-410E-8B68-F816E3D1181D}" type="pres">
      <dgm:prSet presAssocID="{221ED143-E0AD-41BF-979A-6C8B67B97CC7}" presName="negativeSpace" presStyleCnt="0"/>
      <dgm:spPr/>
    </dgm:pt>
    <dgm:pt modelId="{7A59921A-26E5-4212-BFF3-27223139C8B2}" type="pres">
      <dgm:prSet presAssocID="{221ED143-E0AD-41BF-979A-6C8B67B97CC7}" presName="childText" presStyleLbl="conFgAcc1" presStyleIdx="1" presStyleCnt="2">
        <dgm:presLayoutVars>
          <dgm:bulletEnabled val="1"/>
        </dgm:presLayoutVars>
      </dgm:prSet>
      <dgm:spPr/>
    </dgm:pt>
  </dgm:ptLst>
  <dgm:cxnLst>
    <dgm:cxn modelId="{4798790F-BDDC-40ED-A82A-96BB08038034}" srcId="{221ED143-E0AD-41BF-979A-6C8B67B97CC7}" destId="{75F21B76-C020-4D7E-B968-324A329AAFC7}" srcOrd="1" destOrd="0" parTransId="{A90FADA2-3CC7-41EA-92DF-90EA8E6D3D0F}" sibTransId="{AC27D376-A314-4201-A440-371BAA3D33A2}"/>
    <dgm:cxn modelId="{C0AF8614-B218-4654-8B8C-175952666681}" type="presOf" srcId="{ECF35DF0-428B-4F80-ACD9-744025567C23}" destId="{3836801D-1ED5-44F5-B49B-4C5EB7B752A5}" srcOrd="1" destOrd="0" presId="urn:microsoft.com/office/officeart/2005/8/layout/list1"/>
    <dgm:cxn modelId="{CBB47E2B-FA13-4348-8C44-7244D9BE62B1}" type="presOf" srcId="{DA989B1C-784E-4A02-8AAF-2F05F5A32FF1}" destId="{EDF82477-30A8-412E-B1FE-B380DA7D5C15}" srcOrd="0" destOrd="0" presId="urn:microsoft.com/office/officeart/2005/8/layout/list1"/>
    <dgm:cxn modelId="{7D863A30-F070-4BE4-91F9-70A1BA04A8C5}" type="presOf" srcId="{75F21B76-C020-4D7E-B968-324A329AAFC7}" destId="{7A59921A-26E5-4212-BFF3-27223139C8B2}" srcOrd="0" destOrd="1" presId="urn:microsoft.com/office/officeart/2005/8/layout/list1"/>
    <dgm:cxn modelId="{0D043A48-C1C2-4EA6-88A3-59FAC2289DE1}" type="presOf" srcId="{B6BAD60D-E818-45C7-B2D2-6630274FB601}" destId="{7A59921A-26E5-4212-BFF3-27223139C8B2}" srcOrd="0" destOrd="0" presId="urn:microsoft.com/office/officeart/2005/8/layout/list1"/>
    <dgm:cxn modelId="{72B6B76F-C432-43EA-9A98-91E30A0DC87F}" type="presOf" srcId="{ECF35DF0-428B-4F80-ACD9-744025567C23}" destId="{E6BABF49-8E36-4C5B-84D0-0D10B39A5ECE}" srcOrd="0" destOrd="0" presId="urn:microsoft.com/office/officeart/2005/8/layout/list1"/>
    <dgm:cxn modelId="{8DA53A55-7F9B-4DC2-8323-D3A8A0B3B9DE}" srcId="{DA989B1C-784E-4A02-8AAF-2F05F5A32FF1}" destId="{ECF35DF0-428B-4F80-ACD9-744025567C23}" srcOrd="0" destOrd="0" parTransId="{FDFCF6CF-70FC-4D2E-8CDE-2DCCB57F4599}" sibTransId="{1E37C153-1C6A-41F8-B6FC-A802B699DF9A}"/>
    <dgm:cxn modelId="{DE74A49B-E6FD-4A80-A134-C0172857D06F}" srcId="{221ED143-E0AD-41BF-979A-6C8B67B97CC7}" destId="{B6BAD60D-E818-45C7-B2D2-6630274FB601}" srcOrd="0" destOrd="0" parTransId="{1BC446A8-F1E1-4DAE-96CC-3AF2979E65B2}" sibTransId="{14A16CAE-D126-4DAC-AB25-6AC679FA7497}"/>
    <dgm:cxn modelId="{1DD670AD-CC91-4E1D-A422-22BF95220059}" type="presOf" srcId="{221ED143-E0AD-41BF-979A-6C8B67B97CC7}" destId="{105B0246-9538-4699-ACC9-834748F89B6B}" srcOrd="1" destOrd="0" presId="urn:microsoft.com/office/officeart/2005/8/layout/list1"/>
    <dgm:cxn modelId="{D61670BC-E0F4-4BF2-A91C-14FD2C71EC17}" type="presOf" srcId="{221ED143-E0AD-41BF-979A-6C8B67B97CC7}" destId="{648E3D4A-1C69-4CC9-AD0E-CDBCCED69A8A}" srcOrd="0" destOrd="0" presId="urn:microsoft.com/office/officeart/2005/8/layout/list1"/>
    <dgm:cxn modelId="{D19E09CE-F737-4C55-8015-6FDB06B6E58E}" type="presOf" srcId="{332280A1-AF6F-4885-9327-0F2AFF428627}" destId="{8659263B-FA23-46B0-94B9-06AAB684553C}" srcOrd="0" destOrd="0" presId="urn:microsoft.com/office/officeart/2005/8/layout/list1"/>
    <dgm:cxn modelId="{9B6CC5CF-FAF1-446A-8956-DCAF30B18B06}" srcId="{ECF35DF0-428B-4F80-ACD9-744025567C23}" destId="{332280A1-AF6F-4885-9327-0F2AFF428627}" srcOrd="0" destOrd="0" parTransId="{EC32A149-2379-46C4-882A-312923DF39CA}" sibTransId="{E278ECAB-4DF1-4B57-907D-411CE4EB81E5}"/>
    <dgm:cxn modelId="{702C64D4-C37B-4184-850E-E9CBDEFA8716}" srcId="{DA989B1C-784E-4A02-8AAF-2F05F5A32FF1}" destId="{221ED143-E0AD-41BF-979A-6C8B67B97CC7}" srcOrd="1" destOrd="0" parTransId="{1F1C4CFE-00BA-44B3-A5CB-55F8312B485D}" sibTransId="{9E43AAFC-6FA5-4779-ACD4-BDA20C760697}"/>
    <dgm:cxn modelId="{3D20C949-61C1-45CB-AF51-DC737D3A690D}" type="presParOf" srcId="{EDF82477-30A8-412E-B1FE-B380DA7D5C15}" destId="{4BE9A71D-A159-43DD-AD0D-E04E9F088248}" srcOrd="0" destOrd="0" presId="urn:microsoft.com/office/officeart/2005/8/layout/list1"/>
    <dgm:cxn modelId="{2C1D6299-EE0C-4A14-8EEF-FF46158E42DA}" type="presParOf" srcId="{4BE9A71D-A159-43DD-AD0D-E04E9F088248}" destId="{E6BABF49-8E36-4C5B-84D0-0D10B39A5ECE}" srcOrd="0" destOrd="0" presId="urn:microsoft.com/office/officeart/2005/8/layout/list1"/>
    <dgm:cxn modelId="{236029BB-D431-4A41-A63B-4C5A74BF4765}" type="presParOf" srcId="{4BE9A71D-A159-43DD-AD0D-E04E9F088248}" destId="{3836801D-1ED5-44F5-B49B-4C5EB7B752A5}" srcOrd="1" destOrd="0" presId="urn:microsoft.com/office/officeart/2005/8/layout/list1"/>
    <dgm:cxn modelId="{D85B2524-6003-459F-A819-58BE15B3F57D}" type="presParOf" srcId="{EDF82477-30A8-412E-B1FE-B380DA7D5C15}" destId="{C927E656-C7BB-4FF7-AF7E-B636E5C73250}" srcOrd="1" destOrd="0" presId="urn:microsoft.com/office/officeart/2005/8/layout/list1"/>
    <dgm:cxn modelId="{CCBBAC4A-C398-4726-BEDE-D12C278AC7FF}" type="presParOf" srcId="{EDF82477-30A8-412E-B1FE-B380DA7D5C15}" destId="{8659263B-FA23-46B0-94B9-06AAB684553C}" srcOrd="2" destOrd="0" presId="urn:microsoft.com/office/officeart/2005/8/layout/list1"/>
    <dgm:cxn modelId="{4DF6C2B4-318F-4407-BCCE-B9B24C8C601D}" type="presParOf" srcId="{EDF82477-30A8-412E-B1FE-B380DA7D5C15}" destId="{7627A6AC-0A31-415D-9F7F-37F5B8789F55}" srcOrd="3" destOrd="0" presId="urn:microsoft.com/office/officeart/2005/8/layout/list1"/>
    <dgm:cxn modelId="{888CA385-2368-42B0-92E3-EDFEE8099238}" type="presParOf" srcId="{EDF82477-30A8-412E-B1FE-B380DA7D5C15}" destId="{B2A9F0B2-FF9E-4F6B-A2B3-CD378EBD2C80}" srcOrd="4" destOrd="0" presId="urn:microsoft.com/office/officeart/2005/8/layout/list1"/>
    <dgm:cxn modelId="{68D74A81-FF38-4AB3-876B-F30FC801E55E}" type="presParOf" srcId="{B2A9F0B2-FF9E-4F6B-A2B3-CD378EBD2C80}" destId="{648E3D4A-1C69-4CC9-AD0E-CDBCCED69A8A}" srcOrd="0" destOrd="0" presId="urn:microsoft.com/office/officeart/2005/8/layout/list1"/>
    <dgm:cxn modelId="{5357FBD0-3467-46E2-99B9-7FFDE3AA50D2}" type="presParOf" srcId="{B2A9F0B2-FF9E-4F6B-A2B3-CD378EBD2C80}" destId="{105B0246-9538-4699-ACC9-834748F89B6B}" srcOrd="1" destOrd="0" presId="urn:microsoft.com/office/officeart/2005/8/layout/list1"/>
    <dgm:cxn modelId="{2689CAAF-1567-4D06-BF7F-F6E33051ABC8}" type="presParOf" srcId="{EDF82477-30A8-412E-B1FE-B380DA7D5C15}" destId="{245F491F-1C57-410E-8B68-F816E3D1181D}" srcOrd="5" destOrd="0" presId="urn:microsoft.com/office/officeart/2005/8/layout/list1"/>
    <dgm:cxn modelId="{A7879865-F283-43CC-AC97-A54059DA0E7F}" type="presParOf" srcId="{EDF82477-30A8-412E-B1FE-B380DA7D5C15}" destId="{7A59921A-26E5-4212-BFF3-27223139C8B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F937E0-22BF-4122-A791-80A3BD03E256}"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8B34C8F4-7EAA-423A-8582-E2C1A2B0ABAA}">
      <dgm:prSet/>
      <dgm:spPr/>
      <dgm:t>
        <a:bodyPr/>
        <a:lstStyle/>
        <a:p>
          <a:r>
            <a:rPr lang="en-US"/>
            <a:t>The proposed PD should:</a:t>
          </a:r>
        </a:p>
      </dgm:t>
    </dgm:pt>
    <dgm:pt modelId="{4C9DF82B-0C81-4F7D-8C42-811E7268D9C5}" type="parTrans" cxnId="{3886CA2F-EDBF-4931-85F7-79387BC43328}">
      <dgm:prSet/>
      <dgm:spPr/>
      <dgm:t>
        <a:bodyPr/>
        <a:lstStyle/>
        <a:p>
          <a:endParaRPr lang="en-US"/>
        </a:p>
      </dgm:t>
    </dgm:pt>
    <dgm:pt modelId="{48E953CF-2D77-4877-A0DB-1B26574C510F}" type="sibTrans" cxnId="{3886CA2F-EDBF-4931-85F7-79387BC43328}">
      <dgm:prSet/>
      <dgm:spPr/>
      <dgm:t>
        <a:bodyPr/>
        <a:lstStyle/>
        <a:p>
          <a:endParaRPr lang="en-US"/>
        </a:p>
      </dgm:t>
    </dgm:pt>
    <dgm:pt modelId="{C56F03F3-CB6D-4D4F-8268-8C6E219F17E3}">
      <dgm:prSet/>
      <dgm:spPr/>
      <dgm:t>
        <a:bodyPr/>
        <a:lstStyle/>
        <a:p>
          <a:r>
            <a:rPr lang="en-US"/>
            <a:t>Connect to the most challenging area of performance/weakest indicator</a:t>
          </a:r>
        </a:p>
      </dgm:t>
    </dgm:pt>
    <dgm:pt modelId="{EEEFC98C-D1EF-48E9-8EBF-AF1F75C8A95F}" type="parTrans" cxnId="{CD0E1CB1-B992-4DB1-B2F5-B0FFB8A357B7}">
      <dgm:prSet/>
      <dgm:spPr/>
      <dgm:t>
        <a:bodyPr/>
        <a:lstStyle/>
        <a:p>
          <a:endParaRPr lang="en-US"/>
        </a:p>
      </dgm:t>
    </dgm:pt>
    <dgm:pt modelId="{F4384934-D4B2-45D6-953E-CC4D54628C4E}" type="sibTrans" cxnId="{CD0E1CB1-B992-4DB1-B2F5-B0FFB8A357B7}">
      <dgm:prSet/>
      <dgm:spPr/>
      <dgm:t>
        <a:bodyPr/>
        <a:lstStyle/>
        <a:p>
          <a:endParaRPr lang="en-US"/>
        </a:p>
      </dgm:t>
    </dgm:pt>
    <dgm:pt modelId="{C46CC547-1A03-457D-862B-7DCD755B71F2}">
      <dgm:prSet/>
      <dgm:spPr/>
      <dgm:t>
        <a:bodyPr/>
        <a:lstStyle/>
        <a:p>
          <a:r>
            <a:rPr lang="en-US" dirty="0"/>
            <a:t>Be designed to support district improvement in this area</a:t>
          </a:r>
        </a:p>
      </dgm:t>
    </dgm:pt>
    <dgm:pt modelId="{6852BED7-F8B1-4D94-B808-092BCC283DC4}" type="parTrans" cxnId="{7EA26C9F-4EF1-418D-8691-69B76B523AAC}">
      <dgm:prSet/>
      <dgm:spPr/>
      <dgm:t>
        <a:bodyPr/>
        <a:lstStyle/>
        <a:p>
          <a:endParaRPr lang="en-US"/>
        </a:p>
      </dgm:t>
    </dgm:pt>
    <dgm:pt modelId="{6775D10A-C664-426A-A8EF-011B066B0E8A}" type="sibTrans" cxnId="{7EA26C9F-4EF1-418D-8691-69B76B523AAC}">
      <dgm:prSet/>
      <dgm:spPr/>
      <dgm:t>
        <a:bodyPr/>
        <a:lstStyle/>
        <a:p>
          <a:endParaRPr lang="en-US"/>
        </a:p>
      </dgm:t>
    </dgm:pt>
    <dgm:pt modelId="{57771015-3EEE-48D4-8299-969C16FCB708}">
      <dgm:prSet/>
      <dgm:spPr/>
      <dgm:t>
        <a:bodyPr/>
        <a:lstStyle/>
        <a:p>
          <a:r>
            <a:rPr lang="en-US" dirty="0"/>
            <a:t>The proposed PD must be described in the indicator Toolkit in </a:t>
          </a:r>
          <a:r>
            <a:rPr lang="en-US" dirty="0" err="1"/>
            <a:t>EdPlan</a:t>
          </a:r>
          <a:r>
            <a:rPr lang="en-US" dirty="0"/>
            <a:t>.</a:t>
          </a:r>
        </a:p>
      </dgm:t>
    </dgm:pt>
    <dgm:pt modelId="{1B87CF5F-7ED5-40C9-86C8-0890629A7972}" type="parTrans" cxnId="{5068445E-B60F-4A6A-96A9-E5E65AF316B7}">
      <dgm:prSet/>
      <dgm:spPr/>
      <dgm:t>
        <a:bodyPr/>
        <a:lstStyle/>
        <a:p>
          <a:endParaRPr lang="en-US"/>
        </a:p>
      </dgm:t>
    </dgm:pt>
    <dgm:pt modelId="{5295E934-E0AE-45E2-8E44-899BE0E8A6F1}" type="sibTrans" cxnId="{5068445E-B60F-4A6A-96A9-E5E65AF316B7}">
      <dgm:prSet/>
      <dgm:spPr/>
      <dgm:t>
        <a:bodyPr/>
        <a:lstStyle/>
        <a:p>
          <a:endParaRPr lang="en-US"/>
        </a:p>
      </dgm:t>
    </dgm:pt>
    <dgm:pt modelId="{63FF999E-E637-448F-931B-D47A7493917C}">
      <dgm:prSet/>
      <dgm:spPr/>
      <dgm:t>
        <a:bodyPr/>
        <a:lstStyle/>
        <a:p>
          <a:r>
            <a:rPr lang="en-US"/>
            <a:t>Title and description</a:t>
          </a:r>
        </a:p>
      </dgm:t>
    </dgm:pt>
    <dgm:pt modelId="{93EF163E-6D0C-49E2-B72C-951BC4F29B3F}" type="parTrans" cxnId="{BF52F8F5-1569-4A1E-98B9-9C73F2042B3D}">
      <dgm:prSet/>
      <dgm:spPr/>
      <dgm:t>
        <a:bodyPr/>
        <a:lstStyle/>
        <a:p>
          <a:endParaRPr lang="en-US"/>
        </a:p>
      </dgm:t>
    </dgm:pt>
    <dgm:pt modelId="{7DDC1EB6-F946-45F4-9458-91F717E4F0B3}" type="sibTrans" cxnId="{BF52F8F5-1569-4A1E-98B9-9C73F2042B3D}">
      <dgm:prSet/>
      <dgm:spPr/>
      <dgm:t>
        <a:bodyPr/>
        <a:lstStyle/>
        <a:p>
          <a:endParaRPr lang="en-US"/>
        </a:p>
      </dgm:t>
    </dgm:pt>
    <dgm:pt modelId="{2E4C9FE3-B9AB-4BF8-A01C-DD56CDB17478}">
      <dgm:prSet/>
      <dgm:spPr/>
      <dgm:t>
        <a:bodyPr/>
        <a:lstStyle/>
        <a:p>
          <a:r>
            <a:rPr lang="en-US"/>
            <a:t>Date</a:t>
          </a:r>
        </a:p>
      </dgm:t>
    </dgm:pt>
    <dgm:pt modelId="{09ED683D-D442-4EA3-9B46-358FD759DB00}" type="parTrans" cxnId="{DA37C9C8-F629-4A8F-A30A-4877B86B3711}">
      <dgm:prSet/>
      <dgm:spPr/>
      <dgm:t>
        <a:bodyPr/>
        <a:lstStyle/>
        <a:p>
          <a:endParaRPr lang="en-US"/>
        </a:p>
      </dgm:t>
    </dgm:pt>
    <dgm:pt modelId="{7A79388D-BFC6-4734-A219-45821A35EDA5}" type="sibTrans" cxnId="{DA37C9C8-F629-4A8F-A30A-4877B86B3711}">
      <dgm:prSet/>
      <dgm:spPr/>
      <dgm:t>
        <a:bodyPr/>
        <a:lstStyle/>
        <a:p>
          <a:endParaRPr lang="en-US"/>
        </a:p>
      </dgm:t>
    </dgm:pt>
    <dgm:pt modelId="{50EDB13B-C65A-4701-864D-69B0862C830D}">
      <dgm:prSet/>
      <dgm:spPr/>
      <dgm:t>
        <a:bodyPr/>
        <a:lstStyle/>
        <a:p>
          <a:r>
            <a:rPr lang="en-US"/>
            <a:t>Audience </a:t>
          </a:r>
        </a:p>
      </dgm:t>
    </dgm:pt>
    <dgm:pt modelId="{F9986D69-BEEA-4792-8FAD-686473F5B0E5}" type="parTrans" cxnId="{8CE363D4-508C-41BF-8E8F-9CF216C1F76D}">
      <dgm:prSet/>
      <dgm:spPr/>
      <dgm:t>
        <a:bodyPr/>
        <a:lstStyle/>
        <a:p>
          <a:endParaRPr lang="en-US"/>
        </a:p>
      </dgm:t>
    </dgm:pt>
    <dgm:pt modelId="{6D60897D-76D2-46CD-873B-56405FF42ABF}" type="sibTrans" cxnId="{8CE363D4-508C-41BF-8E8F-9CF216C1F76D}">
      <dgm:prSet/>
      <dgm:spPr/>
      <dgm:t>
        <a:bodyPr/>
        <a:lstStyle/>
        <a:p>
          <a:endParaRPr lang="en-US"/>
        </a:p>
      </dgm:t>
    </dgm:pt>
    <dgm:pt modelId="{6878C32B-76BE-4E5F-ADAB-18197F2E13C0}" type="pres">
      <dgm:prSet presAssocID="{38F937E0-22BF-4122-A791-80A3BD03E256}" presName="linear" presStyleCnt="0">
        <dgm:presLayoutVars>
          <dgm:dir/>
          <dgm:animLvl val="lvl"/>
          <dgm:resizeHandles val="exact"/>
        </dgm:presLayoutVars>
      </dgm:prSet>
      <dgm:spPr/>
    </dgm:pt>
    <dgm:pt modelId="{12BCFF82-96B1-4781-ACB2-38278347EF46}" type="pres">
      <dgm:prSet presAssocID="{8B34C8F4-7EAA-423A-8582-E2C1A2B0ABAA}" presName="parentLin" presStyleCnt="0"/>
      <dgm:spPr/>
    </dgm:pt>
    <dgm:pt modelId="{81D5993F-3200-46F2-8A7A-D5F1826F62BB}" type="pres">
      <dgm:prSet presAssocID="{8B34C8F4-7EAA-423A-8582-E2C1A2B0ABAA}" presName="parentLeftMargin" presStyleLbl="node1" presStyleIdx="0" presStyleCnt="2"/>
      <dgm:spPr/>
    </dgm:pt>
    <dgm:pt modelId="{420E61CC-1161-4917-82CE-294D7A04A21E}" type="pres">
      <dgm:prSet presAssocID="{8B34C8F4-7EAA-423A-8582-E2C1A2B0ABAA}" presName="parentText" presStyleLbl="node1" presStyleIdx="0" presStyleCnt="2">
        <dgm:presLayoutVars>
          <dgm:chMax val="0"/>
          <dgm:bulletEnabled val="1"/>
        </dgm:presLayoutVars>
      </dgm:prSet>
      <dgm:spPr/>
    </dgm:pt>
    <dgm:pt modelId="{BE9F67E1-EAB4-4437-BDBB-A7D7B468D9E5}" type="pres">
      <dgm:prSet presAssocID="{8B34C8F4-7EAA-423A-8582-E2C1A2B0ABAA}" presName="negativeSpace" presStyleCnt="0"/>
      <dgm:spPr/>
    </dgm:pt>
    <dgm:pt modelId="{E22D3B64-4824-4B39-BE76-A19B358A74C2}" type="pres">
      <dgm:prSet presAssocID="{8B34C8F4-7EAA-423A-8582-E2C1A2B0ABAA}" presName="childText" presStyleLbl="conFgAcc1" presStyleIdx="0" presStyleCnt="2">
        <dgm:presLayoutVars>
          <dgm:bulletEnabled val="1"/>
        </dgm:presLayoutVars>
      </dgm:prSet>
      <dgm:spPr/>
    </dgm:pt>
    <dgm:pt modelId="{F7452246-5045-4263-8133-0C4EF1E6CBAD}" type="pres">
      <dgm:prSet presAssocID="{48E953CF-2D77-4877-A0DB-1B26574C510F}" presName="spaceBetweenRectangles" presStyleCnt="0"/>
      <dgm:spPr/>
    </dgm:pt>
    <dgm:pt modelId="{110714BE-08BB-4FE9-A4D7-F521F18681D6}" type="pres">
      <dgm:prSet presAssocID="{57771015-3EEE-48D4-8299-969C16FCB708}" presName="parentLin" presStyleCnt="0"/>
      <dgm:spPr/>
    </dgm:pt>
    <dgm:pt modelId="{1019FC8D-6FD1-49F5-8FEC-BFA2E874E2D6}" type="pres">
      <dgm:prSet presAssocID="{57771015-3EEE-48D4-8299-969C16FCB708}" presName="parentLeftMargin" presStyleLbl="node1" presStyleIdx="0" presStyleCnt="2"/>
      <dgm:spPr/>
    </dgm:pt>
    <dgm:pt modelId="{5AB00C9B-5540-4E4A-8DDA-3D8E391C9E26}" type="pres">
      <dgm:prSet presAssocID="{57771015-3EEE-48D4-8299-969C16FCB708}" presName="parentText" presStyleLbl="node1" presStyleIdx="1" presStyleCnt="2">
        <dgm:presLayoutVars>
          <dgm:chMax val="0"/>
          <dgm:bulletEnabled val="1"/>
        </dgm:presLayoutVars>
      </dgm:prSet>
      <dgm:spPr/>
    </dgm:pt>
    <dgm:pt modelId="{E55D8D37-EFDC-4EA2-A125-886DB3ECBCBA}" type="pres">
      <dgm:prSet presAssocID="{57771015-3EEE-48D4-8299-969C16FCB708}" presName="negativeSpace" presStyleCnt="0"/>
      <dgm:spPr/>
    </dgm:pt>
    <dgm:pt modelId="{7FF49978-4330-468F-B562-2CC63B8A38CE}" type="pres">
      <dgm:prSet presAssocID="{57771015-3EEE-48D4-8299-969C16FCB708}" presName="childText" presStyleLbl="conFgAcc1" presStyleIdx="1" presStyleCnt="2">
        <dgm:presLayoutVars>
          <dgm:bulletEnabled val="1"/>
        </dgm:presLayoutVars>
      </dgm:prSet>
      <dgm:spPr/>
    </dgm:pt>
  </dgm:ptLst>
  <dgm:cxnLst>
    <dgm:cxn modelId="{3A0A0300-CB7B-46CA-8F93-2813FD0F2F3F}" type="presOf" srcId="{8B34C8F4-7EAA-423A-8582-E2C1A2B0ABAA}" destId="{81D5993F-3200-46F2-8A7A-D5F1826F62BB}" srcOrd="0" destOrd="0" presId="urn:microsoft.com/office/officeart/2005/8/layout/list1"/>
    <dgm:cxn modelId="{B79B5401-F058-4B7E-8193-DB3564885156}" type="presOf" srcId="{50EDB13B-C65A-4701-864D-69B0862C830D}" destId="{7FF49978-4330-468F-B562-2CC63B8A38CE}" srcOrd="0" destOrd="2" presId="urn:microsoft.com/office/officeart/2005/8/layout/list1"/>
    <dgm:cxn modelId="{543F8F1D-1D53-46A2-920E-671329755496}" type="presOf" srcId="{57771015-3EEE-48D4-8299-969C16FCB708}" destId="{1019FC8D-6FD1-49F5-8FEC-BFA2E874E2D6}" srcOrd="0" destOrd="0" presId="urn:microsoft.com/office/officeart/2005/8/layout/list1"/>
    <dgm:cxn modelId="{7042FB23-10C4-4958-B291-D9DEF2F883EE}" type="presOf" srcId="{8B34C8F4-7EAA-423A-8582-E2C1A2B0ABAA}" destId="{420E61CC-1161-4917-82CE-294D7A04A21E}" srcOrd="1" destOrd="0" presId="urn:microsoft.com/office/officeart/2005/8/layout/list1"/>
    <dgm:cxn modelId="{3886CA2F-EDBF-4931-85F7-79387BC43328}" srcId="{38F937E0-22BF-4122-A791-80A3BD03E256}" destId="{8B34C8F4-7EAA-423A-8582-E2C1A2B0ABAA}" srcOrd="0" destOrd="0" parTransId="{4C9DF82B-0C81-4F7D-8C42-811E7268D9C5}" sibTransId="{48E953CF-2D77-4877-A0DB-1B26574C510F}"/>
    <dgm:cxn modelId="{13EE3539-BE00-4E1B-ABEB-FEA3F431CE41}" type="presOf" srcId="{2E4C9FE3-B9AB-4BF8-A01C-DD56CDB17478}" destId="{7FF49978-4330-468F-B562-2CC63B8A38CE}" srcOrd="0" destOrd="1" presId="urn:microsoft.com/office/officeart/2005/8/layout/list1"/>
    <dgm:cxn modelId="{5068445E-B60F-4A6A-96A9-E5E65AF316B7}" srcId="{38F937E0-22BF-4122-A791-80A3BD03E256}" destId="{57771015-3EEE-48D4-8299-969C16FCB708}" srcOrd="1" destOrd="0" parTransId="{1B87CF5F-7ED5-40C9-86C8-0890629A7972}" sibTransId="{5295E934-E0AE-45E2-8E44-899BE0E8A6F1}"/>
    <dgm:cxn modelId="{22789E63-E7FF-4170-AA70-BCECC313D397}" type="presOf" srcId="{C56F03F3-CB6D-4D4F-8268-8C6E219F17E3}" destId="{E22D3B64-4824-4B39-BE76-A19B358A74C2}" srcOrd="0" destOrd="0" presId="urn:microsoft.com/office/officeart/2005/8/layout/list1"/>
    <dgm:cxn modelId="{64CB0550-F198-4994-B5FB-3312FFF4A6D6}" type="presOf" srcId="{38F937E0-22BF-4122-A791-80A3BD03E256}" destId="{6878C32B-76BE-4E5F-ADAB-18197F2E13C0}" srcOrd="0" destOrd="0" presId="urn:microsoft.com/office/officeart/2005/8/layout/list1"/>
    <dgm:cxn modelId="{8EF4AD85-EE79-4591-B7C4-DF3CF3D1D3F6}" type="presOf" srcId="{63FF999E-E637-448F-931B-D47A7493917C}" destId="{7FF49978-4330-468F-B562-2CC63B8A38CE}" srcOrd="0" destOrd="0" presId="urn:microsoft.com/office/officeart/2005/8/layout/list1"/>
    <dgm:cxn modelId="{7EA26C9F-4EF1-418D-8691-69B76B523AAC}" srcId="{8B34C8F4-7EAA-423A-8582-E2C1A2B0ABAA}" destId="{C46CC547-1A03-457D-862B-7DCD755B71F2}" srcOrd="1" destOrd="0" parTransId="{6852BED7-F8B1-4D94-B808-092BCC283DC4}" sibTransId="{6775D10A-C664-426A-A8EF-011B066B0E8A}"/>
    <dgm:cxn modelId="{CD0E1CB1-B992-4DB1-B2F5-B0FFB8A357B7}" srcId="{8B34C8F4-7EAA-423A-8582-E2C1A2B0ABAA}" destId="{C56F03F3-CB6D-4D4F-8268-8C6E219F17E3}" srcOrd="0" destOrd="0" parTransId="{EEEFC98C-D1EF-48E9-8EBF-AF1F75C8A95F}" sibTransId="{F4384934-D4B2-45D6-953E-CC4D54628C4E}"/>
    <dgm:cxn modelId="{9922B8B5-488D-4A6C-BB13-9A3189BBE1A4}" type="presOf" srcId="{C46CC547-1A03-457D-862B-7DCD755B71F2}" destId="{E22D3B64-4824-4B39-BE76-A19B358A74C2}" srcOrd="0" destOrd="1" presId="urn:microsoft.com/office/officeart/2005/8/layout/list1"/>
    <dgm:cxn modelId="{6B1F5BB9-E1B1-4662-BE85-F0DA409677B0}" type="presOf" srcId="{57771015-3EEE-48D4-8299-969C16FCB708}" destId="{5AB00C9B-5540-4E4A-8DDA-3D8E391C9E26}" srcOrd="1" destOrd="0" presId="urn:microsoft.com/office/officeart/2005/8/layout/list1"/>
    <dgm:cxn modelId="{DA37C9C8-F629-4A8F-A30A-4877B86B3711}" srcId="{57771015-3EEE-48D4-8299-969C16FCB708}" destId="{2E4C9FE3-B9AB-4BF8-A01C-DD56CDB17478}" srcOrd="1" destOrd="0" parTransId="{09ED683D-D442-4EA3-9B46-358FD759DB00}" sibTransId="{7A79388D-BFC6-4734-A219-45821A35EDA5}"/>
    <dgm:cxn modelId="{8CE363D4-508C-41BF-8E8F-9CF216C1F76D}" srcId="{57771015-3EEE-48D4-8299-969C16FCB708}" destId="{50EDB13B-C65A-4701-864D-69B0862C830D}" srcOrd="2" destOrd="0" parTransId="{F9986D69-BEEA-4792-8FAD-686473F5B0E5}" sibTransId="{6D60897D-76D2-46CD-873B-56405FF42ABF}"/>
    <dgm:cxn modelId="{BF52F8F5-1569-4A1E-98B9-9C73F2042B3D}" srcId="{57771015-3EEE-48D4-8299-969C16FCB708}" destId="{63FF999E-E637-448F-931B-D47A7493917C}" srcOrd="0" destOrd="0" parTransId="{93EF163E-6D0C-49E2-B72C-951BC4F29B3F}" sibTransId="{7DDC1EB6-F946-45F4-9458-91F717E4F0B3}"/>
    <dgm:cxn modelId="{01102C3A-56E8-4E79-BE4E-963AA523C392}" type="presParOf" srcId="{6878C32B-76BE-4E5F-ADAB-18197F2E13C0}" destId="{12BCFF82-96B1-4781-ACB2-38278347EF46}" srcOrd="0" destOrd="0" presId="urn:microsoft.com/office/officeart/2005/8/layout/list1"/>
    <dgm:cxn modelId="{1CF16787-9D3C-417A-B9B9-CF24DA2B1837}" type="presParOf" srcId="{12BCFF82-96B1-4781-ACB2-38278347EF46}" destId="{81D5993F-3200-46F2-8A7A-D5F1826F62BB}" srcOrd="0" destOrd="0" presId="urn:microsoft.com/office/officeart/2005/8/layout/list1"/>
    <dgm:cxn modelId="{C2F38FD0-6843-4220-A3E5-6B9ECFC64BC0}" type="presParOf" srcId="{12BCFF82-96B1-4781-ACB2-38278347EF46}" destId="{420E61CC-1161-4917-82CE-294D7A04A21E}" srcOrd="1" destOrd="0" presId="urn:microsoft.com/office/officeart/2005/8/layout/list1"/>
    <dgm:cxn modelId="{4BF1D49A-571A-4CB4-A6D8-5AA4BBDAB1B7}" type="presParOf" srcId="{6878C32B-76BE-4E5F-ADAB-18197F2E13C0}" destId="{BE9F67E1-EAB4-4437-BDBB-A7D7B468D9E5}" srcOrd="1" destOrd="0" presId="urn:microsoft.com/office/officeart/2005/8/layout/list1"/>
    <dgm:cxn modelId="{575B6B5B-5DD5-4AF9-B0B1-284D75444245}" type="presParOf" srcId="{6878C32B-76BE-4E5F-ADAB-18197F2E13C0}" destId="{E22D3B64-4824-4B39-BE76-A19B358A74C2}" srcOrd="2" destOrd="0" presId="urn:microsoft.com/office/officeart/2005/8/layout/list1"/>
    <dgm:cxn modelId="{6AC26558-7A27-4152-8C9D-9C3099F1692D}" type="presParOf" srcId="{6878C32B-76BE-4E5F-ADAB-18197F2E13C0}" destId="{F7452246-5045-4263-8133-0C4EF1E6CBAD}" srcOrd="3" destOrd="0" presId="urn:microsoft.com/office/officeart/2005/8/layout/list1"/>
    <dgm:cxn modelId="{C62639A5-FAED-4DCD-A42D-9A4F4E2C4095}" type="presParOf" srcId="{6878C32B-76BE-4E5F-ADAB-18197F2E13C0}" destId="{110714BE-08BB-4FE9-A4D7-F521F18681D6}" srcOrd="4" destOrd="0" presId="urn:microsoft.com/office/officeart/2005/8/layout/list1"/>
    <dgm:cxn modelId="{B03DC919-679F-4F93-BECA-35B9CC0349A1}" type="presParOf" srcId="{110714BE-08BB-4FE9-A4D7-F521F18681D6}" destId="{1019FC8D-6FD1-49F5-8FEC-BFA2E874E2D6}" srcOrd="0" destOrd="0" presId="urn:microsoft.com/office/officeart/2005/8/layout/list1"/>
    <dgm:cxn modelId="{92503F6F-8E4F-439D-8D37-904089D688E8}" type="presParOf" srcId="{110714BE-08BB-4FE9-A4D7-F521F18681D6}" destId="{5AB00C9B-5540-4E4A-8DDA-3D8E391C9E26}" srcOrd="1" destOrd="0" presId="urn:microsoft.com/office/officeart/2005/8/layout/list1"/>
    <dgm:cxn modelId="{7B3FA348-FD27-4C89-8119-EFD4CE2CB8D7}" type="presParOf" srcId="{6878C32B-76BE-4E5F-ADAB-18197F2E13C0}" destId="{E55D8D37-EFDC-4EA2-A125-886DB3ECBCBA}" srcOrd="5" destOrd="0" presId="urn:microsoft.com/office/officeart/2005/8/layout/list1"/>
    <dgm:cxn modelId="{CEFCE3E9-3791-4F74-A907-A11A6E1D84BD}" type="presParOf" srcId="{6878C32B-76BE-4E5F-ADAB-18197F2E13C0}" destId="{7FF49978-4330-468F-B562-2CC63B8A38C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83445F-E65A-4221-BDB6-840827C0CFE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EB62432-8C60-4536-91FF-4B93B04B55F2}">
      <dgm:prSet/>
      <dgm:spPr/>
      <dgm:t>
        <a:bodyPr/>
        <a:lstStyle/>
        <a:p>
          <a:r>
            <a:rPr lang="en-US"/>
            <a:t>If a district has been identified noncompliant and/or not met state target in the same area/indicator for </a:t>
          </a:r>
          <a:r>
            <a:rPr lang="en-US" i="1" u="sng"/>
            <a:t>three</a:t>
          </a:r>
          <a:r>
            <a:rPr lang="en-US"/>
            <a:t> consecutive years, the district must also complete additional activities. </a:t>
          </a:r>
        </a:p>
      </dgm:t>
    </dgm:pt>
    <dgm:pt modelId="{135B8F4E-5DF3-4E66-B1C3-BD40E1260636}" type="parTrans" cxnId="{3CF3BD3B-68C6-44BB-93B5-2009B1DA6B43}">
      <dgm:prSet/>
      <dgm:spPr/>
      <dgm:t>
        <a:bodyPr/>
        <a:lstStyle/>
        <a:p>
          <a:endParaRPr lang="en-US"/>
        </a:p>
      </dgm:t>
    </dgm:pt>
    <dgm:pt modelId="{006FBDA4-D35F-4E0E-A3F2-F121A02F19D2}" type="sibTrans" cxnId="{3CF3BD3B-68C6-44BB-93B5-2009B1DA6B43}">
      <dgm:prSet/>
      <dgm:spPr/>
      <dgm:t>
        <a:bodyPr/>
        <a:lstStyle/>
        <a:p>
          <a:endParaRPr lang="en-US"/>
        </a:p>
      </dgm:t>
    </dgm:pt>
    <dgm:pt modelId="{49797B15-95CB-475E-A4A6-44BE0E3DDAFB}">
      <dgm:prSet/>
      <dgm:spPr/>
      <dgm:t>
        <a:bodyPr/>
        <a:lstStyle/>
        <a:p>
          <a:r>
            <a:rPr lang="en-US"/>
            <a:t>Activities are developed on a tiered system depending on the number of consecutive years for an area with a growth measure built in.  </a:t>
          </a:r>
        </a:p>
      </dgm:t>
    </dgm:pt>
    <dgm:pt modelId="{C8278E68-0E86-4A2A-AB67-88D73C9111F8}" type="parTrans" cxnId="{3AA0638F-4103-4702-ABA7-C207854855CE}">
      <dgm:prSet/>
      <dgm:spPr/>
      <dgm:t>
        <a:bodyPr/>
        <a:lstStyle/>
        <a:p>
          <a:endParaRPr lang="en-US"/>
        </a:p>
      </dgm:t>
    </dgm:pt>
    <dgm:pt modelId="{02CB7E7A-C828-47BF-8300-DD66E73CFB03}" type="sibTrans" cxnId="{3AA0638F-4103-4702-ABA7-C207854855CE}">
      <dgm:prSet/>
      <dgm:spPr/>
      <dgm:t>
        <a:bodyPr/>
        <a:lstStyle/>
        <a:p>
          <a:endParaRPr lang="en-US"/>
        </a:p>
      </dgm:t>
    </dgm:pt>
    <dgm:pt modelId="{368E8162-600A-46FA-BD95-1523CCEECA95}" type="pres">
      <dgm:prSet presAssocID="{AB83445F-E65A-4221-BDB6-840827C0CFEA}" presName="vert0" presStyleCnt="0">
        <dgm:presLayoutVars>
          <dgm:dir/>
          <dgm:animOne val="branch"/>
          <dgm:animLvl val="lvl"/>
        </dgm:presLayoutVars>
      </dgm:prSet>
      <dgm:spPr/>
    </dgm:pt>
    <dgm:pt modelId="{EC97135E-737B-4B90-BB05-B7020BAE2C42}" type="pres">
      <dgm:prSet presAssocID="{8EB62432-8C60-4536-91FF-4B93B04B55F2}" presName="thickLine" presStyleLbl="alignNode1" presStyleIdx="0" presStyleCnt="2"/>
      <dgm:spPr/>
    </dgm:pt>
    <dgm:pt modelId="{C7B19DF0-2C44-429D-BB98-775B60AFF201}" type="pres">
      <dgm:prSet presAssocID="{8EB62432-8C60-4536-91FF-4B93B04B55F2}" presName="horz1" presStyleCnt="0"/>
      <dgm:spPr/>
    </dgm:pt>
    <dgm:pt modelId="{E23AA204-FBC1-41DA-A670-1D556E75E526}" type="pres">
      <dgm:prSet presAssocID="{8EB62432-8C60-4536-91FF-4B93B04B55F2}" presName="tx1" presStyleLbl="revTx" presStyleIdx="0" presStyleCnt="2"/>
      <dgm:spPr/>
    </dgm:pt>
    <dgm:pt modelId="{1D91B4D8-E900-4CF8-9BFD-7D0C0E459FDB}" type="pres">
      <dgm:prSet presAssocID="{8EB62432-8C60-4536-91FF-4B93B04B55F2}" presName="vert1" presStyleCnt="0"/>
      <dgm:spPr/>
    </dgm:pt>
    <dgm:pt modelId="{985CE8CA-20ED-4AC5-B3E7-2D95E190A788}" type="pres">
      <dgm:prSet presAssocID="{49797B15-95CB-475E-A4A6-44BE0E3DDAFB}" presName="thickLine" presStyleLbl="alignNode1" presStyleIdx="1" presStyleCnt="2"/>
      <dgm:spPr/>
    </dgm:pt>
    <dgm:pt modelId="{4BA8BDEF-A328-40C6-8515-707768B80868}" type="pres">
      <dgm:prSet presAssocID="{49797B15-95CB-475E-A4A6-44BE0E3DDAFB}" presName="horz1" presStyleCnt="0"/>
      <dgm:spPr/>
    </dgm:pt>
    <dgm:pt modelId="{867DF453-927E-438A-BC00-042209C0CC8C}" type="pres">
      <dgm:prSet presAssocID="{49797B15-95CB-475E-A4A6-44BE0E3DDAFB}" presName="tx1" presStyleLbl="revTx" presStyleIdx="1" presStyleCnt="2"/>
      <dgm:spPr/>
    </dgm:pt>
    <dgm:pt modelId="{BF9694C8-DA67-4561-9E4F-52C64C90EF94}" type="pres">
      <dgm:prSet presAssocID="{49797B15-95CB-475E-A4A6-44BE0E3DDAFB}" presName="vert1" presStyleCnt="0"/>
      <dgm:spPr/>
    </dgm:pt>
  </dgm:ptLst>
  <dgm:cxnLst>
    <dgm:cxn modelId="{5248B72B-3071-4849-BFE9-9296DFD82C73}" type="presOf" srcId="{8EB62432-8C60-4536-91FF-4B93B04B55F2}" destId="{E23AA204-FBC1-41DA-A670-1D556E75E526}" srcOrd="0" destOrd="0" presId="urn:microsoft.com/office/officeart/2008/layout/LinedList"/>
    <dgm:cxn modelId="{5B2F0E30-ABA3-4DF4-8B0C-29F24644DB50}" type="presOf" srcId="{AB83445F-E65A-4221-BDB6-840827C0CFEA}" destId="{368E8162-600A-46FA-BD95-1523CCEECA95}" srcOrd="0" destOrd="0" presId="urn:microsoft.com/office/officeart/2008/layout/LinedList"/>
    <dgm:cxn modelId="{3CF3BD3B-68C6-44BB-93B5-2009B1DA6B43}" srcId="{AB83445F-E65A-4221-BDB6-840827C0CFEA}" destId="{8EB62432-8C60-4536-91FF-4B93B04B55F2}" srcOrd="0" destOrd="0" parTransId="{135B8F4E-5DF3-4E66-B1C3-BD40E1260636}" sibTransId="{006FBDA4-D35F-4E0E-A3F2-F121A02F19D2}"/>
    <dgm:cxn modelId="{3AA0638F-4103-4702-ABA7-C207854855CE}" srcId="{AB83445F-E65A-4221-BDB6-840827C0CFEA}" destId="{49797B15-95CB-475E-A4A6-44BE0E3DDAFB}" srcOrd="1" destOrd="0" parTransId="{C8278E68-0E86-4A2A-AB67-88D73C9111F8}" sibTransId="{02CB7E7A-C828-47BF-8300-DD66E73CFB03}"/>
    <dgm:cxn modelId="{BC627D9D-8410-47BC-A166-4A2E4E981385}" type="presOf" srcId="{49797B15-95CB-475E-A4A6-44BE0E3DDAFB}" destId="{867DF453-927E-438A-BC00-042209C0CC8C}" srcOrd="0" destOrd="0" presId="urn:microsoft.com/office/officeart/2008/layout/LinedList"/>
    <dgm:cxn modelId="{3A6691D6-D6E0-4FFC-A6F1-9F1051BCEB20}" type="presParOf" srcId="{368E8162-600A-46FA-BD95-1523CCEECA95}" destId="{EC97135E-737B-4B90-BB05-B7020BAE2C42}" srcOrd="0" destOrd="0" presId="urn:microsoft.com/office/officeart/2008/layout/LinedList"/>
    <dgm:cxn modelId="{5122AE8A-4572-4164-8050-C83182DC0A1C}" type="presParOf" srcId="{368E8162-600A-46FA-BD95-1523CCEECA95}" destId="{C7B19DF0-2C44-429D-BB98-775B60AFF201}" srcOrd="1" destOrd="0" presId="urn:microsoft.com/office/officeart/2008/layout/LinedList"/>
    <dgm:cxn modelId="{D004C29B-3211-476E-A82B-C3199611B698}" type="presParOf" srcId="{C7B19DF0-2C44-429D-BB98-775B60AFF201}" destId="{E23AA204-FBC1-41DA-A670-1D556E75E526}" srcOrd="0" destOrd="0" presId="urn:microsoft.com/office/officeart/2008/layout/LinedList"/>
    <dgm:cxn modelId="{C5B335F4-3EE1-4F19-B0EB-5A6605632AC2}" type="presParOf" srcId="{C7B19DF0-2C44-429D-BB98-775B60AFF201}" destId="{1D91B4D8-E900-4CF8-9BFD-7D0C0E459FDB}" srcOrd="1" destOrd="0" presId="urn:microsoft.com/office/officeart/2008/layout/LinedList"/>
    <dgm:cxn modelId="{FC42A579-0F05-45DD-82E0-8E66E8EBD83A}" type="presParOf" srcId="{368E8162-600A-46FA-BD95-1523CCEECA95}" destId="{985CE8CA-20ED-4AC5-B3E7-2D95E190A788}" srcOrd="2" destOrd="0" presId="urn:microsoft.com/office/officeart/2008/layout/LinedList"/>
    <dgm:cxn modelId="{44E8FD12-A835-4FF5-8E7A-9CC3416EB773}" type="presParOf" srcId="{368E8162-600A-46FA-BD95-1523CCEECA95}" destId="{4BA8BDEF-A328-40C6-8515-707768B80868}" srcOrd="3" destOrd="0" presId="urn:microsoft.com/office/officeart/2008/layout/LinedList"/>
    <dgm:cxn modelId="{1B392AC9-A841-422F-9DF1-FAF9EC287E77}" type="presParOf" srcId="{4BA8BDEF-A328-40C6-8515-707768B80868}" destId="{867DF453-927E-438A-BC00-042209C0CC8C}" srcOrd="0" destOrd="0" presId="urn:microsoft.com/office/officeart/2008/layout/LinedList"/>
    <dgm:cxn modelId="{05F72EB4-3CF3-49DA-8904-8A33C9A03702}" type="presParOf" srcId="{4BA8BDEF-A328-40C6-8515-707768B80868}" destId="{BF9694C8-DA67-4561-9E4F-52C64C90EF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77A9A4-C2C3-4A0B-A262-7270975D3E61}" type="doc">
      <dgm:prSet loTypeId="urn:microsoft.com/office/officeart/2016/7/layout/ChevronBlockProcess" loCatId="process" qsTypeId="urn:microsoft.com/office/officeart/2005/8/quickstyle/simple1" qsCatId="simple" csTypeId="urn:microsoft.com/office/officeart/2005/8/colors/colorful5" csCatId="colorful" phldr="1"/>
      <dgm:spPr/>
      <dgm:t>
        <a:bodyPr/>
        <a:lstStyle/>
        <a:p>
          <a:endParaRPr lang="en-US"/>
        </a:p>
      </dgm:t>
    </dgm:pt>
    <dgm:pt modelId="{AF230CB3-773B-4CC8-A203-BF2F23A0E95A}">
      <dgm:prSet custT="1"/>
      <dgm:spPr/>
      <dgm:t>
        <a:bodyPr/>
        <a:lstStyle/>
        <a:p>
          <a:r>
            <a:rPr lang="en-US" sz="2000" dirty="0"/>
            <a:t>Tier 1-3</a:t>
          </a:r>
          <a:r>
            <a:rPr lang="en-US" sz="2000" baseline="30000" dirty="0"/>
            <a:t>rd</a:t>
          </a:r>
          <a:r>
            <a:rPr lang="en-US" sz="2000" dirty="0"/>
            <a:t> Year</a:t>
          </a:r>
        </a:p>
      </dgm:t>
    </dgm:pt>
    <dgm:pt modelId="{99CF6EA9-CFF5-4E84-8F55-86E9F19D0F3E}" type="parTrans" cxnId="{47975A0B-443A-4380-994B-4D9BF9DA4C6E}">
      <dgm:prSet/>
      <dgm:spPr/>
      <dgm:t>
        <a:bodyPr/>
        <a:lstStyle/>
        <a:p>
          <a:endParaRPr lang="en-US"/>
        </a:p>
      </dgm:t>
    </dgm:pt>
    <dgm:pt modelId="{C44F6BF1-863C-4549-8A55-56973218EFFC}" type="sibTrans" cxnId="{47975A0B-443A-4380-994B-4D9BF9DA4C6E}">
      <dgm:prSet/>
      <dgm:spPr/>
      <dgm:t>
        <a:bodyPr/>
        <a:lstStyle/>
        <a:p>
          <a:endParaRPr lang="en-US"/>
        </a:p>
      </dgm:t>
    </dgm:pt>
    <dgm:pt modelId="{B0311D38-A77A-42E9-BD37-5D53E5D342B7}">
      <dgm:prSet custT="1"/>
      <dgm:spPr/>
      <dgm:t>
        <a:bodyPr/>
        <a:lstStyle/>
        <a:p>
          <a:pPr>
            <a:buFont typeface="Arial" panose="020B0604020202020204" pitchFamily="34" charset="0"/>
            <a:buNone/>
          </a:pPr>
          <a:r>
            <a:rPr lang="en-US" sz="1800" dirty="0"/>
            <a:t>Review past 2 years root cause findings</a:t>
          </a:r>
        </a:p>
      </dgm:t>
    </dgm:pt>
    <dgm:pt modelId="{C2AD0168-B1C5-40BF-A40C-12A5499CEBA8}" type="parTrans" cxnId="{90BAC59E-24BE-4A37-8036-E5111B56FC20}">
      <dgm:prSet/>
      <dgm:spPr/>
      <dgm:t>
        <a:bodyPr/>
        <a:lstStyle/>
        <a:p>
          <a:endParaRPr lang="en-US"/>
        </a:p>
      </dgm:t>
    </dgm:pt>
    <dgm:pt modelId="{69DFECBB-726B-4386-9C7F-950AA264CADF}" type="sibTrans" cxnId="{90BAC59E-24BE-4A37-8036-E5111B56FC20}">
      <dgm:prSet/>
      <dgm:spPr/>
      <dgm:t>
        <a:bodyPr/>
        <a:lstStyle/>
        <a:p>
          <a:endParaRPr lang="en-US"/>
        </a:p>
      </dgm:t>
    </dgm:pt>
    <dgm:pt modelId="{1C8CE8E9-3131-4914-A11D-D831C9E66A29}">
      <dgm:prSet custT="1"/>
      <dgm:spPr/>
      <dgm:t>
        <a:bodyPr/>
        <a:lstStyle/>
        <a:p>
          <a:endParaRPr lang="en-US" sz="2800" dirty="0"/>
        </a:p>
        <a:p>
          <a:r>
            <a:rPr lang="en-US" sz="2000" dirty="0"/>
            <a:t>Tier 2-4</a:t>
          </a:r>
          <a:r>
            <a:rPr lang="en-US" sz="2000" baseline="30000" dirty="0"/>
            <a:t>th</a:t>
          </a:r>
          <a:r>
            <a:rPr lang="en-US" sz="2000" dirty="0"/>
            <a:t> Year</a:t>
          </a:r>
          <a:r>
            <a:rPr lang="en-US" sz="2800" dirty="0"/>
            <a:t>	 		</a:t>
          </a:r>
        </a:p>
      </dgm:t>
    </dgm:pt>
    <dgm:pt modelId="{46543D97-E9B0-48C6-A425-FBF2947A8257}" type="parTrans" cxnId="{9F5FADCB-33DB-44E0-8C9C-87F8A40CFBEA}">
      <dgm:prSet/>
      <dgm:spPr/>
      <dgm:t>
        <a:bodyPr/>
        <a:lstStyle/>
        <a:p>
          <a:endParaRPr lang="en-US"/>
        </a:p>
      </dgm:t>
    </dgm:pt>
    <dgm:pt modelId="{0355E1F6-AFAB-4776-ABE8-1DCBCE0089AC}" type="sibTrans" cxnId="{9F5FADCB-33DB-44E0-8C9C-87F8A40CFBEA}">
      <dgm:prSet/>
      <dgm:spPr/>
      <dgm:t>
        <a:bodyPr/>
        <a:lstStyle/>
        <a:p>
          <a:endParaRPr lang="en-US"/>
        </a:p>
      </dgm:t>
    </dgm:pt>
    <dgm:pt modelId="{A863C1AB-FFBC-4639-B22F-B02190C32B44}">
      <dgm:prSet custT="1"/>
      <dgm:spPr/>
      <dgm:t>
        <a:bodyPr/>
        <a:lstStyle/>
        <a:p>
          <a:r>
            <a:rPr lang="en-US" sz="1800" dirty="0"/>
            <a:t>Review past 3 years root cause findings</a:t>
          </a:r>
        </a:p>
      </dgm:t>
    </dgm:pt>
    <dgm:pt modelId="{E1BFBD04-0902-47EB-B7B5-951E7A2EBD7C}" type="parTrans" cxnId="{73E82255-46F0-47B7-A1FA-3B955A55FE30}">
      <dgm:prSet/>
      <dgm:spPr/>
      <dgm:t>
        <a:bodyPr/>
        <a:lstStyle/>
        <a:p>
          <a:endParaRPr lang="en-US"/>
        </a:p>
      </dgm:t>
    </dgm:pt>
    <dgm:pt modelId="{1BDF2060-84DD-4E83-BA63-6E433F8F74CB}" type="sibTrans" cxnId="{73E82255-46F0-47B7-A1FA-3B955A55FE30}">
      <dgm:prSet/>
      <dgm:spPr/>
      <dgm:t>
        <a:bodyPr/>
        <a:lstStyle/>
        <a:p>
          <a:endParaRPr lang="en-US"/>
        </a:p>
      </dgm:t>
    </dgm:pt>
    <dgm:pt modelId="{B684E4F6-B4B9-4E4B-AB6C-64A9C43CA168}">
      <dgm:prSet custT="1"/>
      <dgm:spPr/>
      <dgm:t>
        <a:bodyPr/>
        <a:lstStyle/>
        <a:p>
          <a:endParaRPr lang="en-US" sz="2000" dirty="0"/>
        </a:p>
        <a:p>
          <a:r>
            <a:rPr lang="en-US" sz="2000" dirty="0"/>
            <a:t>Tier 3- 5</a:t>
          </a:r>
          <a:r>
            <a:rPr lang="en-US" sz="2000" baseline="30000" dirty="0"/>
            <a:t>th</a:t>
          </a:r>
          <a:r>
            <a:rPr lang="en-US" sz="2000" dirty="0"/>
            <a:t> Year Plus </a:t>
          </a:r>
          <a:r>
            <a:rPr lang="en-US" sz="2400" dirty="0"/>
            <a:t>	  </a:t>
          </a:r>
        </a:p>
      </dgm:t>
    </dgm:pt>
    <dgm:pt modelId="{12E2D700-7CE6-43FB-823E-1C73F8C472AD}" type="parTrans" cxnId="{7D771805-4E09-489D-B084-1DAB00A71C1F}">
      <dgm:prSet/>
      <dgm:spPr/>
      <dgm:t>
        <a:bodyPr/>
        <a:lstStyle/>
        <a:p>
          <a:endParaRPr lang="en-US"/>
        </a:p>
      </dgm:t>
    </dgm:pt>
    <dgm:pt modelId="{6E0C892D-FCE8-4D4B-AECB-B3373DEFC2E7}" type="sibTrans" cxnId="{7D771805-4E09-489D-B084-1DAB00A71C1F}">
      <dgm:prSet/>
      <dgm:spPr/>
      <dgm:t>
        <a:bodyPr/>
        <a:lstStyle/>
        <a:p>
          <a:endParaRPr lang="en-US"/>
        </a:p>
      </dgm:t>
    </dgm:pt>
    <dgm:pt modelId="{D281501B-4C9B-4C0B-9DBC-441D9B5740C7}">
      <dgm:prSet custT="1"/>
      <dgm:spPr/>
      <dgm:t>
        <a:bodyPr/>
        <a:lstStyle/>
        <a:p>
          <a:r>
            <a:rPr lang="en-US" sz="1800" dirty="0"/>
            <a:t>Review past 4 years root cause findings</a:t>
          </a:r>
        </a:p>
      </dgm:t>
    </dgm:pt>
    <dgm:pt modelId="{0DCC8DAF-3F8D-4482-85CC-884308EAE0DF}" type="parTrans" cxnId="{7EBE8991-182A-4621-A661-F1BC992988C1}">
      <dgm:prSet/>
      <dgm:spPr/>
      <dgm:t>
        <a:bodyPr/>
        <a:lstStyle/>
        <a:p>
          <a:endParaRPr lang="en-US"/>
        </a:p>
      </dgm:t>
    </dgm:pt>
    <dgm:pt modelId="{1154C7D2-31FE-45DD-99CF-2B8016C78428}" type="sibTrans" cxnId="{7EBE8991-182A-4621-A661-F1BC992988C1}">
      <dgm:prSet/>
      <dgm:spPr/>
      <dgm:t>
        <a:bodyPr/>
        <a:lstStyle/>
        <a:p>
          <a:endParaRPr lang="en-US"/>
        </a:p>
      </dgm:t>
    </dgm:pt>
    <dgm:pt modelId="{985F198F-AD77-4AC5-A694-1C0089A92F57}">
      <dgm:prSet custT="1"/>
      <dgm:spPr/>
      <dgm:t>
        <a:bodyPr/>
        <a:lstStyle/>
        <a:p>
          <a:r>
            <a:rPr lang="en-US" sz="1800" dirty="0"/>
            <a:t>Utilize 615 funds to address improvement plan. </a:t>
          </a:r>
        </a:p>
      </dgm:t>
    </dgm:pt>
    <dgm:pt modelId="{AF9463AC-5413-4F16-8A74-D1FDEA795E5E}" type="parTrans" cxnId="{B7E72175-10E6-434E-8C29-24ACB4A8042B}">
      <dgm:prSet/>
      <dgm:spPr/>
      <dgm:t>
        <a:bodyPr/>
        <a:lstStyle/>
        <a:p>
          <a:endParaRPr lang="en-US"/>
        </a:p>
      </dgm:t>
    </dgm:pt>
    <dgm:pt modelId="{076EDFBE-B390-452A-8DBC-E0F86E6E452F}" type="sibTrans" cxnId="{B7E72175-10E6-434E-8C29-24ACB4A8042B}">
      <dgm:prSet/>
      <dgm:spPr/>
      <dgm:t>
        <a:bodyPr/>
        <a:lstStyle/>
        <a:p>
          <a:endParaRPr lang="en-US"/>
        </a:p>
      </dgm:t>
    </dgm:pt>
    <dgm:pt modelId="{2A7AE6FC-9928-40AE-BC93-E7BEBFE96E53}">
      <dgm:prSet custT="1"/>
      <dgm:spPr/>
      <dgm:t>
        <a:bodyPr/>
        <a:lstStyle/>
        <a:p>
          <a:r>
            <a:rPr lang="en-US" sz="1800" dirty="0"/>
            <a:t>Develop/utilize Parent Advisory Board </a:t>
          </a:r>
        </a:p>
      </dgm:t>
    </dgm:pt>
    <dgm:pt modelId="{59E0367A-6E83-42AC-89DA-57B77833B371}" type="parTrans" cxnId="{E9D2E35C-2C62-4BF2-A6CF-33860FEAC6DF}">
      <dgm:prSet/>
      <dgm:spPr/>
      <dgm:t>
        <a:bodyPr/>
        <a:lstStyle/>
        <a:p>
          <a:endParaRPr lang="en-US"/>
        </a:p>
      </dgm:t>
    </dgm:pt>
    <dgm:pt modelId="{6774401E-F1F4-4C6E-ACD3-E419B3113B60}" type="sibTrans" cxnId="{E9D2E35C-2C62-4BF2-A6CF-33860FEAC6DF}">
      <dgm:prSet/>
      <dgm:spPr/>
      <dgm:t>
        <a:bodyPr/>
        <a:lstStyle/>
        <a:p>
          <a:endParaRPr lang="en-US"/>
        </a:p>
      </dgm:t>
    </dgm:pt>
    <dgm:pt modelId="{8B0FF4E3-4165-499D-B51F-85F714FA199E}">
      <dgm:prSet custT="1"/>
      <dgm:spPr/>
      <dgm:t>
        <a:bodyPr/>
        <a:lstStyle/>
        <a:p>
          <a:r>
            <a:rPr lang="en-US" sz="1800" dirty="0"/>
            <a:t>Use 615 funds to address improvement plan implementation.</a:t>
          </a:r>
        </a:p>
      </dgm:t>
    </dgm:pt>
    <dgm:pt modelId="{388FBAB5-6CA0-4054-9CF9-FDA04949ED0F}" type="parTrans" cxnId="{E084889A-78CD-4C30-978F-8A85B1FDD226}">
      <dgm:prSet/>
      <dgm:spPr/>
      <dgm:t>
        <a:bodyPr/>
        <a:lstStyle/>
        <a:p>
          <a:endParaRPr lang="en-US"/>
        </a:p>
      </dgm:t>
    </dgm:pt>
    <dgm:pt modelId="{EC54B384-5E6E-4616-8ABC-0DE94B64281F}" type="sibTrans" cxnId="{E084889A-78CD-4C30-978F-8A85B1FDD226}">
      <dgm:prSet/>
      <dgm:spPr/>
      <dgm:t>
        <a:bodyPr/>
        <a:lstStyle/>
        <a:p>
          <a:endParaRPr lang="en-US"/>
        </a:p>
      </dgm:t>
    </dgm:pt>
    <dgm:pt modelId="{027CB646-79CE-4EC7-8DBF-056C4CA6C724}">
      <dgm:prSet custT="1"/>
      <dgm:spPr/>
      <dgm:t>
        <a:bodyPr/>
        <a:lstStyle/>
        <a:p>
          <a:r>
            <a:rPr lang="en-US" sz="1800" dirty="0"/>
            <a:t>Use 615 funds to address improvement plan implementation.</a:t>
          </a:r>
        </a:p>
      </dgm:t>
    </dgm:pt>
    <dgm:pt modelId="{D8DEF8D2-CE85-4E69-8A99-A60ABC3265B5}" type="parTrans" cxnId="{3F3653F5-7609-4EE1-926A-F45F8F710DFA}">
      <dgm:prSet/>
      <dgm:spPr/>
      <dgm:t>
        <a:bodyPr/>
        <a:lstStyle/>
        <a:p>
          <a:endParaRPr lang="en-US"/>
        </a:p>
      </dgm:t>
    </dgm:pt>
    <dgm:pt modelId="{F996B3CA-D333-46ED-AF68-618322ADA06B}" type="sibTrans" cxnId="{3F3653F5-7609-4EE1-926A-F45F8F710DFA}">
      <dgm:prSet/>
      <dgm:spPr/>
      <dgm:t>
        <a:bodyPr/>
        <a:lstStyle/>
        <a:p>
          <a:endParaRPr lang="en-US"/>
        </a:p>
      </dgm:t>
    </dgm:pt>
    <dgm:pt modelId="{81FA91B7-75D7-4E30-A0F1-7D622847FD52}">
      <dgm:prSet custT="1"/>
      <dgm:spPr/>
      <dgm:t>
        <a:bodyPr/>
        <a:lstStyle/>
        <a:p>
          <a:r>
            <a:rPr lang="en-US" sz="1800" dirty="0"/>
            <a:t>Develop/utilize parent advisory board.  </a:t>
          </a:r>
        </a:p>
      </dgm:t>
    </dgm:pt>
    <dgm:pt modelId="{2F895722-EA82-4D90-9294-3F058474B70B}" type="parTrans" cxnId="{3E635DDB-9CEB-446B-AA02-615AAE78F59F}">
      <dgm:prSet/>
      <dgm:spPr/>
      <dgm:t>
        <a:bodyPr/>
        <a:lstStyle/>
        <a:p>
          <a:endParaRPr lang="en-US"/>
        </a:p>
      </dgm:t>
    </dgm:pt>
    <dgm:pt modelId="{E78BC7D7-24F5-4C96-B48D-A928E1E98840}" type="sibTrans" cxnId="{3E635DDB-9CEB-446B-AA02-615AAE78F59F}">
      <dgm:prSet/>
      <dgm:spPr/>
      <dgm:t>
        <a:bodyPr/>
        <a:lstStyle/>
        <a:p>
          <a:endParaRPr lang="en-US"/>
        </a:p>
      </dgm:t>
    </dgm:pt>
    <dgm:pt modelId="{F001986B-4975-4F92-9B4D-59EE7130100A}">
      <dgm:prSet custT="1"/>
      <dgm:spPr/>
      <dgm:t>
        <a:bodyPr/>
        <a:lstStyle/>
        <a:p>
          <a:r>
            <a:rPr lang="en-US" sz="1800" dirty="0"/>
            <a:t>Invite parents of students with disabilities to school board meeting. </a:t>
          </a:r>
        </a:p>
      </dgm:t>
    </dgm:pt>
    <dgm:pt modelId="{95832A31-4E44-4D1E-BE24-361019074F12}" type="parTrans" cxnId="{652A6682-FE32-4C7D-8C30-71A5043CC770}">
      <dgm:prSet/>
      <dgm:spPr/>
    </dgm:pt>
    <dgm:pt modelId="{C28F7B16-BB24-4EFE-ACC7-8F61DB3FC790}" type="sibTrans" cxnId="{652A6682-FE32-4C7D-8C30-71A5043CC770}">
      <dgm:prSet/>
      <dgm:spPr/>
    </dgm:pt>
    <dgm:pt modelId="{A589A17C-2603-4B8C-83AB-4CCC4CA50286}" type="pres">
      <dgm:prSet presAssocID="{8C77A9A4-C2C3-4A0B-A262-7270975D3E61}" presName="Name0" presStyleCnt="0">
        <dgm:presLayoutVars>
          <dgm:dir/>
          <dgm:animLvl val="lvl"/>
          <dgm:resizeHandles val="exact"/>
        </dgm:presLayoutVars>
      </dgm:prSet>
      <dgm:spPr/>
    </dgm:pt>
    <dgm:pt modelId="{1369D530-69A3-49EE-A271-EECBA531838A}" type="pres">
      <dgm:prSet presAssocID="{AF230CB3-773B-4CC8-A203-BF2F23A0E95A}" presName="composite" presStyleCnt="0"/>
      <dgm:spPr/>
    </dgm:pt>
    <dgm:pt modelId="{2B2A73D7-AA42-4DB5-A66F-FD7EF17B2437}" type="pres">
      <dgm:prSet presAssocID="{AF230CB3-773B-4CC8-A203-BF2F23A0E95A}" presName="parTx" presStyleLbl="alignNode1" presStyleIdx="0" presStyleCnt="3" custLinFactNeighborX="-253">
        <dgm:presLayoutVars>
          <dgm:chMax val="0"/>
          <dgm:chPref val="0"/>
        </dgm:presLayoutVars>
      </dgm:prSet>
      <dgm:spPr/>
    </dgm:pt>
    <dgm:pt modelId="{29C8A68B-0C7D-4016-85D5-397F262BFC87}" type="pres">
      <dgm:prSet presAssocID="{AF230CB3-773B-4CC8-A203-BF2F23A0E95A}" presName="desTx" presStyleLbl="alignAccFollowNode1" presStyleIdx="0" presStyleCnt="3" custLinFactNeighborX="-278" custLinFactNeighborY="3611">
        <dgm:presLayoutVars/>
      </dgm:prSet>
      <dgm:spPr/>
    </dgm:pt>
    <dgm:pt modelId="{7A7A1CE6-7BD8-4EF7-BFD4-8A63FEF91560}" type="pres">
      <dgm:prSet presAssocID="{C44F6BF1-863C-4549-8A55-56973218EFFC}" presName="space" presStyleCnt="0"/>
      <dgm:spPr/>
    </dgm:pt>
    <dgm:pt modelId="{581E3238-1C0B-43FF-A673-A904C623C801}" type="pres">
      <dgm:prSet presAssocID="{1C8CE8E9-3131-4914-A11D-D831C9E66A29}" presName="composite" presStyleCnt="0"/>
      <dgm:spPr/>
    </dgm:pt>
    <dgm:pt modelId="{C7A97C26-F60C-43F8-BA3D-A0112477926E}" type="pres">
      <dgm:prSet presAssocID="{1C8CE8E9-3131-4914-A11D-D831C9E66A29}" presName="parTx" presStyleLbl="alignNode1" presStyleIdx="1" presStyleCnt="3" custLinFactNeighborX="0" custLinFactNeighborY="-1487">
        <dgm:presLayoutVars>
          <dgm:chMax val="0"/>
          <dgm:chPref val="0"/>
        </dgm:presLayoutVars>
      </dgm:prSet>
      <dgm:spPr/>
    </dgm:pt>
    <dgm:pt modelId="{FEAEE9E2-40C1-4D2B-9700-7111DF7B03C6}" type="pres">
      <dgm:prSet presAssocID="{1C8CE8E9-3131-4914-A11D-D831C9E66A29}" presName="desTx" presStyleLbl="alignAccFollowNode1" presStyleIdx="1" presStyleCnt="3" custLinFactNeighborX="1054" custLinFactNeighborY="-416">
        <dgm:presLayoutVars/>
      </dgm:prSet>
      <dgm:spPr/>
    </dgm:pt>
    <dgm:pt modelId="{A343085C-3B4A-485D-9964-0B8BDCC42644}" type="pres">
      <dgm:prSet presAssocID="{0355E1F6-AFAB-4776-ABE8-1DCBCE0089AC}" presName="space" presStyleCnt="0"/>
      <dgm:spPr/>
    </dgm:pt>
    <dgm:pt modelId="{FACB8A9A-8A5D-4926-8F2F-1E089A687CEC}" type="pres">
      <dgm:prSet presAssocID="{B684E4F6-B4B9-4E4B-AB6C-64A9C43CA168}" presName="composite" presStyleCnt="0"/>
      <dgm:spPr/>
    </dgm:pt>
    <dgm:pt modelId="{0815174B-4665-4953-A2A5-A5606980CB71}" type="pres">
      <dgm:prSet presAssocID="{B684E4F6-B4B9-4E4B-AB6C-64A9C43CA168}" presName="parTx" presStyleLbl="alignNode1" presStyleIdx="2" presStyleCnt="3">
        <dgm:presLayoutVars>
          <dgm:chMax val="0"/>
          <dgm:chPref val="0"/>
        </dgm:presLayoutVars>
      </dgm:prSet>
      <dgm:spPr/>
    </dgm:pt>
    <dgm:pt modelId="{46A2CD33-F25B-4135-B78B-85C47155360C}" type="pres">
      <dgm:prSet presAssocID="{B684E4F6-B4B9-4E4B-AB6C-64A9C43CA168}" presName="desTx" presStyleLbl="alignAccFollowNode1" presStyleIdx="2" presStyleCnt="3">
        <dgm:presLayoutVars/>
      </dgm:prSet>
      <dgm:spPr/>
    </dgm:pt>
  </dgm:ptLst>
  <dgm:cxnLst>
    <dgm:cxn modelId="{7D771805-4E09-489D-B084-1DAB00A71C1F}" srcId="{8C77A9A4-C2C3-4A0B-A262-7270975D3E61}" destId="{B684E4F6-B4B9-4E4B-AB6C-64A9C43CA168}" srcOrd="2" destOrd="0" parTransId="{12E2D700-7CE6-43FB-823E-1C73F8C472AD}" sibTransId="{6E0C892D-FCE8-4D4B-AECB-B3373DEFC2E7}"/>
    <dgm:cxn modelId="{47975A0B-443A-4380-994B-4D9BF9DA4C6E}" srcId="{8C77A9A4-C2C3-4A0B-A262-7270975D3E61}" destId="{AF230CB3-773B-4CC8-A203-BF2F23A0E95A}" srcOrd="0" destOrd="0" parTransId="{99CF6EA9-CFF5-4E84-8F55-86E9F19D0F3E}" sibTransId="{C44F6BF1-863C-4549-8A55-56973218EFFC}"/>
    <dgm:cxn modelId="{E26B0E1F-C7BE-4141-B0D0-04220861FAB1}" type="presOf" srcId="{D281501B-4C9B-4C0B-9DBC-441D9B5740C7}" destId="{46A2CD33-F25B-4135-B78B-85C47155360C}" srcOrd="0" destOrd="0" presId="urn:microsoft.com/office/officeart/2016/7/layout/ChevronBlockProcess"/>
    <dgm:cxn modelId="{E9D2E35C-2C62-4BF2-A6CF-33860FEAC6DF}" srcId="{D281501B-4C9B-4C0B-9DBC-441D9B5740C7}" destId="{2A7AE6FC-9928-40AE-BC93-E7BEBFE96E53}" srcOrd="1" destOrd="0" parTransId="{59E0367A-6E83-42AC-89DA-57B77833B371}" sibTransId="{6774401E-F1F4-4C6E-ACD3-E419B3113B60}"/>
    <dgm:cxn modelId="{DC11DE5D-3166-4DC3-9CDF-939BECB2306A}" type="presOf" srcId="{8B0FF4E3-4165-499D-B51F-85F714FA199E}" destId="{29C8A68B-0C7D-4016-85D5-397F262BFC87}" srcOrd="0" destOrd="1" presId="urn:microsoft.com/office/officeart/2016/7/layout/ChevronBlockProcess"/>
    <dgm:cxn modelId="{D9CFD26A-40A5-40A2-A02E-75F3F249CF0E}" type="presOf" srcId="{A863C1AB-FFBC-4639-B22F-B02190C32B44}" destId="{FEAEE9E2-40C1-4D2B-9700-7111DF7B03C6}" srcOrd="0" destOrd="0" presId="urn:microsoft.com/office/officeart/2016/7/layout/ChevronBlockProcess"/>
    <dgm:cxn modelId="{B7E72175-10E6-434E-8C29-24ACB4A8042B}" srcId="{D281501B-4C9B-4C0B-9DBC-441D9B5740C7}" destId="{985F198F-AD77-4AC5-A694-1C0089A92F57}" srcOrd="0" destOrd="0" parTransId="{AF9463AC-5413-4F16-8A74-D1FDEA795E5E}" sibTransId="{076EDFBE-B390-452A-8DBC-E0F86E6E452F}"/>
    <dgm:cxn modelId="{73E82255-46F0-47B7-A1FA-3B955A55FE30}" srcId="{1C8CE8E9-3131-4914-A11D-D831C9E66A29}" destId="{A863C1AB-FFBC-4639-B22F-B02190C32B44}" srcOrd="0" destOrd="0" parTransId="{E1BFBD04-0902-47EB-B7B5-951E7A2EBD7C}" sibTransId="{1BDF2060-84DD-4E83-BA63-6E433F8F74CB}"/>
    <dgm:cxn modelId="{BC337A59-EB10-436F-BC3F-ED3C07DD0435}" type="presOf" srcId="{1C8CE8E9-3131-4914-A11D-D831C9E66A29}" destId="{C7A97C26-F60C-43F8-BA3D-A0112477926E}" srcOrd="0" destOrd="0" presId="urn:microsoft.com/office/officeart/2016/7/layout/ChevronBlockProcess"/>
    <dgm:cxn modelId="{60BB5E7A-8E93-4049-B667-4B116AC8DA8B}" type="presOf" srcId="{985F198F-AD77-4AC5-A694-1C0089A92F57}" destId="{46A2CD33-F25B-4135-B78B-85C47155360C}" srcOrd="0" destOrd="1" presId="urn:microsoft.com/office/officeart/2016/7/layout/ChevronBlockProcess"/>
    <dgm:cxn modelId="{C459337C-8A04-4856-B14C-8C4D45350736}" type="presOf" srcId="{2A7AE6FC-9928-40AE-BC93-E7BEBFE96E53}" destId="{46A2CD33-F25B-4135-B78B-85C47155360C}" srcOrd="0" destOrd="2" presId="urn:microsoft.com/office/officeart/2016/7/layout/ChevronBlockProcess"/>
    <dgm:cxn modelId="{EB17B280-A5C0-4622-9FB8-E0C1F44CA96A}" type="presOf" srcId="{AF230CB3-773B-4CC8-A203-BF2F23A0E95A}" destId="{2B2A73D7-AA42-4DB5-A66F-FD7EF17B2437}" srcOrd="0" destOrd="0" presId="urn:microsoft.com/office/officeart/2016/7/layout/ChevronBlockProcess"/>
    <dgm:cxn modelId="{652A6682-FE32-4C7D-8C30-71A5043CC770}" srcId="{D281501B-4C9B-4C0B-9DBC-441D9B5740C7}" destId="{F001986B-4975-4F92-9B4D-59EE7130100A}" srcOrd="2" destOrd="0" parTransId="{95832A31-4E44-4D1E-BE24-361019074F12}" sibTransId="{C28F7B16-BB24-4EFE-ACC7-8F61DB3FC790}"/>
    <dgm:cxn modelId="{A41A3089-6137-471A-BEEB-F6A1DAF816E5}" type="presOf" srcId="{81FA91B7-75D7-4E30-A0F1-7D622847FD52}" destId="{FEAEE9E2-40C1-4D2B-9700-7111DF7B03C6}" srcOrd="0" destOrd="2" presId="urn:microsoft.com/office/officeart/2016/7/layout/ChevronBlockProcess"/>
    <dgm:cxn modelId="{D8AF4F8C-2523-4F5F-9582-0819A9642BFD}" type="presOf" srcId="{B0311D38-A77A-42E9-BD37-5D53E5D342B7}" destId="{29C8A68B-0C7D-4016-85D5-397F262BFC87}" srcOrd="0" destOrd="0" presId="urn:microsoft.com/office/officeart/2016/7/layout/ChevronBlockProcess"/>
    <dgm:cxn modelId="{7EBE8991-182A-4621-A661-F1BC992988C1}" srcId="{B684E4F6-B4B9-4E4B-AB6C-64A9C43CA168}" destId="{D281501B-4C9B-4C0B-9DBC-441D9B5740C7}" srcOrd="0" destOrd="0" parTransId="{0DCC8DAF-3F8D-4482-85CC-884308EAE0DF}" sibTransId="{1154C7D2-31FE-45DD-99CF-2B8016C78428}"/>
    <dgm:cxn modelId="{E084889A-78CD-4C30-978F-8A85B1FDD226}" srcId="{B0311D38-A77A-42E9-BD37-5D53E5D342B7}" destId="{8B0FF4E3-4165-499D-B51F-85F714FA199E}" srcOrd="0" destOrd="0" parTransId="{388FBAB5-6CA0-4054-9CF9-FDA04949ED0F}" sibTransId="{EC54B384-5E6E-4616-8ABC-0DE94B64281F}"/>
    <dgm:cxn modelId="{90BAC59E-24BE-4A37-8036-E5111B56FC20}" srcId="{AF230CB3-773B-4CC8-A203-BF2F23A0E95A}" destId="{B0311D38-A77A-42E9-BD37-5D53E5D342B7}" srcOrd="0" destOrd="0" parTransId="{C2AD0168-B1C5-40BF-A40C-12A5499CEBA8}" sibTransId="{69DFECBB-726B-4386-9C7F-950AA264CADF}"/>
    <dgm:cxn modelId="{649C90A6-B397-445F-BDF4-D559FEE37950}" type="presOf" srcId="{8C77A9A4-C2C3-4A0B-A262-7270975D3E61}" destId="{A589A17C-2603-4B8C-83AB-4CCC4CA50286}" srcOrd="0" destOrd="0" presId="urn:microsoft.com/office/officeart/2016/7/layout/ChevronBlockProcess"/>
    <dgm:cxn modelId="{943FFFB8-D339-4BFA-917A-6AE1FC1395C2}" type="presOf" srcId="{027CB646-79CE-4EC7-8DBF-056C4CA6C724}" destId="{FEAEE9E2-40C1-4D2B-9700-7111DF7B03C6}" srcOrd="0" destOrd="1" presId="urn:microsoft.com/office/officeart/2016/7/layout/ChevronBlockProcess"/>
    <dgm:cxn modelId="{CB9105C7-A060-4036-ABBB-3E70B65FE2A3}" type="presOf" srcId="{B684E4F6-B4B9-4E4B-AB6C-64A9C43CA168}" destId="{0815174B-4665-4953-A2A5-A5606980CB71}" srcOrd="0" destOrd="0" presId="urn:microsoft.com/office/officeart/2016/7/layout/ChevronBlockProcess"/>
    <dgm:cxn modelId="{9F5FADCB-33DB-44E0-8C9C-87F8A40CFBEA}" srcId="{8C77A9A4-C2C3-4A0B-A262-7270975D3E61}" destId="{1C8CE8E9-3131-4914-A11D-D831C9E66A29}" srcOrd="1" destOrd="0" parTransId="{46543D97-E9B0-48C6-A425-FBF2947A8257}" sibTransId="{0355E1F6-AFAB-4776-ABE8-1DCBCE0089AC}"/>
    <dgm:cxn modelId="{3E635DDB-9CEB-446B-AA02-615AAE78F59F}" srcId="{A863C1AB-FFBC-4639-B22F-B02190C32B44}" destId="{81FA91B7-75D7-4E30-A0F1-7D622847FD52}" srcOrd="1" destOrd="0" parTransId="{2F895722-EA82-4D90-9294-3F058474B70B}" sibTransId="{E78BC7D7-24F5-4C96-B48D-A928E1E98840}"/>
    <dgm:cxn modelId="{842171E2-BC5E-43EC-BC59-E335D5F92A11}" type="presOf" srcId="{F001986B-4975-4F92-9B4D-59EE7130100A}" destId="{46A2CD33-F25B-4135-B78B-85C47155360C}" srcOrd="0" destOrd="3" presId="urn:microsoft.com/office/officeart/2016/7/layout/ChevronBlockProcess"/>
    <dgm:cxn modelId="{3F3653F5-7609-4EE1-926A-F45F8F710DFA}" srcId="{A863C1AB-FFBC-4639-B22F-B02190C32B44}" destId="{027CB646-79CE-4EC7-8DBF-056C4CA6C724}" srcOrd="0" destOrd="0" parTransId="{D8DEF8D2-CE85-4E69-8A99-A60ABC3265B5}" sibTransId="{F996B3CA-D333-46ED-AF68-618322ADA06B}"/>
    <dgm:cxn modelId="{B75BC344-F914-4C90-9013-599C83925A20}" type="presParOf" srcId="{A589A17C-2603-4B8C-83AB-4CCC4CA50286}" destId="{1369D530-69A3-49EE-A271-EECBA531838A}" srcOrd="0" destOrd="0" presId="urn:microsoft.com/office/officeart/2016/7/layout/ChevronBlockProcess"/>
    <dgm:cxn modelId="{AEC1DEEE-1B2A-4136-B8F0-BCF8826C1BF8}" type="presParOf" srcId="{1369D530-69A3-49EE-A271-EECBA531838A}" destId="{2B2A73D7-AA42-4DB5-A66F-FD7EF17B2437}" srcOrd="0" destOrd="0" presId="urn:microsoft.com/office/officeart/2016/7/layout/ChevronBlockProcess"/>
    <dgm:cxn modelId="{5AA83242-1122-4321-A12A-2F27D08F5656}" type="presParOf" srcId="{1369D530-69A3-49EE-A271-EECBA531838A}" destId="{29C8A68B-0C7D-4016-85D5-397F262BFC87}" srcOrd="1" destOrd="0" presId="urn:microsoft.com/office/officeart/2016/7/layout/ChevronBlockProcess"/>
    <dgm:cxn modelId="{3ED72D5D-964B-40F3-B818-9266F54534CD}" type="presParOf" srcId="{A589A17C-2603-4B8C-83AB-4CCC4CA50286}" destId="{7A7A1CE6-7BD8-4EF7-BFD4-8A63FEF91560}" srcOrd="1" destOrd="0" presId="urn:microsoft.com/office/officeart/2016/7/layout/ChevronBlockProcess"/>
    <dgm:cxn modelId="{AE449CA3-CDF5-4652-BA9E-117A65EF0C62}" type="presParOf" srcId="{A589A17C-2603-4B8C-83AB-4CCC4CA50286}" destId="{581E3238-1C0B-43FF-A673-A904C623C801}" srcOrd="2" destOrd="0" presId="urn:microsoft.com/office/officeart/2016/7/layout/ChevronBlockProcess"/>
    <dgm:cxn modelId="{6A496675-0353-4C1A-AFBA-40C5520CB2A0}" type="presParOf" srcId="{581E3238-1C0B-43FF-A673-A904C623C801}" destId="{C7A97C26-F60C-43F8-BA3D-A0112477926E}" srcOrd="0" destOrd="0" presId="urn:microsoft.com/office/officeart/2016/7/layout/ChevronBlockProcess"/>
    <dgm:cxn modelId="{7A8D10F8-0909-43CC-AADD-EDE1D1F7C7BA}" type="presParOf" srcId="{581E3238-1C0B-43FF-A673-A904C623C801}" destId="{FEAEE9E2-40C1-4D2B-9700-7111DF7B03C6}" srcOrd="1" destOrd="0" presId="urn:microsoft.com/office/officeart/2016/7/layout/ChevronBlockProcess"/>
    <dgm:cxn modelId="{65270374-1C4F-48D3-BFF6-C78FB74263C5}" type="presParOf" srcId="{A589A17C-2603-4B8C-83AB-4CCC4CA50286}" destId="{A343085C-3B4A-485D-9964-0B8BDCC42644}" srcOrd="3" destOrd="0" presId="urn:microsoft.com/office/officeart/2016/7/layout/ChevronBlockProcess"/>
    <dgm:cxn modelId="{D882C7DD-1A77-46F5-B22D-4D5D6B54824F}" type="presParOf" srcId="{A589A17C-2603-4B8C-83AB-4CCC4CA50286}" destId="{FACB8A9A-8A5D-4926-8F2F-1E089A687CEC}" srcOrd="4" destOrd="0" presId="urn:microsoft.com/office/officeart/2016/7/layout/ChevronBlockProcess"/>
    <dgm:cxn modelId="{7CEA5CFD-0CF4-4607-A53B-F0A26AA2B9BD}" type="presParOf" srcId="{FACB8A9A-8A5D-4926-8F2F-1E089A687CEC}" destId="{0815174B-4665-4953-A2A5-A5606980CB71}" srcOrd="0" destOrd="0" presId="urn:microsoft.com/office/officeart/2016/7/layout/ChevronBlockProcess"/>
    <dgm:cxn modelId="{7DAB9332-57F2-4BD1-882A-3318ABBF88BA}" type="presParOf" srcId="{FACB8A9A-8A5D-4926-8F2F-1E089A687CEC}" destId="{46A2CD33-F25B-4135-B78B-85C47155360C}"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B4CEC70-3E17-4EC6-BA25-ABA2243759BC}" type="doc">
      <dgm:prSet loTypeId="urn:microsoft.com/office/officeart/2016/7/layout/HexagonTimeline" loCatId="process" qsTypeId="urn:microsoft.com/office/officeart/2005/8/quickstyle/simple1" qsCatId="simple" csTypeId="urn:microsoft.com/office/officeart/2005/8/colors/colorful1" csCatId="colorful" phldr="1"/>
      <dgm:spPr/>
      <dgm:t>
        <a:bodyPr/>
        <a:lstStyle/>
        <a:p>
          <a:endParaRPr lang="en-US"/>
        </a:p>
      </dgm:t>
    </dgm:pt>
    <dgm:pt modelId="{9FE188CB-C57F-426E-9D7F-A084CC0BCFCD}">
      <dgm:prSet/>
      <dgm:spPr/>
      <dgm:t>
        <a:bodyPr/>
        <a:lstStyle/>
        <a:p>
          <a:r>
            <a:rPr lang="en-US" dirty="0"/>
            <a:t>Toolkits due in (</a:t>
          </a:r>
          <a:r>
            <a:rPr lang="en-US" dirty="0" err="1"/>
            <a:t>EdPlan</a:t>
          </a:r>
          <a:r>
            <a:rPr lang="en-US" dirty="0"/>
            <a:t>)</a:t>
          </a:r>
        </a:p>
      </dgm:t>
    </dgm:pt>
    <dgm:pt modelId="{38B5ABC5-C714-4EAB-BDF0-4E1BE2E816AC}" type="parTrans" cxnId="{923FA73D-F7EF-45DE-A638-FC302E0AFAED}">
      <dgm:prSet/>
      <dgm:spPr/>
      <dgm:t>
        <a:bodyPr/>
        <a:lstStyle/>
        <a:p>
          <a:endParaRPr lang="en-US"/>
        </a:p>
      </dgm:t>
    </dgm:pt>
    <dgm:pt modelId="{44DFC692-5ABB-445D-B45F-1D8D4D5892DD}" type="sibTrans" cxnId="{923FA73D-F7EF-45DE-A638-FC302E0AFAED}">
      <dgm:prSet/>
      <dgm:spPr/>
      <dgm:t>
        <a:bodyPr/>
        <a:lstStyle/>
        <a:p>
          <a:endParaRPr lang="en-US"/>
        </a:p>
      </dgm:t>
    </dgm:pt>
    <dgm:pt modelId="{55B0AEDE-3421-4A6B-A4AF-3663BEBA620A}">
      <dgm:prSet/>
      <dgm:spPr/>
      <dgm:t>
        <a:bodyPr/>
        <a:lstStyle/>
        <a:p>
          <a:r>
            <a:rPr lang="en-US" dirty="0"/>
            <a:t>Jan.–May 2024</a:t>
          </a:r>
        </a:p>
      </dgm:t>
    </dgm:pt>
    <dgm:pt modelId="{A34BF40D-E26B-4025-AAA0-0180B62C5308}" type="parTrans" cxnId="{F5453104-3980-4DC7-BE83-D38988486876}">
      <dgm:prSet/>
      <dgm:spPr/>
      <dgm:t>
        <a:bodyPr/>
        <a:lstStyle/>
        <a:p>
          <a:endParaRPr lang="en-US"/>
        </a:p>
      </dgm:t>
    </dgm:pt>
    <dgm:pt modelId="{42A7D4C8-22FD-4F2C-B284-BE715855E69B}" type="sibTrans" cxnId="{F5453104-3980-4DC7-BE83-D38988486876}">
      <dgm:prSet/>
      <dgm:spPr/>
      <dgm:t>
        <a:bodyPr/>
        <a:lstStyle/>
        <a:p>
          <a:endParaRPr lang="en-US"/>
        </a:p>
      </dgm:t>
    </dgm:pt>
    <dgm:pt modelId="{5F33F5CD-F329-4CA5-9148-522D2A580908}">
      <dgm:prSet/>
      <dgm:spPr/>
      <dgm:t>
        <a:bodyPr/>
        <a:lstStyle/>
        <a:p>
          <a:r>
            <a:rPr lang="en-US" dirty="0"/>
            <a:t>Implement &amp; monitor improvement plan </a:t>
          </a:r>
        </a:p>
        <a:p>
          <a:r>
            <a:rPr lang="en-US" dirty="0"/>
            <a:t> Progress review is due by March 31</a:t>
          </a:r>
          <a:r>
            <a:rPr lang="en-US" baseline="30000" dirty="0"/>
            <a:t>st</a:t>
          </a:r>
          <a:endParaRPr lang="en-US" dirty="0"/>
        </a:p>
      </dgm:t>
    </dgm:pt>
    <dgm:pt modelId="{25461B3C-32C6-4314-B5CF-1C5FD9661AE1}" type="parTrans" cxnId="{8313EF49-E939-4656-AF55-7D9543B9B2C3}">
      <dgm:prSet/>
      <dgm:spPr/>
      <dgm:t>
        <a:bodyPr/>
        <a:lstStyle/>
        <a:p>
          <a:endParaRPr lang="en-US"/>
        </a:p>
      </dgm:t>
    </dgm:pt>
    <dgm:pt modelId="{0DC6AA93-7E69-4BF6-A184-9E57B42F6103}" type="sibTrans" cxnId="{8313EF49-E939-4656-AF55-7D9543B9B2C3}">
      <dgm:prSet/>
      <dgm:spPr/>
      <dgm:t>
        <a:bodyPr/>
        <a:lstStyle/>
        <a:p>
          <a:endParaRPr lang="en-US"/>
        </a:p>
      </dgm:t>
    </dgm:pt>
    <dgm:pt modelId="{19B2AE61-0484-404C-95DA-90ACBC1A1E06}">
      <dgm:prSet/>
      <dgm:spPr/>
      <dgm:t>
        <a:bodyPr/>
        <a:lstStyle/>
        <a:p>
          <a:r>
            <a:rPr lang="en-US" dirty="0"/>
            <a:t>31 May 2024</a:t>
          </a:r>
        </a:p>
      </dgm:t>
    </dgm:pt>
    <dgm:pt modelId="{F267DB6F-96D4-4EF9-839F-AF1140952A2A}" type="parTrans" cxnId="{50C10F1A-0114-4F3C-B99E-CAE3880BD8E8}">
      <dgm:prSet/>
      <dgm:spPr/>
      <dgm:t>
        <a:bodyPr/>
        <a:lstStyle/>
        <a:p>
          <a:endParaRPr lang="en-US"/>
        </a:p>
      </dgm:t>
    </dgm:pt>
    <dgm:pt modelId="{055DDCCA-97B5-4D0E-9299-2E66D2731FF2}" type="sibTrans" cxnId="{50C10F1A-0114-4F3C-B99E-CAE3880BD8E8}">
      <dgm:prSet/>
      <dgm:spPr/>
      <dgm:t>
        <a:bodyPr/>
        <a:lstStyle/>
        <a:p>
          <a:endParaRPr lang="en-US"/>
        </a:p>
      </dgm:t>
    </dgm:pt>
    <dgm:pt modelId="{6AD87D17-370E-4EB3-A35F-8A7FAA1FC4F4}">
      <dgm:prSet/>
      <dgm:spPr/>
      <dgm:t>
        <a:bodyPr/>
        <a:lstStyle/>
        <a:p>
          <a:r>
            <a:rPr lang="en-US" dirty="0"/>
            <a:t>Submit PD  </a:t>
          </a:r>
        </a:p>
        <a:p>
          <a:r>
            <a:rPr lang="en-US" dirty="0"/>
            <a:t>Submit Final progress review</a:t>
          </a:r>
        </a:p>
      </dgm:t>
    </dgm:pt>
    <dgm:pt modelId="{EB1B7BE4-87A6-4077-92DF-F995804231FE}" type="parTrans" cxnId="{3967C62F-8AF8-43FB-8B8E-33DC9BA167F3}">
      <dgm:prSet/>
      <dgm:spPr/>
      <dgm:t>
        <a:bodyPr/>
        <a:lstStyle/>
        <a:p>
          <a:endParaRPr lang="en-US"/>
        </a:p>
      </dgm:t>
    </dgm:pt>
    <dgm:pt modelId="{621F9F74-3623-44B5-A5EC-4EF3D3D51AC6}" type="sibTrans" cxnId="{3967C62F-8AF8-43FB-8B8E-33DC9BA167F3}">
      <dgm:prSet/>
      <dgm:spPr/>
      <dgm:t>
        <a:bodyPr/>
        <a:lstStyle/>
        <a:p>
          <a:endParaRPr lang="en-US"/>
        </a:p>
      </dgm:t>
    </dgm:pt>
    <dgm:pt modelId="{93DB8BD2-81C1-4843-853A-67ED0034D3BD}">
      <dgm:prSet/>
      <dgm:spPr/>
      <dgm:t>
        <a:bodyPr/>
        <a:lstStyle/>
        <a:p>
          <a:r>
            <a:rPr lang="en-US" dirty="0"/>
            <a:t>12 Jan. 2024	</a:t>
          </a:r>
        </a:p>
      </dgm:t>
    </dgm:pt>
    <dgm:pt modelId="{7CD575D5-9C21-4143-B844-49D611C17F7B}" type="parTrans" cxnId="{A2EDF3A9-68C0-49C2-BCA6-55D8DF51D7A7}">
      <dgm:prSet/>
      <dgm:spPr/>
      <dgm:t>
        <a:bodyPr/>
        <a:lstStyle/>
        <a:p>
          <a:endParaRPr lang="en-US"/>
        </a:p>
      </dgm:t>
    </dgm:pt>
    <dgm:pt modelId="{EE3E943D-F033-4314-AE29-AA249CFE4812}" type="sibTrans" cxnId="{A2EDF3A9-68C0-49C2-BCA6-55D8DF51D7A7}">
      <dgm:prSet/>
      <dgm:spPr/>
      <dgm:t>
        <a:bodyPr/>
        <a:lstStyle/>
        <a:p>
          <a:endParaRPr lang="en-US"/>
        </a:p>
      </dgm:t>
    </dgm:pt>
    <dgm:pt modelId="{C17FE1E9-C2B6-4ADF-8FF3-7629F601F96A}" type="pres">
      <dgm:prSet presAssocID="{DB4CEC70-3E17-4EC6-BA25-ABA2243759BC}" presName="Name0" presStyleCnt="0">
        <dgm:presLayoutVars>
          <dgm:chMax/>
          <dgm:chPref/>
          <dgm:animLvl val="lvl"/>
        </dgm:presLayoutVars>
      </dgm:prSet>
      <dgm:spPr/>
    </dgm:pt>
    <dgm:pt modelId="{BFFA37A7-BCCC-4286-B58A-0FFDF72461C4}" type="pres">
      <dgm:prSet presAssocID="{93DB8BD2-81C1-4843-853A-67ED0034D3BD}" presName="composite" presStyleCnt="0"/>
      <dgm:spPr/>
    </dgm:pt>
    <dgm:pt modelId="{F8627F52-45B4-4DA2-98C2-143E890568B6}" type="pres">
      <dgm:prSet presAssocID="{93DB8BD2-81C1-4843-853A-67ED0034D3BD}" presName="Parent1" presStyleLbl="alignNode1" presStyleIdx="0" presStyleCnt="3">
        <dgm:presLayoutVars>
          <dgm:chMax val="1"/>
          <dgm:chPref val="1"/>
          <dgm:bulletEnabled val="1"/>
        </dgm:presLayoutVars>
      </dgm:prSet>
      <dgm:spPr/>
    </dgm:pt>
    <dgm:pt modelId="{7B79DF79-8A3B-4447-9FF2-3BBB18DD3E91}" type="pres">
      <dgm:prSet presAssocID="{93DB8BD2-81C1-4843-853A-67ED0034D3BD}" presName="Childtext1" presStyleLbl="revTx" presStyleIdx="0" presStyleCnt="3">
        <dgm:presLayoutVars>
          <dgm:chMax val="0"/>
          <dgm:chPref val="0"/>
          <dgm:bulletEnabled/>
        </dgm:presLayoutVars>
      </dgm:prSet>
      <dgm:spPr/>
    </dgm:pt>
    <dgm:pt modelId="{00A91E5D-E4F7-4D58-8EBB-67EC0AAA58FC}" type="pres">
      <dgm:prSet presAssocID="{93DB8BD2-81C1-4843-853A-67ED0034D3BD}" presName="ConnectLine" presStyleLbl="sibTrans1D1" presStyleIdx="0" presStyleCnt="3"/>
      <dgm:spPr>
        <a:noFill/>
        <a:ln w="12700" cap="flat" cmpd="sng" algn="ctr">
          <a:solidFill>
            <a:schemeClr val="accent3">
              <a:hueOff val="0"/>
              <a:satOff val="0"/>
              <a:lumOff val="0"/>
              <a:alphaOff val="0"/>
            </a:schemeClr>
          </a:solidFill>
          <a:prstDash val="dash"/>
          <a:miter lim="800000"/>
        </a:ln>
        <a:effectLst/>
      </dgm:spPr>
    </dgm:pt>
    <dgm:pt modelId="{12CF5E80-BA6A-4A9C-A617-839345610E11}" type="pres">
      <dgm:prSet presAssocID="{93DB8BD2-81C1-4843-853A-67ED0034D3BD}" presName="ConnectLineEnd" presStyleLbl="node1" presStyleIdx="0" presStyleCnt="3"/>
      <dgm:spPr/>
    </dgm:pt>
    <dgm:pt modelId="{E0647CFF-87B9-45F6-A640-300B92E3BF86}" type="pres">
      <dgm:prSet presAssocID="{93DB8BD2-81C1-4843-853A-67ED0034D3BD}" presName="EmptyPane" presStyleCnt="0"/>
      <dgm:spPr/>
    </dgm:pt>
    <dgm:pt modelId="{803C2C2D-DE19-4FDF-8013-ED987D762334}" type="pres">
      <dgm:prSet presAssocID="{EE3E943D-F033-4314-AE29-AA249CFE4812}" presName="spaceBetweenRectangles" presStyleLbl="fgAcc1" presStyleIdx="0" presStyleCnt="2"/>
      <dgm:spPr/>
    </dgm:pt>
    <dgm:pt modelId="{35AEEC6B-2370-45D5-A0D5-6550A9896835}" type="pres">
      <dgm:prSet presAssocID="{55B0AEDE-3421-4A6B-A4AF-3663BEBA620A}" presName="composite" presStyleCnt="0"/>
      <dgm:spPr/>
    </dgm:pt>
    <dgm:pt modelId="{635E90AD-7E8A-4166-8515-0055AEA8D472}" type="pres">
      <dgm:prSet presAssocID="{55B0AEDE-3421-4A6B-A4AF-3663BEBA620A}" presName="Parent1" presStyleLbl="alignNode1" presStyleIdx="1" presStyleCnt="3">
        <dgm:presLayoutVars>
          <dgm:chMax val="1"/>
          <dgm:chPref val="1"/>
          <dgm:bulletEnabled val="1"/>
        </dgm:presLayoutVars>
      </dgm:prSet>
      <dgm:spPr/>
    </dgm:pt>
    <dgm:pt modelId="{AC156B3E-1DA3-404B-91CC-393874ECAF83}" type="pres">
      <dgm:prSet presAssocID="{55B0AEDE-3421-4A6B-A4AF-3663BEBA620A}" presName="Childtext1" presStyleLbl="revTx" presStyleIdx="1" presStyleCnt="3">
        <dgm:presLayoutVars>
          <dgm:chMax val="0"/>
          <dgm:chPref val="0"/>
          <dgm:bulletEnabled/>
        </dgm:presLayoutVars>
      </dgm:prSet>
      <dgm:spPr/>
    </dgm:pt>
    <dgm:pt modelId="{6562B27A-448E-4279-B298-242E9692629F}" type="pres">
      <dgm:prSet presAssocID="{55B0AEDE-3421-4A6B-A4AF-3663BEBA620A}" presName="ConnectLine" presStyleLbl="sibTrans1D1" presStyleIdx="1" presStyleCnt="3"/>
      <dgm:spPr>
        <a:noFill/>
        <a:ln w="12700" cap="flat" cmpd="sng" algn="ctr">
          <a:solidFill>
            <a:schemeClr val="accent5">
              <a:hueOff val="0"/>
              <a:satOff val="0"/>
              <a:lumOff val="0"/>
              <a:alphaOff val="0"/>
            </a:schemeClr>
          </a:solidFill>
          <a:prstDash val="dash"/>
          <a:miter lim="800000"/>
        </a:ln>
        <a:effectLst/>
      </dgm:spPr>
    </dgm:pt>
    <dgm:pt modelId="{77D78AF5-2BA9-4D05-8645-7217585B102A}" type="pres">
      <dgm:prSet presAssocID="{55B0AEDE-3421-4A6B-A4AF-3663BEBA620A}" presName="ConnectLineEnd" presStyleLbl="node1" presStyleIdx="1" presStyleCnt="3"/>
      <dgm:spPr/>
    </dgm:pt>
    <dgm:pt modelId="{39DECD79-56D5-422C-8E71-6F04A2064BEC}" type="pres">
      <dgm:prSet presAssocID="{55B0AEDE-3421-4A6B-A4AF-3663BEBA620A}" presName="EmptyPane" presStyleCnt="0"/>
      <dgm:spPr/>
    </dgm:pt>
    <dgm:pt modelId="{96034109-6386-4E65-9D53-8D9B3121C32D}" type="pres">
      <dgm:prSet presAssocID="{42A7D4C8-22FD-4F2C-B284-BE715855E69B}" presName="spaceBetweenRectangles" presStyleLbl="fgAcc1" presStyleIdx="1" presStyleCnt="2"/>
      <dgm:spPr/>
    </dgm:pt>
    <dgm:pt modelId="{7BDD40E8-644F-4BF3-B901-3075D84023AD}" type="pres">
      <dgm:prSet presAssocID="{19B2AE61-0484-404C-95DA-90ACBC1A1E06}" presName="composite" presStyleCnt="0"/>
      <dgm:spPr/>
    </dgm:pt>
    <dgm:pt modelId="{13BC7E34-DDD3-4E64-8EDC-0FE2C9C5CE2E}" type="pres">
      <dgm:prSet presAssocID="{19B2AE61-0484-404C-95DA-90ACBC1A1E06}" presName="Parent1" presStyleLbl="alignNode1" presStyleIdx="2" presStyleCnt="3">
        <dgm:presLayoutVars>
          <dgm:chMax val="1"/>
          <dgm:chPref val="1"/>
          <dgm:bulletEnabled val="1"/>
        </dgm:presLayoutVars>
      </dgm:prSet>
      <dgm:spPr/>
    </dgm:pt>
    <dgm:pt modelId="{24B40778-2DFD-4718-8D76-8B1A48AFC842}" type="pres">
      <dgm:prSet presAssocID="{19B2AE61-0484-404C-95DA-90ACBC1A1E06}" presName="Childtext1" presStyleLbl="revTx" presStyleIdx="2" presStyleCnt="3">
        <dgm:presLayoutVars>
          <dgm:chMax val="0"/>
          <dgm:chPref val="0"/>
          <dgm:bulletEnabled/>
        </dgm:presLayoutVars>
      </dgm:prSet>
      <dgm:spPr/>
    </dgm:pt>
    <dgm:pt modelId="{F7BFEE70-9632-4B0D-B8AF-A67CDD401CE8}" type="pres">
      <dgm:prSet presAssocID="{19B2AE61-0484-404C-95DA-90ACBC1A1E06}" presName="ConnectLine" presStyleLbl="sibTrans1D1" presStyleIdx="2" presStyleCnt="3"/>
      <dgm:spPr>
        <a:noFill/>
        <a:ln w="12700" cap="flat" cmpd="sng" algn="ctr">
          <a:solidFill>
            <a:schemeClr val="accent2">
              <a:hueOff val="0"/>
              <a:satOff val="0"/>
              <a:lumOff val="0"/>
              <a:alphaOff val="0"/>
            </a:schemeClr>
          </a:solidFill>
          <a:prstDash val="dash"/>
          <a:miter lim="800000"/>
        </a:ln>
        <a:effectLst/>
      </dgm:spPr>
    </dgm:pt>
    <dgm:pt modelId="{5E0E2D31-AE48-4562-8F73-4F9008B83B85}" type="pres">
      <dgm:prSet presAssocID="{19B2AE61-0484-404C-95DA-90ACBC1A1E06}" presName="ConnectLineEnd" presStyleLbl="node1" presStyleIdx="2" presStyleCnt="3"/>
      <dgm:spPr/>
    </dgm:pt>
    <dgm:pt modelId="{1D2E2619-86A1-4E2D-AEF7-002674704E20}" type="pres">
      <dgm:prSet presAssocID="{19B2AE61-0484-404C-95DA-90ACBC1A1E06}" presName="EmptyPane" presStyleCnt="0"/>
      <dgm:spPr/>
    </dgm:pt>
  </dgm:ptLst>
  <dgm:cxnLst>
    <dgm:cxn modelId="{F5453104-3980-4DC7-BE83-D38988486876}" srcId="{DB4CEC70-3E17-4EC6-BA25-ABA2243759BC}" destId="{55B0AEDE-3421-4A6B-A4AF-3663BEBA620A}" srcOrd="1" destOrd="0" parTransId="{A34BF40D-E26B-4025-AAA0-0180B62C5308}" sibTransId="{42A7D4C8-22FD-4F2C-B284-BE715855E69B}"/>
    <dgm:cxn modelId="{50C10F1A-0114-4F3C-B99E-CAE3880BD8E8}" srcId="{DB4CEC70-3E17-4EC6-BA25-ABA2243759BC}" destId="{19B2AE61-0484-404C-95DA-90ACBC1A1E06}" srcOrd="2" destOrd="0" parTransId="{F267DB6F-96D4-4EF9-839F-AF1140952A2A}" sibTransId="{055DDCCA-97B5-4D0E-9299-2E66D2731FF2}"/>
    <dgm:cxn modelId="{0666BC2D-080C-4735-8BF2-487BFF216529}" type="presOf" srcId="{19B2AE61-0484-404C-95DA-90ACBC1A1E06}" destId="{13BC7E34-DDD3-4E64-8EDC-0FE2C9C5CE2E}" srcOrd="0" destOrd="0" presId="urn:microsoft.com/office/officeart/2016/7/layout/HexagonTimeline"/>
    <dgm:cxn modelId="{3967C62F-8AF8-43FB-8B8E-33DC9BA167F3}" srcId="{19B2AE61-0484-404C-95DA-90ACBC1A1E06}" destId="{6AD87D17-370E-4EB3-A35F-8A7FAA1FC4F4}" srcOrd="0" destOrd="0" parTransId="{EB1B7BE4-87A6-4077-92DF-F995804231FE}" sibTransId="{621F9F74-3623-44B5-A5EC-4EF3D3D51AC6}"/>
    <dgm:cxn modelId="{923FA73D-F7EF-45DE-A638-FC302E0AFAED}" srcId="{93DB8BD2-81C1-4843-853A-67ED0034D3BD}" destId="{9FE188CB-C57F-426E-9D7F-A084CC0BCFCD}" srcOrd="0" destOrd="0" parTransId="{38B5ABC5-C714-4EAB-BDF0-4E1BE2E816AC}" sibTransId="{44DFC692-5ABB-445D-B45F-1D8D4D5892DD}"/>
    <dgm:cxn modelId="{6C160B61-AAB5-40B6-BFF0-C6915F788B35}" type="presOf" srcId="{55B0AEDE-3421-4A6B-A4AF-3663BEBA620A}" destId="{635E90AD-7E8A-4166-8515-0055AEA8D472}" srcOrd="0" destOrd="0" presId="urn:microsoft.com/office/officeart/2016/7/layout/HexagonTimeline"/>
    <dgm:cxn modelId="{8313EF49-E939-4656-AF55-7D9543B9B2C3}" srcId="{55B0AEDE-3421-4A6B-A4AF-3663BEBA620A}" destId="{5F33F5CD-F329-4CA5-9148-522D2A580908}" srcOrd="0" destOrd="0" parTransId="{25461B3C-32C6-4314-B5CF-1C5FD9661AE1}" sibTransId="{0DC6AA93-7E69-4BF6-A184-9E57B42F6103}"/>
    <dgm:cxn modelId="{BCDB8571-141C-4BE9-8677-C71B2550C6B5}" type="presOf" srcId="{5F33F5CD-F329-4CA5-9148-522D2A580908}" destId="{AC156B3E-1DA3-404B-91CC-393874ECAF83}" srcOrd="0" destOrd="0" presId="urn:microsoft.com/office/officeart/2016/7/layout/HexagonTimeline"/>
    <dgm:cxn modelId="{E30165A2-86AB-4E4D-85DD-1849C8EF21B6}" type="presOf" srcId="{6AD87D17-370E-4EB3-A35F-8A7FAA1FC4F4}" destId="{24B40778-2DFD-4718-8D76-8B1A48AFC842}" srcOrd="0" destOrd="0" presId="urn:microsoft.com/office/officeart/2016/7/layout/HexagonTimeline"/>
    <dgm:cxn modelId="{A2EDF3A9-68C0-49C2-BCA6-55D8DF51D7A7}" srcId="{DB4CEC70-3E17-4EC6-BA25-ABA2243759BC}" destId="{93DB8BD2-81C1-4843-853A-67ED0034D3BD}" srcOrd="0" destOrd="0" parTransId="{7CD575D5-9C21-4143-B844-49D611C17F7B}" sibTransId="{EE3E943D-F033-4314-AE29-AA249CFE4812}"/>
    <dgm:cxn modelId="{A1C95BAD-3993-4DF5-8DBD-C87469994A11}" type="presOf" srcId="{93DB8BD2-81C1-4843-853A-67ED0034D3BD}" destId="{F8627F52-45B4-4DA2-98C2-143E890568B6}" srcOrd="0" destOrd="0" presId="urn:microsoft.com/office/officeart/2016/7/layout/HexagonTimeline"/>
    <dgm:cxn modelId="{F38E2CC1-FF39-4A31-A1F5-AAA2D7291EB7}" type="presOf" srcId="{DB4CEC70-3E17-4EC6-BA25-ABA2243759BC}" destId="{C17FE1E9-C2B6-4ADF-8FF3-7629F601F96A}" srcOrd="0" destOrd="0" presId="urn:microsoft.com/office/officeart/2016/7/layout/HexagonTimeline"/>
    <dgm:cxn modelId="{E1781DD3-61F0-4F69-9E8A-5897D09A2182}" type="presOf" srcId="{9FE188CB-C57F-426E-9D7F-A084CC0BCFCD}" destId="{7B79DF79-8A3B-4447-9FF2-3BBB18DD3E91}" srcOrd="0" destOrd="0" presId="urn:microsoft.com/office/officeart/2016/7/layout/HexagonTimeline"/>
    <dgm:cxn modelId="{0A86FEBE-03CF-4FEA-B7DB-8AF0A4CFA39C}" type="presParOf" srcId="{C17FE1E9-C2B6-4ADF-8FF3-7629F601F96A}" destId="{BFFA37A7-BCCC-4286-B58A-0FFDF72461C4}" srcOrd="0" destOrd="0" presId="urn:microsoft.com/office/officeart/2016/7/layout/HexagonTimeline"/>
    <dgm:cxn modelId="{2E0ABAA8-8521-4B3E-A995-F302D3B9AFF8}" type="presParOf" srcId="{BFFA37A7-BCCC-4286-B58A-0FFDF72461C4}" destId="{F8627F52-45B4-4DA2-98C2-143E890568B6}" srcOrd="0" destOrd="0" presId="urn:microsoft.com/office/officeart/2016/7/layout/HexagonTimeline"/>
    <dgm:cxn modelId="{671CC4C2-FDB5-46E1-BF93-8F553527590A}" type="presParOf" srcId="{BFFA37A7-BCCC-4286-B58A-0FFDF72461C4}" destId="{7B79DF79-8A3B-4447-9FF2-3BBB18DD3E91}" srcOrd="1" destOrd="0" presId="urn:microsoft.com/office/officeart/2016/7/layout/HexagonTimeline"/>
    <dgm:cxn modelId="{E68E1062-EDB0-4B2E-9EAA-8D17B11736ED}" type="presParOf" srcId="{BFFA37A7-BCCC-4286-B58A-0FFDF72461C4}" destId="{00A91E5D-E4F7-4D58-8EBB-67EC0AAA58FC}" srcOrd="2" destOrd="0" presId="urn:microsoft.com/office/officeart/2016/7/layout/HexagonTimeline"/>
    <dgm:cxn modelId="{3E7DF1FC-8044-40B9-A518-D954DD2FE298}" type="presParOf" srcId="{BFFA37A7-BCCC-4286-B58A-0FFDF72461C4}" destId="{12CF5E80-BA6A-4A9C-A617-839345610E11}" srcOrd="3" destOrd="0" presId="urn:microsoft.com/office/officeart/2016/7/layout/HexagonTimeline"/>
    <dgm:cxn modelId="{0B27FAC7-FC3F-4E4F-B549-CB6BD7500618}" type="presParOf" srcId="{BFFA37A7-BCCC-4286-B58A-0FFDF72461C4}" destId="{E0647CFF-87B9-45F6-A640-300B92E3BF86}" srcOrd="4" destOrd="0" presId="urn:microsoft.com/office/officeart/2016/7/layout/HexagonTimeline"/>
    <dgm:cxn modelId="{C935F683-75F5-41E3-B11E-43B1602B4CE6}" type="presParOf" srcId="{C17FE1E9-C2B6-4ADF-8FF3-7629F601F96A}" destId="{803C2C2D-DE19-4FDF-8013-ED987D762334}" srcOrd="1" destOrd="0" presId="urn:microsoft.com/office/officeart/2016/7/layout/HexagonTimeline"/>
    <dgm:cxn modelId="{464537FA-5FB8-436B-B3B4-53BC8CB96C6A}" type="presParOf" srcId="{C17FE1E9-C2B6-4ADF-8FF3-7629F601F96A}" destId="{35AEEC6B-2370-45D5-A0D5-6550A9896835}" srcOrd="2" destOrd="0" presId="urn:microsoft.com/office/officeart/2016/7/layout/HexagonTimeline"/>
    <dgm:cxn modelId="{CFC61279-D5D5-477E-8F9A-7E6BA07EC3D4}" type="presParOf" srcId="{35AEEC6B-2370-45D5-A0D5-6550A9896835}" destId="{635E90AD-7E8A-4166-8515-0055AEA8D472}" srcOrd="0" destOrd="0" presId="urn:microsoft.com/office/officeart/2016/7/layout/HexagonTimeline"/>
    <dgm:cxn modelId="{6FD6B94E-D0F1-4AA3-88F0-139C0960414E}" type="presParOf" srcId="{35AEEC6B-2370-45D5-A0D5-6550A9896835}" destId="{AC156B3E-1DA3-404B-91CC-393874ECAF83}" srcOrd="1" destOrd="0" presId="urn:microsoft.com/office/officeart/2016/7/layout/HexagonTimeline"/>
    <dgm:cxn modelId="{69941452-22C1-48FC-B70D-0CE1B070FFE8}" type="presParOf" srcId="{35AEEC6B-2370-45D5-A0D5-6550A9896835}" destId="{6562B27A-448E-4279-B298-242E9692629F}" srcOrd="2" destOrd="0" presId="urn:microsoft.com/office/officeart/2016/7/layout/HexagonTimeline"/>
    <dgm:cxn modelId="{E5ADA1BC-2571-4225-A19F-5A28A47F223F}" type="presParOf" srcId="{35AEEC6B-2370-45D5-A0D5-6550A9896835}" destId="{77D78AF5-2BA9-4D05-8645-7217585B102A}" srcOrd="3" destOrd="0" presId="urn:microsoft.com/office/officeart/2016/7/layout/HexagonTimeline"/>
    <dgm:cxn modelId="{085AF126-87FB-4323-BEE1-4321658DD816}" type="presParOf" srcId="{35AEEC6B-2370-45D5-A0D5-6550A9896835}" destId="{39DECD79-56D5-422C-8E71-6F04A2064BEC}" srcOrd="4" destOrd="0" presId="urn:microsoft.com/office/officeart/2016/7/layout/HexagonTimeline"/>
    <dgm:cxn modelId="{BDB8F83C-6F71-4EBC-8CD9-7F9C99B45F9F}" type="presParOf" srcId="{C17FE1E9-C2B6-4ADF-8FF3-7629F601F96A}" destId="{96034109-6386-4E65-9D53-8D9B3121C32D}" srcOrd="3" destOrd="0" presId="urn:microsoft.com/office/officeart/2016/7/layout/HexagonTimeline"/>
    <dgm:cxn modelId="{D4910CD5-929D-4E46-B2F2-913E293E3218}" type="presParOf" srcId="{C17FE1E9-C2B6-4ADF-8FF3-7629F601F96A}" destId="{7BDD40E8-644F-4BF3-B901-3075D84023AD}" srcOrd="4" destOrd="0" presId="urn:microsoft.com/office/officeart/2016/7/layout/HexagonTimeline"/>
    <dgm:cxn modelId="{10B0113B-ECED-4E00-9C97-A0882CB5B1CC}" type="presParOf" srcId="{7BDD40E8-644F-4BF3-B901-3075D84023AD}" destId="{13BC7E34-DDD3-4E64-8EDC-0FE2C9C5CE2E}" srcOrd="0" destOrd="0" presId="urn:microsoft.com/office/officeart/2016/7/layout/HexagonTimeline"/>
    <dgm:cxn modelId="{8E0E6ACF-1768-474A-8001-1E481FA3BE3B}" type="presParOf" srcId="{7BDD40E8-644F-4BF3-B901-3075D84023AD}" destId="{24B40778-2DFD-4718-8D76-8B1A48AFC842}" srcOrd="1" destOrd="0" presId="urn:microsoft.com/office/officeart/2016/7/layout/HexagonTimeline"/>
    <dgm:cxn modelId="{C923B8EE-CBF5-4BC7-A1C1-DD71A247E7CA}" type="presParOf" srcId="{7BDD40E8-644F-4BF3-B901-3075D84023AD}" destId="{F7BFEE70-9632-4B0D-B8AF-A67CDD401CE8}" srcOrd="2" destOrd="0" presId="urn:microsoft.com/office/officeart/2016/7/layout/HexagonTimeline"/>
    <dgm:cxn modelId="{7EC60453-BC4B-4FDB-8CBF-7ABC0D70C99A}" type="presParOf" srcId="{7BDD40E8-644F-4BF3-B901-3075D84023AD}" destId="{5E0E2D31-AE48-4562-8F73-4F9008B83B85}" srcOrd="3" destOrd="0" presId="urn:microsoft.com/office/officeart/2016/7/layout/HexagonTimeline"/>
    <dgm:cxn modelId="{37106E94-2058-46CE-85A8-AB4405B89BDD}" type="presParOf" srcId="{7BDD40E8-644F-4BF3-B901-3075D84023AD}" destId="{1D2E2619-86A1-4E2D-AEF7-002674704E20}"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16B0AE-5672-46CE-8617-C50305ADD72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36758EB-4EB6-4886-BED4-4A685A0ED351}">
      <dgm:prSet/>
      <dgm:spPr/>
      <dgm:t>
        <a:bodyPr/>
        <a:lstStyle/>
        <a:p>
          <a:r>
            <a:rPr lang="en-US" dirty="0"/>
            <a:t>Level 2 Support for Risk:</a:t>
          </a:r>
        </a:p>
      </dgm:t>
    </dgm:pt>
    <dgm:pt modelId="{979B036F-F85D-47A7-A820-D8BC48B2F492}" type="parTrans" cxnId="{348AF0CB-7FCC-4BC8-AD27-42CBC3938559}">
      <dgm:prSet/>
      <dgm:spPr/>
      <dgm:t>
        <a:bodyPr/>
        <a:lstStyle/>
        <a:p>
          <a:endParaRPr lang="en-US"/>
        </a:p>
      </dgm:t>
    </dgm:pt>
    <dgm:pt modelId="{D3CFE308-B15C-4788-A2C6-D47996AF7363}" type="sibTrans" cxnId="{348AF0CB-7FCC-4BC8-AD27-42CBC3938559}">
      <dgm:prSet/>
      <dgm:spPr/>
      <dgm:t>
        <a:bodyPr/>
        <a:lstStyle/>
        <a:p>
          <a:endParaRPr lang="en-US"/>
        </a:p>
      </dgm:t>
    </dgm:pt>
    <dgm:pt modelId="{0FCF0795-2D8D-4609-AD83-77A6DD686FC5}">
      <dgm:prSet/>
      <dgm:spPr/>
      <dgm:t>
        <a:bodyPr/>
        <a:lstStyle/>
        <a:p>
          <a:r>
            <a:rPr lang="en-US"/>
            <a:t>Not meeting Excess Cost requirements</a:t>
          </a:r>
        </a:p>
      </dgm:t>
    </dgm:pt>
    <dgm:pt modelId="{E080CCDD-D4C9-40DF-A8D4-389DD97B5DFC}" type="parTrans" cxnId="{1D3B03FA-31DB-4D3A-A82A-D3917612E782}">
      <dgm:prSet/>
      <dgm:spPr/>
      <dgm:t>
        <a:bodyPr/>
        <a:lstStyle/>
        <a:p>
          <a:endParaRPr lang="en-US"/>
        </a:p>
      </dgm:t>
    </dgm:pt>
    <dgm:pt modelId="{30C25A1F-435D-413E-B287-B21F1E073B77}" type="sibTrans" cxnId="{1D3B03FA-31DB-4D3A-A82A-D3917612E782}">
      <dgm:prSet/>
      <dgm:spPr/>
      <dgm:t>
        <a:bodyPr/>
        <a:lstStyle/>
        <a:p>
          <a:endParaRPr lang="en-US"/>
        </a:p>
      </dgm:t>
    </dgm:pt>
    <dgm:pt modelId="{1334A988-993F-4513-8709-4237E12CB1D9}">
      <dgm:prSet/>
      <dgm:spPr/>
      <dgm:t>
        <a:bodyPr/>
        <a:lstStyle/>
        <a:p>
          <a:r>
            <a:rPr lang="en-US"/>
            <a:t>Audit findings related to SPED</a:t>
          </a:r>
        </a:p>
      </dgm:t>
    </dgm:pt>
    <dgm:pt modelId="{3C1594D3-3774-40B6-AF91-B5CBF1806B6E}" type="parTrans" cxnId="{13044699-9A27-486A-91B7-BA1DC7A7D996}">
      <dgm:prSet/>
      <dgm:spPr/>
      <dgm:t>
        <a:bodyPr/>
        <a:lstStyle/>
        <a:p>
          <a:endParaRPr lang="en-US"/>
        </a:p>
      </dgm:t>
    </dgm:pt>
    <dgm:pt modelId="{780D5F76-A796-44A8-B97D-B44866808B49}" type="sibTrans" cxnId="{13044699-9A27-486A-91B7-BA1DC7A7D996}">
      <dgm:prSet/>
      <dgm:spPr/>
      <dgm:t>
        <a:bodyPr/>
        <a:lstStyle/>
        <a:p>
          <a:endParaRPr lang="en-US"/>
        </a:p>
      </dgm:t>
    </dgm:pt>
    <dgm:pt modelId="{88FA21D8-0004-4707-986B-98D172606B78}">
      <dgm:prSet/>
      <dgm:spPr/>
      <dgm:t>
        <a:bodyPr/>
        <a:lstStyle/>
        <a:p>
          <a:r>
            <a:rPr lang="en-US"/>
            <a:t>Working with finance staff is critically important to avoid Excess Cost and/or Audit findings</a:t>
          </a:r>
        </a:p>
      </dgm:t>
    </dgm:pt>
    <dgm:pt modelId="{4761C2FD-C230-4DE9-B1BD-B6FF8B1AFE2A}" type="parTrans" cxnId="{E34EAE0B-A6DE-4150-BEBD-4400D74EB94F}">
      <dgm:prSet/>
      <dgm:spPr/>
      <dgm:t>
        <a:bodyPr/>
        <a:lstStyle/>
        <a:p>
          <a:endParaRPr lang="en-US"/>
        </a:p>
      </dgm:t>
    </dgm:pt>
    <dgm:pt modelId="{6E5EAE8C-80D7-4773-B41D-B617020400F0}" type="sibTrans" cxnId="{E34EAE0B-A6DE-4150-BEBD-4400D74EB94F}">
      <dgm:prSet/>
      <dgm:spPr/>
      <dgm:t>
        <a:bodyPr/>
        <a:lstStyle/>
        <a:p>
          <a:endParaRPr lang="en-US"/>
        </a:p>
      </dgm:t>
    </dgm:pt>
    <dgm:pt modelId="{FFCE6CBD-F110-461F-BC9E-93D6BCAF1018}" type="pres">
      <dgm:prSet presAssocID="{3A16B0AE-5672-46CE-8617-C50305ADD724}" presName="root" presStyleCnt="0">
        <dgm:presLayoutVars>
          <dgm:dir/>
          <dgm:resizeHandles val="exact"/>
        </dgm:presLayoutVars>
      </dgm:prSet>
      <dgm:spPr/>
    </dgm:pt>
    <dgm:pt modelId="{9CA3C6E9-95D8-4D05-A84B-FE95EC611571}" type="pres">
      <dgm:prSet presAssocID="{C36758EB-4EB6-4886-BED4-4A685A0ED351}" presName="compNode" presStyleCnt="0"/>
      <dgm:spPr/>
    </dgm:pt>
    <dgm:pt modelId="{7566D4B7-41C4-4405-BE41-166B3ED46B50}" type="pres">
      <dgm:prSet presAssocID="{C36758EB-4EB6-4886-BED4-4A685A0ED351}" presName="bgRect" presStyleLbl="bgShp" presStyleIdx="0" presStyleCnt="2"/>
      <dgm:spPr/>
    </dgm:pt>
    <dgm:pt modelId="{0550A00A-CE8C-4ADE-B93D-AE581D414B52}" type="pres">
      <dgm:prSet presAssocID="{C36758EB-4EB6-4886-BED4-4A685A0ED35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CBD9694-9A38-4D4F-A88E-96B5546B447B}" type="pres">
      <dgm:prSet presAssocID="{C36758EB-4EB6-4886-BED4-4A685A0ED351}" presName="spaceRect" presStyleCnt="0"/>
      <dgm:spPr/>
    </dgm:pt>
    <dgm:pt modelId="{7E7D1B9B-BC5F-44B2-937B-4225A69DF444}" type="pres">
      <dgm:prSet presAssocID="{C36758EB-4EB6-4886-BED4-4A685A0ED351}" presName="parTx" presStyleLbl="revTx" presStyleIdx="0" presStyleCnt="3">
        <dgm:presLayoutVars>
          <dgm:chMax val="0"/>
          <dgm:chPref val="0"/>
        </dgm:presLayoutVars>
      </dgm:prSet>
      <dgm:spPr/>
    </dgm:pt>
    <dgm:pt modelId="{B9C4FAA8-5374-4ABE-8A0F-8053C35C24EA}" type="pres">
      <dgm:prSet presAssocID="{C36758EB-4EB6-4886-BED4-4A685A0ED351}" presName="desTx" presStyleLbl="revTx" presStyleIdx="1" presStyleCnt="3">
        <dgm:presLayoutVars/>
      </dgm:prSet>
      <dgm:spPr/>
    </dgm:pt>
    <dgm:pt modelId="{4B27B9B3-8582-4622-9A57-3B40DE9F7B37}" type="pres">
      <dgm:prSet presAssocID="{D3CFE308-B15C-4788-A2C6-D47996AF7363}" presName="sibTrans" presStyleCnt="0"/>
      <dgm:spPr/>
    </dgm:pt>
    <dgm:pt modelId="{CA94F17F-024E-49E5-9A98-0281C86DA3AF}" type="pres">
      <dgm:prSet presAssocID="{88FA21D8-0004-4707-986B-98D172606B78}" presName="compNode" presStyleCnt="0"/>
      <dgm:spPr/>
    </dgm:pt>
    <dgm:pt modelId="{DEC10332-E46E-479C-8175-4CA1D1CE3B18}" type="pres">
      <dgm:prSet presAssocID="{88FA21D8-0004-4707-986B-98D172606B78}" presName="bgRect" presStyleLbl="bgShp" presStyleIdx="1" presStyleCnt="2"/>
      <dgm:spPr/>
    </dgm:pt>
    <dgm:pt modelId="{3ED93BF5-1123-429F-8207-AD6B22536D38}" type="pres">
      <dgm:prSet presAssocID="{88FA21D8-0004-4707-986B-98D172606B7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A2868E51-986E-4900-BAA0-C15DB0023C17}" type="pres">
      <dgm:prSet presAssocID="{88FA21D8-0004-4707-986B-98D172606B78}" presName="spaceRect" presStyleCnt="0"/>
      <dgm:spPr/>
    </dgm:pt>
    <dgm:pt modelId="{6F0E4510-5865-43DF-A8FB-5AC6BFE64EBF}" type="pres">
      <dgm:prSet presAssocID="{88FA21D8-0004-4707-986B-98D172606B78}" presName="parTx" presStyleLbl="revTx" presStyleIdx="2" presStyleCnt="3">
        <dgm:presLayoutVars>
          <dgm:chMax val="0"/>
          <dgm:chPref val="0"/>
        </dgm:presLayoutVars>
      </dgm:prSet>
      <dgm:spPr/>
    </dgm:pt>
  </dgm:ptLst>
  <dgm:cxnLst>
    <dgm:cxn modelId="{E34EAE0B-A6DE-4150-BEBD-4400D74EB94F}" srcId="{3A16B0AE-5672-46CE-8617-C50305ADD724}" destId="{88FA21D8-0004-4707-986B-98D172606B78}" srcOrd="1" destOrd="0" parTransId="{4761C2FD-C230-4DE9-B1BD-B6FF8B1AFE2A}" sibTransId="{6E5EAE8C-80D7-4773-B41D-B617020400F0}"/>
    <dgm:cxn modelId="{8AA23E3D-7C63-4AC1-A07E-DBA1AE181681}" type="presOf" srcId="{C36758EB-4EB6-4886-BED4-4A685A0ED351}" destId="{7E7D1B9B-BC5F-44B2-937B-4225A69DF444}" srcOrd="0" destOrd="0" presId="urn:microsoft.com/office/officeart/2018/2/layout/IconVerticalSolidList"/>
    <dgm:cxn modelId="{E937D18C-5114-458B-AEAF-38DD7FC9116E}" type="presOf" srcId="{1334A988-993F-4513-8709-4237E12CB1D9}" destId="{B9C4FAA8-5374-4ABE-8A0F-8053C35C24EA}" srcOrd="0" destOrd="1" presId="urn:microsoft.com/office/officeart/2018/2/layout/IconVerticalSolidList"/>
    <dgm:cxn modelId="{13044699-9A27-486A-91B7-BA1DC7A7D996}" srcId="{C36758EB-4EB6-4886-BED4-4A685A0ED351}" destId="{1334A988-993F-4513-8709-4237E12CB1D9}" srcOrd="1" destOrd="0" parTransId="{3C1594D3-3774-40B6-AF91-B5CBF1806B6E}" sibTransId="{780D5F76-A796-44A8-B97D-B44866808B49}"/>
    <dgm:cxn modelId="{409493BE-F0DC-443E-96C5-19986E99EE85}" type="presOf" srcId="{88FA21D8-0004-4707-986B-98D172606B78}" destId="{6F0E4510-5865-43DF-A8FB-5AC6BFE64EBF}" srcOrd="0" destOrd="0" presId="urn:microsoft.com/office/officeart/2018/2/layout/IconVerticalSolidList"/>
    <dgm:cxn modelId="{348AF0CB-7FCC-4BC8-AD27-42CBC3938559}" srcId="{3A16B0AE-5672-46CE-8617-C50305ADD724}" destId="{C36758EB-4EB6-4886-BED4-4A685A0ED351}" srcOrd="0" destOrd="0" parTransId="{979B036F-F85D-47A7-A820-D8BC48B2F492}" sibTransId="{D3CFE308-B15C-4788-A2C6-D47996AF7363}"/>
    <dgm:cxn modelId="{14B4DBF2-86FB-4AD9-A6AC-227061D91FDF}" type="presOf" srcId="{0FCF0795-2D8D-4609-AD83-77A6DD686FC5}" destId="{B9C4FAA8-5374-4ABE-8A0F-8053C35C24EA}" srcOrd="0" destOrd="0" presId="urn:microsoft.com/office/officeart/2018/2/layout/IconVerticalSolidList"/>
    <dgm:cxn modelId="{1D3B03FA-31DB-4D3A-A82A-D3917612E782}" srcId="{C36758EB-4EB6-4886-BED4-4A685A0ED351}" destId="{0FCF0795-2D8D-4609-AD83-77A6DD686FC5}" srcOrd="0" destOrd="0" parTransId="{E080CCDD-D4C9-40DF-A8D4-389DD97B5DFC}" sibTransId="{30C25A1F-435D-413E-B287-B21F1E073B77}"/>
    <dgm:cxn modelId="{15B9DDFF-8153-4D94-ABAA-8BCAFEF4073E}" type="presOf" srcId="{3A16B0AE-5672-46CE-8617-C50305ADD724}" destId="{FFCE6CBD-F110-461F-BC9E-93D6BCAF1018}" srcOrd="0" destOrd="0" presId="urn:microsoft.com/office/officeart/2018/2/layout/IconVerticalSolidList"/>
    <dgm:cxn modelId="{801391EA-0B2B-4C61-9A38-BA35FFDE3B93}" type="presParOf" srcId="{FFCE6CBD-F110-461F-BC9E-93D6BCAF1018}" destId="{9CA3C6E9-95D8-4D05-A84B-FE95EC611571}" srcOrd="0" destOrd="0" presId="urn:microsoft.com/office/officeart/2018/2/layout/IconVerticalSolidList"/>
    <dgm:cxn modelId="{BEAE180A-1C28-40E2-989B-15959449B2B4}" type="presParOf" srcId="{9CA3C6E9-95D8-4D05-A84B-FE95EC611571}" destId="{7566D4B7-41C4-4405-BE41-166B3ED46B50}" srcOrd="0" destOrd="0" presId="urn:microsoft.com/office/officeart/2018/2/layout/IconVerticalSolidList"/>
    <dgm:cxn modelId="{8C0ED55B-248C-43D8-8CD2-622F071217F1}" type="presParOf" srcId="{9CA3C6E9-95D8-4D05-A84B-FE95EC611571}" destId="{0550A00A-CE8C-4ADE-B93D-AE581D414B52}" srcOrd="1" destOrd="0" presId="urn:microsoft.com/office/officeart/2018/2/layout/IconVerticalSolidList"/>
    <dgm:cxn modelId="{A0CEC242-5647-40D2-95D3-DF0A27CFA0AD}" type="presParOf" srcId="{9CA3C6E9-95D8-4D05-A84B-FE95EC611571}" destId="{BCBD9694-9A38-4D4F-A88E-96B5546B447B}" srcOrd="2" destOrd="0" presId="urn:microsoft.com/office/officeart/2018/2/layout/IconVerticalSolidList"/>
    <dgm:cxn modelId="{4983EF58-D011-414D-B8DF-E2BAFC736B3C}" type="presParOf" srcId="{9CA3C6E9-95D8-4D05-A84B-FE95EC611571}" destId="{7E7D1B9B-BC5F-44B2-937B-4225A69DF444}" srcOrd="3" destOrd="0" presId="urn:microsoft.com/office/officeart/2018/2/layout/IconVerticalSolidList"/>
    <dgm:cxn modelId="{95F23452-7D0C-4746-BC5E-2C97F9B6FCA4}" type="presParOf" srcId="{9CA3C6E9-95D8-4D05-A84B-FE95EC611571}" destId="{B9C4FAA8-5374-4ABE-8A0F-8053C35C24EA}" srcOrd="4" destOrd="0" presId="urn:microsoft.com/office/officeart/2018/2/layout/IconVerticalSolidList"/>
    <dgm:cxn modelId="{4E520389-EA40-417C-BCD0-CD14A82EC99B}" type="presParOf" srcId="{FFCE6CBD-F110-461F-BC9E-93D6BCAF1018}" destId="{4B27B9B3-8582-4622-9A57-3B40DE9F7B37}" srcOrd="1" destOrd="0" presId="urn:microsoft.com/office/officeart/2018/2/layout/IconVerticalSolidList"/>
    <dgm:cxn modelId="{E8AC111F-4F39-4212-BA5D-6F4495CFFAD6}" type="presParOf" srcId="{FFCE6CBD-F110-461F-BC9E-93D6BCAF1018}" destId="{CA94F17F-024E-49E5-9A98-0281C86DA3AF}" srcOrd="2" destOrd="0" presId="urn:microsoft.com/office/officeart/2018/2/layout/IconVerticalSolidList"/>
    <dgm:cxn modelId="{CA170E28-0207-44A3-A064-868CAB7C86F9}" type="presParOf" srcId="{CA94F17F-024E-49E5-9A98-0281C86DA3AF}" destId="{DEC10332-E46E-479C-8175-4CA1D1CE3B18}" srcOrd="0" destOrd="0" presId="urn:microsoft.com/office/officeart/2018/2/layout/IconVerticalSolidList"/>
    <dgm:cxn modelId="{E5F6C11C-2654-4B9E-ADFB-F0E7D8C4F0A2}" type="presParOf" srcId="{CA94F17F-024E-49E5-9A98-0281C86DA3AF}" destId="{3ED93BF5-1123-429F-8207-AD6B22536D38}" srcOrd="1" destOrd="0" presId="urn:microsoft.com/office/officeart/2018/2/layout/IconVerticalSolidList"/>
    <dgm:cxn modelId="{67C7E04D-FA9D-401E-B528-B0E3FEF86E5C}" type="presParOf" srcId="{CA94F17F-024E-49E5-9A98-0281C86DA3AF}" destId="{A2868E51-986E-4900-BAA0-C15DB0023C17}" srcOrd="2" destOrd="0" presId="urn:microsoft.com/office/officeart/2018/2/layout/IconVerticalSolidList"/>
    <dgm:cxn modelId="{D58C2E34-D438-49C3-B93A-B51D5F671166}" type="presParOf" srcId="{CA94F17F-024E-49E5-9A98-0281C86DA3AF}" destId="{6F0E4510-5865-43DF-A8FB-5AC6BFE64E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3D40AE1-40E4-4627-97BA-C051B2936A6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521C060-A689-4F6E-A354-98FA2790545E}">
      <dgm:prSet/>
      <dgm:spPr/>
      <dgm:t>
        <a:bodyPr/>
        <a:lstStyle/>
        <a:p>
          <a:r>
            <a:rPr lang="en-US"/>
            <a:t>Information to consider</a:t>
          </a:r>
        </a:p>
      </dgm:t>
    </dgm:pt>
    <dgm:pt modelId="{EDC78E7C-302F-46AD-AE96-F1C7A90033DE}" type="parTrans" cxnId="{84C85FB2-FE28-492A-B7AA-6BD7482624E9}">
      <dgm:prSet/>
      <dgm:spPr/>
      <dgm:t>
        <a:bodyPr/>
        <a:lstStyle/>
        <a:p>
          <a:endParaRPr lang="en-US"/>
        </a:p>
      </dgm:t>
    </dgm:pt>
    <dgm:pt modelId="{A3337BF4-66EF-4161-954F-68B08A8C31D8}" type="sibTrans" cxnId="{84C85FB2-FE28-492A-B7AA-6BD7482624E9}">
      <dgm:prSet/>
      <dgm:spPr/>
      <dgm:t>
        <a:bodyPr/>
        <a:lstStyle/>
        <a:p>
          <a:endParaRPr lang="en-US"/>
        </a:p>
      </dgm:t>
    </dgm:pt>
    <dgm:pt modelId="{D0DBE2F0-513D-4A47-9793-903CA56D1761}">
      <dgm:prSet/>
      <dgm:spPr/>
      <dgm:t>
        <a:bodyPr/>
        <a:lstStyle/>
        <a:p>
          <a:r>
            <a:rPr lang="en-US" dirty="0"/>
            <a:t>Policy, procedures, and/or internal practices relating to funding requirements:</a:t>
          </a:r>
        </a:p>
      </dgm:t>
    </dgm:pt>
    <dgm:pt modelId="{C3C71C8A-22DC-46E8-9304-1296C144154C}" type="parTrans" cxnId="{A29BD46A-591C-447B-862E-A343179C8EC4}">
      <dgm:prSet/>
      <dgm:spPr/>
      <dgm:t>
        <a:bodyPr/>
        <a:lstStyle/>
        <a:p>
          <a:endParaRPr lang="en-US"/>
        </a:p>
      </dgm:t>
    </dgm:pt>
    <dgm:pt modelId="{AD0AD5FC-E69F-467A-84C7-5945BE439D98}" type="sibTrans" cxnId="{A29BD46A-591C-447B-862E-A343179C8EC4}">
      <dgm:prSet/>
      <dgm:spPr/>
      <dgm:t>
        <a:bodyPr/>
        <a:lstStyle/>
        <a:p>
          <a:endParaRPr lang="en-US"/>
        </a:p>
      </dgm:t>
    </dgm:pt>
    <dgm:pt modelId="{6AE55B2E-0A91-4935-9E11-5439855C128B}">
      <dgm:prSet/>
      <dgm:spPr/>
      <dgm:t>
        <a:bodyPr/>
        <a:lstStyle/>
        <a:p>
          <a:r>
            <a:rPr lang="en-US" dirty="0"/>
            <a:t>Maintenance of effort (MOE)</a:t>
          </a:r>
        </a:p>
      </dgm:t>
    </dgm:pt>
    <dgm:pt modelId="{EBBDD2C1-1E6B-4626-BE3C-9C205DAD7093}" type="parTrans" cxnId="{02584FD3-F78F-45E2-BCF2-33EAA41C01F4}">
      <dgm:prSet/>
      <dgm:spPr/>
      <dgm:t>
        <a:bodyPr/>
        <a:lstStyle/>
        <a:p>
          <a:endParaRPr lang="en-US"/>
        </a:p>
      </dgm:t>
    </dgm:pt>
    <dgm:pt modelId="{F875829A-4CC7-440B-BE27-FFFB67C1442C}" type="sibTrans" cxnId="{02584FD3-F78F-45E2-BCF2-33EAA41C01F4}">
      <dgm:prSet/>
      <dgm:spPr/>
      <dgm:t>
        <a:bodyPr/>
        <a:lstStyle/>
        <a:p>
          <a:endParaRPr lang="en-US"/>
        </a:p>
      </dgm:t>
    </dgm:pt>
    <dgm:pt modelId="{EC0AC7AF-F71F-499A-A731-4FCE88633791}">
      <dgm:prSet/>
      <dgm:spPr/>
      <dgm:t>
        <a:bodyPr/>
        <a:lstStyle/>
        <a:p>
          <a:r>
            <a:rPr lang="en-US" dirty="0"/>
            <a:t>Claim submission process</a:t>
          </a:r>
        </a:p>
      </dgm:t>
    </dgm:pt>
    <dgm:pt modelId="{10F320B9-362C-4505-BC2C-4955A670A4B7}" type="parTrans" cxnId="{D5CF533F-8852-4AF6-A9E3-FBEA64E39163}">
      <dgm:prSet/>
      <dgm:spPr/>
      <dgm:t>
        <a:bodyPr/>
        <a:lstStyle/>
        <a:p>
          <a:endParaRPr lang="en-US"/>
        </a:p>
      </dgm:t>
    </dgm:pt>
    <dgm:pt modelId="{4ED9E8EA-20D9-4C32-9905-2E5FA3AAC6D8}" type="sibTrans" cxnId="{D5CF533F-8852-4AF6-A9E3-FBEA64E39163}">
      <dgm:prSet/>
      <dgm:spPr/>
      <dgm:t>
        <a:bodyPr/>
        <a:lstStyle/>
        <a:p>
          <a:endParaRPr lang="en-US"/>
        </a:p>
      </dgm:t>
    </dgm:pt>
    <dgm:pt modelId="{1B9E535F-D6F9-46E3-88FA-AF9DFF4C9DAE}">
      <dgm:prSet/>
      <dgm:spPr/>
      <dgm:t>
        <a:bodyPr/>
        <a:lstStyle/>
        <a:p>
          <a:r>
            <a:rPr lang="en-US"/>
            <a:t>Questions to consider</a:t>
          </a:r>
        </a:p>
      </dgm:t>
    </dgm:pt>
    <dgm:pt modelId="{B97C34EC-4CCA-4634-88CB-64196103C52E}" type="parTrans" cxnId="{2B80B8A8-EAD9-41BF-AF02-A9A639E8D4D4}">
      <dgm:prSet/>
      <dgm:spPr/>
      <dgm:t>
        <a:bodyPr/>
        <a:lstStyle/>
        <a:p>
          <a:endParaRPr lang="en-US"/>
        </a:p>
      </dgm:t>
    </dgm:pt>
    <dgm:pt modelId="{66275488-9832-468F-BFD2-8F13EF9A1A7E}" type="sibTrans" cxnId="{2B80B8A8-EAD9-41BF-AF02-A9A639E8D4D4}">
      <dgm:prSet/>
      <dgm:spPr/>
      <dgm:t>
        <a:bodyPr/>
        <a:lstStyle/>
        <a:p>
          <a:endParaRPr lang="en-US"/>
        </a:p>
      </dgm:t>
    </dgm:pt>
    <dgm:pt modelId="{8B6DB4C5-E6BB-4619-B80B-A10A693E4B72}">
      <dgm:prSet/>
      <dgm:spPr/>
      <dgm:t>
        <a:bodyPr/>
        <a:lstStyle/>
        <a:p>
          <a:r>
            <a:rPr lang="en-US"/>
            <a:t>How do you monitor the use of Federal IDEA funds and state funds for students with disabilities?</a:t>
          </a:r>
        </a:p>
      </dgm:t>
    </dgm:pt>
    <dgm:pt modelId="{E03F97C4-3F01-42EC-B3C0-EBE1B342F275}" type="parTrans" cxnId="{DC5D069E-C1A8-42EE-BF10-89F5C665D631}">
      <dgm:prSet/>
      <dgm:spPr/>
      <dgm:t>
        <a:bodyPr/>
        <a:lstStyle/>
        <a:p>
          <a:endParaRPr lang="en-US"/>
        </a:p>
      </dgm:t>
    </dgm:pt>
    <dgm:pt modelId="{1D605F94-2827-4BBD-90D1-8990198F0E80}" type="sibTrans" cxnId="{DC5D069E-C1A8-42EE-BF10-89F5C665D631}">
      <dgm:prSet/>
      <dgm:spPr/>
      <dgm:t>
        <a:bodyPr/>
        <a:lstStyle/>
        <a:p>
          <a:endParaRPr lang="en-US"/>
        </a:p>
      </dgm:t>
    </dgm:pt>
    <dgm:pt modelId="{C04C5531-5C77-4939-A5B4-E34340682127}">
      <dgm:prSet/>
      <dgm:spPr/>
      <dgm:t>
        <a:bodyPr/>
        <a:lstStyle/>
        <a:p>
          <a:r>
            <a:rPr lang="en-US"/>
            <a:t>Have you submitted a late claim?  Why?</a:t>
          </a:r>
        </a:p>
      </dgm:t>
    </dgm:pt>
    <dgm:pt modelId="{7DEBB571-E88E-46A2-9198-03A090766777}" type="parTrans" cxnId="{5082B86F-C2EF-4C5F-BED7-90EE4838A066}">
      <dgm:prSet/>
      <dgm:spPr/>
      <dgm:t>
        <a:bodyPr/>
        <a:lstStyle/>
        <a:p>
          <a:endParaRPr lang="en-US"/>
        </a:p>
      </dgm:t>
    </dgm:pt>
    <dgm:pt modelId="{BF1D252F-A0C1-4367-B586-23FC52FAB2A4}" type="sibTrans" cxnId="{5082B86F-C2EF-4C5F-BED7-90EE4838A066}">
      <dgm:prSet/>
      <dgm:spPr/>
      <dgm:t>
        <a:bodyPr/>
        <a:lstStyle/>
        <a:p>
          <a:endParaRPr lang="en-US"/>
        </a:p>
      </dgm:t>
    </dgm:pt>
    <dgm:pt modelId="{48F02644-0FA8-4933-8A6F-481928A07973}" type="pres">
      <dgm:prSet presAssocID="{13D40AE1-40E4-4627-97BA-C051B2936A6B}" presName="linear" presStyleCnt="0">
        <dgm:presLayoutVars>
          <dgm:animLvl val="lvl"/>
          <dgm:resizeHandles val="exact"/>
        </dgm:presLayoutVars>
      </dgm:prSet>
      <dgm:spPr/>
    </dgm:pt>
    <dgm:pt modelId="{7C668488-7CF0-41F7-AC15-0DE393CA4C31}" type="pres">
      <dgm:prSet presAssocID="{2521C060-A689-4F6E-A354-98FA2790545E}" presName="parentText" presStyleLbl="node1" presStyleIdx="0" presStyleCnt="2">
        <dgm:presLayoutVars>
          <dgm:chMax val="0"/>
          <dgm:bulletEnabled val="1"/>
        </dgm:presLayoutVars>
      </dgm:prSet>
      <dgm:spPr/>
    </dgm:pt>
    <dgm:pt modelId="{AFC4229B-77FE-40E0-9B7D-B5A1F3B36A8C}" type="pres">
      <dgm:prSet presAssocID="{2521C060-A689-4F6E-A354-98FA2790545E}" presName="childText" presStyleLbl="revTx" presStyleIdx="0" presStyleCnt="2">
        <dgm:presLayoutVars>
          <dgm:bulletEnabled val="1"/>
        </dgm:presLayoutVars>
      </dgm:prSet>
      <dgm:spPr/>
    </dgm:pt>
    <dgm:pt modelId="{72ED3504-B123-4D79-A44F-9252103A3547}" type="pres">
      <dgm:prSet presAssocID="{1B9E535F-D6F9-46E3-88FA-AF9DFF4C9DAE}" presName="parentText" presStyleLbl="node1" presStyleIdx="1" presStyleCnt="2">
        <dgm:presLayoutVars>
          <dgm:chMax val="0"/>
          <dgm:bulletEnabled val="1"/>
        </dgm:presLayoutVars>
      </dgm:prSet>
      <dgm:spPr/>
    </dgm:pt>
    <dgm:pt modelId="{326C44C7-E8A0-423E-B703-78F0A512BCE9}" type="pres">
      <dgm:prSet presAssocID="{1B9E535F-D6F9-46E3-88FA-AF9DFF4C9DAE}" presName="childText" presStyleLbl="revTx" presStyleIdx="1" presStyleCnt="2">
        <dgm:presLayoutVars>
          <dgm:bulletEnabled val="1"/>
        </dgm:presLayoutVars>
      </dgm:prSet>
      <dgm:spPr/>
    </dgm:pt>
  </dgm:ptLst>
  <dgm:cxnLst>
    <dgm:cxn modelId="{0F13C427-98E5-4105-B334-CB9D32937D4B}" type="presOf" srcId="{6AE55B2E-0A91-4935-9E11-5439855C128B}" destId="{AFC4229B-77FE-40E0-9B7D-B5A1F3B36A8C}" srcOrd="0" destOrd="1" presId="urn:microsoft.com/office/officeart/2005/8/layout/vList2"/>
    <dgm:cxn modelId="{6656FD38-4187-4119-9726-914898C26E9F}" type="presOf" srcId="{8B6DB4C5-E6BB-4619-B80B-A10A693E4B72}" destId="{326C44C7-E8A0-423E-B703-78F0A512BCE9}" srcOrd="0" destOrd="0" presId="urn:microsoft.com/office/officeart/2005/8/layout/vList2"/>
    <dgm:cxn modelId="{D5CF533F-8852-4AF6-A9E3-FBEA64E39163}" srcId="{D0DBE2F0-513D-4A47-9793-903CA56D1761}" destId="{EC0AC7AF-F71F-499A-A731-4FCE88633791}" srcOrd="1" destOrd="0" parTransId="{10F320B9-362C-4505-BC2C-4955A670A4B7}" sibTransId="{4ED9E8EA-20D9-4C32-9905-2E5FA3AAC6D8}"/>
    <dgm:cxn modelId="{A29BD46A-591C-447B-862E-A343179C8EC4}" srcId="{2521C060-A689-4F6E-A354-98FA2790545E}" destId="{D0DBE2F0-513D-4A47-9793-903CA56D1761}" srcOrd="0" destOrd="0" parTransId="{C3C71C8A-22DC-46E8-9304-1296C144154C}" sibTransId="{AD0AD5FC-E69F-467A-84C7-5945BE439D98}"/>
    <dgm:cxn modelId="{5082B86F-C2EF-4C5F-BED7-90EE4838A066}" srcId="{1B9E535F-D6F9-46E3-88FA-AF9DFF4C9DAE}" destId="{C04C5531-5C77-4939-A5B4-E34340682127}" srcOrd="1" destOrd="0" parTransId="{7DEBB571-E88E-46A2-9198-03A090766777}" sibTransId="{BF1D252F-A0C1-4367-B586-23FC52FAB2A4}"/>
    <dgm:cxn modelId="{0E070554-459D-48EC-A7CA-F7A87492AA11}" type="presOf" srcId="{1B9E535F-D6F9-46E3-88FA-AF9DFF4C9DAE}" destId="{72ED3504-B123-4D79-A44F-9252103A3547}" srcOrd="0" destOrd="0" presId="urn:microsoft.com/office/officeart/2005/8/layout/vList2"/>
    <dgm:cxn modelId="{FAF92E93-3BEE-4E6C-AEFE-7733ABA6972E}" type="presOf" srcId="{D0DBE2F0-513D-4A47-9793-903CA56D1761}" destId="{AFC4229B-77FE-40E0-9B7D-B5A1F3B36A8C}" srcOrd="0" destOrd="0" presId="urn:microsoft.com/office/officeart/2005/8/layout/vList2"/>
    <dgm:cxn modelId="{DC5D069E-C1A8-42EE-BF10-89F5C665D631}" srcId="{1B9E535F-D6F9-46E3-88FA-AF9DFF4C9DAE}" destId="{8B6DB4C5-E6BB-4619-B80B-A10A693E4B72}" srcOrd="0" destOrd="0" parTransId="{E03F97C4-3F01-42EC-B3C0-EBE1B342F275}" sibTransId="{1D605F94-2827-4BBD-90D1-8990198F0E80}"/>
    <dgm:cxn modelId="{2B80B8A8-EAD9-41BF-AF02-A9A639E8D4D4}" srcId="{13D40AE1-40E4-4627-97BA-C051B2936A6B}" destId="{1B9E535F-D6F9-46E3-88FA-AF9DFF4C9DAE}" srcOrd="1" destOrd="0" parTransId="{B97C34EC-4CCA-4634-88CB-64196103C52E}" sibTransId="{66275488-9832-468F-BFD2-8F13EF9A1A7E}"/>
    <dgm:cxn modelId="{84C85FB2-FE28-492A-B7AA-6BD7482624E9}" srcId="{13D40AE1-40E4-4627-97BA-C051B2936A6B}" destId="{2521C060-A689-4F6E-A354-98FA2790545E}" srcOrd="0" destOrd="0" parTransId="{EDC78E7C-302F-46AD-AE96-F1C7A90033DE}" sibTransId="{A3337BF4-66EF-4161-954F-68B08A8C31D8}"/>
    <dgm:cxn modelId="{02584FD3-F78F-45E2-BCF2-33EAA41C01F4}" srcId="{D0DBE2F0-513D-4A47-9793-903CA56D1761}" destId="{6AE55B2E-0A91-4935-9E11-5439855C128B}" srcOrd="0" destOrd="0" parTransId="{EBBDD2C1-1E6B-4626-BE3C-9C205DAD7093}" sibTransId="{F875829A-4CC7-440B-BE27-FFFB67C1442C}"/>
    <dgm:cxn modelId="{06360ADC-2D00-4A09-8070-F7A1E223B14B}" type="presOf" srcId="{2521C060-A689-4F6E-A354-98FA2790545E}" destId="{7C668488-7CF0-41F7-AC15-0DE393CA4C31}" srcOrd="0" destOrd="0" presId="urn:microsoft.com/office/officeart/2005/8/layout/vList2"/>
    <dgm:cxn modelId="{1B539AF5-9D88-4ADB-812C-463B8F8ED74C}" type="presOf" srcId="{C04C5531-5C77-4939-A5B4-E34340682127}" destId="{326C44C7-E8A0-423E-B703-78F0A512BCE9}" srcOrd="0" destOrd="1" presId="urn:microsoft.com/office/officeart/2005/8/layout/vList2"/>
    <dgm:cxn modelId="{B5C0B5FB-5854-404F-BFC5-ECB214E8FC1D}" type="presOf" srcId="{13D40AE1-40E4-4627-97BA-C051B2936A6B}" destId="{48F02644-0FA8-4933-8A6F-481928A07973}" srcOrd="0" destOrd="0" presId="urn:microsoft.com/office/officeart/2005/8/layout/vList2"/>
    <dgm:cxn modelId="{5E3124FD-780D-4C93-854C-246F2294385F}" type="presOf" srcId="{EC0AC7AF-F71F-499A-A731-4FCE88633791}" destId="{AFC4229B-77FE-40E0-9B7D-B5A1F3B36A8C}" srcOrd="0" destOrd="2" presId="urn:microsoft.com/office/officeart/2005/8/layout/vList2"/>
    <dgm:cxn modelId="{0BEA4272-7C1B-4D5C-990F-8FA5B0A0A68B}" type="presParOf" srcId="{48F02644-0FA8-4933-8A6F-481928A07973}" destId="{7C668488-7CF0-41F7-AC15-0DE393CA4C31}" srcOrd="0" destOrd="0" presId="urn:microsoft.com/office/officeart/2005/8/layout/vList2"/>
    <dgm:cxn modelId="{25E86639-297D-4597-B85F-357CCA7F1DD7}" type="presParOf" srcId="{48F02644-0FA8-4933-8A6F-481928A07973}" destId="{AFC4229B-77FE-40E0-9B7D-B5A1F3B36A8C}" srcOrd="1" destOrd="0" presId="urn:microsoft.com/office/officeart/2005/8/layout/vList2"/>
    <dgm:cxn modelId="{EDB626FF-7653-4DCB-9A4A-ACCF018C2A7E}" type="presParOf" srcId="{48F02644-0FA8-4933-8A6F-481928A07973}" destId="{72ED3504-B123-4D79-A44F-9252103A3547}" srcOrd="2" destOrd="0" presId="urn:microsoft.com/office/officeart/2005/8/layout/vList2"/>
    <dgm:cxn modelId="{6C839801-6641-45B2-81D6-C54B80972409}" type="presParOf" srcId="{48F02644-0FA8-4933-8A6F-481928A07973}" destId="{326C44C7-E8A0-423E-B703-78F0A512BCE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439347-63D3-4FC4-8EBA-6483ABF9160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CC6A652-7709-467F-AFC1-FFF5C8E9CFCE}">
      <dgm:prSet/>
      <dgm:spPr/>
      <dgm:t>
        <a:bodyPr/>
        <a:lstStyle/>
        <a:p>
          <a:r>
            <a:rPr lang="en-US" dirty="0"/>
            <a:t>Complete the appropriate Toolkit – Due January 12th</a:t>
          </a:r>
        </a:p>
      </dgm:t>
    </dgm:pt>
    <dgm:pt modelId="{3DD7B8E5-43EC-4DC4-920F-1AB561530344}" type="parTrans" cxnId="{B8B1487A-FA23-4A95-98E3-B9D79E033F74}">
      <dgm:prSet/>
      <dgm:spPr/>
      <dgm:t>
        <a:bodyPr/>
        <a:lstStyle/>
        <a:p>
          <a:endParaRPr lang="en-US"/>
        </a:p>
      </dgm:t>
    </dgm:pt>
    <dgm:pt modelId="{84A89362-8C1B-49AB-A27C-3DFD81E31AB5}" type="sibTrans" cxnId="{B8B1487A-FA23-4A95-98E3-B9D79E033F74}">
      <dgm:prSet/>
      <dgm:spPr/>
      <dgm:t>
        <a:bodyPr/>
        <a:lstStyle/>
        <a:p>
          <a:endParaRPr lang="en-US"/>
        </a:p>
      </dgm:t>
    </dgm:pt>
    <dgm:pt modelId="{67D64637-2F22-45B4-9535-04044C74A814}">
      <dgm:prSet/>
      <dgm:spPr/>
      <dgm:t>
        <a:bodyPr/>
        <a:lstStyle/>
        <a:p>
          <a:r>
            <a:rPr lang="en-US" dirty="0"/>
            <a:t>Provide the identified professional development (PD) – Due May 31st</a:t>
          </a:r>
        </a:p>
      </dgm:t>
    </dgm:pt>
    <dgm:pt modelId="{D712A704-4655-4E9C-97B2-058C896239A6}" type="parTrans" cxnId="{FA8B56D9-CE72-4204-ABC1-A353CA3CE1AB}">
      <dgm:prSet/>
      <dgm:spPr/>
      <dgm:t>
        <a:bodyPr/>
        <a:lstStyle/>
        <a:p>
          <a:endParaRPr lang="en-US"/>
        </a:p>
      </dgm:t>
    </dgm:pt>
    <dgm:pt modelId="{C63D9E51-8066-4C3C-9AA7-6AC1D47E27FE}" type="sibTrans" cxnId="{FA8B56D9-CE72-4204-ABC1-A353CA3CE1AB}">
      <dgm:prSet/>
      <dgm:spPr/>
      <dgm:t>
        <a:bodyPr/>
        <a:lstStyle/>
        <a:p>
          <a:endParaRPr lang="en-US"/>
        </a:p>
      </dgm:t>
    </dgm:pt>
    <dgm:pt modelId="{EEAD597D-EE7D-479B-A6EA-BD9E7A35438E}" type="pres">
      <dgm:prSet presAssocID="{FB439347-63D3-4FC4-8EBA-6483ABF91600}" presName="linear" presStyleCnt="0">
        <dgm:presLayoutVars>
          <dgm:animLvl val="lvl"/>
          <dgm:resizeHandles val="exact"/>
        </dgm:presLayoutVars>
      </dgm:prSet>
      <dgm:spPr/>
    </dgm:pt>
    <dgm:pt modelId="{EAC3D1AF-C26B-4BB3-B4A9-538593F1A013}" type="pres">
      <dgm:prSet presAssocID="{ECC6A652-7709-467F-AFC1-FFF5C8E9CFCE}" presName="parentText" presStyleLbl="node1" presStyleIdx="0" presStyleCnt="2">
        <dgm:presLayoutVars>
          <dgm:chMax val="0"/>
          <dgm:bulletEnabled val="1"/>
        </dgm:presLayoutVars>
      </dgm:prSet>
      <dgm:spPr/>
    </dgm:pt>
    <dgm:pt modelId="{70A7CFF3-BB76-42CF-8D64-3E8F2495F493}" type="pres">
      <dgm:prSet presAssocID="{84A89362-8C1B-49AB-A27C-3DFD81E31AB5}" presName="spacer" presStyleCnt="0"/>
      <dgm:spPr/>
    </dgm:pt>
    <dgm:pt modelId="{AF180E82-2393-4CEB-AEE3-36D2567DF7C8}" type="pres">
      <dgm:prSet presAssocID="{67D64637-2F22-45B4-9535-04044C74A814}" presName="parentText" presStyleLbl="node1" presStyleIdx="1" presStyleCnt="2">
        <dgm:presLayoutVars>
          <dgm:chMax val="0"/>
          <dgm:bulletEnabled val="1"/>
        </dgm:presLayoutVars>
      </dgm:prSet>
      <dgm:spPr/>
    </dgm:pt>
  </dgm:ptLst>
  <dgm:cxnLst>
    <dgm:cxn modelId="{B8B1487A-FA23-4A95-98E3-B9D79E033F74}" srcId="{FB439347-63D3-4FC4-8EBA-6483ABF91600}" destId="{ECC6A652-7709-467F-AFC1-FFF5C8E9CFCE}" srcOrd="0" destOrd="0" parTransId="{3DD7B8E5-43EC-4DC4-920F-1AB561530344}" sibTransId="{84A89362-8C1B-49AB-A27C-3DFD81E31AB5}"/>
    <dgm:cxn modelId="{9D9F08D3-5CFC-49C0-A619-AEAD524A414B}" type="presOf" srcId="{67D64637-2F22-45B4-9535-04044C74A814}" destId="{AF180E82-2393-4CEB-AEE3-36D2567DF7C8}" srcOrd="0" destOrd="0" presId="urn:microsoft.com/office/officeart/2005/8/layout/vList2"/>
    <dgm:cxn modelId="{FA8B56D9-CE72-4204-ABC1-A353CA3CE1AB}" srcId="{FB439347-63D3-4FC4-8EBA-6483ABF91600}" destId="{67D64637-2F22-45B4-9535-04044C74A814}" srcOrd="1" destOrd="0" parTransId="{D712A704-4655-4E9C-97B2-058C896239A6}" sibTransId="{C63D9E51-8066-4C3C-9AA7-6AC1D47E27FE}"/>
    <dgm:cxn modelId="{EE7452E4-B19F-4484-8CFC-9C9ECABF2DFE}" type="presOf" srcId="{ECC6A652-7709-467F-AFC1-FFF5C8E9CFCE}" destId="{EAC3D1AF-C26B-4BB3-B4A9-538593F1A013}" srcOrd="0" destOrd="0" presId="urn:microsoft.com/office/officeart/2005/8/layout/vList2"/>
    <dgm:cxn modelId="{FD9D00EF-A318-4414-95C8-389286846374}" type="presOf" srcId="{FB439347-63D3-4FC4-8EBA-6483ABF91600}" destId="{EEAD597D-EE7D-479B-A6EA-BD9E7A35438E}" srcOrd="0" destOrd="0" presId="urn:microsoft.com/office/officeart/2005/8/layout/vList2"/>
    <dgm:cxn modelId="{8E580EB5-967C-4C4F-9198-2EAA8F67C71E}" type="presParOf" srcId="{EEAD597D-EE7D-479B-A6EA-BD9E7A35438E}" destId="{EAC3D1AF-C26B-4BB3-B4A9-538593F1A013}" srcOrd="0" destOrd="0" presId="urn:microsoft.com/office/officeart/2005/8/layout/vList2"/>
    <dgm:cxn modelId="{E2AE42BB-9F0D-476E-BF28-8D821A25A04C}" type="presParOf" srcId="{EEAD597D-EE7D-479B-A6EA-BD9E7A35438E}" destId="{70A7CFF3-BB76-42CF-8D64-3E8F2495F493}" srcOrd="1" destOrd="0" presId="urn:microsoft.com/office/officeart/2005/8/layout/vList2"/>
    <dgm:cxn modelId="{B01FCC4D-C301-450F-B898-31BCE49FD8D8}" type="presParOf" srcId="{EEAD597D-EE7D-479B-A6EA-BD9E7A35438E}" destId="{AF180E82-2393-4CEB-AEE3-36D2567DF7C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4CEC70-3E17-4EC6-BA25-ABA2243759BC}" type="doc">
      <dgm:prSet loTypeId="urn:microsoft.com/office/officeart/2016/7/layout/HexagonTimeline" loCatId="process" qsTypeId="urn:microsoft.com/office/officeart/2005/8/quickstyle/simple1" qsCatId="simple" csTypeId="urn:microsoft.com/office/officeart/2005/8/colors/colorful1" csCatId="colorful" phldr="1"/>
      <dgm:spPr/>
      <dgm:t>
        <a:bodyPr/>
        <a:lstStyle/>
        <a:p>
          <a:endParaRPr lang="en-US"/>
        </a:p>
      </dgm:t>
    </dgm:pt>
    <dgm:pt modelId="{9FE188CB-C57F-426E-9D7F-A084CC0BCFCD}">
      <dgm:prSet/>
      <dgm:spPr/>
      <dgm:t>
        <a:bodyPr/>
        <a:lstStyle/>
        <a:p>
          <a:r>
            <a:rPr lang="en-US" dirty="0"/>
            <a:t>Toolkits due in (</a:t>
          </a:r>
          <a:r>
            <a:rPr lang="en-US" dirty="0" err="1"/>
            <a:t>EdPlan</a:t>
          </a:r>
          <a:r>
            <a:rPr lang="en-US" dirty="0"/>
            <a:t>)</a:t>
          </a:r>
        </a:p>
      </dgm:t>
    </dgm:pt>
    <dgm:pt modelId="{38B5ABC5-C714-4EAB-BDF0-4E1BE2E816AC}" type="parTrans" cxnId="{923FA73D-F7EF-45DE-A638-FC302E0AFAED}">
      <dgm:prSet/>
      <dgm:spPr/>
      <dgm:t>
        <a:bodyPr/>
        <a:lstStyle/>
        <a:p>
          <a:endParaRPr lang="en-US"/>
        </a:p>
      </dgm:t>
    </dgm:pt>
    <dgm:pt modelId="{44DFC692-5ABB-445D-B45F-1D8D4D5892DD}" type="sibTrans" cxnId="{923FA73D-F7EF-45DE-A638-FC302E0AFAED}">
      <dgm:prSet/>
      <dgm:spPr/>
      <dgm:t>
        <a:bodyPr/>
        <a:lstStyle/>
        <a:p>
          <a:endParaRPr lang="en-US"/>
        </a:p>
      </dgm:t>
    </dgm:pt>
    <dgm:pt modelId="{55B0AEDE-3421-4A6B-A4AF-3663BEBA620A}">
      <dgm:prSet/>
      <dgm:spPr/>
      <dgm:t>
        <a:bodyPr/>
        <a:lstStyle/>
        <a:p>
          <a:r>
            <a:rPr lang="en-US" dirty="0"/>
            <a:t>Jan.–May 2024</a:t>
          </a:r>
        </a:p>
      </dgm:t>
    </dgm:pt>
    <dgm:pt modelId="{A34BF40D-E26B-4025-AAA0-0180B62C5308}" type="parTrans" cxnId="{F5453104-3980-4DC7-BE83-D38988486876}">
      <dgm:prSet/>
      <dgm:spPr/>
      <dgm:t>
        <a:bodyPr/>
        <a:lstStyle/>
        <a:p>
          <a:endParaRPr lang="en-US"/>
        </a:p>
      </dgm:t>
    </dgm:pt>
    <dgm:pt modelId="{42A7D4C8-22FD-4F2C-B284-BE715855E69B}" type="sibTrans" cxnId="{F5453104-3980-4DC7-BE83-D38988486876}">
      <dgm:prSet/>
      <dgm:spPr/>
      <dgm:t>
        <a:bodyPr/>
        <a:lstStyle/>
        <a:p>
          <a:endParaRPr lang="en-US"/>
        </a:p>
      </dgm:t>
    </dgm:pt>
    <dgm:pt modelId="{5F33F5CD-F329-4CA5-9148-522D2A580908}">
      <dgm:prSet/>
      <dgm:spPr/>
      <dgm:t>
        <a:bodyPr/>
        <a:lstStyle/>
        <a:p>
          <a:r>
            <a:rPr lang="en-US" dirty="0"/>
            <a:t>Implement &amp; monitor improvement plan </a:t>
          </a:r>
        </a:p>
        <a:p>
          <a:r>
            <a:rPr lang="en-US" dirty="0"/>
            <a:t> Progress review is due by March 31</a:t>
          </a:r>
          <a:r>
            <a:rPr lang="en-US" baseline="30000" dirty="0"/>
            <a:t>st</a:t>
          </a:r>
          <a:endParaRPr lang="en-US" dirty="0"/>
        </a:p>
      </dgm:t>
    </dgm:pt>
    <dgm:pt modelId="{25461B3C-32C6-4314-B5CF-1C5FD9661AE1}" type="parTrans" cxnId="{8313EF49-E939-4656-AF55-7D9543B9B2C3}">
      <dgm:prSet/>
      <dgm:spPr/>
      <dgm:t>
        <a:bodyPr/>
        <a:lstStyle/>
        <a:p>
          <a:endParaRPr lang="en-US"/>
        </a:p>
      </dgm:t>
    </dgm:pt>
    <dgm:pt modelId="{0DC6AA93-7E69-4BF6-A184-9E57B42F6103}" type="sibTrans" cxnId="{8313EF49-E939-4656-AF55-7D9543B9B2C3}">
      <dgm:prSet/>
      <dgm:spPr/>
      <dgm:t>
        <a:bodyPr/>
        <a:lstStyle/>
        <a:p>
          <a:endParaRPr lang="en-US"/>
        </a:p>
      </dgm:t>
    </dgm:pt>
    <dgm:pt modelId="{19B2AE61-0484-404C-95DA-90ACBC1A1E06}">
      <dgm:prSet/>
      <dgm:spPr/>
      <dgm:t>
        <a:bodyPr/>
        <a:lstStyle/>
        <a:p>
          <a:r>
            <a:rPr lang="en-US" dirty="0"/>
            <a:t>31 May 2024</a:t>
          </a:r>
        </a:p>
      </dgm:t>
    </dgm:pt>
    <dgm:pt modelId="{F267DB6F-96D4-4EF9-839F-AF1140952A2A}" type="parTrans" cxnId="{50C10F1A-0114-4F3C-B99E-CAE3880BD8E8}">
      <dgm:prSet/>
      <dgm:spPr/>
      <dgm:t>
        <a:bodyPr/>
        <a:lstStyle/>
        <a:p>
          <a:endParaRPr lang="en-US"/>
        </a:p>
      </dgm:t>
    </dgm:pt>
    <dgm:pt modelId="{055DDCCA-97B5-4D0E-9299-2E66D2731FF2}" type="sibTrans" cxnId="{50C10F1A-0114-4F3C-B99E-CAE3880BD8E8}">
      <dgm:prSet/>
      <dgm:spPr/>
      <dgm:t>
        <a:bodyPr/>
        <a:lstStyle/>
        <a:p>
          <a:endParaRPr lang="en-US"/>
        </a:p>
      </dgm:t>
    </dgm:pt>
    <dgm:pt modelId="{6AD87D17-370E-4EB3-A35F-8A7FAA1FC4F4}">
      <dgm:prSet/>
      <dgm:spPr/>
      <dgm:t>
        <a:bodyPr/>
        <a:lstStyle/>
        <a:p>
          <a:r>
            <a:rPr lang="en-US" dirty="0"/>
            <a:t>Submit PD  </a:t>
          </a:r>
        </a:p>
        <a:p>
          <a:r>
            <a:rPr lang="en-US" dirty="0"/>
            <a:t>Submit Final progress review</a:t>
          </a:r>
        </a:p>
      </dgm:t>
    </dgm:pt>
    <dgm:pt modelId="{EB1B7BE4-87A6-4077-92DF-F995804231FE}" type="parTrans" cxnId="{3967C62F-8AF8-43FB-8B8E-33DC9BA167F3}">
      <dgm:prSet/>
      <dgm:spPr/>
      <dgm:t>
        <a:bodyPr/>
        <a:lstStyle/>
        <a:p>
          <a:endParaRPr lang="en-US"/>
        </a:p>
      </dgm:t>
    </dgm:pt>
    <dgm:pt modelId="{621F9F74-3623-44B5-A5EC-4EF3D3D51AC6}" type="sibTrans" cxnId="{3967C62F-8AF8-43FB-8B8E-33DC9BA167F3}">
      <dgm:prSet/>
      <dgm:spPr/>
      <dgm:t>
        <a:bodyPr/>
        <a:lstStyle/>
        <a:p>
          <a:endParaRPr lang="en-US"/>
        </a:p>
      </dgm:t>
    </dgm:pt>
    <dgm:pt modelId="{93DB8BD2-81C1-4843-853A-67ED0034D3BD}">
      <dgm:prSet/>
      <dgm:spPr/>
      <dgm:t>
        <a:bodyPr/>
        <a:lstStyle/>
        <a:p>
          <a:r>
            <a:rPr lang="en-US" dirty="0"/>
            <a:t>12 Jan. 2024	</a:t>
          </a:r>
        </a:p>
      </dgm:t>
    </dgm:pt>
    <dgm:pt modelId="{7CD575D5-9C21-4143-B844-49D611C17F7B}" type="parTrans" cxnId="{A2EDF3A9-68C0-49C2-BCA6-55D8DF51D7A7}">
      <dgm:prSet/>
      <dgm:spPr/>
      <dgm:t>
        <a:bodyPr/>
        <a:lstStyle/>
        <a:p>
          <a:endParaRPr lang="en-US"/>
        </a:p>
      </dgm:t>
    </dgm:pt>
    <dgm:pt modelId="{EE3E943D-F033-4314-AE29-AA249CFE4812}" type="sibTrans" cxnId="{A2EDF3A9-68C0-49C2-BCA6-55D8DF51D7A7}">
      <dgm:prSet/>
      <dgm:spPr/>
      <dgm:t>
        <a:bodyPr/>
        <a:lstStyle/>
        <a:p>
          <a:endParaRPr lang="en-US"/>
        </a:p>
      </dgm:t>
    </dgm:pt>
    <dgm:pt modelId="{C17FE1E9-C2B6-4ADF-8FF3-7629F601F96A}" type="pres">
      <dgm:prSet presAssocID="{DB4CEC70-3E17-4EC6-BA25-ABA2243759BC}" presName="Name0" presStyleCnt="0">
        <dgm:presLayoutVars>
          <dgm:chMax/>
          <dgm:chPref/>
          <dgm:animLvl val="lvl"/>
        </dgm:presLayoutVars>
      </dgm:prSet>
      <dgm:spPr/>
    </dgm:pt>
    <dgm:pt modelId="{BFFA37A7-BCCC-4286-B58A-0FFDF72461C4}" type="pres">
      <dgm:prSet presAssocID="{93DB8BD2-81C1-4843-853A-67ED0034D3BD}" presName="composite" presStyleCnt="0"/>
      <dgm:spPr/>
    </dgm:pt>
    <dgm:pt modelId="{F8627F52-45B4-4DA2-98C2-143E890568B6}" type="pres">
      <dgm:prSet presAssocID="{93DB8BD2-81C1-4843-853A-67ED0034D3BD}" presName="Parent1" presStyleLbl="alignNode1" presStyleIdx="0" presStyleCnt="3">
        <dgm:presLayoutVars>
          <dgm:chMax val="1"/>
          <dgm:chPref val="1"/>
          <dgm:bulletEnabled val="1"/>
        </dgm:presLayoutVars>
      </dgm:prSet>
      <dgm:spPr/>
    </dgm:pt>
    <dgm:pt modelId="{7B79DF79-8A3B-4447-9FF2-3BBB18DD3E91}" type="pres">
      <dgm:prSet presAssocID="{93DB8BD2-81C1-4843-853A-67ED0034D3BD}" presName="Childtext1" presStyleLbl="revTx" presStyleIdx="0" presStyleCnt="3">
        <dgm:presLayoutVars>
          <dgm:chMax val="0"/>
          <dgm:chPref val="0"/>
          <dgm:bulletEnabled/>
        </dgm:presLayoutVars>
      </dgm:prSet>
      <dgm:spPr/>
    </dgm:pt>
    <dgm:pt modelId="{00A91E5D-E4F7-4D58-8EBB-67EC0AAA58FC}" type="pres">
      <dgm:prSet presAssocID="{93DB8BD2-81C1-4843-853A-67ED0034D3BD}" presName="ConnectLine" presStyleLbl="sibTrans1D1" presStyleIdx="0" presStyleCnt="3"/>
      <dgm:spPr>
        <a:noFill/>
        <a:ln w="12700" cap="flat" cmpd="sng" algn="ctr">
          <a:solidFill>
            <a:schemeClr val="accent3">
              <a:hueOff val="0"/>
              <a:satOff val="0"/>
              <a:lumOff val="0"/>
              <a:alphaOff val="0"/>
            </a:schemeClr>
          </a:solidFill>
          <a:prstDash val="dash"/>
          <a:miter lim="800000"/>
        </a:ln>
        <a:effectLst/>
      </dgm:spPr>
    </dgm:pt>
    <dgm:pt modelId="{12CF5E80-BA6A-4A9C-A617-839345610E11}" type="pres">
      <dgm:prSet presAssocID="{93DB8BD2-81C1-4843-853A-67ED0034D3BD}" presName="ConnectLineEnd" presStyleLbl="node1" presStyleIdx="0" presStyleCnt="3"/>
      <dgm:spPr/>
    </dgm:pt>
    <dgm:pt modelId="{E0647CFF-87B9-45F6-A640-300B92E3BF86}" type="pres">
      <dgm:prSet presAssocID="{93DB8BD2-81C1-4843-853A-67ED0034D3BD}" presName="EmptyPane" presStyleCnt="0"/>
      <dgm:spPr/>
    </dgm:pt>
    <dgm:pt modelId="{803C2C2D-DE19-4FDF-8013-ED987D762334}" type="pres">
      <dgm:prSet presAssocID="{EE3E943D-F033-4314-AE29-AA249CFE4812}" presName="spaceBetweenRectangles" presStyleLbl="fgAcc1" presStyleIdx="0" presStyleCnt="2"/>
      <dgm:spPr/>
    </dgm:pt>
    <dgm:pt modelId="{35AEEC6B-2370-45D5-A0D5-6550A9896835}" type="pres">
      <dgm:prSet presAssocID="{55B0AEDE-3421-4A6B-A4AF-3663BEBA620A}" presName="composite" presStyleCnt="0"/>
      <dgm:spPr/>
    </dgm:pt>
    <dgm:pt modelId="{635E90AD-7E8A-4166-8515-0055AEA8D472}" type="pres">
      <dgm:prSet presAssocID="{55B0AEDE-3421-4A6B-A4AF-3663BEBA620A}" presName="Parent1" presStyleLbl="alignNode1" presStyleIdx="1" presStyleCnt="3">
        <dgm:presLayoutVars>
          <dgm:chMax val="1"/>
          <dgm:chPref val="1"/>
          <dgm:bulletEnabled val="1"/>
        </dgm:presLayoutVars>
      </dgm:prSet>
      <dgm:spPr/>
    </dgm:pt>
    <dgm:pt modelId="{AC156B3E-1DA3-404B-91CC-393874ECAF83}" type="pres">
      <dgm:prSet presAssocID="{55B0AEDE-3421-4A6B-A4AF-3663BEBA620A}" presName="Childtext1" presStyleLbl="revTx" presStyleIdx="1" presStyleCnt="3">
        <dgm:presLayoutVars>
          <dgm:chMax val="0"/>
          <dgm:chPref val="0"/>
          <dgm:bulletEnabled/>
        </dgm:presLayoutVars>
      </dgm:prSet>
      <dgm:spPr/>
    </dgm:pt>
    <dgm:pt modelId="{6562B27A-448E-4279-B298-242E9692629F}" type="pres">
      <dgm:prSet presAssocID="{55B0AEDE-3421-4A6B-A4AF-3663BEBA620A}" presName="ConnectLine" presStyleLbl="sibTrans1D1" presStyleIdx="1" presStyleCnt="3"/>
      <dgm:spPr>
        <a:noFill/>
        <a:ln w="12700" cap="flat" cmpd="sng" algn="ctr">
          <a:solidFill>
            <a:schemeClr val="accent5">
              <a:hueOff val="0"/>
              <a:satOff val="0"/>
              <a:lumOff val="0"/>
              <a:alphaOff val="0"/>
            </a:schemeClr>
          </a:solidFill>
          <a:prstDash val="dash"/>
          <a:miter lim="800000"/>
        </a:ln>
        <a:effectLst/>
      </dgm:spPr>
    </dgm:pt>
    <dgm:pt modelId="{77D78AF5-2BA9-4D05-8645-7217585B102A}" type="pres">
      <dgm:prSet presAssocID="{55B0AEDE-3421-4A6B-A4AF-3663BEBA620A}" presName="ConnectLineEnd" presStyleLbl="node1" presStyleIdx="1" presStyleCnt="3"/>
      <dgm:spPr/>
    </dgm:pt>
    <dgm:pt modelId="{39DECD79-56D5-422C-8E71-6F04A2064BEC}" type="pres">
      <dgm:prSet presAssocID="{55B0AEDE-3421-4A6B-A4AF-3663BEBA620A}" presName="EmptyPane" presStyleCnt="0"/>
      <dgm:spPr/>
    </dgm:pt>
    <dgm:pt modelId="{96034109-6386-4E65-9D53-8D9B3121C32D}" type="pres">
      <dgm:prSet presAssocID="{42A7D4C8-22FD-4F2C-B284-BE715855E69B}" presName="spaceBetweenRectangles" presStyleLbl="fgAcc1" presStyleIdx="1" presStyleCnt="2"/>
      <dgm:spPr/>
    </dgm:pt>
    <dgm:pt modelId="{7BDD40E8-644F-4BF3-B901-3075D84023AD}" type="pres">
      <dgm:prSet presAssocID="{19B2AE61-0484-404C-95DA-90ACBC1A1E06}" presName="composite" presStyleCnt="0"/>
      <dgm:spPr/>
    </dgm:pt>
    <dgm:pt modelId="{13BC7E34-DDD3-4E64-8EDC-0FE2C9C5CE2E}" type="pres">
      <dgm:prSet presAssocID="{19B2AE61-0484-404C-95DA-90ACBC1A1E06}" presName="Parent1" presStyleLbl="alignNode1" presStyleIdx="2" presStyleCnt="3">
        <dgm:presLayoutVars>
          <dgm:chMax val="1"/>
          <dgm:chPref val="1"/>
          <dgm:bulletEnabled val="1"/>
        </dgm:presLayoutVars>
      </dgm:prSet>
      <dgm:spPr/>
    </dgm:pt>
    <dgm:pt modelId="{24B40778-2DFD-4718-8D76-8B1A48AFC842}" type="pres">
      <dgm:prSet presAssocID="{19B2AE61-0484-404C-95DA-90ACBC1A1E06}" presName="Childtext1" presStyleLbl="revTx" presStyleIdx="2" presStyleCnt="3">
        <dgm:presLayoutVars>
          <dgm:chMax val="0"/>
          <dgm:chPref val="0"/>
          <dgm:bulletEnabled/>
        </dgm:presLayoutVars>
      </dgm:prSet>
      <dgm:spPr/>
    </dgm:pt>
    <dgm:pt modelId="{F7BFEE70-9632-4B0D-B8AF-A67CDD401CE8}" type="pres">
      <dgm:prSet presAssocID="{19B2AE61-0484-404C-95DA-90ACBC1A1E06}" presName="ConnectLine" presStyleLbl="sibTrans1D1" presStyleIdx="2" presStyleCnt="3"/>
      <dgm:spPr>
        <a:noFill/>
        <a:ln w="12700" cap="flat" cmpd="sng" algn="ctr">
          <a:solidFill>
            <a:schemeClr val="accent2">
              <a:hueOff val="0"/>
              <a:satOff val="0"/>
              <a:lumOff val="0"/>
              <a:alphaOff val="0"/>
            </a:schemeClr>
          </a:solidFill>
          <a:prstDash val="dash"/>
          <a:miter lim="800000"/>
        </a:ln>
        <a:effectLst/>
      </dgm:spPr>
    </dgm:pt>
    <dgm:pt modelId="{5E0E2D31-AE48-4562-8F73-4F9008B83B85}" type="pres">
      <dgm:prSet presAssocID="{19B2AE61-0484-404C-95DA-90ACBC1A1E06}" presName="ConnectLineEnd" presStyleLbl="node1" presStyleIdx="2" presStyleCnt="3"/>
      <dgm:spPr/>
    </dgm:pt>
    <dgm:pt modelId="{1D2E2619-86A1-4E2D-AEF7-002674704E20}" type="pres">
      <dgm:prSet presAssocID="{19B2AE61-0484-404C-95DA-90ACBC1A1E06}" presName="EmptyPane" presStyleCnt="0"/>
      <dgm:spPr/>
    </dgm:pt>
  </dgm:ptLst>
  <dgm:cxnLst>
    <dgm:cxn modelId="{F5453104-3980-4DC7-BE83-D38988486876}" srcId="{DB4CEC70-3E17-4EC6-BA25-ABA2243759BC}" destId="{55B0AEDE-3421-4A6B-A4AF-3663BEBA620A}" srcOrd="1" destOrd="0" parTransId="{A34BF40D-E26B-4025-AAA0-0180B62C5308}" sibTransId="{42A7D4C8-22FD-4F2C-B284-BE715855E69B}"/>
    <dgm:cxn modelId="{50C10F1A-0114-4F3C-B99E-CAE3880BD8E8}" srcId="{DB4CEC70-3E17-4EC6-BA25-ABA2243759BC}" destId="{19B2AE61-0484-404C-95DA-90ACBC1A1E06}" srcOrd="2" destOrd="0" parTransId="{F267DB6F-96D4-4EF9-839F-AF1140952A2A}" sibTransId="{055DDCCA-97B5-4D0E-9299-2E66D2731FF2}"/>
    <dgm:cxn modelId="{0666BC2D-080C-4735-8BF2-487BFF216529}" type="presOf" srcId="{19B2AE61-0484-404C-95DA-90ACBC1A1E06}" destId="{13BC7E34-DDD3-4E64-8EDC-0FE2C9C5CE2E}" srcOrd="0" destOrd="0" presId="urn:microsoft.com/office/officeart/2016/7/layout/HexagonTimeline"/>
    <dgm:cxn modelId="{3967C62F-8AF8-43FB-8B8E-33DC9BA167F3}" srcId="{19B2AE61-0484-404C-95DA-90ACBC1A1E06}" destId="{6AD87D17-370E-4EB3-A35F-8A7FAA1FC4F4}" srcOrd="0" destOrd="0" parTransId="{EB1B7BE4-87A6-4077-92DF-F995804231FE}" sibTransId="{621F9F74-3623-44B5-A5EC-4EF3D3D51AC6}"/>
    <dgm:cxn modelId="{923FA73D-F7EF-45DE-A638-FC302E0AFAED}" srcId="{93DB8BD2-81C1-4843-853A-67ED0034D3BD}" destId="{9FE188CB-C57F-426E-9D7F-A084CC0BCFCD}" srcOrd="0" destOrd="0" parTransId="{38B5ABC5-C714-4EAB-BDF0-4E1BE2E816AC}" sibTransId="{44DFC692-5ABB-445D-B45F-1D8D4D5892DD}"/>
    <dgm:cxn modelId="{6C160B61-AAB5-40B6-BFF0-C6915F788B35}" type="presOf" srcId="{55B0AEDE-3421-4A6B-A4AF-3663BEBA620A}" destId="{635E90AD-7E8A-4166-8515-0055AEA8D472}" srcOrd="0" destOrd="0" presId="urn:microsoft.com/office/officeart/2016/7/layout/HexagonTimeline"/>
    <dgm:cxn modelId="{8313EF49-E939-4656-AF55-7D9543B9B2C3}" srcId="{55B0AEDE-3421-4A6B-A4AF-3663BEBA620A}" destId="{5F33F5CD-F329-4CA5-9148-522D2A580908}" srcOrd="0" destOrd="0" parTransId="{25461B3C-32C6-4314-B5CF-1C5FD9661AE1}" sibTransId="{0DC6AA93-7E69-4BF6-A184-9E57B42F6103}"/>
    <dgm:cxn modelId="{BCDB8571-141C-4BE9-8677-C71B2550C6B5}" type="presOf" srcId="{5F33F5CD-F329-4CA5-9148-522D2A580908}" destId="{AC156B3E-1DA3-404B-91CC-393874ECAF83}" srcOrd="0" destOrd="0" presId="urn:microsoft.com/office/officeart/2016/7/layout/HexagonTimeline"/>
    <dgm:cxn modelId="{E30165A2-86AB-4E4D-85DD-1849C8EF21B6}" type="presOf" srcId="{6AD87D17-370E-4EB3-A35F-8A7FAA1FC4F4}" destId="{24B40778-2DFD-4718-8D76-8B1A48AFC842}" srcOrd="0" destOrd="0" presId="urn:microsoft.com/office/officeart/2016/7/layout/HexagonTimeline"/>
    <dgm:cxn modelId="{A2EDF3A9-68C0-49C2-BCA6-55D8DF51D7A7}" srcId="{DB4CEC70-3E17-4EC6-BA25-ABA2243759BC}" destId="{93DB8BD2-81C1-4843-853A-67ED0034D3BD}" srcOrd="0" destOrd="0" parTransId="{7CD575D5-9C21-4143-B844-49D611C17F7B}" sibTransId="{EE3E943D-F033-4314-AE29-AA249CFE4812}"/>
    <dgm:cxn modelId="{A1C95BAD-3993-4DF5-8DBD-C87469994A11}" type="presOf" srcId="{93DB8BD2-81C1-4843-853A-67ED0034D3BD}" destId="{F8627F52-45B4-4DA2-98C2-143E890568B6}" srcOrd="0" destOrd="0" presId="urn:microsoft.com/office/officeart/2016/7/layout/HexagonTimeline"/>
    <dgm:cxn modelId="{F38E2CC1-FF39-4A31-A1F5-AAA2D7291EB7}" type="presOf" srcId="{DB4CEC70-3E17-4EC6-BA25-ABA2243759BC}" destId="{C17FE1E9-C2B6-4ADF-8FF3-7629F601F96A}" srcOrd="0" destOrd="0" presId="urn:microsoft.com/office/officeart/2016/7/layout/HexagonTimeline"/>
    <dgm:cxn modelId="{E1781DD3-61F0-4F69-9E8A-5897D09A2182}" type="presOf" srcId="{9FE188CB-C57F-426E-9D7F-A084CC0BCFCD}" destId="{7B79DF79-8A3B-4447-9FF2-3BBB18DD3E91}" srcOrd="0" destOrd="0" presId="urn:microsoft.com/office/officeart/2016/7/layout/HexagonTimeline"/>
    <dgm:cxn modelId="{0A86FEBE-03CF-4FEA-B7DB-8AF0A4CFA39C}" type="presParOf" srcId="{C17FE1E9-C2B6-4ADF-8FF3-7629F601F96A}" destId="{BFFA37A7-BCCC-4286-B58A-0FFDF72461C4}" srcOrd="0" destOrd="0" presId="urn:microsoft.com/office/officeart/2016/7/layout/HexagonTimeline"/>
    <dgm:cxn modelId="{2E0ABAA8-8521-4B3E-A995-F302D3B9AFF8}" type="presParOf" srcId="{BFFA37A7-BCCC-4286-B58A-0FFDF72461C4}" destId="{F8627F52-45B4-4DA2-98C2-143E890568B6}" srcOrd="0" destOrd="0" presId="urn:microsoft.com/office/officeart/2016/7/layout/HexagonTimeline"/>
    <dgm:cxn modelId="{671CC4C2-FDB5-46E1-BF93-8F553527590A}" type="presParOf" srcId="{BFFA37A7-BCCC-4286-B58A-0FFDF72461C4}" destId="{7B79DF79-8A3B-4447-9FF2-3BBB18DD3E91}" srcOrd="1" destOrd="0" presId="urn:microsoft.com/office/officeart/2016/7/layout/HexagonTimeline"/>
    <dgm:cxn modelId="{E68E1062-EDB0-4B2E-9EAA-8D17B11736ED}" type="presParOf" srcId="{BFFA37A7-BCCC-4286-B58A-0FFDF72461C4}" destId="{00A91E5D-E4F7-4D58-8EBB-67EC0AAA58FC}" srcOrd="2" destOrd="0" presId="urn:microsoft.com/office/officeart/2016/7/layout/HexagonTimeline"/>
    <dgm:cxn modelId="{3E7DF1FC-8044-40B9-A518-D954DD2FE298}" type="presParOf" srcId="{BFFA37A7-BCCC-4286-B58A-0FFDF72461C4}" destId="{12CF5E80-BA6A-4A9C-A617-839345610E11}" srcOrd="3" destOrd="0" presId="urn:microsoft.com/office/officeart/2016/7/layout/HexagonTimeline"/>
    <dgm:cxn modelId="{0B27FAC7-FC3F-4E4F-B549-CB6BD7500618}" type="presParOf" srcId="{BFFA37A7-BCCC-4286-B58A-0FFDF72461C4}" destId="{E0647CFF-87B9-45F6-A640-300B92E3BF86}" srcOrd="4" destOrd="0" presId="urn:microsoft.com/office/officeart/2016/7/layout/HexagonTimeline"/>
    <dgm:cxn modelId="{C935F683-75F5-41E3-B11E-43B1602B4CE6}" type="presParOf" srcId="{C17FE1E9-C2B6-4ADF-8FF3-7629F601F96A}" destId="{803C2C2D-DE19-4FDF-8013-ED987D762334}" srcOrd="1" destOrd="0" presId="urn:microsoft.com/office/officeart/2016/7/layout/HexagonTimeline"/>
    <dgm:cxn modelId="{464537FA-5FB8-436B-B3B4-53BC8CB96C6A}" type="presParOf" srcId="{C17FE1E9-C2B6-4ADF-8FF3-7629F601F96A}" destId="{35AEEC6B-2370-45D5-A0D5-6550A9896835}" srcOrd="2" destOrd="0" presId="urn:microsoft.com/office/officeart/2016/7/layout/HexagonTimeline"/>
    <dgm:cxn modelId="{CFC61279-D5D5-477E-8F9A-7E6BA07EC3D4}" type="presParOf" srcId="{35AEEC6B-2370-45D5-A0D5-6550A9896835}" destId="{635E90AD-7E8A-4166-8515-0055AEA8D472}" srcOrd="0" destOrd="0" presId="urn:microsoft.com/office/officeart/2016/7/layout/HexagonTimeline"/>
    <dgm:cxn modelId="{6FD6B94E-D0F1-4AA3-88F0-139C0960414E}" type="presParOf" srcId="{35AEEC6B-2370-45D5-A0D5-6550A9896835}" destId="{AC156B3E-1DA3-404B-91CC-393874ECAF83}" srcOrd="1" destOrd="0" presId="urn:microsoft.com/office/officeart/2016/7/layout/HexagonTimeline"/>
    <dgm:cxn modelId="{69941452-22C1-48FC-B70D-0CE1B070FFE8}" type="presParOf" srcId="{35AEEC6B-2370-45D5-A0D5-6550A9896835}" destId="{6562B27A-448E-4279-B298-242E9692629F}" srcOrd="2" destOrd="0" presId="urn:microsoft.com/office/officeart/2016/7/layout/HexagonTimeline"/>
    <dgm:cxn modelId="{E5ADA1BC-2571-4225-A19F-5A28A47F223F}" type="presParOf" srcId="{35AEEC6B-2370-45D5-A0D5-6550A9896835}" destId="{77D78AF5-2BA9-4D05-8645-7217585B102A}" srcOrd="3" destOrd="0" presId="urn:microsoft.com/office/officeart/2016/7/layout/HexagonTimeline"/>
    <dgm:cxn modelId="{085AF126-87FB-4323-BEE1-4321658DD816}" type="presParOf" srcId="{35AEEC6B-2370-45D5-A0D5-6550A9896835}" destId="{39DECD79-56D5-422C-8E71-6F04A2064BEC}" srcOrd="4" destOrd="0" presId="urn:microsoft.com/office/officeart/2016/7/layout/HexagonTimeline"/>
    <dgm:cxn modelId="{BDB8F83C-6F71-4EBC-8CD9-7F9C99B45F9F}" type="presParOf" srcId="{C17FE1E9-C2B6-4ADF-8FF3-7629F601F96A}" destId="{96034109-6386-4E65-9D53-8D9B3121C32D}" srcOrd="3" destOrd="0" presId="urn:microsoft.com/office/officeart/2016/7/layout/HexagonTimeline"/>
    <dgm:cxn modelId="{D4910CD5-929D-4E46-B2F2-913E293E3218}" type="presParOf" srcId="{C17FE1E9-C2B6-4ADF-8FF3-7629F601F96A}" destId="{7BDD40E8-644F-4BF3-B901-3075D84023AD}" srcOrd="4" destOrd="0" presId="urn:microsoft.com/office/officeart/2016/7/layout/HexagonTimeline"/>
    <dgm:cxn modelId="{10B0113B-ECED-4E00-9C97-A0882CB5B1CC}" type="presParOf" srcId="{7BDD40E8-644F-4BF3-B901-3075D84023AD}" destId="{13BC7E34-DDD3-4E64-8EDC-0FE2C9C5CE2E}" srcOrd="0" destOrd="0" presId="urn:microsoft.com/office/officeart/2016/7/layout/HexagonTimeline"/>
    <dgm:cxn modelId="{8E0E6ACF-1768-474A-8001-1E481FA3BE3B}" type="presParOf" srcId="{7BDD40E8-644F-4BF3-B901-3075D84023AD}" destId="{24B40778-2DFD-4718-8D76-8B1A48AFC842}" srcOrd="1" destOrd="0" presId="urn:microsoft.com/office/officeart/2016/7/layout/HexagonTimeline"/>
    <dgm:cxn modelId="{C923B8EE-CBF5-4BC7-A1C1-DD71A247E7CA}" type="presParOf" srcId="{7BDD40E8-644F-4BF3-B901-3075D84023AD}" destId="{F7BFEE70-9632-4B0D-B8AF-A67CDD401CE8}" srcOrd="2" destOrd="0" presId="urn:microsoft.com/office/officeart/2016/7/layout/HexagonTimeline"/>
    <dgm:cxn modelId="{7EC60453-BC4B-4FDB-8CBF-7ABC0D70C99A}" type="presParOf" srcId="{7BDD40E8-644F-4BF3-B901-3075D84023AD}" destId="{5E0E2D31-AE48-4562-8F73-4F9008B83B85}" srcOrd="3" destOrd="0" presId="urn:microsoft.com/office/officeart/2016/7/layout/HexagonTimeline"/>
    <dgm:cxn modelId="{37106E94-2058-46CE-85A8-AB4405B89BDD}" type="presParOf" srcId="{7BDD40E8-644F-4BF3-B901-3075D84023AD}" destId="{1D2E2619-86A1-4E2D-AEF7-002674704E20}"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FE05A4-E0EF-4546-8416-2372D910C0A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0A35E42-9491-4407-868C-21BEAE259A8C}">
      <dgm:prSet/>
      <dgm:spPr/>
      <dgm:t>
        <a:bodyPr/>
        <a:lstStyle/>
        <a:p>
          <a:r>
            <a:rPr lang="en-US" dirty="0"/>
            <a:t>OSDE-SES identifies each district’s DMR based on a </a:t>
          </a:r>
          <a:r>
            <a:rPr lang="en-US" b="1" dirty="0"/>
            <a:t>Risk score</a:t>
          </a:r>
          <a:r>
            <a:rPr lang="en-US" dirty="0"/>
            <a:t> and a </a:t>
          </a:r>
          <a:r>
            <a:rPr lang="en-US" b="1" dirty="0"/>
            <a:t>Determination Rating</a:t>
          </a:r>
          <a:r>
            <a:rPr lang="en-US" dirty="0"/>
            <a:t> (Accounts for IDEA compliance and student performance reporting requirements).</a:t>
          </a:r>
        </a:p>
      </dgm:t>
    </dgm:pt>
    <dgm:pt modelId="{7DFC8740-EF9B-466E-ADD5-3834DB5BE6E7}" type="parTrans" cxnId="{A7B2DBC8-F1B4-4B47-890E-8D30EB8CC5C5}">
      <dgm:prSet/>
      <dgm:spPr/>
      <dgm:t>
        <a:bodyPr/>
        <a:lstStyle/>
        <a:p>
          <a:endParaRPr lang="en-US"/>
        </a:p>
      </dgm:t>
    </dgm:pt>
    <dgm:pt modelId="{D8B577EB-0B5E-4223-BFDE-8E37599BA251}" type="sibTrans" cxnId="{A7B2DBC8-F1B4-4B47-890E-8D30EB8CC5C5}">
      <dgm:prSet/>
      <dgm:spPr/>
      <dgm:t>
        <a:bodyPr/>
        <a:lstStyle/>
        <a:p>
          <a:endParaRPr lang="en-US"/>
        </a:p>
      </dgm:t>
    </dgm:pt>
    <dgm:pt modelId="{515FB118-A725-47E2-9A8D-D9800FCCB250}">
      <dgm:prSet/>
      <dgm:spPr/>
      <dgm:t>
        <a:bodyPr/>
        <a:lstStyle/>
        <a:p>
          <a:r>
            <a:rPr lang="en-US" dirty="0"/>
            <a:t>The DMR is reported as the level of support a district is assigned for the designated school/fiscal year.</a:t>
          </a:r>
        </a:p>
      </dgm:t>
    </dgm:pt>
    <dgm:pt modelId="{AC4B6030-D6FA-45EA-9C3F-ED93589428DB}" type="parTrans" cxnId="{D0218318-19F2-42FF-B0AF-41C80C5FA117}">
      <dgm:prSet/>
      <dgm:spPr/>
      <dgm:t>
        <a:bodyPr/>
        <a:lstStyle/>
        <a:p>
          <a:endParaRPr lang="en-US"/>
        </a:p>
      </dgm:t>
    </dgm:pt>
    <dgm:pt modelId="{7B02ADAC-BF46-4A2E-A871-8672DBB7B588}" type="sibTrans" cxnId="{D0218318-19F2-42FF-B0AF-41C80C5FA117}">
      <dgm:prSet/>
      <dgm:spPr/>
      <dgm:t>
        <a:bodyPr/>
        <a:lstStyle/>
        <a:p>
          <a:endParaRPr lang="en-US"/>
        </a:p>
      </dgm:t>
    </dgm:pt>
    <dgm:pt modelId="{BF554874-99F3-410E-AD27-378D44FBD9DD}" type="pres">
      <dgm:prSet presAssocID="{03FE05A4-E0EF-4546-8416-2372D910C0A3}" presName="linear" presStyleCnt="0">
        <dgm:presLayoutVars>
          <dgm:animLvl val="lvl"/>
          <dgm:resizeHandles val="exact"/>
        </dgm:presLayoutVars>
      </dgm:prSet>
      <dgm:spPr/>
    </dgm:pt>
    <dgm:pt modelId="{655635A4-6D03-4AC7-AEDF-E45A9981C757}" type="pres">
      <dgm:prSet presAssocID="{C0A35E42-9491-4407-868C-21BEAE259A8C}" presName="parentText" presStyleLbl="node1" presStyleIdx="0" presStyleCnt="2">
        <dgm:presLayoutVars>
          <dgm:chMax val="0"/>
          <dgm:bulletEnabled val="1"/>
        </dgm:presLayoutVars>
      </dgm:prSet>
      <dgm:spPr/>
    </dgm:pt>
    <dgm:pt modelId="{8E17E62E-AE46-4876-9B31-2643D01A5C11}" type="pres">
      <dgm:prSet presAssocID="{D8B577EB-0B5E-4223-BFDE-8E37599BA251}" presName="spacer" presStyleCnt="0"/>
      <dgm:spPr/>
    </dgm:pt>
    <dgm:pt modelId="{4F1C8D64-F041-4BFB-BD83-23CB207237D4}" type="pres">
      <dgm:prSet presAssocID="{515FB118-A725-47E2-9A8D-D9800FCCB250}" presName="parentText" presStyleLbl="node1" presStyleIdx="1" presStyleCnt="2">
        <dgm:presLayoutVars>
          <dgm:chMax val="0"/>
          <dgm:bulletEnabled val="1"/>
        </dgm:presLayoutVars>
      </dgm:prSet>
      <dgm:spPr/>
    </dgm:pt>
  </dgm:ptLst>
  <dgm:cxnLst>
    <dgm:cxn modelId="{D0218318-19F2-42FF-B0AF-41C80C5FA117}" srcId="{03FE05A4-E0EF-4546-8416-2372D910C0A3}" destId="{515FB118-A725-47E2-9A8D-D9800FCCB250}" srcOrd="1" destOrd="0" parTransId="{AC4B6030-D6FA-45EA-9C3F-ED93589428DB}" sibTransId="{7B02ADAC-BF46-4A2E-A871-8672DBB7B588}"/>
    <dgm:cxn modelId="{A26ED867-035E-48D1-87A9-124B8C062F6A}" type="presOf" srcId="{C0A35E42-9491-4407-868C-21BEAE259A8C}" destId="{655635A4-6D03-4AC7-AEDF-E45A9981C757}" srcOrd="0" destOrd="0" presId="urn:microsoft.com/office/officeart/2005/8/layout/vList2"/>
    <dgm:cxn modelId="{3B51DA4B-D4B2-4F52-ABD2-3B47831799AB}" type="presOf" srcId="{03FE05A4-E0EF-4546-8416-2372D910C0A3}" destId="{BF554874-99F3-410E-AD27-378D44FBD9DD}" srcOrd="0" destOrd="0" presId="urn:microsoft.com/office/officeart/2005/8/layout/vList2"/>
    <dgm:cxn modelId="{D9D91D55-7C39-46AE-9C50-B9D465B037E3}" type="presOf" srcId="{515FB118-A725-47E2-9A8D-D9800FCCB250}" destId="{4F1C8D64-F041-4BFB-BD83-23CB207237D4}" srcOrd="0" destOrd="0" presId="urn:microsoft.com/office/officeart/2005/8/layout/vList2"/>
    <dgm:cxn modelId="{A7B2DBC8-F1B4-4B47-890E-8D30EB8CC5C5}" srcId="{03FE05A4-E0EF-4546-8416-2372D910C0A3}" destId="{C0A35E42-9491-4407-868C-21BEAE259A8C}" srcOrd="0" destOrd="0" parTransId="{7DFC8740-EF9B-466E-ADD5-3834DB5BE6E7}" sibTransId="{D8B577EB-0B5E-4223-BFDE-8E37599BA251}"/>
    <dgm:cxn modelId="{2EA318B8-4642-4BBC-859E-B59883E88D6A}" type="presParOf" srcId="{BF554874-99F3-410E-AD27-378D44FBD9DD}" destId="{655635A4-6D03-4AC7-AEDF-E45A9981C757}" srcOrd="0" destOrd="0" presId="urn:microsoft.com/office/officeart/2005/8/layout/vList2"/>
    <dgm:cxn modelId="{3B7895A4-40F8-4668-A987-E1547CD31CCB}" type="presParOf" srcId="{BF554874-99F3-410E-AD27-378D44FBD9DD}" destId="{8E17E62E-AE46-4876-9B31-2643D01A5C11}" srcOrd="1" destOrd="0" presId="urn:microsoft.com/office/officeart/2005/8/layout/vList2"/>
    <dgm:cxn modelId="{78089C1C-2B14-439E-9BBE-898544A20273}" type="presParOf" srcId="{BF554874-99F3-410E-AD27-378D44FBD9DD}" destId="{4F1C8D64-F041-4BFB-BD83-23CB207237D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8F6952-D8EB-4CBD-9A70-3A62BAF4048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27DD2D94-E8F9-408E-A0EC-81EAF2AD6A7B}">
      <dgm:prSet custT="1"/>
      <dgm:spPr/>
      <dgm:t>
        <a:bodyPr/>
        <a:lstStyle/>
        <a:p>
          <a:pPr algn="l"/>
          <a:r>
            <a:rPr lang="en-US" sz="2800" dirty="0"/>
            <a:t>Level Two Support assigned to districts identified as either:</a:t>
          </a:r>
        </a:p>
      </dgm:t>
    </dgm:pt>
    <dgm:pt modelId="{6EE4B143-8A15-4094-98AE-EEC9F0B713B0}" type="parTrans" cxnId="{66B3DA9C-6B1D-4273-9F48-2E2C55E4A11D}">
      <dgm:prSet/>
      <dgm:spPr/>
      <dgm:t>
        <a:bodyPr/>
        <a:lstStyle/>
        <a:p>
          <a:endParaRPr lang="en-US"/>
        </a:p>
      </dgm:t>
    </dgm:pt>
    <dgm:pt modelId="{A90F5EFA-725A-47E0-A484-0CDA9F57D012}" type="sibTrans" cxnId="{66B3DA9C-6B1D-4273-9F48-2E2C55E4A11D}">
      <dgm:prSet/>
      <dgm:spPr/>
      <dgm:t>
        <a:bodyPr/>
        <a:lstStyle/>
        <a:p>
          <a:endParaRPr lang="en-US"/>
        </a:p>
      </dgm:t>
    </dgm:pt>
    <dgm:pt modelId="{4A6023DF-9640-4604-8611-90C3DB32A9CC}">
      <dgm:prSet custT="1"/>
      <dgm:spPr/>
      <dgm:t>
        <a:bodyPr/>
        <a:lstStyle/>
        <a:p>
          <a:r>
            <a:rPr lang="en-US" sz="3200" dirty="0"/>
            <a:t>Risk Tier 2 (Low Risk)</a:t>
          </a:r>
        </a:p>
      </dgm:t>
    </dgm:pt>
    <dgm:pt modelId="{10E85B53-F435-44BA-B9D6-C9825AE4211F}" type="parTrans" cxnId="{F20A9472-2199-44CD-8EF4-B17B682E8D00}">
      <dgm:prSet/>
      <dgm:spPr/>
      <dgm:t>
        <a:bodyPr/>
        <a:lstStyle/>
        <a:p>
          <a:endParaRPr lang="en-US"/>
        </a:p>
      </dgm:t>
    </dgm:pt>
    <dgm:pt modelId="{8ABBE459-8FE0-4458-ACD1-AA00262AB678}" type="sibTrans" cxnId="{F20A9472-2199-44CD-8EF4-B17B682E8D00}">
      <dgm:prSet/>
      <dgm:spPr/>
      <dgm:t>
        <a:bodyPr/>
        <a:lstStyle/>
        <a:p>
          <a:endParaRPr lang="en-US"/>
        </a:p>
      </dgm:t>
    </dgm:pt>
    <dgm:pt modelId="{8F6666DE-2E8C-47BC-99E4-FBB10773D0D0}">
      <dgm:prSet custT="1"/>
      <dgm:spPr/>
      <dgm:t>
        <a:bodyPr/>
        <a:lstStyle/>
        <a:p>
          <a:pPr algn="l"/>
          <a:r>
            <a:rPr lang="en-US" sz="3200" dirty="0"/>
            <a:t>Four Levels of Support</a:t>
          </a:r>
        </a:p>
      </dgm:t>
    </dgm:pt>
    <dgm:pt modelId="{C59FE278-1720-418D-995F-BF8A5FD737DB}" type="parTrans" cxnId="{15C83452-0B70-44FA-9866-FB8383ECE93E}">
      <dgm:prSet/>
      <dgm:spPr/>
      <dgm:t>
        <a:bodyPr/>
        <a:lstStyle/>
        <a:p>
          <a:endParaRPr lang="en-US"/>
        </a:p>
      </dgm:t>
    </dgm:pt>
    <dgm:pt modelId="{3148AF7C-4029-4D5C-85A2-4F49D8CEB220}" type="sibTrans" cxnId="{15C83452-0B70-44FA-9866-FB8383ECE93E}">
      <dgm:prSet/>
      <dgm:spPr/>
      <dgm:t>
        <a:bodyPr/>
        <a:lstStyle/>
        <a:p>
          <a:endParaRPr lang="en-US"/>
        </a:p>
      </dgm:t>
    </dgm:pt>
    <dgm:pt modelId="{B2777D2B-81CB-4E32-94D4-27424C549922}">
      <dgm:prSet custT="1"/>
      <dgm:spPr/>
      <dgm:t>
        <a:bodyPr/>
        <a:lstStyle/>
        <a:p>
          <a:r>
            <a:rPr lang="en-US" sz="3200" dirty="0"/>
            <a:t>Levels 1 to 4</a:t>
          </a:r>
        </a:p>
      </dgm:t>
    </dgm:pt>
    <dgm:pt modelId="{DCC0BA1C-AC79-438F-91CB-4EE3FE46C4B4}" type="parTrans" cxnId="{99ADB5E8-2D99-48E9-AA4B-3B8573818A0D}">
      <dgm:prSet/>
      <dgm:spPr/>
      <dgm:t>
        <a:bodyPr/>
        <a:lstStyle/>
        <a:p>
          <a:endParaRPr lang="en-US"/>
        </a:p>
      </dgm:t>
    </dgm:pt>
    <dgm:pt modelId="{A0955C86-2C27-4D12-AA58-81B6CF502B6A}" type="sibTrans" cxnId="{99ADB5E8-2D99-48E9-AA4B-3B8573818A0D}">
      <dgm:prSet/>
      <dgm:spPr/>
      <dgm:t>
        <a:bodyPr/>
        <a:lstStyle/>
        <a:p>
          <a:endParaRPr lang="en-US"/>
        </a:p>
      </dgm:t>
    </dgm:pt>
    <dgm:pt modelId="{3B99B530-0ADB-4226-B760-39E713EDB6F2}">
      <dgm:prSet custT="1"/>
      <dgm:spPr/>
      <dgm:t>
        <a:bodyPr/>
        <a:lstStyle/>
        <a:p>
          <a:r>
            <a:rPr lang="en-US" sz="3200" dirty="0"/>
            <a:t>Level 4 is most intensive, for districts that really struggle</a:t>
          </a:r>
        </a:p>
      </dgm:t>
    </dgm:pt>
    <dgm:pt modelId="{296FAF60-A99E-4046-BCFF-72F15D30048B}" type="parTrans" cxnId="{CA4A9F59-DB2B-4A81-A82F-EFBE8FA838D3}">
      <dgm:prSet/>
      <dgm:spPr/>
      <dgm:t>
        <a:bodyPr/>
        <a:lstStyle/>
        <a:p>
          <a:endParaRPr lang="en-US"/>
        </a:p>
      </dgm:t>
    </dgm:pt>
    <dgm:pt modelId="{F34746A1-9C45-408F-B27A-92A99CC4EFE8}" type="sibTrans" cxnId="{CA4A9F59-DB2B-4A81-A82F-EFBE8FA838D3}">
      <dgm:prSet/>
      <dgm:spPr/>
      <dgm:t>
        <a:bodyPr/>
        <a:lstStyle/>
        <a:p>
          <a:endParaRPr lang="en-US"/>
        </a:p>
      </dgm:t>
    </dgm:pt>
    <dgm:pt modelId="{ED423F16-22F1-43C7-BC23-9165C942C829}">
      <dgm:prSet custT="1"/>
      <dgm:spPr/>
      <dgm:t>
        <a:bodyPr/>
        <a:lstStyle/>
        <a:p>
          <a:r>
            <a:rPr lang="en-US" sz="3200" dirty="0"/>
            <a:t>Determination Level 2 (Needs Assistance)</a:t>
          </a:r>
        </a:p>
      </dgm:t>
    </dgm:pt>
    <dgm:pt modelId="{59B7B42E-64A7-4C9F-B765-B2FFA54EB5D2}" type="parTrans" cxnId="{7F132A5B-A70F-4132-9E93-016542C05E1A}">
      <dgm:prSet/>
      <dgm:spPr/>
      <dgm:t>
        <a:bodyPr/>
        <a:lstStyle/>
        <a:p>
          <a:endParaRPr lang="en-US"/>
        </a:p>
      </dgm:t>
    </dgm:pt>
    <dgm:pt modelId="{EA7DC1F1-74AB-4F68-A449-091C13B3BCF1}" type="sibTrans" cxnId="{7F132A5B-A70F-4132-9E93-016542C05E1A}">
      <dgm:prSet/>
      <dgm:spPr/>
      <dgm:t>
        <a:bodyPr/>
        <a:lstStyle/>
        <a:p>
          <a:endParaRPr lang="en-US"/>
        </a:p>
      </dgm:t>
    </dgm:pt>
    <dgm:pt modelId="{BBD881C8-9141-4679-B2A5-13F4F796B084}" type="pres">
      <dgm:prSet presAssocID="{188F6952-D8EB-4CBD-9A70-3A62BAF40481}" presName="Name0" presStyleCnt="0">
        <dgm:presLayoutVars>
          <dgm:dir/>
          <dgm:animLvl val="lvl"/>
          <dgm:resizeHandles val="exact"/>
        </dgm:presLayoutVars>
      </dgm:prSet>
      <dgm:spPr/>
    </dgm:pt>
    <dgm:pt modelId="{93A3A04D-D18E-4FA8-90D2-E0CAB522DFB7}" type="pres">
      <dgm:prSet presAssocID="{27DD2D94-E8F9-408E-A0EC-81EAF2AD6A7B}" presName="composite" presStyleCnt="0"/>
      <dgm:spPr/>
    </dgm:pt>
    <dgm:pt modelId="{19F24EDF-AEE6-498D-A566-9AEE2FC0EAED}" type="pres">
      <dgm:prSet presAssocID="{27DD2D94-E8F9-408E-A0EC-81EAF2AD6A7B}" presName="parTx" presStyleLbl="alignNode1" presStyleIdx="0" presStyleCnt="2" custScaleX="108126">
        <dgm:presLayoutVars>
          <dgm:chMax val="0"/>
          <dgm:chPref val="0"/>
          <dgm:bulletEnabled val="1"/>
        </dgm:presLayoutVars>
      </dgm:prSet>
      <dgm:spPr/>
    </dgm:pt>
    <dgm:pt modelId="{CD88373F-FD90-4C22-981B-CA1F965F7A56}" type="pres">
      <dgm:prSet presAssocID="{27DD2D94-E8F9-408E-A0EC-81EAF2AD6A7B}" presName="desTx" presStyleLbl="alignAccFollowNode1" presStyleIdx="0" presStyleCnt="2" custScaleX="107928" custScaleY="100108">
        <dgm:presLayoutVars>
          <dgm:bulletEnabled val="1"/>
        </dgm:presLayoutVars>
      </dgm:prSet>
      <dgm:spPr/>
    </dgm:pt>
    <dgm:pt modelId="{99883B92-14DA-4677-80C5-E45A05223A91}" type="pres">
      <dgm:prSet presAssocID="{A90F5EFA-725A-47E0-A484-0CDA9F57D012}" presName="space" presStyleCnt="0"/>
      <dgm:spPr/>
    </dgm:pt>
    <dgm:pt modelId="{3AFDCBB5-FB21-4988-A1D5-7CED566DE3DB}" type="pres">
      <dgm:prSet presAssocID="{8F6666DE-2E8C-47BC-99E4-FBB10773D0D0}" presName="composite" presStyleCnt="0"/>
      <dgm:spPr/>
    </dgm:pt>
    <dgm:pt modelId="{C2B5C8A1-DCE8-4A68-85CE-71BAF16C0863}" type="pres">
      <dgm:prSet presAssocID="{8F6666DE-2E8C-47BC-99E4-FBB10773D0D0}" presName="parTx" presStyleLbl="alignNode1" presStyleIdx="1" presStyleCnt="2">
        <dgm:presLayoutVars>
          <dgm:chMax val="0"/>
          <dgm:chPref val="0"/>
          <dgm:bulletEnabled val="1"/>
        </dgm:presLayoutVars>
      </dgm:prSet>
      <dgm:spPr/>
    </dgm:pt>
    <dgm:pt modelId="{899DC107-F8C7-4E89-A36F-075A26923348}" type="pres">
      <dgm:prSet presAssocID="{8F6666DE-2E8C-47BC-99E4-FBB10773D0D0}" presName="desTx" presStyleLbl="alignAccFollowNode1" presStyleIdx="1" presStyleCnt="2">
        <dgm:presLayoutVars>
          <dgm:bulletEnabled val="1"/>
        </dgm:presLayoutVars>
      </dgm:prSet>
      <dgm:spPr/>
    </dgm:pt>
  </dgm:ptLst>
  <dgm:cxnLst>
    <dgm:cxn modelId="{DE068E3A-D692-4912-A876-73BA2AF0D4DD}" type="presOf" srcId="{27DD2D94-E8F9-408E-A0EC-81EAF2AD6A7B}" destId="{19F24EDF-AEE6-498D-A566-9AEE2FC0EAED}" srcOrd="0" destOrd="0" presId="urn:microsoft.com/office/officeart/2005/8/layout/hList1"/>
    <dgm:cxn modelId="{B259F93D-3C4A-4466-8AF4-22A0B23ABEE8}" type="presOf" srcId="{4A6023DF-9640-4604-8611-90C3DB32A9CC}" destId="{CD88373F-FD90-4C22-981B-CA1F965F7A56}" srcOrd="0" destOrd="0" presId="urn:microsoft.com/office/officeart/2005/8/layout/hList1"/>
    <dgm:cxn modelId="{7F132A5B-A70F-4132-9E93-016542C05E1A}" srcId="{27DD2D94-E8F9-408E-A0EC-81EAF2AD6A7B}" destId="{ED423F16-22F1-43C7-BC23-9165C942C829}" srcOrd="1" destOrd="0" parTransId="{59B7B42E-64A7-4C9F-B765-B2FFA54EB5D2}" sibTransId="{EA7DC1F1-74AB-4F68-A449-091C13B3BCF1}"/>
    <dgm:cxn modelId="{01A3CB62-C270-41D7-B645-AD4910432786}" type="presOf" srcId="{3B99B530-0ADB-4226-B760-39E713EDB6F2}" destId="{899DC107-F8C7-4E89-A36F-075A26923348}" srcOrd="0" destOrd="1" presId="urn:microsoft.com/office/officeart/2005/8/layout/hList1"/>
    <dgm:cxn modelId="{A6132F6A-525B-43CC-9052-526C0459F18A}" type="presOf" srcId="{B2777D2B-81CB-4E32-94D4-27424C549922}" destId="{899DC107-F8C7-4E89-A36F-075A26923348}" srcOrd="0" destOrd="0" presId="urn:microsoft.com/office/officeart/2005/8/layout/hList1"/>
    <dgm:cxn modelId="{15C83452-0B70-44FA-9866-FB8383ECE93E}" srcId="{188F6952-D8EB-4CBD-9A70-3A62BAF40481}" destId="{8F6666DE-2E8C-47BC-99E4-FBB10773D0D0}" srcOrd="1" destOrd="0" parTransId="{C59FE278-1720-418D-995F-BF8A5FD737DB}" sibTransId="{3148AF7C-4029-4D5C-85A2-4F49D8CEB220}"/>
    <dgm:cxn modelId="{F20A9472-2199-44CD-8EF4-B17B682E8D00}" srcId="{27DD2D94-E8F9-408E-A0EC-81EAF2AD6A7B}" destId="{4A6023DF-9640-4604-8611-90C3DB32A9CC}" srcOrd="0" destOrd="0" parTransId="{10E85B53-F435-44BA-B9D6-C9825AE4211F}" sibTransId="{8ABBE459-8FE0-4458-ACD1-AA00262AB678}"/>
    <dgm:cxn modelId="{CA4A9F59-DB2B-4A81-A82F-EFBE8FA838D3}" srcId="{8F6666DE-2E8C-47BC-99E4-FBB10773D0D0}" destId="{3B99B530-0ADB-4226-B760-39E713EDB6F2}" srcOrd="1" destOrd="0" parTransId="{296FAF60-A99E-4046-BCFF-72F15D30048B}" sibTransId="{F34746A1-9C45-408F-B27A-92A99CC4EFE8}"/>
    <dgm:cxn modelId="{4065EB91-62DB-4FEF-9252-DA0748687931}" type="presOf" srcId="{188F6952-D8EB-4CBD-9A70-3A62BAF40481}" destId="{BBD881C8-9141-4679-B2A5-13F4F796B084}" srcOrd="0" destOrd="0" presId="urn:microsoft.com/office/officeart/2005/8/layout/hList1"/>
    <dgm:cxn modelId="{D9833997-9FEA-4277-83C8-E13816C6EAC7}" type="presOf" srcId="{ED423F16-22F1-43C7-BC23-9165C942C829}" destId="{CD88373F-FD90-4C22-981B-CA1F965F7A56}" srcOrd="0" destOrd="1" presId="urn:microsoft.com/office/officeart/2005/8/layout/hList1"/>
    <dgm:cxn modelId="{66B3DA9C-6B1D-4273-9F48-2E2C55E4A11D}" srcId="{188F6952-D8EB-4CBD-9A70-3A62BAF40481}" destId="{27DD2D94-E8F9-408E-A0EC-81EAF2AD6A7B}" srcOrd="0" destOrd="0" parTransId="{6EE4B143-8A15-4094-98AE-EEC9F0B713B0}" sibTransId="{A90F5EFA-725A-47E0-A484-0CDA9F57D012}"/>
    <dgm:cxn modelId="{8B42A0A2-8A75-4DB4-A12A-5B30BD666263}" type="presOf" srcId="{8F6666DE-2E8C-47BC-99E4-FBB10773D0D0}" destId="{C2B5C8A1-DCE8-4A68-85CE-71BAF16C0863}" srcOrd="0" destOrd="0" presId="urn:microsoft.com/office/officeart/2005/8/layout/hList1"/>
    <dgm:cxn modelId="{99ADB5E8-2D99-48E9-AA4B-3B8573818A0D}" srcId="{8F6666DE-2E8C-47BC-99E4-FBB10773D0D0}" destId="{B2777D2B-81CB-4E32-94D4-27424C549922}" srcOrd="0" destOrd="0" parTransId="{DCC0BA1C-AC79-438F-91CB-4EE3FE46C4B4}" sibTransId="{A0955C86-2C27-4D12-AA58-81B6CF502B6A}"/>
    <dgm:cxn modelId="{99CE6597-4F4A-4D17-8E5F-A514BB789F93}" type="presParOf" srcId="{BBD881C8-9141-4679-B2A5-13F4F796B084}" destId="{93A3A04D-D18E-4FA8-90D2-E0CAB522DFB7}" srcOrd="0" destOrd="0" presId="urn:microsoft.com/office/officeart/2005/8/layout/hList1"/>
    <dgm:cxn modelId="{B1EA4B9D-4285-48D5-A77F-334995CC12ED}" type="presParOf" srcId="{93A3A04D-D18E-4FA8-90D2-E0CAB522DFB7}" destId="{19F24EDF-AEE6-498D-A566-9AEE2FC0EAED}" srcOrd="0" destOrd="0" presId="urn:microsoft.com/office/officeart/2005/8/layout/hList1"/>
    <dgm:cxn modelId="{36703606-9DBF-4D00-9585-14AEA47F0003}" type="presParOf" srcId="{93A3A04D-D18E-4FA8-90D2-E0CAB522DFB7}" destId="{CD88373F-FD90-4C22-981B-CA1F965F7A56}" srcOrd="1" destOrd="0" presId="urn:microsoft.com/office/officeart/2005/8/layout/hList1"/>
    <dgm:cxn modelId="{10E31633-788E-4788-850A-E21DF8677FAB}" type="presParOf" srcId="{BBD881C8-9141-4679-B2A5-13F4F796B084}" destId="{99883B92-14DA-4677-80C5-E45A05223A91}" srcOrd="1" destOrd="0" presId="urn:microsoft.com/office/officeart/2005/8/layout/hList1"/>
    <dgm:cxn modelId="{1358C7C5-AB1B-4A71-AE0D-676ED1DAAD3F}" type="presParOf" srcId="{BBD881C8-9141-4679-B2A5-13F4F796B084}" destId="{3AFDCBB5-FB21-4988-A1D5-7CED566DE3DB}" srcOrd="2" destOrd="0" presId="urn:microsoft.com/office/officeart/2005/8/layout/hList1"/>
    <dgm:cxn modelId="{C91C63C1-480D-4BE1-9DF6-6A3550E0070C}" type="presParOf" srcId="{3AFDCBB5-FB21-4988-A1D5-7CED566DE3DB}" destId="{C2B5C8A1-DCE8-4A68-85CE-71BAF16C0863}" srcOrd="0" destOrd="0" presId="urn:microsoft.com/office/officeart/2005/8/layout/hList1"/>
    <dgm:cxn modelId="{1AC2D362-3C33-4DEA-A362-B5969F35F76E}" type="presParOf" srcId="{3AFDCBB5-FB21-4988-A1D5-7CED566DE3DB}" destId="{899DC107-F8C7-4E89-A36F-075A2692334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7F075A-1CA7-49C8-99AA-8244EFF1060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E0EB41A-AD19-4D37-86E9-63F449B8E288}">
      <dgm:prSet/>
      <dgm:spPr/>
      <dgm:t>
        <a:bodyPr/>
        <a:lstStyle/>
        <a:p>
          <a:r>
            <a:rPr lang="en-US"/>
            <a:t>Front-loaded technical assistance</a:t>
          </a:r>
        </a:p>
      </dgm:t>
    </dgm:pt>
    <dgm:pt modelId="{CFD9D50D-F83E-466B-BE7D-A00CB6CF282D}" type="parTrans" cxnId="{C76FF977-A047-4963-8DD8-23016E5B0B51}">
      <dgm:prSet/>
      <dgm:spPr/>
      <dgm:t>
        <a:bodyPr/>
        <a:lstStyle/>
        <a:p>
          <a:endParaRPr lang="en-US"/>
        </a:p>
      </dgm:t>
    </dgm:pt>
    <dgm:pt modelId="{70B6A69A-0835-42FD-83B3-AA682F998FEB}" type="sibTrans" cxnId="{C76FF977-A047-4963-8DD8-23016E5B0B51}">
      <dgm:prSet/>
      <dgm:spPr/>
      <dgm:t>
        <a:bodyPr/>
        <a:lstStyle/>
        <a:p>
          <a:endParaRPr lang="en-US"/>
        </a:p>
      </dgm:t>
    </dgm:pt>
    <dgm:pt modelId="{F8A540B5-D285-4A2F-B258-35B397434C99}">
      <dgm:prSet/>
      <dgm:spPr/>
      <dgm:t>
        <a:bodyPr/>
        <a:lstStyle/>
        <a:p>
          <a:r>
            <a:rPr lang="en-US"/>
            <a:t>Targeted technical assistance</a:t>
          </a:r>
        </a:p>
      </dgm:t>
    </dgm:pt>
    <dgm:pt modelId="{4164C4B5-027F-41E5-A973-473CFFA4E126}" type="parTrans" cxnId="{5AA234A7-E551-4BBE-89CD-368FE10153B2}">
      <dgm:prSet/>
      <dgm:spPr/>
      <dgm:t>
        <a:bodyPr/>
        <a:lstStyle/>
        <a:p>
          <a:endParaRPr lang="en-US"/>
        </a:p>
      </dgm:t>
    </dgm:pt>
    <dgm:pt modelId="{866015B1-8FA0-4DC0-BF9F-69BE006ED020}" type="sibTrans" cxnId="{5AA234A7-E551-4BBE-89CD-368FE10153B2}">
      <dgm:prSet/>
      <dgm:spPr/>
      <dgm:t>
        <a:bodyPr/>
        <a:lstStyle/>
        <a:p>
          <a:endParaRPr lang="en-US"/>
        </a:p>
      </dgm:t>
    </dgm:pt>
    <dgm:pt modelId="{3DF02BCA-BA68-48D8-AF9C-CC21B7EFD936}">
      <dgm:prSet/>
      <dgm:spPr/>
      <dgm:t>
        <a:bodyPr/>
        <a:lstStyle/>
        <a:p>
          <a:r>
            <a:rPr lang="en-US" dirty="0"/>
            <a:t>Toolkit(s)</a:t>
          </a:r>
        </a:p>
      </dgm:t>
    </dgm:pt>
    <dgm:pt modelId="{9E3D10A0-297D-4515-A160-97B224421300}" type="parTrans" cxnId="{649D4974-2CF2-4EAB-84FA-630B41E295AD}">
      <dgm:prSet/>
      <dgm:spPr/>
      <dgm:t>
        <a:bodyPr/>
        <a:lstStyle/>
        <a:p>
          <a:endParaRPr lang="en-US"/>
        </a:p>
      </dgm:t>
    </dgm:pt>
    <dgm:pt modelId="{FBF889BE-DF35-4B74-8C68-3D6B6F384483}" type="sibTrans" cxnId="{649D4974-2CF2-4EAB-84FA-630B41E295AD}">
      <dgm:prSet/>
      <dgm:spPr/>
      <dgm:t>
        <a:bodyPr/>
        <a:lstStyle/>
        <a:p>
          <a:endParaRPr lang="en-US"/>
        </a:p>
      </dgm:t>
    </dgm:pt>
    <dgm:pt modelId="{F6563021-D50A-4731-8900-7837A22566A8}">
      <dgm:prSet/>
      <dgm:spPr/>
      <dgm:t>
        <a:bodyPr/>
        <a:lstStyle/>
        <a:p>
          <a:r>
            <a:rPr lang="en-US" dirty="0"/>
            <a:t>Professional development (PD)</a:t>
          </a:r>
        </a:p>
      </dgm:t>
    </dgm:pt>
    <dgm:pt modelId="{A29CF2B1-8647-4666-9458-89800A1898EB}" type="parTrans" cxnId="{6A9AC267-95D2-49CC-8191-34371B9042FA}">
      <dgm:prSet/>
      <dgm:spPr/>
      <dgm:t>
        <a:bodyPr/>
        <a:lstStyle/>
        <a:p>
          <a:endParaRPr lang="en-US"/>
        </a:p>
      </dgm:t>
    </dgm:pt>
    <dgm:pt modelId="{9D94B673-C8A8-47CE-83D0-04ADBCD2D850}" type="sibTrans" cxnId="{6A9AC267-95D2-49CC-8191-34371B9042FA}">
      <dgm:prSet/>
      <dgm:spPr/>
      <dgm:t>
        <a:bodyPr/>
        <a:lstStyle/>
        <a:p>
          <a:endParaRPr lang="en-US"/>
        </a:p>
      </dgm:t>
    </dgm:pt>
    <dgm:pt modelId="{04798C9B-AD60-4C37-BD94-DCF7E22A0E4C}" type="pres">
      <dgm:prSet presAssocID="{5D7F075A-1CA7-49C8-99AA-8244EFF10603}" presName="vert0" presStyleCnt="0">
        <dgm:presLayoutVars>
          <dgm:dir/>
          <dgm:animOne val="branch"/>
          <dgm:animLvl val="lvl"/>
        </dgm:presLayoutVars>
      </dgm:prSet>
      <dgm:spPr/>
    </dgm:pt>
    <dgm:pt modelId="{C2378713-5FAF-4397-A93D-63A1DDD5802B}" type="pres">
      <dgm:prSet presAssocID="{5E0EB41A-AD19-4D37-86E9-63F449B8E288}" presName="thickLine" presStyleLbl="alignNode1" presStyleIdx="0" presStyleCnt="4"/>
      <dgm:spPr/>
    </dgm:pt>
    <dgm:pt modelId="{4AAAC025-3132-458E-AF1E-0F2170B2CC28}" type="pres">
      <dgm:prSet presAssocID="{5E0EB41A-AD19-4D37-86E9-63F449B8E288}" presName="horz1" presStyleCnt="0"/>
      <dgm:spPr/>
    </dgm:pt>
    <dgm:pt modelId="{997EEE3C-6CAE-41DC-A75F-400DF53417F7}" type="pres">
      <dgm:prSet presAssocID="{5E0EB41A-AD19-4D37-86E9-63F449B8E288}" presName="tx1" presStyleLbl="revTx" presStyleIdx="0" presStyleCnt="4"/>
      <dgm:spPr/>
    </dgm:pt>
    <dgm:pt modelId="{926C6712-F058-42D8-AB1C-664EB0FABD9B}" type="pres">
      <dgm:prSet presAssocID="{5E0EB41A-AD19-4D37-86E9-63F449B8E288}" presName="vert1" presStyleCnt="0"/>
      <dgm:spPr/>
    </dgm:pt>
    <dgm:pt modelId="{5C246C80-F2B4-4EBB-B812-645225B181BF}" type="pres">
      <dgm:prSet presAssocID="{F8A540B5-D285-4A2F-B258-35B397434C99}" presName="thickLine" presStyleLbl="alignNode1" presStyleIdx="1" presStyleCnt="4"/>
      <dgm:spPr/>
    </dgm:pt>
    <dgm:pt modelId="{FF31CD55-768E-4F8A-8071-64533C5AF50F}" type="pres">
      <dgm:prSet presAssocID="{F8A540B5-D285-4A2F-B258-35B397434C99}" presName="horz1" presStyleCnt="0"/>
      <dgm:spPr/>
    </dgm:pt>
    <dgm:pt modelId="{78BBD7C5-1902-4757-B2E5-A046F21E97E6}" type="pres">
      <dgm:prSet presAssocID="{F8A540B5-D285-4A2F-B258-35B397434C99}" presName="tx1" presStyleLbl="revTx" presStyleIdx="1" presStyleCnt="4"/>
      <dgm:spPr/>
    </dgm:pt>
    <dgm:pt modelId="{F164AAF1-177A-4E6D-90BC-0F7523D018E1}" type="pres">
      <dgm:prSet presAssocID="{F8A540B5-D285-4A2F-B258-35B397434C99}" presName="vert1" presStyleCnt="0"/>
      <dgm:spPr/>
    </dgm:pt>
    <dgm:pt modelId="{C1BDC379-FEA8-4EB4-9A38-CEC4BE4BE7D5}" type="pres">
      <dgm:prSet presAssocID="{3DF02BCA-BA68-48D8-AF9C-CC21B7EFD936}" presName="thickLine" presStyleLbl="alignNode1" presStyleIdx="2" presStyleCnt="4"/>
      <dgm:spPr/>
    </dgm:pt>
    <dgm:pt modelId="{A6ACA81B-DCCE-4CC0-9193-52776A2DB14D}" type="pres">
      <dgm:prSet presAssocID="{3DF02BCA-BA68-48D8-AF9C-CC21B7EFD936}" presName="horz1" presStyleCnt="0"/>
      <dgm:spPr/>
    </dgm:pt>
    <dgm:pt modelId="{0B637DA1-BC03-4478-8028-5226ACC70134}" type="pres">
      <dgm:prSet presAssocID="{3DF02BCA-BA68-48D8-AF9C-CC21B7EFD936}" presName="tx1" presStyleLbl="revTx" presStyleIdx="2" presStyleCnt="4"/>
      <dgm:spPr/>
    </dgm:pt>
    <dgm:pt modelId="{E62D3ED5-E1AF-48DA-B1F1-39567CE977AC}" type="pres">
      <dgm:prSet presAssocID="{3DF02BCA-BA68-48D8-AF9C-CC21B7EFD936}" presName="vert1" presStyleCnt="0"/>
      <dgm:spPr/>
    </dgm:pt>
    <dgm:pt modelId="{192AF6FD-10E7-48AF-A609-701EA448452C}" type="pres">
      <dgm:prSet presAssocID="{F6563021-D50A-4731-8900-7837A22566A8}" presName="thickLine" presStyleLbl="alignNode1" presStyleIdx="3" presStyleCnt="4"/>
      <dgm:spPr/>
    </dgm:pt>
    <dgm:pt modelId="{C7FFD65E-5AE2-40EE-93E1-570CDA0311E5}" type="pres">
      <dgm:prSet presAssocID="{F6563021-D50A-4731-8900-7837A22566A8}" presName="horz1" presStyleCnt="0"/>
      <dgm:spPr/>
    </dgm:pt>
    <dgm:pt modelId="{38118B6D-BF52-45B3-ABB7-4647390245D4}" type="pres">
      <dgm:prSet presAssocID="{F6563021-D50A-4731-8900-7837A22566A8}" presName="tx1" presStyleLbl="revTx" presStyleIdx="3" presStyleCnt="4"/>
      <dgm:spPr/>
    </dgm:pt>
    <dgm:pt modelId="{961F3FEA-373C-4751-801D-97A9B6700603}" type="pres">
      <dgm:prSet presAssocID="{F6563021-D50A-4731-8900-7837A22566A8}" presName="vert1" presStyleCnt="0"/>
      <dgm:spPr/>
    </dgm:pt>
  </dgm:ptLst>
  <dgm:cxnLst>
    <dgm:cxn modelId="{2C54C220-24ED-4E18-8733-45498C40F4B6}" type="presOf" srcId="{3DF02BCA-BA68-48D8-AF9C-CC21B7EFD936}" destId="{0B637DA1-BC03-4478-8028-5226ACC70134}" srcOrd="0" destOrd="0" presId="urn:microsoft.com/office/officeart/2008/layout/LinedList"/>
    <dgm:cxn modelId="{B6F84036-D7B3-432D-8250-3C7C9F6F3F0A}" type="presOf" srcId="{5D7F075A-1CA7-49C8-99AA-8244EFF10603}" destId="{04798C9B-AD60-4C37-BD94-DCF7E22A0E4C}" srcOrd="0" destOrd="0" presId="urn:microsoft.com/office/officeart/2008/layout/LinedList"/>
    <dgm:cxn modelId="{F4932C64-1913-4980-90BE-6BBAE9A4FA17}" type="presOf" srcId="{5E0EB41A-AD19-4D37-86E9-63F449B8E288}" destId="{997EEE3C-6CAE-41DC-A75F-400DF53417F7}" srcOrd="0" destOrd="0" presId="urn:microsoft.com/office/officeart/2008/layout/LinedList"/>
    <dgm:cxn modelId="{6A9AC267-95D2-49CC-8191-34371B9042FA}" srcId="{5D7F075A-1CA7-49C8-99AA-8244EFF10603}" destId="{F6563021-D50A-4731-8900-7837A22566A8}" srcOrd="3" destOrd="0" parTransId="{A29CF2B1-8647-4666-9458-89800A1898EB}" sibTransId="{9D94B673-C8A8-47CE-83D0-04ADBCD2D850}"/>
    <dgm:cxn modelId="{042C3B68-98F0-4C8F-B6F2-01474371EE1E}" type="presOf" srcId="{F8A540B5-D285-4A2F-B258-35B397434C99}" destId="{78BBD7C5-1902-4757-B2E5-A046F21E97E6}" srcOrd="0" destOrd="0" presId="urn:microsoft.com/office/officeart/2008/layout/LinedList"/>
    <dgm:cxn modelId="{649D4974-2CF2-4EAB-84FA-630B41E295AD}" srcId="{5D7F075A-1CA7-49C8-99AA-8244EFF10603}" destId="{3DF02BCA-BA68-48D8-AF9C-CC21B7EFD936}" srcOrd="2" destOrd="0" parTransId="{9E3D10A0-297D-4515-A160-97B224421300}" sibTransId="{FBF889BE-DF35-4B74-8C68-3D6B6F384483}"/>
    <dgm:cxn modelId="{C76FF977-A047-4963-8DD8-23016E5B0B51}" srcId="{5D7F075A-1CA7-49C8-99AA-8244EFF10603}" destId="{5E0EB41A-AD19-4D37-86E9-63F449B8E288}" srcOrd="0" destOrd="0" parTransId="{CFD9D50D-F83E-466B-BE7D-A00CB6CF282D}" sibTransId="{70B6A69A-0835-42FD-83B3-AA682F998FEB}"/>
    <dgm:cxn modelId="{5AA234A7-E551-4BBE-89CD-368FE10153B2}" srcId="{5D7F075A-1CA7-49C8-99AA-8244EFF10603}" destId="{F8A540B5-D285-4A2F-B258-35B397434C99}" srcOrd="1" destOrd="0" parTransId="{4164C4B5-027F-41E5-A973-473CFFA4E126}" sibTransId="{866015B1-8FA0-4DC0-BF9F-69BE006ED020}"/>
    <dgm:cxn modelId="{71EEE2B6-3817-4E2B-A987-F9C5C4DCD091}" type="presOf" srcId="{F6563021-D50A-4731-8900-7837A22566A8}" destId="{38118B6D-BF52-45B3-ABB7-4647390245D4}" srcOrd="0" destOrd="0" presId="urn:microsoft.com/office/officeart/2008/layout/LinedList"/>
    <dgm:cxn modelId="{2A5B763F-5BB8-4DC6-945E-1C10D02FBA89}" type="presParOf" srcId="{04798C9B-AD60-4C37-BD94-DCF7E22A0E4C}" destId="{C2378713-5FAF-4397-A93D-63A1DDD5802B}" srcOrd="0" destOrd="0" presId="urn:microsoft.com/office/officeart/2008/layout/LinedList"/>
    <dgm:cxn modelId="{8B35F11D-A6BD-4249-9FE9-79A2D8D3C1CA}" type="presParOf" srcId="{04798C9B-AD60-4C37-BD94-DCF7E22A0E4C}" destId="{4AAAC025-3132-458E-AF1E-0F2170B2CC28}" srcOrd="1" destOrd="0" presId="urn:microsoft.com/office/officeart/2008/layout/LinedList"/>
    <dgm:cxn modelId="{CA8AE4E1-F709-4A22-9AA3-3D3701F14F1E}" type="presParOf" srcId="{4AAAC025-3132-458E-AF1E-0F2170B2CC28}" destId="{997EEE3C-6CAE-41DC-A75F-400DF53417F7}" srcOrd="0" destOrd="0" presId="urn:microsoft.com/office/officeart/2008/layout/LinedList"/>
    <dgm:cxn modelId="{0F5C5093-73C3-41DD-83DA-2118863C267D}" type="presParOf" srcId="{4AAAC025-3132-458E-AF1E-0F2170B2CC28}" destId="{926C6712-F058-42D8-AB1C-664EB0FABD9B}" srcOrd="1" destOrd="0" presId="urn:microsoft.com/office/officeart/2008/layout/LinedList"/>
    <dgm:cxn modelId="{3E5AF29A-3B69-4732-98CF-FEE6BF6D98B3}" type="presParOf" srcId="{04798C9B-AD60-4C37-BD94-DCF7E22A0E4C}" destId="{5C246C80-F2B4-4EBB-B812-645225B181BF}" srcOrd="2" destOrd="0" presId="urn:microsoft.com/office/officeart/2008/layout/LinedList"/>
    <dgm:cxn modelId="{5DB88A26-D3A5-4560-8410-84523F6EE8AF}" type="presParOf" srcId="{04798C9B-AD60-4C37-BD94-DCF7E22A0E4C}" destId="{FF31CD55-768E-4F8A-8071-64533C5AF50F}" srcOrd="3" destOrd="0" presId="urn:microsoft.com/office/officeart/2008/layout/LinedList"/>
    <dgm:cxn modelId="{B35AF0AC-6261-4D14-9A4E-3BBAEEE73FA7}" type="presParOf" srcId="{FF31CD55-768E-4F8A-8071-64533C5AF50F}" destId="{78BBD7C5-1902-4757-B2E5-A046F21E97E6}" srcOrd="0" destOrd="0" presId="urn:microsoft.com/office/officeart/2008/layout/LinedList"/>
    <dgm:cxn modelId="{7BF53111-B405-4EAB-AFA0-E38BF2B73847}" type="presParOf" srcId="{FF31CD55-768E-4F8A-8071-64533C5AF50F}" destId="{F164AAF1-177A-4E6D-90BC-0F7523D018E1}" srcOrd="1" destOrd="0" presId="urn:microsoft.com/office/officeart/2008/layout/LinedList"/>
    <dgm:cxn modelId="{5659EC42-046B-495F-A6EA-23B28BB9C51E}" type="presParOf" srcId="{04798C9B-AD60-4C37-BD94-DCF7E22A0E4C}" destId="{C1BDC379-FEA8-4EB4-9A38-CEC4BE4BE7D5}" srcOrd="4" destOrd="0" presId="urn:microsoft.com/office/officeart/2008/layout/LinedList"/>
    <dgm:cxn modelId="{23A97710-181D-42E2-ACD1-0421F95F4FD4}" type="presParOf" srcId="{04798C9B-AD60-4C37-BD94-DCF7E22A0E4C}" destId="{A6ACA81B-DCCE-4CC0-9193-52776A2DB14D}" srcOrd="5" destOrd="0" presId="urn:microsoft.com/office/officeart/2008/layout/LinedList"/>
    <dgm:cxn modelId="{90CB8EE1-BDA9-46D5-8B4C-F42A89E6D115}" type="presParOf" srcId="{A6ACA81B-DCCE-4CC0-9193-52776A2DB14D}" destId="{0B637DA1-BC03-4478-8028-5226ACC70134}" srcOrd="0" destOrd="0" presId="urn:microsoft.com/office/officeart/2008/layout/LinedList"/>
    <dgm:cxn modelId="{359DD00B-D2B8-487E-B80A-24017EEE27C6}" type="presParOf" srcId="{A6ACA81B-DCCE-4CC0-9193-52776A2DB14D}" destId="{E62D3ED5-E1AF-48DA-B1F1-39567CE977AC}" srcOrd="1" destOrd="0" presId="urn:microsoft.com/office/officeart/2008/layout/LinedList"/>
    <dgm:cxn modelId="{AF3FA84C-0C1A-47A2-8154-C71204C9AA07}" type="presParOf" srcId="{04798C9B-AD60-4C37-BD94-DCF7E22A0E4C}" destId="{192AF6FD-10E7-48AF-A609-701EA448452C}" srcOrd="6" destOrd="0" presId="urn:microsoft.com/office/officeart/2008/layout/LinedList"/>
    <dgm:cxn modelId="{FDF7B573-2452-47B4-991C-BE215FD85414}" type="presParOf" srcId="{04798C9B-AD60-4C37-BD94-DCF7E22A0E4C}" destId="{C7FFD65E-5AE2-40EE-93E1-570CDA0311E5}" srcOrd="7" destOrd="0" presId="urn:microsoft.com/office/officeart/2008/layout/LinedList"/>
    <dgm:cxn modelId="{EAC63955-EA52-4F2B-B8DD-D3642AE8F129}" type="presParOf" srcId="{C7FFD65E-5AE2-40EE-93E1-570CDA0311E5}" destId="{38118B6D-BF52-45B3-ABB7-4647390245D4}" srcOrd="0" destOrd="0" presId="urn:microsoft.com/office/officeart/2008/layout/LinedList"/>
    <dgm:cxn modelId="{1246BAAA-7701-4EB6-84D9-39251B3A8FFA}" type="presParOf" srcId="{C7FFD65E-5AE2-40EE-93E1-570CDA0311E5}" destId="{961F3FEA-373C-4751-801D-97A9B67006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CDF424-1798-476D-88E3-D437F5A4FA3B}"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0CB63C9F-3480-457F-8B7A-40097871B8D8}">
      <dgm:prSet custT="1"/>
      <dgm:spPr/>
      <dgm:t>
        <a:bodyPr/>
        <a:lstStyle/>
        <a:p>
          <a:r>
            <a:rPr lang="en-US" sz="2000" dirty="0"/>
            <a:t>Meet with the  team and review data to determine reasons for noncompliance</a:t>
          </a:r>
        </a:p>
      </dgm:t>
    </dgm:pt>
    <dgm:pt modelId="{CA04E983-A003-4879-82E8-72D33AE2F5CA}" type="parTrans" cxnId="{BFCEE395-9B3C-4E6E-80BD-276C63BBB0FE}">
      <dgm:prSet/>
      <dgm:spPr/>
      <dgm:t>
        <a:bodyPr/>
        <a:lstStyle/>
        <a:p>
          <a:endParaRPr lang="en-US"/>
        </a:p>
      </dgm:t>
    </dgm:pt>
    <dgm:pt modelId="{9A79E42D-149C-4CD2-A060-276FEF4D6B2F}" type="sibTrans" cxnId="{BFCEE395-9B3C-4E6E-80BD-276C63BBB0FE}">
      <dgm:prSet/>
      <dgm:spPr/>
      <dgm:t>
        <a:bodyPr/>
        <a:lstStyle/>
        <a:p>
          <a:endParaRPr lang="en-US"/>
        </a:p>
      </dgm:t>
    </dgm:pt>
    <dgm:pt modelId="{2684D6FB-5E69-4A99-8B36-B22F5586CB5F}">
      <dgm:prSet custT="1"/>
      <dgm:spPr/>
      <dgm:t>
        <a:bodyPr/>
        <a:lstStyle/>
        <a:p>
          <a:r>
            <a:rPr lang="en-US" sz="2400" dirty="0"/>
            <a:t>Establish PD to assist in correcting noncompliance</a:t>
          </a:r>
        </a:p>
      </dgm:t>
    </dgm:pt>
    <dgm:pt modelId="{5DC6ECE8-E236-41D3-9224-2EFAAF0F882D}" type="parTrans" cxnId="{970FA45C-D2BC-4DF8-A6B7-4447CB61056B}">
      <dgm:prSet/>
      <dgm:spPr/>
      <dgm:t>
        <a:bodyPr/>
        <a:lstStyle/>
        <a:p>
          <a:endParaRPr lang="en-US"/>
        </a:p>
      </dgm:t>
    </dgm:pt>
    <dgm:pt modelId="{8C65547B-D312-4181-9C03-CFFF3CE4D950}" type="sibTrans" cxnId="{970FA45C-D2BC-4DF8-A6B7-4447CB61056B}">
      <dgm:prSet/>
      <dgm:spPr/>
      <dgm:t>
        <a:bodyPr/>
        <a:lstStyle/>
        <a:p>
          <a:endParaRPr lang="en-US"/>
        </a:p>
      </dgm:t>
    </dgm:pt>
    <dgm:pt modelId="{2DD7FCFB-C638-4455-968A-695C67026282}">
      <dgm:prSet custT="1"/>
      <dgm:spPr/>
      <dgm:t>
        <a:bodyPr/>
        <a:lstStyle/>
        <a:p>
          <a:r>
            <a:rPr lang="en-US" sz="2400" dirty="0"/>
            <a:t>Document the identified PD</a:t>
          </a:r>
        </a:p>
      </dgm:t>
    </dgm:pt>
    <dgm:pt modelId="{D299886C-ABB7-4DF8-8D50-5447D4D8B913}" type="parTrans" cxnId="{5F14AEB0-C146-44AE-9B23-450BE4D23DB0}">
      <dgm:prSet/>
      <dgm:spPr/>
      <dgm:t>
        <a:bodyPr/>
        <a:lstStyle/>
        <a:p>
          <a:endParaRPr lang="en-US"/>
        </a:p>
      </dgm:t>
    </dgm:pt>
    <dgm:pt modelId="{15752E88-9A35-4934-A1FC-760EDF2153F0}" type="sibTrans" cxnId="{5F14AEB0-C146-44AE-9B23-450BE4D23DB0}">
      <dgm:prSet/>
      <dgm:spPr/>
      <dgm:t>
        <a:bodyPr/>
        <a:lstStyle/>
        <a:p>
          <a:endParaRPr lang="en-US"/>
        </a:p>
      </dgm:t>
    </dgm:pt>
    <dgm:pt modelId="{CEEB0B55-897A-4E7E-A15E-64EEF31707B1}">
      <dgm:prSet custT="1"/>
      <dgm:spPr/>
      <dgm:t>
        <a:bodyPr/>
        <a:lstStyle/>
        <a:p>
          <a:r>
            <a:rPr lang="en-US" sz="2400" dirty="0"/>
            <a:t>Verify root cause identified by the team </a:t>
          </a:r>
        </a:p>
      </dgm:t>
    </dgm:pt>
    <dgm:pt modelId="{DC0438A6-7640-4533-B506-0D5E7906FBFA}" type="parTrans" cxnId="{61EDCFB9-366B-45F8-BE5A-F0043D96BB68}">
      <dgm:prSet/>
      <dgm:spPr/>
      <dgm:t>
        <a:bodyPr/>
        <a:lstStyle/>
        <a:p>
          <a:endParaRPr lang="en-US"/>
        </a:p>
      </dgm:t>
    </dgm:pt>
    <dgm:pt modelId="{5DFCFA40-5ACD-438C-879C-A6B78E0B9F5B}" type="sibTrans" cxnId="{61EDCFB9-366B-45F8-BE5A-F0043D96BB68}">
      <dgm:prSet/>
      <dgm:spPr/>
      <dgm:t>
        <a:bodyPr/>
        <a:lstStyle/>
        <a:p>
          <a:endParaRPr lang="en-US"/>
        </a:p>
      </dgm:t>
    </dgm:pt>
    <dgm:pt modelId="{7810C616-529A-4814-B52B-6DB20A91A20F}" type="pres">
      <dgm:prSet presAssocID="{A4CDF424-1798-476D-88E3-D437F5A4FA3B}" presName="Name0" presStyleCnt="0">
        <dgm:presLayoutVars>
          <dgm:dir/>
          <dgm:resizeHandles val="exact"/>
        </dgm:presLayoutVars>
      </dgm:prSet>
      <dgm:spPr/>
    </dgm:pt>
    <dgm:pt modelId="{220CA489-5D4B-4DE9-8135-60BFD3C9CB97}" type="pres">
      <dgm:prSet presAssocID="{0CB63C9F-3480-457F-8B7A-40097871B8D8}" presName="node" presStyleLbl="node1" presStyleIdx="0" presStyleCnt="4">
        <dgm:presLayoutVars>
          <dgm:bulletEnabled val="1"/>
        </dgm:presLayoutVars>
      </dgm:prSet>
      <dgm:spPr/>
    </dgm:pt>
    <dgm:pt modelId="{F1B8B761-AC23-4677-8778-5BF7E1BF5855}" type="pres">
      <dgm:prSet presAssocID="{9A79E42D-149C-4CD2-A060-276FEF4D6B2F}" presName="sibTrans" presStyleLbl="sibTrans1D1" presStyleIdx="0" presStyleCnt="3"/>
      <dgm:spPr/>
    </dgm:pt>
    <dgm:pt modelId="{946B90C0-C3D6-4DBA-AA51-A011482588B5}" type="pres">
      <dgm:prSet presAssocID="{9A79E42D-149C-4CD2-A060-276FEF4D6B2F}" presName="connectorText" presStyleLbl="sibTrans1D1" presStyleIdx="0" presStyleCnt="3"/>
      <dgm:spPr/>
    </dgm:pt>
    <dgm:pt modelId="{DB68BB44-BCCC-4F6D-B097-2102E8C8A659}" type="pres">
      <dgm:prSet presAssocID="{2684D6FB-5E69-4A99-8B36-B22F5586CB5F}" presName="node" presStyleLbl="node1" presStyleIdx="1" presStyleCnt="4">
        <dgm:presLayoutVars>
          <dgm:bulletEnabled val="1"/>
        </dgm:presLayoutVars>
      </dgm:prSet>
      <dgm:spPr/>
    </dgm:pt>
    <dgm:pt modelId="{ADDB3CC3-2B77-44C6-8F65-422D9E070268}" type="pres">
      <dgm:prSet presAssocID="{8C65547B-D312-4181-9C03-CFFF3CE4D950}" presName="sibTrans" presStyleLbl="sibTrans1D1" presStyleIdx="1" presStyleCnt="3"/>
      <dgm:spPr/>
    </dgm:pt>
    <dgm:pt modelId="{3F41ABD2-3C76-41D7-A30F-3C32E3753E5A}" type="pres">
      <dgm:prSet presAssocID="{8C65547B-D312-4181-9C03-CFFF3CE4D950}" presName="connectorText" presStyleLbl="sibTrans1D1" presStyleIdx="1" presStyleCnt="3"/>
      <dgm:spPr/>
    </dgm:pt>
    <dgm:pt modelId="{D1E56F1E-93A5-4DCF-93F3-E36564FA1FCA}" type="pres">
      <dgm:prSet presAssocID="{CEEB0B55-897A-4E7E-A15E-64EEF31707B1}" presName="node" presStyleLbl="node1" presStyleIdx="2" presStyleCnt="4">
        <dgm:presLayoutVars>
          <dgm:bulletEnabled val="1"/>
        </dgm:presLayoutVars>
      </dgm:prSet>
      <dgm:spPr/>
    </dgm:pt>
    <dgm:pt modelId="{98EDCB7C-0A6C-4F5B-9ED8-A5A4A299D5CB}" type="pres">
      <dgm:prSet presAssocID="{5DFCFA40-5ACD-438C-879C-A6B78E0B9F5B}" presName="sibTrans" presStyleLbl="sibTrans1D1" presStyleIdx="2" presStyleCnt="3"/>
      <dgm:spPr/>
    </dgm:pt>
    <dgm:pt modelId="{CE6B97B5-301F-46EA-A960-38B3084EAF6F}" type="pres">
      <dgm:prSet presAssocID="{5DFCFA40-5ACD-438C-879C-A6B78E0B9F5B}" presName="connectorText" presStyleLbl="sibTrans1D1" presStyleIdx="2" presStyleCnt="3"/>
      <dgm:spPr/>
    </dgm:pt>
    <dgm:pt modelId="{EA8AC998-E11B-4FF6-9FBA-0923D0F270DB}" type="pres">
      <dgm:prSet presAssocID="{2DD7FCFB-C638-4455-968A-695C67026282}" presName="node" presStyleLbl="node1" presStyleIdx="3" presStyleCnt="4">
        <dgm:presLayoutVars>
          <dgm:bulletEnabled val="1"/>
        </dgm:presLayoutVars>
      </dgm:prSet>
      <dgm:spPr/>
    </dgm:pt>
  </dgm:ptLst>
  <dgm:cxnLst>
    <dgm:cxn modelId="{9810730A-72F0-430E-BF26-8B9B10062952}" type="presOf" srcId="{9A79E42D-149C-4CD2-A060-276FEF4D6B2F}" destId="{F1B8B761-AC23-4677-8778-5BF7E1BF5855}" srcOrd="0" destOrd="0" presId="urn:microsoft.com/office/officeart/2016/7/layout/RepeatingBendingProcessNew"/>
    <dgm:cxn modelId="{E1427812-6219-4585-94E3-332CB9AD3869}" type="presOf" srcId="{2DD7FCFB-C638-4455-968A-695C67026282}" destId="{EA8AC998-E11B-4FF6-9FBA-0923D0F270DB}" srcOrd="0" destOrd="0" presId="urn:microsoft.com/office/officeart/2016/7/layout/RepeatingBendingProcessNew"/>
    <dgm:cxn modelId="{2644671A-F09E-4FAA-8992-E13371BD2DC6}" type="presOf" srcId="{5DFCFA40-5ACD-438C-879C-A6B78E0B9F5B}" destId="{98EDCB7C-0A6C-4F5B-9ED8-A5A4A299D5CB}" srcOrd="0" destOrd="0" presId="urn:microsoft.com/office/officeart/2016/7/layout/RepeatingBendingProcessNew"/>
    <dgm:cxn modelId="{8F65A01A-5463-4F15-BE74-5B1BA90AF99C}" type="presOf" srcId="{8C65547B-D312-4181-9C03-CFFF3CE4D950}" destId="{ADDB3CC3-2B77-44C6-8F65-422D9E070268}" srcOrd="0" destOrd="0" presId="urn:microsoft.com/office/officeart/2016/7/layout/RepeatingBendingProcessNew"/>
    <dgm:cxn modelId="{3E6CC33D-2855-4CA6-97B2-2F0C0E77F46C}" type="presOf" srcId="{8C65547B-D312-4181-9C03-CFFF3CE4D950}" destId="{3F41ABD2-3C76-41D7-A30F-3C32E3753E5A}" srcOrd="1" destOrd="0" presId="urn:microsoft.com/office/officeart/2016/7/layout/RepeatingBendingProcessNew"/>
    <dgm:cxn modelId="{AB6C403E-B9EA-4073-A6B0-4CE1CF722B14}" type="presOf" srcId="{5DFCFA40-5ACD-438C-879C-A6B78E0B9F5B}" destId="{CE6B97B5-301F-46EA-A960-38B3084EAF6F}" srcOrd="1" destOrd="0" presId="urn:microsoft.com/office/officeart/2016/7/layout/RepeatingBendingProcessNew"/>
    <dgm:cxn modelId="{970FA45C-D2BC-4DF8-A6B7-4447CB61056B}" srcId="{A4CDF424-1798-476D-88E3-D437F5A4FA3B}" destId="{2684D6FB-5E69-4A99-8B36-B22F5586CB5F}" srcOrd="1" destOrd="0" parTransId="{5DC6ECE8-E236-41D3-9224-2EFAAF0F882D}" sibTransId="{8C65547B-D312-4181-9C03-CFFF3CE4D950}"/>
    <dgm:cxn modelId="{3360E571-9077-4C33-A7EB-51ACB5DE40FC}" type="presOf" srcId="{0CB63C9F-3480-457F-8B7A-40097871B8D8}" destId="{220CA489-5D4B-4DE9-8135-60BFD3C9CB97}" srcOrd="0" destOrd="0" presId="urn:microsoft.com/office/officeart/2016/7/layout/RepeatingBendingProcessNew"/>
    <dgm:cxn modelId="{FA500675-21FB-45AB-A480-DAC8DBD16020}" type="presOf" srcId="{CEEB0B55-897A-4E7E-A15E-64EEF31707B1}" destId="{D1E56F1E-93A5-4DCF-93F3-E36564FA1FCA}" srcOrd="0" destOrd="0" presId="urn:microsoft.com/office/officeart/2016/7/layout/RepeatingBendingProcessNew"/>
    <dgm:cxn modelId="{BFCEE395-9B3C-4E6E-80BD-276C63BBB0FE}" srcId="{A4CDF424-1798-476D-88E3-D437F5A4FA3B}" destId="{0CB63C9F-3480-457F-8B7A-40097871B8D8}" srcOrd="0" destOrd="0" parTransId="{CA04E983-A003-4879-82E8-72D33AE2F5CA}" sibTransId="{9A79E42D-149C-4CD2-A060-276FEF4D6B2F}"/>
    <dgm:cxn modelId="{F7A4BCA9-57B3-47DF-B829-607150D1E1A9}" type="presOf" srcId="{A4CDF424-1798-476D-88E3-D437F5A4FA3B}" destId="{7810C616-529A-4814-B52B-6DB20A91A20F}" srcOrd="0" destOrd="0" presId="urn:microsoft.com/office/officeart/2016/7/layout/RepeatingBendingProcessNew"/>
    <dgm:cxn modelId="{134FA0AA-D0B2-4D10-A5BB-334ED9291FA0}" type="presOf" srcId="{2684D6FB-5E69-4A99-8B36-B22F5586CB5F}" destId="{DB68BB44-BCCC-4F6D-B097-2102E8C8A659}" srcOrd="0" destOrd="0" presId="urn:microsoft.com/office/officeart/2016/7/layout/RepeatingBendingProcessNew"/>
    <dgm:cxn modelId="{5F14AEB0-C146-44AE-9B23-450BE4D23DB0}" srcId="{A4CDF424-1798-476D-88E3-D437F5A4FA3B}" destId="{2DD7FCFB-C638-4455-968A-695C67026282}" srcOrd="3" destOrd="0" parTransId="{D299886C-ABB7-4DF8-8D50-5447D4D8B913}" sibTransId="{15752E88-9A35-4934-A1FC-760EDF2153F0}"/>
    <dgm:cxn modelId="{61EDCFB9-366B-45F8-BE5A-F0043D96BB68}" srcId="{A4CDF424-1798-476D-88E3-D437F5A4FA3B}" destId="{CEEB0B55-897A-4E7E-A15E-64EEF31707B1}" srcOrd="2" destOrd="0" parTransId="{DC0438A6-7640-4533-B506-0D5E7906FBFA}" sibTransId="{5DFCFA40-5ACD-438C-879C-A6B78E0B9F5B}"/>
    <dgm:cxn modelId="{080939BC-6591-4106-A616-DB4771C660BB}" type="presOf" srcId="{9A79E42D-149C-4CD2-A060-276FEF4D6B2F}" destId="{946B90C0-C3D6-4DBA-AA51-A011482588B5}" srcOrd="1" destOrd="0" presId="urn:microsoft.com/office/officeart/2016/7/layout/RepeatingBendingProcessNew"/>
    <dgm:cxn modelId="{F226ED66-478E-4748-8B8A-936103149167}" type="presParOf" srcId="{7810C616-529A-4814-B52B-6DB20A91A20F}" destId="{220CA489-5D4B-4DE9-8135-60BFD3C9CB97}" srcOrd="0" destOrd="0" presId="urn:microsoft.com/office/officeart/2016/7/layout/RepeatingBendingProcessNew"/>
    <dgm:cxn modelId="{713A75B9-66FF-4AB8-BBB8-24F9BADB58AD}" type="presParOf" srcId="{7810C616-529A-4814-B52B-6DB20A91A20F}" destId="{F1B8B761-AC23-4677-8778-5BF7E1BF5855}" srcOrd="1" destOrd="0" presId="urn:microsoft.com/office/officeart/2016/7/layout/RepeatingBendingProcessNew"/>
    <dgm:cxn modelId="{07A30BC0-01D4-4D33-97A9-E0FD37CE4936}" type="presParOf" srcId="{F1B8B761-AC23-4677-8778-5BF7E1BF5855}" destId="{946B90C0-C3D6-4DBA-AA51-A011482588B5}" srcOrd="0" destOrd="0" presId="urn:microsoft.com/office/officeart/2016/7/layout/RepeatingBendingProcessNew"/>
    <dgm:cxn modelId="{000B8966-A37F-43BC-9870-AEF467AE40D0}" type="presParOf" srcId="{7810C616-529A-4814-B52B-6DB20A91A20F}" destId="{DB68BB44-BCCC-4F6D-B097-2102E8C8A659}" srcOrd="2" destOrd="0" presId="urn:microsoft.com/office/officeart/2016/7/layout/RepeatingBendingProcessNew"/>
    <dgm:cxn modelId="{CE80AD09-0633-4077-B657-A9CCD906097E}" type="presParOf" srcId="{7810C616-529A-4814-B52B-6DB20A91A20F}" destId="{ADDB3CC3-2B77-44C6-8F65-422D9E070268}" srcOrd="3" destOrd="0" presId="urn:microsoft.com/office/officeart/2016/7/layout/RepeatingBendingProcessNew"/>
    <dgm:cxn modelId="{D6D71E25-21C9-4E22-8440-098130E1B77C}" type="presParOf" srcId="{ADDB3CC3-2B77-44C6-8F65-422D9E070268}" destId="{3F41ABD2-3C76-41D7-A30F-3C32E3753E5A}" srcOrd="0" destOrd="0" presId="urn:microsoft.com/office/officeart/2016/7/layout/RepeatingBendingProcessNew"/>
    <dgm:cxn modelId="{59B6F6F3-0A47-4F65-9BD5-41443CB9D0E1}" type="presParOf" srcId="{7810C616-529A-4814-B52B-6DB20A91A20F}" destId="{D1E56F1E-93A5-4DCF-93F3-E36564FA1FCA}" srcOrd="4" destOrd="0" presId="urn:microsoft.com/office/officeart/2016/7/layout/RepeatingBendingProcessNew"/>
    <dgm:cxn modelId="{DEBB8374-BD88-49CE-B03C-E65A9A4EB656}" type="presParOf" srcId="{7810C616-529A-4814-B52B-6DB20A91A20F}" destId="{98EDCB7C-0A6C-4F5B-9ED8-A5A4A299D5CB}" srcOrd="5" destOrd="0" presId="urn:microsoft.com/office/officeart/2016/7/layout/RepeatingBendingProcessNew"/>
    <dgm:cxn modelId="{502AF268-6C4E-4968-84FC-13C207B47D74}" type="presParOf" srcId="{98EDCB7C-0A6C-4F5B-9ED8-A5A4A299D5CB}" destId="{CE6B97B5-301F-46EA-A960-38B3084EAF6F}" srcOrd="0" destOrd="0" presId="urn:microsoft.com/office/officeart/2016/7/layout/RepeatingBendingProcessNew"/>
    <dgm:cxn modelId="{136A5AF9-68A1-4BB6-88F9-A7A2B8E347D8}" type="presParOf" srcId="{7810C616-529A-4814-B52B-6DB20A91A20F}" destId="{EA8AC998-E11B-4FF6-9FBA-0923D0F270DB}"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AA33E1-C305-4AA7-B435-688A7D61443E}"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5942C0B1-E623-41F8-B539-659BA47620A7}">
      <dgm:prSet/>
      <dgm:spPr/>
      <dgm:t>
        <a:bodyPr/>
        <a:lstStyle/>
        <a:p>
          <a:r>
            <a:rPr lang="en-US" dirty="0"/>
            <a:t>Purpose: to decrease reasons for low achievement in a particular area</a:t>
          </a:r>
        </a:p>
      </dgm:t>
    </dgm:pt>
    <dgm:pt modelId="{211C9DAA-0301-401B-9BBA-B41984FD429D}" type="parTrans" cxnId="{56B9E4CC-EAB1-4139-9341-0BC526F581B0}">
      <dgm:prSet/>
      <dgm:spPr/>
      <dgm:t>
        <a:bodyPr/>
        <a:lstStyle/>
        <a:p>
          <a:endParaRPr lang="en-US"/>
        </a:p>
      </dgm:t>
    </dgm:pt>
    <dgm:pt modelId="{8E925AD0-0163-4E44-9A58-C38DB1BD47A0}" type="sibTrans" cxnId="{56B9E4CC-EAB1-4139-9341-0BC526F581B0}">
      <dgm:prSet/>
      <dgm:spPr/>
      <dgm:t>
        <a:bodyPr/>
        <a:lstStyle/>
        <a:p>
          <a:endParaRPr lang="en-US"/>
        </a:p>
      </dgm:t>
    </dgm:pt>
    <dgm:pt modelId="{230A2E3B-3ECE-437B-9A01-249636285475}">
      <dgm:prSet/>
      <dgm:spPr/>
      <dgm:t>
        <a:bodyPr/>
        <a:lstStyle/>
        <a:p>
          <a:r>
            <a:rPr lang="en-US"/>
            <a:t>Content:</a:t>
          </a:r>
        </a:p>
      </dgm:t>
    </dgm:pt>
    <dgm:pt modelId="{DC660499-69B4-4642-9F46-5296F379BE58}" type="parTrans" cxnId="{94D21473-E179-41C3-A5BA-4551B5B3D2A3}">
      <dgm:prSet/>
      <dgm:spPr/>
      <dgm:t>
        <a:bodyPr/>
        <a:lstStyle/>
        <a:p>
          <a:endParaRPr lang="en-US"/>
        </a:p>
      </dgm:t>
    </dgm:pt>
    <dgm:pt modelId="{0564F530-8CD9-4222-8331-4EC064A88B77}" type="sibTrans" cxnId="{94D21473-E179-41C3-A5BA-4551B5B3D2A3}">
      <dgm:prSet/>
      <dgm:spPr/>
      <dgm:t>
        <a:bodyPr/>
        <a:lstStyle/>
        <a:p>
          <a:endParaRPr lang="en-US"/>
        </a:p>
      </dgm:t>
    </dgm:pt>
    <dgm:pt modelId="{5F8093A7-37B6-4009-9A39-02886219101A}">
      <dgm:prSet/>
      <dgm:spPr/>
      <dgm:t>
        <a:bodyPr/>
        <a:lstStyle/>
        <a:p>
          <a:r>
            <a:rPr lang="en-US" dirty="0"/>
            <a:t>A series of “inquiring questions” that are intended to drive the search into low achievement</a:t>
          </a:r>
        </a:p>
      </dgm:t>
    </dgm:pt>
    <dgm:pt modelId="{06E2F0E4-C56A-4FE8-AC2F-AB93817840D0}" type="parTrans" cxnId="{16E3F289-135A-4AC6-8CC4-0CE69C065EAC}">
      <dgm:prSet/>
      <dgm:spPr/>
      <dgm:t>
        <a:bodyPr/>
        <a:lstStyle/>
        <a:p>
          <a:endParaRPr lang="en-US"/>
        </a:p>
      </dgm:t>
    </dgm:pt>
    <dgm:pt modelId="{CB57DDFA-3DD9-4F87-A8AA-F03483642041}" type="sibTrans" cxnId="{16E3F289-135A-4AC6-8CC4-0CE69C065EAC}">
      <dgm:prSet/>
      <dgm:spPr/>
      <dgm:t>
        <a:bodyPr/>
        <a:lstStyle/>
        <a:p>
          <a:endParaRPr lang="en-US"/>
        </a:p>
      </dgm:t>
    </dgm:pt>
    <dgm:pt modelId="{B360E132-6CB5-44D1-B413-B620ED90BAC3}">
      <dgm:prSet/>
      <dgm:spPr/>
      <dgm:t>
        <a:bodyPr/>
        <a:lstStyle/>
        <a:p>
          <a:r>
            <a:rPr lang="en-US"/>
            <a:t>A series of “helpful hints” for data collections</a:t>
          </a:r>
        </a:p>
      </dgm:t>
    </dgm:pt>
    <dgm:pt modelId="{C347A9E9-3607-4D09-A8E0-62DC2B941301}" type="parTrans" cxnId="{D130C6EE-EF78-4AE3-A495-EDE91761029D}">
      <dgm:prSet/>
      <dgm:spPr/>
      <dgm:t>
        <a:bodyPr/>
        <a:lstStyle/>
        <a:p>
          <a:endParaRPr lang="en-US"/>
        </a:p>
      </dgm:t>
    </dgm:pt>
    <dgm:pt modelId="{CF130780-FFEC-47ED-B186-6413E515111A}" type="sibTrans" cxnId="{D130C6EE-EF78-4AE3-A495-EDE91761029D}">
      <dgm:prSet/>
      <dgm:spPr/>
      <dgm:t>
        <a:bodyPr/>
        <a:lstStyle/>
        <a:p>
          <a:endParaRPr lang="en-US"/>
        </a:p>
      </dgm:t>
    </dgm:pt>
    <dgm:pt modelId="{43359011-F7D3-4F62-AFF3-EE83776636D0}">
      <dgm:prSet/>
      <dgm:spPr/>
      <dgm:t>
        <a:bodyPr/>
        <a:lstStyle/>
        <a:p>
          <a:r>
            <a:rPr lang="en-US" dirty="0"/>
            <a:t>A conclusion statement that summarizes the  district’s search </a:t>
          </a:r>
        </a:p>
      </dgm:t>
    </dgm:pt>
    <dgm:pt modelId="{8D3C13A4-3E6D-4EC0-920A-08AF94369CAE}" type="parTrans" cxnId="{48A2AB59-2E86-4B46-8691-D3E221FB357F}">
      <dgm:prSet/>
      <dgm:spPr/>
      <dgm:t>
        <a:bodyPr/>
        <a:lstStyle/>
        <a:p>
          <a:endParaRPr lang="en-US"/>
        </a:p>
      </dgm:t>
    </dgm:pt>
    <dgm:pt modelId="{23DE4B9D-F431-4243-A72B-5D96413D77DD}" type="sibTrans" cxnId="{48A2AB59-2E86-4B46-8691-D3E221FB357F}">
      <dgm:prSet/>
      <dgm:spPr/>
      <dgm:t>
        <a:bodyPr/>
        <a:lstStyle/>
        <a:p>
          <a:endParaRPr lang="en-US"/>
        </a:p>
      </dgm:t>
    </dgm:pt>
    <dgm:pt modelId="{3B494FBF-AAE8-4F78-8F26-610B24E3EB70}">
      <dgm:prSet/>
      <dgm:spPr/>
      <dgm:t>
        <a:bodyPr/>
        <a:lstStyle/>
        <a:p>
          <a:r>
            <a:rPr lang="en-US" dirty="0"/>
            <a:t>An action statement defining improvement steps </a:t>
          </a:r>
        </a:p>
      </dgm:t>
    </dgm:pt>
    <dgm:pt modelId="{A8612A95-0C15-47EA-87AB-CA9FAE201825}" type="parTrans" cxnId="{34864160-5535-4269-A356-5FBCF3A8CCB9}">
      <dgm:prSet/>
      <dgm:spPr/>
      <dgm:t>
        <a:bodyPr/>
        <a:lstStyle/>
        <a:p>
          <a:endParaRPr lang="en-US"/>
        </a:p>
      </dgm:t>
    </dgm:pt>
    <dgm:pt modelId="{4EF4B343-732C-46CD-9938-456D24564E07}" type="sibTrans" cxnId="{34864160-5535-4269-A356-5FBCF3A8CCB9}">
      <dgm:prSet/>
      <dgm:spPr/>
      <dgm:t>
        <a:bodyPr/>
        <a:lstStyle/>
        <a:p>
          <a:endParaRPr lang="en-US"/>
        </a:p>
      </dgm:t>
    </dgm:pt>
    <dgm:pt modelId="{8C22CC23-ED5E-4243-9749-05E937E72242}">
      <dgm:prSet/>
      <dgm:spPr/>
      <dgm:t>
        <a:bodyPr/>
        <a:lstStyle/>
        <a:p>
          <a:r>
            <a:rPr lang="en-US" dirty="0"/>
            <a:t>A plan for the PD requirement</a:t>
          </a:r>
        </a:p>
      </dgm:t>
    </dgm:pt>
    <dgm:pt modelId="{0BCAF067-18C7-4E01-9723-05D201203C2D}" type="parTrans" cxnId="{AD0DAAA6-4F51-45CB-B708-66AEEB4EE61B}">
      <dgm:prSet/>
      <dgm:spPr/>
      <dgm:t>
        <a:bodyPr/>
        <a:lstStyle/>
        <a:p>
          <a:endParaRPr lang="en-US"/>
        </a:p>
      </dgm:t>
    </dgm:pt>
    <dgm:pt modelId="{0235CBC2-2817-4E94-9FE1-3209C233E7A8}" type="sibTrans" cxnId="{AD0DAAA6-4F51-45CB-B708-66AEEB4EE61B}">
      <dgm:prSet/>
      <dgm:spPr/>
      <dgm:t>
        <a:bodyPr/>
        <a:lstStyle/>
        <a:p>
          <a:endParaRPr lang="en-US"/>
        </a:p>
      </dgm:t>
    </dgm:pt>
    <dgm:pt modelId="{BBDCC156-8E99-429E-81E6-99227B4ACADC}" type="pres">
      <dgm:prSet presAssocID="{08AA33E1-C305-4AA7-B435-688A7D61443E}" presName="linear" presStyleCnt="0">
        <dgm:presLayoutVars>
          <dgm:dir/>
          <dgm:animLvl val="lvl"/>
          <dgm:resizeHandles val="exact"/>
        </dgm:presLayoutVars>
      </dgm:prSet>
      <dgm:spPr/>
    </dgm:pt>
    <dgm:pt modelId="{D5004869-4323-472F-AFD7-E32F128EE43C}" type="pres">
      <dgm:prSet presAssocID="{5942C0B1-E623-41F8-B539-659BA47620A7}" presName="parentLin" presStyleCnt="0"/>
      <dgm:spPr/>
    </dgm:pt>
    <dgm:pt modelId="{77CB2C9B-1D89-4856-8FA6-8DEA133EBB62}" type="pres">
      <dgm:prSet presAssocID="{5942C0B1-E623-41F8-B539-659BA47620A7}" presName="parentLeftMargin" presStyleLbl="node1" presStyleIdx="0" presStyleCnt="2"/>
      <dgm:spPr/>
    </dgm:pt>
    <dgm:pt modelId="{0D008AB8-4B20-4E4F-92EE-6E510CE45266}" type="pres">
      <dgm:prSet presAssocID="{5942C0B1-E623-41F8-B539-659BA47620A7}" presName="parentText" presStyleLbl="node1" presStyleIdx="0" presStyleCnt="2">
        <dgm:presLayoutVars>
          <dgm:chMax val="0"/>
          <dgm:bulletEnabled val="1"/>
        </dgm:presLayoutVars>
      </dgm:prSet>
      <dgm:spPr/>
    </dgm:pt>
    <dgm:pt modelId="{AFACB631-BE0C-4EB0-8F11-7DA97B84CCEA}" type="pres">
      <dgm:prSet presAssocID="{5942C0B1-E623-41F8-B539-659BA47620A7}" presName="negativeSpace" presStyleCnt="0"/>
      <dgm:spPr/>
    </dgm:pt>
    <dgm:pt modelId="{0082B15E-EABC-40A9-8137-30511FDDF01C}" type="pres">
      <dgm:prSet presAssocID="{5942C0B1-E623-41F8-B539-659BA47620A7}" presName="childText" presStyleLbl="conFgAcc1" presStyleIdx="0" presStyleCnt="2">
        <dgm:presLayoutVars>
          <dgm:bulletEnabled val="1"/>
        </dgm:presLayoutVars>
      </dgm:prSet>
      <dgm:spPr/>
    </dgm:pt>
    <dgm:pt modelId="{F4289DAA-AA39-45D7-8B7D-07CA11185D7C}" type="pres">
      <dgm:prSet presAssocID="{8E925AD0-0163-4E44-9A58-C38DB1BD47A0}" presName="spaceBetweenRectangles" presStyleCnt="0"/>
      <dgm:spPr/>
    </dgm:pt>
    <dgm:pt modelId="{1A5CCAD7-35E3-48A0-8786-3B42D43D382D}" type="pres">
      <dgm:prSet presAssocID="{230A2E3B-3ECE-437B-9A01-249636285475}" presName="parentLin" presStyleCnt="0"/>
      <dgm:spPr/>
    </dgm:pt>
    <dgm:pt modelId="{5AC15C58-7081-4FDA-8C30-5DD30EEE7D86}" type="pres">
      <dgm:prSet presAssocID="{230A2E3B-3ECE-437B-9A01-249636285475}" presName="parentLeftMargin" presStyleLbl="node1" presStyleIdx="0" presStyleCnt="2"/>
      <dgm:spPr/>
    </dgm:pt>
    <dgm:pt modelId="{4AA08336-D3F6-4E95-AFC4-F32F936B385D}" type="pres">
      <dgm:prSet presAssocID="{230A2E3B-3ECE-437B-9A01-249636285475}" presName="parentText" presStyleLbl="node1" presStyleIdx="1" presStyleCnt="2">
        <dgm:presLayoutVars>
          <dgm:chMax val="0"/>
          <dgm:bulletEnabled val="1"/>
        </dgm:presLayoutVars>
      </dgm:prSet>
      <dgm:spPr/>
    </dgm:pt>
    <dgm:pt modelId="{A698266E-B8E3-46BD-BC92-FA5003CA9DDB}" type="pres">
      <dgm:prSet presAssocID="{230A2E3B-3ECE-437B-9A01-249636285475}" presName="negativeSpace" presStyleCnt="0"/>
      <dgm:spPr/>
    </dgm:pt>
    <dgm:pt modelId="{C8F2821C-022F-458D-BC56-21BCE05E9C45}" type="pres">
      <dgm:prSet presAssocID="{230A2E3B-3ECE-437B-9A01-249636285475}" presName="childText" presStyleLbl="conFgAcc1" presStyleIdx="1" presStyleCnt="2">
        <dgm:presLayoutVars>
          <dgm:bulletEnabled val="1"/>
        </dgm:presLayoutVars>
      </dgm:prSet>
      <dgm:spPr/>
    </dgm:pt>
  </dgm:ptLst>
  <dgm:cxnLst>
    <dgm:cxn modelId="{A8B90503-B647-4322-8CFD-162CE3C8BF2F}" type="presOf" srcId="{08AA33E1-C305-4AA7-B435-688A7D61443E}" destId="{BBDCC156-8E99-429E-81E6-99227B4ACADC}" srcOrd="0" destOrd="0" presId="urn:microsoft.com/office/officeart/2005/8/layout/list1"/>
    <dgm:cxn modelId="{96E1FF05-CFE1-4C25-ACA3-93F6D45B99BB}" type="presOf" srcId="{8C22CC23-ED5E-4243-9749-05E937E72242}" destId="{C8F2821C-022F-458D-BC56-21BCE05E9C45}" srcOrd="0" destOrd="4" presId="urn:microsoft.com/office/officeart/2005/8/layout/list1"/>
    <dgm:cxn modelId="{4CF69314-044E-48E3-BFAF-8A9C786A0A98}" type="presOf" srcId="{5F8093A7-37B6-4009-9A39-02886219101A}" destId="{C8F2821C-022F-458D-BC56-21BCE05E9C45}" srcOrd="0" destOrd="0" presId="urn:microsoft.com/office/officeart/2005/8/layout/list1"/>
    <dgm:cxn modelId="{CDCF401F-EA9D-4F7B-A798-D08C7A11D598}" type="presOf" srcId="{43359011-F7D3-4F62-AFF3-EE83776636D0}" destId="{C8F2821C-022F-458D-BC56-21BCE05E9C45}" srcOrd="0" destOrd="2" presId="urn:microsoft.com/office/officeart/2005/8/layout/list1"/>
    <dgm:cxn modelId="{C174293B-47CD-4BBF-83A5-13B606217C09}" type="presOf" srcId="{5942C0B1-E623-41F8-B539-659BA47620A7}" destId="{77CB2C9B-1D89-4856-8FA6-8DEA133EBB62}" srcOrd="0" destOrd="0" presId="urn:microsoft.com/office/officeart/2005/8/layout/list1"/>
    <dgm:cxn modelId="{34864160-5535-4269-A356-5FBCF3A8CCB9}" srcId="{230A2E3B-3ECE-437B-9A01-249636285475}" destId="{3B494FBF-AAE8-4F78-8F26-610B24E3EB70}" srcOrd="3" destOrd="0" parTransId="{A8612A95-0C15-47EA-87AB-CA9FAE201825}" sibTransId="{4EF4B343-732C-46CD-9938-456D24564E07}"/>
    <dgm:cxn modelId="{2608644F-4BC6-44BB-BAA7-98DEE6E6B3BA}" type="presOf" srcId="{B360E132-6CB5-44D1-B413-B620ED90BAC3}" destId="{C8F2821C-022F-458D-BC56-21BCE05E9C45}" srcOrd="0" destOrd="1" presId="urn:microsoft.com/office/officeart/2005/8/layout/list1"/>
    <dgm:cxn modelId="{94D21473-E179-41C3-A5BA-4551B5B3D2A3}" srcId="{08AA33E1-C305-4AA7-B435-688A7D61443E}" destId="{230A2E3B-3ECE-437B-9A01-249636285475}" srcOrd="1" destOrd="0" parTransId="{DC660499-69B4-4642-9F46-5296F379BE58}" sibTransId="{0564F530-8CD9-4222-8331-4EC064A88B77}"/>
    <dgm:cxn modelId="{525CB555-1C74-4C87-840C-6576B5584CFE}" type="presOf" srcId="{230A2E3B-3ECE-437B-9A01-249636285475}" destId="{5AC15C58-7081-4FDA-8C30-5DD30EEE7D86}" srcOrd="0" destOrd="0" presId="urn:microsoft.com/office/officeart/2005/8/layout/list1"/>
    <dgm:cxn modelId="{48A2AB59-2E86-4B46-8691-D3E221FB357F}" srcId="{230A2E3B-3ECE-437B-9A01-249636285475}" destId="{43359011-F7D3-4F62-AFF3-EE83776636D0}" srcOrd="2" destOrd="0" parTransId="{8D3C13A4-3E6D-4EC0-920A-08AF94369CAE}" sibTransId="{23DE4B9D-F431-4243-A72B-5D96413D77DD}"/>
    <dgm:cxn modelId="{16E3F289-135A-4AC6-8CC4-0CE69C065EAC}" srcId="{230A2E3B-3ECE-437B-9A01-249636285475}" destId="{5F8093A7-37B6-4009-9A39-02886219101A}" srcOrd="0" destOrd="0" parTransId="{06E2F0E4-C56A-4FE8-AC2F-AB93817840D0}" sibTransId="{CB57DDFA-3DD9-4F87-A8AA-F03483642041}"/>
    <dgm:cxn modelId="{AD0DAAA6-4F51-45CB-B708-66AEEB4EE61B}" srcId="{230A2E3B-3ECE-437B-9A01-249636285475}" destId="{8C22CC23-ED5E-4243-9749-05E937E72242}" srcOrd="4" destOrd="0" parTransId="{0BCAF067-18C7-4E01-9723-05D201203C2D}" sibTransId="{0235CBC2-2817-4E94-9FE1-3209C233E7A8}"/>
    <dgm:cxn modelId="{56B9E4CC-EAB1-4139-9341-0BC526F581B0}" srcId="{08AA33E1-C305-4AA7-B435-688A7D61443E}" destId="{5942C0B1-E623-41F8-B539-659BA47620A7}" srcOrd="0" destOrd="0" parTransId="{211C9DAA-0301-401B-9BBA-B41984FD429D}" sibTransId="{8E925AD0-0163-4E44-9A58-C38DB1BD47A0}"/>
    <dgm:cxn modelId="{9F5A93EA-A559-4054-99A2-84972F430024}" type="presOf" srcId="{5942C0B1-E623-41F8-B539-659BA47620A7}" destId="{0D008AB8-4B20-4E4F-92EE-6E510CE45266}" srcOrd="1" destOrd="0" presId="urn:microsoft.com/office/officeart/2005/8/layout/list1"/>
    <dgm:cxn modelId="{D130C6EE-EF78-4AE3-A495-EDE91761029D}" srcId="{230A2E3B-3ECE-437B-9A01-249636285475}" destId="{B360E132-6CB5-44D1-B413-B620ED90BAC3}" srcOrd="1" destOrd="0" parTransId="{C347A9E9-3607-4D09-A8E0-62DC2B941301}" sibTransId="{CF130780-FFEC-47ED-B186-6413E515111A}"/>
    <dgm:cxn modelId="{30D548F6-18DB-4025-A751-04EB1ED1BCC2}" type="presOf" srcId="{3B494FBF-AAE8-4F78-8F26-610B24E3EB70}" destId="{C8F2821C-022F-458D-BC56-21BCE05E9C45}" srcOrd="0" destOrd="3" presId="urn:microsoft.com/office/officeart/2005/8/layout/list1"/>
    <dgm:cxn modelId="{77EF06FE-AAA8-415E-A890-32CA89DC16DF}" type="presOf" srcId="{230A2E3B-3ECE-437B-9A01-249636285475}" destId="{4AA08336-D3F6-4E95-AFC4-F32F936B385D}" srcOrd="1" destOrd="0" presId="urn:microsoft.com/office/officeart/2005/8/layout/list1"/>
    <dgm:cxn modelId="{236135FE-7377-43FB-9C28-D2B6DDEE2B96}" type="presParOf" srcId="{BBDCC156-8E99-429E-81E6-99227B4ACADC}" destId="{D5004869-4323-472F-AFD7-E32F128EE43C}" srcOrd="0" destOrd="0" presId="urn:microsoft.com/office/officeart/2005/8/layout/list1"/>
    <dgm:cxn modelId="{08D5BBFA-F7BC-4E57-803B-E63F845B1322}" type="presParOf" srcId="{D5004869-4323-472F-AFD7-E32F128EE43C}" destId="{77CB2C9B-1D89-4856-8FA6-8DEA133EBB62}" srcOrd="0" destOrd="0" presId="urn:microsoft.com/office/officeart/2005/8/layout/list1"/>
    <dgm:cxn modelId="{593123D2-8A9B-45F7-9C66-B4BDFA3159B1}" type="presParOf" srcId="{D5004869-4323-472F-AFD7-E32F128EE43C}" destId="{0D008AB8-4B20-4E4F-92EE-6E510CE45266}" srcOrd="1" destOrd="0" presId="urn:microsoft.com/office/officeart/2005/8/layout/list1"/>
    <dgm:cxn modelId="{3EC9CA61-392D-42AB-B638-69E8F5EBC42C}" type="presParOf" srcId="{BBDCC156-8E99-429E-81E6-99227B4ACADC}" destId="{AFACB631-BE0C-4EB0-8F11-7DA97B84CCEA}" srcOrd="1" destOrd="0" presId="urn:microsoft.com/office/officeart/2005/8/layout/list1"/>
    <dgm:cxn modelId="{00536E7F-0778-440F-BCA3-19E618E0421F}" type="presParOf" srcId="{BBDCC156-8E99-429E-81E6-99227B4ACADC}" destId="{0082B15E-EABC-40A9-8137-30511FDDF01C}" srcOrd="2" destOrd="0" presId="urn:microsoft.com/office/officeart/2005/8/layout/list1"/>
    <dgm:cxn modelId="{96B5E46E-8E5D-430C-9952-A418E378EDA7}" type="presParOf" srcId="{BBDCC156-8E99-429E-81E6-99227B4ACADC}" destId="{F4289DAA-AA39-45D7-8B7D-07CA11185D7C}" srcOrd="3" destOrd="0" presId="urn:microsoft.com/office/officeart/2005/8/layout/list1"/>
    <dgm:cxn modelId="{99E0BC38-3813-4246-95F6-198E1D461770}" type="presParOf" srcId="{BBDCC156-8E99-429E-81E6-99227B4ACADC}" destId="{1A5CCAD7-35E3-48A0-8786-3B42D43D382D}" srcOrd="4" destOrd="0" presId="urn:microsoft.com/office/officeart/2005/8/layout/list1"/>
    <dgm:cxn modelId="{51732E78-1533-426E-ABAE-46787C74A3E4}" type="presParOf" srcId="{1A5CCAD7-35E3-48A0-8786-3B42D43D382D}" destId="{5AC15C58-7081-4FDA-8C30-5DD30EEE7D86}" srcOrd="0" destOrd="0" presId="urn:microsoft.com/office/officeart/2005/8/layout/list1"/>
    <dgm:cxn modelId="{071EF22A-CA84-4A44-8EE8-6FF3EA116807}" type="presParOf" srcId="{1A5CCAD7-35E3-48A0-8786-3B42D43D382D}" destId="{4AA08336-D3F6-4E95-AFC4-F32F936B385D}" srcOrd="1" destOrd="0" presId="urn:microsoft.com/office/officeart/2005/8/layout/list1"/>
    <dgm:cxn modelId="{A2EC9326-724E-461A-95E8-8AB8623E0A9B}" type="presParOf" srcId="{BBDCC156-8E99-429E-81E6-99227B4ACADC}" destId="{A698266E-B8E3-46BD-BC92-FA5003CA9DDB}" srcOrd="5" destOrd="0" presId="urn:microsoft.com/office/officeart/2005/8/layout/list1"/>
    <dgm:cxn modelId="{47DBBFD8-25EB-489D-8A82-9B0422017AF1}" type="presParOf" srcId="{BBDCC156-8E99-429E-81E6-99227B4ACADC}" destId="{C8F2821C-022F-458D-BC56-21BCE05E9C4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48AFFC-05C5-496F-B5B4-29B413D1F3B4}"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53F4C776-E31A-417E-A6A9-5822939B4D3B}">
      <dgm:prSet/>
      <dgm:spPr/>
      <dgm:t>
        <a:bodyPr/>
        <a:lstStyle/>
        <a:p>
          <a:r>
            <a:rPr lang="en-US" dirty="0"/>
            <a:t>Complete</a:t>
          </a:r>
        </a:p>
      </dgm:t>
    </dgm:pt>
    <dgm:pt modelId="{8C649F40-B5AD-4977-AE30-CA49928AA308}" type="parTrans" cxnId="{E287F56D-9050-46B6-8F3F-2A119BCC0D7B}">
      <dgm:prSet/>
      <dgm:spPr/>
      <dgm:t>
        <a:bodyPr/>
        <a:lstStyle/>
        <a:p>
          <a:endParaRPr lang="en-US"/>
        </a:p>
      </dgm:t>
    </dgm:pt>
    <dgm:pt modelId="{9E734C64-1987-49A9-A65A-173AC41219EE}" type="sibTrans" cxnId="{E287F56D-9050-46B6-8F3F-2A119BCC0D7B}">
      <dgm:prSet/>
      <dgm:spPr/>
      <dgm:t>
        <a:bodyPr/>
        <a:lstStyle/>
        <a:p>
          <a:endParaRPr lang="en-US"/>
        </a:p>
      </dgm:t>
    </dgm:pt>
    <dgm:pt modelId="{5C60C542-7170-4353-BB95-FAC506FABD57}">
      <dgm:prSet/>
      <dgm:spPr/>
      <dgm:t>
        <a:bodyPr/>
        <a:lstStyle/>
        <a:p>
          <a:r>
            <a:rPr lang="en-US"/>
            <a:t>Complete the appropriate toolkits</a:t>
          </a:r>
        </a:p>
      </dgm:t>
    </dgm:pt>
    <dgm:pt modelId="{955F22FC-88C7-44E3-B69B-B7B14500C920}" type="parTrans" cxnId="{F3C547F6-88F7-4071-ACDF-17EE12BAAD48}">
      <dgm:prSet/>
      <dgm:spPr/>
      <dgm:t>
        <a:bodyPr/>
        <a:lstStyle/>
        <a:p>
          <a:endParaRPr lang="en-US"/>
        </a:p>
      </dgm:t>
    </dgm:pt>
    <dgm:pt modelId="{42D34242-DFAD-4145-936F-4E09BAA6661A}" type="sibTrans" cxnId="{F3C547F6-88F7-4071-ACDF-17EE12BAAD48}">
      <dgm:prSet/>
      <dgm:spPr/>
      <dgm:t>
        <a:bodyPr/>
        <a:lstStyle/>
        <a:p>
          <a:endParaRPr lang="en-US"/>
        </a:p>
      </dgm:t>
    </dgm:pt>
    <dgm:pt modelId="{2B8A9980-E33D-4C82-B231-84CAD67C649A}">
      <dgm:prSet/>
      <dgm:spPr/>
      <dgm:t>
        <a:bodyPr/>
        <a:lstStyle/>
        <a:p>
          <a:r>
            <a:rPr lang="en-US"/>
            <a:t>Identify root cause</a:t>
          </a:r>
        </a:p>
      </dgm:t>
    </dgm:pt>
    <dgm:pt modelId="{2C77EBAF-70D1-4E3C-A78C-72A2B3496131}" type="parTrans" cxnId="{0F8DEBD3-351F-4AB0-8790-BEDD8E201415}">
      <dgm:prSet/>
      <dgm:spPr/>
      <dgm:t>
        <a:bodyPr/>
        <a:lstStyle/>
        <a:p>
          <a:endParaRPr lang="en-US"/>
        </a:p>
      </dgm:t>
    </dgm:pt>
    <dgm:pt modelId="{439B8701-6B01-4726-BFDE-D3646EED5214}" type="sibTrans" cxnId="{0F8DEBD3-351F-4AB0-8790-BEDD8E201415}">
      <dgm:prSet/>
      <dgm:spPr/>
      <dgm:t>
        <a:bodyPr/>
        <a:lstStyle/>
        <a:p>
          <a:endParaRPr lang="en-US"/>
        </a:p>
      </dgm:t>
    </dgm:pt>
    <dgm:pt modelId="{A50A5115-785C-468F-8E81-32B615EAC115}">
      <dgm:prSet/>
      <dgm:spPr/>
      <dgm:t>
        <a:bodyPr/>
        <a:lstStyle/>
        <a:p>
          <a:r>
            <a:rPr lang="en-US"/>
            <a:t>Develop improvement plan </a:t>
          </a:r>
        </a:p>
      </dgm:t>
    </dgm:pt>
    <dgm:pt modelId="{EE02B27A-F1D5-427F-8E50-7F7079216D67}" type="parTrans" cxnId="{90D0EBF7-81D3-48CC-8D55-39BA4BED9FFA}">
      <dgm:prSet/>
      <dgm:spPr/>
      <dgm:t>
        <a:bodyPr/>
        <a:lstStyle/>
        <a:p>
          <a:endParaRPr lang="en-US"/>
        </a:p>
      </dgm:t>
    </dgm:pt>
    <dgm:pt modelId="{5B4CFEA3-17B7-40FD-B1C0-61D0AA62E2AA}" type="sibTrans" cxnId="{90D0EBF7-81D3-48CC-8D55-39BA4BED9FFA}">
      <dgm:prSet/>
      <dgm:spPr/>
      <dgm:t>
        <a:bodyPr/>
        <a:lstStyle/>
        <a:p>
          <a:endParaRPr lang="en-US"/>
        </a:p>
      </dgm:t>
    </dgm:pt>
    <dgm:pt modelId="{6B7E4030-7D13-4A92-8EE2-CCC17F41B5F7}">
      <dgm:prSet/>
      <dgm:spPr/>
      <dgm:t>
        <a:bodyPr/>
        <a:lstStyle/>
        <a:p>
          <a:r>
            <a:rPr lang="en-US"/>
            <a:t>Identify professional development (PD) Needed</a:t>
          </a:r>
        </a:p>
      </dgm:t>
    </dgm:pt>
    <dgm:pt modelId="{255CF155-D7EC-4924-BE6B-35AD7FE9B4BB}" type="parTrans" cxnId="{CCE7AD06-D552-41CC-9F9B-016F652475DD}">
      <dgm:prSet/>
      <dgm:spPr/>
      <dgm:t>
        <a:bodyPr/>
        <a:lstStyle/>
        <a:p>
          <a:endParaRPr lang="en-US"/>
        </a:p>
      </dgm:t>
    </dgm:pt>
    <dgm:pt modelId="{92A769EB-E192-4459-BFE4-D38C2D718B14}" type="sibTrans" cxnId="{CCE7AD06-D552-41CC-9F9B-016F652475DD}">
      <dgm:prSet/>
      <dgm:spPr/>
      <dgm:t>
        <a:bodyPr/>
        <a:lstStyle/>
        <a:p>
          <a:endParaRPr lang="en-US"/>
        </a:p>
      </dgm:t>
    </dgm:pt>
    <dgm:pt modelId="{B8B4A5D0-BA35-43F7-A192-45D20985800F}">
      <dgm:prSet/>
      <dgm:spPr/>
      <dgm:t>
        <a:bodyPr/>
        <a:lstStyle/>
        <a:p>
          <a:r>
            <a:rPr lang="en-US"/>
            <a:t>Provide</a:t>
          </a:r>
        </a:p>
      </dgm:t>
    </dgm:pt>
    <dgm:pt modelId="{21E8D101-082C-4B46-BE22-6644D3A6FB39}" type="parTrans" cxnId="{954EBCDE-B044-46E6-99B3-7704761DEC0D}">
      <dgm:prSet/>
      <dgm:spPr/>
      <dgm:t>
        <a:bodyPr/>
        <a:lstStyle/>
        <a:p>
          <a:endParaRPr lang="en-US"/>
        </a:p>
      </dgm:t>
    </dgm:pt>
    <dgm:pt modelId="{241BFB0F-15B7-4143-9F38-D8BC8D37C20E}" type="sibTrans" cxnId="{954EBCDE-B044-46E6-99B3-7704761DEC0D}">
      <dgm:prSet/>
      <dgm:spPr/>
      <dgm:t>
        <a:bodyPr/>
        <a:lstStyle/>
        <a:p>
          <a:endParaRPr lang="en-US"/>
        </a:p>
      </dgm:t>
    </dgm:pt>
    <dgm:pt modelId="{02DAC910-07C8-4480-80EF-DDDF8FC81CD0}">
      <dgm:prSet/>
      <dgm:spPr/>
      <dgm:t>
        <a:bodyPr/>
        <a:lstStyle/>
        <a:p>
          <a:r>
            <a:rPr lang="en-US"/>
            <a:t>Provide the PD &amp; implement the improvement plan</a:t>
          </a:r>
        </a:p>
      </dgm:t>
    </dgm:pt>
    <dgm:pt modelId="{44FBECCF-4D3A-4BA8-B9F9-E97E5168DAD7}" type="parTrans" cxnId="{EF4DA75C-92A0-4225-95B8-085D5550B2D1}">
      <dgm:prSet/>
      <dgm:spPr/>
      <dgm:t>
        <a:bodyPr/>
        <a:lstStyle/>
        <a:p>
          <a:endParaRPr lang="en-US"/>
        </a:p>
      </dgm:t>
    </dgm:pt>
    <dgm:pt modelId="{4562AE4C-18FE-4221-B97E-1FA83A419C03}" type="sibTrans" cxnId="{EF4DA75C-92A0-4225-95B8-085D5550B2D1}">
      <dgm:prSet/>
      <dgm:spPr/>
      <dgm:t>
        <a:bodyPr/>
        <a:lstStyle/>
        <a:p>
          <a:endParaRPr lang="en-US"/>
        </a:p>
      </dgm:t>
    </dgm:pt>
    <dgm:pt modelId="{0D4FC5EA-977D-443E-8897-C4F1D00A2422}">
      <dgm:prSet/>
      <dgm:spPr/>
      <dgm:t>
        <a:bodyPr/>
        <a:lstStyle/>
        <a:p>
          <a:r>
            <a:rPr lang="en-US"/>
            <a:t>Monitor</a:t>
          </a:r>
        </a:p>
      </dgm:t>
    </dgm:pt>
    <dgm:pt modelId="{DA6B4AC5-EF25-43C1-9BC7-F26DD6B1BC6D}" type="parTrans" cxnId="{86795A5B-58D3-4B34-A771-8EC431FDF4FD}">
      <dgm:prSet/>
      <dgm:spPr/>
      <dgm:t>
        <a:bodyPr/>
        <a:lstStyle/>
        <a:p>
          <a:endParaRPr lang="en-US"/>
        </a:p>
      </dgm:t>
    </dgm:pt>
    <dgm:pt modelId="{A2AE45CE-B11F-4324-AC49-BFFF31C4BC2B}" type="sibTrans" cxnId="{86795A5B-58D3-4B34-A771-8EC431FDF4FD}">
      <dgm:prSet/>
      <dgm:spPr/>
      <dgm:t>
        <a:bodyPr/>
        <a:lstStyle/>
        <a:p>
          <a:endParaRPr lang="en-US"/>
        </a:p>
      </dgm:t>
    </dgm:pt>
    <dgm:pt modelId="{2AF0C77E-F9F8-4869-9134-AEBE7142D6DB}">
      <dgm:prSet/>
      <dgm:spPr/>
      <dgm:t>
        <a:bodyPr/>
        <a:lstStyle/>
        <a:p>
          <a:r>
            <a:rPr lang="en-US" dirty="0"/>
            <a:t>Monitor improvement plan and report progress twice. </a:t>
          </a:r>
        </a:p>
      </dgm:t>
    </dgm:pt>
    <dgm:pt modelId="{BD6BC00D-51A4-4F73-B243-44E556DD7488}" type="parTrans" cxnId="{1B83104E-F96E-4EBC-ABA1-F47BF2927F7D}">
      <dgm:prSet/>
      <dgm:spPr/>
      <dgm:t>
        <a:bodyPr/>
        <a:lstStyle/>
        <a:p>
          <a:endParaRPr lang="en-US"/>
        </a:p>
      </dgm:t>
    </dgm:pt>
    <dgm:pt modelId="{9FB9DA50-5128-4B3B-A851-7472B54F9F0E}" type="sibTrans" cxnId="{1B83104E-F96E-4EBC-ABA1-F47BF2927F7D}">
      <dgm:prSet/>
      <dgm:spPr/>
      <dgm:t>
        <a:bodyPr/>
        <a:lstStyle/>
        <a:p>
          <a:endParaRPr lang="en-US"/>
        </a:p>
      </dgm:t>
    </dgm:pt>
    <dgm:pt modelId="{78E47580-A5D3-454D-9AC5-F71AE5E5C44E}" type="pres">
      <dgm:prSet presAssocID="{F648AFFC-05C5-496F-B5B4-29B413D1F3B4}" presName="Name0" presStyleCnt="0">
        <dgm:presLayoutVars>
          <dgm:dir/>
          <dgm:animLvl val="lvl"/>
          <dgm:resizeHandles val="exact"/>
        </dgm:presLayoutVars>
      </dgm:prSet>
      <dgm:spPr/>
    </dgm:pt>
    <dgm:pt modelId="{F4741F9C-D506-487D-84EA-92D12D2AF08E}" type="pres">
      <dgm:prSet presAssocID="{0D4FC5EA-977D-443E-8897-C4F1D00A2422}" presName="boxAndChildren" presStyleCnt="0"/>
      <dgm:spPr/>
    </dgm:pt>
    <dgm:pt modelId="{927573AE-231E-4CBE-8497-A503A8A6CC67}" type="pres">
      <dgm:prSet presAssocID="{0D4FC5EA-977D-443E-8897-C4F1D00A2422}" presName="parentTextBox" presStyleLbl="alignNode1" presStyleIdx="0" presStyleCnt="3"/>
      <dgm:spPr/>
    </dgm:pt>
    <dgm:pt modelId="{03A747DC-0663-4BEE-B60F-846A0D2586D0}" type="pres">
      <dgm:prSet presAssocID="{0D4FC5EA-977D-443E-8897-C4F1D00A2422}" presName="descendantBox" presStyleLbl="bgAccFollowNode1" presStyleIdx="0" presStyleCnt="3"/>
      <dgm:spPr/>
    </dgm:pt>
    <dgm:pt modelId="{A4AFBA48-0058-49CF-9B10-7EC6B0A6AD9C}" type="pres">
      <dgm:prSet presAssocID="{241BFB0F-15B7-4143-9F38-D8BC8D37C20E}" presName="sp" presStyleCnt="0"/>
      <dgm:spPr/>
    </dgm:pt>
    <dgm:pt modelId="{08F4972F-A834-42CD-B6C3-5DD5605D2EF0}" type="pres">
      <dgm:prSet presAssocID="{B8B4A5D0-BA35-43F7-A192-45D20985800F}" presName="arrowAndChildren" presStyleCnt="0"/>
      <dgm:spPr/>
    </dgm:pt>
    <dgm:pt modelId="{D2378DE6-A1D3-446B-93BC-3C272FDC03E7}" type="pres">
      <dgm:prSet presAssocID="{B8B4A5D0-BA35-43F7-A192-45D20985800F}" presName="parentTextArrow" presStyleLbl="node1" presStyleIdx="0" presStyleCnt="0"/>
      <dgm:spPr/>
    </dgm:pt>
    <dgm:pt modelId="{61AA7240-681A-4560-8DAC-A536CB086F3F}" type="pres">
      <dgm:prSet presAssocID="{B8B4A5D0-BA35-43F7-A192-45D20985800F}" presName="arrow" presStyleLbl="alignNode1" presStyleIdx="1" presStyleCnt="3"/>
      <dgm:spPr/>
    </dgm:pt>
    <dgm:pt modelId="{30C096CD-7042-458A-A302-A47B6A4A1576}" type="pres">
      <dgm:prSet presAssocID="{B8B4A5D0-BA35-43F7-A192-45D20985800F}" presName="descendantArrow" presStyleLbl="bgAccFollowNode1" presStyleIdx="1" presStyleCnt="3"/>
      <dgm:spPr/>
    </dgm:pt>
    <dgm:pt modelId="{935FE83F-1D0B-4B7C-8535-4C23763D41B0}" type="pres">
      <dgm:prSet presAssocID="{9E734C64-1987-49A9-A65A-173AC41219EE}" presName="sp" presStyleCnt="0"/>
      <dgm:spPr/>
    </dgm:pt>
    <dgm:pt modelId="{0E69551A-F380-4267-B0FC-E3FE1CA6C766}" type="pres">
      <dgm:prSet presAssocID="{53F4C776-E31A-417E-A6A9-5822939B4D3B}" presName="arrowAndChildren" presStyleCnt="0"/>
      <dgm:spPr/>
    </dgm:pt>
    <dgm:pt modelId="{03446AE6-BDD2-4A9C-9C2F-2C501EDB02DD}" type="pres">
      <dgm:prSet presAssocID="{53F4C776-E31A-417E-A6A9-5822939B4D3B}" presName="parentTextArrow" presStyleLbl="node1" presStyleIdx="0" presStyleCnt="0"/>
      <dgm:spPr/>
    </dgm:pt>
    <dgm:pt modelId="{43252789-D2AC-43D5-A6BC-C519A862A04A}" type="pres">
      <dgm:prSet presAssocID="{53F4C776-E31A-417E-A6A9-5822939B4D3B}" presName="arrow" presStyleLbl="alignNode1" presStyleIdx="2" presStyleCnt="3"/>
      <dgm:spPr/>
    </dgm:pt>
    <dgm:pt modelId="{54BE757A-A494-4A9B-A462-E1FEB1EE07D1}" type="pres">
      <dgm:prSet presAssocID="{53F4C776-E31A-417E-A6A9-5822939B4D3B}" presName="descendantArrow" presStyleLbl="bgAccFollowNode1" presStyleIdx="2" presStyleCnt="3"/>
      <dgm:spPr/>
    </dgm:pt>
  </dgm:ptLst>
  <dgm:cxnLst>
    <dgm:cxn modelId="{CCE7AD06-D552-41CC-9F9B-016F652475DD}" srcId="{5C60C542-7170-4353-BB95-FAC506FABD57}" destId="{6B7E4030-7D13-4A92-8EE2-CCC17F41B5F7}" srcOrd="2" destOrd="0" parTransId="{255CF155-D7EC-4924-BE6B-35AD7FE9B4BB}" sibTransId="{92A769EB-E192-4459-BFE4-D38C2D718B14}"/>
    <dgm:cxn modelId="{19B4F731-61A2-47AA-8A76-6210A13B797B}" type="presOf" srcId="{F648AFFC-05C5-496F-B5B4-29B413D1F3B4}" destId="{78E47580-A5D3-454D-9AC5-F71AE5E5C44E}" srcOrd="0" destOrd="0" presId="urn:microsoft.com/office/officeart/2016/7/layout/VerticalDownArrowProcess"/>
    <dgm:cxn modelId="{9D9E4737-1A5B-4C84-A6D2-D4B9BE3B7387}" type="presOf" srcId="{2B8A9980-E33D-4C82-B231-84CAD67C649A}" destId="{54BE757A-A494-4A9B-A462-E1FEB1EE07D1}" srcOrd="0" destOrd="1" presId="urn:microsoft.com/office/officeart/2016/7/layout/VerticalDownArrowProcess"/>
    <dgm:cxn modelId="{274A813D-8EC4-479A-A797-5E7298ECAC38}" type="presOf" srcId="{02DAC910-07C8-4480-80EF-DDDF8FC81CD0}" destId="{30C096CD-7042-458A-A302-A47B6A4A1576}" srcOrd="0" destOrd="0" presId="urn:microsoft.com/office/officeart/2016/7/layout/VerticalDownArrowProcess"/>
    <dgm:cxn modelId="{BE7BF33D-F9BC-422D-8F42-641F642CE6A5}" type="presOf" srcId="{5C60C542-7170-4353-BB95-FAC506FABD57}" destId="{54BE757A-A494-4A9B-A462-E1FEB1EE07D1}" srcOrd="0" destOrd="0" presId="urn:microsoft.com/office/officeart/2016/7/layout/VerticalDownArrowProcess"/>
    <dgm:cxn modelId="{86795A5B-58D3-4B34-A771-8EC431FDF4FD}" srcId="{F648AFFC-05C5-496F-B5B4-29B413D1F3B4}" destId="{0D4FC5EA-977D-443E-8897-C4F1D00A2422}" srcOrd="2" destOrd="0" parTransId="{DA6B4AC5-EF25-43C1-9BC7-F26DD6B1BC6D}" sibTransId="{A2AE45CE-B11F-4324-AC49-BFFF31C4BC2B}"/>
    <dgm:cxn modelId="{EF4DA75C-92A0-4225-95B8-085D5550B2D1}" srcId="{B8B4A5D0-BA35-43F7-A192-45D20985800F}" destId="{02DAC910-07C8-4480-80EF-DDDF8FC81CD0}" srcOrd="0" destOrd="0" parTransId="{44FBECCF-4D3A-4BA8-B9F9-E97E5168DAD7}" sibTransId="{4562AE4C-18FE-4221-B97E-1FA83A419C03}"/>
    <dgm:cxn modelId="{DA8F6C42-2E7C-4E2C-A984-292A45973125}" type="presOf" srcId="{53F4C776-E31A-417E-A6A9-5822939B4D3B}" destId="{03446AE6-BDD2-4A9C-9C2F-2C501EDB02DD}" srcOrd="0" destOrd="0" presId="urn:microsoft.com/office/officeart/2016/7/layout/VerticalDownArrowProcess"/>
    <dgm:cxn modelId="{F217A742-9CEB-4A4B-A488-7B825D51EBAA}" type="presOf" srcId="{B8B4A5D0-BA35-43F7-A192-45D20985800F}" destId="{61AA7240-681A-4560-8DAC-A536CB086F3F}" srcOrd="1" destOrd="0" presId="urn:microsoft.com/office/officeart/2016/7/layout/VerticalDownArrowProcess"/>
    <dgm:cxn modelId="{E287F56D-9050-46B6-8F3F-2A119BCC0D7B}" srcId="{F648AFFC-05C5-496F-B5B4-29B413D1F3B4}" destId="{53F4C776-E31A-417E-A6A9-5822939B4D3B}" srcOrd="0" destOrd="0" parTransId="{8C649F40-B5AD-4977-AE30-CA49928AA308}" sibTransId="{9E734C64-1987-49A9-A65A-173AC41219EE}"/>
    <dgm:cxn modelId="{1B83104E-F96E-4EBC-ABA1-F47BF2927F7D}" srcId="{0D4FC5EA-977D-443E-8897-C4F1D00A2422}" destId="{2AF0C77E-F9F8-4869-9134-AEBE7142D6DB}" srcOrd="0" destOrd="0" parTransId="{BD6BC00D-51A4-4F73-B243-44E556DD7488}" sibTransId="{9FB9DA50-5128-4B3B-A851-7472B54F9F0E}"/>
    <dgm:cxn modelId="{87455978-A039-4AC7-AE64-A6F29A0CD508}" type="presOf" srcId="{0D4FC5EA-977D-443E-8897-C4F1D00A2422}" destId="{927573AE-231E-4CBE-8497-A503A8A6CC67}" srcOrd="0" destOrd="0" presId="urn:microsoft.com/office/officeart/2016/7/layout/VerticalDownArrowProcess"/>
    <dgm:cxn modelId="{C4D4F258-8FCB-4BCF-A547-AC3A651A416C}" type="presOf" srcId="{B8B4A5D0-BA35-43F7-A192-45D20985800F}" destId="{D2378DE6-A1D3-446B-93BC-3C272FDC03E7}" srcOrd="0" destOrd="0" presId="urn:microsoft.com/office/officeart/2016/7/layout/VerticalDownArrowProcess"/>
    <dgm:cxn modelId="{185EC98C-753E-40F6-9164-CBA37D721652}" type="presOf" srcId="{A50A5115-785C-468F-8E81-32B615EAC115}" destId="{54BE757A-A494-4A9B-A462-E1FEB1EE07D1}" srcOrd="0" destOrd="2" presId="urn:microsoft.com/office/officeart/2016/7/layout/VerticalDownArrowProcess"/>
    <dgm:cxn modelId="{5CA65CC8-6A8E-4725-8D16-ED6294F2DA05}" type="presOf" srcId="{2AF0C77E-F9F8-4869-9134-AEBE7142D6DB}" destId="{03A747DC-0663-4BEE-B60F-846A0D2586D0}" srcOrd="0" destOrd="0" presId="urn:microsoft.com/office/officeart/2016/7/layout/VerticalDownArrowProcess"/>
    <dgm:cxn modelId="{0F8DEBD3-351F-4AB0-8790-BEDD8E201415}" srcId="{5C60C542-7170-4353-BB95-FAC506FABD57}" destId="{2B8A9980-E33D-4C82-B231-84CAD67C649A}" srcOrd="0" destOrd="0" parTransId="{2C77EBAF-70D1-4E3C-A78C-72A2B3496131}" sibTransId="{439B8701-6B01-4726-BFDE-D3646EED5214}"/>
    <dgm:cxn modelId="{954EBCDE-B044-46E6-99B3-7704761DEC0D}" srcId="{F648AFFC-05C5-496F-B5B4-29B413D1F3B4}" destId="{B8B4A5D0-BA35-43F7-A192-45D20985800F}" srcOrd="1" destOrd="0" parTransId="{21E8D101-082C-4B46-BE22-6644D3A6FB39}" sibTransId="{241BFB0F-15B7-4143-9F38-D8BC8D37C20E}"/>
    <dgm:cxn modelId="{764650ED-C72D-41CB-966D-6545AA0BDAD8}" type="presOf" srcId="{53F4C776-E31A-417E-A6A9-5822939B4D3B}" destId="{43252789-D2AC-43D5-A6BC-C519A862A04A}" srcOrd="1" destOrd="0" presId="urn:microsoft.com/office/officeart/2016/7/layout/VerticalDownArrowProcess"/>
    <dgm:cxn modelId="{F3C547F6-88F7-4071-ACDF-17EE12BAAD48}" srcId="{53F4C776-E31A-417E-A6A9-5822939B4D3B}" destId="{5C60C542-7170-4353-BB95-FAC506FABD57}" srcOrd="0" destOrd="0" parTransId="{955F22FC-88C7-44E3-B69B-B7B14500C920}" sibTransId="{42D34242-DFAD-4145-936F-4E09BAA6661A}"/>
    <dgm:cxn modelId="{90D0EBF7-81D3-48CC-8D55-39BA4BED9FFA}" srcId="{5C60C542-7170-4353-BB95-FAC506FABD57}" destId="{A50A5115-785C-468F-8E81-32B615EAC115}" srcOrd="1" destOrd="0" parTransId="{EE02B27A-F1D5-427F-8E50-7F7079216D67}" sibTransId="{5B4CFEA3-17B7-40FD-B1C0-61D0AA62E2AA}"/>
    <dgm:cxn modelId="{4ACB5EFD-6DEA-4C95-9CA3-4BF421AB2D3E}" type="presOf" srcId="{6B7E4030-7D13-4A92-8EE2-CCC17F41B5F7}" destId="{54BE757A-A494-4A9B-A462-E1FEB1EE07D1}" srcOrd="0" destOrd="3" presId="urn:microsoft.com/office/officeart/2016/7/layout/VerticalDownArrowProcess"/>
    <dgm:cxn modelId="{14BEFD13-39E8-4100-83BF-BC0C245794B8}" type="presParOf" srcId="{78E47580-A5D3-454D-9AC5-F71AE5E5C44E}" destId="{F4741F9C-D506-487D-84EA-92D12D2AF08E}" srcOrd="0" destOrd="0" presId="urn:microsoft.com/office/officeart/2016/7/layout/VerticalDownArrowProcess"/>
    <dgm:cxn modelId="{DFDCC89A-7FE6-40F3-B660-03DE9175FDA7}" type="presParOf" srcId="{F4741F9C-D506-487D-84EA-92D12D2AF08E}" destId="{927573AE-231E-4CBE-8497-A503A8A6CC67}" srcOrd="0" destOrd="0" presId="urn:microsoft.com/office/officeart/2016/7/layout/VerticalDownArrowProcess"/>
    <dgm:cxn modelId="{93C2B56C-A80D-4D96-BD26-9A28A969DC5D}" type="presParOf" srcId="{F4741F9C-D506-487D-84EA-92D12D2AF08E}" destId="{03A747DC-0663-4BEE-B60F-846A0D2586D0}" srcOrd="1" destOrd="0" presId="urn:microsoft.com/office/officeart/2016/7/layout/VerticalDownArrowProcess"/>
    <dgm:cxn modelId="{991F2200-8BF2-4EB0-93EB-5A1AC5F24B45}" type="presParOf" srcId="{78E47580-A5D3-454D-9AC5-F71AE5E5C44E}" destId="{A4AFBA48-0058-49CF-9B10-7EC6B0A6AD9C}" srcOrd="1" destOrd="0" presId="urn:microsoft.com/office/officeart/2016/7/layout/VerticalDownArrowProcess"/>
    <dgm:cxn modelId="{4B345F91-8B55-4162-92DA-DFD29B8EA915}" type="presParOf" srcId="{78E47580-A5D3-454D-9AC5-F71AE5E5C44E}" destId="{08F4972F-A834-42CD-B6C3-5DD5605D2EF0}" srcOrd="2" destOrd="0" presId="urn:microsoft.com/office/officeart/2016/7/layout/VerticalDownArrowProcess"/>
    <dgm:cxn modelId="{255EA099-E5AC-4104-905C-66408BF4E7D1}" type="presParOf" srcId="{08F4972F-A834-42CD-B6C3-5DD5605D2EF0}" destId="{D2378DE6-A1D3-446B-93BC-3C272FDC03E7}" srcOrd="0" destOrd="0" presId="urn:microsoft.com/office/officeart/2016/7/layout/VerticalDownArrowProcess"/>
    <dgm:cxn modelId="{643D61AC-48E3-43D2-8858-9B01CA65CEAA}" type="presParOf" srcId="{08F4972F-A834-42CD-B6C3-5DD5605D2EF0}" destId="{61AA7240-681A-4560-8DAC-A536CB086F3F}" srcOrd="1" destOrd="0" presId="urn:microsoft.com/office/officeart/2016/7/layout/VerticalDownArrowProcess"/>
    <dgm:cxn modelId="{E05D890C-BC32-4C62-8A13-EDE5512AF35B}" type="presParOf" srcId="{08F4972F-A834-42CD-B6C3-5DD5605D2EF0}" destId="{30C096CD-7042-458A-A302-A47B6A4A1576}" srcOrd="2" destOrd="0" presId="urn:microsoft.com/office/officeart/2016/7/layout/VerticalDownArrowProcess"/>
    <dgm:cxn modelId="{5C33C53B-C409-4FC4-906F-CC079C664D8C}" type="presParOf" srcId="{78E47580-A5D3-454D-9AC5-F71AE5E5C44E}" destId="{935FE83F-1D0B-4B7C-8535-4C23763D41B0}" srcOrd="3" destOrd="0" presId="urn:microsoft.com/office/officeart/2016/7/layout/VerticalDownArrowProcess"/>
    <dgm:cxn modelId="{72A29D1F-FDBE-4EA4-B83C-A2AAC86974E5}" type="presParOf" srcId="{78E47580-A5D3-454D-9AC5-F71AE5E5C44E}" destId="{0E69551A-F380-4267-B0FC-E3FE1CA6C766}" srcOrd="4" destOrd="0" presId="urn:microsoft.com/office/officeart/2016/7/layout/VerticalDownArrowProcess"/>
    <dgm:cxn modelId="{49A22CE7-38B5-4CC9-A971-AB55360F7135}" type="presParOf" srcId="{0E69551A-F380-4267-B0FC-E3FE1CA6C766}" destId="{03446AE6-BDD2-4A9C-9C2F-2C501EDB02DD}" srcOrd="0" destOrd="0" presId="urn:microsoft.com/office/officeart/2016/7/layout/VerticalDownArrowProcess"/>
    <dgm:cxn modelId="{D963A730-9A17-4F8E-A1E6-7BE2A2F14594}" type="presParOf" srcId="{0E69551A-F380-4267-B0FC-E3FE1CA6C766}" destId="{43252789-D2AC-43D5-A6BC-C519A862A04A}" srcOrd="1" destOrd="0" presId="urn:microsoft.com/office/officeart/2016/7/layout/VerticalDownArrowProcess"/>
    <dgm:cxn modelId="{53530580-5A74-4D0F-A001-B5BADEB35141}" type="presParOf" srcId="{0E69551A-F380-4267-B0FC-E3FE1CA6C766}" destId="{54BE757A-A494-4A9B-A462-E1FEB1EE07D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0E2C8A-F737-49E6-863D-E8F39C462997}"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87B6F05-B80A-48CC-89BC-1BC03674E923}">
      <dgm:prSet/>
      <dgm:spPr/>
      <dgm:t>
        <a:bodyPr/>
        <a:lstStyle/>
        <a:p>
          <a:r>
            <a:rPr lang="en-US"/>
            <a:t>Weak Goal:</a:t>
          </a:r>
        </a:p>
      </dgm:t>
    </dgm:pt>
    <dgm:pt modelId="{83169EC5-BCC1-49DF-916B-665BF0824F05}" type="parTrans" cxnId="{4796C6EE-F83D-44F2-87D9-661F2C16FA7C}">
      <dgm:prSet/>
      <dgm:spPr/>
      <dgm:t>
        <a:bodyPr/>
        <a:lstStyle/>
        <a:p>
          <a:endParaRPr lang="en-US"/>
        </a:p>
      </dgm:t>
    </dgm:pt>
    <dgm:pt modelId="{04B6600D-2BA4-48A6-98E6-838E9ABB9130}" type="sibTrans" cxnId="{4796C6EE-F83D-44F2-87D9-661F2C16FA7C}">
      <dgm:prSet/>
      <dgm:spPr/>
      <dgm:t>
        <a:bodyPr/>
        <a:lstStyle/>
        <a:p>
          <a:endParaRPr lang="en-US"/>
        </a:p>
      </dgm:t>
    </dgm:pt>
    <dgm:pt modelId="{9FD24D95-F919-417B-99D0-5E74871DA5BB}">
      <dgm:prSet/>
      <dgm:spPr/>
      <dgm:t>
        <a:bodyPr/>
        <a:lstStyle/>
        <a:p>
          <a:r>
            <a:rPr lang="en-US"/>
            <a:t>We will monitor our dropout numbers.</a:t>
          </a:r>
        </a:p>
      </dgm:t>
    </dgm:pt>
    <dgm:pt modelId="{FDCF322F-0FF7-4516-98F9-F548FBF3D5BC}" type="parTrans" cxnId="{00AF9AB1-9F83-48C4-BC85-4ADD9FFF8324}">
      <dgm:prSet/>
      <dgm:spPr/>
      <dgm:t>
        <a:bodyPr/>
        <a:lstStyle/>
        <a:p>
          <a:endParaRPr lang="en-US"/>
        </a:p>
      </dgm:t>
    </dgm:pt>
    <dgm:pt modelId="{09AF611E-7823-4E09-82B5-13D428C9A114}" type="sibTrans" cxnId="{00AF9AB1-9F83-48C4-BC85-4ADD9FFF8324}">
      <dgm:prSet/>
      <dgm:spPr/>
      <dgm:t>
        <a:bodyPr/>
        <a:lstStyle/>
        <a:p>
          <a:endParaRPr lang="en-US"/>
        </a:p>
      </dgm:t>
    </dgm:pt>
    <dgm:pt modelId="{C9621247-B613-4A70-988C-49F6E2512149}">
      <dgm:prSet/>
      <dgm:spPr/>
      <dgm:t>
        <a:bodyPr/>
        <a:lstStyle/>
        <a:p>
          <a:r>
            <a:rPr lang="en-US"/>
            <a:t>Strong Goal:</a:t>
          </a:r>
        </a:p>
      </dgm:t>
    </dgm:pt>
    <dgm:pt modelId="{E7C11BF1-1AE8-4D69-ACE4-C6679325F0F0}" type="parTrans" cxnId="{847E5EB2-36CF-40EC-9CF3-E7B10D3125DB}">
      <dgm:prSet/>
      <dgm:spPr/>
      <dgm:t>
        <a:bodyPr/>
        <a:lstStyle/>
        <a:p>
          <a:endParaRPr lang="en-US"/>
        </a:p>
      </dgm:t>
    </dgm:pt>
    <dgm:pt modelId="{05F7605C-98D7-48BC-8D2D-440C69113BAD}" type="sibTrans" cxnId="{847E5EB2-36CF-40EC-9CF3-E7B10D3125DB}">
      <dgm:prSet/>
      <dgm:spPr/>
      <dgm:t>
        <a:bodyPr/>
        <a:lstStyle/>
        <a:p>
          <a:endParaRPr lang="en-US"/>
        </a:p>
      </dgm:t>
    </dgm:pt>
    <dgm:pt modelId="{40EF24FC-4F64-48D7-A941-0EA2DD92F247}">
      <dgm:prSet/>
      <dgm:spPr/>
      <dgm:t>
        <a:bodyPr/>
        <a:lstStyle/>
        <a:p>
          <a:r>
            <a:rPr lang="en-US"/>
            <a:t>The team will meet monthly to identify students at risk for dropping out of school.  We will implement a one-on-one mentoring program and identify students that may need additional supports. When needed, we will connect with our community partners to provide the needed supports for individual students.</a:t>
          </a:r>
        </a:p>
      </dgm:t>
    </dgm:pt>
    <dgm:pt modelId="{A6CB1FC5-29A7-45E8-9B1D-84EEFCBAA947}" type="parTrans" cxnId="{9A56C51C-E2AD-434F-AAB8-D5E71CEE3F7C}">
      <dgm:prSet/>
      <dgm:spPr/>
      <dgm:t>
        <a:bodyPr/>
        <a:lstStyle/>
        <a:p>
          <a:endParaRPr lang="en-US"/>
        </a:p>
      </dgm:t>
    </dgm:pt>
    <dgm:pt modelId="{FA9BF102-131F-4673-AC50-DB702C14B1EF}" type="sibTrans" cxnId="{9A56C51C-E2AD-434F-AAB8-D5E71CEE3F7C}">
      <dgm:prSet/>
      <dgm:spPr/>
      <dgm:t>
        <a:bodyPr/>
        <a:lstStyle/>
        <a:p>
          <a:endParaRPr lang="en-US"/>
        </a:p>
      </dgm:t>
    </dgm:pt>
    <dgm:pt modelId="{0DB53EA0-BB93-44FC-937E-47D838B5CB86}">
      <dgm:prSet/>
      <dgm:spPr/>
      <dgm:t>
        <a:bodyPr/>
        <a:lstStyle/>
        <a:p>
          <a:r>
            <a:rPr lang="en-US"/>
            <a:t>At this meeting, we will assign staff to connect with students that have dropped out to provide support.  </a:t>
          </a:r>
        </a:p>
      </dgm:t>
    </dgm:pt>
    <dgm:pt modelId="{E229CF85-B513-4335-A18F-EEB023E8BBC6}" type="parTrans" cxnId="{CBC0183E-7DAE-47D2-8AE1-C4EFF66E0856}">
      <dgm:prSet/>
      <dgm:spPr/>
      <dgm:t>
        <a:bodyPr/>
        <a:lstStyle/>
        <a:p>
          <a:endParaRPr lang="en-US"/>
        </a:p>
      </dgm:t>
    </dgm:pt>
    <dgm:pt modelId="{E786DF9E-2B96-441C-9D49-D49C28D3A1E2}" type="sibTrans" cxnId="{CBC0183E-7DAE-47D2-8AE1-C4EFF66E0856}">
      <dgm:prSet/>
      <dgm:spPr/>
      <dgm:t>
        <a:bodyPr/>
        <a:lstStyle/>
        <a:p>
          <a:endParaRPr lang="en-US"/>
        </a:p>
      </dgm:t>
    </dgm:pt>
    <dgm:pt modelId="{C983767D-BD2A-4E93-8373-F20680908493}">
      <dgm:prSet/>
      <dgm:spPr/>
      <dgm:t>
        <a:bodyPr/>
        <a:lstStyle/>
        <a:p>
          <a:r>
            <a:rPr lang="en-US"/>
            <a:t>For the students at risk, we will identify strategies that are working and if needed, new strategies or community supports for each student and will continue to connect, support, and monitor. </a:t>
          </a:r>
        </a:p>
      </dgm:t>
    </dgm:pt>
    <dgm:pt modelId="{2E9FE1C1-B611-4940-B92D-88512C7B3D91}" type="parTrans" cxnId="{075CA29B-2597-4409-9DF5-8AA94751DC13}">
      <dgm:prSet/>
      <dgm:spPr/>
      <dgm:t>
        <a:bodyPr/>
        <a:lstStyle/>
        <a:p>
          <a:endParaRPr lang="en-US"/>
        </a:p>
      </dgm:t>
    </dgm:pt>
    <dgm:pt modelId="{540A1882-87F2-4EE0-B53B-6211F7DAAB9B}" type="sibTrans" cxnId="{075CA29B-2597-4409-9DF5-8AA94751DC13}">
      <dgm:prSet/>
      <dgm:spPr/>
      <dgm:t>
        <a:bodyPr/>
        <a:lstStyle/>
        <a:p>
          <a:endParaRPr lang="en-US"/>
        </a:p>
      </dgm:t>
    </dgm:pt>
    <dgm:pt modelId="{5C6EAA0D-7E8C-4226-BF98-97B5B4C58E8E}" type="pres">
      <dgm:prSet presAssocID="{D50E2C8A-F737-49E6-863D-E8F39C462997}" presName="linear" presStyleCnt="0">
        <dgm:presLayoutVars>
          <dgm:dir/>
          <dgm:animLvl val="lvl"/>
          <dgm:resizeHandles val="exact"/>
        </dgm:presLayoutVars>
      </dgm:prSet>
      <dgm:spPr/>
    </dgm:pt>
    <dgm:pt modelId="{C60BD3A9-FC9B-4259-8B6E-835220955BE9}" type="pres">
      <dgm:prSet presAssocID="{587B6F05-B80A-48CC-89BC-1BC03674E923}" presName="parentLin" presStyleCnt="0"/>
      <dgm:spPr/>
    </dgm:pt>
    <dgm:pt modelId="{4B9B81CB-CFF7-49BA-BAF8-798B6F30C5B9}" type="pres">
      <dgm:prSet presAssocID="{587B6F05-B80A-48CC-89BC-1BC03674E923}" presName="parentLeftMargin" presStyleLbl="node1" presStyleIdx="0" presStyleCnt="2"/>
      <dgm:spPr/>
    </dgm:pt>
    <dgm:pt modelId="{2C565460-0BBF-4071-A1B6-5224AB28DEFB}" type="pres">
      <dgm:prSet presAssocID="{587B6F05-B80A-48CC-89BC-1BC03674E923}" presName="parentText" presStyleLbl="node1" presStyleIdx="0" presStyleCnt="2">
        <dgm:presLayoutVars>
          <dgm:chMax val="0"/>
          <dgm:bulletEnabled val="1"/>
        </dgm:presLayoutVars>
      </dgm:prSet>
      <dgm:spPr/>
    </dgm:pt>
    <dgm:pt modelId="{3BD6300C-4B40-47CD-9FD4-3D39AF08C93E}" type="pres">
      <dgm:prSet presAssocID="{587B6F05-B80A-48CC-89BC-1BC03674E923}" presName="negativeSpace" presStyleCnt="0"/>
      <dgm:spPr/>
    </dgm:pt>
    <dgm:pt modelId="{0E09B34F-8332-4DE9-BBEC-9BB8BDDEECF8}" type="pres">
      <dgm:prSet presAssocID="{587B6F05-B80A-48CC-89BC-1BC03674E923}" presName="childText" presStyleLbl="conFgAcc1" presStyleIdx="0" presStyleCnt="2">
        <dgm:presLayoutVars>
          <dgm:bulletEnabled val="1"/>
        </dgm:presLayoutVars>
      </dgm:prSet>
      <dgm:spPr/>
    </dgm:pt>
    <dgm:pt modelId="{2CE150BA-2E01-4D12-8C60-FC275EB344E3}" type="pres">
      <dgm:prSet presAssocID="{04B6600D-2BA4-48A6-98E6-838E9ABB9130}" presName="spaceBetweenRectangles" presStyleCnt="0"/>
      <dgm:spPr/>
    </dgm:pt>
    <dgm:pt modelId="{93C87D4C-515E-44E9-851C-25AF1ADDA12D}" type="pres">
      <dgm:prSet presAssocID="{C9621247-B613-4A70-988C-49F6E2512149}" presName="parentLin" presStyleCnt="0"/>
      <dgm:spPr/>
    </dgm:pt>
    <dgm:pt modelId="{98E2CB5F-9555-48A4-8083-BD03A489C3DF}" type="pres">
      <dgm:prSet presAssocID="{C9621247-B613-4A70-988C-49F6E2512149}" presName="parentLeftMargin" presStyleLbl="node1" presStyleIdx="0" presStyleCnt="2"/>
      <dgm:spPr/>
    </dgm:pt>
    <dgm:pt modelId="{388269BE-7EF5-481C-81D4-31F590D70F05}" type="pres">
      <dgm:prSet presAssocID="{C9621247-B613-4A70-988C-49F6E2512149}" presName="parentText" presStyleLbl="node1" presStyleIdx="1" presStyleCnt="2">
        <dgm:presLayoutVars>
          <dgm:chMax val="0"/>
          <dgm:bulletEnabled val="1"/>
        </dgm:presLayoutVars>
      </dgm:prSet>
      <dgm:spPr/>
    </dgm:pt>
    <dgm:pt modelId="{A16C7509-3224-494D-846F-5C921F4D6609}" type="pres">
      <dgm:prSet presAssocID="{C9621247-B613-4A70-988C-49F6E2512149}" presName="negativeSpace" presStyleCnt="0"/>
      <dgm:spPr/>
    </dgm:pt>
    <dgm:pt modelId="{E465FFDA-C77D-414B-9382-461087AD061C}" type="pres">
      <dgm:prSet presAssocID="{C9621247-B613-4A70-988C-49F6E2512149}" presName="childText" presStyleLbl="conFgAcc1" presStyleIdx="1" presStyleCnt="2">
        <dgm:presLayoutVars>
          <dgm:bulletEnabled val="1"/>
        </dgm:presLayoutVars>
      </dgm:prSet>
      <dgm:spPr/>
    </dgm:pt>
  </dgm:ptLst>
  <dgm:cxnLst>
    <dgm:cxn modelId="{CA37BB0F-6602-4839-B139-3959FBDA3432}" type="presOf" srcId="{C9621247-B613-4A70-988C-49F6E2512149}" destId="{388269BE-7EF5-481C-81D4-31F590D70F05}" srcOrd="1" destOrd="0" presId="urn:microsoft.com/office/officeart/2005/8/layout/list1"/>
    <dgm:cxn modelId="{D30F821B-1BA2-423D-96A2-102061F6F067}" type="presOf" srcId="{C983767D-BD2A-4E93-8373-F20680908493}" destId="{E465FFDA-C77D-414B-9382-461087AD061C}" srcOrd="0" destOrd="2" presId="urn:microsoft.com/office/officeart/2005/8/layout/list1"/>
    <dgm:cxn modelId="{9A56C51C-E2AD-434F-AAB8-D5E71CEE3F7C}" srcId="{C9621247-B613-4A70-988C-49F6E2512149}" destId="{40EF24FC-4F64-48D7-A941-0EA2DD92F247}" srcOrd="0" destOrd="0" parTransId="{A6CB1FC5-29A7-45E8-9B1D-84EEFCBAA947}" sibTransId="{FA9BF102-131F-4673-AC50-DB702C14B1EF}"/>
    <dgm:cxn modelId="{D9ED8238-F71E-4F21-B4F0-8C44B9FA1515}" type="presOf" srcId="{587B6F05-B80A-48CC-89BC-1BC03674E923}" destId="{4B9B81CB-CFF7-49BA-BAF8-798B6F30C5B9}" srcOrd="0" destOrd="0" presId="urn:microsoft.com/office/officeart/2005/8/layout/list1"/>
    <dgm:cxn modelId="{334D253A-260B-4097-A85E-98FF1FB6248D}" type="presOf" srcId="{0DB53EA0-BB93-44FC-937E-47D838B5CB86}" destId="{E465FFDA-C77D-414B-9382-461087AD061C}" srcOrd="0" destOrd="1" presId="urn:microsoft.com/office/officeart/2005/8/layout/list1"/>
    <dgm:cxn modelId="{CBC0183E-7DAE-47D2-8AE1-C4EFF66E0856}" srcId="{C9621247-B613-4A70-988C-49F6E2512149}" destId="{0DB53EA0-BB93-44FC-937E-47D838B5CB86}" srcOrd="1" destOrd="0" parTransId="{E229CF85-B513-4335-A18F-EEB023E8BBC6}" sibTransId="{E786DF9E-2B96-441C-9D49-D49C28D3A1E2}"/>
    <dgm:cxn modelId="{47BC7542-7343-4233-B086-73D68B79CA68}" type="presOf" srcId="{9FD24D95-F919-417B-99D0-5E74871DA5BB}" destId="{0E09B34F-8332-4DE9-BBEC-9BB8BDDEECF8}" srcOrd="0" destOrd="0" presId="urn:microsoft.com/office/officeart/2005/8/layout/list1"/>
    <dgm:cxn modelId="{BE2FEA98-A800-464F-9019-6AE7D902D5F0}" type="presOf" srcId="{D50E2C8A-F737-49E6-863D-E8F39C462997}" destId="{5C6EAA0D-7E8C-4226-BF98-97B5B4C58E8E}" srcOrd="0" destOrd="0" presId="urn:microsoft.com/office/officeart/2005/8/layout/list1"/>
    <dgm:cxn modelId="{075CA29B-2597-4409-9DF5-8AA94751DC13}" srcId="{C9621247-B613-4A70-988C-49F6E2512149}" destId="{C983767D-BD2A-4E93-8373-F20680908493}" srcOrd="2" destOrd="0" parTransId="{2E9FE1C1-B611-4940-B92D-88512C7B3D91}" sibTransId="{540A1882-87F2-4EE0-B53B-6211F7DAAB9B}"/>
    <dgm:cxn modelId="{00AF9AB1-9F83-48C4-BC85-4ADD9FFF8324}" srcId="{587B6F05-B80A-48CC-89BC-1BC03674E923}" destId="{9FD24D95-F919-417B-99D0-5E74871DA5BB}" srcOrd="0" destOrd="0" parTransId="{FDCF322F-0FF7-4516-98F9-F548FBF3D5BC}" sibTransId="{09AF611E-7823-4E09-82B5-13D428C9A114}"/>
    <dgm:cxn modelId="{847E5EB2-36CF-40EC-9CF3-E7B10D3125DB}" srcId="{D50E2C8A-F737-49E6-863D-E8F39C462997}" destId="{C9621247-B613-4A70-988C-49F6E2512149}" srcOrd="1" destOrd="0" parTransId="{E7C11BF1-1AE8-4D69-ACE4-C6679325F0F0}" sibTransId="{05F7605C-98D7-48BC-8D2D-440C69113BAD}"/>
    <dgm:cxn modelId="{870C6EC5-EBAD-43A9-8653-9FC23E5A7EA4}" type="presOf" srcId="{587B6F05-B80A-48CC-89BC-1BC03674E923}" destId="{2C565460-0BBF-4071-A1B6-5224AB28DEFB}" srcOrd="1" destOrd="0" presId="urn:microsoft.com/office/officeart/2005/8/layout/list1"/>
    <dgm:cxn modelId="{AE08C6CB-215D-4C7A-8EE2-9C7FEC32E344}" type="presOf" srcId="{C9621247-B613-4A70-988C-49F6E2512149}" destId="{98E2CB5F-9555-48A4-8083-BD03A489C3DF}" srcOrd="0" destOrd="0" presId="urn:microsoft.com/office/officeart/2005/8/layout/list1"/>
    <dgm:cxn modelId="{87B420E4-D025-4DEA-A605-DDA1CEDD3464}" type="presOf" srcId="{40EF24FC-4F64-48D7-A941-0EA2DD92F247}" destId="{E465FFDA-C77D-414B-9382-461087AD061C}" srcOrd="0" destOrd="0" presId="urn:microsoft.com/office/officeart/2005/8/layout/list1"/>
    <dgm:cxn modelId="{4796C6EE-F83D-44F2-87D9-661F2C16FA7C}" srcId="{D50E2C8A-F737-49E6-863D-E8F39C462997}" destId="{587B6F05-B80A-48CC-89BC-1BC03674E923}" srcOrd="0" destOrd="0" parTransId="{83169EC5-BCC1-49DF-916B-665BF0824F05}" sibTransId="{04B6600D-2BA4-48A6-98E6-838E9ABB9130}"/>
    <dgm:cxn modelId="{CCE71682-E267-47B5-9EBA-2D7849410509}" type="presParOf" srcId="{5C6EAA0D-7E8C-4226-BF98-97B5B4C58E8E}" destId="{C60BD3A9-FC9B-4259-8B6E-835220955BE9}" srcOrd="0" destOrd="0" presId="urn:microsoft.com/office/officeart/2005/8/layout/list1"/>
    <dgm:cxn modelId="{BCFFA1F1-4384-4C6A-B9B9-C27AEDED48C3}" type="presParOf" srcId="{C60BD3A9-FC9B-4259-8B6E-835220955BE9}" destId="{4B9B81CB-CFF7-49BA-BAF8-798B6F30C5B9}" srcOrd="0" destOrd="0" presId="urn:microsoft.com/office/officeart/2005/8/layout/list1"/>
    <dgm:cxn modelId="{193E8573-C82C-4EBA-B0B8-5380D4B4EC39}" type="presParOf" srcId="{C60BD3A9-FC9B-4259-8B6E-835220955BE9}" destId="{2C565460-0BBF-4071-A1B6-5224AB28DEFB}" srcOrd="1" destOrd="0" presId="urn:microsoft.com/office/officeart/2005/8/layout/list1"/>
    <dgm:cxn modelId="{06FE177A-EBCA-463E-B79B-219A0B572211}" type="presParOf" srcId="{5C6EAA0D-7E8C-4226-BF98-97B5B4C58E8E}" destId="{3BD6300C-4B40-47CD-9FD4-3D39AF08C93E}" srcOrd="1" destOrd="0" presId="urn:microsoft.com/office/officeart/2005/8/layout/list1"/>
    <dgm:cxn modelId="{A8F7C009-03A2-4A7F-81D5-A98E48486636}" type="presParOf" srcId="{5C6EAA0D-7E8C-4226-BF98-97B5B4C58E8E}" destId="{0E09B34F-8332-4DE9-BBEC-9BB8BDDEECF8}" srcOrd="2" destOrd="0" presId="urn:microsoft.com/office/officeart/2005/8/layout/list1"/>
    <dgm:cxn modelId="{0FD5EA40-2C66-4746-9BE7-7F5ACF6E6BF8}" type="presParOf" srcId="{5C6EAA0D-7E8C-4226-BF98-97B5B4C58E8E}" destId="{2CE150BA-2E01-4D12-8C60-FC275EB344E3}" srcOrd="3" destOrd="0" presId="urn:microsoft.com/office/officeart/2005/8/layout/list1"/>
    <dgm:cxn modelId="{30FB6BCD-5997-41BB-ADD9-764AC41A76F7}" type="presParOf" srcId="{5C6EAA0D-7E8C-4226-BF98-97B5B4C58E8E}" destId="{93C87D4C-515E-44E9-851C-25AF1ADDA12D}" srcOrd="4" destOrd="0" presId="urn:microsoft.com/office/officeart/2005/8/layout/list1"/>
    <dgm:cxn modelId="{E4BD3470-383E-4312-AFE4-2F2DA70956A4}" type="presParOf" srcId="{93C87D4C-515E-44E9-851C-25AF1ADDA12D}" destId="{98E2CB5F-9555-48A4-8083-BD03A489C3DF}" srcOrd="0" destOrd="0" presId="urn:microsoft.com/office/officeart/2005/8/layout/list1"/>
    <dgm:cxn modelId="{1845A3B7-A125-4202-BE23-60F634E17B94}" type="presParOf" srcId="{93C87D4C-515E-44E9-851C-25AF1ADDA12D}" destId="{388269BE-7EF5-481C-81D4-31F590D70F05}" srcOrd="1" destOrd="0" presId="urn:microsoft.com/office/officeart/2005/8/layout/list1"/>
    <dgm:cxn modelId="{4849D01D-FA8A-4085-9344-322808CD2EC1}" type="presParOf" srcId="{5C6EAA0D-7E8C-4226-BF98-97B5B4C58E8E}" destId="{A16C7509-3224-494D-846F-5C921F4D6609}" srcOrd="5" destOrd="0" presId="urn:microsoft.com/office/officeart/2005/8/layout/list1"/>
    <dgm:cxn modelId="{54A9BC74-2B63-4247-99D2-3460FD063B25}" type="presParOf" srcId="{5C6EAA0D-7E8C-4226-BF98-97B5B4C58E8E}" destId="{E465FFDA-C77D-414B-9382-461087AD061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C8D500-2427-4E75-9984-021455FB3D8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7A07D81-65E1-45B5-A4B8-E93FC8D80321}">
      <dgm:prSet/>
      <dgm:spPr/>
      <dgm:t>
        <a:bodyPr/>
        <a:lstStyle/>
        <a:p>
          <a:r>
            <a:rPr lang="en-US" dirty="0"/>
            <a:t>Weak</a:t>
          </a:r>
        </a:p>
      </dgm:t>
    </dgm:pt>
    <dgm:pt modelId="{4A91B701-6F93-455B-9A46-5A9D29408C43}" type="parTrans" cxnId="{05BBDEC8-05BE-4FB7-A96B-690BF65F6503}">
      <dgm:prSet/>
      <dgm:spPr/>
      <dgm:t>
        <a:bodyPr/>
        <a:lstStyle/>
        <a:p>
          <a:endParaRPr lang="en-US"/>
        </a:p>
      </dgm:t>
    </dgm:pt>
    <dgm:pt modelId="{81146CA4-8974-4C20-BB3F-7831A29F31E8}" type="sibTrans" cxnId="{05BBDEC8-05BE-4FB7-A96B-690BF65F6503}">
      <dgm:prSet/>
      <dgm:spPr/>
      <dgm:t>
        <a:bodyPr/>
        <a:lstStyle/>
        <a:p>
          <a:endParaRPr lang="en-US"/>
        </a:p>
      </dgm:t>
    </dgm:pt>
    <dgm:pt modelId="{5516D378-C03F-490C-B2CF-E72A1C79A17F}">
      <dgm:prSet custT="1"/>
      <dgm:spPr/>
      <dgm:t>
        <a:bodyPr/>
        <a:lstStyle/>
        <a:p>
          <a:r>
            <a:rPr lang="en-US" sz="2000" dirty="0"/>
            <a:t>Obtain a report from the high school on the numbers of students that have dropped out of school each semester.</a:t>
          </a:r>
        </a:p>
      </dgm:t>
    </dgm:pt>
    <dgm:pt modelId="{69848D2A-7C5B-4B9B-BB2F-9DD75DB6509F}" type="parTrans" cxnId="{53D6B946-07A3-4079-8CBE-3327C8C189A2}">
      <dgm:prSet/>
      <dgm:spPr/>
      <dgm:t>
        <a:bodyPr/>
        <a:lstStyle/>
        <a:p>
          <a:endParaRPr lang="en-US"/>
        </a:p>
      </dgm:t>
    </dgm:pt>
    <dgm:pt modelId="{42ABF136-EC9D-4451-9558-5BE1C225AF81}" type="sibTrans" cxnId="{53D6B946-07A3-4079-8CBE-3327C8C189A2}">
      <dgm:prSet/>
      <dgm:spPr/>
      <dgm:t>
        <a:bodyPr/>
        <a:lstStyle/>
        <a:p>
          <a:endParaRPr lang="en-US"/>
        </a:p>
      </dgm:t>
    </dgm:pt>
    <dgm:pt modelId="{03B483BF-1D1C-4C02-94CF-C25AF52B1549}">
      <dgm:prSet/>
      <dgm:spPr/>
      <dgm:t>
        <a:bodyPr/>
        <a:lstStyle/>
        <a:p>
          <a:r>
            <a:rPr lang="en-US"/>
            <a:t>Strong</a:t>
          </a:r>
        </a:p>
      </dgm:t>
    </dgm:pt>
    <dgm:pt modelId="{DE8C6C66-5B1D-42E9-A9C9-EBF1054B3392}" type="parTrans" cxnId="{03827F02-ABA2-482D-A6CA-BC23977DA1E1}">
      <dgm:prSet/>
      <dgm:spPr/>
      <dgm:t>
        <a:bodyPr/>
        <a:lstStyle/>
        <a:p>
          <a:endParaRPr lang="en-US"/>
        </a:p>
      </dgm:t>
    </dgm:pt>
    <dgm:pt modelId="{0F87EABA-8C31-468B-BDB2-2F103EF35862}" type="sibTrans" cxnId="{03827F02-ABA2-482D-A6CA-BC23977DA1E1}">
      <dgm:prSet/>
      <dgm:spPr/>
      <dgm:t>
        <a:bodyPr/>
        <a:lstStyle/>
        <a:p>
          <a:endParaRPr lang="en-US"/>
        </a:p>
      </dgm:t>
    </dgm:pt>
    <dgm:pt modelId="{48247EB6-A6AF-4CC3-BAF8-0E4B4375A7DF}">
      <dgm:prSet custT="1"/>
      <dgm:spPr/>
      <dgm:t>
        <a:bodyPr/>
        <a:lstStyle/>
        <a:p>
          <a:r>
            <a:rPr lang="en-US" sz="1600" dirty="0"/>
            <a:t>The team plans to review the number of students that have dropped out at our monthly meeting.  We will compare the attendance and grades for these students.</a:t>
          </a:r>
        </a:p>
      </dgm:t>
    </dgm:pt>
    <dgm:pt modelId="{8D02B58E-97CB-4B58-B8BE-64D18B40FAC9}" type="parTrans" cxnId="{C7166F6B-B37F-4E62-8857-3E03B23A537C}">
      <dgm:prSet/>
      <dgm:spPr/>
      <dgm:t>
        <a:bodyPr/>
        <a:lstStyle/>
        <a:p>
          <a:endParaRPr lang="en-US"/>
        </a:p>
      </dgm:t>
    </dgm:pt>
    <dgm:pt modelId="{CFF88966-CD5E-4E39-B719-96C52E2D3873}" type="sibTrans" cxnId="{C7166F6B-B37F-4E62-8857-3E03B23A537C}">
      <dgm:prSet/>
      <dgm:spPr/>
      <dgm:t>
        <a:bodyPr/>
        <a:lstStyle/>
        <a:p>
          <a:endParaRPr lang="en-US"/>
        </a:p>
      </dgm:t>
    </dgm:pt>
    <dgm:pt modelId="{EF825288-F80D-45A6-BA9A-BCA8F3DDD812}">
      <dgm:prSet custT="1"/>
      <dgm:spPr/>
      <dgm:t>
        <a:bodyPr/>
        <a:lstStyle/>
        <a:p>
          <a:r>
            <a:rPr lang="en-US" sz="1600" dirty="0"/>
            <a:t>The team will also identify students at risk for dropping out.  To provide the appropriate supports to these students, we will review attendance data and grades.  </a:t>
          </a:r>
        </a:p>
      </dgm:t>
    </dgm:pt>
    <dgm:pt modelId="{3D2121E1-8F7F-481E-A3CC-5E180C340574}" type="parTrans" cxnId="{8070ECA7-3B88-4E9A-9277-BD0D99B22136}">
      <dgm:prSet/>
      <dgm:spPr/>
      <dgm:t>
        <a:bodyPr/>
        <a:lstStyle/>
        <a:p>
          <a:endParaRPr lang="en-US"/>
        </a:p>
      </dgm:t>
    </dgm:pt>
    <dgm:pt modelId="{11421115-CBB6-4688-B9F6-3801A323BF7C}" type="sibTrans" cxnId="{8070ECA7-3B88-4E9A-9277-BD0D99B22136}">
      <dgm:prSet/>
      <dgm:spPr/>
      <dgm:t>
        <a:bodyPr/>
        <a:lstStyle/>
        <a:p>
          <a:endParaRPr lang="en-US"/>
        </a:p>
      </dgm:t>
    </dgm:pt>
    <dgm:pt modelId="{D7816C2D-D241-4444-B515-49C30E5CB10C}" type="pres">
      <dgm:prSet presAssocID="{70C8D500-2427-4E75-9984-021455FB3D80}" presName="root" presStyleCnt="0">
        <dgm:presLayoutVars>
          <dgm:dir/>
          <dgm:resizeHandles val="exact"/>
        </dgm:presLayoutVars>
      </dgm:prSet>
      <dgm:spPr/>
    </dgm:pt>
    <dgm:pt modelId="{E0305EF8-8EA8-4F7E-9531-956650DE8360}" type="pres">
      <dgm:prSet presAssocID="{A7A07D81-65E1-45B5-A4B8-E93FC8D80321}" presName="compNode" presStyleCnt="0"/>
      <dgm:spPr/>
    </dgm:pt>
    <dgm:pt modelId="{79D21032-F60E-452F-B93D-3FB9F1F8BBE4}" type="pres">
      <dgm:prSet presAssocID="{A7A07D81-65E1-45B5-A4B8-E93FC8D80321}" presName="bgRect" presStyleLbl="bgShp" presStyleIdx="0" presStyleCnt="2" custLinFactNeighborX="-718" custLinFactNeighborY="-75345"/>
      <dgm:spPr/>
    </dgm:pt>
    <dgm:pt modelId="{9826A7EC-1C91-40C1-9D1F-333A2F9F709C}" type="pres">
      <dgm:prSet presAssocID="{A7A07D81-65E1-45B5-A4B8-E93FC8D80321}" presName="iconRect" presStyleLbl="node1" presStyleIdx="0" presStyleCnt="2" custLinFactNeighborX="1224" custLinFactNeighborY="-4492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12342B1D-E7A7-4348-ABF6-DBC69C36F71B}" type="pres">
      <dgm:prSet presAssocID="{A7A07D81-65E1-45B5-A4B8-E93FC8D80321}" presName="spaceRect" presStyleCnt="0"/>
      <dgm:spPr/>
    </dgm:pt>
    <dgm:pt modelId="{610FEBDF-4B19-4EF1-8C4C-12B535B9DB35}" type="pres">
      <dgm:prSet presAssocID="{A7A07D81-65E1-45B5-A4B8-E93FC8D80321}" presName="parTx" presStyleLbl="revTx" presStyleIdx="0" presStyleCnt="4" custLinFactNeighborX="-532" custLinFactNeighborY="-46306">
        <dgm:presLayoutVars>
          <dgm:chMax val="0"/>
          <dgm:chPref val="0"/>
        </dgm:presLayoutVars>
      </dgm:prSet>
      <dgm:spPr/>
    </dgm:pt>
    <dgm:pt modelId="{091CB442-3D4A-4807-824A-AC6F83FDD3EB}" type="pres">
      <dgm:prSet presAssocID="{A7A07D81-65E1-45B5-A4B8-E93FC8D80321}" presName="desTx" presStyleLbl="revTx" presStyleIdx="1" presStyleCnt="4" custLinFactNeighborX="-4444" custLinFactNeighborY="-54167">
        <dgm:presLayoutVars/>
      </dgm:prSet>
      <dgm:spPr/>
    </dgm:pt>
    <dgm:pt modelId="{6B2A514F-E61D-4D9E-B7A2-2DED9C3DA228}" type="pres">
      <dgm:prSet presAssocID="{81146CA4-8974-4C20-BB3F-7831A29F31E8}" presName="sibTrans" presStyleCnt="0"/>
      <dgm:spPr/>
    </dgm:pt>
    <dgm:pt modelId="{7C5B49FF-656E-4333-B62A-80BE9FD23F0F}" type="pres">
      <dgm:prSet presAssocID="{03B483BF-1D1C-4C02-94CF-C25AF52B1549}" presName="compNode" presStyleCnt="0"/>
      <dgm:spPr/>
    </dgm:pt>
    <dgm:pt modelId="{F0287D84-34D7-43FD-8A8B-BA4E96296ACD}" type="pres">
      <dgm:prSet presAssocID="{03B483BF-1D1C-4C02-94CF-C25AF52B1549}" presName="bgRect" presStyleLbl="bgShp" presStyleIdx="1" presStyleCnt="2" custScaleY="170461"/>
      <dgm:spPr/>
    </dgm:pt>
    <dgm:pt modelId="{897DECF5-FFC1-4ABF-9867-6058E68AB4FB}" type="pres">
      <dgm:prSet presAssocID="{03B483BF-1D1C-4C02-94CF-C25AF52B154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759A60E-C8A4-4AA9-9C53-2F8C59566565}" type="pres">
      <dgm:prSet presAssocID="{03B483BF-1D1C-4C02-94CF-C25AF52B1549}" presName="spaceRect" presStyleCnt="0"/>
      <dgm:spPr/>
    </dgm:pt>
    <dgm:pt modelId="{B2DFF06D-0C95-4837-BDD0-2ECD222778FB}" type="pres">
      <dgm:prSet presAssocID="{03B483BF-1D1C-4C02-94CF-C25AF52B1549}" presName="parTx" presStyleLbl="revTx" presStyleIdx="2" presStyleCnt="4">
        <dgm:presLayoutVars>
          <dgm:chMax val="0"/>
          <dgm:chPref val="0"/>
        </dgm:presLayoutVars>
      </dgm:prSet>
      <dgm:spPr/>
    </dgm:pt>
    <dgm:pt modelId="{5C6926CD-89E9-4AB8-9DF7-4D2648490B35}" type="pres">
      <dgm:prSet presAssocID="{03B483BF-1D1C-4C02-94CF-C25AF52B1549}" presName="desTx" presStyleLbl="revTx" presStyleIdx="3" presStyleCnt="4">
        <dgm:presLayoutVars/>
      </dgm:prSet>
      <dgm:spPr/>
    </dgm:pt>
  </dgm:ptLst>
  <dgm:cxnLst>
    <dgm:cxn modelId="{03827F02-ABA2-482D-A6CA-BC23977DA1E1}" srcId="{70C8D500-2427-4E75-9984-021455FB3D80}" destId="{03B483BF-1D1C-4C02-94CF-C25AF52B1549}" srcOrd="1" destOrd="0" parTransId="{DE8C6C66-5B1D-42E9-A9C9-EBF1054B3392}" sibTransId="{0F87EABA-8C31-468B-BDB2-2F103EF35862}"/>
    <dgm:cxn modelId="{6E89F72E-C30D-4372-9F4C-462033142EDF}" type="presOf" srcId="{5516D378-C03F-490C-B2CF-E72A1C79A17F}" destId="{091CB442-3D4A-4807-824A-AC6F83FDD3EB}" srcOrd="0" destOrd="0" presId="urn:microsoft.com/office/officeart/2018/2/layout/IconVerticalSolidList"/>
    <dgm:cxn modelId="{A0C3BB39-F7A3-43C0-85EE-A2D7D0C5F349}" type="presOf" srcId="{EF825288-F80D-45A6-BA9A-BCA8F3DDD812}" destId="{5C6926CD-89E9-4AB8-9DF7-4D2648490B35}" srcOrd="0" destOrd="1" presId="urn:microsoft.com/office/officeart/2018/2/layout/IconVerticalSolidList"/>
    <dgm:cxn modelId="{53D6B946-07A3-4079-8CBE-3327C8C189A2}" srcId="{A7A07D81-65E1-45B5-A4B8-E93FC8D80321}" destId="{5516D378-C03F-490C-B2CF-E72A1C79A17F}" srcOrd="0" destOrd="0" parTransId="{69848D2A-7C5B-4B9B-BB2F-9DD75DB6509F}" sibTransId="{42ABF136-EC9D-4451-9558-5BE1C225AF81}"/>
    <dgm:cxn modelId="{C7166F6B-B37F-4E62-8857-3E03B23A537C}" srcId="{03B483BF-1D1C-4C02-94CF-C25AF52B1549}" destId="{48247EB6-A6AF-4CC3-BAF8-0E4B4375A7DF}" srcOrd="0" destOrd="0" parTransId="{8D02B58E-97CB-4B58-B8BE-64D18B40FAC9}" sibTransId="{CFF88966-CD5E-4E39-B719-96C52E2D3873}"/>
    <dgm:cxn modelId="{20F3EF57-4245-4B9D-9A15-F4DA1443ABF9}" type="presOf" srcId="{03B483BF-1D1C-4C02-94CF-C25AF52B1549}" destId="{B2DFF06D-0C95-4837-BDD0-2ECD222778FB}" srcOrd="0" destOrd="0" presId="urn:microsoft.com/office/officeart/2018/2/layout/IconVerticalSolidList"/>
    <dgm:cxn modelId="{7959169D-27EA-41F5-A752-0C4B76D200D1}" type="presOf" srcId="{A7A07D81-65E1-45B5-A4B8-E93FC8D80321}" destId="{610FEBDF-4B19-4EF1-8C4C-12B535B9DB35}" srcOrd="0" destOrd="0" presId="urn:microsoft.com/office/officeart/2018/2/layout/IconVerticalSolidList"/>
    <dgm:cxn modelId="{445FFD9F-0F14-416F-A777-3190B747403C}" type="presOf" srcId="{70C8D500-2427-4E75-9984-021455FB3D80}" destId="{D7816C2D-D241-4444-B515-49C30E5CB10C}" srcOrd="0" destOrd="0" presId="urn:microsoft.com/office/officeart/2018/2/layout/IconVerticalSolidList"/>
    <dgm:cxn modelId="{8070ECA7-3B88-4E9A-9277-BD0D99B22136}" srcId="{03B483BF-1D1C-4C02-94CF-C25AF52B1549}" destId="{EF825288-F80D-45A6-BA9A-BCA8F3DDD812}" srcOrd="1" destOrd="0" parTransId="{3D2121E1-8F7F-481E-A3CC-5E180C340574}" sibTransId="{11421115-CBB6-4688-B9F6-3801A323BF7C}"/>
    <dgm:cxn modelId="{A4850DC1-2E1E-4309-A666-212F45B3D698}" type="presOf" srcId="{48247EB6-A6AF-4CC3-BAF8-0E4B4375A7DF}" destId="{5C6926CD-89E9-4AB8-9DF7-4D2648490B35}" srcOrd="0" destOrd="0" presId="urn:microsoft.com/office/officeart/2018/2/layout/IconVerticalSolidList"/>
    <dgm:cxn modelId="{05BBDEC8-05BE-4FB7-A96B-690BF65F6503}" srcId="{70C8D500-2427-4E75-9984-021455FB3D80}" destId="{A7A07D81-65E1-45B5-A4B8-E93FC8D80321}" srcOrd="0" destOrd="0" parTransId="{4A91B701-6F93-455B-9A46-5A9D29408C43}" sibTransId="{81146CA4-8974-4C20-BB3F-7831A29F31E8}"/>
    <dgm:cxn modelId="{D298DA3C-4069-4748-98B8-64B7F29E4016}" type="presParOf" srcId="{D7816C2D-D241-4444-B515-49C30E5CB10C}" destId="{E0305EF8-8EA8-4F7E-9531-956650DE8360}" srcOrd="0" destOrd="0" presId="urn:microsoft.com/office/officeart/2018/2/layout/IconVerticalSolidList"/>
    <dgm:cxn modelId="{6B39E9A8-AA91-4954-92EB-D149D26142B8}" type="presParOf" srcId="{E0305EF8-8EA8-4F7E-9531-956650DE8360}" destId="{79D21032-F60E-452F-B93D-3FB9F1F8BBE4}" srcOrd="0" destOrd="0" presId="urn:microsoft.com/office/officeart/2018/2/layout/IconVerticalSolidList"/>
    <dgm:cxn modelId="{B131E2CA-55F8-45CB-ACB1-E409062F1890}" type="presParOf" srcId="{E0305EF8-8EA8-4F7E-9531-956650DE8360}" destId="{9826A7EC-1C91-40C1-9D1F-333A2F9F709C}" srcOrd="1" destOrd="0" presId="urn:microsoft.com/office/officeart/2018/2/layout/IconVerticalSolidList"/>
    <dgm:cxn modelId="{8504D31B-52C8-49C9-BBF3-A602A498943D}" type="presParOf" srcId="{E0305EF8-8EA8-4F7E-9531-956650DE8360}" destId="{12342B1D-E7A7-4348-ABF6-DBC69C36F71B}" srcOrd="2" destOrd="0" presId="urn:microsoft.com/office/officeart/2018/2/layout/IconVerticalSolidList"/>
    <dgm:cxn modelId="{C5A9C98D-9760-4DC9-B56E-7A57D25FA88E}" type="presParOf" srcId="{E0305EF8-8EA8-4F7E-9531-956650DE8360}" destId="{610FEBDF-4B19-4EF1-8C4C-12B535B9DB35}" srcOrd="3" destOrd="0" presId="urn:microsoft.com/office/officeart/2018/2/layout/IconVerticalSolidList"/>
    <dgm:cxn modelId="{82C41674-A667-421D-9238-6B13B4C673BB}" type="presParOf" srcId="{E0305EF8-8EA8-4F7E-9531-956650DE8360}" destId="{091CB442-3D4A-4807-824A-AC6F83FDD3EB}" srcOrd="4" destOrd="0" presId="urn:microsoft.com/office/officeart/2018/2/layout/IconVerticalSolidList"/>
    <dgm:cxn modelId="{E4EB3C98-338F-4738-9F2A-00653506ACBE}" type="presParOf" srcId="{D7816C2D-D241-4444-B515-49C30E5CB10C}" destId="{6B2A514F-E61D-4D9E-B7A2-2DED9C3DA228}" srcOrd="1" destOrd="0" presId="urn:microsoft.com/office/officeart/2018/2/layout/IconVerticalSolidList"/>
    <dgm:cxn modelId="{E2CEB056-9A3B-43F5-B545-5E611B2CB08F}" type="presParOf" srcId="{D7816C2D-D241-4444-B515-49C30E5CB10C}" destId="{7C5B49FF-656E-4333-B62A-80BE9FD23F0F}" srcOrd="2" destOrd="0" presId="urn:microsoft.com/office/officeart/2018/2/layout/IconVerticalSolidList"/>
    <dgm:cxn modelId="{611A43B9-A8F5-402A-BB38-6E37B6A435FE}" type="presParOf" srcId="{7C5B49FF-656E-4333-B62A-80BE9FD23F0F}" destId="{F0287D84-34D7-43FD-8A8B-BA4E96296ACD}" srcOrd="0" destOrd="0" presId="urn:microsoft.com/office/officeart/2018/2/layout/IconVerticalSolidList"/>
    <dgm:cxn modelId="{2806F5E6-8213-48B4-A0BC-7D80A6255FA8}" type="presParOf" srcId="{7C5B49FF-656E-4333-B62A-80BE9FD23F0F}" destId="{897DECF5-FFC1-4ABF-9867-6058E68AB4FB}" srcOrd="1" destOrd="0" presId="urn:microsoft.com/office/officeart/2018/2/layout/IconVerticalSolidList"/>
    <dgm:cxn modelId="{CDB526DC-41C2-42D6-B631-C1AAEAE483C1}" type="presParOf" srcId="{7C5B49FF-656E-4333-B62A-80BE9FD23F0F}" destId="{B759A60E-C8A4-4AA9-9C53-2F8C59566565}" srcOrd="2" destOrd="0" presId="urn:microsoft.com/office/officeart/2018/2/layout/IconVerticalSolidList"/>
    <dgm:cxn modelId="{062BA18D-4E18-4473-B810-3C4D225A466D}" type="presParOf" srcId="{7C5B49FF-656E-4333-B62A-80BE9FD23F0F}" destId="{B2DFF06D-0C95-4837-BDD0-2ECD222778FB}" srcOrd="3" destOrd="0" presId="urn:microsoft.com/office/officeart/2018/2/layout/IconVerticalSolidList"/>
    <dgm:cxn modelId="{B9293F97-2414-4CC1-A497-4EF765E5383F}" type="presParOf" srcId="{7C5B49FF-656E-4333-B62A-80BE9FD23F0F}" destId="{5C6926CD-89E9-4AB8-9DF7-4D2648490B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377D6-5B23-4732-9DBE-54731E7184C8}">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C2CA4-1C71-4703-859E-2B5401BEAA37}">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What are differentiated monitoring results (DMR)</a:t>
          </a:r>
        </a:p>
      </dsp:txBody>
      <dsp:txXfrm>
        <a:off x="0" y="675"/>
        <a:ext cx="6900512" cy="1106957"/>
      </dsp:txXfrm>
    </dsp:sp>
    <dsp:sp modelId="{5735E679-1578-465A-B3AC-888896F58E0C}">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9A668C-144E-42DB-AC0A-9987C7561803}">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Summary/review of the required activities</a:t>
          </a:r>
        </a:p>
      </dsp:txBody>
      <dsp:txXfrm>
        <a:off x="0" y="1107633"/>
        <a:ext cx="6900512" cy="1106957"/>
      </dsp:txXfrm>
    </dsp:sp>
    <dsp:sp modelId="{6A24BC14-286F-4423-A496-BE8C1A480599}">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2A4C0-7AEC-467B-AB9F-40DEC29E586A}">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Understanding the Indicators</a:t>
          </a:r>
        </a:p>
      </dsp:txBody>
      <dsp:txXfrm>
        <a:off x="0" y="2214591"/>
        <a:ext cx="6900512" cy="1106957"/>
      </dsp:txXfrm>
    </dsp:sp>
    <dsp:sp modelId="{B86033A8-6AC1-4EB3-AD53-E6D59CE7B2B9}">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F9902-523E-4D0E-8A8C-BBA045AC857A}">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Review Monitoring Activities </a:t>
          </a:r>
        </a:p>
      </dsp:txBody>
      <dsp:txXfrm>
        <a:off x="0" y="3321549"/>
        <a:ext cx="6900512" cy="1106957"/>
      </dsp:txXfrm>
    </dsp:sp>
    <dsp:sp modelId="{CB331DE5-2061-4190-80EB-A755AA07005B}">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9DB162-3C84-4963-AA56-B2A8A409C258}">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Contact Information</a:t>
          </a:r>
        </a:p>
      </dsp:txBody>
      <dsp:txXfrm>
        <a:off x="0" y="4428507"/>
        <a:ext cx="6900512" cy="1106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9263B-FA23-46B0-94B9-06AAB684553C}">
      <dsp:nvSpPr>
        <dsp:cNvPr id="0" name=""/>
        <dsp:cNvSpPr/>
      </dsp:nvSpPr>
      <dsp:spPr>
        <a:xfrm>
          <a:off x="0" y="359556"/>
          <a:ext cx="10515600" cy="793012"/>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Data shows progress.</a:t>
          </a:r>
        </a:p>
      </dsp:txBody>
      <dsp:txXfrm>
        <a:off x="0" y="359556"/>
        <a:ext cx="10515600" cy="793012"/>
      </dsp:txXfrm>
    </dsp:sp>
    <dsp:sp modelId="{3836801D-1ED5-44F5-B49B-4C5EB7B752A5}">
      <dsp:nvSpPr>
        <dsp:cNvPr id="0" name=""/>
        <dsp:cNvSpPr/>
      </dsp:nvSpPr>
      <dsp:spPr>
        <a:xfrm>
          <a:off x="525780" y="79116"/>
          <a:ext cx="7360920" cy="5608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Weak:</a:t>
          </a:r>
        </a:p>
      </dsp:txBody>
      <dsp:txXfrm>
        <a:off x="553160" y="106496"/>
        <a:ext cx="7306160" cy="506120"/>
      </dsp:txXfrm>
    </dsp:sp>
    <dsp:sp modelId="{7A59921A-26E5-4212-BFF3-27223139C8B2}">
      <dsp:nvSpPr>
        <dsp:cNvPr id="0" name=""/>
        <dsp:cNvSpPr/>
      </dsp:nvSpPr>
      <dsp:spPr>
        <a:xfrm>
          <a:off x="0" y="1535609"/>
          <a:ext cx="10515600" cy="23341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As of today, we have assisted four students as they return to school.  We have a staff assigned to each student to check in weekly.  We still have two students we are still working with to encourage them to complete their education. </a:t>
          </a:r>
        </a:p>
        <a:p>
          <a:pPr marL="171450" lvl="1" indent="-171450" algn="l" defTabSz="844550">
            <a:lnSpc>
              <a:spcPct val="90000"/>
            </a:lnSpc>
            <a:spcBef>
              <a:spcPct val="0"/>
            </a:spcBef>
            <a:spcAft>
              <a:spcPct val="15000"/>
            </a:spcAft>
            <a:buChar char="•"/>
          </a:pPr>
          <a:r>
            <a:rPr lang="en-US" sz="1900" kern="1200"/>
            <a:t>We have identified ten students at risk for dropping out of school and have assigned staff to meet regularly with them.  In the past two months, we have noticed their attendance has increased by 10% and their grades have increased by 25%.</a:t>
          </a:r>
        </a:p>
      </dsp:txBody>
      <dsp:txXfrm>
        <a:off x="0" y="1535609"/>
        <a:ext cx="10515600" cy="2334150"/>
      </dsp:txXfrm>
    </dsp:sp>
    <dsp:sp modelId="{105B0246-9538-4699-ACC9-834748F89B6B}">
      <dsp:nvSpPr>
        <dsp:cNvPr id="0" name=""/>
        <dsp:cNvSpPr/>
      </dsp:nvSpPr>
      <dsp:spPr>
        <a:xfrm>
          <a:off x="525780" y="1255169"/>
          <a:ext cx="7360920" cy="5608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Strong:</a:t>
          </a:r>
        </a:p>
      </dsp:txBody>
      <dsp:txXfrm>
        <a:off x="553160" y="1282549"/>
        <a:ext cx="7306160" cy="506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D3B64-4824-4B39-BE76-A19B358A74C2}">
      <dsp:nvSpPr>
        <dsp:cNvPr id="0" name=""/>
        <dsp:cNvSpPr/>
      </dsp:nvSpPr>
      <dsp:spPr>
        <a:xfrm>
          <a:off x="0" y="390968"/>
          <a:ext cx="10515600" cy="1701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Connect to the most challenging area of performance/weakest indicator</a:t>
          </a:r>
        </a:p>
        <a:p>
          <a:pPr marL="228600" lvl="1" indent="-228600" algn="l" defTabSz="1066800">
            <a:lnSpc>
              <a:spcPct val="90000"/>
            </a:lnSpc>
            <a:spcBef>
              <a:spcPct val="0"/>
            </a:spcBef>
            <a:spcAft>
              <a:spcPct val="15000"/>
            </a:spcAft>
            <a:buChar char="•"/>
          </a:pPr>
          <a:r>
            <a:rPr lang="en-US" sz="2400" kern="1200" dirty="0"/>
            <a:t>Be designed to support district improvement in this area</a:t>
          </a:r>
        </a:p>
      </dsp:txBody>
      <dsp:txXfrm>
        <a:off x="0" y="390968"/>
        <a:ext cx="10515600" cy="1701000"/>
      </dsp:txXfrm>
    </dsp:sp>
    <dsp:sp modelId="{420E61CC-1161-4917-82CE-294D7A04A21E}">
      <dsp:nvSpPr>
        <dsp:cNvPr id="0" name=""/>
        <dsp:cNvSpPr/>
      </dsp:nvSpPr>
      <dsp:spPr>
        <a:xfrm>
          <a:off x="525780" y="36728"/>
          <a:ext cx="7360920"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a:t>The proposed PD should:</a:t>
          </a:r>
        </a:p>
      </dsp:txBody>
      <dsp:txXfrm>
        <a:off x="560365" y="71313"/>
        <a:ext cx="7291750" cy="639310"/>
      </dsp:txXfrm>
    </dsp:sp>
    <dsp:sp modelId="{7FF49978-4330-468F-B562-2CC63B8A38CE}">
      <dsp:nvSpPr>
        <dsp:cNvPr id="0" name=""/>
        <dsp:cNvSpPr/>
      </dsp:nvSpPr>
      <dsp:spPr>
        <a:xfrm>
          <a:off x="0" y="2575809"/>
          <a:ext cx="10515600" cy="1738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Title and description</a:t>
          </a:r>
        </a:p>
        <a:p>
          <a:pPr marL="228600" lvl="1" indent="-228600" algn="l" defTabSz="1066800">
            <a:lnSpc>
              <a:spcPct val="90000"/>
            </a:lnSpc>
            <a:spcBef>
              <a:spcPct val="0"/>
            </a:spcBef>
            <a:spcAft>
              <a:spcPct val="15000"/>
            </a:spcAft>
            <a:buChar char="•"/>
          </a:pPr>
          <a:r>
            <a:rPr lang="en-US" sz="2400" kern="1200"/>
            <a:t>Date</a:t>
          </a:r>
        </a:p>
        <a:p>
          <a:pPr marL="228600" lvl="1" indent="-228600" algn="l" defTabSz="1066800">
            <a:lnSpc>
              <a:spcPct val="90000"/>
            </a:lnSpc>
            <a:spcBef>
              <a:spcPct val="0"/>
            </a:spcBef>
            <a:spcAft>
              <a:spcPct val="15000"/>
            </a:spcAft>
            <a:buChar char="•"/>
          </a:pPr>
          <a:r>
            <a:rPr lang="en-US" sz="2400" kern="1200"/>
            <a:t>Audience </a:t>
          </a:r>
        </a:p>
      </dsp:txBody>
      <dsp:txXfrm>
        <a:off x="0" y="2575809"/>
        <a:ext cx="10515600" cy="1738800"/>
      </dsp:txXfrm>
    </dsp:sp>
    <dsp:sp modelId="{5AB00C9B-5540-4E4A-8DDA-3D8E391C9E26}">
      <dsp:nvSpPr>
        <dsp:cNvPr id="0" name=""/>
        <dsp:cNvSpPr/>
      </dsp:nvSpPr>
      <dsp:spPr>
        <a:xfrm>
          <a:off x="525780" y="2221569"/>
          <a:ext cx="7360920"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t>The proposed PD must be described in the indicator Toolkit in </a:t>
          </a:r>
          <a:r>
            <a:rPr lang="en-US" sz="2400" kern="1200" dirty="0" err="1"/>
            <a:t>EdPlan</a:t>
          </a:r>
          <a:r>
            <a:rPr lang="en-US" sz="2400" kern="1200" dirty="0"/>
            <a:t>.</a:t>
          </a:r>
        </a:p>
      </dsp:txBody>
      <dsp:txXfrm>
        <a:off x="560365" y="2256154"/>
        <a:ext cx="7291750" cy="6393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7135E-737B-4B90-BB05-B7020BAE2C42}">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3AA204-FBC1-41DA-A670-1D556E75E526}">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If a district has been identified noncompliant and/or not met state target in the same area/indicator for </a:t>
          </a:r>
          <a:r>
            <a:rPr lang="en-US" sz="3200" i="1" u="sng" kern="1200"/>
            <a:t>three</a:t>
          </a:r>
          <a:r>
            <a:rPr lang="en-US" sz="3200" kern="1200"/>
            <a:t> consecutive years, the district must also complete additional activities. </a:t>
          </a:r>
        </a:p>
      </dsp:txBody>
      <dsp:txXfrm>
        <a:off x="0" y="0"/>
        <a:ext cx="6900512" cy="2768070"/>
      </dsp:txXfrm>
    </dsp:sp>
    <dsp:sp modelId="{985CE8CA-20ED-4AC5-B3E7-2D95E190A788}">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DF453-927E-438A-BC00-042209C0CC8C}">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Activities are developed on a tiered system depending on the number of consecutive years for an area with a growth measure built in.  </a:t>
          </a:r>
        </a:p>
      </dsp:txBody>
      <dsp:txXfrm>
        <a:off x="0" y="2768070"/>
        <a:ext cx="6900512" cy="27680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A73D7-AA42-4DB5-A66F-FD7EF17B2437}">
      <dsp:nvSpPr>
        <dsp:cNvPr id="0" name=""/>
        <dsp:cNvSpPr/>
      </dsp:nvSpPr>
      <dsp:spPr>
        <a:xfrm>
          <a:off x="0" y="50753"/>
          <a:ext cx="3530812" cy="1059243"/>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889000">
            <a:lnSpc>
              <a:spcPct val="90000"/>
            </a:lnSpc>
            <a:spcBef>
              <a:spcPct val="0"/>
            </a:spcBef>
            <a:spcAft>
              <a:spcPct val="35000"/>
            </a:spcAft>
            <a:buNone/>
          </a:pPr>
          <a:r>
            <a:rPr lang="en-US" sz="2000" kern="1200" dirty="0"/>
            <a:t>Tier 1-3</a:t>
          </a:r>
          <a:r>
            <a:rPr lang="en-US" sz="2000" kern="1200" baseline="30000" dirty="0"/>
            <a:t>rd</a:t>
          </a:r>
          <a:r>
            <a:rPr lang="en-US" sz="2000" kern="1200" dirty="0"/>
            <a:t> Year</a:t>
          </a:r>
        </a:p>
      </dsp:txBody>
      <dsp:txXfrm>
        <a:off x="317773" y="50753"/>
        <a:ext cx="2895266" cy="1059243"/>
      </dsp:txXfrm>
    </dsp:sp>
    <dsp:sp modelId="{29C8A68B-0C7D-4016-85D5-397F262BFC87}">
      <dsp:nvSpPr>
        <dsp:cNvPr id="0" name=""/>
        <dsp:cNvSpPr/>
      </dsp:nvSpPr>
      <dsp:spPr>
        <a:xfrm>
          <a:off x="0" y="1160750"/>
          <a:ext cx="3213039" cy="319058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t>Review past 2 years root cause findings</a:t>
          </a:r>
        </a:p>
        <a:p>
          <a:pPr marL="171450" lvl="1" indent="-171450" algn="l" defTabSz="800100">
            <a:lnSpc>
              <a:spcPct val="90000"/>
            </a:lnSpc>
            <a:spcBef>
              <a:spcPct val="0"/>
            </a:spcBef>
            <a:spcAft>
              <a:spcPct val="15000"/>
            </a:spcAft>
            <a:buChar char="•"/>
          </a:pPr>
          <a:r>
            <a:rPr lang="en-US" sz="1800" kern="1200" dirty="0"/>
            <a:t>Use 615 funds to address improvement plan implementation.</a:t>
          </a:r>
        </a:p>
      </dsp:txBody>
      <dsp:txXfrm>
        <a:off x="0" y="1160750"/>
        <a:ext cx="3213039" cy="3190587"/>
      </dsp:txXfrm>
    </dsp:sp>
    <dsp:sp modelId="{C7A97C26-F60C-43F8-BA3D-A0112477926E}">
      <dsp:nvSpPr>
        <dsp:cNvPr id="0" name=""/>
        <dsp:cNvSpPr/>
      </dsp:nvSpPr>
      <dsp:spPr>
        <a:xfrm>
          <a:off x="3482129" y="35002"/>
          <a:ext cx="3530812" cy="1059243"/>
        </a:xfrm>
        <a:prstGeom prst="chevron">
          <a:avLst>
            <a:gd name="adj" fmla="val 30000"/>
          </a:avLst>
        </a:prstGeom>
        <a:solidFill>
          <a:schemeClr val="accent5">
            <a:hueOff val="-6288281"/>
            <a:satOff val="-50000"/>
            <a:lumOff val="8432"/>
            <a:alphaOff val="0"/>
          </a:schemeClr>
        </a:solidFill>
        <a:ln w="12700" cap="flat" cmpd="sng" algn="ctr">
          <a:solidFill>
            <a:schemeClr val="accent5">
              <a:hueOff val="-6288281"/>
              <a:satOff val="-50000"/>
              <a:lumOff val="8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000" kern="1200" dirty="0"/>
            <a:t>Tier 2-4</a:t>
          </a:r>
          <a:r>
            <a:rPr lang="en-US" sz="2000" kern="1200" baseline="30000" dirty="0"/>
            <a:t>th</a:t>
          </a:r>
          <a:r>
            <a:rPr lang="en-US" sz="2000" kern="1200" dirty="0"/>
            <a:t> Year</a:t>
          </a:r>
          <a:r>
            <a:rPr lang="en-US" sz="2800" kern="1200" dirty="0"/>
            <a:t>	 		</a:t>
          </a:r>
        </a:p>
      </dsp:txBody>
      <dsp:txXfrm>
        <a:off x="3799902" y="35002"/>
        <a:ext cx="2895266" cy="1059243"/>
      </dsp:txXfrm>
    </dsp:sp>
    <dsp:sp modelId="{FEAEE9E2-40C1-4D2B-9700-7111DF7B03C6}">
      <dsp:nvSpPr>
        <dsp:cNvPr id="0" name=""/>
        <dsp:cNvSpPr/>
      </dsp:nvSpPr>
      <dsp:spPr>
        <a:xfrm>
          <a:off x="3515994" y="1096724"/>
          <a:ext cx="3213039" cy="3190587"/>
        </a:xfrm>
        <a:prstGeom prst="rect">
          <a:avLst/>
        </a:prstGeom>
        <a:solidFill>
          <a:schemeClr val="accent5">
            <a:tint val="40000"/>
            <a:alpha val="90000"/>
            <a:hueOff val="-6756606"/>
            <a:satOff val="-10866"/>
            <a:lumOff val="342"/>
            <a:alphaOff val="0"/>
          </a:schemeClr>
        </a:solidFill>
        <a:ln w="12700" cap="flat" cmpd="sng" algn="ctr">
          <a:solidFill>
            <a:schemeClr val="accent5">
              <a:tint val="40000"/>
              <a:alpha val="90000"/>
              <a:hueOff val="-6756606"/>
              <a:satOff val="-10866"/>
              <a:lumOff val="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None/>
          </a:pPr>
          <a:r>
            <a:rPr lang="en-US" sz="1800" kern="1200" dirty="0"/>
            <a:t>Review past 3 years root cause findings</a:t>
          </a:r>
        </a:p>
        <a:p>
          <a:pPr marL="171450" lvl="1" indent="-171450" algn="l" defTabSz="800100">
            <a:lnSpc>
              <a:spcPct val="90000"/>
            </a:lnSpc>
            <a:spcBef>
              <a:spcPct val="0"/>
            </a:spcBef>
            <a:spcAft>
              <a:spcPct val="15000"/>
            </a:spcAft>
            <a:buChar char="•"/>
          </a:pPr>
          <a:r>
            <a:rPr lang="en-US" sz="1800" kern="1200" dirty="0"/>
            <a:t>Use 615 funds to address improvement plan implementation.</a:t>
          </a:r>
        </a:p>
        <a:p>
          <a:pPr marL="171450" lvl="1" indent="-171450" algn="l" defTabSz="800100">
            <a:lnSpc>
              <a:spcPct val="90000"/>
            </a:lnSpc>
            <a:spcBef>
              <a:spcPct val="0"/>
            </a:spcBef>
            <a:spcAft>
              <a:spcPct val="15000"/>
            </a:spcAft>
            <a:buChar char="•"/>
          </a:pPr>
          <a:r>
            <a:rPr lang="en-US" sz="1800" kern="1200" dirty="0"/>
            <a:t>Develop/utilize parent advisory board.  </a:t>
          </a:r>
        </a:p>
      </dsp:txBody>
      <dsp:txXfrm>
        <a:off x="3515994" y="1096724"/>
        <a:ext cx="3213039" cy="3190587"/>
      </dsp:txXfrm>
    </dsp:sp>
    <dsp:sp modelId="{0815174B-4665-4953-A2A5-A5606980CB71}">
      <dsp:nvSpPr>
        <dsp:cNvPr id="0" name=""/>
        <dsp:cNvSpPr/>
      </dsp:nvSpPr>
      <dsp:spPr>
        <a:xfrm>
          <a:off x="6960466" y="50753"/>
          <a:ext cx="3530812" cy="1059243"/>
        </a:xfrm>
        <a:prstGeom prst="chevron">
          <a:avLst>
            <a:gd name="adj" fmla="val 30000"/>
          </a:avLst>
        </a:prstGeom>
        <a:solidFill>
          <a:schemeClr val="accent5">
            <a:hueOff val="-12576562"/>
            <a:satOff val="-100000"/>
            <a:lumOff val="16863"/>
            <a:alphaOff val="0"/>
          </a:schemeClr>
        </a:solidFill>
        <a:ln w="12700" cap="flat" cmpd="sng" algn="ctr">
          <a:solidFill>
            <a:schemeClr val="accent5">
              <a:hueOff val="-12576562"/>
              <a:satOff val="-100000"/>
              <a:lumOff val="1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Tier 3- 5</a:t>
          </a:r>
          <a:r>
            <a:rPr lang="en-US" sz="2000" kern="1200" baseline="30000" dirty="0"/>
            <a:t>th</a:t>
          </a:r>
          <a:r>
            <a:rPr lang="en-US" sz="2000" kern="1200" dirty="0"/>
            <a:t> Year Plus </a:t>
          </a:r>
          <a:r>
            <a:rPr lang="en-US" sz="2400" kern="1200" dirty="0"/>
            <a:t>	  </a:t>
          </a:r>
        </a:p>
      </dsp:txBody>
      <dsp:txXfrm>
        <a:off x="7278239" y="50753"/>
        <a:ext cx="2895266" cy="1059243"/>
      </dsp:txXfrm>
    </dsp:sp>
    <dsp:sp modelId="{46A2CD33-F25B-4135-B78B-85C47155360C}">
      <dsp:nvSpPr>
        <dsp:cNvPr id="0" name=""/>
        <dsp:cNvSpPr/>
      </dsp:nvSpPr>
      <dsp:spPr>
        <a:xfrm>
          <a:off x="6960466" y="1109996"/>
          <a:ext cx="3213039" cy="3190587"/>
        </a:xfrm>
        <a:prstGeom prst="rect">
          <a:avLst/>
        </a:prstGeom>
        <a:solidFill>
          <a:schemeClr val="accent5">
            <a:tint val="40000"/>
            <a:alpha val="90000"/>
            <a:hueOff val="-13513211"/>
            <a:satOff val="-21732"/>
            <a:lumOff val="685"/>
            <a:alphaOff val="0"/>
          </a:schemeClr>
        </a:solidFill>
        <a:ln w="12700" cap="flat" cmpd="sng" algn="ctr">
          <a:solidFill>
            <a:schemeClr val="accent5">
              <a:tint val="40000"/>
              <a:alpha val="90000"/>
              <a:hueOff val="-13513211"/>
              <a:satOff val="-21732"/>
              <a:lumOff val="6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None/>
          </a:pPr>
          <a:r>
            <a:rPr lang="en-US" sz="1800" kern="1200" dirty="0"/>
            <a:t>Review past 4 years root cause findings</a:t>
          </a:r>
        </a:p>
        <a:p>
          <a:pPr marL="171450" lvl="1" indent="-171450" algn="l" defTabSz="800100">
            <a:lnSpc>
              <a:spcPct val="90000"/>
            </a:lnSpc>
            <a:spcBef>
              <a:spcPct val="0"/>
            </a:spcBef>
            <a:spcAft>
              <a:spcPct val="15000"/>
            </a:spcAft>
            <a:buChar char="•"/>
          </a:pPr>
          <a:r>
            <a:rPr lang="en-US" sz="1800" kern="1200" dirty="0"/>
            <a:t>Utilize 615 funds to address improvement plan. </a:t>
          </a:r>
        </a:p>
        <a:p>
          <a:pPr marL="171450" lvl="1" indent="-171450" algn="l" defTabSz="800100">
            <a:lnSpc>
              <a:spcPct val="90000"/>
            </a:lnSpc>
            <a:spcBef>
              <a:spcPct val="0"/>
            </a:spcBef>
            <a:spcAft>
              <a:spcPct val="15000"/>
            </a:spcAft>
            <a:buChar char="•"/>
          </a:pPr>
          <a:r>
            <a:rPr lang="en-US" sz="1800" kern="1200" dirty="0"/>
            <a:t>Develop/utilize Parent Advisory Board </a:t>
          </a:r>
        </a:p>
        <a:p>
          <a:pPr marL="171450" lvl="1" indent="-171450" algn="l" defTabSz="800100">
            <a:lnSpc>
              <a:spcPct val="90000"/>
            </a:lnSpc>
            <a:spcBef>
              <a:spcPct val="0"/>
            </a:spcBef>
            <a:spcAft>
              <a:spcPct val="15000"/>
            </a:spcAft>
            <a:buChar char="•"/>
          </a:pPr>
          <a:r>
            <a:rPr lang="en-US" sz="1800" kern="1200" dirty="0"/>
            <a:t>Invite parents of students with disabilities to school board meeting. </a:t>
          </a:r>
        </a:p>
      </dsp:txBody>
      <dsp:txXfrm>
        <a:off x="6960466" y="1109996"/>
        <a:ext cx="3213039" cy="31905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27F52-45B4-4DA2-98C2-143E890568B6}">
      <dsp:nvSpPr>
        <dsp:cNvPr id="0" name=""/>
        <dsp:cNvSpPr/>
      </dsp:nvSpPr>
      <dsp:spPr>
        <a:xfrm>
          <a:off x="562663" y="2259936"/>
          <a:ext cx="2863703" cy="616346"/>
        </a:xfrm>
        <a:prstGeom prst="homePlate">
          <a:avLst>
            <a:gd name="adj" fmla="val 4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12 Jan. 2024	</a:t>
          </a:r>
        </a:p>
      </dsp:txBody>
      <dsp:txXfrm>
        <a:off x="562663" y="2259936"/>
        <a:ext cx="2740434" cy="616346"/>
      </dsp:txXfrm>
    </dsp:sp>
    <dsp:sp modelId="{7B79DF79-8A3B-4447-9FF2-3BBB18DD3E91}">
      <dsp:nvSpPr>
        <dsp:cNvPr id="0" name=""/>
        <dsp:cNvSpPr/>
      </dsp:nvSpPr>
      <dsp:spPr>
        <a:xfrm>
          <a:off x="5831" y="0"/>
          <a:ext cx="397736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r>
            <a:rPr lang="en-US" sz="1600" kern="1200" dirty="0"/>
            <a:t>Toolkits due in (</a:t>
          </a:r>
          <a:r>
            <a:rPr lang="en-US" sz="1600" kern="1200" dirty="0" err="1"/>
            <a:t>EdPlan</a:t>
          </a:r>
          <a:r>
            <a:rPr lang="en-US" sz="1600" kern="1200" dirty="0"/>
            <a:t>)</a:t>
          </a:r>
        </a:p>
      </dsp:txBody>
      <dsp:txXfrm>
        <a:off x="5831" y="0"/>
        <a:ext cx="3977365" cy="1643590"/>
      </dsp:txXfrm>
    </dsp:sp>
    <dsp:sp modelId="{803C2C2D-DE19-4FDF-8013-ED987D762334}">
      <dsp:nvSpPr>
        <dsp:cNvPr id="0" name=""/>
        <dsp:cNvSpPr/>
      </dsp:nvSpPr>
      <dsp:spPr>
        <a:xfrm>
          <a:off x="3426366" y="2568110"/>
          <a:ext cx="1113662" cy="0"/>
        </a:xfrm>
        <a:custGeom>
          <a:avLst/>
          <a:gdLst/>
          <a:ahLst/>
          <a:cxnLst/>
          <a:rect l="0" t="0" r="0" b="0"/>
          <a:pathLst>
            <a:path>
              <a:moveTo>
                <a:pt x="0" y="0"/>
              </a:moveTo>
              <a:lnTo>
                <a:pt x="111366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A91E5D-E4F7-4D58-8EBB-67EC0AAA58FC}">
      <dsp:nvSpPr>
        <dsp:cNvPr id="0" name=""/>
        <dsp:cNvSpPr/>
      </dsp:nvSpPr>
      <dsp:spPr>
        <a:xfrm>
          <a:off x="1994514" y="1746314"/>
          <a:ext cx="0" cy="513622"/>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CF5E80-BA6A-4A9C-A617-839345610E11}">
      <dsp:nvSpPr>
        <dsp:cNvPr id="0" name=""/>
        <dsp:cNvSpPr/>
      </dsp:nvSpPr>
      <dsp:spPr>
        <a:xfrm>
          <a:off x="1943152" y="1643590"/>
          <a:ext cx="102724" cy="1027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E90AD-7E8A-4166-8515-0055AEA8D472}">
      <dsp:nvSpPr>
        <dsp:cNvPr id="0" name=""/>
        <dsp:cNvSpPr/>
      </dsp:nvSpPr>
      <dsp:spPr>
        <a:xfrm>
          <a:off x="4540028" y="2259936"/>
          <a:ext cx="2863703" cy="616346"/>
        </a:xfrm>
        <a:prstGeom prst="hexagon">
          <a:avLst>
            <a:gd name="adj" fmla="val 40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Jan.–May 2024</a:t>
          </a:r>
        </a:p>
      </dsp:txBody>
      <dsp:txXfrm>
        <a:off x="4860849" y="2328985"/>
        <a:ext cx="2222061" cy="478248"/>
      </dsp:txXfrm>
    </dsp:sp>
    <dsp:sp modelId="{AC156B3E-1DA3-404B-91CC-393874ECAF83}">
      <dsp:nvSpPr>
        <dsp:cNvPr id="0" name=""/>
        <dsp:cNvSpPr/>
      </dsp:nvSpPr>
      <dsp:spPr>
        <a:xfrm>
          <a:off x="3983197" y="3492629"/>
          <a:ext cx="397736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t" anchorCtr="1">
          <a:noAutofit/>
        </a:bodyPr>
        <a:lstStyle/>
        <a:p>
          <a:pPr marL="0" lvl="0" indent="0" algn="ctr" defTabSz="711200">
            <a:lnSpc>
              <a:spcPct val="90000"/>
            </a:lnSpc>
            <a:spcBef>
              <a:spcPct val="0"/>
            </a:spcBef>
            <a:spcAft>
              <a:spcPct val="35000"/>
            </a:spcAft>
            <a:buNone/>
          </a:pPr>
          <a:r>
            <a:rPr lang="en-US" sz="1600" kern="1200" dirty="0"/>
            <a:t>Implement &amp; monitor improvement plan </a:t>
          </a:r>
        </a:p>
        <a:p>
          <a:pPr marL="0" lvl="0" indent="0" algn="ctr" defTabSz="711200">
            <a:lnSpc>
              <a:spcPct val="90000"/>
            </a:lnSpc>
            <a:spcBef>
              <a:spcPct val="0"/>
            </a:spcBef>
            <a:spcAft>
              <a:spcPct val="35000"/>
            </a:spcAft>
            <a:buNone/>
          </a:pPr>
          <a:r>
            <a:rPr lang="en-US" sz="1600" kern="1200" dirty="0"/>
            <a:t> Progress review is due by March 31</a:t>
          </a:r>
          <a:r>
            <a:rPr lang="en-US" sz="1600" kern="1200" baseline="30000" dirty="0"/>
            <a:t>st</a:t>
          </a:r>
          <a:endParaRPr lang="en-US" sz="1600" kern="1200" dirty="0"/>
        </a:p>
      </dsp:txBody>
      <dsp:txXfrm>
        <a:off x="3983197" y="3492629"/>
        <a:ext cx="3977365" cy="1643590"/>
      </dsp:txXfrm>
    </dsp:sp>
    <dsp:sp modelId="{96034109-6386-4E65-9D53-8D9B3121C32D}">
      <dsp:nvSpPr>
        <dsp:cNvPr id="0" name=""/>
        <dsp:cNvSpPr/>
      </dsp:nvSpPr>
      <dsp:spPr>
        <a:xfrm>
          <a:off x="7403732" y="2568110"/>
          <a:ext cx="1113662" cy="0"/>
        </a:xfrm>
        <a:custGeom>
          <a:avLst/>
          <a:gdLst/>
          <a:ahLst/>
          <a:cxnLst/>
          <a:rect l="0" t="0" r="0" b="0"/>
          <a:pathLst>
            <a:path>
              <a:moveTo>
                <a:pt x="0" y="0"/>
              </a:moveTo>
              <a:lnTo>
                <a:pt x="1113662"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62B27A-448E-4279-B298-242E9692629F}">
      <dsp:nvSpPr>
        <dsp:cNvPr id="0" name=""/>
        <dsp:cNvSpPr/>
      </dsp:nvSpPr>
      <dsp:spPr>
        <a:xfrm>
          <a:off x="5971880" y="2876283"/>
          <a:ext cx="0" cy="513622"/>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7D78AF5-2BA9-4D05-8645-7217585B102A}">
      <dsp:nvSpPr>
        <dsp:cNvPr id="0" name=""/>
        <dsp:cNvSpPr/>
      </dsp:nvSpPr>
      <dsp:spPr>
        <a:xfrm>
          <a:off x="5920518" y="3389905"/>
          <a:ext cx="102724" cy="1027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C7E34-DDD3-4E64-8EDC-0FE2C9C5CE2E}">
      <dsp:nvSpPr>
        <dsp:cNvPr id="0" name=""/>
        <dsp:cNvSpPr/>
      </dsp:nvSpPr>
      <dsp:spPr>
        <a:xfrm rot="10800000">
          <a:off x="8517394" y="2259936"/>
          <a:ext cx="2863703" cy="616346"/>
        </a:xfrm>
        <a:prstGeom prst="homePlate">
          <a:avLst>
            <a:gd name="adj" fmla="val 4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31 May 2024</a:t>
          </a:r>
        </a:p>
      </dsp:txBody>
      <dsp:txXfrm rot="10800000">
        <a:off x="8640663" y="2259936"/>
        <a:ext cx="2740434" cy="616346"/>
      </dsp:txXfrm>
    </dsp:sp>
    <dsp:sp modelId="{24B40778-2DFD-4718-8D76-8B1A48AFC842}">
      <dsp:nvSpPr>
        <dsp:cNvPr id="0" name=""/>
        <dsp:cNvSpPr/>
      </dsp:nvSpPr>
      <dsp:spPr>
        <a:xfrm>
          <a:off x="7960563" y="0"/>
          <a:ext cx="397736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r>
            <a:rPr lang="en-US" sz="1600" kern="1200" dirty="0"/>
            <a:t>Submit PD  </a:t>
          </a:r>
        </a:p>
        <a:p>
          <a:pPr marL="0" lvl="0" indent="0" algn="ctr" defTabSz="711200">
            <a:lnSpc>
              <a:spcPct val="90000"/>
            </a:lnSpc>
            <a:spcBef>
              <a:spcPct val="0"/>
            </a:spcBef>
            <a:spcAft>
              <a:spcPct val="35000"/>
            </a:spcAft>
            <a:buNone/>
          </a:pPr>
          <a:r>
            <a:rPr lang="en-US" sz="1600" kern="1200" dirty="0"/>
            <a:t>Submit Final progress review</a:t>
          </a:r>
        </a:p>
      </dsp:txBody>
      <dsp:txXfrm>
        <a:off x="7960563" y="0"/>
        <a:ext cx="3977365" cy="1643590"/>
      </dsp:txXfrm>
    </dsp:sp>
    <dsp:sp modelId="{F7BFEE70-9632-4B0D-B8AF-A67CDD401CE8}">
      <dsp:nvSpPr>
        <dsp:cNvPr id="0" name=""/>
        <dsp:cNvSpPr/>
      </dsp:nvSpPr>
      <dsp:spPr>
        <a:xfrm>
          <a:off x="9949246" y="1746314"/>
          <a:ext cx="0" cy="51362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E0E2D31-AE48-4562-8F73-4F9008B83B85}">
      <dsp:nvSpPr>
        <dsp:cNvPr id="0" name=""/>
        <dsp:cNvSpPr/>
      </dsp:nvSpPr>
      <dsp:spPr>
        <a:xfrm>
          <a:off x="9897884" y="1643590"/>
          <a:ext cx="102724" cy="10272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6D4B7-41C4-4405-BE41-166B3ED46B50}">
      <dsp:nvSpPr>
        <dsp:cNvPr id="0" name=""/>
        <dsp:cNvSpPr/>
      </dsp:nvSpPr>
      <dsp:spPr>
        <a:xfrm>
          <a:off x="0" y="905470"/>
          <a:ext cx="6269038" cy="16716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50A00A-CE8C-4ADE-B93D-AE581D414B52}">
      <dsp:nvSpPr>
        <dsp:cNvPr id="0" name=""/>
        <dsp:cNvSpPr/>
      </dsp:nvSpPr>
      <dsp:spPr>
        <a:xfrm>
          <a:off x="505670" y="1281588"/>
          <a:ext cx="919400" cy="919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7D1B9B-BC5F-44B2-937B-4225A69DF444}">
      <dsp:nvSpPr>
        <dsp:cNvPr id="0" name=""/>
        <dsp:cNvSpPr/>
      </dsp:nvSpPr>
      <dsp:spPr>
        <a:xfrm>
          <a:off x="1930741" y="905470"/>
          <a:ext cx="2821067"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1111250">
            <a:lnSpc>
              <a:spcPct val="90000"/>
            </a:lnSpc>
            <a:spcBef>
              <a:spcPct val="0"/>
            </a:spcBef>
            <a:spcAft>
              <a:spcPct val="35000"/>
            </a:spcAft>
            <a:buNone/>
          </a:pPr>
          <a:r>
            <a:rPr lang="en-US" sz="2500" kern="1200" dirty="0"/>
            <a:t>Level 2 Support for Risk:</a:t>
          </a:r>
        </a:p>
      </dsp:txBody>
      <dsp:txXfrm>
        <a:off x="1930741" y="905470"/>
        <a:ext cx="2821067" cy="1671637"/>
      </dsp:txXfrm>
    </dsp:sp>
    <dsp:sp modelId="{B9C4FAA8-5374-4ABE-8A0F-8053C35C24EA}">
      <dsp:nvSpPr>
        <dsp:cNvPr id="0" name=""/>
        <dsp:cNvSpPr/>
      </dsp:nvSpPr>
      <dsp:spPr>
        <a:xfrm>
          <a:off x="4751808" y="905470"/>
          <a:ext cx="1517229"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666750">
            <a:lnSpc>
              <a:spcPct val="90000"/>
            </a:lnSpc>
            <a:spcBef>
              <a:spcPct val="0"/>
            </a:spcBef>
            <a:spcAft>
              <a:spcPct val="35000"/>
            </a:spcAft>
            <a:buNone/>
          </a:pPr>
          <a:r>
            <a:rPr lang="en-US" sz="1500" kern="1200"/>
            <a:t>Not meeting Excess Cost requirements</a:t>
          </a:r>
        </a:p>
        <a:p>
          <a:pPr marL="0" lvl="0" indent="0" algn="l" defTabSz="666750">
            <a:lnSpc>
              <a:spcPct val="90000"/>
            </a:lnSpc>
            <a:spcBef>
              <a:spcPct val="0"/>
            </a:spcBef>
            <a:spcAft>
              <a:spcPct val="35000"/>
            </a:spcAft>
            <a:buNone/>
          </a:pPr>
          <a:r>
            <a:rPr lang="en-US" sz="1500" kern="1200"/>
            <a:t>Audit findings related to SPED</a:t>
          </a:r>
        </a:p>
      </dsp:txBody>
      <dsp:txXfrm>
        <a:off x="4751808" y="905470"/>
        <a:ext cx="1517229" cy="1671637"/>
      </dsp:txXfrm>
    </dsp:sp>
    <dsp:sp modelId="{DEC10332-E46E-479C-8175-4CA1D1CE3B18}">
      <dsp:nvSpPr>
        <dsp:cNvPr id="0" name=""/>
        <dsp:cNvSpPr/>
      </dsp:nvSpPr>
      <dsp:spPr>
        <a:xfrm>
          <a:off x="0" y="2995017"/>
          <a:ext cx="6269038" cy="16716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D93BF5-1123-429F-8207-AD6B22536D38}">
      <dsp:nvSpPr>
        <dsp:cNvPr id="0" name=""/>
        <dsp:cNvSpPr/>
      </dsp:nvSpPr>
      <dsp:spPr>
        <a:xfrm>
          <a:off x="505670" y="3371135"/>
          <a:ext cx="919400" cy="919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0E4510-5865-43DF-A8FB-5AC6BFE64EBF}">
      <dsp:nvSpPr>
        <dsp:cNvPr id="0" name=""/>
        <dsp:cNvSpPr/>
      </dsp:nvSpPr>
      <dsp:spPr>
        <a:xfrm>
          <a:off x="1930741" y="2995017"/>
          <a:ext cx="4338296"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1111250">
            <a:lnSpc>
              <a:spcPct val="90000"/>
            </a:lnSpc>
            <a:spcBef>
              <a:spcPct val="0"/>
            </a:spcBef>
            <a:spcAft>
              <a:spcPct val="35000"/>
            </a:spcAft>
            <a:buNone/>
          </a:pPr>
          <a:r>
            <a:rPr lang="en-US" sz="2500" kern="1200"/>
            <a:t>Working with finance staff is critically important to avoid Excess Cost and/or Audit findings</a:t>
          </a:r>
        </a:p>
      </dsp:txBody>
      <dsp:txXfrm>
        <a:off x="1930741" y="2995017"/>
        <a:ext cx="4338296" cy="16716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68488-7CF0-41F7-AC15-0DE393CA4C31}">
      <dsp:nvSpPr>
        <dsp:cNvPr id="0" name=""/>
        <dsp:cNvSpPr/>
      </dsp:nvSpPr>
      <dsp:spPr>
        <a:xfrm>
          <a:off x="0" y="273846"/>
          <a:ext cx="6367912" cy="842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Information to consider</a:t>
          </a:r>
        </a:p>
      </dsp:txBody>
      <dsp:txXfrm>
        <a:off x="41123" y="314969"/>
        <a:ext cx="6285666" cy="760154"/>
      </dsp:txXfrm>
    </dsp:sp>
    <dsp:sp modelId="{AFC4229B-77FE-40E0-9B7D-B5A1F3B36A8C}">
      <dsp:nvSpPr>
        <dsp:cNvPr id="0" name=""/>
        <dsp:cNvSpPr/>
      </dsp:nvSpPr>
      <dsp:spPr>
        <a:xfrm>
          <a:off x="0" y="1116246"/>
          <a:ext cx="6367912" cy="2123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81"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Policy, procedures, and/or internal practices relating to funding requirements:</a:t>
          </a:r>
        </a:p>
        <a:p>
          <a:pPr marL="571500" lvl="2" indent="-285750" algn="l" defTabSz="1244600">
            <a:lnSpc>
              <a:spcPct val="90000"/>
            </a:lnSpc>
            <a:spcBef>
              <a:spcPct val="0"/>
            </a:spcBef>
            <a:spcAft>
              <a:spcPct val="20000"/>
            </a:spcAft>
            <a:buChar char="•"/>
          </a:pPr>
          <a:r>
            <a:rPr lang="en-US" sz="2800" kern="1200" dirty="0"/>
            <a:t>Maintenance of effort (MOE)</a:t>
          </a:r>
        </a:p>
        <a:p>
          <a:pPr marL="571500" lvl="2" indent="-285750" algn="l" defTabSz="1244600">
            <a:lnSpc>
              <a:spcPct val="90000"/>
            </a:lnSpc>
            <a:spcBef>
              <a:spcPct val="0"/>
            </a:spcBef>
            <a:spcAft>
              <a:spcPct val="20000"/>
            </a:spcAft>
            <a:buChar char="•"/>
          </a:pPr>
          <a:r>
            <a:rPr lang="en-US" sz="2800" kern="1200" dirty="0"/>
            <a:t>Claim submission process</a:t>
          </a:r>
        </a:p>
      </dsp:txBody>
      <dsp:txXfrm>
        <a:off x="0" y="1116246"/>
        <a:ext cx="6367912" cy="2123820"/>
      </dsp:txXfrm>
    </dsp:sp>
    <dsp:sp modelId="{72ED3504-B123-4D79-A44F-9252103A3547}">
      <dsp:nvSpPr>
        <dsp:cNvPr id="0" name=""/>
        <dsp:cNvSpPr/>
      </dsp:nvSpPr>
      <dsp:spPr>
        <a:xfrm>
          <a:off x="0" y="3240066"/>
          <a:ext cx="6367912" cy="842400"/>
        </a:xfrm>
        <a:prstGeom prst="roundRect">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Questions to consider</a:t>
          </a:r>
        </a:p>
      </dsp:txBody>
      <dsp:txXfrm>
        <a:off x="41123" y="3281189"/>
        <a:ext cx="6285666" cy="760154"/>
      </dsp:txXfrm>
    </dsp:sp>
    <dsp:sp modelId="{326C44C7-E8A0-423E-B703-78F0A512BCE9}">
      <dsp:nvSpPr>
        <dsp:cNvPr id="0" name=""/>
        <dsp:cNvSpPr/>
      </dsp:nvSpPr>
      <dsp:spPr>
        <a:xfrm>
          <a:off x="0" y="4082466"/>
          <a:ext cx="6367912" cy="204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81"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How do you monitor the use of Federal IDEA funds and state funds for students with disabilities?</a:t>
          </a:r>
        </a:p>
        <a:p>
          <a:pPr marL="285750" lvl="1" indent="-285750" algn="l" defTabSz="1244600">
            <a:lnSpc>
              <a:spcPct val="90000"/>
            </a:lnSpc>
            <a:spcBef>
              <a:spcPct val="0"/>
            </a:spcBef>
            <a:spcAft>
              <a:spcPct val="20000"/>
            </a:spcAft>
            <a:buChar char="•"/>
          </a:pPr>
          <a:r>
            <a:rPr lang="en-US" sz="2800" kern="1200"/>
            <a:t>Have you submitted a late claim?  Why?</a:t>
          </a:r>
        </a:p>
      </dsp:txBody>
      <dsp:txXfrm>
        <a:off x="0" y="4082466"/>
        <a:ext cx="6367912" cy="20493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3D1AF-C26B-4BB3-B4A9-538593F1A013}">
      <dsp:nvSpPr>
        <dsp:cNvPr id="0" name=""/>
        <dsp:cNvSpPr/>
      </dsp:nvSpPr>
      <dsp:spPr>
        <a:xfrm>
          <a:off x="0" y="33507"/>
          <a:ext cx="6367912" cy="31030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Complete the appropriate Toolkit – Due January 12th</a:t>
          </a:r>
        </a:p>
      </dsp:txBody>
      <dsp:txXfrm>
        <a:off x="151479" y="184986"/>
        <a:ext cx="6064954" cy="2800101"/>
      </dsp:txXfrm>
    </dsp:sp>
    <dsp:sp modelId="{AF180E82-2393-4CEB-AEE3-36D2567DF7C8}">
      <dsp:nvSpPr>
        <dsp:cNvPr id="0" name=""/>
        <dsp:cNvSpPr/>
      </dsp:nvSpPr>
      <dsp:spPr>
        <a:xfrm>
          <a:off x="0" y="3269046"/>
          <a:ext cx="6367912" cy="3103059"/>
        </a:xfrm>
        <a:prstGeom prst="roundRect">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Provide the identified professional development (PD) – Due May 31st</a:t>
          </a:r>
        </a:p>
      </dsp:txBody>
      <dsp:txXfrm>
        <a:off x="151479" y="3420525"/>
        <a:ext cx="6064954" cy="280010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27F52-45B4-4DA2-98C2-143E890568B6}">
      <dsp:nvSpPr>
        <dsp:cNvPr id="0" name=""/>
        <dsp:cNvSpPr/>
      </dsp:nvSpPr>
      <dsp:spPr>
        <a:xfrm>
          <a:off x="562663" y="2259936"/>
          <a:ext cx="2863703" cy="616346"/>
        </a:xfrm>
        <a:prstGeom prst="homePlate">
          <a:avLst>
            <a:gd name="adj" fmla="val 4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12 Jan. 2024	</a:t>
          </a:r>
        </a:p>
      </dsp:txBody>
      <dsp:txXfrm>
        <a:off x="562663" y="2259936"/>
        <a:ext cx="2740434" cy="616346"/>
      </dsp:txXfrm>
    </dsp:sp>
    <dsp:sp modelId="{7B79DF79-8A3B-4447-9FF2-3BBB18DD3E91}">
      <dsp:nvSpPr>
        <dsp:cNvPr id="0" name=""/>
        <dsp:cNvSpPr/>
      </dsp:nvSpPr>
      <dsp:spPr>
        <a:xfrm>
          <a:off x="5831" y="0"/>
          <a:ext cx="397736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r>
            <a:rPr lang="en-US" sz="1600" kern="1200" dirty="0"/>
            <a:t>Toolkits due in (</a:t>
          </a:r>
          <a:r>
            <a:rPr lang="en-US" sz="1600" kern="1200" dirty="0" err="1"/>
            <a:t>EdPlan</a:t>
          </a:r>
          <a:r>
            <a:rPr lang="en-US" sz="1600" kern="1200" dirty="0"/>
            <a:t>)</a:t>
          </a:r>
        </a:p>
      </dsp:txBody>
      <dsp:txXfrm>
        <a:off x="5831" y="0"/>
        <a:ext cx="3977365" cy="1643590"/>
      </dsp:txXfrm>
    </dsp:sp>
    <dsp:sp modelId="{803C2C2D-DE19-4FDF-8013-ED987D762334}">
      <dsp:nvSpPr>
        <dsp:cNvPr id="0" name=""/>
        <dsp:cNvSpPr/>
      </dsp:nvSpPr>
      <dsp:spPr>
        <a:xfrm>
          <a:off x="3426366" y="2568110"/>
          <a:ext cx="1113662" cy="0"/>
        </a:xfrm>
        <a:custGeom>
          <a:avLst/>
          <a:gdLst/>
          <a:ahLst/>
          <a:cxnLst/>
          <a:rect l="0" t="0" r="0" b="0"/>
          <a:pathLst>
            <a:path>
              <a:moveTo>
                <a:pt x="0" y="0"/>
              </a:moveTo>
              <a:lnTo>
                <a:pt x="111366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A91E5D-E4F7-4D58-8EBB-67EC0AAA58FC}">
      <dsp:nvSpPr>
        <dsp:cNvPr id="0" name=""/>
        <dsp:cNvSpPr/>
      </dsp:nvSpPr>
      <dsp:spPr>
        <a:xfrm>
          <a:off x="1994514" y="1746314"/>
          <a:ext cx="0" cy="513622"/>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CF5E80-BA6A-4A9C-A617-839345610E11}">
      <dsp:nvSpPr>
        <dsp:cNvPr id="0" name=""/>
        <dsp:cNvSpPr/>
      </dsp:nvSpPr>
      <dsp:spPr>
        <a:xfrm>
          <a:off x="1943152" y="1643590"/>
          <a:ext cx="102724" cy="1027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E90AD-7E8A-4166-8515-0055AEA8D472}">
      <dsp:nvSpPr>
        <dsp:cNvPr id="0" name=""/>
        <dsp:cNvSpPr/>
      </dsp:nvSpPr>
      <dsp:spPr>
        <a:xfrm>
          <a:off x="4540028" y="2259936"/>
          <a:ext cx="2863703" cy="616346"/>
        </a:xfrm>
        <a:prstGeom prst="hexagon">
          <a:avLst>
            <a:gd name="adj" fmla="val 40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Jan.–May 2024</a:t>
          </a:r>
        </a:p>
      </dsp:txBody>
      <dsp:txXfrm>
        <a:off x="4860849" y="2328985"/>
        <a:ext cx="2222061" cy="478248"/>
      </dsp:txXfrm>
    </dsp:sp>
    <dsp:sp modelId="{AC156B3E-1DA3-404B-91CC-393874ECAF83}">
      <dsp:nvSpPr>
        <dsp:cNvPr id="0" name=""/>
        <dsp:cNvSpPr/>
      </dsp:nvSpPr>
      <dsp:spPr>
        <a:xfrm>
          <a:off x="3983197" y="3492629"/>
          <a:ext cx="397736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t" anchorCtr="1">
          <a:noAutofit/>
        </a:bodyPr>
        <a:lstStyle/>
        <a:p>
          <a:pPr marL="0" lvl="0" indent="0" algn="ctr" defTabSz="711200">
            <a:lnSpc>
              <a:spcPct val="90000"/>
            </a:lnSpc>
            <a:spcBef>
              <a:spcPct val="0"/>
            </a:spcBef>
            <a:spcAft>
              <a:spcPct val="35000"/>
            </a:spcAft>
            <a:buNone/>
          </a:pPr>
          <a:r>
            <a:rPr lang="en-US" sz="1600" kern="1200" dirty="0"/>
            <a:t>Implement &amp; monitor improvement plan </a:t>
          </a:r>
        </a:p>
        <a:p>
          <a:pPr marL="0" lvl="0" indent="0" algn="ctr" defTabSz="711200">
            <a:lnSpc>
              <a:spcPct val="90000"/>
            </a:lnSpc>
            <a:spcBef>
              <a:spcPct val="0"/>
            </a:spcBef>
            <a:spcAft>
              <a:spcPct val="35000"/>
            </a:spcAft>
            <a:buNone/>
          </a:pPr>
          <a:r>
            <a:rPr lang="en-US" sz="1600" kern="1200" dirty="0"/>
            <a:t> Progress review is due by March 31</a:t>
          </a:r>
          <a:r>
            <a:rPr lang="en-US" sz="1600" kern="1200" baseline="30000" dirty="0"/>
            <a:t>st</a:t>
          </a:r>
          <a:endParaRPr lang="en-US" sz="1600" kern="1200" dirty="0"/>
        </a:p>
      </dsp:txBody>
      <dsp:txXfrm>
        <a:off x="3983197" y="3492629"/>
        <a:ext cx="3977365" cy="1643590"/>
      </dsp:txXfrm>
    </dsp:sp>
    <dsp:sp modelId="{96034109-6386-4E65-9D53-8D9B3121C32D}">
      <dsp:nvSpPr>
        <dsp:cNvPr id="0" name=""/>
        <dsp:cNvSpPr/>
      </dsp:nvSpPr>
      <dsp:spPr>
        <a:xfrm>
          <a:off x="7403732" y="2568110"/>
          <a:ext cx="1113662" cy="0"/>
        </a:xfrm>
        <a:custGeom>
          <a:avLst/>
          <a:gdLst/>
          <a:ahLst/>
          <a:cxnLst/>
          <a:rect l="0" t="0" r="0" b="0"/>
          <a:pathLst>
            <a:path>
              <a:moveTo>
                <a:pt x="0" y="0"/>
              </a:moveTo>
              <a:lnTo>
                <a:pt x="1113662"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62B27A-448E-4279-B298-242E9692629F}">
      <dsp:nvSpPr>
        <dsp:cNvPr id="0" name=""/>
        <dsp:cNvSpPr/>
      </dsp:nvSpPr>
      <dsp:spPr>
        <a:xfrm>
          <a:off x="5971880" y="2876283"/>
          <a:ext cx="0" cy="513622"/>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7D78AF5-2BA9-4D05-8645-7217585B102A}">
      <dsp:nvSpPr>
        <dsp:cNvPr id="0" name=""/>
        <dsp:cNvSpPr/>
      </dsp:nvSpPr>
      <dsp:spPr>
        <a:xfrm>
          <a:off x="5920518" y="3389905"/>
          <a:ext cx="102724" cy="1027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C7E34-DDD3-4E64-8EDC-0FE2C9C5CE2E}">
      <dsp:nvSpPr>
        <dsp:cNvPr id="0" name=""/>
        <dsp:cNvSpPr/>
      </dsp:nvSpPr>
      <dsp:spPr>
        <a:xfrm rot="10800000">
          <a:off x="8517394" y="2259936"/>
          <a:ext cx="2863703" cy="616346"/>
        </a:xfrm>
        <a:prstGeom prst="homePlate">
          <a:avLst>
            <a:gd name="adj" fmla="val 4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31 May 2024</a:t>
          </a:r>
        </a:p>
      </dsp:txBody>
      <dsp:txXfrm rot="10800000">
        <a:off x="8640663" y="2259936"/>
        <a:ext cx="2740434" cy="616346"/>
      </dsp:txXfrm>
    </dsp:sp>
    <dsp:sp modelId="{24B40778-2DFD-4718-8D76-8B1A48AFC842}">
      <dsp:nvSpPr>
        <dsp:cNvPr id="0" name=""/>
        <dsp:cNvSpPr/>
      </dsp:nvSpPr>
      <dsp:spPr>
        <a:xfrm>
          <a:off x="7960563" y="0"/>
          <a:ext cx="397736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r>
            <a:rPr lang="en-US" sz="1600" kern="1200" dirty="0"/>
            <a:t>Submit PD  </a:t>
          </a:r>
        </a:p>
        <a:p>
          <a:pPr marL="0" lvl="0" indent="0" algn="ctr" defTabSz="711200">
            <a:lnSpc>
              <a:spcPct val="90000"/>
            </a:lnSpc>
            <a:spcBef>
              <a:spcPct val="0"/>
            </a:spcBef>
            <a:spcAft>
              <a:spcPct val="35000"/>
            </a:spcAft>
            <a:buNone/>
          </a:pPr>
          <a:r>
            <a:rPr lang="en-US" sz="1600" kern="1200" dirty="0"/>
            <a:t>Submit Final progress review</a:t>
          </a:r>
        </a:p>
      </dsp:txBody>
      <dsp:txXfrm>
        <a:off x="7960563" y="0"/>
        <a:ext cx="3977365" cy="1643590"/>
      </dsp:txXfrm>
    </dsp:sp>
    <dsp:sp modelId="{F7BFEE70-9632-4B0D-B8AF-A67CDD401CE8}">
      <dsp:nvSpPr>
        <dsp:cNvPr id="0" name=""/>
        <dsp:cNvSpPr/>
      </dsp:nvSpPr>
      <dsp:spPr>
        <a:xfrm>
          <a:off x="9949246" y="1746314"/>
          <a:ext cx="0" cy="51362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E0E2D31-AE48-4562-8F73-4F9008B83B85}">
      <dsp:nvSpPr>
        <dsp:cNvPr id="0" name=""/>
        <dsp:cNvSpPr/>
      </dsp:nvSpPr>
      <dsp:spPr>
        <a:xfrm>
          <a:off x="9897884" y="1643590"/>
          <a:ext cx="102724" cy="10272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635A4-6D03-4AC7-AEDF-E45A9981C757}">
      <dsp:nvSpPr>
        <dsp:cNvPr id="0" name=""/>
        <dsp:cNvSpPr/>
      </dsp:nvSpPr>
      <dsp:spPr>
        <a:xfrm>
          <a:off x="0" y="25703"/>
          <a:ext cx="6263640" cy="2686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OSDE-SES identifies each district’s DMR based on a </a:t>
          </a:r>
          <a:r>
            <a:rPr lang="en-US" sz="2800" b="1" kern="1200" dirty="0"/>
            <a:t>Risk score</a:t>
          </a:r>
          <a:r>
            <a:rPr lang="en-US" sz="2800" kern="1200" dirty="0"/>
            <a:t> and a </a:t>
          </a:r>
          <a:r>
            <a:rPr lang="en-US" sz="2800" b="1" kern="1200" dirty="0"/>
            <a:t>Determination Rating</a:t>
          </a:r>
          <a:r>
            <a:rPr lang="en-US" sz="2800" kern="1200" dirty="0"/>
            <a:t> (Accounts for IDEA compliance and student performance reporting requirements).</a:t>
          </a:r>
        </a:p>
      </dsp:txBody>
      <dsp:txXfrm>
        <a:off x="131135" y="156838"/>
        <a:ext cx="6001370" cy="2424050"/>
      </dsp:txXfrm>
    </dsp:sp>
    <dsp:sp modelId="{4F1C8D64-F041-4BFB-BD83-23CB207237D4}">
      <dsp:nvSpPr>
        <dsp:cNvPr id="0" name=""/>
        <dsp:cNvSpPr/>
      </dsp:nvSpPr>
      <dsp:spPr>
        <a:xfrm>
          <a:off x="0" y="2792663"/>
          <a:ext cx="6263640" cy="2686320"/>
        </a:xfrm>
        <a:prstGeom prst="roundRect">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 DMR is reported as the level of support a district is assigned for the designated school/fiscal year.</a:t>
          </a:r>
        </a:p>
      </dsp:txBody>
      <dsp:txXfrm>
        <a:off x="131135" y="2923798"/>
        <a:ext cx="6001370" cy="2424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24EDF-AEE6-498D-A566-9AEE2FC0EAED}">
      <dsp:nvSpPr>
        <dsp:cNvPr id="0" name=""/>
        <dsp:cNvSpPr/>
      </dsp:nvSpPr>
      <dsp:spPr>
        <a:xfrm>
          <a:off x="5698" y="29729"/>
          <a:ext cx="5113212" cy="1699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a:lnSpc>
              <a:spcPct val="90000"/>
            </a:lnSpc>
            <a:spcBef>
              <a:spcPct val="0"/>
            </a:spcBef>
            <a:spcAft>
              <a:spcPct val="35000"/>
            </a:spcAft>
            <a:buNone/>
          </a:pPr>
          <a:r>
            <a:rPr lang="en-US" sz="2800" kern="1200" dirty="0"/>
            <a:t>Level Two Support assigned to districts identified as either:</a:t>
          </a:r>
        </a:p>
      </dsp:txBody>
      <dsp:txXfrm>
        <a:off x="5698" y="29729"/>
        <a:ext cx="5113212" cy="1699200"/>
      </dsp:txXfrm>
    </dsp:sp>
    <dsp:sp modelId="{CD88373F-FD90-4C22-981B-CA1F965F7A56}">
      <dsp:nvSpPr>
        <dsp:cNvPr id="0" name=""/>
        <dsp:cNvSpPr/>
      </dsp:nvSpPr>
      <dsp:spPr>
        <a:xfrm>
          <a:off x="10379" y="1727530"/>
          <a:ext cx="5103849" cy="259407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Risk Tier 2 (Low Risk)</a:t>
          </a:r>
        </a:p>
        <a:p>
          <a:pPr marL="285750" lvl="1" indent="-285750" algn="l" defTabSz="1422400">
            <a:lnSpc>
              <a:spcPct val="90000"/>
            </a:lnSpc>
            <a:spcBef>
              <a:spcPct val="0"/>
            </a:spcBef>
            <a:spcAft>
              <a:spcPct val="15000"/>
            </a:spcAft>
            <a:buChar char="•"/>
          </a:pPr>
          <a:r>
            <a:rPr lang="en-US" sz="3200" kern="1200" dirty="0"/>
            <a:t>Determination Level 2 (Needs Assistance)</a:t>
          </a:r>
        </a:p>
      </dsp:txBody>
      <dsp:txXfrm>
        <a:off x="10379" y="1727530"/>
        <a:ext cx="5103849" cy="2594078"/>
      </dsp:txXfrm>
    </dsp:sp>
    <dsp:sp modelId="{C2B5C8A1-DCE8-4A68-85CE-71BAF16C0863}">
      <dsp:nvSpPr>
        <dsp:cNvPr id="0" name=""/>
        <dsp:cNvSpPr/>
      </dsp:nvSpPr>
      <dsp:spPr>
        <a:xfrm>
          <a:off x="5780962" y="30429"/>
          <a:ext cx="4728939" cy="1699200"/>
        </a:xfrm>
        <a:prstGeom prst="rect">
          <a:avLst/>
        </a:prstGeom>
        <a:solidFill>
          <a:schemeClr val="accent2">
            <a:hueOff val="-5241897"/>
            <a:satOff val="20501"/>
            <a:lumOff val="20588"/>
            <a:alphaOff val="0"/>
          </a:schemeClr>
        </a:solidFill>
        <a:ln w="12700" cap="flat" cmpd="sng" algn="ctr">
          <a:solidFill>
            <a:schemeClr val="accent2">
              <a:hueOff val="-5241897"/>
              <a:satOff val="20501"/>
              <a:lumOff val="2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l" defTabSz="1422400">
            <a:lnSpc>
              <a:spcPct val="90000"/>
            </a:lnSpc>
            <a:spcBef>
              <a:spcPct val="0"/>
            </a:spcBef>
            <a:spcAft>
              <a:spcPct val="35000"/>
            </a:spcAft>
            <a:buNone/>
          </a:pPr>
          <a:r>
            <a:rPr lang="en-US" sz="3200" kern="1200" dirty="0"/>
            <a:t>Four Levels of Support</a:t>
          </a:r>
        </a:p>
      </dsp:txBody>
      <dsp:txXfrm>
        <a:off x="5780962" y="30429"/>
        <a:ext cx="4728939" cy="1699200"/>
      </dsp:txXfrm>
    </dsp:sp>
    <dsp:sp modelId="{899DC107-F8C7-4E89-A36F-075A26923348}">
      <dsp:nvSpPr>
        <dsp:cNvPr id="0" name=""/>
        <dsp:cNvSpPr/>
      </dsp:nvSpPr>
      <dsp:spPr>
        <a:xfrm>
          <a:off x="5780962" y="1729629"/>
          <a:ext cx="4728939" cy="2591280"/>
        </a:xfrm>
        <a:prstGeom prst="rect">
          <a:avLst/>
        </a:prstGeom>
        <a:solidFill>
          <a:schemeClr val="accent2">
            <a:tint val="40000"/>
            <a:alpha val="90000"/>
            <a:hueOff val="-6213846"/>
            <a:satOff val="42067"/>
            <a:lumOff val="5183"/>
            <a:alphaOff val="0"/>
          </a:schemeClr>
        </a:solidFill>
        <a:ln w="12700" cap="flat" cmpd="sng" algn="ctr">
          <a:solidFill>
            <a:schemeClr val="accent2">
              <a:tint val="40000"/>
              <a:alpha val="90000"/>
              <a:hueOff val="-6213846"/>
              <a:satOff val="42067"/>
              <a:lumOff val="51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Levels 1 to 4</a:t>
          </a:r>
        </a:p>
        <a:p>
          <a:pPr marL="285750" lvl="1" indent="-285750" algn="l" defTabSz="1422400">
            <a:lnSpc>
              <a:spcPct val="90000"/>
            </a:lnSpc>
            <a:spcBef>
              <a:spcPct val="0"/>
            </a:spcBef>
            <a:spcAft>
              <a:spcPct val="15000"/>
            </a:spcAft>
            <a:buChar char="•"/>
          </a:pPr>
          <a:r>
            <a:rPr lang="en-US" sz="3200" kern="1200" dirty="0"/>
            <a:t>Level 4 is most intensive, for districts that really struggle</a:t>
          </a:r>
        </a:p>
      </dsp:txBody>
      <dsp:txXfrm>
        <a:off x="5780962" y="1729629"/>
        <a:ext cx="4728939" cy="2591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78713-5FAF-4397-A93D-63A1DDD5802B}">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EEE3C-6CAE-41DC-A75F-400DF53417F7}">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Front-loaded technical assistance</a:t>
          </a:r>
        </a:p>
      </dsp:txBody>
      <dsp:txXfrm>
        <a:off x="0" y="0"/>
        <a:ext cx="6900512" cy="1384035"/>
      </dsp:txXfrm>
    </dsp:sp>
    <dsp:sp modelId="{5C246C80-F2B4-4EBB-B812-645225B181BF}">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BD7C5-1902-4757-B2E5-A046F21E97E6}">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Targeted technical assistance</a:t>
          </a:r>
        </a:p>
      </dsp:txBody>
      <dsp:txXfrm>
        <a:off x="0" y="1384035"/>
        <a:ext cx="6900512" cy="1384035"/>
      </dsp:txXfrm>
    </dsp:sp>
    <dsp:sp modelId="{C1BDC379-FEA8-4EB4-9A38-CEC4BE4BE7D5}">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37DA1-BC03-4478-8028-5226ACC70134}">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Toolkit(s)</a:t>
          </a:r>
        </a:p>
      </dsp:txBody>
      <dsp:txXfrm>
        <a:off x="0" y="2768070"/>
        <a:ext cx="6900512" cy="1384035"/>
      </dsp:txXfrm>
    </dsp:sp>
    <dsp:sp modelId="{192AF6FD-10E7-48AF-A609-701EA448452C}">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18B6D-BF52-45B3-ABB7-4647390245D4}">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Professional development (PD)</a:t>
          </a:r>
        </a:p>
      </dsp:txBody>
      <dsp:txXfrm>
        <a:off x="0" y="4152105"/>
        <a:ext cx="6900512" cy="1384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8B761-AC23-4677-8778-5BF7E1BF5855}">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910712"/>
        <a:ext cx="34956" cy="6991"/>
      </dsp:txXfrm>
    </dsp:sp>
    <dsp:sp modelId="{220CA489-5D4B-4DE9-8135-60BFD3C9CB97}">
      <dsp:nvSpPr>
        <dsp:cNvPr id="0" name=""/>
        <dsp:cNvSpPr/>
      </dsp:nvSpPr>
      <dsp:spPr>
        <a:xfrm>
          <a:off x="1868572" y="2308"/>
          <a:ext cx="3039665" cy="18237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889000">
            <a:lnSpc>
              <a:spcPct val="90000"/>
            </a:lnSpc>
            <a:spcBef>
              <a:spcPct val="0"/>
            </a:spcBef>
            <a:spcAft>
              <a:spcPct val="35000"/>
            </a:spcAft>
            <a:buNone/>
          </a:pPr>
          <a:r>
            <a:rPr lang="en-US" sz="2000" kern="1200" dirty="0"/>
            <a:t>Meet with the  team and review data to determine reasons for noncompliance</a:t>
          </a:r>
        </a:p>
      </dsp:txBody>
      <dsp:txXfrm>
        <a:off x="1868572" y="2308"/>
        <a:ext cx="3039665" cy="1823799"/>
      </dsp:txXfrm>
    </dsp:sp>
    <dsp:sp modelId="{ADDB3CC3-2B77-44C6-8F65-422D9E070268}">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accent5">
              <a:hueOff val="-6288281"/>
              <a:satOff val="-50000"/>
              <a:lumOff val="843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710" y="2155073"/>
        <a:ext cx="190179" cy="6991"/>
      </dsp:txXfrm>
    </dsp:sp>
    <dsp:sp modelId="{DB68BB44-BCCC-4F6D-B097-2102E8C8A659}">
      <dsp:nvSpPr>
        <dsp:cNvPr id="0" name=""/>
        <dsp:cNvSpPr/>
      </dsp:nvSpPr>
      <dsp:spPr>
        <a:xfrm>
          <a:off x="5607361" y="2308"/>
          <a:ext cx="3039665" cy="1823799"/>
        </a:xfrm>
        <a:prstGeom prst="rect">
          <a:avLst/>
        </a:prstGeom>
        <a:solidFill>
          <a:schemeClr val="accent5">
            <a:hueOff val="-4192187"/>
            <a:satOff val="-33333"/>
            <a:lumOff val="5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66800">
            <a:lnSpc>
              <a:spcPct val="90000"/>
            </a:lnSpc>
            <a:spcBef>
              <a:spcPct val="0"/>
            </a:spcBef>
            <a:spcAft>
              <a:spcPct val="35000"/>
            </a:spcAft>
            <a:buNone/>
          </a:pPr>
          <a:r>
            <a:rPr lang="en-US" sz="2400" kern="1200" dirty="0"/>
            <a:t>Establish PD to assist in correcting noncompliance</a:t>
          </a:r>
        </a:p>
      </dsp:txBody>
      <dsp:txXfrm>
        <a:off x="5607361" y="2308"/>
        <a:ext cx="3039665" cy="1823799"/>
      </dsp:txXfrm>
    </dsp:sp>
    <dsp:sp modelId="{98EDCB7C-0A6C-4F5B-9ED8-A5A4A299D5CB}">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6350" cap="flat" cmpd="sng" algn="ctr">
          <a:solidFill>
            <a:schemeClr val="accent5">
              <a:hueOff val="-12576562"/>
              <a:satOff val="-100000"/>
              <a:lumOff val="1686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3433634"/>
        <a:ext cx="34956" cy="6991"/>
      </dsp:txXfrm>
    </dsp:sp>
    <dsp:sp modelId="{D1E56F1E-93A5-4DCF-93F3-E36564FA1FCA}">
      <dsp:nvSpPr>
        <dsp:cNvPr id="0" name=""/>
        <dsp:cNvSpPr/>
      </dsp:nvSpPr>
      <dsp:spPr>
        <a:xfrm>
          <a:off x="1868572" y="2525230"/>
          <a:ext cx="3039665" cy="1823799"/>
        </a:xfrm>
        <a:prstGeom prst="rect">
          <a:avLst/>
        </a:prstGeom>
        <a:solidFill>
          <a:schemeClr val="accent5">
            <a:hueOff val="-8384375"/>
            <a:satOff val="-66667"/>
            <a:lumOff val="112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66800">
            <a:lnSpc>
              <a:spcPct val="90000"/>
            </a:lnSpc>
            <a:spcBef>
              <a:spcPct val="0"/>
            </a:spcBef>
            <a:spcAft>
              <a:spcPct val="35000"/>
            </a:spcAft>
            <a:buNone/>
          </a:pPr>
          <a:r>
            <a:rPr lang="en-US" sz="2400" kern="1200" dirty="0"/>
            <a:t>Verify root cause identified by the team </a:t>
          </a:r>
        </a:p>
      </dsp:txBody>
      <dsp:txXfrm>
        <a:off x="1868572" y="2525230"/>
        <a:ext cx="3039665" cy="1823799"/>
      </dsp:txXfrm>
    </dsp:sp>
    <dsp:sp modelId="{EA8AC998-E11B-4FF6-9FBA-0923D0F270DB}">
      <dsp:nvSpPr>
        <dsp:cNvPr id="0" name=""/>
        <dsp:cNvSpPr/>
      </dsp:nvSpPr>
      <dsp:spPr>
        <a:xfrm>
          <a:off x="5607361" y="2525230"/>
          <a:ext cx="3039665" cy="1823799"/>
        </a:xfrm>
        <a:prstGeom prst="rect">
          <a:avLst/>
        </a:prstGeom>
        <a:solidFill>
          <a:schemeClr val="accent5">
            <a:hueOff val="-12576562"/>
            <a:satOff val="-100000"/>
            <a:lumOff val="1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66800">
            <a:lnSpc>
              <a:spcPct val="90000"/>
            </a:lnSpc>
            <a:spcBef>
              <a:spcPct val="0"/>
            </a:spcBef>
            <a:spcAft>
              <a:spcPct val="35000"/>
            </a:spcAft>
            <a:buNone/>
          </a:pPr>
          <a:r>
            <a:rPr lang="en-US" sz="2400" kern="1200" dirty="0"/>
            <a:t>Document the identified PD</a:t>
          </a:r>
        </a:p>
      </dsp:txBody>
      <dsp:txXfrm>
        <a:off x="5607361" y="2525230"/>
        <a:ext cx="3039665" cy="18237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2B15E-EABC-40A9-8137-30511FDDF01C}">
      <dsp:nvSpPr>
        <dsp:cNvPr id="0" name=""/>
        <dsp:cNvSpPr/>
      </dsp:nvSpPr>
      <dsp:spPr>
        <a:xfrm>
          <a:off x="0" y="599490"/>
          <a:ext cx="6891188" cy="504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D008AB8-4B20-4E4F-92EE-6E510CE45266}">
      <dsp:nvSpPr>
        <dsp:cNvPr id="0" name=""/>
        <dsp:cNvSpPr/>
      </dsp:nvSpPr>
      <dsp:spPr>
        <a:xfrm>
          <a:off x="344559" y="304290"/>
          <a:ext cx="4823831" cy="590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329" tIns="0" rIns="182329" bIns="0" numCol="1" spcCol="1270" anchor="ctr" anchorCtr="0">
          <a:noAutofit/>
        </a:bodyPr>
        <a:lstStyle/>
        <a:p>
          <a:pPr marL="0" lvl="0" indent="0" algn="l" defTabSz="889000">
            <a:lnSpc>
              <a:spcPct val="90000"/>
            </a:lnSpc>
            <a:spcBef>
              <a:spcPct val="0"/>
            </a:spcBef>
            <a:spcAft>
              <a:spcPct val="35000"/>
            </a:spcAft>
            <a:buNone/>
          </a:pPr>
          <a:r>
            <a:rPr lang="en-US" sz="2000" kern="1200" dirty="0"/>
            <a:t>Purpose: to decrease reasons for low achievement in a particular area</a:t>
          </a:r>
        </a:p>
      </dsp:txBody>
      <dsp:txXfrm>
        <a:off x="373380" y="333111"/>
        <a:ext cx="4766189" cy="532758"/>
      </dsp:txXfrm>
    </dsp:sp>
    <dsp:sp modelId="{C8F2821C-022F-458D-BC56-21BCE05E9C45}">
      <dsp:nvSpPr>
        <dsp:cNvPr id="0" name=""/>
        <dsp:cNvSpPr/>
      </dsp:nvSpPr>
      <dsp:spPr>
        <a:xfrm>
          <a:off x="0" y="1506690"/>
          <a:ext cx="6891188" cy="2583000"/>
        </a:xfrm>
        <a:prstGeom prst="rect">
          <a:avLst/>
        </a:prstGeom>
        <a:solidFill>
          <a:schemeClr val="lt1">
            <a:alpha val="90000"/>
            <a:hueOff val="0"/>
            <a:satOff val="0"/>
            <a:lumOff val="0"/>
            <a:alphaOff val="0"/>
          </a:schemeClr>
        </a:solidFill>
        <a:ln w="6350" cap="flat" cmpd="sng" algn="ctr">
          <a:solidFill>
            <a:schemeClr val="accent2">
              <a:hueOff val="-5241897"/>
              <a:satOff val="20501"/>
              <a:lumOff val="205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833" tIns="416560" rIns="53483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 series of “inquiring questions” that are intended to drive the search into low achievement</a:t>
          </a:r>
        </a:p>
        <a:p>
          <a:pPr marL="228600" lvl="1" indent="-228600" algn="l" defTabSz="889000">
            <a:lnSpc>
              <a:spcPct val="90000"/>
            </a:lnSpc>
            <a:spcBef>
              <a:spcPct val="0"/>
            </a:spcBef>
            <a:spcAft>
              <a:spcPct val="15000"/>
            </a:spcAft>
            <a:buChar char="•"/>
          </a:pPr>
          <a:r>
            <a:rPr lang="en-US" sz="2000" kern="1200"/>
            <a:t>A series of “helpful hints” for data collections</a:t>
          </a:r>
        </a:p>
        <a:p>
          <a:pPr marL="228600" lvl="1" indent="-228600" algn="l" defTabSz="889000">
            <a:lnSpc>
              <a:spcPct val="90000"/>
            </a:lnSpc>
            <a:spcBef>
              <a:spcPct val="0"/>
            </a:spcBef>
            <a:spcAft>
              <a:spcPct val="15000"/>
            </a:spcAft>
            <a:buChar char="•"/>
          </a:pPr>
          <a:r>
            <a:rPr lang="en-US" sz="2000" kern="1200" dirty="0"/>
            <a:t>A conclusion statement that summarizes the  district’s search </a:t>
          </a:r>
        </a:p>
        <a:p>
          <a:pPr marL="228600" lvl="1" indent="-228600" algn="l" defTabSz="889000">
            <a:lnSpc>
              <a:spcPct val="90000"/>
            </a:lnSpc>
            <a:spcBef>
              <a:spcPct val="0"/>
            </a:spcBef>
            <a:spcAft>
              <a:spcPct val="15000"/>
            </a:spcAft>
            <a:buChar char="•"/>
          </a:pPr>
          <a:r>
            <a:rPr lang="en-US" sz="2000" kern="1200" dirty="0"/>
            <a:t>An action statement defining improvement steps </a:t>
          </a:r>
        </a:p>
        <a:p>
          <a:pPr marL="228600" lvl="1" indent="-228600" algn="l" defTabSz="889000">
            <a:lnSpc>
              <a:spcPct val="90000"/>
            </a:lnSpc>
            <a:spcBef>
              <a:spcPct val="0"/>
            </a:spcBef>
            <a:spcAft>
              <a:spcPct val="15000"/>
            </a:spcAft>
            <a:buChar char="•"/>
          </a:pPr>
          <a:r>
            <a:rPr lang="en-US" sz="2000" kern="1200" dirty="0"/>
            <a:t>A plan for the PD requirement</a:t>
          </a:r>
        </a:p>
      </dsp:txBody>
      <dsp:txXfrm>
        <a:off x="0" y="1506690"/>
        <a:ext cx="6891188" cy="2583000"/>
      </dsp:txXfrm>
    </dsp:sp>
    <dsp:sp modelId="{4AA08336-D3F6-4E95-AFC4-F32F936B385D}">
      <dsp:nvSpPr>
        <dsp:cNvPr id="0" name=""/>
        <dsp:cNvSpPr/>
      </dsp:nvSpPr>
      <dsp:spPr>
        <a:xfrm>
          <a:off x="344559" y="1211490"/>
          <a:ext cx="4823831" cy="590400"/>
        </a:xfrm>
        <a:prstGeom prst="roundRect">
          <a:avLst/>
        </a:prstGeom>
        <a:gradFill rotWithShape="0">
          <a:gsLst>
            <a:gs pos="0">
              <a:schemeClr val="accent2">
                <a:hueOff val="-5241897"/>
                <a:satOff val="20501"/>
                <a:lumOff val="20588"/>
                <a:alphaOff val="0"/>
                <a:satMod val="103000"/>
                <a:lumMod val="102000"/>
                <a:tint val="94000"/>
              </a:schemeClr>
            </a:gs>
            <a:gs pos="50000">
              <a:schemeClr val="accent2">
                <a:hueOff val="-5241897"/>
                <a:satOff val="20501"/>
                <a:lumOff val="20588"/>
                <a:alphaOff val="0"/>
                <a:satMod val="110000"/>
                <a:lumMod val="100000"/>
                <a:shade val="100000"/>
              </a:schemeClr>
            </a:gs>
            <a:gs pos="100000">
              <a:schemeClr val="accent2">
                <a:hueOff val="-5241897"/>
                <a:satOff val="20501"/>
                <a:lumOff val="20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329" tIns="0" rIns="182329" bIns="0" numCol="1" spcCol="1270" anchor="ctr" anchorCtr="0">
          <a:noAutofit/>
        </a:bodyPr>
        <a:lstStyle/>
        <a:p>
          <a:pPr marL="0" lvl="0" indent="0" algn="l" defTabSz="889000">
            <a:lnSpc>
              <a:spcPct val="90000"/>
            </a:lnSpc>
            <a:spcBef>
              <a:spcPct val="0"/>
            </a:spcBef>
            <a:spcAft>
              <a:spcPct val="35000"/>
            </a:spcAft>
            <a:buNone/>
          </a:pPr>
          <a:r>
            <a:rPr lang="en-US" sz="2000" kern="1200"/>
            <a:t>Content:</a:t>
          </a:r>
        </a:p>
      </dsp:txBody>
      <dsp:txXfrm>
        <a:off x="373380" y="1240311"/>
        <a:ext cx="4766189"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573AE-231E-4CBE-8497-A503A8A6CC67}">
      <dsp:nvSpPr>
        <dsp:cNvPr id="0" name=""/>
        <dsp:cNvSpPr/>
      </dsp:nvSpPr>
      <dsp:spPr>
        <a:xfrm>
          <a:off x="0" y="4167346"/>
          <a:ext cx="1725128" cy="136781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92024" rIns="122691" bIns="192024" numCol="1" spcCol="1270" anchor="ctr" anchorCtr="0">
          <a:noAutofit/>
        </a:bodyPr>
        <a:lstStyle/>
        <a:p>
          <a:pPr marL="0" lvl="0" indent="0" algn="ctr" defTabSz="1200150">
            <a:lnSpc>
              <a:spcPct val="90000"/>
            </a:lnSpc>
            <a:spcBef>
              <a:spcPct val="0"/>
            </a:spcBef>
            <a:spcAft>
              <a:spcPct val="35000"/>
            </a:spcAft>
            <a:buNone/>
          </a:pPr>
          <a:r>
            <a:rPr lang="en-US" sz="2700" kern="1200"/>
            <a:t>Monitor</a:t>
          </a:r>
        </a:p>
      </dsp:txBody>
      <dsp:txXfrm>
        <a:off x="0" y="4167346"/>
        <a:ext cx="1725128" cy="1367816"/>
      </dsp:txXfrm>
    </dsp:sp>
    <dsp:sp modelId="{03A747DC-0663-4BEE-B60F-846A0D2586D0}">
      <dsp:nvSpPr>
        <dsp:cNvPr id="0" name=""/>
        <dsp:cNvSpPr/>
      </dsp:nvSpPr>
      <dsp:spPr>
        <a:xfrm>
          <a:off x="1725128" y="4167346"/>
          <a:ext cx="5175384" cy="136781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15900" rIns="104981" bIns="215900" numCol="1" spcCol="1270" anchor="ctr" anchorCtr="0">
          <a:noAutofit/>
        </a:bodyPr>
        <a:lstStyle/>
        <a:p>
          <a:pPr marL="0" lvl="0" indent="0" algn="l" defTabSz="755650">
            <a:lnSpc>
              <a:spcPct val="90000"/>
            </a:lnSpc>
            <a:spcBef>
              <a:spcPct val="0"/>
            </a:spcBef>
            <a:spcAft>
              <a:spcPct val="35000"/>
            </a:spcAft>
            <a:buNone/>
          </a:pPr>
          <a:r>
            <a:rPr lang="en-US" sz="1700" kern="1200" dirty="0"/>
            <a:t>Monitor improvement plan and report progress twice. </a:t>
          </a:r>
        </a:p>
      </dsp:txBody>
      <dsp:txXfrm>
        <a:off x="1725128" y="4167346"/>
        <a:ext cx="5175384" cy="1367816"/>
      </dsp:txXfrm>
    </dsp:sp>
    <dsp:sp modelId="{61AA7240-681A-4560-8DAC-A536CB086F3F}">
      <dsp:nvSpPr>
        <dsp:cNvPr id="0" name=""/>
        <dsp:cNvSpPr/>
      </dsp:nvSpPr>
      <dsp:spPr>
        <a:xfrm rot="10800000">
          <a:off x="0" y="2084162"/>
          <a:ext cx="1725128" cy="2103701"/>
        </a:xfrm>
        <a:prstGeom prst="upArrowCallout">
          <a:avLst>
            <a:gd name="adj1" fmla="val 5000"/>
            <a:gd name="adj2" fmla="val 10000"/>
            <a:gd name="adj3" fmla="val 15000"/>
            <a:gd name="adj4" fmla="val 64977"/>
          </a:avLst>
        </a:prstGeom>
        <a:solidFill>
          <a:schemeClr val="accent5">
            <a:hueOff val="-6288281"/>
            <a:satOff val="-50000"/>
            <a:lumOff val="8432"/>
            <a:alphaOff val="0"/>
          </a:schemeClr>
        </a:solidFill>
        <a:ln w="12700" cap="flat" cmpd="sng" algn="ctr">
          <a:solidFill>
            <a:schemeClr val="accent5">
              <a:hueOff val="-6288281"/>
              <a:satOff val="-50000"/>
              <a:lumOff val="8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92024" rIns="122691" bIns="192024" numCol="1" spcCol="1270" anchor="ctr" anchorCtr="0">
          <a:noAutofit/>
        </a:bodyPr>
        <a:lstStyle/>
        <a:p>
          <a:pPr marL="0" lvl="0" indent="0" algn="ctr" defTabSz="1200150">
            <a:lnSpc>
              <a:spcPct val="90000"/>
            </a:lnSpc>
            <a:spcBef>
              <a:spcPct val="0"/>
            </a:spcBef>
            <a:spcAft>
              <a:spcPct val="35000"/>
            </a:spcAft>
            <a:buNone/>
          </a:pPr>
          <a:r>
            <a:rPr lang="en-US" sz="2700" kern="1200"/>
            <a:t>Provide</a:t>
          </a:r>
        </a:p>
      </dsp:txBody>
      <dsp:txXfrm rot="-10800000">
        <a:off x="0" y="2084162"/>
        <a:ext cx="1725128" cy="1367405"/>
      </dsp:txXfrm>
    </dsp:sp>
    <dsp:sp modelId="{30C096CD-7042-458A-A302-A47B6A4A1576}">
      <dsp:nvSpPr>
        <dsp:cNvPr id="0" name=""/>
        <dsp:cNvSpPr/>
      </dsp:nvSpPr>
      <dsp:spPr>
        <a:xfrm>
          <a:off x="1725128" y="2084162"/>
          <a:ext cx="5175384" cy="1367405"/>
        </a:xfrm>
        <a:prstGeom prst="rect">
          <a:avLst/>
        </a:prstGeom>
        <a:solidFill>
          <a:schemeClr val="accent5">
            <a:tint val="40000"/>
            <a:alpha val="90000"/>
            <a:hueOff val="-6756606"/>
            <a:satOff val="-10866"/>
            <a:lumOff val="342"/>
            <a:alphaOff val="0"/>
          </a:schemeClr>
        </a:solidFill>
        <a:ln w="12700" cap="flat" cmpd="sng" algn="ctr">
          <a:solidFill>
            <a:schemeClr val="accent5">
              <a:tint val="40000"/>
              <a:alpha val="90000"/>
              <a:hueOff val="-6756606"/>
              <a:satOff val="-10866"/>
              <a:lumOff val="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15900" rIns="104981" bIns="215900" numCol="1" spcCol="1270" anchor="ctr" anchorCtr="0">
          <a:noAutofit/>
        </a:bodyPr>
        <a:lstStyle/>
        <a:p>
          <a:pPr marL="0" lvl="0" indent="0" algn="l" defTabSz="755650">
            <a:lnSpc>
              <a:spcPct val="90000"/>
            </a:lnSpc>
            <a:spcBef>
              <a:spcPct val="0"/>
            </a:spcBef>
            <a:spcAft>
              <a:spcPct val="35000"/>
            </a:spcAft>
            <a:buNone/>
          </a:pPr>
          <a:r>
            <a:rPr lang="en-US" sz="1700" kern="1200"/>
            <a:t>Provide the PD &amp; implement the improvement plan</a:t>
          </a:r>
        </a:p>
      </dsp:txBody>
      <dsp:txXfrm>
        <a:off x="1725128" y="2084162"/>
        <a:ext cx="5175384" cy="1367405"/>
      </dsp:txXfrm>
    </dsp:sp>
    <dsp:sp modelId="{43252789-D2AC-43D5-A6BC-C519A862A04A}">
      <dsp:nvSpPr>
        <dsp:cNvPr id="0" name=""/>
        <dsp:cNvSpPr/>
      </dsp:nvSpPr>
      <dsp:spPr>
        <a:xfrm rot="10800000">
          <a:off x="0" y="978"/>
          <a:ext cx="1725128" cy="2103701"/>
        </a:xfrm>
        <a:prstGeom prst="upArrowCallout">
          <a:avLst>
            <a:gd name="adj1" fmla="val 5000"/>
            <a:gd name="adj2" fmla="val 10000"/>
            <a:gd name="adj3" fmla="val 15000"/>
            <a:gd name="adj4" fmla="val 64977"/>
          </a:avLst>
        </a:prstGeom>
        <a:solidFill>
          <a:schemeClr val="accent5">
            <a:hueOff val="-12576562"/>
            <a:satOff val="-100000"/>
            <a:lumOff val="16863"/>
            <a:alphaOff val="0"/>
          </a:schemeClr>
        </a:solidFill>
        <a:ln w="12700" cap="flat" cmpd="sng" algn="ctr">
          <a:solidFill>
            <a:schemeClr val="accent5">
              <a:hueOff val="-12576562"/>
              <a:satOff val="-100000"/>
              <a:lumOff val="1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92024" rIns="122691"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Complete</a:t>
          </a:r>
        </a:p>
      </dsp:txBody>
      <dsp:txXfrm rot="-10800000">
        <a:off x="0" y="978"/>
        <a:ext cx="1725128" cy="1367405"/>
      </dsp:txXfrm>
    </dsp:sp>
    <dsp:sp modelId="{54BE757A-A494-4A9B-A462-E1FEB1EE07D1}">
      <dsp:nvSpPr>
        <dsp:cNvPr id="0" name=""/>
        <dsp:cNvSpPr/>
      </dsp:nvSpPr>
      <dsp:spPr>
        <a:xfrm>
          <a:off x="1725128" y="978"/>
          <a:ext cx="5175384" cy="1367405"/>
        </a:xfrm>
        <a:prstGeom prst="rect">
          <a:avLst/>
        </a:prstGeom>
        <a:solidFill>
          <a:schemeClr val="accent5">
            <a:tint val="40000"/>
            <a:alpha val="90000"/>
            <a:hueOff val="-13513211"/>
            <a:satOff val="-21732"/>
            <a:lumOff val="685"/>
            <a:alphaOff val="0"/>
          </a:schemeClr>
        </a:solidFill>
        <a:ln w="12700" cap="flat" cmpd="sng" algn="ctr">
          <a:solidFill>
            <a:schemeClr val="accent5">
              <a:tint val="40000"/>
              <a:alpha val="90000"/>
              <a:hueOff val="-13513211"/>
              <a:satOff val="-21732"/>
              <a:lumOff val="6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15900" rIns="104981" bIns="215900" numCol="1" spcCol="1270" anchor="t" anchorCtr="0">
          <a:noAutofit/>
        </a:bodyPr>
        <a:lstStyle/>
        <a:p>
          <a:pPr marL="0" lvl="0" indent="0" algn="l" defTabSz="755650">
            <a:lnSpc>
              <a:spcPct val="90000"/>
            </a:lnSpc>
            <a:spcBef>
              <a:spcPct val="0"/>
            </a:spcBef>
            <a:spcAft>
              <a:spcPct val="35000"/>
            </a:spcAft>
            <a:buNone/>
          </a:pPr>
          <a:r>
            <a:rPr lang="en-US" sz="1700" kern="1200"/>
            <a:t>Complete the appropriate toolkits</a:t>
          </a:r>
        </a:p>
        <a:p>
          <a:pPr marL="114300" lvl="1" indent="-114300" algn="l" defTabSz="577850">
            <a:lnSpc>
              <a:spcPct val="90000"/>
            </a:lnSpc>
            <a:spcBef>
              <a:spcPct val="0"/>
            </a:spcBef>
            <a:spcAft>
              <a:spcPct val="15000"/>
            </a:spcAft>
            <a:buChar char="•"/>
          </a:pPr>
          <a:r>
            <a:rPr lang="en-US" sz="1300" kern="1200"/>
            <a:t>Identify root cause</a:t>
          </a:r>
        </a:p>
        <a:p>
          <a:pPr marL="114300" lvl="1" indent="-114300" algn="l" defTabSz="577850">
            <a:lnSpc>
              <a:spcPct val="90000"/>
            </a:lnSpc>
            <a:spcBef>
              <a:spcPct val="0"/>
            </a:spcBef>
            <a:spcAft>
              <a:spcPct val="15000"/>
            </a:spcAft>
            <a:buChar char="•"/>
          </a:pPr>
          <a:r>
            <a:rPr lang="en-US" sz="1300" kern="1200"/>
            <a:t>Develop improvement plan </a:t>
          </a:r>
        </a:p>
        <a:p>
          <a:pPr marL="114300" lvl="1" indent="-114300" algn="l" defTabSz="577850">
            <a:lnSpc>
              <a:spcPct val="90000"/>
            </a:lnSpc>
            <a:spcBef>
              <a:spcPct val="0"/>
            </a:spcBef>
            <a:spcAft>
              <a:spcPct val="15000"/>
            </a:spcAft>
            <a:buChar char="•"/>
          </a:pPr>
          <a:r>
            <a:rPr lang="en-US" sz="1300" kern="1200"/>
            <a:t>Identify professional development (PD) Needed</a:t>
          </a:r>
        </a:p>
      </dsp:txBody>
      <dsp:txXfrm>
        <a:off x="1725128" y="978"/>
        <a:ext cx="5175384" cy="13674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9B34F-8332-4DE9-BBEC-9BB8BDDEECF8}">
      <dsp:nvSpPr>
        <dsp:cNvPr id="0" name=""/>
        <dsp:cNvSpPr/>
      </dsp:nvSpPr>
      <dsp:spPr>
        <a:xfrm>
          <a:off x="0" y="464754"/>
          <a:ext cx="7559504" cy="876487"/>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02" tIns="437388" rIns="58670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We will monitor our dropout numbers.</a:t>
          </a:r>
        </a:p>
      </dsp:txBody>
      <dsp:txXfrm>
        <a:off x="0" y="464754"/>
        <a:ext cx="7559504" cy="876487"/>
      </dsp:txXfrm>
    </dsp:sp>
    <dsp:sp modelId="{2C565460-0BBF-4071-A1B6-5224AB28DEFB}">
      <dsp:nvSpPr>
        <dsp:cNvPr id="0" name=""/>
        <dsp:cNvSpPr/>
      </dsp:nvSpPr>
      <dsp:spPr>
        <a:xfrm>
          <a:off x="377975" y="154794"/>
          <a:ext cx="5291652"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933450">
            <a:lnSpc>
              <a:spcPct val="90000"/>
            </a:lnSpc>
            <a:spcBef>
              <a:spcPct val="0"/>
            </a:spcBef>
            <a:spcAft>
              <a:spcPct val="35000"/>
            </a:spcAft>
            <a:buNone/>
          </a:pPr>
          <a:r>
            <a:rPr lang="en-US" sz="2100" kern="1200"/>
            <a:t>Weak Goal:</a:t>
          </a:r>
        </a:p>
      </dsp:txBody>
      <dsp:txXfrm>
        <a:off x="408237" y="185056"/>
        <a:ext cx="5231128" cy="559396"/>
      </dsp:txXfrm>
    </dsp:sp>
    <dsp:sp modelId="{E465FFDA-C77D-414B-9382-461087AD061C}">
      <dsp:nvSpPr>
        <dsp:cNvPr id="0" name=""/>
        <dsp:cNvSpPr/>
      </dsp:nvSpPr>
      <dsp:spPr>
        <a:xfrm>
          <a:off x="0" y="1764602"/>
          <a:ext cx="7559504" cy="4365900"/>
        </a:xfrm>
        <a:prstGeom prst="rect">
          <a:avLst/>
        </a:prstGeom>
        <a:solidFill>
          <a:schemeClr val="lt1">
            <a:alpha val="90000"/>
            <a:hueOff val="0"/>
            <a:satOff val="0"/>
            <a:lumOff val="0"/>
            <a:alphaOff val="0"/>
          </a:schemeClr>
        </a:solidFill>
        <a:ln w="12700" cap="flat" cmpd="sng" algn="ctr">
          <a:solidFill>
            <a:schemeClr val="accent2">
              <a:hueOff val="-5241897"/>
              <a:satOff val="20501"/>
              <a:lumOff val="20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02" tIns="437388" rIns="58670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The team will meet monthly to identify students at risk for dropping out of school.  We will implement a one-on-one mentoring program and identify students that may need additional supports. When needed, we will connect with our community partners to provide the needed supports for individual students.</a:t>
          </a:r>
        </a:p>
        <a:p>
          <a:pPr marL="228600" lvl="1" indent="-228600" algn="l" defTabSz="933450">
            <a:lnSpc>
              <a:spcPct val="90000"/>
            </a:lnSpc>
            <a:spcBef>
              <a:spcPct val="0"/>
            </a:spcBef>
            <a:spcAft>
              <a:spcPct val="15000"/>
            </a:spcAft>
            <a:buChar char="•"/>
          </a:pPr>
          <a:r>
            <a:rPr lang="en-US" sz="2100" kern="1200"/>
            <a:t>At this meeting, we will assign staff to connect with students that have dropped out to provide support.  </a:t>
          </a:r>
        </a:p>
        <a:p>
          <a:pPr marL="228600" lvl="1" indent="-228600" algn="l" defTabSz="933450">
            <a:lnSpc>
              <a:spcPct val="90000"/>
            </a:lnSpc>
            <a:spcBef>
              <a:spcPct val="0"/>
            </a:spcBef>
            <a:spcAft>
              <a:spcPct val="15000"/>
            </a:spcAft>
            <a:buChar char="•"/>
          </a:pPr>
          <a:r>
            <a:rPr lang="en-US" sz="2100" kern="1200"/>
            <a:t>For the students at risk, we will identify strategies that are working and if needed, new strategies or community supports for each student and will continue to connect, support, and monitor. </a:t>
          </a:r>
        </a:p>
      </dsp:txBody>
      <dsp:txXfrm>
        <a:off x="0" y="1764602"/>
        <a:ext cx="7559504" cy="4365900"/>
      </dsp:txXfrm>
    </dsp:sp>
    <dsp:sp modelId="{388269BE-7EF5-481C-81D4-31F590D70F05}">
      <dsp:nvSpPr>
        <dsp:cNvPr id="0" name=""/>
        <dsp:cNvSpPr/>
      </dsp:nvSpPr>
      <dsp:spPr>
        <a:xfrm>
          <a:off x="377975" y="1454642"/>
          <a:ext cx="5291652" cy="619920"/>
        </a:xfrm>
        <a:prstGeom prst="roundRect">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933450">
            <a:lnSpc>
              <a:spcPct val="90000"/>
            </a:lnSpc>
            <a:spcBef>
              <a:spcPct val="0"/>
            </a:spcBef>
            <a:spcAft>
              <a:spcPct val="35000"/>
            </a:spcAft>
            <a:buNone/>
          </a:pPr>
          <a:r>
            <a:rPr lang="en-US" sz="2100" kern="1200"/>
            <a:t>Strong Goal:</a:t>
          </a:r>
        </a:p>
      </dsp:txBody>
      <dsp:txXfrm>
        <a:off x="408237" y="1484904"/>
        <a:ext cx="5231128" cy="5593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21032-F60E-452F-B93D-3FB9F1F8BBE4}">
      <dsp:nvSpPr>
        <dsp:cNvPr id="0" name=""/>
        <dsp:cNvSpPr/>
      </dsp:nvSpPr>
      <dsp:spPr>
        <a:xfrm>
          <a:off x="0" y="0"/>
          <a:ext cx="10515600" cy="124581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6A7EC-1C91-40C1-9D1F-333A2F9F709C}">
      <dsp:nvSpPr>
        <dsp:cNvPr id="0" name=""/>
        <dsp:cNvSpPr/>
      </dsp:nvSpPr>
      <dsp:spPr>
        <a:xfrm>
          <a:off x="385245" y="212440"/>
          <a:ext cx="685197" cy="6851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0FEBDF-4B19-4EF1-8C4C-12B535B9DB35}">
      <dsp:nvSpPr>
        <dsp:cNvPr id="0" name=""/>
        <dsp:cNvSpPr/>
      </dsp:nvSpPr>
      <dsp:spPr>
        <a:xfrm>
          <a:off x="1413741" y="0"/>
          <a:ext cx="4732020" cy="124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49" tIns="131849" rIns="131849" bIns="131849" numCol="1" spcCol="1270" anchor="ctr" anchorCtr="0">
          <a:noAutofit/>
        </a:bodyPr>
        <a:lstStyle/>
        <a:p>
          <a:pPr marL="0" lvl="0" indent="0" algn="l" defTabSz="1111250">
            <a:lnSpc>
              <a:spcPct val="90000"/>
            </a:lnSpc>
            <a:spcBef>
              <a:spcPct val="0"/>
            </a:spcBef>
            <a:spcAft>
              <a:spcPct val="35000"/>
            </a:spcAft>
            <a:buNone/>
          </a:pPr>
          <a:r>
            <a:rPr lang="en-US" sz="2500" kern="1200" dirty="0"/>
            <a:t>Weak</a:t>
          </a:r>
        </a:p>
      </dsp:txBody>
      <dsp:txXfrm>
        <a:off x="1413741" y="0"/>
        <a:ext cx="4732020" cy="1245814"/>
      </dsp:txXfrm>
    </dsp:sp>
    <dsp:sp modelId="{091CB442-3D4A-4807-824A-AC6F83FDD3EB}">
      <dsp:nvSpPr>
        <dsp:cNvPr id="0" name=""/>
        <dsp:cNvSpPr/>
      </dsp:nvSpPr>
      <dsp:spPr>
        <a:xfrm>
          <a:off x="5977921" y="0"/>
          <a:ext cx="4343257" cy="124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49" tIns="131849" rIns="131849" bIns="131849" numCol="1" spcCol="1270" anchor="ctr" anchorCtr="0">
          <a:noAutofit/>
        </a:bodyPr>
        <a:lstStyle/>
        <a:p>
          <a:pPr marL="0" lvl="0" indent="0" algn="l" defTabSz="889000">
            <a:lnSpc>
              <a:spcPct val="90000"/>
            </a:lnSpc>
            <a:spcBef>
              <a:spcPct val="0"/>
            </a:spcBef>
            <a:spcAft>
              <a:spcPct val="35000"/>
            </a:spcAft>
            <a:buNone/>
          </a:pPr>
          <a:r>
            <a:rPr lang="en-US" sz="2000" kern="1200" dirty="0"/>
            <a:t>Obtain a report from the high school on the numbers of students that have dropped out of school each semester.</a:t>
          </a:r>
        </a:p>
      </dsp:txBody>
      <dsp:txXfrm>
        <a:off x="5977921" y="0"/>
        <a:ext cx="4343257" cy="1245814"/>
      </dsp:txXfrm>
    </dsp:sp>
    <dsp:sp modelId="{F0287D84-34D7-43FD-8A8B-BA4E96296ACD}">
      <dsp:nvSpPr>
        <dsp:cNvPr id="0" name=""/>
        <dsp:cNvSpPr/>
      </dsp:nvSpPr>
      <dsp:spPr>
        <a:xfrm>
          <a:off x="0" y="1797238"/>
          <a:ext cx="10515600" cy="2123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DECF5-FFC1-4ABF-9867-6058E68AB4FB}">
      <dsp:nvSpPr>
        <dsp:cNvPr id="0" name=""/>
        <dsp:cNvSpPr/>
      </dsp:nvSpPr>
      <dsp:spPr>
        <a:xfrm>
          <a:off x="376858" y="2516453"/>
          <a:ext cx="685197" cy="6851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DFF06D-0C95-4837-BDD0-2ECD222778FB}">
      <dsp:nvSpPr>
        <dsp:cNvPr id="0" name=""/>
        <dsp:cNvSpPr/>
      </dsp:nvSpPr>
      <dsp:spPr>
        <a:xfrm>
          <a:off x="1438915" y="2236145"/>
          <a:ext cx="4732020" cy="124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49" tIns="131849" rIns="131849" bIns="131849" numCol="1" spcCol="1270" anchor="ctr" anchorCtr="0">
          <a:noAutofit/>
        </a:bodyPr>
        <a:lstStyle/>
        <a:p>
          <a:pPr marL="0" lvl="0" indent="0" algn="l" defTabSz="1111250">
            <a:lnSpc>
              <a:spcPct val="90000"/>
            </a:lnSpc>
            <a:spcBef>
              <a:spcPct val="0"/>
            </a:spcBef>
            <a:spcAft>
              <a:spcPct val="35000"/>
            </a:spcAft>
            <a:buNone/>
          </a:pPr>
          <a:r>
            <a:rPr lang="en-US" sz="2500" kern="1200"/>
            <a:t>Strong</a:t>
          </a:r>
        </a:p>
      </dsp:txBody>
      <dsp:txXfrm>
        <a:off x="1438915" y="2236145"/>
        <a:ext cx="4732020" cy="1245814"/>
      </dsp:txXfrm>
    </dsp:sp>
    <dsp:sp modelId="{5C6926CD-89E9-4AB8-9DF7-4D2648490B35}">
      <dsp:nvSpPr>
        <dsp:cNvPr id="0" name=""/>
        <dsp:cNvSpPr/>
      </dsp:nvSpPr>
      <dsp:spPr>
        <a:xfrm>
          <a:off x="6170935" y="2236145"/>
          <a:ext cx="4343257" cy="124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49" tIns="131849" rIns="131849" bIns="131849" numCol="1" spcCol="1270" anchor="ctr" anchorCtr="0">
          <a:noAutofit/>
        </a:bodyPr>
        <a:lstStyle/>
        <a:p>
          <a:pPr marL="0" lvl="0" indent="0" algn="l" defTabSz="711200">
            <a:lnSpc>
              <a:spcPct val="90000"/>
            </a:lnSpc>
            <a:spcBef>
              <a:spcPct val="0"/>
            </a:spcBef>
            <a:spcAft>
              <a:spcPct val="35000"/>
            </a:spcAft>
            <a:buNone/>
          </a:pPr>
          <a:r>
            <a:rPr lang="en-US" sz="1600" kern="1200" dirty="0"/>
            <a:t>The team plans to review the number of students that have dropped out at our monthly meeting.  We will compare the attendance and grades for these students.</a:t>
          </a:r>
        </a:p>
        <a:p>
          <a:pPr marL="0" lvl="0" indent="0" algn="l" defTabSz="711200">
            <a:lnSpc>
              <a:spcPct val="90000"/>
            </a:lnSpc>
            <a:spcBef>
              <a:spcPct val="0"/>
            </a:spcBef>
            <a:spcAft>
              <a:spcPct val="35000"/>
            </a:spcAft>
            <a:buNone/>
          </a:pPr>
          <a:r>
            <a:rPr lang="en-US" sz="1600" kern="1200" dirty="0"/>
            <a:t>The team will also identify students at risk for dropping out.  To provide the appropriate supports to these students, we will review attendance data and grades.  </a:t>
          </a:r>
        </a:p>
      </dsp:txBody>
      <dsp:txXfrm>
        <a:off x="6170935" y="2236145"/>
        <a:ext cx="4343257" cy="12458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A3698B-7DD6-C74D-BB93-757F14B7B698}" type="datetimeFigureOut">
              <a:rPr lang="en-US" smtClean="0"/>
              <a:t>12/8/2023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DMR Level 2 presentation</a:t>
            </a:r>
          </a:p>
        </p:txBody>
      </p:sp>
      <p:sp>
        <p:nvSpPr>
          <p:cNvPr id="4" name="Slide Number Placeholder 3"/>
          <p:cNvSpPr>
            <a:spLocks noGrp="1"/>
          </p:cNvSpPr>
          <p:nvPr>
            <p:ph type="sldNum" sz="quarter" idx="10"/>
          </p:nvPr>
        </p:nvSpPr>
        <p:spPr/>
        <p:txBody>
          <a:bodyPr/>
          <a:lstStyle/>
          <a:p>
            <a:fld id="{511936F9-C00C-D84D-AB08-223138E554E6}" type="slidenum">
              <a:rPr lang="en-US" smtClean="0"/>
              <a:t>1</a:t>
            </a:fld>
            <a:endParaRPr lang="en-US"/>
          </a:p>
        </p:txBody>
      </p:sp>
    </p:spTree>
    <p:extLst>
      <p:ext uri="{BB962C8B-B14F-4D97-AF65-F5344CB8AC3E}">
        <p14:creationId xmlns:p14="http://schemas.microsoft.com/office/powerpoint/2010/main" val="174593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Required activities you will find the integrated monitoring activities  for each level of support.   Below you will find explanation for the integrated monitoring activities. </a:t>
            </a:r>
          </a:p>
          <a:p>
            <a:endParaRPr lang="en-US" dirty="0"/>
          </a:p>
          <a:p>
            <a:r>
              <a:rPr lang="en-US" dirty="0"/>
              <a:t>As you can see, Level 2 is expected to complete integrated monitoring activities A through D. </a:t>
            </a:r>
          </a:p>
        </p:txBody>
      </p:sp>
      <p:sp>
        <p:nvSpPr>
          <p:cNvPr id="4" name="Slide Number Placeholder 3"/>
          <p:cNvSpPr>
            <a:spLocks noGrp="1"/>
          </p:cNvSpPr>
          <p:nvPr>
            <p:ph type="sldNum" sz="quarter" idx="10"/>
          </p:nvPr>
        </p:nvSpPr>
        <p:spPr/>
        <p:txBody>
          <a:bodyPr/>
          <a:lstStyle/>
          <a:p>
            <a:fld id="{511936F9-C00C-D84D-AB08-223138E554E6}" type="slidenum">
              <a:rPr lang="en-US" smtClean="0"/>
              <a:t>10</a:t>
            </a:fld>
            <a:endParaRPr lang="en-US"/>
          </a:p>
        </p:txBody>
      </p:sp>
    </p:spTree>
    <p:extLst>
      <p:ext uri="{BB962C8B-B14F-4D97-AF65-F5344CB8AC3E}">
        <p14:creationId xmlns:p14="http://schemas.microsoft.com/office/powerpoint/2010/main" val="970004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Response to Noncompliance, letters W through Z are required for all levels.  </a:t>
            </a:r>
          </a:p>
          <a:p>
            <a:r>
              <a:rPr lang="en-US" dirty="0"/>
              <a:t>Each time we are working with a district to improve in an area required under IDEA, the SDE requires a letter of assurance to ensure the district will strive for compliance. </a:t>
            </a:r>
          </a:p>
          <a:p>
            <a:r>
              <a:rPr lang="en-US" dirty="0"/>
              <a:t>The improvement plan is your guide to improvement.  </a:t>
            </a:r>
          </a:p>
          <a:p>
            <a:r>
              <a:rPr lang="en-US" dirty="0"/>
              <a:t>Improvement plans are reviewed to ensure the district has identified the root cause and  also to determine what we can do to support the plan.  </a:t>
            </a:r>
          </a:p>
          <a:p>
            <a:r>
              <a:rPr lang="en-US" dirty="0"/>
              <a:t>Last, there are data corrections (Prong 1) is to correct all data.  </a:t>
            </a:r>
          </a:p>
          <a:p>
            <a:r>
              <a:rPr lang="en-US" dirty="0"/>
              <a:t>Prong 2 is for systemic compliance verification.  The SDE is required to ensure the district has systemic compliance,  meaning the learned knowledge has now been implemented across the district.</a:t>
            </a:r>
          </a:p>
        </p:txBody>
      </p:sp>
      <p:sp>
        <p:nvSpPr>
          <p:cNvPr id="4" name="Slide Number Placeholder 3"/>
          <p:cNvSpPr>
            <a:spLocks noGrp="1"/>
          </p:cNvSpPr>
          <p:nvPr>
            <p:ph type="sldNum" sz="quarter" idx="10"/>
          </p:nvPr>
        </p:nvSpPr>
        <p:spPr/>
        <p:txBody>
          <a:bodyPr/>
          <a:lstStyle/>
          <a:p>
            <a:fld id="{511936F9-C00C-D84D-AB08-223138E554E6}" type="slidenum">
              <a:rPr lang="en-US" smtClean="0"/>
              <a:t>11</a:t>
            </a:fld>
            <a:endParaRPr lang="en-US"/>
          </a:p>
        </p:txBody>
      </p:sp>
    </p:spTree>
    <p:extLst>
      <p:ext uri="{BB962C8B-B14F-4D97-AF65-F5344CB8AC3E}">
        <p14:creationId xmlns:p14="http://schemas.microsoft.com/office/powerpoint/2010/main" val="393581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chart we just reviewed, here is the list of activities for DMR Level 2.  </a:t>
            </a:r>
          </a:p>
          <a:p>
            <a:endParaRPr lang="en-US" dirty="0"/>
          </a:p>
          <a:p>
            <a:pPr marL="171450" indent="-171450">
              <a:buFont typeface="Arial" panose="020B0604020202020204" pitchFamily="34" charset="0"/>
              <a:buChar char="•"/>
            </a:pPr>
            <a:r>
              <a:rPr lang="en-US" dirty="0"/>
              <a:t>Front-loaded TA just means we will provide any TA needed to support the district.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Targeted TA  is technical assistance specific to the areas of needed supports.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Toolkits are documents designed to assist the district with identifying the root cause, developing improvement plans, and identifying data to monitor progress.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Toolkits are located in </a:t>
            </a:r>
            <a:r>
              <a:rPr lang="en-US" dirty="0" err="1"/>
              <a:t>EdPlan</a:t>
            </a:r>
            <a:r>
              <a:rPr lang="en-US" dirty="0"/>
              <a:t> and must be completed in </a:t>
            </a:r>
            <a:r>
              <a:rPr lang="en-US" dirty="0" err="1"/>
              <a:t>EdPlan</a:t>
            </a:r>
            <a:r>
              <a:rPr lang="en-US" dirty="0"/>
              <a:t>.  You can reference the toolkits on our website.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district must also identify professional development to support the improvement plan.  PD is not an improvement plan it is a step in the process.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SDE recommends continuous data review to ensure movement towards compliance and to continue to review district data once a district is compliant to remain compliant.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12</a:t>
            </a:fld>
            <a:endParaRPr lang="en-US"/>
          </a:p>
        </p:txBody>
      </p:sp>
    </p:spTree>
    <p:extLst>
      <p:ext uri="{BB962C8B-B14F-4D97-AF65-F5344CB8AC3E}">
        <p14:creationId xmlns:p14="http://schemas.microsoft.com/office/powerpoint/2010/main" val="2435051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gather a team.  This should never be one person developing a plan because then you are missing the views of other staff that may be vital for improvement.  </a:t>
            </a:r>
          </a:p>
          <a:p>
            <a:endParaRPr lang="en-US" dirty="0"/>
          </a:p>
          <a:p>
            <a:r>
              <a:rPr lang="en-US" dirty="0"/>
              <a:t>The team should include the Special Education Director, special education teacher,  an administrator, and general education teacher (if areas of need is early childhood, then the general education teacher should be employed to work with students in pre-K). </a:t>
            </a:r>
          </a:p>
          <a:p>
            <a:endParaRPr lang="en-US" dirty="0"/>
          </a:p>
          <a:p>
            <a:r>
              <a:rPr lang="en-US" dirty="0"/>
              <a:t>Review data and identify what is needed to assist the team to determine the root cause.</a:t>
            </a:r>
          </a:p>
          <a:p>
            <a:endParaRPr lang="en-US" dirty="0"/>
          </a:p>
          <a:p>
            <a:r>
              <a:rPr lang="en-US" dirty="0"/>
              <a:t>Then determine the root cause,  develop an improvement plan  with PD aligned to the improvement plan.</a:t>
            </a:r>
          </a:p>
        </p:txBody>
      </p:sp>
      <p:sp>
        <p:nvSpPr>
          <p:cNvPr id="4" name="Slide Number Placeholder 3"/>
          <p:cNvSpPr>
            <a:spLocks noGrp="1"/>
          </p:cNvSpPr>
          <p:nvPr>
            <p:ph type="sldNum" sz="quarter" idx="10"/>
          </p:nvPr>
        </p:nvSpPr>
        <p:spPr/>
        <p:txBody>
          <a:bodyPr/>
          <a:lstStyle/>
          <a:p>
            <a:fld id="{511936F9-C00C-D84D-AB08-223138E554E6}" type="slidenum">
              <a:rPr lang="en-US" smtClean="0"/>
              <a:t>13</a:t>
            </a:fld>
            <a:endParaRPr lang="en-US"/>
          </a:p>
        </p:txBody>
      </p:sp>
    </p:spTree>
    <p:extLst>
      <p:ext uri="{BB962C8B-B14F-4D97-AF65-F5344CB8AC3E}">
        <p14:creationId xmlns:p14="http://schemas.microsoft.com/office/powerpoint/2010/main" val="3326138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data is vital to ensure the root cause is identified to assist in making the improvement plan.  </a:t>
            </a:r>
          </a:p>
          <a:p>
            <a:endParaRPr lang="en-US" dirty="0"/>
          </a:p>
          <a:p>
            <a:r>
              <a:rPr lang="en-US" dirty="0"/>
              <a:t>The data should identify the inquiring questions helping to identify additional data that assists in drilling down to the root cause.  </a:t>
            </a:r>
          </a:p>
          <a:p>
            <a:endParaRPr lang="en-US" dirty="0"/>
          </a:p>
          <a:p>
            <a:r>
              <a:rPr lang="en-US" dirty="0"/>
              <a:t>Sometimes a district has  to review data and inquiring questions several times before the true root cause is determined.  </a:t>
            </a:r>
          </a:p>
          <a:p>
            <a:endParaRPr lang="en-US" dirty="0"/>
          </a:p>
          <a:p>
            <a:r>
              <a:rPr lang="en-US" dirty="0"/>
              <a:t>Reviewing progress, once the plan has been implemented, will determine if the true root cause has been determined.   If no progress, the team may need repeat the data review  process. </a:t>
            </a:r>
          </a:p>
        </p:txBody>
      </p:sp>
      <p:sp>
        <p:nvSpPr>
          <p:cNvPr id="4" name="Slide Number Placeholder 3"/>
          <p:cNvSpPr>
            <a:spLocks noGrp="1"/>
          </p:cNvSpPr>
          <p:nvPr>
            <p:ph type="sldNum" sz="quarter" idx="10"/>
          </p:nvPr>
        </p:nvSpPr>
        <p:spPr/>
        <p:txBody>
          <a:bodyPr/>
          <a:lstStyle/>
          <a:p>
            <a:fld id="{511936F9-C00C-D84D-AB08-223138E554E6}" type="slidenum">
              <a:rPr lang="en-US" smtClean="0"/>
              <a:t>14</a:t>
            </a:fld>
            <a:endParaRPr lang="en-US"/>
          </a:p>
        </p:txBody>
      </p:sp>
    </p:spTree>
    <p:extLst>
      <p:ext uri="{BB962C8B-B14F-4D97-AF65-F5344CB8AC3E}">
        <p14:creationId xmlns:p14="http://schemas.microsoft.com/office/powerpoint/2010/main" val="205871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 toolkits in </a:t>
            </a:r>
            <a:r>
              <a:rPr lang="en-US" dirty="0" err="1"/>
              <a:t>EdPlan</a:t>
            </a:r>
            <a:r>
              <a:rPr lang="en-US" dirty="0"/>
              <a:t>.    </a:t>
            </a:r>
          </a:p>
          <a:p>
            <a:endParaRPr lang="en-US" dirty="0"/>
          </a:p>
          <a:p>
            <a:r>
              <a:rPr lang="en-US" dirty="0"/>
              <a:t>Toolkits are intended to guide the district through the data review process to identify the root cause  to develop a plan for improvement.  </a:t>
            </a:r>
          </a:p>
          <a:p>
            <a:endParaRPr lang="en-US" dirty="0"/>
          </a:p>
          <a:p>
            <a:r>
              <a:rPr lang="en-US" dirty="0"/>
              <a:t>When the root cause is identified the district can develop and implement an improvement plan, then align PD needed for improvement.  </a:t>
            </a:r>
          </a:p>
          <a:p>
            <a:r>
              <a:rPr lang="en-US" dirty="0"/>
              <a:t>  </a:t>
            </a:r>
          </a:p>
          <a:p>
            <a:r>
              <a:rPr lang="en-US" dirty="0"/>
              <a:t>The district is expected to monitor progress using data identified in the improvement plan.  If the progress review indicates little to no progress, the district may need to return to the data review and root cause to identify the needed changes.  </a:t>
            </a:r>
          </a:p>
          <a:p>
            <a:endParaRPr lang="en-US" dirty="0"/>
          </a:p>
          <a:p>
            <a:r>
              <a:rPr lang="en-US" dirty="0"/>
              <a:t>Use the progress reviews to identify progress or lack of progress.  Do not wait to make changes to your plan.  If the plan is needing changes, change it.   </a:t>
            </a:r>
          </a:p>
        </p:txBody>
      </p:sp>
      <p:sp>
        <p:nvSpPr>
          <p:cNvPr id="4" name="Slide Number Placeholder 3"/>
          <p:cNvSpPr>
            <a:spLocks noGrp="1"/>
          </p:cNvSpPr>
          <p:nvPr>
            <p:ph type="sldNum" sz="quarter" idx="10"/>
          </p:nvPr>
        </p:nvSpPr>
        <p:spPr/>
        <p:txBody>
          <a:bodyPr/>
          <a:lstStyle/>
          <a:p>
            <a:fld id="{511936F9-C00C-D84D-AB08-223138E554E6}" type="slidenum">
              <a:rPr lang="en-US" smtClean="0"/>
              <a:t>15</a:t>
            </a:fld>
            <a:endParaRPr lang="en-US"/>
          </a:p>
        </p:txBody>
      </p:sp>
    </p:spTree>
    <p:extLst>
      <p:ext uri="{BB962C8B-B14F-4D97-AF65-F5344CB8AC3E}">
        <p14:creationId xmlns:p14="http://schemas.microsoft.com/office/powerpoint/2010/main" val="4092428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are examples of weak and strong goals.  </a:t>
            </a:r>
          </a:p>
          <a:p>
            <a:endParaRPr lang="en-US" dirty="0"/>
          </a:p>
          <a:p>
            <a:r>
              <a:rPr lang="en-US" dirty="0"/>
              <a:t>Here you see the weak goal stating:…  It is clear the goal is not tied to any data and a true root cause has not been identified.  We also do not have a clear understanding of how the district plans to monitor the data and what are they going to do with the information?</a:t>
            </a:r>
          </a:p>
          <a:p>
            <a:endParaRPr lang="en-US" dirty="0"/>
          </a:p>
          <a:p>
            <a:r>
              <a:rPr lang="en-US" dirty="0"/>
              <a:t>A strong goal will identify the plan so that everyone has a clear understanding of the process, who has what responsibilities for implementation, and what data will be used to determine the effectiveness of the plan. </a:t>
            </a:r>
          </a:p>
        </p:txBody>
      </p:sp>
      <p:sp>
        <p:nvSpPr>
          <p:cNvPr id="4" name="Slide Number Placeholder 3"/>
          <p:cNvSpPr>
            <a:spLocks noGrp="1"/>
          </p:cNvSpPr>
          <p:nvPr>
            <p:ph type="sldNum" sz="quarter" idx="10"/>
          </p:nvPr>
        </p:nvSpPr>
        <p:spPr/>
        <p:txBody>
          <a:bodyPr/>
          <a:lstStyle/>
          <a:p>
            <a:fld id="{511936F9-C00C-D84D-AB08-223138E554E6}" type="slidenum">
              <a:rPr lang="en-US" smtClean="0"/>
              <a:t>16</a:t>
            </a:fld>
            <a:endParaRPr lang="en-US"/>
          </a:p>
        </p:txBody>
      </p:sp>
    </p:spTree>
    <p:extLst>
      <p:ext uri="{BB962C8B-B14F-4D97-AF65-F5344CB8AC3E}">
        <p14:creationId xmlns:p14="http://schemas.microsoft.com/office/powerpoint/2010/main" val="857450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weak goal states the district will review the dropout report each semester.  It does not identify what they plan to do with the data.  Another concern is that the district plans to look at the information twice a year.  Reviewing data twice a year is not enough to make progress.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17</a:t>
            </a:fld>
            <a:endParaRPr lang="en-US"/>
          </a:p>
        </p:txBody>
      </p:sp>
    </p:spTree>
    <p:extLst>
      <p:ext uri="{BB962C8B-B14F-4D97-AF65-F5344CB8AC3E}">
        <p14:creationId xmlns:p14="http://schemas.microsoft.com/office/powerpoint/2010/main" val="3787335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progress review.  This is not expected to report to the SDE however it is highly recommended.</a:t>
            </a:r>
          </a:p>
          <a:p>
            <a:endParaRPr lang="en-US" dirty="0"/>
          </a:p>
          <a:p>
            <a:r>
              <a:rPr lang="en-US" dirty="0"/>
              <a:t>Twice this school year each district will be expected to report their progress towards the improvement plan.  Once by March 31</a:t>
            </a:r>
            <a:r>
              <a:rPr lang="en-US" baseline="30000" dirty="0"/>
              <a:t>st</a:t>
            </a:r>
            <a:r>
              <a:rPr lang="en-US" dirty="0"/>
              <a:t> and again by May 31</a:t>
            </a:r>
            <a:r>
              <a:rPr lang="en-US" baseline="30000" dirty="0"/>
              <a:t>st</a:t>
            </a:r>
            <a:r>
              <a:rPr lang="en-US" dirty="0"/>
              <a:t>.  </a:t>
            </a:r>
          </a:p>
          <a:p>
            <a:endParaRPr lang="en-US" dirty="0"/>
          </a:p>
          <a:p>
            <a:r>
              <a:rPr lang="en-US" dirty="0"/>
              <a:t>The weak example provides no specific information to help guide the team in determining if the plan is working or if the team needs to go back and review data and develop a revised plan. </a:t>
            </a:r>
          </a:p>
          <a:p>
            <a:endParaRPr lang="en-US" dirty="0"/>
          </a:p>
          <a:p>
            <a:r>
              <a:rPr lang="en-US" dirty="0"/>
              <a:t>The other example …..</a:t>
            </a:r>
          </a:p>
        </p:txBody>
      </p:sp>
      <p:sp>
        <p:nvSpPr>
          <p:cNvPr id="4" name="Slide Number Placeholder 3"/>
          <p:cNvSpPr>
            <a:spLocks noGrp="1"/>
          </p:cNvSpPr>
          <p:nvPr>
            <p:ph type="sldNum" sz="quarter" idx="10"/>
          </p:nvPr>
        </p:nvSpPr>
        <p:spPr/>
        <p:txBody>
          <a:bodyPr/>
          <a:lstStyle/>
          <a:p>
            <a:fld id="{511936F9-C00C-D84D-AB08-223138E554E6}" type="slidenum">
              <a:rPr lang="en-US" smtClean="0"/>
              <a:t>18</a:t>
            </a:fld>
            <a:endParaRPr lang="en-US"/>
          </a:p>
        </p:txBody>
      </p:sp>
    </p:spTree>
    <p:extLst>
      <p:ext uri="{BB962C8B-B14F-4D97-AF65-F5344CB8AC3E}">
        <p14:creationId xmlns:p14="http://schemas.microsoft.com/office/powerpoint/2010/main" val="3136392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SDE is updating the website.  Here you see the compliance tab under part B.</a:t>
            </a:r>
          </a:p>
        </p:txBody>
      </p:sp>
      <p:sp>
        <p:nvSpPr>
          <p:cNvPr id="4" name="Slide Number Placeholder 3"/>
          <p:cNvSpPr>
            <a:spLocks noGrp="1"/>
          </p:cNvSpPr>
          <p:nvPr>
            <p:ph type="sldNum" sz="quarter" idx="5"/>
          </p:nvPr>
        </p:nvSpPr>
        <p:spPr/>
        <p:txBody>
          <a:bodyPr/>
          <a:lstStyle/>
          <a:p>
            <a:fld id="{511936F9-C00C-D84D-AB08-223138E554E6}" type="slidenum">
              <a:rPr lang="en-US" smtClean="0"/>
              <a:t>19</a:t>
            </a:fld>
            <a:endParaRPr lang="en-US"/>
          </a:p>
        </p:txBody>
      </p:sp>
    </p:spTree>
    <p:extLst>
      <p:ext uri="{BB962C8B-B14F-4D97-AF65-F5344CB8AC3E}">
        <p14:creationId xmlns:p14="http://schemas.microsoft.com/office/powerpoint/2010/main" val="291450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a:t>
            </a:r>
          </a:p>
          <a:p>
            <a:pPr marL="171450" indent="-171450">
              <a:buFont typeface="Arial" panose="020B0604020202020204" pitchFamily="34" charset="0"/>
              <a:buChar char="•"/>
            </a:pPr>
            <a:r>
              <a:rPr lang="en-US" dirty="0"/>
              <a:t>Ensure you understand the Differentiated Monitoring Results commonly known as DMR.</a:t>
            </a:r>
          </a:p>
          <a:p>
            <a:pPr marL="171450" indent="-171450">
              <a:buFont typeface="Arial" panose="020B0604020202020204" pitchFamily="34" charset="0"/>
              <a:buChar char="•"/>
            </a:pPr>
            <a:r>
              <a:rPr lang="en-US" dirty="0"/>
              <a:t>Understand activities to assist in gaining a better understanding of why the district is struggling in specific areas. </a:t>
            </a:r>
          </a:p>
          <a:p>
            <a:pPr marL="171450" indent="-171450">
              <a:buFont typeface="Arial" panose="020B0604020202020204" pitchFamily="34" charset="0"/>
              <a:buChar char="•"/>
            </a:pPr>
            <a:r>
              <a:rPr lang="en-US" dirty="0"/>
              <a:t>Gain a better understanding of the indicators </a:t>
            </a:r>
          </a:p>
          <a:p>
            <a:pPr marL="171450" indent="-171450">
              <a:buFont typeface="Arial" panose="020B0604020202020204" pitchFamily="34" charset="0"/>
              <a:buChar char="•"/>
            </a:pPr>
            <a:r>
              <a:rPr lang="en-US" dirty="0"/>
              <a:t>Review the </a:t>
            </a:r>
            <a:r>
              <a:rPr lang="en-US" dirty="0" err="1"/>
              <a:t>EdPlan</a:t>
            </a:r>
            <a:r>
              <a:rPr lang="en-US" dirty="0"/>
              <a:t> Monitoring Tool.</a:t>
            </a:r>
          </a:p>
          <a:p>
            <a:pPr marL="171450" indent="-171450">
              <a:buFont typeface="Arial" panose="020B0604020202020204" pitchFamily="34" charset="0"/>
              <a:buChar char="•"/>
            </a:pPr>
            <a:r>
              <a:rPr lang="en-US" dirty="0"/>
              <a:t>And our contact information. </a:t>
            </a:r>
          </a:p>
        </p:txBody>
      </p:sp>
      <p:sp>
        <p:nvSpPr>
          <p:cNvPr id="4" name="Slide Number Placeholder 3"/>
          <p:cNvSpPr>
            <a:spLocks noGrp="1"/>
          </p:cNvSpPr>
          <p:nvPr>
            <p:ph type="sldNum" sz="quarter" idx="10"/>
          </p:nvPr>
        </p:nvSpPr>
        <p:spPr/>
        <p:txBody>
          <a:bodyPr/>
          <a:lstStyle/>
          <a:p>
            <a:fld id="{511936F9-C00C-D84D-AB08-223138E554E6}" type="slidenum">
              <a:rPr lang="en-US" smtClean="0"/>
              <a:t>2</a:t>
            </a:fld>
            <a:endParaRPr lang="en-US"/>
          </a:p>
        </p:txBody>
      </p:sp>
    </p:spTree>
    <p:extLst>
      <p:ext uri="{BB962C8B-B14F-4D97-AF65-F5344CB8AC3E}">
        <p14:creationId xmlns:p14="http://schemas.microsoft.com/office/powerpoint/2010/main" val="235675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homepage for compliance.  Here is the tab for caseload which will provide you the information and documents. </a:t>
            </a:r>
          </a:p>
        </p:txBody>
      </p:sp>
      <p:sp>
        <p:nvSpPr>
          <p:cNvPr id="4" name="Slide Number Placeholder 3"/>
          <p:cNvSpPr>
            <a:spLocks noGrp="1"/>
          </p:cNvSpPr>
          <p:nvPr>
            <p:ph type="sldNum" sz="quarter" idx="5"/>
          </p:nvPr>
        </p:nvSpPr>
        <p:spPr/>
        <p:txBody>
          <a:bodyPr/>
          <a:lstStyle/>
          <a:p>
            <a:fld id="{511936F9-C00C-D84D-AB08-223138E554E6}" type="slidenum">
              <a:rPr lang="en-US" smtClean="0"/>
              <a:t>20</a:t>
            </a:fld>
            <a:endParaRPr lang="en-US"/>
          </a:p>
        </p:txBody>
      </p:sp>
    </p:spTree>
    <p:extLst>
      <p:ext uri="{BB962C8B-B14F-4D97-AF65-F5344CB8AC3E}">
        <p14:creationId xmlns:p14="http://schemas.microsoft.com/office/powerpoint/2010/main" val="625045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homepage for compliance.  Here is the tab for DMR.  Once you click on this tab, it will open for additional DMR level tabs.</a:t>
            </a:r>
          </a:p>
        </p:txBody>
      </p:sp>
      <p:sp>
        <p:nvSpPr>
          <p:cNvPr id="4" name="Slide Number Placeholder 3"/>
          <p:cNvSpPr>
            <a:spLocks noGrp="1"/>
          </p:cNvSpPr>
          <p:nvPr>
            <p:ph type="sldNum" sz="quarter" idx="5"/>
          </p:nvPr>
        </p:nvSpPr>
        <p:spPr/>
        <p:txBody>
          <a:bodyPr/>
          <a:lstStyle/>
          <a:p>
            <a:fld id="{511936F9-C00C-D84D-AB08-223138E554E6}" type="slidenum">
              <a:rPr lang="en-US" smtClean="0"/>
              <a:t>21</a:t>
            </a:fld>
            <a:endParaRPr lang="en-US"/>
          </a:p>
        </p:txBody>
      </p:sp>
    </p:spTree>
    <p:extLst>
      <p:ext uri="{BB962C8B-B14F-4D97-AF65-F5344CB8AC3E}">
        <p14:creationId xmlns:p14="http://schemas.microsoft.com/office/powerpoint/2010/main" val="1840791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homepage for compliance.  Here is the tab for the IDEA indicators.  Here you will find a tab for each indicator with information to gain a better understanding.</a:t>
            </a:r>
          </a:p>
        </p:txBody>
      </p:sp>
      <p:sp>
        <p:nvSpPr>
          <p:cNvPr id="4" name="Slide Number Placeholder 3"/>
          <p:cNvSpPr>
            <a:spLocks noGrp="1"/>
          </p:cNvSpPr>
          <p:nvPr>
            <p:ph type="sldNum" sz="quarter" idx="5"/>
          </p:nvPr>
        </p:nvSpPr>
        <p:spPr/>
        <p:txBody>
          <a:bodyPr/>
          <a:lstStyle/>
          <a:p>
            <a:fld id="{511936F9-C00C-D84D-AB08-223138E554E6}" type="slidenum">
              <a:rPr lang="en-US" smtClean="0"/>
              <a:t>22</a:t>
            </a:fld>
            <a:endParaRPr lang="en-US"/>
          </a:p>
        </p:txBody>
      </p:sp>
    </p:spTree>
    <p:extLst>
      <p:ext uri="{BB962C8B-B14F-4D97-AF65-F5344CB8AC3E}">
        <p14:creationId xmlns:p14="http://schemas.microsoft.com/office/powerpoint/2010/main" val="34632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 for the General Supervision System Manual.</a:t>
            </a:r>
          </a:p>
        </p:txBody>
      </p:sp>
      <p:sp>
        <p:nvSpPr>
          <p:cNvPr id="4" name="Slide Number Placeholder 3"/>
          <p:cNvSpPr>
            <a:spLocks noGrp="1"/>
          </p:cNvSpPr>
          <p:nvPr>
            <p:ph type="sldNum" sz="quarter" idx="5"/>
          </p:nvPr>
        </p:nvSpPr>
        <p:spPr/>
        <p:txBody>
          <a:bodyPr/>
          <a:lstStyle/>
          <a:p>
            <a:fld id="{511936F9-C00C-D84D-AB08-223138E554E6}" type="slidenum">
              <a:rPr lang="en-US" smtClean="0"/>
              <a:t>23</a:t>
            </a:fld>
            <a:endParaRPr lang="en-US"/>
          </a:p>
        </p:txBody>
      </p:sp>
    </p:spTree>
    <p:extLst>
      <p:ext uri="{BB962C8B-B14F-4D97-AF65-F5344CB8AC3E}">
        <p14:creationId xmlns:p14="http://schemas.microsoft.com/office/powerpoint/2010/main" val="28155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23/24 Updated General Supervision System</a:t>
            </a:r>
          </a:p>
        </p:txBody>
      </p:sp>
      <p:sp>
        <p:nvSpPr>
          <p:cNvPr id="4" name="Slide Number Placeholder 3"/>
          <p:cNvSpPr>
            <a:spLocks noGrp="1"/>
          </p:cNvSpPr>
          <p:nvPr>
            <p:ph type="sldNum" sz="quarter" idx="5"/>
          </p:nvPr>
        </p:nvSpPr>
        <p:spPr/>
        <p:txBody>
          <a:bodyPr/>
          <a:lstStyle/>
          <a:p>
            <a:fld id="{511936F9-C00C-D84D-AB08-223138E554E6}" type="slidenum">
              <a:rPr lang="en-US" smtClean="0"/>
              <a:t>24</a:t>
            </a:fld>
            <a:endParaRPr lang="en-US"/>
          </a:p>
        </p:txBody>
      </p:sp>
    </p:spTree>
    <p:extLst>
      <p:ext uri="{BB962C8B-B14F-4D97-AF65-F5344CB8AC3E}">
        <p14:creationId xmlns:p14="http://schemas.microsoft.com/office/powerpoint/2010/main" val="1438968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that PD is only a step in the improvement plan.  It cannot stand alone.  The PD should be aligned to the improvement plan.  </a:t>
            </a:r>
          </a:p>
        </p:txBody>
      </p:sp>
      <p:sp>
        <p:nvSpPr>
          <p:cNvPr id="4" name="Slide Number Placeholder 3"/>
          <p:cNvSpPr>
            <a:spLocks noGrp="1"/>
          </p:cNvSpPr>
          <p:nvPr>
            <p:ph type="sldNum" sz="quarter" idx="10"/>
          </p:nvPr>
        </p:nvSpPr>
        <p:spPr/>
        <p:txBody>
          <a:bodyPr/>
          <a:lstStyle/>
          <a:p>
            <a:fld id="{511936F9-C00C-D84D-AB08-223138E554E6}" type="slidenum">
              <a:rPr lang="en-US" smtClean="0"/>
              <a:t>25</a:t>
            </a:fld>
            <a:endParaRPr lang="en-US"/>
          </a:p>
        </p:txBody>
      </p:sp>
    </p:spTree>
    <p:extLst>
      <p:ext uri="{BB962C8B-B14F-4D97-AF65-F5344CB8AC3E}">
        <p14:creationId xmlns:p14="http://schemas.microsoft.com/office/powerpoint/2010/main" val="3858176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district did not meet the target three consecutive years for the same area/indicator,  you will complete additional activities.   </a:t>
            </a:r>
          </a:p>
          <a:p>
            <a:endParaRPr lang="en-US" dirty="0"/>
          </a:p>
          <a:p>
            <a:r>
              <a:rPr lang="en-US" dirty="0"/>
              <a:t>The purpose of the activities is for the LEA to work with the staff and the community as a team to meet compliance requirements and performance expectations.   </a:t>
            </a:r>
          </a:p>
          <a:p>
            <a:endParaRPr lang="en-US" dirty="0"/>
          </a:p>
          <a:p>
            <a:r>
              <a:rPr lang="en-US" dirty="0"/>
              <a:t>To determine if you fall in this group, you will need to locate and review the most recent and the past two year’s DDPs. </a:t>
            </a:r>
          </a:p>
          <a:p>
            <a:endParaRPr lang="en-US" dirty="0"/>
          </a:p>
          <a:p>
            <a:r>
              <a:rPr lang="en-US" dirty="0"/>
              <a:t>For additional detailed information reference pages 14-16 in the General Supervision System.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26</a:t>
            </a:fld>
            <a:endParaRPr lang="en-US"/>
          </a:p>
        </p:txBody>
      </p:sp>
    </p:spTree>
    <p:extLst>
      <p:ext uri="{BB962C8B-B14F-4D97-AF65-F5344CB8AC3E}">
        <p14:creationId xmlns:p14="http://schemas.microsoft.com/office/powerpoint/2010/main" val="1353940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 will have additional required activities if found in noncompliance and/or have not met the state target in the same area/indicator for </a:t>
            </a:r>
          </a:p>
          <a:p>
            <a:r>
              <a:rPr lang="en-US" dirty="0"/>
              <a:t> three consecutive years.  </a:t>
            </a:r>
          </a:p>
          <a:p>
            <a:endParaRPr lang="en-US" dirty="0"/>
          </a:p>
          <a:p>
            <a:r>
              <a:rPr lang="en-US" dirty="0"/>
              <a:t>Activities are developed on a tiered system based on the number of consecutive years for one area with a growth measure built in.  </a:t>
            </a:r>
          </a:p>
          <a:p>
            <a:endParaRPr lang="en-US" dirty="0"/>
          </a:p>
          <a:p>
            <a:r>
              <a:rPr lang="en-US" dirty="0"/>
              <a:t>The purpose of these activities is for the LEA to work with district staff and the community as a team to meet compliance requirements and performance expectations.  </a:t>
            </a:r>
          </a:p>
          <a:p>
            <a:endParaRPr lang="en-US" dirty="0"/>
          </a:p>
          <a:p>
            <a:r>
              <a:rPr lang="en-US" dirty="0"/>
              <a:t>If 10% growth is demonstrated while implementing the improvement plan,  the current tier will be the same for the next year.  If there is no growth or a decline the district will move to the next tier below placement.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General Supervision System for additional detailed information on pages 14-16.  </a:t>
            </a:r>
          </a:p>
          <a:p>
            <a:endParaRPr lang="en-US" dirty="0"/>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27</a:t>
            </a:fld>
            <a:endParaRPr lang="en-US"/>
          </a:p>
        </p:txBody>
      </p:sp>
    </p:spTree>
    <p:extLst>
      <p:ext uri="{BB962C8B-B14F-4D97-AF65-F5344CB8AC3E}">
        <p14:creationId xmlns:p14="http://schemas.microsoft.com/office/powerpoint/2010/main" val="3618332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the expectations.  </a:t>
            </a:r>
          </a:p>
          <a:p>
            <a:endParaRPr lang="en-US" dirty="0"/>
          </a:p>
          <a:p>
            <a:r>
              <a:rPr lang="en-US" dirty="0"/>
              <a:t>Indicator toolkits are due for indicators 1 &amp; 2, 3, 7, 11, 12, &amp; 13 for fiscal January 12</a:t>
            </a:r>
            <a:r>
              <a:rPr lang="en-US" baseline="30000" dirty="0"/>
              <a:t>th   </a:t>
            </a:r>
          </a:p>
          <a:p>
            <a:endParaRPr lang="en-US" dirty="0"/>
          </a:p>
          <a:p>
            <a:r>
              <a:rPr lang="en-US" dirty="0"/>
              <a:t>Improvement plan is expected to be implemented and monitored January through May</a:t>
            </a:r>
          </a:p>
          <a:p>
            <a:endParaRPr lang="en-US" dirty="0"/>
          </a:p>
          <a:p>
            <a:r>
              <a:rPr lang="en-US" dirty="0"/>
              <a:t>1</a:t>
            </a:r>
            <a:r>
              <a:rPr lang="en-US" baseline="30000" dirty="0"/>
              <a:t>st</a:t>
            </a:r>
            <a:r>
              <a:rPr lang="en-US" dirty="0"/>
              <a:t> progress review due March 31</a:t>
            </a:r>
            <a:r>
              <a:rPr lang="en-US" baseline="30000" dirty="0"/>
              <a:t>st</a:t>
            </a:r>
            <a:r>
              <a:rPr lang="en-US" dirty="0"/>
              <a:t>.</a:t>
            </a:r>
          </a:p>
          <a:p>
            <a:endParaRPr lang="en-US" dirty="0"/>
          </a:p>
          <a:p>
            <a:r>
              <a:rPr lang="en-US" dirty="0"/>
              <a:t>2</a:t>
            </a:r>
            <a:r>
              <a:rPr lang="en-US" baseline="30000" dirty="0"/>
              <a:t>nd</a:t>
            </a:r>
            <a:r>
              <a:rPr lang="en-US" dirty="0"/>
              <a:t> progress review due </a:t>
            </a:r>
          </a:p>
          <a:p>
            <a:endParaRPr lang="en-US" dirty="0"/>
          </a:p>
          <a:p>
            <a:r>
              <a:rPr lang="en-US" dirty="0"/>
              <a:t>PD is due is May 31</a:t>
            </a:r>
            <a:r>
              <a:rPr lang="en-US" baseline="30000" dirty="0"/>
              <a:t>st</a:t>
            </a:r>
            <a:r>
              <a:rPr lang="en-US" dirty="0"/>
              <a:t>.</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28</a:t>
            </a:fld>
            <a:endParaRPr lang="en-US"/>
          </a:p>
        </p:txBody>
      </p:sp>
    </p:spTree>
    <p:extLst>
      <p:ext uri="{BB962C8B-B14F-4D97-AF65-F5344CB8AC3E}">
        <p14:creationId xmlns:p14="http://schemas.microsoft.com/office/powerpoint/2010/main" val="660536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23/24 Dates to Remember</a:t>
            </a:r>
          </a:p>
          <a:p>
            <a:r>
              <a:rPr lang="en-US" dirty="0"/>
              <a:t>The document is also located under compliance on the website.  </a:t>
            </a:r>
          </a:p>
        </p:txBody>
      </p:sp>
      <p:sp>
        <p:nvSpPr>
          <p:cNvPr id="4" name="Slide Number Placeholder 3"/>
          <p:cNvSpPr>
            <a:spLocks noGrp="1"/>
          </p:cNvSpPr>
          <p:nvPr>
            <p:ph type="sldNum" sz="quarter" idx="5"/>
          </p:nvPr>
        </p:nvSpPr>
        <p:spPr/>
        <p:txBody>
          <a:bodyPr/>
          <a:lstStyle/>
          <a:p>
            <a:fld id="{511936F9-C00C-D84D-AB08-223138E554E6}" type="slidenum">
              <a:rPr lang="en-US" smtClean="0"/>
              <a:t>29</a:t>
            </a:fld>
            <a:endParaRPr lang="en-US"/>
          </a:p>
        </p:txBody>
      </p:sp>
    </p:spTree>
    <p:extLst>
      <p:ext uri="{BB962C8B-B14F-4D97-AF65-F5344CB8AC3E}">
        <p14:creationId xmlns:p14="http://schemas.microsoft.com/office/powerpoint/2010/main" val="174948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our Differentiated Monitoring Results.</a:t>
            </a:r>
          </a:p>
        </p:txBody>
      </p:sp>
      <p:sp>
        <p:nvSpPr>
          <p:cNvPr id="4" name="Slide Number Placeholder 3"/>
          <p:cNvSpPr>
            <a:spLocks noGrp="1"/>
          </p:cNvSpPr>
          <p:nvPr>
            <p:ph type="sldNum" sz="quarter" idx="10"/>
          </p:nvPr>
        </p:nvSpPr>
        <p:spPr/>
        <p:txBody>
          <a:bodyPr/>
          <a:lstStyle/>
          <a:p>
            <a:fld id="{511936F9-C00C-D84D-AB08-223138E554E6}" type="slidenum">
              <a:rPr lang="en-US" smtClean="0"/>
              <a:t>3</a:t>
            </a:fld>
            <a:endParaRPr lang="en-US"/>
          </a:p>
        </p:txBody>
      </p:sp>
    </p:spTree>
    <p:extLst>
      <p:ext uri="{BB962C8B-B14F-4D97-AF65-F5344CB8AC3E}">
        <p14:creationId xmlns:p14="http://schemas.microsoft.com/office/powerpoint/2010/main" val="2673376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review the indicators. </a:t>
            </a:r>
          </a:p>
        </p:txBody>
      </p:sp>
      <p:sp>
        <p:nvSpPr>
          <p:cNvPr id="4" name="Slide Number Placeholder 3"/>
          <p:cNvSpPr>
            <a:spLocks noGrp="1"/>
          </p:cNvSpPr>
          <p:nvPr>
            <p:ph type="sldNum" sz="quarter" idx="10"/>
          </p:nvPr>
        </p:nvSpPr>
        <p:spPr/>
        <p:txBody>
          <a:bodyPr/>
          <a:lstStyle/>
          <a:p>
            <a:fld id="{511936F9-C00C-D84D-AB08-223138E554E6}" type="slidenum">
              <a:rPr lang="en-US" smtClean="0"/>
              <a:t>30</a:t>
            </a:fld>
            <a:endParaRPr lang="en-US"/>
          </a:p>
        </p:txBody>
      </p:sp>
    </p:spTree>
    <p:extLst>
      <p:ext uri="{BB962C8B-B14F-4D97-AF65-F5344CB8AC3E}">
        <p14:creationId xmlns:p14="http://schemas.microsoft.com/office/powerpoint/2010/main" val="1096745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31</a:t>
            </a:fld>
            <a:endParaRPr lang="en-US"/>
          </a:p>
        </p:txBody>
      </p:sp>
    </p:spTree>
    <p:extLst>
      <p:ext uri="{BB962C8B-B14F-4D97-AF65-F5344CB8AC3E}">
        <p14:creationId xmlns:p14="http://schemas.microsoft.com/office/powerpoint/2010/main" val="1985994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should consider.</a:t>
            </a:r>
          </a:p>
        </p:txBody>
      </p:sp>
      <p:sp>
        <p:nvSpPr>
          <p:cNvPr id="4" name="Slide Number Placeholder 3"/>
          <p:cNvSpPr>
            <a:spLocks noGrp="1"/>
          </p:cNvSpPr>
          <p:nvPr>
            <p:ph type="sldNum" sz="quarter" idx="10"/>
          </p:nvPr>
        </p:nvSpPr>
        <p:spPr/>
        <p:txBody>
          <a:bodyPr/>
          <a:lstStyle/>
          <a:p>
            <a:fld id="{511936F9-C00C-D84D-AB08-223138E554E6}" type="slidenum">
              <a:rPr lang="en-US" smtClean="0"/>
              <a:t>32</a:t>
            </a:fld>
            <a:endParaRPr lang="en-US"/>
          </a:p>
        </p:txBody>
      </p:sp>
    </p:spTree>
    <p:extLst>
      <p:ext uri="{BB962C8B-B14F-4D97-AF65-F5344CB8AC3E}">
        <p14:creationId xmlns:p14="http://schemas.microsoft.com/office/powerpoint/2010/main" val="1396757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33</a:t>
            </a:fld>
            <a:endParaRPr lang="en-US"/>
          </a:p>
        </p:txBody>
      </p:sp>
    </p:spTree>
    <p:extLst>
      <p:ext uri="{BB962C8B-B14F-4D97-AF65-F5344CB8AC3E}">
        <p14:creationId xmlns:p14="http://schemas.microsoft.com/office/powerpoint/2010/main" val="50302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you should consider.</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34</a:t>
            </a:fld>
            <a:endParaRPr lang="en-US"/>
          </a:p>
        </p:txBody>
      </p:sp>
    </p:spTree>
    <p:extLst>
      <p:ext uri="{BB962C8B-B14F-4D97-AF65-F5344CB8AC3E}">
        <p14:creationId xmlns:p14="http://schemas.microsoft.com/office/powerpoint/2010/main" val="1041757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35</a:t>
            </a:fld>
            <a:endParaRPr lang="en-US"/>
          </a:p>
        </p:txBody>
      </p:sp>
    </p:spTree>
    <p:extLst>
      <p:ext uri="{BB962C8B-B14F-4D97-AF65-F5344CB8AC3E}">
        <p14:creationId xmlns:p14="http://schemas.microsoft.com/office/powerpoint/2010/main" val="3552731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you should consider.</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36</a:t>
            </a:fld>
            <a:endParaRPr lang="en-US"/>
          </a:p>
        </p:txBody>
      </p:sp>
    </p:spTree>
    <p:extLst>
      <p:ext uri="{BB962C8B-B14F-4D97-AF65-F5344CB8AC3E}">
        <p14:creationId xmlns:p14="http://schemas.microsoft.com/office/powerpoint/2010/main" val="1436478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37</a:t>
            </a:fld>
            <a:endParaRPr lang="en-US"/>
          </a:p>
        </p:txBody>
      </p:sp>
    </p:spTree>
    <p:extLst>
      <p:ext uri="{BB962C8B-B14F-4D97-AF65-F5344CB8AC3E}">
        <p14:creationId xmlns:p14="http://schemas.microsoft.com/office/powerpoint/2010/main" val="861299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you should consider.</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38</a:t>
            </a:fld>
            <a:endParaRPr lang="en-US"/>
          </a:p>
        </p:txBody>
      </p:sp>
    </p:spTree>
    <p:extLst>
      <p:ext uri="{BB962C8B-B14F-4D97-AF65-F5344CB8AC3E}">
        <p14:creationId xmlns:p14="http://schemas.microsoft.com/office/powerpoint/2010/main" val="4176913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Risk Report sent out in annual November packet.</a:t>
            </a:r>
          </a:p>
        </p:txBody>
      </p:sp>
      <p:sp>
        <p:nvSpPr>
          <p:cNvPr id="4" name="Slide Number Placeholder 3"/>
          <p:cNvSpPr>
            <a:spLocks noGrp="1"/>
          </p:cNvSpPr>
          <p:nvPr>
            <p:ph type="sldNum" sz="quarter" idx="10"/>
          </p:nvPr>
        </p:nvSpPr>
        <p:spPr/>
        <p:txBody>
          <a:bodyPr/>
          <a:lstStyle/>
          <a:p>
            <a:fld id="{511936F9-C00C-D84D-AB08-223138E554E6}" type="slidenum">
              <a:rPr lang="en-US" smtClean="0"/>
              <a:t>39</a:t>
            </a:fld>
            <a:endParaRPr lang="en-US"/>
          </a:p>
        </p:txBody>
      </p:sp>
    </p:spTree>
    <p:extLst>
      <p:ext uri="{BB962C8B-B14F-4D97-AF65-F5344CB8AC3E}">
        <p14:creationId xmlns:p14="http://schemas.microsoft.com/office/powerpoint/2010/main" val="416438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Oklahoma’s Differentiated Monitoring Results, commonly known as DMR,  expands our state monitoring of districts performance into two areas beyond IDEA compliance but look at a district’s fiscal risk to the state and student outcomes.  </a:t>
            </a:r>
          </a:p>
          <a:p>
            <a:endParaRPr lang="en-US" dirty="0"/>
          </a:p>
          <a:p>
            <a:r>
              <a:rPr lang="en-US" dirty="0"/>
              <a:t>This system allows us to review a districts risk to the state education agency and to move towards a results-based accountability.  Both of which are federally required. </a:t>
            </a:r>
          </a:p>
        </p:txBody>
      </p:sp>
      <p:sp>
        <p:nvSpPr>
          <p:cNvPr id="4" name="Slide Number Placeholder 3"/>
          <p:cNvSpPr>
            <a:spLocks noGrp="1"/>
          </p:cNvSpPr>
          <p:nvPr>
            <p:ph type="sldNum" sz="quarter" idx="10"/>
          </p:nvPr>
        </p:nvSpPr>
        <p:spPr/>
        <p:txBody>
          <a:bodyPr/>
          <a:lstStyle/>
          <a:p>
            <a:fld id="{511936F9-C00C-D84D-AB08-223138E554E6}" type="slidenum">
              <a:rPr lang="en-US" smtClean="0"/>
              <a:t>4</a:t>
            </a:fld>
            <a:endParaRPr lang="en-US"/>
          </a:p>
        </p:txBody>
      </p:sp>
    </p:spTree>
    <p:extLst>
      <p:ext uri="{BB962C8B-B14F-4D97-AF65-F5344CB8AC3E}">
        <p14:creationId xmlns:p14="http://schemas.microsoft.com/office/powerpoint/2010/main" val="694231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you should consider.</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40</a:t>
            </a:fld>
            <a:endParaRPr lang="en-US"/>
          </a:p>
        </p:txBody>
      </p:sp>
    </p:spTree>
    <p:extLst>
      <p:ext uri="{BB962C8B-B14F-4D97-AF65-F5344CB8AC3E}">
        <p14:creationId xmlns:p14="http://schemas.microsoft.com/office/powerpoint/2010/main" val="385001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41</a:t>
            </a:fld>
            <a:endParaRPr lang="en-US"/>
          </a:p>
        </p:txBody>
      </p:sp>
    </p:spTree>
    <p:extLst>
      <p:ext uri="{BB962C8B-B14F-4D97-AF65-F5344CB8AC3E}">
        <p14:creationId xmlns:p14="http://schemas.microsoft.com/office/powerpoint/2010/main" val="3624771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compliance monitoring is now set up in </a:t>
            </a:r>
            <a:r>
              <a:rPr lang="en-US" dirty="0" err="1"/>
              <a:t>EdPlan</a:t>
            </a:r>
            <a:r>
              <a:rPr lang="en-US" dirty="0"/>
              <a:t>. </a:t>
            </a:r>
          </a:p>
          <a:p>
            <a:r>
              <a:rPr lang="en-US" dirty="0"/>
              <a:t>The monitoring process is streamlined, and it is in a central location. </a:t>
            </a:r>
          </a:p>
          <a:p>
            <a:r>
              <a:rPr lang="en-US" dirty="0"/>
              <a:t> </a:t>
            </a:r>
          </a:p>
        </p:txBody>
      </p:sp>
      <p:sp>
        <p:nvSpPr>
          <p:cNvPr id="4" name="Slide Number Placeholder 3"/>
          <p:cNvSpPr>
            <a:spLocks noGrp="1"/>
          </p:cNvSpPr>
          <p:nvPr>
            <p:ph type="sldNum" sz="quarter" idx="5"/>
          </p:nvPr>
        </p:nvSpPr>
        <p:spPr/>
        <p:txBody>
          <a:bodyPr/>
          <a:lstStyle/>
          <a:p>
            <a:fld id="{511936F9-C00C-D84D-AB08-223138E554E6}" type="slidenum">
              <a:rPr lang="en-US" smtClean="0"/>
              <a:t>42</a:t>
            </a:fld>
            <a:endParaRPr lang="en-US"/>
          </a:p>
        </p:txBody>
      </p:sp>
    </p:spTree>
    <p:extLst>
      <p:ext uri="{BB962C8B-B14F-4D97-AF65-F5344CB8AC3E}">
        <p14:creationId xmlns:p14="http://schemas.microsoft.com/office/powerpoint/2010/main" val="2329644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Toolkits are located in </a:t>
            </a:r>
            <a:r>
              <a:rPr lang="en-US" dirty="0" err="1"/>
              <a:t>EdPlan</a:t>
            </a:r>
            <a:r>
              <a:rPr lang="en-US" dirty="0"/>
              <a:t>.  Select Tools from the menu bar. </a:t>
            </a:r>
          </a:p>
        </p:txBody>
      </p:sp>
      <p:sp>
        <p:nvSpPr>
          <p:cNvPr id="4" name="Slide Number Placeholder 3"/>
          <p:cNvSpPr>
            <a:spLocks noGrp="1"/>
          </p:cNvSpPr>
          <p:nvPr>
            <p:ph type="sldNum" sz="quarter" idx="5"/>
          </p:nvPr>
        </p:nvSpPr>
        <p:spPr/>
        <p:txBody>
          <a:bodyPr/>
          <a:lstStyle/>
          <a:p>
            <a:fld id="{511936F9-C00C-D84D-AB08-223138E554E6}" type="slidenum">
              <a:rPr lang="en-US" smtClean="0"/>
              <a:t>43</a:t>
            </a:fld>
            <a:endParaRPr lang="en-US"/>
          </a:p>
        </p:txBody>
      </p:sp>
    </p:spTree>
    <p:extLst>
      <p:ext uri="{BB962C8B-B14F-4D97-AF65-F5344CB8AC3E}">
        <p14:creationId xmlns:p14="http://schemas.microsoft.com/office/powerpoint/2010/main" val="25734681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click Tools, the secondary menu bar opens, and you will click on the Indicator tab.</a:t>
            </a:r>
          </a:p>
        </p:txBody>
      </p:sp>
      <p:sp>
        <p:nvSpPr>
          <p:cNvPr id="4" name="Slide Number Placeholder 3"/>
          <p:cNvSpPr>
            <a:spLocks noGrp="1"/>
          </p:cNvSpPr>
          <p:nvPr>
            <p:ph type="sldNum" sz="quarter" idx="5"/>
          </p:nvPr>
        </p:nvSpPr>
        <p:spPr/>
        <p:txBody>
          <a:bodyPr/>
          <a:lstStyle/>
          <a:p>
            <a:fld id="{511936F9-C00C-D84D-AB08-223138E554E6}" type="slidenum">
              <a:rPr lang="en-US" smtClean="0"/>
              <a:t>44</a:t>
            </a:fld>
            <a:endParaRPr lang="en-US"/>
          </a:p>
        </p:txBody>
      </p:sp>
    </p:spTree>
    <p:extLst>
      <p:ext uri="{BB962C8B-B14F-4D97-AF65-F5344CB8AC3E}">
        <p14:creationId xmlns:p14="http://schemas.microsoft.com/office/powerpoint/2010/main" val="3404544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current school year.</a:t>
            </a:r>
          </a:p>
          <a:p>
            <a:r>
              <a:rPr lang="en-US" dirty="0"/>
              <a:t>  </a:t>
            </a:r>
          </a:p>
          <a:p>
            <a:r>
              <a:rPr lang="en-US" dirty="0"/>
              <a:t>You will be able to return to the previous year’s plan to review the plan and progress from the previous by selecting the previous year.  </a:t>
            </a:r>
          </a:p>
          <a:p>
            <a:endParaRPr lang="en-US" dirty="0"/>
          </a:p>
          <a:p>
            <a:r>
              <a:rPr lang="en-US" dirty="0"/>
              <a:t>This will assist you with completing the current year’s plan.  </a:t>
            </a:r>
          </a:p>
        </p:txBody>
      </p:sp>
      <p:sp>
        <p:nvSpPr>
          <p:cNvPr id="4" name="Slide Number Placeholder 3"/>
          <p:cNvSpPr>
            <a:spLocks noGrp="1"/>
          </p:cNvSpPr>
          <p:nvPr>
            <p:ph type="sldNum" sz="quarter" idx="5"/>
          </p:nvPr>
        </p:nvSpPr>
        <p:spPr/>
        <p:txBody>
          <a:bodyPr/>
          <a:lstStyle/>
          <a:p>
            <a:fld id="{511936F9-C00C-D84D-AB08-223138E554E6}" type="slidenum">
              <a:rPr lang="en-US" smtClean="0"/>
              <a:t>45</a:t>
            </a:fld>
            <a:endParaRPr lang="en-US"/>
          </a:p>
        </p:txBody>
      </p:sp>
    </p:spTree>
    <p:extLst>
      <p:ext uri="{BB962C8B-B14F-4D97-AF65-F5344CB8AC3E}">
        <p14:creationId xmlns:p14="http://schemas.microsoft.com/office/powerpoint/2010/main" val="3651376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the appropriate indicator and open it.   </a:t>
            </a:r>
          </a:p>
          <a:p>
            <a:endParaRPr lang="en-US" dirty="0"/>
          </a:p>
          <a:p>
            <a:r>
              <a:rPr lang="en-US" dirty="0"/>
              <a:t>If the indicator is noncompliant , you will be able to open the indicator.  If it is compliant, you will not be able to access it.   </a:t>
            </a:r>
          </a:p>
        </p:txBody>
      </p:sp>
      <p:sp>
        <p:nvSpPr>
          <p:cNvPr id="4" name="Slide Number Placeholder 3"/>
          <p:cNvSpPr>
            <a:spLocks noGrp="1"/>
          </p:cNvSpPr>
          <p:nvPr>
            <p:ph type="sldNum" sz="quarter" idx="5"/>
          </p:nvPr>
        </p:nvSpPr>
        <p:spPr/>
        <p:txBody>
          <a:bodyPr/>
          <a:lstStyle/>
          <a:p>
            <a:fld id="{511936F9-C00C-D84D-AB08-223138E554E6}" type="slidenum">
              <a:rPr lang="en-US" smtClean="0"/>
              <a:t>46</a:t>
            </a:fld>
            <a:endParaRPr lang="en-US"/>
          </a:p>
        </p:txBody>
      </p:sp>
    </p:spTree>
    <p:extLst>
      <p:ext uri="{BB962C8B-B14F-4D97-AF65-F5344CB8AC3E}">
        <p14:creationId xmlns:p14="http://schemas.microsoft.com/office/powerpoint/2010/main" val="36804185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Indicator tile will open to the indicator detail page.  Select the current year.</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47</a:t>
            </a:fld>
            <a:endParaRPr lang="en-US"/>
          </a:p>
        </p:txBody>
      </p:sp>
    </p:spTree>
    <p:extLst>
      <p:ext uri="{BB962C8B-B14F-4D97-AF65-F5344CB8AC3E}">
        <p14:creationId xmlns:p14="http://schemas.microsoft.com/office/powerpoint/2010/main" val="3904384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Indicator tile will open to the indicator detail page.  Review timelines.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48</a:t>
            </a:fld>
            <a:endParaRPr lang="en-US"/>
          </a:p>
        </p:txBody>
      </p:sp>
    </p:spTree>
    <p:extLst>
      <p:ext uri="{BB962C8B-B14F-4D97-AF65-F5344CB8AC3E}">
        <p14:creationId xmlns:p14="http://schemas.microsoft.com/office/powerpoint/2010/main" val="578258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toolkit will list the purpose of the indicator with a reminder for the toolkit location.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49</a:t>
            </a:fld>
            <a:endParaRPr lang="en-US"/>
          </a:p>
        </p:txBody>
      </p:sp>
    </p:spTree>
    <p:extLst>
      <p:ext uri="{BB962C8B-B14F-4D97-AF65-F5344CB8AC3E}">
        <p14:creationId xmlns:p14="http://schemas.microsoft.com/office/powerpoint/2010/main" val="277145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DMR system assesses each district based on a Risk score and a Determination Rating.  The risk score accounts for the districts risk to the SDE.  </a:t>
            </a:r>
          </a:p>
          <a:p>
            <a:endParaRPr lang="en-US" dirty="0"/>
          </a:p>
          <a:p>
            <a:r>
              <a:rPr lang="en-US" dirty="0"/>
              <a:t>The Determination rating accounts for IDEA compliance and the student performance rating.</a:t>
            </a:r>
          </a:p>
          <a:p>
            <a:endParaRPr lang="en-US" dirty="0"/>
          </a:p>
          <a:p>
            <a:r>
              <a:rPr lang="en-US" dirty="0"/>
              <a:t>These two areas provide each district with the DMR Level of supports. </a:t>
            </a:r>
          </a:p>
          <a:p>
            <a:endParaRPr lang="en-US" dirty="0"/>
          </a:p>
          <a:p>
            <a:r>
              <a:rPr lang="en-US" dirty="0"/>
              <a:t>Refer to the General Supervision Manual for more detailed information.  It can be located on the SDE website, compliance, DMR tab.  </a:t>
            </a:r>
          </a:p>
        </p:txBody>
      </p:sp>
      <p:sp>
        <p:nvSpPr>
          <p:cNvPr id="4" name="Slide Number Placeholder 3"/>
          <p:cNvSpPr>
            <a:spLocks noGrp="1"/>
          </p:cNvSpPr>
          <p:nvPr>
            <p:ph type="sldNum" sz="quarter" idx="10"/>
          </p:nvPr>
        </p:nvSpPr>
        <p:spPr/>
        <p:txBody>
          <a:bodyPr/>
          <a:lstStyle/>
          <a:p>
            <a:fld id="{511936F9-C00C-D84D-AB08-223138E554E6}" type="slidenum">
              <a:rPr lang="en-US" smtClean="0"/>
              <a:t>5</a:t>
            </a:fld>
            <a:endParaRPr lang="en-US"/>
          </a:p>
        </p:txBody>
      </p:sp>
    </p:spTree>
    <p:extLst>
      <p:ext uri="{BB962C8B-B14F-4D97-AF65-F5344CB8AC3E}">
        <p14:creationId xmlns:p14="http://schemas.microsoft.com/office/powerpoint/2010/main" val="40860063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Each toolkit will list the required activities.   </a:t>
            </a: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the Assurance Statement.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50</a:t>
            </a:fld>
            <a:endParaRPr lang="en-US"/>
          </a:p>
        </p:txBody>
      </p:sp>
    </p:spTree>
    <p:extLst>
      <p:ext uri="{BB962C8B-B14F-4D97-AF65-F5344CB8AC3E}">
        <p14:creationId xmlns:p14="http://schemas.microsoft.com/office/powerpoint/2010/main" val="15727145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Each toolkit will list the required activities.   </a:t>
            </a: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reminder of where toolkits are located ensuring you have all the necessary information.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51</a:t>
            </a:fld>
            <a:endParaRPr lang="en-US"/>
          </a:p>
        </p:txBody>
      </p:sp>
    </p:spTree>
    <p:extLst>
      <p:ext uri="{BB962C8B-B14F-4D97-AF65-F5344CB8AC3E}">
        <p14:creationId xmlns:p14="http://schemas.microsoft.com/office/powerpoint/2010/main" val="18846559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and submit the root cause summary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52</a:t>
            </a:fld>
            <a:endParaRPr lang="en-US"/>
          </a:p>
        </p:txBody>
      </p:sp>
    </p:spTree>
    <p:extLst>
      <p:ext uri="{BB962C8B-B14F-4D97-AF65-F5344CB8AC3E}">
        <p14:creationId xmlns:p14="http://schemas.microsoft.com/office/powerpoint/2010/main" val="22107873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and submit the improvement plan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53</a:t>
            </a:fld>
            <a:endParaRPr lang="en-US"/>
          </a:p>
        </p:txBody>
      </p:sp>
    </p:spTree>
    <p:extLst>
      <p:ext uri="{BB962C8B-B14F-4D97-AF65-F5344CB8AC3E}">
        <p14:creationId xmlns:p14="http://schemas.microsoft.com/office/powerpoint/2010/main" val="1778340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Upload supporting documentation here. </a:t>
            </a:r>
          </a:p>
          <a:p>
            <a:endParaRPr lang="en-US" dirty="0"/>
          </a:p>
          <a:p>
            <a:r>
              <a:rPr lang="en-US" dirty="0"/>
              <a:t>Located at the bottom is where you will upload your policy, procedures, and practices.  Please make sure and title your uploads.</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54</a:t>
            </a:fld>
            <a:endParaRPr lang="en-US"/>
          </a:p>
        </p:txBody>
      </p:sp>
    </p:spTree>
    <p:extLst>
      <p:ext uri="{BB962C8B-B14F-4D97-AF65-F5344CB8AC3E}">
        <p14:creationId xmlns:p14="http://schemas.microsoft.com/office/powerpoint/2010/main" val="5487537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Upload supporting documentation here. </a:t>
            </a:r>
          </a:p>
          <a:p>
            <a:endParaRPr lang="en-US" dirty="0"/>
          </a:p>
          <a:p>
            <a:r>
              <a:rPr lang="en-US" dirty="0"/>
              <a:t>Located at the bottom is where you will upload your policy, procedures, and practices.  Please make sure and title your uploads.</a:t>
            </a:r>
          </a:p>
          <a:p>
            <a:endParaRPr lang="en-US" dirty="0"/>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55</a:t>
            </a:fld>
            <a:endParaRPr lang="en-US"/>
          </a:p>
        </p:txBody>
      </p:sp>
    </p:spTree>
    <p:extLst>
      <p:ext uri="{BB962C8B-B14F-4D97-AF65-F5344CB8AC3E}">
        <p14:creationId xmlns:p14="http://schemas.microsoft.com/office/powerpoint/2010/main" val="2219992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click Tools, the secondary menu bar opens, then click the LEA Document Library tab to upload documentation.  </a:t>
            </a:r>
          </a:p>
          <a:p>
            <a:endParaRPr lang="en-US" dirty="0"/>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56</a:t>
            </a:fld>
            <a:endParaRPr lang="en-US"/>
          </a:p>
        </p:txBody>
      </p:sp>
    </p:spTree>
    <p:extLst>
      <p:ext uri="{BB962C8B-B14F-4D97-AF65-F5344CB8AC3E}">
        <p14:creationId xmlns:p14="http://schemas.microsoft.com/office/powerpoint/2010/main" val="41394264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year.</a:t>
            </a:r>
          </a:p>
          <a:p>
            <a:endParaRPr lang="en-US" dirty="0"/>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57</a:t>
            </a:fld>
            <a:endParaRPr lang="en-US"/>
          </a:p>
        </p:txBody>
      </p:sp>
    </p:spTree>
    <p:extLst>
      <p:ext uri="{BB962C8B-B14F-4D97-AF65-F5344CB8AC3E}">
        <p14:creationId xmlns:p14="http://schemas.microsoft.com/office/powerpoint/2010/main" val="42740917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category to upload documentation. </a:t>
            </a:r>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58</a:t>
            </a:fld>
            <a:endParaRPr lang="en-US"/>
          </a:p>
        </p:txBody>
      </p:sp>
    </p:spTree>
    <p:extLst>
      <p:ext uri="{BB962C8B-B14F-4D97-AF65-F5344CB8AC3E}">
        <p14:creationId xmlns:p14="http://schemas.microsoft.com/office/powerpoint/2010/main" val="6974562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upload documents at the bottom of the page.  </a:t>
            </a:r>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59</a:t>
            </a:fld>
            <a:endParaRPr lang="en-US"/>
          </a:p>
        </p:txBody>
      </p:sp>
    </p:spTree>
    <p:extLst>
      <p:ext uri="{BB962C8B-B14F-4D97-AF65-F5344CB8AC3E}">
        <p14:creationId xmlns:p14="http://schemas.microsoft.com/office/powerpoint/2010/main" val="423033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discuss information specific to DMR Level 2 districts. </a:t>
            </a:r>
          </a:p>
        </p:txBody>
      </p:sp>
      <p:sp>
        <p:nvSpPr>
          <p:cNvPr id="4" name="Slide Number Placeholder 3"/>
          <p:cNvSpPr>
            <a:spLocks noGrp="1"/>
          </p:cNvSpPr>
          <p:nvPr>
            <p:ph type="sldNum" sz="quarter" idx="10"/>
          </p:nvPr>
        </p:nvSpPr>
        <p:spPr/>
        <p:txBody>
          <a:bodyPr/>
          <a:lstStyle/>
          <a:p>
            <a:fld id="{511936F9-C00C-D84D-AB08-223138E554E6}" type="slidenum">
              <a:rPr lang="en-US" smtClean="0"/>
              <a:t>6</a:t>
            </a:fld>
            <a:endParaRPr lang="en-US"/>
          </a:p>
        </p:txBody>
      </p:sp>
    </p:spTree>
    <p:extLst>
      <p:ext uri="{BB962C8B-B14F-4D97-AF65-F5344CB8AC3E}">
        <p14:creationId xmlns:p14="http://schemas.microsoft.com/office/powerpoint/2010/main" val="39866846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select staff who will do first level monitoring. </a:t>
            </a:r>
          </a:p>
          <a:p>
            <a:endParaRPr lang="en-US" dirty="0"/>
          </a:p>
          <a:p>
            <a:r>
              <a:rPr lang="en-US" dirty="0"/>
              <a:t>This could be the special education teacher, or a district wide consultant…it’s up to the LEA IDEA Admin</a:t>
            </a:r>
          </a:p>
        </p:txBody>
      </p:sp>
      <p:sp>
        <p:nvSpPr>
          <p:cNvPr id="4" name="Slide Number Placeholder 3"/>
          <p:cNvSpPr>
            <a:spLocks noGrp="1"/>
          </p:cNvSpPr>
          <p:nvPr>
            <p:ph type="sldNum" sz="quarter" idx="5"/>
          </p:nvPr>
        </p:nvSpPr>
        <p:spPr/>
        <p:txBody>
          <a:bodyPr/>
          <a:lstStyle/>
          <a:p>
            <a:fld id="{511936F9-C00C-D84D-AB08-223138E554E6}" type="slidenum">
              <a:rPr lang="en-US" smtClean="0"/>
              <a:t>60</a:t>
            </a:fld>
            <a:endParaRPr lang="en-US"/>
          </a:p>
        </p:txBody>
      </p:sp>
    </p:spTree>
    <p:extLst>
      <p:ext uri="{BB962C8B-B14F-4D97-AF65-F5344CB8AC3E}">
        <p14:creationId xmlns:p14="http://schemas.microsoft.com/office/powerpoint/2010/main" val="1632481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61</a:t>
            </a:fld>
            <a:endParaRPr lang="en-US"/>
          </a:p>
        </p:txBody>
      </p:sp>
    </p:spTree>
    <p:extLst>
      <p:ext uri="{BB962C8B-B14F-4D97-AF65-F5344CB8AC3E}">
        <p14:creationId xmlns:p14="http://schemas.microsoft.com/office/powerpoint/2010/main" val="42315476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62</a:t>
            </a:fld>
            <a:endParaRPr lang="en-US"/>
          </a:p>
        </p:txBody>
      </p:sp>
    </p:spTree>
    <p:extLst>
      <p:ext uri="{BB962C8B-B14F-4D97-AF65-F5344CB8AC3E}">
        <p14:creationId xmlns:p14="http://schemas.microsoft.com/office/powerpoint/2010/main" val="19092264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the expectations.  </a:t>
            </a:r>
          </a:p>
          <a:p>
            <a:endParaRPr lang="en-US" dirty="0"/>
          </a:p>
          <a:p>
            <a:r>
              <a:rPr lang="en-US" dirty="0"/>
              <a:t>Indicator toolkits are due for indicators 1 &amp; 2, 3, 7, 11, 12, &amp; 13 for fiscal January 12</a:t>
            </a:r>
            <a:r>
              <a:rPr lang="en-US" baseline="30000" dirty="0"/>
              <a:t>th   </a:t>
            </a:r>
          </a:p>
          <a:p>
            <a:endParaRPr lang="en-US" dirty="0"/>
          </a:p>
          <a:p>
            <a:r>
              <a:rPr lang="en-US" dirty="0"/>
              <a:t>Improvement plan is expected to be implemented and monitored January through May</a:t>
            </a:r>
          </a:p>
          <a:p>
            <a:endParaRPr lang="en-US" dirty="0"/>
          </a:p>
          <a:p>
            <a:r>
              <a:rPr lang="en-US" dirty="0"/>
              <a:t>1</a:t>
            </a:r>
            <a:r>
              <a:rPr lang="en-US" baseline="30000" dirty="0"/>
              <a:t>st</a:t>
            </a:r>
            <a:r>
              <a:rPr lang="en-US" dirty="0"/>
              <a:t> Progress review due March 31</a:t>
            </a:r>
            <a:r>
              <a:rPr lang="en-US" baseline="30000" dirty="0"/>
              <a:t>st</a:t>
            </a:r>
            <a:r>
              <a:rPr lang="en-US" dirty="0"/>
              <a:t>.</a:t>
            </a:r>
          </a:p>
          <a:p>
            <a:endParaRPr lang="en-US" dirty="0"/>
          </a:p>
          <a:p>
            <a:r>
              <a:rPr lang="en-US" dirty="0"/>
              <a:t>2</a:t>
            </a:r>
            <a:r>
              <a:rPr lang="en-US" baseline="30000" dirty="0"/>
              <a:t>nd</a:t>
            </a:r>
            <a:r>
              <a:rPr lang="en-US" dirty="0"/>
              <a:t> progress review due May 31</a:t>
            </a:r>
            <a:r>
              <a:rPr lang="en-US" baseline="30000" dirty="0"/>
              <a:t>st</a:t>
            </a:r>
            <a:r>
              <a:rPr lang="en-US" dirty="0"/>
              <a:t>. </a:t>
            </a:r>
          </a:p>
          <a:p>
            <a:endParaRPr lang="en-US" dirty="0"/>
          </a:p>
          <a:p>
            <a:r>
              <a:rPr lang="en-US" dirty="0"/>
              <a:t>PD is due is May 31</a:t>
            </a:r>
            <a:r>
              <a:rPr lang="en-US" baseline="30000" dirty="0"/>
              <a:t>st</a:t>
            </a:r>
            <a:r>
              <a:rPr lang="en-US" dirty="0"/>
              <a:t>.</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63</a:t>
            </a:fld>
            <a:endParaRPr lang="en-US"/>
          </a:p>
        </p:txBody>
      </p:sp>
    </p:spTree>
    <p:extLst>
      <p:ext uri="{BB962C8B-B14F-4D97-AF65-F5344CB8AC3E}">
        <p14:creationId xmlns:p14="http://schemas.microsoft.com/office/powerpoint/2010/main" val="16521153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64</a:t>
            </a:fld>
            <a:endParaRPr lang="en-US"/>
          </a:p>
        </p:txBody>
      </p:sp>
    </p:spTree>
    <p:extLst>
      <p:ext uri="{BB962C8B-B14F-4D97-AF65-F5344CB8AC3E}">
        <p14:creationId xmlns:p14="http://schemas.microsoft.com/office/powerpoint/2010/main" val="24878210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65</a:t>
            </a:fld>
            <a:endParaRPr lang="en-US"/>
          </a:p>
        </p:txBody>
      </p:sp>
    </p:spTree>
    <p:extLst>
      <p:ext uri="{BB962C8B-B14F-4D97-AF65-F5344CB8AC3E}">
        <p14:creationId xmlns:p14="http://schemas.microsoft.com/office/powerpoint/2010/main" val="2599996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66</a:t>
            </a:fld>
            <a:endParaRPr lang="en-US"/>
          </a:p>
        </p:txBody>
      </p:sp>
    </p:spTree>
    <p:extLst>
      <p:ext uri="{BB962C8B-B14F-4D97-AF65-F5344CB8AC3E}">
        <p14:creationId xmlns:p14="http://schemas.microsoft.com/office/powerpoint/2010/main" val="312014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differentiated monitoring result levels.  Levels 1 to 4,  with Level 4 being the most intensive.  </a:t>
            </a:r>
          </a:p>
          <a:p>
            <a:endParaRPr lang="en-US" dirty="0"/>
          </a:p>
          <a:p>
            <a:r>
              <a:rPr lang="en-US" dirty="0"/>
              <a:t>You are here because you are struggling in either Risk  or Determination.  </a:t>
            </a:r>
          </a:p>
          <a:p>
            <a:endParaRPr lang="en-US" dirty="0"/>
          </a:p>
          <a:p>
            <a:r>
              <a:rPr lang="en-US" dirty="0"/>
              <a:t>To identify which area (s) you are needing to focus  on for improvements , refer to the Special Education Data packet that was emailed to the Superintendent and Special Education Director.  </a:t>
            </a:r>
          </a:p>
          <a:p>
            <a:endParaRPr lang="en-US" dirty="0"/>
          </a:p>
          <a:p>
            <a:r>
              <a:rPr lang="en-US" dirty="0"/>
              <a:t>The packet has a cover page  summarizing the data.  You can locate this information on the District Determination document and on the District Data Profiles.  </a:t>
            </a:r>
          </a:p>
        </p:txBody>
      </p:sp>
      <p:sp>
        <p:nvSpPr>
          <p:cNvPr id="4" name="Slide Number Placeholder 3"/>
          <p:cNvSpPr>
            <a:spLocks noGrp="1"/>
          </p:cNvSpPr>
          <p:nvPr>
            <p:ph type="sldNum" sz="quarter" idx="10"/>
          </p:nvPr>
        </p:nvSpPr>
        <p:spPr/>
        <p:txBody>
          <a:bodyPr/>
          <a:lstStyle/>
          <a:p>
            <a:fld id="{511936F9-C00C-D84D-AB08-223138E554E6}" type="slidenum">
              <a:rPr lang="en-US" smtClean="0"/>
              <a:t>7</a:t>
            </a:fld>
            <a:endParaRPr lang="en-US"/>
          </a:p>
        </p:txBody>
      </p:sp>
    </p:spTree>
    <p:extLst>
      <p:ext uri="{BB962C8B-B14F-4D97-AF65-F5344CB8AC3E}">
        <p14:creationId xmlns:p14="http://schemas.microsoft.com/office/powerpoint/2010/main" val="2283852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expectations for each level.  </a:t>
            </a:r>
          </a:p>
        </p:txBody>
      </p:sp>
      <p:sp>
        <p:nvSpPr>
          <p:cNvPr id="4" name="Slide Number Placeholder 3"/>
          <p:cNvSpPr>
            <a:spLocks noGrp="1"/>
          </p:cNvSpPr>
          <p:nvPr>
            <p:ph type="sldNum" sz="quarter" idx="10"/>
          </p:nvPr>
        </p:nvSpPr>
        <p:spPr/>
        <p:txBody>
          <a:bodyPr/>
          <a:lstStyle/>
          <a:p>
            <a:fld id="{511936F9-C00C-D84D-AB08-223138E554E6}" type="slidenum">
              <a:rPr lang="en-US" smtClean="0"/>
              <a:t>8</a:t>
            </a:fld>
            <a:endParaRPr lang="en-US"/>
          </a:p>
        </p:txBody>
      </p:sp>
    </p:spTree>
    <p:extLst>
      <p:ext uri="{BB962C8B-B14F-4D97-AF65-F5344CB8AC3E}">
        <p14:creationId xmlns:p14="http://schemas.microsoft.com/office/powerpoint/2010/main" val="89382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the corresponding columns for risk and determinations. </a:t>
            </a:r>
          </a:p>
          <a:p>
            <a:endParaRPr lang="en-US" dirty="0"/>
          </a:p>
          <a:p>
            <a:r>
              <a:rPr lang="en-US" dirty="0"/>
              <a:t>DMR Level of supports are identified by looking at your risk and determination score. </a:t>
            </a:r>
          </a:p>
          <a:p>
            <a:r>
              <a:rPr lang="en-US" dirty="0"/>
              <a:t> </a:t>
            </a:r>
          </a:p>
          <a:p>
            <a:r>
              <a:rPr lang="en-US" dirty="0"/>
              <a:t>Which of the two is furthest from Level 1 will be your DMR Level of support and that will also be your focus of either Risk or Determinations.  </a:t>
            </a:r>
          </a:p>
        </p:txBody>
      </p:sp>
      <p:sp>
        <p:nvSpPr>
          <p:cNvPr id="4" name="Slide Number Placeholder 3"/>
          <p:cNvSpPr>
            <a:spLocks noGrp="1"/>
          </p:cNvSpPr>
          <p:nvPr>
            <p:ph type="sldNum" sz="quarter" idx="10"/>
          </p:nvPr>
        </p:nvSpPr>
        <p:spPr/>
        <p:txBody>
          <a:bodyPr/>
          <a:lstStyle/>
          <a:p>
            <a:fld id="{511936F9-C00C-D84D-AB08-223138E554E6}" type="slidenum">
              <a:rPr lang="en-US" smtClean="0"/>
              <a:t>9</a:t>
            </a:fld>
            <a:endParaRPr lang="en-US"/>
          </a:p>
        </p:txBody>
      </p:sp>
    </p:spTree>
    <p:extLst>
      <p:ext uri="{BB962C8B-B14F-4D97-AF65-F5344CB8AC3E}">
        <p14:creationId xmlns:p14="http://schemas.microsoft.com/office/powerpoint/2010/main" val="1250605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dirty="0"/>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jpe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8.jpeg"/><Relationship Id="rId7" Type="http://schemas.openxmlformats.org/officeDocument/2006/relationships/diagramColors" Target="../diagrams/colors1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mailto:Travis.Thompson@sde.ok.gov"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mailto:Ginger.Elliott-Teague@sde.ok.gov"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Tina.Spence@sde.ok.gov"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p:txBody>
          <a:bodyPr/>
          <a:lstStyle/>
          <a:p>
            <a:r>
              <a:rPr lang="en-US" dirty="0"/>
              <a:t>Differentiated Monitoring System</a:t>
            </a: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p:txBody>
          <a:bodyPr/>
          <a:lstStyle/>
          <a:p>
            <a:r>
              <a:rPr lang="en-US" dirty="0"/>
              <a:t>Level 2 Support</a:t>
            </a:r>
          </a:p>
        </p:txBody>
      </p:sp>
    </p:spTree>
    <p:extLst>
      <p:ext uri="{BB962C8B-B14F-4D97-AF65-F5344CB8AC3E}">
        <p14:creationId xmlns:p14="http://schemas.microsoft.com/office/powerpoint/2010/main" val="1807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97343" y="65962"/>
            <a:ext cx="11995315" cy="3420815"/>
          </a:xfrm>
          <a:prstGeom prst="rect">
            <a:avLst/>
          </a:prstGeom>
        </p:spPr>
      </p:pic>
      <p:sp>
        <p:nvSpPr>
          <p:cNvPr id="5" name="Slide Number Placeholder 4"/>
          <p:cNvSpPr>
            <a:spLocks noGrp="1"/>
          </p:cNvSpPr>
          <p:nvPr>
            <p:ph type="sldNum" sz="quarter" idx="12"/>
          </p:nvPr>
        </p:nvSpPr>
        <p:spPr/>
        <p:txBody>
          <a:bodyPr/>
          <a:lstStyle/>
          <a:p>
            <a:fld id="{D5CA4161-6EC3-4748-B7F3-82EA64CE3DD4}" type="slidenum">
              <a:rPr lang="en-US" smtClean="0"/>
              <a:pPr/>
              <a:t>10</a:t>
            </a:fld>
            <a:endParaRPr lang="en-US" dirty="0"/>
          </a:p>
        </p:txBody>
      </p:sp>
      <p:pic>
        <p:nvPicPr>
          <p:cNvPr id="8" name="Picture 7"/>
          <p:cNvPicPr>
            <a:picLocks noChangeAspect="1"/>
          </p:cNvPicPr>
          <p:nvPr/>
        </p:nvPicPr>
        <p:blipFill>
          <a:blip r:embed="rId4"/>
          <a:stretch>
            <a:fillRect/>
          </a:stretch>
        </p:blipFill>
        <p:spPr>
          <a:xfrm>
            <a:off x="97343" y="3428999"/>
            <a:ext cx="13207980" cy="3112477"/>
          </a:xfrm>
          <a:prstGeom prst="rect">
            <a:avLst/>
          </a:prstGeom>
        </p:spPr>
      </p:pic>
      <p:pic>
        <p:nvPicPr>
          <p:cNvPr id="9" name="Picture 8">
            <a:extLst>
              <a:ext uri="{FF2B5EF4-FFF2-40B4-BE49-F238E27FC236}">
                <a16:creationId xmlns:a16="http://schemas.microsoft.com/office/drawing/2014/main" id="{2131C40A-BDC0-458D-BAF0-7CAFDE6B54A2}"/>
              </a:ext>
            </a:extLst>
          </p:cNvPr>
          <p:cNvPicPr>
            <a:picLocks noChangeAspect="1"/>
          </p:cNvPicPr>
          <p:nvPr/>
        </p:nvPicPr>
        <p:blipFill>
          <a:blip r:embed="rId5"/>
          <a:stretch>
            <a:fillRect/>
          </a:stretch>
        </p:blipFill>
        <p:spPr>
          <a:xfrm rot="17348266">
            <a:off x="4868067" y="403434"/>
            <a:ext cx="682811" cy="701101"/>
          </a:xfrm>
          <a:prstGeom prst="rect">
            <a:avLst/>
          </a:prstGeom>
        </p:spPr>
      </p:pic>
    </p:spTree>
    <p:extLst>
      <p:ext uri="{BB962C8B-B14F-4D97-AF65-F5344CB8AC3E}">
        <p14:creationId xmlns:p14="http://schemas.microsoft.com/office/powerpoint/2010/main" val="383903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97343" y="65962"/>
            <a:ext cx="11995315" cy="3420815"/>
          </a:xfrm>
          <a:prstGeom prst="rect">
            <a:avLst/>
          </a:prstGeom>
        </p:spPr>
      </p:pic>
      <p:sp>
        <p:nvSpPr>
          <p:cNvPr id="5" name="Slide Number Placeholder 4"/>
          <p:cNvSpPr>
            <a:spLocks noGrp="1"/>
          </p:cNvSpPr>
          <p:nvPr>
            <p:ph type="sldNum" sz="quarter" idx="12"/>
          </p:nvPr>
        </p:nvSpPr>
        <p:spPr/>
        <p:txBody>
          <a:bodyPr/>
          <a:lstStyle/>
          <a:p>
            <a:fld id="{D5CA4161-6EC3-4748-B7F3-82EA64CE3DD4}" type="slidenum">
              <a:rPr lang="en-US" smtClean="0"/>
              <a:pPr/>
              <a:t>11</a:t>
            </a:fld>
            <a:endParaRPr lang="en-US" dirty="0"/>
          </a:p>
        </p:txBody>
      </p:sp>
      <p:pic>
        <p:nvPicPr>
          <p:cNvPr id="8" name="Picture 7"/>
          <p:cNvPicPr>
            <a:picLocks noChangeAspect="1"/>
          </p:cNvPicPr>
          <p:nvPr/>
        </p:nvPicPr>
        <p:blipFill>
          <a:blip r:embed="rId4"/>
          <a:stretch>
            <a:fillRect/>
          </a:stretch>
        </p:blipFill>
        <p:spPr>
          <a:xfrm>
            <a:off x="97343" y="3428999"/>
            <a:ext cx="13207980" cy="3112477"/>
          </a:xfrm>
          <a:prstGeom prst="rect">
            <a:avLst/>
          </a:prstGeom>
        </p:spPr>
      </p:pic>
      <p:pic>
        <p:nvPicPr>
          <p:cNvPr id="7" name="Picture 6">
            <a:extLst>
              <a:ext uri="{FF2B5EF4-FFF2-40B4-BE49-F238E27FC236}">
                <a16:creationId xmlns:a16="http://schemas.microsoft.com/office/drawing/2014/main" id="{B87A54F7-D8D8-4222-8F5D-758A48EA668A}"/>
              </a:ext>
            </a:extLst>
          </p:cNvPr>
          <p:cNvPicPr>
            <a:picLocks noChangeAspect="1"/>
          </p:cNvPicPr>
          <p:nvPr/>
        </p:nvPicPr>
        <p:blipFill>
          <a:blip r:embed="rId5"/>
          <a:stretch>
            <a:fillRect/>
          </a:stretch>
        </p:blipFill>
        <p:spPr>
          <a:xfrm rot="19244167">
            <a:off x="11007781" y="-114242"/>
            <a:ext cx="682811" cy="701101"/>
          </a:xfrm>
          <a:prstGeom prst="rect">
            <a:avLst/>
          </a:prstGeom>
        </p:spPr>
      </p:pic>
    </p:spTree>
    <p:extLst>
      <p:ext uri="{BB962C8B-B14F-4D97-AF65-F5344CB8AC3E}">
        <p14:creationId xmlns:p14="http://schemas.microsoft.com/office/powerpoint/2010/main" val="73553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3800" dirty="0"/>
              <a:t>Level 2: Required Improvement Activities</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12</a:t>
            </a:fld>
            <a:endParaRPr lang="en-US"/>
          </a:p>
        </p:txBody>
      </p:sp>
      <p:graphicFrame>
        <p:nvGraphicFramePr>
          <p:cNvPr id="7" name="Content Placeholder 2">
            <a:extLst>
              <a:ext uri="{FF2B5EF4-FFF2-40B4-BE49-F238E27FC236}">
                <a16:creationId xmlns:a16="http://schemas.microsoft.com/office/drawing/2014/main" id="{24906E6E-5E62-42B3-A822-FD8711ABDC39}"/>
              </a:ext>
            </a:extLst>
          </p:cNvPr>
          <p:cNvGraphicFramePr>
            <a:graphicFrameLocks noGrp="1"/>
          </p:cNvGraphicFramePr>
          <p:nvPr>
            <p:ph idx="1"/>
            <p:extLst>
              <p:ext uri="{D42A27DB-BD31-4B8C-83A1-F6EECF244321}">
                <p14:modId xmlns:p14="http://schemas.microsoft.com/office/powerpoint/2010/main" val="137126660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6719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a:t>Completing the Requirements</a:t>
            </a:r>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13</a:t>
            </a:fld>
            <a:endParaRPr lang="en-US"/>
          </a:p>
        </p:txBody>
      </p:sp>
      <p:graphicFrame>
        <p:nvGraphicFramePr>
          <p:cNvPr id="7" name="Content Placeholder 2">
            <a:extLst>
              <a:ext uri="{FF2B5EF4-FFF2-40B4-BE49-F238E27FC236}">
                <a16:creationId xmlns:a16="http://schemas.microsoft.com/office/drawing/2014/main" id="{99A0C167-CC2B-4855-8316-8E8327E95FCC}"/>
              </a:ext>
            </a:extLst>
          </p:cNvPr>
          <p:cNvGraphicFramePr>
            <a:graphicFrameLocks noGrp="1"/>
          </p:cNvGraphicFramePr>
          <p:nvPr>
            <p:ph idx="1"/>
            <p:extLst>
              <p:ext uri="{D42A27DB-BD31-4B8C-83A1-F6EECF244321}">
                <p14:modId xmlns:p14="http://schemas.microsoft.com/office/powerpoint/2010/main" val="17440449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783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a:t>Data Review</a:t>
            </a:r>
          </a:p>
        </p:txBody>
      </p:sp>
      <p:pic>
        <p:nvPicPr>
          <p:cNvPr id="8" name="Picture 7">
            <a:extLst>
              <a:ext uri="{FF2B5EF4-FFF2-40B4-BE49-F238E27FC236}">
                <a16:creationId xmlns:a16="http://schemas.microsoft.com/office/drawing/2014/main" id="{439E47E2-8267-43C1-8203-2C5A1AE3EF47}"/>
              </a:ext>
            </a:extLst>
          </p:cNvPr>
          <p:cNvPicPr>
            <a:picLocks noChangeAspect="1"/>
          </p:cNvPicPr>
          <p:nvPr/>
        </p:nvPicPr>
        <p:blipFill rotWithShape="1">
          <a:blip r:embed="rId3"/>
          <a:srcRect l="28069" r="25359" b="1"/>
          <a:stretch/>
        </p:blipFill>
        <p:spPr>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a:solidFill>
                  <a:srgbClr val="FFFFFF"/>
                </a:solidFill>
              </a:rPr>
              <a:pPr>
                <a:spcAft>
                  <a:spcPts val="600"/>
                </a:spcAft>
              </a:pPr>
              <a:t>14</a:t>
            </a:fld>
            <a:endParaRPr lang="en-US">
              <a:solidFill>
                <a:srgbClr val="FFFFFF"/>
              </a:solidFill>
            </a:endParaRPr>
          </a:p>
        </p:txBody>
      </p:sp>
      <p:graphicFrame>
        <p:nvGraphicFramePr>
          <p:cNvPr id="7" name="Content Placeholder 2">
            <a:extLst>
              <a:ext uri="{FF2B5EF4-FFF2-40B4-BE49-F238E27FC236}">
                <a16:creationId xmlns:a16="http://schemas.microsoft.com/office/drawing/2014/main" id="{B5C9E7AE-DC62-4695-8704-7E9C193B7FD7}"/>
              </a:ext>
            </a:extLst>
          </p:cNvPr>
          <p:cNvGraphicFramePr>
            <a:graphicFrameLocks noGrp="1"/>
          </p:cNvGraphicFramePr>
          <p:nvPr>
            <p:ph idx="1"/>
            <p:extLst>
              <p:ext uri="{D42A27DB-BD31-4B8C-83A1-F6EECF244321}">
                <p14:modId xmlns:p14="http://schemas.microsoft.com/office/powerpoint/2010/main" val="1613246438"/>
              </p:ext>
            </p:extLst>
          </p:nvPr>
        </p:nvGraphicFramePr>
        <p:xfrm>
          <a:off x="643468" y="1782981"/>
          <a:ext cx="6891188"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073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5400" dirty="0"/>
              <a:t>Toolkits</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15</a:t>
            </a:fld>
            <a:endParaRPr lang="en-US"/>
          </a:p>
        </p:txBody>
      </p:sp>
      <p:graphicFrame>
        <p:nvGraphicFramePr>
          <p:cNvPr id="7" name="Content Placeholder 2">
            <a:extLst>
              <a:ext uri="{FF2B5EF4-FFF2-40B4-BE49-F238E27FC236}">
                <a16:creationId xmlns:a16="http://schemas.microsoft.com/office/drawing/2014/main" id="{342FC7EC-FC6F-4B11-A20F-31469065FD2B}"/>
              </a:ext>
            </a:extLst>
          </p:cNvPr>
          <p:cNvGraphicFramePr>
            <a:graphicFrameLocks noGrp="1"/>
          </p:cNvGraphicFramePr>
          <p:nvPr>
            <p:ph idx="1"/>
            <p:extLst>
              <p:ext uri="{D42A27DB-BD31-4B8C-83A1-F6EECF244321}">
                <p14:modId xmlns:p14="http://schemas.microsoft.com/office/powerpoint/2010/main" val="318060310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53662BA0-37FB-4FA9-B420-5CC2018B80FC}"/>
              </a:ext>
            </a:extLst>
          </p:cNvPr>
          <p:cNvPicPr>
            <a:picLocks noChangeAspect="1"/>
          </p:cNvPicPr>
          <p:nvPr/>
        </p:nvPicPr>
        <p:blipFill>
          <a:blip r:embed="rId8"/>
          <a:stretch>
            <a:fillRect/>
          </a:stretch>
        </p:blipFill>
        <p:spPr>
          <a:xfrm>
            <a:off x="1455010" y="1845021"/>
            <a:ext cx="868999" cy="868999"/>
          </a:xfrm>
          <a:prstGeom prst="rect">
            <a:avLst/>
          </a:prstGeom>
        </p:spPr>
      </p:pic>
    </p:spTree>
    <p:extLst>
      <p:ext uri="{BB962C8B-B14F-4D97-AF65-F5344CB8AC3E}">
        <p14:creationId xmlns:p14="http://schemas.microsoft.com/office/powerpoint/2010/main" val="4196145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6"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Goal</a:t>
            </a:r>
          </a:p>
        </p:txBody>
      </p:sp>
      <p:sp>
        <p:nvSpPr>
          <p:cNvPr id="5" name="Slide Number Placeholder 4"/>
          <p:cNvSpPr>
            <a:spLocks noGrp="1"/>
          </p:cNvSpPr>
          <p:nvPr>
            <p:ph type="sldNum" sz="quarter" idx="12"/>
          </p:nvPr>
        </p:nvSpPr>
        <p:spPr>
          <a:xfrm>
            <a:off x="11548872" y="6217920"/>
            <a:ext cx="640080" cy="640080"/>
          </a:xfrm>
        </p:spPr>
        <p:txBody>
          <a:bodyPr>
            <a:normAutofit/>
          </a:bodyPr>
          <a:lstStyle/>
          <a:p>
            <a:pPr algn="ctr">
              <a:spcAft>
                <a:spcPts val="600"/>
              </a:spcAft>
            </a:pPr>
            <a:fld id="{D5CA4161-6EC3-4748-B7F3-82EA64CE3DD4}" type="slidenum">
              <a:rPr lang="en-US" sz="1600">
                <a:solidFill>
                  <a:schemeClr val="tx2"/>
                </a:solidFill>
              </a:rPr>
              <a:pPr algn="ctr">
                <a:spcAft>
                  <a:spcPts val="600"/>
                </a:spcAft>
              </a:pPr>
              <a:t>16</a:t>
            </a:fld>
            <a:endParaRPr lang="en-US" sz="1600">
              <a:solidFill>
                <a:schemeClr val="tx2"/>
              </a:solidFill>
            </a:endParaRPr>
          </a:p>
        </p:txBody>
      </p:sp>
      <p:graphicFrame>
        <p:nvGraphicFramePr>
          <p:cNvPr id="7" name="Content Placeholder 2">
            <a:extLst>
              <a:ext uri="{FF2B5EF4-FFF2-40B4-BE49-F238E27FC236}">
                <a16:creationId xmlns:a16="http://schemas.microsoft.com/office/drawing/2014/main" id="{0E300BC3-5220-4233-8B3F-011E6040BE15}"/>
              </a:ext>
            </a:extLst>
          </p:cNvPr>
          <p:cNvGraphicFramePr>
            <a:graphicFrameLocks noGrp="1"/>
          </p:cNvGraphicFramePr>
          <p:nvPr>
            <p:ph idx="1"/>
            <p:extLst>
              <p:ext uri="{D42A27DB-BD31-4B8C-83A1-F6EECF244321}">
                <p14:modId xmlns:p14="http://schemas.microsoft.com/office/powerpoint/2010/main" val="3113789892"/>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9657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838200" y="365125"/>
            <a:ext cx="10515600" cy="930275"/>
          </a:xfrm>
        </p:spPr>
        <p:txBody>
          <a:bodyPr>
            <a:normAutofit/>
          </a:bodyPr>
          <a:lstStyle/>
          <a:p>
            <a:r>
              <a:rPr lang="en-US" dirty="0"/>
              <a:t>Data	</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17</a:t>
            </a:fld>
            <a:endParaRPr lang="en-US"/>
          </a:p>
        </p:txBody>
      </p:sp>
      <p:graphicFrame>
        <p:nvGraphicFramePr>
          <p:cNvPr id="7" name="Content Placeholder 2">
            <a:extLst>
              <a:ext uri="{FF2B5EF4-FFF2-40B4-BE49-F238E27FC236}">
                <a16:creationId xmlns:a16="http://schemas.microsoft.com/office/drawing/2014/main" id="{45F766EE-044F-4B1C-9BE9-0B8A5F9FA70F}"/>
              </a:ext>
            </a:extLst>
          </p:cNvPr>
          <p:cNvGraphicFramePr>
            <a:graphicFrameLocks noGrp="1"/>
          </p:cNvGraphicFramePr>
          <p:nvPr>
            <p:ph idx="1"/>
            <p:extLst>
              <p:ext uri="{D42A27DB-BD31-4B8C-83A1-F6EECF244321}">
                <p14:modId xmlns:p14="http://schemas.microsoft.com/office/powerpoint/2010/main" val="1626192413"/>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174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dirty="0"/>
              <a:t>Progress Review Examples</a:t>
            </a:r>
          </a:p>
        </p:txBody>
      </p:sp>
      <p:sp>
        <p:nvSpPr>
          <p:cNvPr id="1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18</a:t>
            </a:fld>
            <a:endParaRPr lang="en-US"/>
          </a:p>
        </p:txBody>
      </p:sp>
      <p:graphicFrame>
        <p:nvGraphicFramePr>
          <p:cNvPr id="7" name="Content Placeholder 2">
            <a:extLst>
              <a:ext uri="{FF2B5EF4-FFF2-40B4-BE49-F238E27FC236}">
                <a16:creationId xmlns:a16="http://schemas.microsoft.com/office/drawing/2014/main" id="{98014D5B-ED52-4A2F-A4C8-1EE4B74511D6}"/>
              </a:ext>
            </a:extLst>
          </p:cNvPr>
          <p:cNvGraphicFramePr>
            <a:graphicFrameLocks noGrp="1"/>
          </p:cNvGraphicFramePr>
          <p:nvPr>
            <p:ph idx="1"/>
            <p:extLst>
              <p:ext uri="{D42A27DB-BD31-4B8C-83A1-F6EECF244321}">
                <p14:modId xmlns:p14="http://schemas.microsoft.com/office/powerpoint/2010/main" val="2129663815"/>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247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5943AB71-445E-459B-AF4F-F6C16EF436FF}"/>
              </a:ext>
            </a:extLst>
          </p:cNvPr>
          <p:cNvPicPr>
            <a:picLocks noGrp="1" noChangeAspect="1"/>
          </p:cNvPicPr>
          <p:nvPr>
            <p:ph idx="1"/>
          </p:nvPr>
        </p:nvPicPr>
        <p:blipFill>
          <a:blip r:embed="rId3"/>
          <a:stretch>
            <a:fillRect/>
          </a:stretch>
        </p:blipFill>
        <p:spPr>
          <a:xfrm>
            <a:off x="1590783" y="918546"/>
            <a:ext cx="4991814" cy="4979334"/>
          </a:xfrm>
          <a:prstGeom prst="rect">
            <a:avLst/>
          </a:prstGeom>
        </p:spPr>
      </p:pic>
      <p:pic>
        <p:nvPicPr>
          <p:cNvPr id="8" name="Picture 7">
            <a:extLst>
              <a:ext uri="{FF2B5EF4-FFF2-40B4-BE49-F238E27FC236}">
                <a16:creationId xmlns:a16="http://schemas.microsoft.com/office/drawing/2014/main" id="{205FAB4E-1050-4EEB-8B48-20B430E5B135}"/>
              </a:ext>
            </a:extLst>
          </p:cNvPr>
          <p:cNvPicPr>
            <a:picLocks noChangeAspect="1"/>
          </p:cNvPicPr>
          <p:nvPr/>
        </p:nvPicPr>
        <p:blipFill>
          <a:blip r:embed="rId4"/>
          <a:stretch>
            <a:fillRect/>
          </a:stretch>
        </p:blipFill>
        <p:spPr>
          <a:xfrm>
            <a:off x="5954488" y="3227009"/>
            <a:ext cx="1835546" cy="1312333"/>
          </a:xfrm>
          <a:prstGeom prst="rect">
            <a:avLst/>
          </a:prstGeom>
        </p:spPr>
      </p:pic>
      <p:sp>
        <p:nvSpPr>
          <p:cNvPr id="5" name="Slide Number Placeholder 4">
            <a:extLst>
              <a:ext uri="{FF2B5EF4-FFF2-40B4-BE49-F238E27FC236}">
                <a16:creationId xmlns:a16="http://schemas.microsoft.com/office/drawing/2014/main" id="{4D90C70A-04CA-453E-84D4-40596DD18EEE}"/>
              </a:ext>
            </a:extLst>
          </p:cNvPr>
          <p:cNvSpPr>
            <a:spLocks noGrp="1"/>
          </p:cNvSpPr>
          <p:nvPr>
            <p:ph type="sldNum" sz="quarter" idx="12"/>
          </p:nvPr>
        </p:nvSpPr>
        <p:spPr>
          <a:xfrm>
            <a:off x="9683496" y="4892040"/>
            <a:ext cx="1673352" cy="1005840"/>
          </a:xfrm>
        </p:spPr>
        <p:txBody>
          <a:bodyPr vert="horz" lIns="91440" tIns="45720" rIns="91440" bIns="45720" rtlCol="0" anchor="ctr">
            <a:normAutofit/>
          </a:bodyPr>
          <a:lstStyle/>
          <a:p>
            <a:pPr>
              <a:lnSpc>
                <a:spcPct val="90000"/>
              </a:lnSpc>
              <a:spcAft>
                <a:spcPts val="600"/>
              </a:spcAft>
            </a:pPr>
            <a:fld id="{D5CA4161-6EC3-4748-B7F3-82EA64CE3DD4}" type="slidenum">
              <a:rPr lang="en-US" sz="6600">
                <a:solidFill>
                  <a:srgbClr val="FFFFFF"/>
                </a:solidFill>
              </a:rPr>
              <a:pPr>
                <a:lnSpc>
                  <a:spcPct val="90000"/>
                </a:lnSpc>
                <a:spcAft>
                  <a:spcPts val="600"/>
                </a:spcAft>
              </a:pPr>
              <a:t>19</a:t>
            </a:fld>
            <a:endParaRPr lang="en-US" sz="6600">
              <a:solidFill>
                <a:srgbClr val="FFFFFF"/>
              </a:solidFill>
            </a:endParaRPr>
          </a:p>
        </p:txBody>
      </p:sp>
    </p:spTree>
    <p:extLst>
      <p:ext uri="{BB962C8B-B14F-4D97-AF65-F5344CB8AC3E}">
        <p14:creationId xmlns:p14="http://schemas.microsoft.com/office/powerpoint/2010/main" val="247707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EFE6-D0CA-5C46-A6E8-B16096AAC233}"/>
              </a:ext>
            </a:extLst>
          </p:cNvPr>
          <p:cNvSpPr>
            <a:spLocks noGrp="1"/>
          </p:cNvSpPr>
          <p:nvPr>
            <p:ph type="title"/>
          </p:nvPr>
        </p:nvSpPr>
        <p:spPr>
          <a:xfrm>
            <a:off x="635000" y="640823"/>
            <a:ext cx="3418659" cy="5583148"/>
          </a:xfrm>
        </p:spPr>
        <p:txBody>
          <a:bodyPr anchor="ctr">
            <a:normAutofit/>
          </a:bodyPr>
          <a:lstStyle/>
          <a:p>
            <a:r>
              <a:rPr lang="en-US" sz="4200"/>
              <a:t>Introduction</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391C567-675D-6149-8804-28A1E7120CA1}"/>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2</a:t>
            </a:fld>
            <a:endParaRPr lang="en-US"/>
          </a:p>
        </p:txBody>
      </p:sp>
      <p:graphicFrame>
        <p:nvGraphicFramePr>
          <p:cNvPr id="7" name="Content Placeholder 2">
            <a:extLst>
              <a:ext uri="{FF2B5EF4-FFF2-40B4-BE49-F238E27FC236}">
                <a16:creationId xmlns:a16="http://schemas.microsoft.com/office/drawing/2014/main" id="{0C573F1A-8955-4394-8A0D-EE225A0BE833}"/>
              </a:ext>
            </a:extLst>
          </p:cNvPr>
          <p:cNvGraphicFramePr>
            <a:graphicFrameLocks noGrp="1"/>
          </p:cNvGraphicFramePr>
          <p:nvPr>
            <p:ph idx="1"/>
            <p:extLst>
              <p:ext uri="{D42A27DB-BD31-4B8C-83A1-F6EECF244321}">
                <p14:modId xmlns:p14="http://schemas.microsoft.com/office/powerpoint/2010/main" val="250168377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010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7635DD4-AD58-4508-9424-F77F3A81D2BB}"/>
              </a:ext>
            </a:extLst>
          </p:cNvPr>
          <p:cNvPicPr>
            <a:picLocks noGrp="1" noChangeAspect="1"/>
          </p:cNvPicPr>
          <p:nvPr>
            <p:ph idx="1"/>
          </p:nvPr>
        </p:nvPicPr>
        <p:blipFill>
          <a:blip r:embed="rId3"/>
          <a:stretch>
            <a:fillRect/>
          </a:stretch>
        </p:blipFill>
        <p:spPr>
          <a:xfrm>
            <a:off x="1138152" y="129557"/>
            <a:ext cx="8524322" cy="6656906"/>
          </a:xfrm>
        </p:spPr>
      </p:pic>
      <p:sp>
        <p:nvSpPr>
          <p:cNvPr id="5" name="Slide Number Placeholder 4">
            <a:extLst>
              <a:ext uri="{FF2B5EF4-FFF2-40B4-BE49-F238E27FC236}">
                <a16:creationId xmlns:a16="http://schemas.microsoft.com/office/drawing/2014/main" id="{E828FC83-FFF9-4F7B-8495-FF9E86F74D39}"/>
              </a:ext>
            </a:extLst>
          </p:cNvPr>
          <p:cNvSpPr>
            <a:spLocks noGrp="1"/>
          </p:cNvSpPr>
          <p:nvPr>
            <p:ph type="sldNum" sz="quarter" idx="12"/>
          </p:nvPr>
        </p:nvSpPr>
        <p:spPr/>
        <p:txBody>
          <a:bodyPr/>
          <a:lstStyle/>
          <a:p>
            <a:fld id="{D5CA4161-6EC3-4748-B7F3-82EA64CE3DD4}" type="slidenum">
              <a:rPr lang="en-US" smtClean="0"/>
              <a:pPr/>
              <a:t>20</a:t>
            </a:fld>
            <a:endParaRPr lang="en-US" dirty="0"/>
          </a:p>
        </p:txBody>
      </p:sp>
      <p:sp>
        <p:nvSpPr>
          <p:cNvPr id="8" name="Arrow: Down 7">
            <a:extLst>
              <a:ext uri="{FF2B5EF4-FFF2-40B4-BE49-F238E27FC236}">
                <a16:creationId xmlns:a16="http://schemas.microsoft.com/office/drawing/2014/main" id="{5C7EEC15-89F1-4858-ADF7-0F5A9143F679}"/>
              </a:ext>
            </a:extLst>
          </p:cNvPr>
          <p:cNvSpPr/>
          <p:nvPr/>
        </p:nvSpPr>
        <p:spPr>
          <a:xfrm rot="2579333">
            <a:off x="8856180" y="4429387"/>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A1002030-3010-4009-852F-F1FEB55A5100}"/>
              </a:ext>
            </a:extLst>
          </p:cNvPr>
          <p:cNvSpPr/>
          <p:nvPr/>
        </p:nvSpPr>
        <p:spPr>
          <a:xfrm rot="2579333">
            <a:off x="8856179" y="4429386"/>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94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7635DD4-AD58-4508-9424-F77F3A81D2BB}"/>
              </a:ext>
            </a:extLst>
          </p:cNvPr>
          <p:cNvPicPr>
            <a:picLocks noGrp="1" noChangeAspect="1"/>
          </p:cNvPicPr>
          <p:nvPr>
            <p:ph idx="1"/>
          </p:nvPr>
        </p:nvPicPr>
        <p:blipFill>
          <a:blip r:embed="rId3"/>
          <a:stretch>
            <a:fillRect/>
          </a:stretch>
        </p:blipFill>
        <p:spPr>
          <a:xfrm>
            <a:off x="1138152" y="129557"/>
            <a:ext cx="8524322" cy="6656906"/>
          </a:xfrm>
        </p:spPr>
      </p:pic>
      <p:sp>
        <p:nvSpPr>
          <p:cNvPr id="5" name="Slide Number Placeholder 4">
            <a:extLst>
              <a:ext uri="{FF2B5EF4-FFF2-40B4-BE49-F238E27FC236}">
                <a16:creationId xmlns:a16="http://schemas.microsoft.com/office/drawing/2014/main" id="{E828FC83-FFF9-4F7B-8495-FF9E86F74D39}"/>
              </a:ext>
            </a:extLst>
          </p:cNvPr>
          <p:cNvSpPr>
            <a:spLocks noGrp="1"/>
          </p:cNvSpPr>
          <p:nvPr>
            <p:ph type="sldNum" sz="quarter" idx="12"/>
          </p:nvPr>
        </p:nvSpPr>
        <p:spPr/>
        <p:txBody>
          <a:bodyPr/>
          <a:lstStyle/>
          <a:p>
            <a:fld id="{D5CA4161-6EC3-4748-B7F3-82EA64CE3DD4}" type="slidenum">
              <a:rPr lang="en-US" smtClean="0"/>
              <a:pPr/>
              <a:t>21</a:t>
            </a:fld>
            <a:endParaRPr lang="en-US" dirty="0"/>
          </a:p>
        </p:txBody>
      </p:sp>
      <p:sp>
        <p:nvSpPr>
          <p:cNvPr id="8" name="Arrow: Down 7">
            <a:extLst>
              <a:ext uri="{FF2B5EF4-FFF2-40B4-BE49-F238E27FC236}">
                <a16:creationId xmlns:a16="http://schemas.microsoft.com/office/drawing/2014/main" id="{5C7EEC15-89F1-4858-ADF7-0F5A9143F679}"/>
              </a:ext>
            </a:extLst>
          </p:cNvPr>
          <p:cNvSpPr/>
          <p:nvPr/>
        </p:nvSpPr>
        <p:spPr>
          <a:xfrm rot="2579333">
            <a:off x="2616744" y="4429387"/>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79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7635DD4-AD58-4508-9424-F77F3A81D2BB}"/>
              </a:ext>
            </a:extLst>
          </p:cNvPr>
          <p:cNvPicPr>
            <a:picLocks noGrp="1" noChangeAspect="1"/>
          </p:cNvPicPr>
          <p:nvPr>
            <p:ph idx="1"/>
          </p:nvPr>
        </p:nvPicPr>
        <p:blipFill>
          <a:blip r:embed="rId3"/>
          <a:stretch>
            <a:fillRect/>
          </a:stretch>
        </p:blipFill>
        <p:spPr>
          <a:xfrm>
            <a:off x="1138152" y="129557"/>
            <a:ext cx="8524322" cy="6656906"/>
          </a:xfrm>
        </p:spPr>
      </p:pic>
      <p:sp>
        <p:nvSpPr>
          <p:cNvPr id="5" name="Slide Number Placeholder 4">
            <a:extLst>
              <a:ext uri="{FF2B5EF4-FFF2-40B4-BE49-F238E27FC236}">
                <a16:creationId xmlns:a16="http://schemas.microsoft.com/office/drawing/2014/main" id="{E828FC83-FFF9-4F7B-8495-FF9E86F74D39}"/>
              </a:ext>
            </a:extLst>
          </p:cNvPr>
          <p:cNvSpPr>
            <a:spLocks noGrp="1"/>
          </p:cNvSpPr>
          <p:nvPr>
            <p:ph type="sldNum" sz="quarter" idx="12"/>
          </p:nvPr>
        </p:nvSpPr>
        <p:spPr/>
        <p:txBody>
          <a:bodyPr/>
          <a:lstStyle/>
          <a:p>
            <a:fld id="{D5CA4161-6EC3-4748-B7F3-82EA64CE3DD4}" type="slidenum">
              <a:rPr lang="en-US" smtClean="0"/>
              <a:pPr/>
              <a:t>22</a:t>
            </a:fld>
            <a:endParaRPr lang="en-US" dirty="0"/>
          </a:p>
        </p:txBody>
      </p:sp>
      <p:sp>
        <p:nvSpPr>
          <p:cNvPr id="8" name="Arrow: Down 7">
            <a:extLst>
              <a:ext uri="{FF2B5EF4-FFF2-40B4-BE49-F238E27FC236}">
                <a16:creationId xmlns:a16="http://schemas.microsoft.com/office/drawing/2014/main" id="{5C7EEC15-89F1-4858-ADF7-0F5A9143F679}"/>
              </a:ext>
            </a:extLst>
          </p:cNvPr>
          <p:cNvSpPr/>
          <p:nvPr/>
        </p:nvSpPr>
        <p:spPr>
          <a:xfrm rot="2579333">
            <a:off x="6371526" y="4345621"/>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428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28FC83-FFF9-4F7B-8495-FF9E86F74D39}"/>
              </a:ext>
            </a:extLst>
          </p:cNvPr>
          <p:cNvSpPr>
            <a:spLocks noGrp="1"/>
          </p:cNvSpPr>
          <p:nvPr>
            <p:ph type="sldNum" sz="quarter" idx="12"/>
          </p:nvPr>
        </p:nvSpPr>
        <p:spPr/>
        <p:txBody>
          <a:bodyPr/>
          <a:lstStyle/>
          <a:p>
            <a:fld id="{D5CA4161-6EC3-4748-B7F3-82EA64CE3DD4}" type="slidenum">
              <a:rPr lang="en-US" smtClean="0"/>
              <a:pPr/>
              <a:t>23</a:t>
            </a:fld>
            <a:endParaRPr lang="en-US" dirty="0"/>
          </a:p>
        </p:txBody>
      </p:sp>
      <p:sp>
        <p:nvSpPr>
          <p:cNvPr id="8" name="Arrow: Down 7">
            <a:extLst>
              <a:ext uri="{FF2B5EF4-FFF2-40B4-BE49-F238E27FC236}">
                <a16:creationId xmlns:a16="http://schemas.microsoft.com/office/drawing/2014/main" id="{5C7EEC15-89F1-4858-ADF7-0F5A9143F679}"/>
              </a:ext>
            </a:extLst>
          </p:cNvPr>
          <p:cNvSpPr/>
          <p:nvPr/>
        </p:nvSpPr>
        <p:spPr>
          <a:xfrm rot="2579333">
            <a:off x="6371526" y="4345621"/>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3A9456AA-5DCE-44CE-8078-9BEEFF99F7B6}"/>
              </a:ext>
            </a:extLst>
          </p:cNvPr>
          <p:cNvPicPr>
            <a:picLocks noGrp="1" noChangeAspect="1"/>
          </p:cNvPicPr>
          <p:nvPr>
            <p:ph idx="1"/>
          </p:nvPr>
        </p:nvPicPr>
        <p:blipFill>
          <a:blip r:embed="rId3"/>
          <a:stretch>
            <a:fillRect/>
          </a:stretch>
        </p:blipFill>
        <p:spPr>
          <a:xfrm>
            <a:off x="1741714" y="130628"/>
            <a:ext cx="7837715" cy="6727371"/>
          </a:xfrm>
          <a:prstGeom prst="rect">
            <a:avLst/>
          </a:prstGeom>
        </p:spPr>
      </p:pic>
    </p:spTree>
    <p:extLst>
      <p:ext uri="{BB962C8B-B14F-4D97-AF65-F5344CB8AC3E}">
        <p14:creationId xmlns:p14="http://schemas.microsoft.com/office/powerpoint/2010/main" val="1691513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D0D1-BFB0-43DB-93F7-7E680AE3C2F1}"/>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103043B4-56B4-4609-A571-F04D3CAA7037}"/>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0CB25E6-A57D-4107-A2C4-2AE8867A0DA3}"/>
              </a:ext>
            </a:extLst>
          </p:cNvPr>
          <p:cNvSpPr>
            <a:spLocks noGrp="1"/>
          </p:cNvSpPr>
          <p:nvPr>
            <p:ph type="sldNum" sz="quarter" idx="12"/>
          </p:nvPr>
        </p:nvSpPr>
        <p:spPr/>
        <p:txBody>
          <a:bodyPr/>
          <a:lstStyle/>
          <a:p>
            <a:fld id="{D5CA4161-6EC3-4748-B7F3-82EA64CE3DD4}" type="slidenum">
              <a:rPr lang="en-US" smtClean="0"/>
              <a:pPr/>
              <a:t>24</a:t>
            </a:fld>
            <a:endParaRPr lang="en-US" dirty="0"/>
          </a:p>
        </p:txBody>
      </p:sp>
      <p:pic>
        <p:nvPicPr>
          <p:cNvPr id="6" name="Picture 2">
            <a:extLst>
              <a:ext uri="{FF2B5EF4-FFF2-40B4-BE49-F238E27FC236}">
                <a16:creationId xmlns:a16="http://schemas.microsoft.com/office/drawing/2014/main" id="{4D3F0F3E-0157-4761-9685-91A86D29879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2875" y="1858169"/>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22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a:t>Professional Development: Expectations</a:t>
            </a:r>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25</a:t>
            </a:fld>
            <a:endParaRPr lang="en-US"/>
          </a:p>
        </p:txBody>
      </p:sp>
      <p:graphicFrame>
        <p:nvGraphicFramePr>
          <p:cNvPr id="7" name="Content Placeholder 2">
            <a:extLst>
              <a:ext uri="{FF2B5EF4-FFF2-40B4-BE49-F238E27FC236}">
                <a16:creationId xmlns:a16="http://schemas.microsoft.com/office/drawing/2014/main" id="{062F9CD4-88A3-4CBA-AB56-48CBAB7602BA}"/>
              </a:ext>
            </a:extLst>
          </p:cNvPr>
          <p:cNvGraphicFramePr>
            <a:graphicFrameLocks noGrp="1"/>
          </p:cNvGraphicFramePr>
          <p:nvPr>
            <p:ph idx="1"/>
            <p:extLst>
              <p:ext uri="{D42A27DB-BD31-4B8C-83A1-F6EECF244321}">
                <p14:modId xmlns:p14="http://schemas.microsoft.com/office/powerpoint/2010/main" val="14101989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026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24EFF-E4F0-4443-B641-BDEFFFEFAB26}"/>
              </a:ext>
            </a:extLst>
          </p:cNvPr>
          <p:cNvSpPr>
            <a:spLocks noGrp="1"/>
          </p:cNvSpPr>
          <p:nvPr>
            <p:ph type="title"/>
          </p:nvPr>
        </p:nvSpPr>
        <p:spPr>
          <a:xfrm>
            <a:off x="635000" y="640823"/>
            <a:ext cx="3418659" cy="5583148"/>
          </a:xfrm>
        </p:spPr>
        <p:txBody>
          <a:bodyPr anchor="ctr">
            <a:normAutofit/>
          </a:bodyPr>
          <a:lstStyle/>
          <a:p>
            <a:r>
              <a:rPr lang="en-US" sz="5000"/>
              <a:t>Exception</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F11A8A80-DA46-4A08-B206-1AB2223C815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3C58D003-8A64-4BCA-AB40-1F7C2AF891FD}"/>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26</a:t>
            </a:fld>
            <a:endParaRPr lang="en-US"/>
          </a:p>
        </p:txBody>
      </p:sp>
      <p:graphicFrame>
        <p:nvGraphicFramePr>
          <p:cNvPr id="7" name="Content Placeholder 2">
            <a:extLst>
              <a:ext uri="{FF2B5EF4-FFF2-40B4-BE49-F238E27FC236}">
                <a16:creationId xmlns:a16="http://schemas.microsoft.com/office/drawing/2014/main" id="{9E1AF0A6-4F15-CA0B-4EED-75DB62F167B1}"/>
              </a:ext>
            </a:extLst>
          </p:cNvPr>
          <p:cNvGraphicFramePr>
            <a:graphicFrameLocks noGrp="1"/>
          </p:cNvGraphicFramePr>
          <p:nvPr>
            <p:ph idx="1"/>
            <p:extLst>
              <p:ext uri="{D42A27DB-BD31-4B8C-83A1-F6EECF244321}">
                <p14:modId xmlns:p14="http://schemas.microsoft.com/office/powerpoint/2010/main" val="246945590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8886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0A0354-C8A0-742E-8A70-F462FF2BA9E4}"/>
              </a:ext>
            </a:extLst>
          </p:cNvPr>
          <p:cNvPicPr>
            <a:picLocks noChangeAspect="1"/>
          </p:cNvPicPr>
          <p:nvPr/>
        </p:nvPicPr>
        <p:blipFill rotWithShape="1">
          <a:blip r:embed="rId3">
            <a:duotone>
              <a:prstClr val="black"/>
              <a:schemeClr val="tx2">
                <a:tint val="45000"/>
                <a:satMod val="400000"/>
              </a:schemeClr>
            </a:duotone>
            <a:alphaModFix amt="25000"/>
          </a:blip>
          <a:srcRect t="15011" b="719"/>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dirty="0"/>
              <a:t>3-Year Exception: Tiered Process</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solidFill>
                  <a:schemeClr val="tx1"/>
                </a:solidFill>
              </a:rPr>
              <a:pPr>
                <a:spcAft>
                  <a:spcPts val="600"/>
                </a:spcAft>
              </a:pPr>
              <a:t>27</a:t>
            </a:fld>
            <a:endParaRPr lang="en-US">
              <a:solidFill>
                <a:schemeClr val="tx1"/>
              </a:solidFill>
            </a:endParaRPr>
          </a:p>
        </p:txBody>
      </p:sp>
      <p:graphicFrame>
        <p:nvGraphicFramePr>
          <p:cNvPr id="27" name="Content Placeholder 2">
            <a:extLst>
              <a:ext uri="{FF2B5EF4-FFF2-40B4-BE49-F238E27FC236}">
                <a16:creationId xmlns:a16="http://schemas.microsoft.com/office/drawing/2014/main" id="{74C94584-EF3E-BB5E-EFF0-0D7E4F335F07}"/>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0594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a:t>Dates to Remember:</a:t>
            </a:r>
          </a:p>
        </p:txBody>
      </p:sp>
      <p:sp>
        <p:nvSpPr>
          <p:cNvPr id="22"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28</a:t>
            </a:fld>
            <a:endParaRPr lang="en-US"/>
          </a:p>
        </p:txBody>
      </p:sp>
      <p:graphicFrame>
        <p:nvGraphicFramePr>
          <p:cNvPr id="26" name="Content Placeholder 2">
            <a:extLst>
              <a:ext uri="{FF2B5EF4-FFF2-40B4-BE49-F238E27FC236}">
                <a16:creationId xmlns:a16="http://schemas.microsoft.com/office/drawing/2014/main" id="{2E7042A5-9F3F-449A-91CC-C1175EED024F}"/>
              </a:ext>
            </a:extLst>
          </p:cNvPr>
          <p:cNvGraphicFramePr>
            <a:graphicFrameLocks noGrp="1"/>
          </p:cNvGraphicFramePr>
          <p:nvPr>
            <p:ph idx="1"/>
            <p:extLst>
              <p:ext uri="{D42A27DB-BD31-4B8C-83A1-F6EECF244321}">
                <p14:modId xmlns:p14="http://schemas.microsoft.com/office/powerpoint/2010/main" val="3604247354"/>
              </p:ext>
            </p:extLst>
          </p:nvPr>
        </p:nvGraphicFramePr>
        <p:xfrm>
          <a:off x="94267" y="1253766"/>
          <a:ext cx="11943761" cy="5136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9585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86CC-7532-4358-94B3-F0680DB8ACC3}"/>
              </a:ext>
            </a:extLst>
          </p:cNvPr>
          <p:cNvSpPr>
            <a:spLocks noGrp="1"/>
          </p:cNvSpPr>
          <p:nvPr>
            <p:ph type="title"/>
          </p:nvPr>
        </p:nvSpPr>
        <p:spPr/>
        <p:txBody>
          <a:bodyPr/>
          <a:lstStyle/>
          <a:p>
            <a:r>
              <a:rPr lang="en-US" dirty="0"/>
              <a:t>Dates to Remember	</a:t>
            </a:r>
          </a:p>
        </p:txBody>
      </p:sp>
      <p:sp>
        <p:nvSpPr>
          <p:cNvPr id="4" name="Footer Placeholder 3">
            <a:extLst>
              <a:ext uri="{FF2B5EF4-FFF2-40B4-BE49-F238E27FC236}">
                <a16:creationId xmlns:a16="http://schemas.microsoft.com/office/drawing/2014/main" id="{07FCF62A-7EBF-4BD3-9F82-2CB8B4B0F4AA}"/>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37752B5-D107-4FEB-B978-FFCC15BC62CD}"/>
              </a:ext>
            </a:extLst>
          </p:cNvPr>
          <p:cNvSpPr>
            <a:spLocks noGrp="1"/>
          </p:cNvSpPr>
          <p:nvPr>
            <p:ph type="sldNum" sz="quarter" idx="12"/>
          </p:nvPr>
        </p:nvSpPr>
        <p:spPr/>
        <p:txBody>
          <a:bodyPr/>
          <a:lstStyle/>
          <a:p>
            <a:fld id="{D5CA4161-6EC3-4748-B7F3-82EA64CE3DD4}" type="slidenum">
              <a:rPr lang="en-US" smtClean="0"/>
              <a:pPr/>
              <a:t>29</a:t>
            </a:fld>
            <a:endParaRPr lang="en-US" dirty="0"/>
          </a:p>
        </p:txBody>
      </p:sp>
      <p:pic>
        <p:nvPicPr>
          <p:cNvPr id="9" name="Content Placeholder 8">
            <a:extLst>
              <a:ext uri="{FF2B5EF4-FFF2-40B4-BE49-F238E27FC236}">
                <a16:creationId xmlns:a16="http://schemas.microsoft.com/office/drawing/2014/main" id="{03EDC16B-3E8B-482B-AF06-F8DE197B3AD9}"/>
              </a:ext>
            </a:extLst>
          </p:cNvPr>
          <p:cNvPicPr>
            <a:picLocks noGrp="1" noChangeAspect="1"/>
          </p:cNvPicPr>
          <p:nvPr>
            <p:ph idx="1"/>
          </p:nvPr>
        </p:nvPicPr>
        <p:blipFill>
          <a:blip r:embed="rId3"/>
          <a:stretch>
            <a:fillRect/>
          </a:stretch>
        </p:blipFill>
        <p:spPr>
          <a:xfrm>
            <a:off x="1556657" y="1219200"/>
            <a:ext cx="9067800" cy="4957763"/>
          </a:xfrm>
        </p:spPr>
      </p:pic>
    </p:spTree>
    <p:extLst>
      <p:ext uri="{BB962C8B-B14F-4D97-AF65-F5344CB8AC3E}">
        <p14:creationId xmlns:p14="http://schemas.microsoft.com/office/powerpoint/2010/main" val="322472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DMR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8476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Understanding the Indicators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2024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Assessment</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342900" marR="0" lvl="0" indent="-342900">
              <a:spcBef>
                <a:spcPts val="0"/>
              </a:spcBef>
              <a:spcAft>
                <a:spcPts val="0"/>
              </a:spcAft>
              <a:buFont typeface="Arial" panose="020B0604020202020204" pitchFamily="34" charset="0"/>
              <a:buChar char="•"/>
              <a:tabLst>
                <a:tab pos="457200" algn="l"/>
              </a:tabLst>
            </a:pPr>
            <a:r>
              <a:rPr lang="en-US" sz="2200" kern="1200" dirty="0">
                <a:effectLst/>
                <a:latin typeface="Arial" panose="020B0604020202020204" pitchFamily="34" charset="0"/>
                <a:ea typeface="+mn-ea"/>
                <a:cs typeface="Times New Roman" panose="02020603050405020304" pitchFamily="18" charset="0"/>
              </a:rPr>
              <a:t>Indicator 3A for reading and math (grades 4, 8, &amp; 11): percent of students with disabilities participating in statewide assessments.</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200" kern="1200" dirty="0">
                <a:effectLst/>
                <a:latin typeface="Arial" panose="020B0604020202020204" pitchFamily="34" charset="0"/>
                <a:ea typeface="+mn-ea"/>
                <a:cs typeface="Times New Roman" panose="02020603050405020304" pitchFamily="18" charset="0"/>
              </a:rPr>
              <a:t>Indicator 3B at what rate are these students proficient or advanced on math and reading academic standards</a:t>
            </a:r>
          </a:p>
          <a:p>
            <a:pPr marL="0" marR="0" lvl="0" indent="0">
              <a:spcBef>
                <a:spcPts val="0"/>
              </a:spcBef>
              <a:spcAft>
                <a:spcPts val="0"/>
              </a:spcAft>
              <a:buNone/>
              <a:tabLst>
                <a:tab pos="457200" algn="l"/>
              </a:tabLst>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r>
              <a:rPr lang="en-US" sz="2200" dirty="0"/>
              <a:t>Always reported a year behind: 2022 results reported in Feb. 2023</a:t>
            </a:r>
          </a:p>
          <a:p>
            <a:pPr lvl="1"/>
            <a:r>
              <a:rPr lang="en-US" sz="2200" dirty="0"/>
              <a:t>DDPs/Determinations based on the previous February APR submission.</a:t>
            </a:r>
          </a:p>
          <a:p>
            <a:pPr lvl="1"/>
            <a:endParaRPr lang="en-US" sz="2200" dirty="0"/>
          </a:p>
          <a:p>
            <a:pPr marL="457200" lvl="1" indent="0">
              <a:buNone/>
            </a:pPr>
            <a:endParaRPr lang="en-US" sz="2200" dirty="0"/>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pPr>
                <a:spcAft>
                  <a:spcPts val="600"/>
                </a:spcAft>
              </a:pPr>
              <a:t>31</a:t>
            </a:fld>
            <a:endParaRPr lang="en-US"/>
          </a:p>
        </p:txBody>
      </p:sp>
    </p:spTree>
    <p:extLst>
      <p:ext uri="{BB962C8B-B14F-4D97-AF65-F5344CB8AC3E}">
        <p14:creationId xmlns:p14="http://schemas.microsoft.com/office/powerpoint/2010/main" val="2374490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n-US" sz="4800"/>
              <a:t>Consider the Following</a:t>
            </a:r>
          </a:p>
        </p:txBody>
      </p:sp>
      <p:sp>
        <p:nvSpPr>
          <p:cNvPr id="3" name="Content Placeholder 2"/>
          <p:cNvSpPr>
            <a:spLocks noGrp="1"/>
          </p:cNvSpPr>
          <p:nvPr>
            <p:ph idx="1"/>
          </p:nvPr>
        </p:nvSpPr>
        <p:spPr>
          <a:xfrm>
            <a:off x="1045028" y="3017522"/>
            <a:ext cx="9941319" cy="3124658"/>
          </a:xfrm>
        </p:spPr>
        <p:txBody>
          <a:bodyPr anchor="ctr">
            <a:normAutofit/>
          </a:bodyPr>
          <a:lstStyle/>
          <a:p>
            <a:r>
              <a:rPr lang="en-US" sz="2200"/>
              <a:t>Data to consider</a:t>
            </a:r>
          </a:p>
          <a:p>
            <a:pPr lvl="1"/>
            <a:r>
              <a:rPr lang="en-US" sz="2200"/>
              <a:t>State assessments for the past several years</a:t>
            </a:r>
          </a:p>
          <a:p>
            <a:pPr lvl="1"/>
            <a:r>
              <a:rPr lang="en-US" sz="2200"/>
              <a:t>District benchmark data</a:t>
            </a:r>
          </a:p>
          <a:p>
            <a:r>
              <a:rPr lang="en-US" sz="2200"/>
              <a:t>Questions to consider</a:t>
            </a:r>
          </a:p>
          <a:p>
            <a:pPr lvl="1"/>
            <a:r>
              <a:rPr lang="en-US" sz="2200"/>
              <a:t>What is the assessment data showing?</a:t>
            </a:r>
          </a:p>
          <a:p>
            <a:pPr lvl="1"/>
            <a:r>
              <a:rPr lang="en-US" sz="2200"/>
              <a:t>How do you analyze data to determine program effectiveness for students with disabilities?</a:t>
            </a:r>
          </a:p>
          <a:p>
            <a:pPr lvl="1"/>
            <a:r>
              <a:rPr lang="en-US" sz="2200"/>
              <a:t>Is the IEP developed and implemented to promote growth?</a:t>
            </a:r>
          </a:p>
          <a:p>
            <a:pPr lvl="1"/>
            <a:endParaRPr lang="en-US" sz="2200"/>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492240"/>
            <a:ext cx="2743200" cy="365125"/>
          </a:xfrm>
        </p:spPr>
        <p:txBody>
          <a:bodyPr>
            <a:normAutofit/>
          </a:bodyPr>
          <a:lstStyle/>
          <a:p>
            <a:pPr>
              <a:spcAft>
                <a:spcPts val="600"/>
              </a:spcAft>
            </a:pPr>
            <a:fld id="{D5CA4161-6EC3-4748-B7F3-82EA64CE3DD4}" type="slidenum">
              <a:rPr lang="en-US" smtClean="0"/>
              <a:pPr>
                <a:spcAft>
                  <a:spcPts val="600"/>
                </a:spcAft>
              </a:pPr>
              <a:t>32</a:t>
            </a:fld>
            <a:endParaRPr lang="en-US"/>
          </a:p>
        </p:txBody>
      </p:sp>
    </p:spTree>
    <p:extLst>
      <p:ext uri="{BB962C8B-B14F-4D97-AF65-F5344CB8AC3E}">
        <p14:creationId xmlns:p14="http://schemas.microsoft.com/office/powerpoint/2010/main" val="2360427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rPr>
              <a:t>Early Childhood</a:t>
            </a:r>
          </a:p>
        </p:txBody>
      </p:sp>
      <p:sp>
        <p:nvSpPr>
          <p:cNvPr id="3" name="Content Placeholder 2"/>
          <p:cNvSpPr>
            <a:spLocks noGrp="1"/>
          </p:cNvSpPr>
          <p:nvPr>
            <p:ph idx="1"/>
          </p:nvPr>
        </p:nvSpPr>
        <p:spPr>
          <a:xfrm>
            <a:off x="5805110" y="-1"/>
            <a:ext cx="5921834" cy="6429081"/>
          </a:xfrm>
        </p:spPr>
        <p:txBody>
          <a:bodyPr anchor="ctr">
            <a:normAutofit/>
          </a:bodyPr>
          <a:lstStyle/>
          <a:p>
            <a:r>
              <a:rPr lang="en-US" sz="2400" dirty="0"/>
              <a:t>Indicator 7 (A1, B1, C1): percent of students aged 3-5 that show improvement on their EC Outcome ratings between entry to and exit from the EC program.</a:t>
            </a:r>
          </a:p>
          <a:p>
            <a:pPr lvl="1"/>
            <a:r>
              <a:rPr lang="en-US" sz="2400" dirty="0"/>
              <a:t>Data collected through the End-of-year data collection on June 30 for the previous full year. </a:t>
            </a:r>
          </a:p>
          <a:p>
            <a:pPr lvl="1"/>
            <a:r>
              <a:rPr lang="en-US" sz="2400" dirty="0"/>
              <a:t>DDPs/Determinations based on the future February APR submission.</a:t>
            </a:r>
          </a:p>
          <a:p>
            <a:pPr lvl="1"/>
            <a:endParaRPr lang="en-US" sz="1800" dirty="0"/>
          </a:p>
          <a:p>
            <a:pPr marL="457200" lvl="1" indent="0">
              <a:buNone/>
            </a:pPr>
            <a:endParaRPr lang="en-US" sz="1800" dirty="0"/>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33</a:t>
            </a:fld>
            <a:endParaRPr lang="en-US"/>
          </a:p>
        </p:txBody>
      </p:sp>
    </p:spTree>
    <p:extLst>
      <p:ext uri="{BB962C8B-B14F-4D97-AF65-F5344CB8AC3E}">
        <p14:creationId xmlns:p14="http://schemas.microsoft.com/office/powerpoint/2010/main" val="581397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rPr>
              <a:t>Consider the Following</a:t>
            </a:r>
          </a:p>
        </p:txBody>
      </p:sp>
      <p:sp>
        <p:nvSpPr>
          <p:cNvPr id="3" name="Content Placeholder 2"/>
          <p:cNvSpPr>
            <a:spLocks noGrp="1"/>
          </p:cNvSpPr>
          <p:nvPr>
            <p:ph idx="1"/>
          </p:nvPr>
        </p:nvSpPr>
        <p:spPr>
          <a:xfrm>
            <a:off x="5805109" y="245097"/>
            <a:ext cx="6025529" cy="6239661"/>
          </a:xfrm>
        </p:spPr>
        <p:txBody>
          <a:bodyPr anchor="ctr">
            <a:normAutofit/>
          </a:bodyPr>
          <a:lstStyle/>
          <a:p>
            <a:r>
              <a:rPr lang="en-US" sz="2400" dirty="0"/>
              <a:t>Information to consider	</a:t>
            </a:r>
          </a:p>
          <a:p>
            <a:pPr lvl="1"/>
            <a:r>
              <a:rPr lang="en-US" sz="2400" dirty="0" err="1"/>
              <a:t>EdPlan</a:t>
            </a:r>
            <a:r>
              <a:rPr lang="en-US" sz="2400" dirty="0"/>
              <a:t> Advanced Reporting – Early Childhood Outcomes report</a:t>
            </a:r>
          </a:p>
          <a:p>
            <a:pPr lvl="1"/>
            <a:r>
              <a:rPr lang="en-US" sz="2400" dirty="0"/>
              <a:t>Policy, procedures, and/or practices</a:t>
            </a:r>
          </a:p>
          <a:p>
            <a:r>
              <a:rPr lang="en-US" sz="2400" dirty="0"/>
              <a:t>Questions to consider</a:t>
            </a:r>
          </a:p>
          <a:p>
            <a:pPr lvl="1"/>
            <a:r>
              <a:rPr lang="en-US" sz="2400" dirty="0"/>
              <a:t>What tools are staff using to ensure consistent evaluation?</a:t>
            </a:r>
          </a:p>
          <a:p>
            <a:pPr lvl="1"/>
            <a:r>
              <a:rPr lang="en-US" sz="2400" dirty="0"/>
              <a:t>Are parents and general education staff included in the entry and exit determination?</a:t>
            </a:r>
          </a:p>
          <a:p>
            <a:pPr lvl="1"/>
            <a:r>
              <a:rPr lang="en-US" sz="2400" dirty="0"/>
              <a:t>How do you analyze data to assess whether early childhood students are improving?</a:t>
            </a:r>
          </a:p>
          <a:p>
            <a:pPr lvl="1"/>
            <a:endParaRPr lang="en-US" sz="1800" dirty="0"/>
          </a:p>
          <a:p>
            <a:pPr lvl="1"/>
            <a:endParaRPr lang="en-US" sz="1800" dirty="0"/>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34</a:t>
            </a:fld>
            <a:endParaRPr lang="en-US"/>
          </a:p>
        </p:txBody>
      </p:sp>
    </p:spTree>
    <p:extLst>
      <p:ext uri="{BB962C8B-B14F-4D97-AF65-F5344CB8AC3E}">
        <p14:creationId xmlns:p14="http://schemas.microsoft.com/office/powerpoint/2010/main" val="3589203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23" name="Group 11">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3" name="Rectangle 12">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24" name="Rectangle 13">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p:cNvSpPr>
            <a:spLocks noGrp="1"/>
          </p:cNvSpPr>
          <p:nvPr>
            <p:ph type="title"/>
          </p:nvPr>
        </p:nvSpPr>
        <p:spPr>
          <a:xfrm>
            <a:off x="1251677" y="619125"/>
            <a:ext cx="2652413" cy="5619749"/>
          </a:xfrm>
        </p:spPr>
        <p:txBody>
          <a:bodyPr anchor="ctr">
            <a:normAutofit/>
          </a:bodyPr>
          <a:lstStyle/>
          <a:p>
            <a:r>
              <a:rPr lang="en-US" sz="3400">
                <a:solidFill>
                  <a:srgbClr val="000000"/>
                </a:solidFill>
              </a:rPr>
              <a:t>Graduation</a:t>
            </a:r>
          </a:p>
        </p:txBody>
      </p:sp>
      <p:grpSp>
        <p:nvGrpSpPr>
          <p:cNvPr id="25" name="Group 15">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7"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26"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p:cNvSpPr>
            <a:spLocks noGrp="1"/>
          </p:cNvSpPr>
          <p:nvPr>
            <p:ph idx="1"/>
          </p:nvPr>
        </p:nvSpPr>
        <p:spPr>
          <a:xfrm>
            <a:off x="4477872" y="136525"/>
            <a:ext cx="6947366" cy="6102350"/>
          </a:xfrm>
        </p:spPr>
        <p:txBody>
          <a:bodyPr anchor="ctr">
            <a:normAutofit/>
          </a:bodyPr>
          <a:lstStyle/>
          <a:p>
            <a:r>
              <a:rPr lang="en-US" dirty="0">
                <a:solidFill>
                  <a:schemeClr val="tx1">
                    <a:alpha val="60000"/>
                  </a:schemeClr>
                </a:solidFill>
              </a:rPr>
              <a:t>Indicator 1: percent of students with disabilities(IEPs) (ages 14-21) who graduated with a High School Diploma (reported as graduated).</a:t>
            </a:r>
          </a:p>
          <a:p>
            <a:pPr marL="742950" marR="0" lvl="1" indent="-285750">
              <a:lnSpc>
                <a:spcPct val="90000"/>
              </a:lnSpc>
              <a:spcBef>
                <a:spcPts val="0"/>
              </a:spcBef>
              <a:spcAft>
                <a:spcPts val="0"/>
              </a:spcAft>
              <a:buFont typeface="Arial" panose="020B0604020202020204" pitchFamily="34" charset="0"/>
              <a:buChar char="•"/>
              <a:tabLst>
                <a:tab pos="914400" algn="l"/>
              </a:tabLst>
            </a:pPr>
            <a:endParaRPr lang="en-US" sz="3200" kern="1200" dirty="0">
              <a:solidFill>
                <a:schemeClr val="tx1">
                  <a:lumMod val="60000"/>
                  <a:lumOff val="40000"/>
                </a:schemeClr>
              </a:solidFill>
              <a:effectLst/>
              <a:latin typeface="Arial" panose="020B0604020202020204" pitchFamily="34" charset="0"/>
              <a:ea typeface="+mn-ea"/>
              <a:cs typeface="Times New Roman" panose="02020603050405020304" pitchFamily="18" charset="0"/>
            </a:endParaRPr>
          </a:p>
          <a:p>
            <a:pPr marL="742950" marR="0" lvl="1" indent="-285750">
              <a:lnSpc>
                <a:spcPct val="90000"/>
              </a:lnSpc>
              <a:spcBef>
                <a:spcPts val="0"/>
              </a:spcBef>
              <a:spcAft>
                <a:spcPts val="0"/>
              </a:spcAft>
              <a:buFont typeface="Arial" panose="020B0604020202020204" pitchFamily="34" charset="0"/>
              <a:buChar char="•"/>
              <a:tabLst>
                <a:tab pos="914400" algn="l"/>
              </a:tabLst>
            </a:pPr>
            <a:r>
              <a:rPr lang="en-US" sz="3200" kern="1200" dirty="0">
                <a:solidFill>
                  <a:schemeClr val="tx1">
                    <a:lumMod val="60000"/>
                    <a:lumOff val="40000"/>
                  </a:schemeClr>
                </a:solidFill>
                <a:effectLst/>
                <a:latin typeface="Arial" panose="020B0604020202020204" pitchFamily="34" charset="0"/>
                <a:ea typeface="+mn-ea"/>
                <a:cs typeface="Times New Roman" panose="02020603050405020304" pitchFamily="18" charset="0"/>
              </a:rPr>
              <a:t>Source – exiting data for prior year pulled from </a:t>
            </a:r>
            <a:r>
              <a:rPr lang="en-US" sz="3200" kern="1200" dirty="0" err="1">
                <a:solidFill>
                  <a:schemeClr val="tx1">
                    <a:lumMod val="60000"/>
                    <a:lumOff val="40000"/>
                  </a:schemeClr>
                </a:solidFill>
                <a:effectLst/>
                <a:latin typeface="Arial" panose="020B0604020202020204" pitchFamily="34" charset="0"/>
                <a:ea typeface="+mn-ea"/>
                <a:cs typeface="Times New Roman" panose="02020603050405020304" pitchFamily="18" charset="0"/>
              </a:rPr>
              <a:t>EdPlan</a:t>
            </a:r>
            <a:r>
              <a:rPr lang="en-US" sz="3200" kern="1200" dirty="0">
                <a:solidFill>
                  <a:schemeClr val="tx1">
                    <a:lumMod val="60000"/>
                    <a:lumOff val="40000"/>
                  </a:schemeClr>
                </a:solidFill>
                <a:effectLst/>
                <a:latin typeface="Arial" panose="020B0604020202020204" pitchFamily="34" charset="0"/>
                <a:ea typeface="+mn-ea"/>
                <a:cs typeface="Times New Roman" panose="02020603050405020304" pitchFamily="18" charset="0"/>
              </a:rPr>
              <a:t>.</a:t>
            </a:r>
            <a:endParaRPr lang="en-US" sz="3200" dirty="0">
              <a:solidFill>
                <a:schemeClr val="tx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90000"/>
              </a:lnSpc>
              <a:spcBef>
                <a:spcPts val="0"/>
              </a:spcBef>
              <a:spcAft>
                <a:spcPts val="0"/>
              </a:spcAft>
              <a:buFont typeface="Arial" panose="020B0604020202020204" pitchFamily="34" charset="0"/>
              <a:buChar char="•"/>
              <a:tabLst>
                <a:tab pos="914400" algn="l"/>
              </a:tabLst>
            </a:pPr>
            <a:endParaRPr lang="en-US" sz="3200" kern="1200" dirty="0">
              <a:solidFill>
                <a:schemeClr val="tx1">
                  <a:lumMod val="60000"/>
                  <a:lumOff val="40000"/>
                </a:schemeClr>
              </a:solidFill>
              <a:effectLst/>
              <a:latin typeface="Arial" panose="020B0604020202020204" pitchFamily="34" charset="0"/>
              <a:ea typeface="+mn-ea"/>
              <a:cs typeface="Times New Roman" panose="02020603050405020304" pitchFamily="18" charset="0"/>
            </a:endParaRPr>
          </a:p>
          <a:p>
            <a:pPr marL="742950" marR="0" lvl="1" indent="-285750">
              <a:lnSpc>
                <a:spcPct val="90000"/>
              </a:lnSpc>
              <a:spcBef>
                <a:spcPts val="0"/>
              </a:spcBef>
              <a:spcAft>
                <a:spcPts val="0"/>
              </a:spcAft>
              <a:buFont typeface="Arial" panose="020B0604020202020204" pitchFamily="34" charset="0"/>
              <a:buChar char="•"/>
              <a:tabLst>
                <a:tab pos="914400" algn="l"/>
              </a:tabLst>
            </a:pPr>
            <a:r>
              <a:rPr lang="en-US" sz="3200" kern="1200" dirty="0">
                <a:solidFill>
                  <a:schemeClr val="tx1">
                    <a:lumMod val="60000"/>
                    <a:lumOff val="40000"/>
                  </a:schemeClr>
                </a:solidFill>
                <a:effectLst/>
                <a:latin typeface="Arial" panose="020B0604020202020204" pitchFamily="34" charset="0"/>
                <a:ea typeface="+mn-ea"/>
                <a:cs typeface="Times New Roman" panose="02020603050405020304" pitchFamily="18" charset="0"/>
              </a:rPr>
              <a:t>DDPs/Determinations based on the future February APR submission.</a:t>
            </a:r>
            <a:endParaRPr lang="en-US" sz="3200" dirty="0">
              <a:solidFill>
                <a:schemeClr val="tx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1" indent="0">
              <a:buNone/>
            </a:pPr>
            <a:endParaRPr lang="en-US" sz="2000" dirty="0">
              <a:solidFill>
                <a:schemeClr val="tx1">
                  <a:alpha val="60000"/>
                </a:schemeClr>
              </a:solidFill>
            </a:endParaRPr>
          </a:p>
        </p:txBody>
      </p:sp>
      <p:sp>
        <p:nvSpPr>
          <p:cNvPr id="5" name="Slide Number Placeholder 4"/>
          <p:cNvSpPr>
            <a:spLocks noGrp="1"/>
          </p:cNvSpPr>
          <p:nvPr>
            <p:ph type="sldNum" sz="quarter" idx="12"/>
          </p:nvPr>
        </p:nvSpPr>
        <p:spPr>
          <a:xfrm>
            <a:off x="9914964" y="6375679"/>
            <a:ext cx="1510273" cy="345796"/>
          </a:xfrm>
        </p:spPr>
        <p:txBody>
          <a:bodyPr>
            <a:normAutofit/>
          </a:bodyPr>
          <a:lstStyle/>
          <a:p>
            <a:pPr>
              <a:spcAft>
                <a:spcPts val="600"/>
              </a:spcAft>
            </a:pPr>
            <a:fld id="{D5CA4161-6EC3-4748-B7F3-82EA64CE3DD4}" type="slidenum">
              <a:rPr lang="en-US">
                <a:solidFill>
                  <a:schemeClr val="tx1">
                    <a:alpha val="60000"/>
                  </a:schemeClr>
                </a:solidFill>
              </a:rPr>
              <a:pPr>
                <a:spcAft>
                  <a:spcPts val="600"/>
                </a:spcAft>
              </a:pPr>
              <a:t>35</a:t>
            </a:fld>
            <a:endParaRPr lang="en-US">
              <a:solidFill>
                <a:schemeClr val="tx1">
                  <a:alpha val="60000"/>
                </a:schemeClr>
              </a:solidFill>
            </a:endParaRPr>
          </a:p>
        </p:txBody>
      </p:sp>
    </p:spTree>
    <p:extLst>
      <p:ext uri="{BB962C8B-B14F-4D97-AF65-F5344CB8AC3E}">
        <p14:creationId xmlns:p14="http://schemas.microsoft.com/office/powerpoint/2010/main" val="2109048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12" name="Group 11">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3" name="Rectangle 12">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14" name="Rectangle 13">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p:cNvSpPr>
            <a:spLocks noGrp="1"/>
          </p:cNvSpPr>
          <p:nvPr>
            <p:ph type="title"/>
          </p:nvPr>
        </p:nvSpPr>
        <p:spPr>
          <a:xfrm>
            <a:off x="1251677" y="619125"/>
            <a:ext cx="2652413" cy="5619749"/>
          </a:xfrm>
        </p:spPr>
        <p:txBody>
          <a:bodyPr anchor="ctr">
            <a:normAutofit/>
          </a:bodyPr>
          <a:lstStyle/>
          <a:p>
            <a:r>
              <a:rPr lang="en-US" sz="4100">
                <a:solidFill>
                  <a:srgbClr val="000000"/>
                </a:solidFill>
              </a:rPr>
              <a:t>Consider the Following</a:t>
            </a:r>
          </a:p>
        </p:txBody>
      </p:sp>
      <p:grpSp>
        <p:nvGrpSpPr>
          <p:cNvPr id="16" name="Group 15">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7"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18"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p:cNvSpPr>
            <a:spLocks noGrp="1"/>
          </p:cNvSpPr>
          <p:nvPr>
            <p:ph idx="1"/>
          </p:nvPr>
        </p:nvSpPr>
        <p:spPr>
          <a:xfrm>
            <a:off x="4397188" y="136525"/>
            <a:ext cx="7028049" cy="6102350"/>
          </a:xfrm>
        </p:spPr>
        <p:txBody>
          <a:bodyPr anchor="ctr">
            <a:normAutofit/>
          </a:bodyPr>
          <a:lstStyle/>
          <a:p>
            <a:r>
              <a:rPr lang="en-US" sz="2800" dirty="0">
                <a:solidFill>
                  <a:schemeClr val="tx1">
                    <a:alpha val="60000"/>
                  </a:schemeClr>
                </a:solidFill>
              </a:rPr>
              <a:t>Data to consider</a:t>
            </a:r>
          </a:p>
          <a:p>
            <a:pPr lvl="1"/>
            <a:r>
              <a:rPr lang="en-US" dirty="0">
                <a:solidFill>
                  <a:schemeClr val="tx1">
                    <a:alpha val="60000"/>
                  </a:schemeClr>
                </a:solidFill>
              </a:rPr>
              <a:t>Attendance data</a:t>
            </a:r>
          </a:p>
          <a:p>
            <a:pPr lvl="1"/>
            <a:r>
              <a:rPr lang="en-US" dirty="0">
                <a:solidFill>
                  <a:schemeClr val="tx1">
                    <a:alpha val="60000"/>
                  </a:schemeClr>
                </a:solidFill>
              </a:rPr>
              <a:t>Suspension data</a:t>
            </a:r>
          </a:p>
          <a:p>
            <a:pPr lvl="1"/>
            <a:r>
              <a:rPr lang="en-US" dirty="0">
                <a:solidFill>
                  <a:schemeClr val="tx1">
                    <a:alpha val="60000"/>
                  </a:schemeClr>
                </a:solidFill>
              </a:rPr>
              <a:t>State assessment data</a:t>
            </a:r>
          </a:p>
          <a:p>
            <a:r>
              <a:rPr lang="en-US" sz="2800" dirty="0">
                <a:solidFill>
                  <a:schemeClr val="tx1">
                    <a:alpha val="60000"/>
                  </a:schemeClr>
                </a:solidFill>
              </a:rPr>
              <a:t>Questions to consider</a:t>
            </a:r>
          </a:p>
          <a:p>
            <a:pPr lvl="1"/>
            <a:r>
              <a:rPr lang="en-US" dirty="0">
                <a:solidFill>
                  <a:schemeClr val="tx1">
                    <a:alpha val="60000"/>
                  </a:schemeClr>
                </a:solidFill>
              </a:rPr>
              <a:t>How do you analyze attendance data to determine if there is a relationship between the attendance rates of students with and without disabilities who do not graduate on time and/or have dropped out of school?</a:t>
            </a:r>
          </a:p>
          <a:p>
            <a:pPr lvl="1"/>
            <a:endParaRPr lang="en-US" dirty="0">
              <a:solidFill>
                <a:schemeClr val="tx1">
                  <a:alpha val="60000"/>
                </a:schemeClr>
              </a:solidFill>
            </a:endParaRPr>
          </a:p>
          <a:p>
            <a:pPr lvl="1"/>
            <a:endParaRPr lang="en-US" sz="2000" dirty="0">
              <a:solidFill>
                <a:schemeClr val="tx1">
                  <a:alpha val="60000"/>
                </a:schemeClr>
              </a:solidFill>
            </a:endParaRPr>
          </a:p>
        </p:txBody>
      </p:sp>
      <p:sp>
        <p:nvSpPr>
          <p:cNvPr id="5" name="Slide Number Placeholder 4"/>
          <p:cNvSpPr>
            <a:spLocks noGrp="1"/>
          </p:cNvSpPr>
          <p:nvPr>
            <p:ph type="sldNum" sz="quarter" idx="12"/>
          </p:nvPr>
        </p:nvSpPr>
        <p:spPr>
          <a:xfrm>
            <a:off x="9914964" y="6375679"/>
            <a:ext cx="1510273" cy="345796"/>
          </a:xfrm>
        </p:spPr>
        <p:txBody>
          <a:bodyPr>
            <a:normAutofit/>
          </a:bodyPr>
          <a:lstStyle/>
          <a:p>
            <a:pPr>
              <a:spcAft>
                <a:spcPts val="600"/>
              </a:spcAft>
            </a:pPr>
            <a:fld id="{D5CA4161-6EC3-4748-B7F3-82EA64CE3DD4}" type="slidenum">
              <a:rPr lang="en-US">
                <a:solidFill>
                  <a:schemeClr val="tx1">
                    <a:alpha val="60000"/>
                  </a:schemeClr>
                </a:solidFill>
              </a:rPr>
              <a:pPr>
                <a:spcAft>
                  <a:spcPts val="600"/>
                </a:spcAft>
              </a:pPr>
              <a:t>36</a:t>
            </a:fld>
            <a:endParaRPr lang="en-US">
              <a:solidFill>
                <a:schemeClr val="tx1">
                  <a:alpha val="60000"/>
                </a:schemeClr>
              </a:solidFill>
            </a:endParaRPr>
          </a:p>
        </p:txBody>
      </p:sp>
    </p:spTree>
    <p:extLst>
      <p:ext uri="{BB962C8B-B14F-4D97-AF65-F5344CB8AC3E}">
        <p14:creationId xmlns:p14="http://schemas.microsoft.com/office/powerpoint/2010/main" val="3608981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3984" y="1054121"/>
            <a:ext cx="9465131" cy="1184111"/>
          </a:xfrm>
        </p:spPr>
        <p:txBody>
          <a:bodyPr>
            <a:normAutofit/>
          </a:bodyPr>
          <a:lstStyle/>
          <a:p>
            <a:r>
              <a:rPr lang="en-US" dirty="0"/>
              <a:t>Drop-out</a:t>
            </a:r>
          </a:p>
        </p:txBody>
      </p:sp>
      <p:sp>
        <p:nvSpPr>
          <p:cNvPr id="5" name="Slide Number Placeholder 4"/>
          <p:cNvSpPr>
            <a:spLocks noGrp="1"/>
          </p:cNvSpPr>
          <p:nvPr>
            <p:ph type="sldNum" sz="quarter" idx="12"/>
          </p:nvPr>
        </p:nvSpPr>
        <p:spPr>
          <a:xfrm>
            <a:off x="0" y="978408"/>
            <a:ext cx="722376" cy="603504"/>
          </a:xfrm>
        </p:spPr>
        <p:txBody>
          <a:bodyPr anchor="ctr">
            <a:normAutofit/>
          </a:bodyPr>
          <a:lstStyle/>
          <a:p>
            <a:pPr>
              <a:spcAft>
                <a:spcPts val="600"/>
              </a:spcAft>
            </a:pPr>
            <a:fld id="{D5CA4161-6EC3-4748-B7F3-82EA64CE3DD4}" type="slidenum">
              <a:rPr lang="en-US" sz="3200">
                <a:solidFill>
                  <a:srgbClr val="FFFFFF"/>
                </a:solidFill>
              </a:rPr>
              <a:pPr>
                <a:spcAft>
                  <a:spcPts val="600"/>
                </a:spcAft>
              </a:pPr>
              <a:t>37</a:t>
            </a:fld>
            <a:endParaRPr lang="en-US" sz="3200">
              <a:solidFill>
                <a:srgbClr val="FFFFFF"/>
              </a:solidFill>
            </a:endParaRPr>
          </a:p>
        </p:txBody>
      </p:sp>
      <p:sp>
        <p:nvSpPr>
          <p:cNvPr id="3" name="Content Placeholder 2"/>
          <p:cNvSpPr>
            <a:spLocks noGrp="1"/>
          </p:cNvSpPr>
          <p:nvPr>
            <p:ph idx="1"/>
          </p:nvPr>
        </p:nvSpPr>
        <p:spPr>
          <a:xfrm>
            <a:off x="1524000" y="2399099"/>
            <a:ext cx="9465564" cy="3400969"/>
          </a:xfrm>
        </p:spPr>
        <p:txBody>
          <a:bodyPr>
            <a:normAutofit fontScale="92500" lnSpcReduction="10000"/>
          </a:bodyPr>
          <a:lstStyle/>
          <a:p>
            <a:r>
              <a:rPr lang="en-US" sz="3000" dirty="0"/>
              <a:t>Indicator 2: percent of students with disabilities(IEPs) (ages 14-21) dropping out of High School (reported as dropped-out).</a:t>
            </a:r>
          </a:p>
          <a:p>
            <a:endParaRPr lang="en-US" sz="3000" dirty="0"/>
          </a:p>
          <a:p>
            <a:pPr lvl="1"/>
            <a:r>
              <a:rPr lang="en-US" sz="3000" dirty="0"/>
              <a:t>Source – exiting data for prior year pulled from </a:t>
            </a:r>
            <a:r>
              <a:rPr lang="en-US" sz="3000" dirty="0" err="1"/>
              <a:t>EdPlan</a:t>
            </a:r>
            <a:r>
              <a:rPr lang="en-US" sz="3000" dirty="0"/>
              <a:t>.</a:t>
            </a:r>
          </a:p>
          <a:p>
            <a:pPr lvl="1"/>
            <a:r>
              <a:rPr lang="en-US" sz="3000" dirty="0"/>
              <a:t>DDPs/Determinations based on the future February APR submission.</a:t>
            </a:r>
          </a:p>
          <a:p>
            <a:pPr lvl="1"/>
            <a:endParaRPr lang="en-US" sz="2400" dirty="0"/>
          </a:p>
          <a:p>
            <a:pPr lvl="1"/>
            <a:endParaRPr lang="en-US" sz="2400" dirty="0"/>
          </a:p>
          <a:p>
            <a:pPr marL="457200" lvl="1" indent="0">
              <a:buNone/>
            </a:pPr>
            <a:endParaRPr lang="en-US" sz="2400" dirty="0"/>
          </a:p>
          <a:p>
            <a:endParaRPr lang="en-US" sz="2400" dirty="0"/>
          </a:p>
        </p:txBody>
      </p:sp>
    </p:spTree>
    <p:extLst>
      <p:ext uri="{BB962C8B-B14F-4D97-AF65-F5344CB8AC3E}">
        <p14:creationId xmlns:p14="http://schemas.microsoft.com/office/powerpoint/2010/main" val="3299275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3984" y="1054121"/>
            <a:ext cx="9465131" cy="1184111"/>
          </a:xfrm>
        </p:spPr>
        <p:txBody>
          <a:bodyPr>
            <a:normAutofit/>
          </a:bodyPr>
          <a:lstStyle/>
          <a:p>
            <a:r>
              <a:rPr lang="en-US" dirty="0"/>
              <a:t>Consider the Following</a:t>
            </a:r>
          </a:p>
        </p:txBody>
      </p:sp>
      <p:sp>
        <p:nvSpPr>
          <p:cNvPr id="5" name="Slide Number Placeholder 4"/>
          <p:cNvSpPr>
            <a:spLocks noGrp="1"/>
          </p:cNvSpPr>
          <p:nvPr>
            <p:ph type="sldNum" sz="quarter" idx="12"/>
          </p:nvPr>
        </p:nvSpPr>
        <p:spPr>
          <a:xfrm>
            <a:off x="0" y="978408"/>
            <a:ext cx="722376" cy="603504"/>
          </a:xfrm>
        </p:spPr>
        <p:txBody>
          <a:bodyPr anchor="ctr">
            <a:normAutofit/>
          </a:bodyPr>
          <a:lstStyle/>
          <a:p>
            <a:pPr>
              <a:spcAft>
                <a:spcPts val="600"/>
              </a:spcAft>
            </a:pPr>
            <a:fld id="{D5CA4161-6EC3-4748-B7F3-82EA64CE3DD4}" type="slidenum">
              <a:rPr lang="en-US" sz="3200">
                <a:solidFill>
                  <a:srgbClr val="FFFFFF"/>
                </a:solidFill>
              </a:rPr>
              <a:pPr>
                <a:spcAft>
                  <a:spcPts val="600"/>
                </a:spcAft>
              </a:pPr>
              <a:t>38</a:t>
            </a:fld>
            <a:endParaRPr lang="en-US" sz="3200">
              <a:solidFill>
                <a:srgbClr val="FFFFFF"/>
              </a:solidFill>
            </a:endParaRPr>
          </a:p>
        </p:txBody>
      </p:sp>
      <p:sp>
        <p:nvSpPr>
          <p:cNvPr id="3" name="Content Placeholder 2"/>
          <p:cNvSpPr>
            <a:spLocks noGrp="1"/>
          </p:cNvSpPr>
          <p:nvPr>
            <p:ph idx="1"/>
          </p:nvPr>
        </p:nvSpPr>
        <p:spPr>
          <a:xfrm>
            <a:off x="1524000" y="2399099"/>
            <a:ext cx="9465564" cy="3400969"/>
          </a:xfrm>
        </p:spPr>
        <p:txBody>
          <a:bodyPr>
            <a:normAutofit/>
          </a:bodyPr>
          <a:lstStyle/>
          <a:p>
            <a:r>
              <a:rPr lang="en-US" sz="2400"/>
              <a:t>Data to consider</a:t>
            </a:r>
          </a:p>
          <a:p>
            <a:pPr lvl="1"/>
            <a:r>
              <a:rPr lang="en-US" sz="2400"/>
              <a:t>Data on student’s reasons for dropping out (past two years)</a:t>
            </a:r>
          </a:p>
          <a:p>
            <a:pPr lvl="1"/>
            <a:r>
              <a:rPr lang="en-US" sz="2400"/>
              <a:t>Transcripts of past two years students dropped out</a:t>
            </a:r>
          </a:p>
          <a:p>
            <a:r>
              <a:rPr lang="en-US" sz="2400"/>
              <a:t>Questions to consider</a:t>
            </a:r>
          </a:p>
          <a:p>
            <a:pPr lvl="1"/>
            <a:r>
              <a:rPr lang="en-US" sz="2400"/>
              <a:t>Do you have a program to identify students at risk of dropping out?</a:t>
            </a:r>
          </a:p>
          <a:p>
            <a:pPr lvl="1"/>
            <a:r>
              <a:rPr lang="en-US" sz="2400"/>
              <a:t>How do you analyze the transcripts of students who drop out?  What have you learned?</a:t>
            </a:r>
          </a:p>
        </p:txBody>
      </p:sp>
    </p:spTree>
    <p:extLst>
      <p:ext uri="{BB962C8B-B14F-4D97-AF65-F5344CB8AC3E}">
        <p14:creationId xmlns:p14="http://schemas.microsoft.com/office/powerpoint/2010/main" val="1995379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3277" y="712269"/>
            <a:ext cx="3370998" cy="5502264"/>
          </a:xfrm>
        </p:spPr>
        <p:txBody>
          <a:bodyPr>
            <a:normAutofit/>
          </a:bodyPr>
          <a:lstStyle/>
          <a:p>
            <a:r>
              <a:rPr lang="en-US" dirty="0">
                <a:solidFill>
                  <a:srgbClr val="FFFFFF"/>
                </a:solidFill>
              </a:rPr>
              <a:t>Fiscal Risk (Finance)</a:t>
            </a:r>
          </a:p>
        </p:txBody>
      </p:sp>
      <p:cxnSp>
        <p:nvCxnSpPr>
          <p:cNvPr id="13" name="Straight Connector 1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solidFill>
                  <a:schemeClr val="tx1">
                    <a:lumMod val="75000"/>
                    <a:lumOff val="25000"/>
                    <a:alpha val="70000"/>
                  </a:schemeClr>
                </a:solidFill>
              </a:rPr>
              <a:pPr>
                <a:spcAft>
                  <a:spcPts val="600"/>
                </a:spcAft>
              </a:pPr>
              <a:t>39</a:t>
            </a:fld>
            <a:endParaRPr lang="en-US">
              <a:solidFill>
                <a:schemeClr val="tx1">
                  <a:lumMod val="75000"/>
                  <a:lumOff val="25000"/>
                  <a:alpha val="70000"/>
                </a:schemeClr>
              </a:solidFill>
            </a:endParaRPr>
          </a:p>
        </p:txBody>
      </p:sp>
      <p:graphicFrame>
        <p:nvGraphicFramePr>
          <p:cNvPr id="16" name="Content Placeholder 2">
            <a:extLst>
              <a:ext uri="{FF2B5EF4-FFF2-40B4-BE49-F238E27FC236}">
                <a16:creationId xmlns:a16="http://schemas.microsoft.com/office/drawing/2014/main" id="{9455581B-FD93-4B99-9E4D-737D70F02AC9}"/>
              </a:ext>
            </a:extLst>
          </p:cNvPr>
          <p:cNvGraphicFramePr>
            <a:graphicFrameLocks noGrp="1"/>
          </p:cNvGraphicFramePr>
          <p:nvPr>
            <p:ph idx="1"/>
            <p:extLst>
              <p:ext uri="{D42A27DB-BD31-4B8C-83A1-F6EECF244321}">
                <p14:modId xmlns:p14="http://schemas.microsoft.com/office/powerpoint/2010/main" val="120380482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78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200"/>
              <a:t>Differentiated Monitoring Result (DMR) System</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a:t>The differentiated monitoring results system expands state monitoring of district performance into two areas beyond IDEA compliance:</a:t>
            </a:r>
          </a:p>
          <a:p>
            <a:pPr lvl="1"/>
            <a:r>
              <a:rPr lang="en-US" sz="2200"/>
              <a:t>Fiscal risk to the state</a:t>
            </a:r>
          </a:p>
          <a:p>
            <a:pPr lvl="1"/>
            <a:r>
              <a:rPr lang="en-US" sz="2200"/>
              <a:t>Student outcomes</a:t>
            </a:r>
          </a:p>
          <a:p>
            <a:r>
              <a:rPr lang="en-US" sz="2200"/>
              <a:t>This expansion meets two federal intents:</a:t>
            </a:r>
          </a:p>
          <a:p>
            <a:pPr lvl="1"/>
            <a:r>
              <a:rPr lang="en-US" sz="2200"/>
              <a:t>A requirement to assess subgrantees’ risk to the state education agency (SEA)</a:t>
            </a:r>
          </a:p>
          <a:p>
            <a:pPr lvl="1"/>
            <a:r>
              <a:rPr lang="en-US" sz="2200"/>
              <a:t>A goal to move towards “result-based accountability”</a:t>
            </a:r>
          </a:p>
          <a:p>
            <a:pPr marL="457200" lvl="1" indent="0">
              <a:buNone/>
            </a:pPr>
            <a:endParaRPr lang="en-US" sz="2200"/>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pPr>
                <a:spcAft>
                  <a:spcPts val="600"/>
                </a:spcAft>
              </a:pPr>
              <a:t>4</a:t>
            </a:fld>
            <a:endParaRPr lang="en-US"/>
          </a:p>
        </p:txBody>
      </p:sp>
    </p:spTree>
    <p:extLst>
      <p:ext uri="{BB962C8B-B14F-4D97-AF65-F5344CB8AC3E}">
        <p14:creationId xmlns:p14="http://schemas.microsoft.com/office/powerpoint/2010/main" val="2296960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6"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3515244" cy="5340097"/>
          </a:xfrm>
        </p:spPr>
        <p:txBody>
          <a:bodyPr anchor="ctr">
            <a:normAutofit/>
          </a:bodyPr>
          <a:lstStyle/>
          <a:p>
            <a:r>
              <a:rPr lang="en-US" sz="4800">
                <a:solidFill>
                  <a:schemeClr val="bg1"/>
                </a:solidFill>
              </a:rPr>
              <a:t>Consider the Following</a:t>
            </a:r>
          </a:p>
        </p:txBody>
      </p:sp>
      <p:sp>
        <p:nvSpPr>
          <p:cNvPr id="5" name="Slide Number Placeholder 4"/>
          <p:cNvSpPr>
            <a:spLocks noGrp="1"/>
          </p:cNvSpPr>
          <p:nvPr>
            <p:ph type="sldNum" sz="quarter" idx="12"/>
          </p:nvPr>
        </p:nvSpPr>
        <p:spPr>
          <a:xfrm>
            <a:off x="11548872" y="6217920"/>
            <a:ext cx="640080" cy="640080"/>
          </a:xfrm>
        </p:spPr>
        <p:txBody>
          <a:bodyPr>
            <a:normAutofit/>
          </a:bodyPr>
          <a:lstStyle/>
          <a:p>
            <a:pPr algn="ctr">
              <a:spcAft>
                <a:spcPts val="600"/>
              </a:spcAft>
            </a:pPr>
            <a:fld id="{D5CA4161-6EC3-4748-B7F3-82EA64CE3DD4}" type="slidenum">
              <a:rPr lang="en-US" sz="1600">
                <a:solidFill>
                  <a:schemeClr val="tx2"/>
                </a:solidFill>
              </a:rPr>
              <a:pPr algn="ctr">
                <a:spcAft>
                  <a:spcPts val="600"/>
                </a:spcAft>
              </a:pPr>
              <a:t>40</a:t>
            </a:fld>
            <a:endParaRPr lang="en-US" sz="1600">
              <a:solidFill>
                <a:schemeClr val="tx2"/>
              </a:solidFill>
            </a:endParaRPr>
          </a:p>
        </p:txBody>
      </p:sp>
      <p:graphicFrame>
        <p:nvGraphicFramePr>
          <p:cNvPr id="18" name="Content Placeholder 2">
            <a:extLst>
              <a:ext uri="{FF2B5EF4-FFF2-40B4-BE49-F238E27FC236}">
                <a16:creationId xmlns:a16="http://schemas.microsoft.com/office/drawing/2014/main" id="{863FF423-3C77-4099-96BF-70B8D3976AC7}"/>
              </a:ext>
            </a:extLst>
          </p:cNvPr>
          <p:cNvGraphicFramePr>
            <a:graphicFrameLocks noGrp="1"/>
          </p:cNvGraphicFramePr>
          <p:nvPr>
            <p:ph idx="1"/>
            <p:extLst>
              <p:ext uri="{D42A27DB-BD31-4B8C-83A1-F6EECF244321}">
                <p14:modId xmlns:p14="http://schemas.microsoft.com/office/powerpoint/2010/main" val="383887789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0625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a:t>
            </a:r>
            <a:r>
              <a:rPr lang="en-US" dirty="0" err="1"/>
              <a:t>EdPlan</a:t>
            </a:r>
            <a:r>
              <a:rPr lang="en-US" dirty="0"/>
              <a:t> Monitoring</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42003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049B-A16B-40DC-9AED-A93A880C56DA}"/>
              </a:ext>
            </a:extLst>
          </p:cNvPr>
          <p:cNvSpPr>
            <a:spLocks noGrp="1"/>
          </p:cNvSpPr>
          <p:nvPr>
            <p:ph type="title"/>
          </p:nvPr>
        </p:nvSpPr>
        <p:spPr>
          <a:xfrm>
            <a:off x="2456631" y="365125"/>
            <a:ext cx="6576159" cy="1325563"/>
          </a:xfrm>
        </p:spPr>
        <p:txBody>
          <a:bodyPr/>
          <a:lstStyle/>
          <a:p>
            <a:pPr algn="ctr"/>
            <a:r>
              <a:rPr lang="en-US" dirty="0"/>
              <a:t>EDPlan Monitoring </a:t>
            </a:r>
          </a:p>
        </p:txBody>
      </p:sp>
      <p:sp>
        <p:nvSpPr>
          <p:cNvPr id="4" name="Slide Number Placeholder 3">
            <a:extLst>
              <a:ext uri="{FF2B5EF4-FFF2-40B4-BE49-F238E27FC236}">
                <a16:creationId xmlns:a16="http://schemas.microsoft.com/office/drawing/2014/main" id="{D1A31623-3A14-4ABD-BD94-CD8AAF47205F}"/>
              </a:ext>
            </a:extLst>
          </p:cNvPr>
          <p:cNvSpPr>
            <a:spLocks noGrp="1"/>
          </p:cNvSpPr>
          <p:nvPr>
            <p:ph type="sldNum" sz="quarter" idx="12"/>
          </p:nvPr>
        </p:nvSpPr>
        <p:spPr/>
        <p:txBody>
          <a:bodyPr/>
          <a:lstStyle/>
          <a:p>
            <a:fld id="{D5CA4161-6EC3-4748-B7F3-82EA64CE3DD4}" type="slidenum">
              <a:rPr lang="en-US" smtClean="0"/>
              <a:pPr/>
              <a:t>42</a:t>
            </a:fld>
            <a:endParaRPr lang="en-US" dirty="0"/>
          </a:p>
        </p:txBody>
      </p:sp>
      <p:grpSp>
        <p:nvGrpSpPr>
          <p:cNvPr id="5" name="Group 4">
            <a:extLst>
              <a:ext uri="{FF2B5EF4-FFF2-40B4-BE49-F238E27FC236}">
                <a16:creationId xmlns:a16="http://schemas.microsoft.com/office/drawing/2014/main" id="{B7D47E0D-20B3-4B30-9475-B96EAFB5B7AF}"/>
              </a:ext>
            </a:extLst>
          </p:cNvPr>
          <p:cNvGrpSpPr/>
          <p:nvPr/>
        </p:nvGrpSpPr>
        <p:grpSpPr>
          <a:xfrm>
            <a:off x="258235" y="1611192"/>
            <a:ext cx="9477135" cy="3567389"/>
            <a:chOff x="-877430" y="178123"/>
            <a:chExt cx="5804166" cy="2168097"/>
          </a:xfrm>
        </p:grpSpPr>
        <p:sp>
          <p:nvSpPr>
            <p:cNvPr id="24" name="Rectangle: Rounded Corners 23">
              <a:extLst>
                <a:ext uri="{FF2B5EF4-FFF2-40B4-BE49-F238E27FC236}">
                  <a16:creationId xmlns:a16="http://schemas.microsoft.com/office/drawing/2014/main" id="{6D45EBFF-9D87-47A3-89D9-0269EF52785B}"/>
                </a:ext>
              </a:extLst>
            </p:cNvPr>
            <p:cNvSpPr/>
            <p:nvPr/>
          </p:nvSpPr>
          <p:spPr>
            <a:xfrm>
              <a:off x="333341" y="178123"/>
              <a:ext cx="4593395" cy="351088"/>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r>
                <a:rPr lang="en-US" dirty="0"/>
                <a:t>Streamlines the monitoring process</a:t>
              </a:r>
            </a:p>
          </p:txBody>
        </p:sp>
        <p:sp>
          <p:nvSpPr>
            <p:cNvPr id="25" name="Rectangle: Rounded Corners 4">
              <a:extLst>
                <a:ext uri="{FF2B5EF4-FFF2-40B4-BE49-F238E27FC236}">
                  <a16:creationId xmlns:a16="http://schemas.microsoft.com/office/drawing/2014/main" id="{03016F21-8222-43AF-9A31-EED633745D2F}"/>
                </a:ext>
              </a:extLst>
            </p:cNvPr>
            <p:cNvSpPr txBox="1"/>
            <p:nvPr/>
          </p:nvSpPr>
          <p:spPr>
            <a:xfrm>
              <a:off x="-877430" y="1893376"/>
              <a:ext cx="4617787"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Streamlines the monitoring process</a:t>
              </a:r>
            </a:p>
          </p:txBody>
        </p:sp>
      </p:grpSp>
      <p:grpSp>
        <p:nvGrpSpPr>
          <p:cNvPr id="6" name="Group 5">
            <a:extLst>
              <a:ext uri="{FF2B5EF4-FFF2-40B4-BE49-F238E27FC236}">
                <a16:creationId xmlns:a16="http://schemas.microsoft.com/office/drawing/2014/main" id="{AB46ED4D-5716-4B0B-BE17-553B553F59AE}"/>
              </a:ext>
            </a:extLst>
          </p:cNvPr>
          <p:cNvGrpSpPr/>
          <p:nvPr/>
        </p:nvGrpSpPr>
        <p:grpSpPr>
          <a:xfrm>
            <a:off x="1164943" y="2304330"/>
            <a:ext cx="8570429" cy="3430587"/>
            <a:chOff x="-322126" y="599527"/>
            <a:chExt cx="5248863" cy="1515065"/>
          </a:xfrm>
        </p:grpSpPr>
        <p:sp>
          <p:nvSpPr>
            <p:cNvPr id="22" name="Rectangle: Rounded Corners 21">
              <a:extLst>
                <a:ext uri="{FF2B5EF4-FFF2-40B4-BE49-F238E27FC236}">
                  <a16:creationId xmlns:a16="http://schemas.microsoft.com/office/drawing/2014/main" id="{FC5018EB-3B50-42AA-8D76-4F80B0C08B12}"/>
                </a:ext>
              </a:extLst>
            </p:cNvPr>
            <p:cNvSpPr/>
            <p:nvPr/>
          </p:nvSpPr>
          <p:spPr>
            <a:xfrm>
              <a:off x="333342" y="599527"/>
              <a:ext cx="4593395" cy="349087"/>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r>
                <a:rPr lang="en-US" sz="1800" kern="1200" dirty="0"/>
                <a:t>Allows SDE and districts to maintain compliance documentation in one central location</a:t>
              </a:r>
            </a:p>
            <a:p>
              <a:endParaRPr lang="en-US" dirty="0"/>
            </a:p>
          </p:txBody>
        </p:sp>
        <p:sp>
          <p:nvSpPr>
            <p:cNvPr id="23" name="Rectangle: Rounded Corners 6">
              <a:extLst>
                <a:ext uri="{FF2B5EF4-FFF2-40B4-BE49-F238E27FC236}">
                  <a16:creationId xmlns:a16="http://schemas.microsoft.com/office/drawing/2014/main" id="{818CB9E1-39D3-41C4-8E2D-CEC0B8A37451}"/>
                </a:ext>
              </a:extLst>
            </p:cNvPr>
            <p:cNvSpPr txBox="1"/>
            <p:nvPr/>
          </p:nvSpPr>
          <p:spPr>
            <a:xfrm>
              <a:off x="-322126" y="1661748"/>
              <a:ext cx="448043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Allows SDE and districts to maintain compliance documentation in one central location</a:t>
              </a:r>
            </a:p>
          </p:txBody>
        </p:sp>
      </p:grpSp>
      <p:sp>
        <p:nvSpPr>
          <p:cNvPr id="18" name="Rectangle: Rounded Corners 17">
            <a:extLst>
              <a:ext uri="{FF2B5EF4-FFF2-40B4-BE49-F238E27FC236}">
                <a16:creationId xmlns:a16="http://schemas.microsoft.com/office/drawing/2014/main" id="{B1DC967B-469C-48B8-B645-8E6792B7A3E9}"/>
              </a:ext>
            </a:extLst>
          </p:cNvPr>
          <p:cNvSpPr/>
          <p:nvPr/>
        </p:nvSpPr>
        <p:spPr>
          <a:xfrm>
            <a:off x="2235200" y="3347818"/>
            <a:ext cx="7500170" cy="745110"/>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r>
              <a:rPr lang="en-US" dirty="0"/>
              <a:t>Provides districts with a structure for ongoing internal monitoring</a:t>
            </a:r>
          </a:p>
        </p:txBody>
      </p:sp>
    </p:spTree>
    <p:extLst>
      <p:ext uri="{BB962C8B-B14F-4D97-AF65-F5344CB8AC3E}">
        <p14:creationId xmlns:p14="http://schemas.microsoft.com/office/powerpoint/2010/main" val="3497477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D83E-7274-41A3-96BE-AC01E9EBC82C}"/>
              </a:ext>
            </a:extLst>
          </p:cNvPr>
          <p:cNvSpPr>
            <a:spLocks noGrp="1"/>
          </p:cNvSpPr>
          <p:nvPr>
            <p:ph type="title"/>
          </p:nvPr>
        </p:nvSpPr>
        <p:spPr/>
        <p:txBody>
          <a:bodyPr/>
          <a:lstStyle/>
          <a:p>
            <a:r>
              <a:rPr lang="en-US" dirty="0"/>
              <a:t>Toolkits</a:t>
            </a:r>
          </a:p>
        </p:txBody>
      </p:sp>
      <p:sp>
        <p:nvSpPr>
          <p:cNvPr id="3" name="Footer Placeholder 2">
            <a:extLst>
              <a:ext uri="{FF2B5EF4-FFF2-40B4-BE49-F238E27FC236}">
                <a16:creationId xmlns:a16="http://schemas.microsoft.com/office/drawing/2014/main" id="{BF38C58D-48FA-40DE-84C4-016403E7BD1D}"/>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5865EE73-1ECF-42EB-83CB-141F3727505F}"/>
              </a:ext>
            </a:extLst>
          </p:cNvPr>
          <p:cNvSpPr>
            <a:spLocks noGrp="1"/>
          </p:cNvSpPr>
          <p:nvPr>
            <p:ph type="sldNum" sz="quarter" idx="12"/>
          </p:nvPr>
        </p:nvSpPr>
        <p:spPr/>
        <p:txBody>
          <a:bodyPr/>
          <a:lstStyle/>
          <a:p>
            <a:fld id="{D5CA4161-6EC3-4748-B7F3-82EA64CE3DD4}" type="slidenum">
              <a:rPr lang="en-US" smtClean="0"/>
              <a:pPr/>
              <a:t>43</a:t>
            </a:fld>
            <a:endParaRPr lang="en-US" dirty="0"/>
          </a:p>
        </p:txBody>
      </p:sp>
      <p:pic>
        <p:nvPicPr>
          <p:cNvPr id="6" name="Picture 5">
            <a:extLst>
              <a:ext uri="{FF2B5EF4-FFF2-40B4-BE49-F238E27FC236}">
                <a16:creationId xmlns:a16="http://schemas.microsoft.com/office/drawing/2014/main" id="{CEFD1E26-11E5-4EA3-A9AA-F63398F41A33}"/>
              </a:ext>
            </a:extLst>
          </p:cNvPr>
          <p:cNvPicPr>
            <a:picLocks noChangeAspect="1"/>
          </p:cNvPicPr>
          <p:nvPr/>
        </p:nvPicPr>
        <p:blipFill>
          <a:blip r:embed="rId3"/>
          <a:stretch>
            <a:fillRect/>
          </a:stretch>
        </p:blipFill>
        <p:spPr>
          <a:xfrm>
            <a:off x="743248" y="1956688"/>
            <a:ext cx="10705504" cy="2944623"/>
          </a:xfrm>
          <a:prstGeom prst="rect">
            <a:avLst/>
          </a:prstGeom>
        </p:spPr>
      </p:pic>
      <p:pic>
        <p:nvPicPr>
          <p:cNvPr id="7" name="Picture 6">
            <a:extLst>
              <a:ext uri="{FF2B5EF4-FFF2-40B4-BE49-F238E27FC236}">
                <a16:creationId xmlns:a16="http://schemas.microsoft.com/office/drawing/2014/main" id="{4CB0475E-C250-4E32-9ECE-44E19B27BC3F}"/>
              </a:ext>
            </a:extLst>
          </p:cNvPr>
          <p:cNvPicPr>
            <a:picLocks noChangeAspect="1"/>
          </p:cNvPicPr>
          <p:nvPr/>
        </p:nvPicPr>
        <p:blipFill>
          <a:blip r:embed="rId4"/>
          <a:stretch>
            <a:fillRect/>
          </a:stretch>
        </p:blipFill>
        <p:spPr>
          <a:xfrm rot="6610919">
            <a:off x="3681829" y="1251737"/>
            <a:ext cx="944962" cy="877900"/>
          </a:xfrm>
          <a:prstGeom prst="rect">
            <a:avLst/>
          </a:prstGeom>
        </p:spPr>
      </p:pic>
    </p:spTree>
    <p:extLst>
      <p:ext uri="{BB962C8B-B14F-4D97-AF65-F5344CB8AC3E}">
        <p14:creationId xmlns:p14="http://schemas.microsoft.com/office/powerpoint/2010/main" val="2107746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9476-04CA-4BF2-AE0F-D8F6850804A6}"/>
              </a:ext>
            </a:extLst>
          </p:cNvPr>
          <p:cNvSpPr>
            <a:spLocks noGrp="1"/>
          </p:cNvSpPr>
          <p:nvPr>
            <p:ph type="title"/>
          </p:nvPr>
        </p:nvSpPr>
        <p:spPr/>
        <p:txBody>
          <a:bodyPr/>
          <a:lstStyle/>
          <a:p>
            <a:r>
              <a:rPr lang="en-US" dirty="0"/>
              <a:t>Indicator Toolkits</a:t>
            </a:r>
          </a:p>
        </p:txBody>
      </p:sp>
      <p:sp>
        <p:nvSpPr>
          <p:cNvPr id="3" name="Footer Placeholder 2">
            <a:extLst>
              <a:ext uri="{FF2B5EF4-FFF2-40B4-BE49-F238E27FC236}">
                <a16:creationId xmlns:a16="http://schemas.microsoft.com/office/drawing/2014/main" id="{3B4CAE7B-3E9A-4628-BFAA-10864D281489}"/>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5857A416-11B1-4E6E-AFB5-6079B9B93F28}"/>
              </a:ext>
            </a:extLst>
          </p:cNvPr>
          <p:cNvSpPr>
            <a:spLocks noGrp="1"/>
          </p:cNvSpPr>
          <p:nvPr>
            <p:ph type="sldNum" sz="quarter" idx="12"/>
          </p:nvPr>
        </p:nvSpPr>
        <p:spPr/>
        <p:txBody>
          <a:bodyPr/>
          <a:lstStyle/>
          <a:p>
            <a:fld id="{D5CA4161-6EC3-4748-B7F3-82EA64CE3DD4}" type="slidenum">
              <a:rPr lang="en-US" smtClean="0"/>
              <a:pPr/>
              <a:t>44</a:t>
            </a:fld>
            <a:endParaRPr lang="en-US" dirty="0"/>
          </a:p>
        </p:txBody>
      </p:sp>
      <p:pic>
        <p:nvPicPr>
          <p:cNvPr id="5" name="Picture 4">
            <a:extLst>
              <a:ext uri="{FF2B5EF4-FFF2-40B4-BE49-F238E27FC236}">
                <a16:creationId xmlns:a16="http://schemas.microsoft.com/office/drawing/2014/main" id="{4DB38A3B-8837-4EDF-91F3-F3DAC336D80C}"/>
              </a:ext>
            </a:extLst>
          </p:cNvPr>
          <p:cNvPicPr>
            <a:picLocks noChangeAspect="1"/>
          </p:cNvPicPr>
          <p:nvPr/>
        </p:nvPicPr>
        <p:blipFill>
          <a:blip r:embed="rId3"/>
          <a:stretch>
            <a:fillRect/>
          </a:stretch>
        </p:blipFill>
        <p:spPr>
          <a:xfrm>
            <a:off x="743248" y="1956688"/>
            <a:ext cx="10705504" cy="2944623"/>
          </a:xfrm>
          <a:prstGeom prst="rect">
            <a:avLst/>
          </a:prstGeom>
        </p:spPr>
      </p:pic>
      <p:pic>
        <p:nvPicPr>
          <p:cNvPr id="6" name="Picture 5">
            <a:extLst>
              <a:ext uri="{FF2B5EF4-FFF2-40B4-BE49-F238E27FC236}">
                <a16:creationId xmlns:a16="http://schemas.microsoft.com/office/drawing/2014/main" id="{0693EF9B-6A7E-4BCB-BA4D-FB8D0AB28051}"/>
              </a:ext>
            </a:extLst>
          </p:cNvPr>
          <p:cNvPicPr>
            <a:picLocks noChangeAspect="1"/>
          </p:cNvPicPr>
          <p:nvPr/>
        </p:nvPicPr>
        <p:blipFill>
          <a:blip r:embed="rId4"/>
          <a:stretch>
            <a:fillRect/>
          </a:stretch>
        </p:blipFill>
        <p:spPr>
          <a:xfrm>
            <a:off x="8818275" y="2775064"/>
            <a:ext cx="944962" cy="877900"/>
          </a:xfrm>
          <a:prstGeom prst="rect">
            <a:avLst/>
          </a:prstGeom>
        </p:spPr>
      </p:pic>
    </p:spTree>
    <p:extLst>
      <p:ext uri="{BB962C8B-B14F-4D97-AF65-F5344CB8AC3E}">
        <p14:creationId xmlns:p14="http://schemas.microsoft.com/office/powerpoint/2010/main" val="2857983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78F1-DEC6-43A2-BA1E-C74097A68721}"/>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12A02CAC-E907-4B4D-822E-D2B36BC89135}"/>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05BEEE83-A930-45DA-927C-364FD6F56B93}"/>
              </a:ext>
            </a:extLst>
          </p:cNvPr>
          <p:cNvSpPr>
            <a:spLocks noGrp="1"/>
          </p:cNvSpPr>
          <p:nvPr>
            <p:ph type="sldNum" sz="quarter" idx="12"/>
          </p:nvPr>
        </p:nvSpPr>
        <p:spPr/>
        <p:txBody>
          <a:bodyPr/>
          <a:lstStyle/>
          <a:p>
            <a:fld id="{D5CA4161-6EC3-4748-B7F3-82EA64CE3DD4}" type="slidenum">
              <a:rPr lang="en-US" smtClean="0"/>
              <a:pPr/>
              <a:t>45</a:t>
            </a:fld>
            <a:endParaRPr lang="en-US" dirty="0"/>
          </a:p>
        </p:txBody>
      </p:sp>
      <p:pic>
        <p:nvPicPr>
          <p:cNvPr id="5" name="Picture 4">
            <a:extLst>
              <a:ext uri="{FF2B5EF4-FFF2-40B4-BE49-F238E27FC236}">
                <a16:creationId xmlns:a16="http://schemas.microsoft.com/office/drawing/2014/main" id="{DCEA9713-47C1-4499-BD7E-3D63C1A6F8F9}"/>
              </a:ext>
            </a:extLst>
          </p:cNvPr>
          <p:cNvPicPr>
            <a:picLocks noChangeAspect="1"/>
          </p:cNvPicPr>
          <p:nvPr/>
        </p:nvPicPr>
        <p:blipFill>
          <a:blip r:embed="rId3"/>
          <a:stretch>
            <a:fillRect/>
          </a:stretch>
        </p:blipFill>
        <p:spPr>
          <a:xfrm>
            <a:off x="66533" y="5799"/>
            <a:ext cx="12058933" cy="6846401"/>
          </a:xfrm>
          <a:prstGeom prst="rect">
            <a:avLst/>
          </a:prstGeom>
        </p:spPr>
      </p:pic>
      <p:pic>
        <p:nvPicPr>
          <p:cNvPr id="6" name="Picture 5">
            <a:extLst>
              <a:ext uri="{FF2B5EF4-FFF2-40B4-BE49-F238E27FC236}">
                <a16:creationId xmlns:a16="http://schemas.microsoft.com/office/drawing/2014/main" id="{A165FCCC-E403-4598-92B8-CFF7ED2DC47C}"/>
              </a:ext>
            </a:extLst>
          </p:cNvPr>
          <p:cNvPicPr>
            <a:picLocks noChangeAspect="1"/>
          </p:cNvPicPr>
          <p:nvPr/>
        </p:nvPicPr>
        <p:blipFill>
          <a:blip r:embed="rId4"/>
          <a:stretch>
            <a:fillRect/>
          </a:stretch>
        </p:blipFill>
        <p:spPr>
          <a:xfrm>
            <a:off x="2305825" y="561521"/>
            <a:ext cx="987638" cy="932769"/>
          </a:xfrm>
          <a:prstGeom prst="rect">
            <a:avLst/>
          </a:prstGeom>
        </p:spPr>
      </p:pic>
    </p:spTree>
    <p:extLst>
      <p:ext uri="{BB962C8B-B14F-4D97-AF65-F5344CB8AC3E}">
        <p14:creationId xmlns:p14="http://schemas.microsoft.com/office/powerpoint/2010/main" val="1368140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78F1-DEC6-43A2-BA1E-C74097A68721}"/>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12A02CAC-E907-4B4D-822E-D2B36BC89135}"/>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05BEEE83-A930-45DA-927C-364FD6F56B93}"/>
              </a:ext>
            </a:extLst>
          </p:cNvPr>
          <p:cNvSpPr>
            <a:spLocks noGrp="1"/>
          </p:cNvSpPr>
          <p:nvPr>
            <p:ph type="sldNum" sz="quarter" idx="12"/>
          </p:nvPr>
        </p:nvSpPr>
        <p:spPr/>
        <p:txBody>
          <a:bodyPr/>
          <a:lstStyle/>
          <a:p>
            <a:fld id="{D5CA4161-6EC3-4748-B7F3-82EA64CE3DD4}" type="slidenum">
              <a:rPr lang="en-US" smtClean="0"/>
              <a:pPr/>
              <a:t>46</a:t>
            </a:fld>
            <a:endParaRPr lang="en-US" dirty="0"/>
          </a:p>
        </p:txBody>
      </p:sp>
      <p:pic>
        <p:nvPicPr>
          <p:cNvPr id="5" name="Picture 4">
            <a:extLst>
              <a:ext uri="{FF2B5EF4-FFF2-40B4-BE49-F238E27FC236}">
                <a16:creationId xmlns:a16="http://schemas.microsoft.com/office/drawing/2014/main" id="{DCEA9713-47C1-4499-BD7E-3D63C1A6F8F9}"/>
              </a:ext>
            </a:extLst>
          </p:cNvPr>
          <p:cNvPicPr>
            <a:picLocks noChangeAspect="1"/>
          </p:cNvPicPr>
          <p:nvPr/>
        </p:nvPicPr>
        <p:blipFill>
          <a:blip r:embed="rId3"/>
          <a:stretch>
            <a:fillRect/>
          </a:stretch>
        </p:blipFill>
        <p:spPr>
          <a:xfrm>
            <a:off x="66533" y="5799"/>
            <a:ext cx="12058933" cy="6846401"/>
          </a:xfrm>
          <a:prstGeom prst="rect">
            <a:avLst/>
          </a:prstGeom>
        </p:spPr>
      </p:pic>
      <p:pic>
        <p:nvPicPr>
          <p:cNvPr id="6" name="Picture 5">
            <a:extLst>
              <a:ext uri="{FF2B5EF4-FFF2-40B4-BE49-F238E27FC236}">
                <a16:creationId xmlns:a16="http://schemas.microsoft.com/office/drawing/2014/main" id="{A165FCCC-E403-4598-92B8-CFF7ED2DC47C}"/>
              </a:ext>
            </a:extLst>
          </p:cNvPr>
          <p:cNvPicPr>
            <a:picLocks noChangeAspect="1"/>
          </p:cNvPicPr>
          <p:nvPr/>
        </p:nvPicPr>
        <p:blipFill>
          <a:blip r:embed="rId4"/>
          <a:stretch>
            <a:fillRect/>
          </a:stretch>
        </p:blipFill>
        <p:spPr>
          <a:xfrm rot="20326936">
            <a:off x="2641813" y="1837793"/>
            <a:ext cx="987638" cy="932769"/>
          </a:xfrm>
          <a:prstGeom prst="rect">
            <a:avLst/>
          </a:prstGeom>
        </p:spPr>
      </p:pic>
    </p:spTree>
    <p:extLst>
      <p:ext uri="{BB962C8B-B14F-4D97-AF65-F5344CB8AC3E}">
        <p14:creationId xmlns:p14="http://schemas.microsoft.com/office/powerpoint/2010/main" val="3471750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7E5DF38-34EF-424A-B733-B6E5F383DC24}"/>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B7BBCAD-8640-400D-9271-C4006BC8744A}"/>
              </a:ext>
            </a:extLst>
          </p:cNvPr>
          <p:cNvSpPr>
            <a:spLocks noGrp="1"/>
          </p:cNvSpPr>
          <p:nvPr>
            <p:ph type="sldNum" sz="quarter" idx="12"/>
          </p:nvPr>
        </p:nvSpPr>
        <p:spPr/>
        <p:txBody>
          <a:bodyPr/>
          <a:lstStyle/>
          <a:p>
            <a:fld id="{D5CA4161-6EC3-4748-B7F3-82EA64CE3DD4}" type="slidenum">
              <a:rPr lang="en-US" smtClean="0"/>
              <a:pPr/>
              <a:t>47</a:t>
            </a:fld>
            <a:endParaRPr lang="en-US" dirty="0"/>
          </a:p>
        </p:txBody>
      </p:sp>
      <p:pic>
        <p:nvPicPr>
          <p:cNvPr id="5" name="Picture 4">
            <a:extLst>
              <a:ext uri="{FF2B5EF4-FFF2-40B4-BE49-F238E27FC236}">
                <a16:creationId xmlns:a16="http://schemas.microsoft.com/office/drawing/2014/main" id="{124EBE1D-AD89-48F9-92CE-5963AEA477A9}"/>
              </a:ext>
            </a:extLst>
          </p:cNvPr>
          <p:cNvPicPr>
            <a:picLocks noChangeAspect="1"/>
          </p:cNvPicPr>
          <p:nvPr/>
        </p:nvPicPr>
        <p:blipFill>
          <a:blip r:embed="rId3"/>
          <a:stretch>
            <a:fillRect/>
          </a:stretch>
        </p:blipFill>
        <p:spPr>
          <a:xfrm>
            <a:off x="457199" y="0"/>
            <a:ext cx="11570700" cy="6858000"/>
          </a:xfrm>
          <a:prstGeom prst="rect">
            <a:avLst/>
          </a:prstGeom>
        </p:spPr>
      </p:pic>
      <p:pic>
        <p:nvPicPr>
          <p:cNvPr id="6" name="Picture 5">
            <a:extLst>
              <a:ext uri="{FF2B5EF4-FFF2-40B4-BE49-F238E27FC236}">
                <a16:creationId xmlns:a16="http://schemas.microsoft.com/office/drawing/2014/main" id="{E23A07F0-3330-41F4-84FD-C30DD8787A3E}"/>
              </a:ext>
            </a:extLst>
          </p:cNvPr>
          <p:cNvPicPr>
            <a:picLocks noChangeAspect="1"/>
          </p:cNvPicPr>
          <p:nvPr/>
        </p:nvPicPr>
        <p:blipFill>
          <a:blip r:embed="rId4"/>
          <a:stretch>
            <a:fillRect/>
          </a:stretch>
        </p:blipFill>
        <p:spPr>
          <a:xfrm>
            <a:off x="2075088" y="129557"/>
            <a:ext cx="816935" cy="719390"/>
          </a:xfrm>
          <a:prstGeom prst="rect">
            <a:avLst/>
          </a:prstGeom>
        </p:spPr>
      </p:pic>
    </p:spTree>
    <p:extLst>
      <p:ext uri="{BB962C8B-B14F-4D97-AF65-F5344CB8AC3E}">
        <p14:creationId xmlns:p14="http://schemas.microsoft.com/office/powerpoint/2010/main" val="640965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7E5DF38-34EF-424A-B733-B6E5F383DC24}"/>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B7BBCAD-8640-400D-9271-C4006BC8744A}"/>
              </a:ext>
            </a:extLst>
          </p:cNvPr>
          <p:cNvSpPr>
            <a:spLocks noGrp="1"/>
          </p:cNvSpPr>
          <p:nvPr>
            <p:ph type="sldNum" sz="quarter" idx="12"/>
          </p:nvPr>
        </p:nvSpPr>
        <p:spPr/>
        <p:txBody>
          <a:bodyPr/>
          <a:lstStyle/>
          <a:p>
            <a:fld id="{D5CA4161-6EC3-4748-B7F3-82EA64CE3DD4}" type="slidenum">
              <a:rPr lang="en-US" smtClean="0"/>
              <a:pPr/>
              <a:t>48</a:t>
            </a:fld>
            <a:endParaRPr lang="en-US" dirty="0"/>
          </a:p>
        </p:txBody>
      </p:sp>
      <p:pic>
        <p:nvPicPr>
          <p:cNvPr id="5" name="Picture 4">
            <a:extLst>
              <a:ext uri="{FF2B5EF4-FFF2-40B4-BE49-F238E27FC236}">
                <a16:creationId xmlns:a16="http://schemas.microsoft.com/office/drawing/2014/main" id="{124EBE1D-AD89-48F9-92CE-5963AEA477A9}"/>
              </a:ext>
            </a:extLst>
          </p:cNvPr>
          <p:cNvPicPr>
            <a:picLocks noChangeAspect="1"/>
          </p:cNvPicPr>
          <p:nvPr/>
        </p:nvPicPr>
        <p:blipFill>
          <a:blip r:embed="rId3"/>
          <a:stretch>
            <a:fillRect/>
          </a:stretch>
        </p:blipFill>
        <p:spPr>
          <a:xfrm>
            <a:off x="457199" y="0"/>
            <a:ext cx="11570700" cy="6858000"/>
          </a:xfrm>
          <a:prstGeom prst="rect">
            <a:avLst/>
          </a:prstGeom>
        </p:spPr>
      </p:pic>
      <p:pic>
        <p:nvPicPr>
          <p:cNvPr id="6" name="Picture 5">
            <a:extLst>
              <a:ext uri="{FF2B5EF4-FFF2-40B4-BE49-F238E27FC236}">
                <a16:creationId xmlns:a16="http://schemas.microsoft.com/office/drawing/2014/main" id="{E23A07F0-3330-41F4-84FD-C30DD8787A3E}"/>
              </a:ext>
            </a:extLst>
          </p:cNvPr>
          <p:cNvPicPr>
            <a:picLocks noChangeAspect="1"/>
          </p:cNvPicPr>
          <p:nvPr/>
        </p:nvPicPr>
        <p:blipFill>
          <a:blip r:embed="rId4"/>
          <a:stretch>
            <a:fillRect/>
          </a:stretch>
        </p:blipFill>
        <p:spPr>
          <a:xfrm>
            <a:off x="6096000" y="489252"/>
            <a:ext cx="816935" cy="719390"/>
          </a:xfrm>
          <a:prstGeom prst="rect">
            <a:avLst/>
          </a:prstGeom>
        </p:spPr>
      </p:pic>
    </p:spTree>
    <p:extLst>
      <p:ext uri="{BB962C8B-B14F-4D97-AF65-F5344CB8AC3E}">
        <p14:creationId xmlns:p14="http://schemas.microsoft.com/office/powerpoint/2010/main" val="3430186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7E5DF38-34EF-424A-B733-B6E5F383DC24}"/>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B7BBCAD-8640-400D-9271-C4006BC8744A}"/>
              </a:ext>
            </a:extLst>
          </p:cNvPr>
          <p:cNvSpPr>
            <a:spLocks noGrp="1"/>
          </p:cNvSpPr>
          <p:nvPr>
            <p:ph type="sldNum" sz="quarter" idx="12"/>
          </p:nvPr>
        </p:nvSpPr>
        <p:spPr/>
        <p:txBody>
          <a:bodyPr/>
          <a:lstStyle/>
          <a:p>
            <a:fld id="{D5CA4161-6EC3-4748-B7F3-82EA64CE3DD4}" type="slidenum">
              <a:rPr lang="en-US" smtClean="0"/>
              <a:pPr/>
              <a:t>49</a:t>
            </a:fld>
            <a:endParaRPr lang="en-US" dirty="0"/>
          </a:p>
        </p:txBody>
      </p:sp>
      <p:pic>
        <p:nvPicPr>
          <p:cNvPr id="5" name="Picture 4">
            <a:extLst>
              <a:ext uri="{FF2B5EF4-FFF2-40B4-BE49-F238E27FC236}">
                <a16:creationId xmlns:a16="http://schemas.microsoft.com/office/drawing/2014/main" id="{124EBE1D-AD89-48F9-92CE-5963AEA477A9}"/>
              </a:ext>
            </a:extLst>
          </p:cNvPr>
          <p:cNvPicPr>
            <a:picLocks noChangeAspect="1"/>
          </p:cNvPicPr>
          <p:nvPr/>
        </p:nvPicPr>
        <p:blipFill>
          <a:blip r:embed="rId3"/>
          <a:stretch>
            <a:fillRect/>
          </a:stretch>
        </p:blipFill>
        <p:spPr>
          <a:xfrm>
            <a:off x="457199" y="0"/>
            <a:ext cx="11570700" cy="6858000"/>
          </a:xfrm>
          <a:prstGeom prst="rect">
            <a:avLst/>
          </a:prstGeom>
        </p:spPr>
      </p:pic>
      <p:pic>
        <p:nvPicPr>
          <p:cNvPr id="6" name="Picture 5">
            <a:extLst>
              <a:ext uri="{FF2B5EF4-FFF2-40B4-BE49-F238E27FC236}">
                <a16:creationId xmlns:a16="http://schemas.microsoft.com/office/drawing/2014/main" id="{E23A07F0-3330-41F4-84FD-C30DD8787A3E}"/>
              </a:ext>
            </a:extLst>
          </p:cNvPr>
          <p:cNvPicPr>
            <a:picLocks noChangeAspect="1"/>
          </p:cNvPicPr>
          <p:nvPr/>
        </p:nvPicPr>
        <p:blipFill>
          <a:blip r:embed="rId4"/>
          <a:stretch>
            <a:fillRect/>
          </a:stretch>
        </p:blipFill>
        <p:spPr>
          <a:xfrm>
            <a:off x="5012267" y="1911652"/>
            <a:ext cx="816935" cy="719390"/>
          </a:xfrm>
          <a:prstGeom prst="rect">
            <a:avLst/>
          </a:prstGeom>
        </p:spPr>
      </p:pic>
    </p:spTree>
    <p:extLst>
      <p:ext uri="{BB962C8B-B14F-4D97-AF65-F5344CB8AC3E}">
        <p14:creationId xmlns:p14="http://schemas.microsoft.com/office/powerpoint/2010/main" val="206130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US" sz="4200">
                <a:solidFill>
                  <a:schemeClr val="bg1"/>
                </a:solidFill>
              </a:rPr>
              <a:t>Differentiated Monitoring Results (DMR)</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5</a:t>
            </a:fld>
            <a:endParaRPr lang="en-US"/>
          </a:p>
        </p:txBody>
      </p:sp>
      <p:graphicFrame>
        <p:nvGraphicFramePr>
          <p:cNvPr id="33" name="Content Placeholder 2">
            <a:extLst>
              <a:ext uri="{FF2B5EF4-FFF2-40B4-BE49-F238E27FC236}">
                <a16:creationId xmlns:a16="http://schemas.microsoft.com/office/drawing/2014/main" id="{77C6DF34-32CA-4202-B204-4331FC9C89D1}"/>
              </a:ext>
            </a:extLst>
          </p:cNvPr>
          <p:cNvGraphicFramePr>
            <a:graphicFrameLocks noGrp="1"/>
          </p:cNvGraphicFramePr>
          <p:nvPr>
            <p:ph idx="1"/>
            <p:extLst>
              <p:ext uri="{D42A27DB-BD31-4B8C-83A1-F6EECF244321}">
                <p14:modId xmlns:p14="http://schemas.microsoft.com/office/powerpoint/2010/main" val="254950984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6596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7E5DF38-34EF-424A-B733-B6E5F383DC24}"/>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B7BBCAD-8640-400D-9271-C4006BC8744A}"/>
              </a:ext>
            </a:extLst>
          </p:cNvPr>
          <p:cNvSpPr>
            <a:spLocks noGrp="1"/>
          </p:cNvSpPr>
          <p:nvPr>
            <p:ph type="sldNum" sz="quarter" idx="12"/>
          </p:nvPr>
        </p:nvSpPr>
        <p:spPr/>
        <p:txBody>
          <a:bodyPr/>
          <a:lstStyle/>
          <a:p>
            <a:fld id="{D5CA4161-6EC3-4748-B7F3-82EA64CE3DD4}" type="slidenum">
              <a:rPr lang="en-US" smtClean="0"/>
              <a:pPr/>
              <a:t>50</a:t>
            </a:fld>
            <a:endParaRPr lang="en-US" dirty="0"/>
          </a:p>
        </p:txBody>
      </p:sp>
      <p:pic>
        <p:nvPicPr>
          <p:cNvPr id="5" name="Picture 4">
            <a:extLst>
              <a:ext uri="{FF2B5EF4-FFF2-40B4-BE49-F238E27FC236}">
                <a16:creationId xmlns:a16="http://schemas.microsoft.com/office/drawing/2014/main" id="{124EBE1D-AD89-48F9-92CE-5963AEA477A9}"/>
              </a:ext>
            </a:extLst>
          </p:cNvPr>
          <p:cNvPicPr>
            <a:picLocks noChangeAspect="1"/>
          </p:cNvPicPr>
          <p:nvPr/>
        </p:nvPicPr>
        <p:blipFill>
          <a:blip r:embed="rId3"/>
          <a:stretch>
            <a:fillRect/>
          </a:stretch>
        </p:blipFill>
        <p:spPr>
          <a:xfrm>
            <a:off x="457199" y="0"/>
            <a:ext cx="11570700" cy="6858000"/>
          </a:xfrm>
          <a:prstGeom prst="rect">
            <a:avLst/>
          </a:prstGeom>
        </p:spPr>
      </p:pic>
      <p:pic>
        <p:nvPicPr>
          <p:cNvPr id="6" name="Picture 5">
            <a:extLst>
              <a:ext uri="{FF2B5EF4-FFF2-40B4-BE49-F238E27FC236}">
                <a16:creationId xmlns:a16="http://schemas.microsoft.com/office/drawing/2014/main" id="{E23A07F0-3330-41F4-84FD-C30DD8787A3E}"/>
              </a:ext>
            </a:extLst>
          </p:cNvPr>
          <p:cNvPicPr>
            <a:picLocks noChangeAspect="1"/>
          </p:cNvPicPr>
          <p:nvPr/>
        </p:nvPicPr>
        <p:blipFill>
          <a:blip r:embed="rId4"/>
          <a:stretch>
            <a:fillRect/>
          </a:stretch>
        </p:blipFill>
        <p:spPr>
          <a:xfrm rot="15167578">
            <a:off x="346782" y="4654851"/>
            <a:ext cx="816935" cy="719390"/>
          </a:xfrm>
          <a:prstGeom prst="rect">
            <a:avLst/>
          </a:prstGeom>
        </p:spPr>
      </p:pic>
    </p:spTree>
    <p:extLst>
      <p:ext uri="{BB962C8B-B14F-4D97-AF65-F5344CB8AC3E}">
        <p14:creationId xmlns:p14="http://schemas.microsoft.com/office/powerpoint/2010/main" val="73280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7E5DF38-34EF-424A-B733-B6E5F383DC24}"/>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B7BBCAD-8640-400D-9271-C4006BC8744A}"/>
              </a:ext>
            </a:extLst>
          </p:cNvPr>
          <p:cNvSpPr>
            <a:spLocks noGrp="1"/>
          </p:cNvSpPr>
          <p:nvPr>
            <p:ph type="sldNum" sz="quarter" idx="12"/>
          </p:nvPr>
        </p:nvSpPr>
        <p:spPr/>
        <p:txBody>
          <a:bodyPr/>
          <a:lstStyle/>
          <a:p>
            <a:fld id="{D5CA4161-6EC3-4748-B7F3-82EA64CE3DD4}" type="slidenum">
              <a:rPr lang="en-US" smtClean="0"/>
              <a:pPr/>
              <a:t>51</a:t>
            </a:fld>
            <a:endParaRPr lang="en-US" dirty="0"/>
          </a:p>
        </p:txBody>
      </p:sp>
      <p:pic>
        <p:nvPicPr>
          <p:cNvPr id="5" name="Picture 4">
            <a:extLst>
              <a:ext uri="{FF2B5EF4-FFF2-40B4-BE49-F238E27FC236}">
                <a16:creationId xmlns:a16="http://schemas.microsoft.com/office/drawing/2014/main" id="{124EBE1D-AD89-48F9-92CE-5963AEA477A9}"/>
              </a:ext>
            </a:extLst>
          </p:cNvPr>
          <p:cNvPicPr>
            <a:picLocks noChangeAspect="1"/>
          </p:cNvPicPr>
          <p:nvPr/>
        </p:nvPicPr>
        <p:blipFill>
          <a:blip r:embed="rId3"/>
          <a:stretch>
            <a:fillRect/>
          </a:stretch>
        </p:blipFill>
        <p:spPr>
          <a:xfrm>
            <a:off x="457199" y="-129557"/>
            <a:ext cx="11570700" cy="6858000"/>
          </a:xfrm>
          <a:prstGeom prst="rect">
            <a:avLst/>
          </a:prstGeom>
        </p:spPr>
      </p:pic>
      <p:pic>
        <p:nvPicPr>
          <p:cNvPr id="6" name="Picture 5">
            <a:extLst>
              <a:ext uri="{FF2B5EF4-FFF2-40B4-BE49-F238E27FC236}">
                <a16:creationId xmlns:a16="http://schemas.microsoft.com/office/drawing/2014/main" id="{E23A07F0-3330-41F4-84FD-C30DD8787A3E}"/>
              </a:ext>
            </a:extLst>
          </p:cNvPr>
          <p:cNvPicPr>
            <a:picLocks noChangeAspect="1"/>
          </p:cNvPicPr>
          <p:nvPr/>
        </p:nvPicPr>
        <p:blipFill>
          <a:blip r:embed="rId4"/>
          <a:stretch>
            <a:fillRect/>
          </a:stretch>
        </p:blipFill>
        <p:spPr>
          <a:xfrm rot="9427471">
            <a:off x="7560380" y="4846763"/>
            <a:ext cx="816935" cy="719390"/>
          </a:xfrm>
          <a:prstGeom prst="rect">
            <a:avLst/>
          </a:prstGeom>
        </p:spPr>
      </p:pic>
    </p:spTree>
    <p:extLst>
      <p:ext uri="{BB962C8B-B14F-4D97-AF65-F5344CB8AC3E}">
        <p14:creationId xmlns:p14="http://schemas.microsoft.com/office/powerpoint/2010/main" val="2175887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EC3B1D-34D2-4367-810C-CA4F7058D444}"/>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F5C1D567-3EC1-43E1-8090-C065F7AE37A8}"/>
              </a:ext>
            </a:extLst>
          </p:cNvPr>
          <p:cNvSpPr>
            <a:spLocks noGrp="1"/>
          </p:cNvSpPr>
          <p:nvPr>
            <p:ph type="sldNum" sz="quarter" idx="12"/>
          </p:nvPr>
        </p:nvSpPr>
        <p:spPr/>
        <p:txBody>
          <a:bodyPr/>
          <a:lstStyle/>
          <a:p>
            <a:fld id="{D5CA4161-6EC3-4748-B7F3-82EA64CE3DD4}" type="slidenum">
              <a:rPr lang="en-US" smtClean="0"/>
              <a:pPr/>
              <a:t>52</a:t>
            </a:fld>
            <a:endParaRPr lang="en-US" dirty="0"/>
          </a:p>
        </p:txBody>
      </p:sp>
      <p:pic>
        <p:nvPicPr>
          <p:cNvPr id="5" name="Picture 4">
            <a:extLst>
              <a:ext uri="{FF2B5EF4-FFF2-40B4-BE49-F238E27FC236}">
                <a16:creationId xmlns:a16="http://schemas.microsoft.com/office/drawing/2014/main" id="{E265D8CC-8BDB-455E-A2BF-4E701C34C22D}"/>
              </a:ext>
            </a:extLst>
          </p:cNvPr>
          <p:cNvPicPr>
            <a:picLocks noChangeAspect="1"/>
          </p:cNvPicPr>
          <p:nvPr/>
        </p:nvPicPr>
        <p:blipFill>
          <a:blip r:embed="rId3"/>
          <a:stretch>
            <a:fillRect/>
          </a:stretch>
        </p:blipFill>
        <p:spPr>
          <a:xfrm>
            <a:off x="962723" y="54571"/>
            <a:ext cx="11014788" cy="6748857"/>
          </a:xfrm>
          <a:prstGeom prst="rect">
            <a:avLst/>
          </a:prstGeom>
        </p:spPr>
      </p:pic>
      <p:pic>
        <p:nvPicPr>
          <p:cNvPr id="6" name="Picture 5">
            <a:extLst>
              <a:ext uri="{FF2B5EF4-FFF2-40B4-BE49-F238E27FC236}">
                <a16:creationId xmlns:a16="http://schemas.microsoft.com/office/drawing/2014/main" id="{E34F08EC-59A3-44FE-82DE-B59BED58AD20}"/>
              </a:ext>
            </a:extLst>
          </p:cNvPr>
          <p:cNvPicPr>
            <a:picLocks noChangeAspect="1"/>
          </p:cNvPicPr>
          <p:nvPr/>
        </p:nvPicPr>
        <p:blipFill>
          <a:blip r:embed="rId4"/>
          <a:stretch>
            <a:fillRect/>
          </a:stretch>
        </p:blipFill>
        <p:spPr>
          <a:xfrm>
            <a:off x="389649" y="412513"/>
            <a:ext cx="1146147" cy="1097375"/>
          </a:xfrm>
          <a:prstGeom prst="rect">
            <a:avLst/>
          </a:prstGeom>
        </p:spPr>
      </p:pic>
      <p:pic>
        <p:nvPicPr>
          <p:cNvPr id="7" name="Picture 6">
            <a:extLst>
              <a:ext uri="{FF2B5EF4-FFF2-40B4-BE49-F238E27FC236}">
                <a16:creationId xmlns:a16="http://schemas.microsoft.com/office/drawing/2014/main" id="{437ED856-61B2-453B-A543-5DEFD8F19DEA}"/>
              </a:ext>
            </a:extLst>
          </p:cNvPr>
          <p:cNvPicPr>
            <a:picLocks noChangeAspect="1"/>
          </p:cNvPicPr>
          <p:nvPr/>
        </p:nvPicPr>
        <p:blipFill>
          <a:blip r:embed="rId4"/>
          <a:stretch>
            <a:fillRect/>
          </a:stretch>
        </p:blipFill>
        <p:spPr>
          <a:xfrm flipV="1">
            <a:off x="9418108" y="5617029"/>
            <a:ext cx="890663" cy="1005286"/>
          </a:xfrm>
          <a:prstGeom prst="rect">
            <a:avLst/>
          </a:prstGeom>
        </p:spPr>
      </p:pic>
    </p:spTree>
    <p:extLst>
      <p:ext uri="{BB962C8B-B14F-4D97-AF65-F5344CB8AC3E}">
        <p14:creationId xmlns:p14="http://schemas.microsoft.com/office/powerpoint/2010/main" val="3336085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EC3B1D-34D2-4367-810C-CA4F7058D444}"/>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F5C1D567-3EC1-43E1-8090-C065F7AE37A8}"/>
              </a:ext>
            </a:extLst>
          </p:cNvPr>
          <p:cNvSpPr>
            <a:spLocks noGrp="1"/>
          </p:cNvSpPr>
          <p:nvPr>
            <p:ph type="sldNum" sz="quarter" idx="12"/>
          </p:nvPr>
        </p:nvSpPr>
        <p:spPr/>
        <p:txBody>
          <a:bodyPr/>
          <a:lstStyle/>
          <a:p>
            <a:fld id="{D5CA4161-6EC3-4748-B7F3-82EA64CE3DD4}" type="slidenum">
              <a:rPr lang="en-US" smtClean="0"/>
              <a:pPr/>
              <a:t>53</a:t>
            </a:fld>
            <a:endParaRPr lang="en-US" dirty="0"/>
          </a:p>
        </p:txBody>
      </p:sp>
      <p:pic>
        <p:nvPicPr>
          <p:cNvPr id="5" name="Picture 4">
            <a:extLst>
              <a:ext uri="{FF2B5EF4-FFF2-40B4-BE49-F238E27FC236}">
                <a16:creationId xmlns:a16="http://schemas.microsoft.com/office/drawing/2014/main" id="{E265D8CC-8BDB-455E-A2BF-4E701C34C22D}"/>
              </a:ext>
            </a:extLst>
          </p:cNvPr>
          <p:cNvPicPr>
            <a:picLocks noChangeAspect="1"/>
          </p:cNvPicPr>
          <p:nvPr/>
        </p:nvPicPr>
        <p:blipFill>
          <a:blip r:embed="rId3"/>
          <a:stretch>
            <a:fillRect/>
          </a:stretch>
        </p:blipFill>
        <p:spPr>
          <a:xfrm>
            <a:off x="962723" y="54571"/>
            <a:ext cx="11014788" cy="6748857"/>
          </a:xfrm>
          <a:prstGeom prst="rect">
            <a:avLst/>
          </a:prstGeom>
        </p:spPr>
      </p:pic>
      <p:pic>
        <p:nvPicPr>
          <p:cNvPr id="6" name="Picture 5">
            <a:extLst>
              <a:ext uri="{FF2B5EF4-FFF2-40B4-BE49-F238E27FC236}">
                <a16:creationId xmlns:a16="http://schemas.microsoft.com/office/drawing/2014/main" id="{E34F08EC-59A3-44FE-82DE-B59BED58AD20}"/>
              </a:ext>
            </a:extLst>
          </p:cNvPr>
          <p:cNvPicPr>
            <a:picLocks noChangeAspect="1"/>
          </p:cNvPicPr>
          <p:nvPr/>
        </p:nvPicPr>
        <p:blipFill>
          <a:blip r:embed="rId4"/>
          <a:stretch>
            <a:fillRect/>
          </a:stretch>
        </p:blipFill>
        <p:spPr>
          <a:xfrm>
            <a:off x="165203" y="3525827"/>
            <a:ext cx="1146147" cy="1097375"/>
          </a:xfrm>
          <a:prstGeom prst="rect">
            <a:avLst/>
          </a:prstGeom>
        </p:spPr>
      </p:pic>
      <p:pic>
        <p:nvPicPr>
          <p:cNvPr id="7" name="Picture 6">
            <a:extLst>
              <a:ext uri="{FF2B5EF4-FFF2-40B4-BE49-F238E27FC236}">
                <a16:creationId xmlns:a16="http://schemas.microsoft.com/office/drawing/2014/main" id="{437ED856-61B2-453B-A543-5DEFD8F19DEA}"/>
              </a:ext>
            </a:extLst>
          </p:cNvPr>
          <p:cNvPicPr>
            <a:picLocks noChangeAspect="1"/>
          </p:cNvPicPr>
          <p:nvPr/>
        </p:nvPicPr>
        <p:blipFill>
          <a:blip r:embed="rId4"/>
          <a:stretch>
            <a:fillRect/>
          </a:stretch>
        </p:blipFill>
        <p:spPr>
          <a:xfrm flipV="1">
            <a:off x="9418108" y="5617029"/>
            <a:ext cx="890663" cy="1005286"/>
          </a:xfrm>
          <a:prstGeom prst="rect">
            <a:avLst/>
          </a:prstGeom>
        </p:spPr>
      </p:pic>
    </p:spTree>
    <p:extLst>
      <p:ext uri="{BB962C8B-B14F-4D97-AF65-F5344CB8AC3E}">
        <p14:creationId xmlns:p14="http://schemas.microsoft.com/office/powerpoint/2010/main" val="25831596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22772F0-D48F-472F-9145-92714E790645}"/>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6E70C7E-19A9-49A4-A33A-24ABE35B1283}"/>
              </a:ext>
            </a:extLst>
          </p:cNvPr>
          <p:cNvSpPr>
            <a:spLocks noGrp="1"/>
          </p:cNvSpPr>
          <p:nvPr>
            <p:ph type="sldNum" sz="quarter" idx="12"/>
          </p:nvPr>
        </p:nvSpPr>
        <p:spPr/>
        <p:txBody>
          <a:bodyPr/>
          <a:lstStyle/>
          <a:p>
            <a:fld id="{D5CA4161-6EC3-4748-B7F3-82EA64CE3DD4}" type="slidenum">
              <a:rPr lang="en-US" smtClean="0"/>
              <a:pPr/>
              <a:t>54</a:t>
            </a:fld>
            <a:endParaRPr lang="en-US" dirty="0"/>
          </a:p>
        </p:txBody>
      </p:sp>
      <p:pic>
        <p:nvPicPr>
          <p:cNvPr id="6" name="Picture 5">
            <a:extLst>
              <a:ext uri="{FF2B5EF4-FFF2-40B4-BE49-F238E27FC236}">
                <a16:creationId xmlns:a16="http://schemas.microsoft.com/office/drawing/2014/main" id="{95311FBD-E541-4D2D-B3F7-24F8E47BBD3B}"/>
              </a:ext>
            </a:extLst>
          </p:cNvPr>
          <p:cNvPicPr>
            <a:picLocks noChangeAspect="1"/>
          </p:cNvPicPr>
          <p:nvPr/>
        </p:nvPicPr>
        <p:blipFill>
          <a:blip r:embed="rId3"/>
          <a:stretch>
            <a:fillRect/>
          </a:stretch>
        </p:blipFill>
        <p:spPr>
          <a:xfrm>
            <a:off x="42147" y="1383614"/>
            <a:ext cx="12107705" cy="4090771"/>
          </a:xfrm>
          <a:prstGeom prst="rect">
            <a:avLst/>
          </a:prstGeom>
        </p:spPr>
      </p:pic>
      <p:pic>
        <p:nvPicPr>
          <p:cNvPr id="7" name="Picture 6">
            <a:extLst>
              <a:ext uri="{FF2B5EF4-FFF2-40B4-BE49-F238E27FC236}">
                <a16:creationId xmlns:a16="http://schemas.microsoft.com/office/drawing/2014/main" id="{36F67BF7-E34B-4BBF-AC86-108C3B1BFEEA}"/>
              </a:ext>
            </a:extLst>
          </p:cNvPr>
          <p:cNvPicPr>
            <a:picLocks noChangeAspect="1"/>
          </p:cNvPicPr>
          <p:nvPr/>
        </p:nvPicPr>
        <p:blipFill>
          <a:blip r:embed="rId4"/>
          <a:stretch>
            <a:fillRect/>
          </a:stretch>
        </p:blipFill>
        <p:spPr>
          <a:xfrm>
            <a:off x="8688878" y="430944"/>
            <a:ext cx="1542422" cy="1566808"/>
          </a:xfrm>
          <a:prstGeom prst="rect">
            <a:avLst/>
          </a:prstGeom>
        </p:spPr>
      </p:pic>
    </p:spTree>
    <p:extLst>
      <p:ext uri="{BB962C8B-B14F-4D97-AF65-F5344CB8AC3E}">
        <p14:creationId xmlns:p14="http://schemas.microsoft.com/office/powerpoint/2010/main" val="3520582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LEA Document Library</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55</a:t>
            </a:fld>
            <a:endParaRPr lang="en-US" dirty="0"/>
          </a:p>
        </p:txBody>
      </p:sp>
      <p:pic>
        <p:nvPicPr>
          <p:cNvPr id="7" name="Picture 6">
            <a:extLst>
              <a:ext uri="{FF2B5EF4-FFF2-40B4-BE49-F238E27FC236}">
                <a16:creationId xmlns:a16="http://schemas.microsoft.com/office/drawing/2014/main" id="{3B6D413D-DB8C-480B-9347-F2BB0A8657D6}"/>
              </a:ext>
            </a:extLst>
          </p:cNvPr>
          <p:cNvPicPr>
            <a:picLocks noChangeAspect="1"/>
          </p:cNvPicPr>
          <p:nvPr/>
        </p:nvPicPr>
        <p:blipFill>
          <a:blip r:embed="rId3"/>
          <a:stretch>
            <a:fillRect/>
          </a:stretch>
        </p:blipFill>
        <p:spPr>
          <a:xfrm rot="16543195">
            <a:off x="4397425" y="1730300"/>
            <a:ext cx="987638" cy="1194920"/>
          </a:xfrm>
          <a:prstGeom prst="rect">
            <a:avLst/>
          </a:prstGeom>
        </p:spPr>
      </p:pic>
      <p:pic>
        <p:nvPicPr>
          <p:cNvPr id="6" name="Picture 5">
            <a:extLst>
              <a:ext uri="{FF2B5EF4-FFF2-40B4-BE49-F238E27FC236}">
                <a16:creationId xmlns:a16="http://schemas.microsoft.com/office/drawing/2014/main" id="{9A43C0E7-2D99-449A-A334-8E767A341865}"/>
              </a:ext>
            </a:extLst>
          </p:cNvPr>
          <p:cNvPicPr>
            <a:picLocks noChangeAspect="1"/>
          </p:cNvPicPr>
          <p:nvPr/>
        </p:nvPicPr>
        <p:blipFill>
          <a:blip r:embed="rId4"/>
          <a:stretch>
            <a:fillRect/>
          </a:stretch>
        </p:blipFill>
        <p:spPr>
          <a:xfrm>
            <a:off x="311249" y="2878667"/>
            <a:ext cx="11747500" cy="1117600"/>
          </a:xfrm>
          <a:prstGeom prst="rect">
            <a:avLst/>
          </a:prstGeom>
        </p:spPr>
      </p:pic>
    </p:spTree>
    <p:extLst>
      <p:ext uri="{BB962C8B-B14F-4D97-AF65-F5344CB8AC3E}">
        <p14:creationId xmlns:p14="http://schemas.microsoft.com/office/powerpoint/2010/main" val="1887425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LEA Document Library</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56</a:t>
            </a:fld>
            <a:endParaRPr lang="en-US" dirty="0"/>
          </a:p>
        </p:txBody>
      </p:sp>
      <p:pic>
        <p:nvPicPr>
          <p:cNvPr id="7" name="Picture 6">
            <a:extLst>
              <a:ext uri="{FF2B5EF4-FFF2-40B4-BE49-F238E27FC236}">
                <a16:creationId xmlns:a16="http://schemas.microsoft.com/office/drawing/2014/main" id="{3B6D413D-DB8C-480B-9347-F2BB0A8657D6}"/>
              </a:ext>
            </a:extLst>
          </p:cNvPr>
          <p:cNvPicPr>
            <a:picLocks noChangeAspect="1"/>
          </p:cNvPicPr>
          <p:nvPr/>
        </p:nvPicPr>
        <p:blipFill>
          <a:blip r:embed="rId3"/>
          <a:stretch>
            <a:fillRect/>
          </a:stretch>
        </p:blipFill>
        <p:spPr>
          <a:xfrm rot="10403987">
            <a:off x="7129337" y="3932072"/>
            <a:ext cx="987638" cy="1194920"/>
          </a:xfrm>
          <a:prstGeom prst="rect">
            <a:avLst/>
          </a:prstGeom>
        </p:spPr>
      </p:pic>
      <p:pic>
        <p:nvPicPr>
          <p:cNvPr id="6" name="Picture 5">
            <a:extLst>
              <a:ext uri="{FF2B5EF4-FFF2-40B4-BE49-F238E27FC236}">
                <a16:creationId xmlns:a16="http://schemas.microsoft.com/office/drawing/2014/main" id="{9A43C0E7-2D99-449A-A334-8E767A341865}"/>
              </a:ext>
            </a:extLst>
          </p:cNvPr>
          <p:cNvPicPr>
            <a:picLocks noChangeAspect="1"/>
          </p:cNvPicPr>
          <p:nvPr/>
        </p:nvPicPr>
        <p:blipFill>
          <a:blip r:embed="rId4"/>
          <a:stretch>
            <a:fillRect/>
          </a:stretch>
        </p:blipFill>
        <p:spPr>
          <a:xfrm>
            <a:off x="311249" y="2878667"/>
            <a:ext cx="11747500" cy="1117600"/>
          </a:xfrm>
          <a:prstGeom prst="rect">
            <a:avLst/>
          </a:prstGeom>
        </p:spPr>
      </p:pic>
    </p:spTree>
    <p:extLst>
      <p:ext uri="{BB962C8B-B14F-4D97-AF65-F5344CB8AC3E}">
        <p14:creationId xmlns:p14="http://schemas.microsoft.com/office/powerpoint/2010/main" val="4052040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District Documentation Page</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57</a:t>
            </a:fld>
            <a:endParaRPr lang="en-US" dirty="0"/>
          </a:p>
        </p:txBody>
      </p:sp>
      <p:pic>
        <p:nvPicPr>
          <p:cNvPr id="6" name="Picture 5">
            <a:extLst>
              <a:ext uri="{FF2B5EF4-FFF2-40B4-BE49-F238E27FC236}">
                <a16:creationId xmlns:a16="http://schemas.microsoft.com/office/drawing/2014/main" id="{8DE0B0E3-A9A1-4F7C-A5C8-5DE2569B48C0}"/>
              </a:ext>
            </a:extLst>
          </p:cNvPr>
          <p:cNvPicPr>
            <a:picLocks noChangeAspect="1"/>
          </p:cNvPicPr>
          <p:nvPr/>
        </p:nvPicPr>
        <p:blipFill>
          <a:blip r:embed="rId3"/>
          <a:stretch>
            <a:fillRect/>
          </a:stretch>
        </p:blipFill>
        <p:spPr>
          <a:xfrm>
            <a:off x="48244" y="877603"/>
            <a:ext cx="12095512" cy="5102794"/>
          </a:xfrm>
          <a:prstGeom prst="rect">
            <a:avLst/>
          </a:prstGeom>
        </p:spPr>
      </p:pic>
      <p:pic>
        <p:nvPicPr>
          <p:cNvPr id="8" name="Picture 7">
            <a:extLst>
              <a:ext uri="{FF2B5EF4-FFF2-40B4-BE49-F238E27FC236}">
                <a16:creationId xmlns:a16="http://schemas.microsoft.com/office/drawing/2014/main" id="{D495CA40-0E3C-4596-9975-46C9BF083556}"/>
              </a:ext>
            </a:extLst>
          </p:cNvPr>
          <p:cNvPicPr>
            <a:picLocks noChangeAspect="1"/>
          </p:cNvPicPr>
          <p:nvPr/>
        </p:nvPicPr>
        <p:blipFill>
          <a:blip r:embed="rId4"/>
          <a:stretch>
            <a:fillRect/>
          </a:stretch>
        </p:blipFill>
        <p:spPr>
          <a:xfrm rot="393894">
            <a:off x="6945997" y="1507795"/>
            <a:ext cx="1280271" cy="1426588"/>
          </a:xfrm>
          <a:prstGeom prst="rect">
            <a:avLst/>
          </a:prstGeom>
        </p:spPr>
      </p:pic>
    </p:spTree>
    <p:extLst>
      <p:ext uri="{BB962C8B-B14F-4D97-AF65-F5344CB8AC3E}">
        <p14:creationId xmlns:p14="http://schemas.microsoft.com/office/powerpoint/2010/main" val="2319241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District Documentation Page</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58</a:t>
            </a:fld>
            <a:endParaRPr lang="en-US" dirty="0"/>
          </a:p>
        </p:txBody>
      </p:sp>
      <p:pic>
        <p:nvPicPr>
          <p:cNvPr id="6" name="Picture 5">
            <a:extLst>
              <a:ext uri="{FF2B5EF4-FFF2-40B4-BE49-F238E27FC236}">
                <a16:creationId xmlns:a16="http://schemas.microsoft.com/office/drawing/2014/main" id="{8DE0B0E3-A9A1-4F7C-A5C8-5DE2569B48C0}"/>
              </a:ext>
            </a:extLst>
          </p:cNvPr>
          <p:cNvPicPr>
            <a:picLocks noChangeAspect="1"/>
          </p:cNvPicPr>
          <p:nvPr/>
        </p:nvPicPr>
        <p:blipFill>
          <a:blip r:embed="rId3"/>
          <a:stretch>
            <a:fillRect/>
          </a:stretch>
        </p:blipFill>
        <p:spPr>
          <a:xfrm>
            <a:off x="48244" y="1099752"/>
            <a:ext cx="12095512" cy="5102794"/>
          </a:xfrm>
          <a:prstGeom prst="rect">
            <a:avLst/>
          </a:prstGeom>
        </p:spPr>
      </p:pic>
      <p:pic>
        <p:nvPicPr>
          <p:cNvPr id="8" name="Picture 7">
            <a:extLst>
              <a:ext uri="{FF2B5EF4-FFF2-40B4-BE49-F238E27FC236}">
                <a16:creationId xmlns:a16="http://schemas.microsoft.com/office/drawing/2014/main" id="{D495CA40-0E3C-4596-9975-46C9BF083556}"/>
              </a:ext>
            </a:extLst>
          </p:cNvPr>
          <p:cNvPicPr>
            <a:picLocks noChangeAspect="1"/>
          </p:cNvPicPr>
          <p:nvPr/>
        </p:nvPicPr>
        <p:blipFill>
          <a:blip r:embed="rId4"/>
          <a:stretch>
            <a:fillRect/>
          </a:stretch>
        </p:blipFill>
        <p:spPr>
          <a:xfrm rot="5400000">
            <a:off x="1030620" y="1680737"/>
            <a:ext cx="1280271" cy="1426588"/>
          </a:xfrm>
          <a:prstGeom prst="rect">
            <a:avLst/>
          </a:prstGeom>
        </p:spPr>
      </p:pic>
    </p:spTree>
    <p:extLst>
      <p:ext uri="{BB962C8B-B14F-4D97-AF65-F5344CB8AC3E}">
        <p14:creationId xmlns:p14="http://schemas.microsoft.com/office/powerpoint/2010/main" val="182816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District Documentation Page</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59</a:t>
            </a:fld>
            <a:endParaRPr lang="en-US" dirty="0"/>
          </a:p>
        </p:txBody>
      </p:sp>
      <p:pic>
        <p:nvPicPr>
          <p:cNvPr id="6" name="Picture 5">
            <a:extLst>
              <a:ext uri="{FF2B5EF4-FFF2-40B4-BE49-F238E27FC236}">
                <a16:creationId xmlns:a16="http://schemas.microsoft.com/office/drawing/2014/main" id="{8DE0B0E3-A9A1-4F7C-A5C8-5DE2569B48C0}"/>
              </a:ext>
            </a:extLst>
          </p:cNvPr>
          <p:cNvPicPr>
            <a:picLocks noChangeAspect="1"/>
          </p:cNvPicPr>
          <p:nvPr/>
        </p:nvPicPr>
        <p:blipFill>
          <a:blip r:embed="rId3"/>
          <a:stretch>
            <a:fillRect/>
          </a:stretch>
        </p:blipFill>
        <p:spPr>
          <a:xfrm>
            <a:off x="48244" y="1099752"/>
            <a:ext cx="12095512" cy="5102794"/>
          </a:xfrm>
          <a:prstGeom prst="rect">
            <a:avLst/>
          </a:prstGeom>
        </p:spPr>
      </p:pic>
      <p:pic>
        <p:nvPicPr>
          <p:cNvPr id="8" name="Picture 7">
            <a:extLst>
              <a:ext uri="{FF2B5EF4-FFF2-40B4-BE49-F238E27FC236}">
                <a16:creationId xmlns:a16="http://schemas.microsoft.com/office/drawing/2014/main" id="{D495CA40-0E3C-4596-9975-46C9BF083556}"/>
              </a:ext>
            </a:extLst>
          </p:cNvPr>
          <p:cNvPicPr>
            <a:picLocks noChangeAspect="1"/>
          </p:cNvPicPr>
          <p:nvPr/>
        </p:nvPicPr>
        <p:blipFill>
          <a:blip r:embed="rId4"/>
          <a:stretch>
            <a:fillRect/>
          </a:stretch>
        </p:blipFill>
        <p:spPr>
          <a:xfrm rot="5400000">
            <a:off x="9565022" y="4289369"/>
            <a:ext cx="1280271" cy="1426588"/>
          </a:xfrm>
          <a:prstGeom prst="rect">
            <a:avLst/>
          </a:prstGeom>
        </p:spPr>
      </p:pic>
    </p:spTree>
    <p:extLst>
      <p:ext uri="{BB962C8B-B14F-4D97-AF65-F5344CB8AC3E}">
        <p14:creationId xmlns:p14="http://schemas.microsoft.com/office/powerpoint/2010/main" val="47597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Level 2 Expectations</a:t>
            </a:r>
          </a:p>
        </p:txBody>
      </p:sp>
      <p:sp>
        <p:nvSpPr>
          <p:cNvPr id="3" name="Subtitle 2"/>
          <p:cNvSpPr>
            <a:spLocks noGrp="1"/>
          </p:cNvSpPr>
          <p:nvPr>
            <p:ph type="subTitle" idx="1"/>
          </p:nvPr>
        </p:nvSpPr>
        <p:spPr/>
        <p:txBody>
          <a:bodyPr/>
          <a:lstStyle/>
          <a:p>
            <a:r>
              <a:rPr lang="en-US" dirty="0"/>
              <a:t>Required Activities</a:t>
            </a:r>
          </a:p>
        </p:txBody>
      </p:sp>
    </p:spTree>
    <p:extLst>
      <p:ext uri="{BB962C8B-B14F-4D97-AF65-F5344CB8AC3E}">
        <p14:creationId xmlns:p14="http://schemas.microsoft.com/office/powerpoint/2010/main" val="26815626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F2341BB-7810-46C3-892B-EA2CC34F6E6B}"/>
              </a:ext>
            </a:extLst>
          </p:cNvPr>
          <p:cNvGrpSpPr/>
          <p:nvPr/>
        </p:nvGrpSpPr>
        <p:grpSpPr>
          <a:xfrm>
            <a:off x="838200" y="2342919"/>
            <a:ext cx="10515600" cy="1286775"/>
            <a:chOff x="0" y="369267"/>
            <a:chExt cx="10515600" cy="1286775"/>
          </a:xfrm>
        </p:grpSpPr>
        <p:sp>
          <p:nvSpPr>
            <p:cNvPr id="14" name="Rectangle 13">
              <a:extLst>
                <a:ext uri="{FF2B5EF4-FFF2-40B4-BE49-F238E27FC236}">
                  <a16:creationId xmlns:a16="http://schemas.microsoft.com/office/drawing/2014/main" id="{D667AAC8-9AE0-4DB9-A6A4-B7A9B5B877EE}"/>
                </a:ext>
              </a:extLst>
            </p:cNvPr>
            <p:cNvSpPr/>
            <p:nvPr/>
          </p:nvSpPr>
          <p:spPr>
            <a:xfrm>
              <a:off x="0" y="369267"/>
              <a:ext cx="10515600" cy="1286775"/>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B5F15720-4C8F-4D96-B27F-48A344DC0D3A}"/>
                </a:ext>
              </a:extLst>
            </p:cNvPr>
            <p:cNvSpPr txBox="1"/>
            <p:nvPr/>
          </p:nvSpPr>
          <p:spPr>
            <a:xfrm>
              <a:off x="0" y="369267"/>
              <a:ext cx="10515600" cy="1286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dirty="0"/>
                <a:t>Can upload documents to District Documents page</a:t>
              </a:r>
            </a:p>
            <a:p>
              <a:pPr marL="171450" lvl="1" indent="-171450" algn="l" defTabSz="844550">
                <a:lnSpc>
                  <a:spcPct val="90000"/>
                </a:lnSpc>
                <a:spcBef>
                  <a:spcPct val="0"/>
                </a:spcBef>
                <a:spcAft>
                  <a:spcPct val="15000"/>
                </a:spcAft>
                <a:buChar char="•"/>
              </a:pPr>
              <a:r>
                <a:rPr lang="en-US" sz="1900" kern="1200" dirty="0"/>
                <a:t>Can assign LEA Monitor role for other staff</a:t>
              </a:r>
            </a:p>
            <a:p>
              <a:pPr marL="171450" lvl="1" indent="-171450" defTabSz="844550">
                <a:lnSpc>
                  <a:spcPct val="90000"/>
                </a:lnSpc>
                <a:spcBef>
                  <a:spcPct val="0"/>
                </a:spcBef>
                <a:spcAft>
                  <a:spcPct val="15000"/>
                </a:spcAft>
                <a:buFontTx/>
                <a:buChar char="•"/>
              </a:pPr>
              <a:r>
                <a:rPr lang="en-US" sz="1900" kern="1200" dirty="0"/>
                <a:t>Responsible for overseeing and finalizing the district’s monitoring review</a:t>
              </a:r>
            </a:p>
            <a:p>
              <a:pPr marL="171450" lvl="1" indent="-171450" algn="l" defTabSz="844550">
                <a:lnSpc>
                  <a:spcPct val="90000"/>
                </a:lnSpc>
                <a:spcBef>
                  <a:spcPct val="0"/>
                </a:spcBef>
                <a:spcAft>
                  <a:spcPct val="15000"/>
                </a:spcAft>
                <a:buChar char="•"/>
              </a:pPr>
              <a:endParaRPr lang="en-US" sz="1900" kern="1200" dirty="0"/>
            </a:p>
          </p:txBody>
        </p:sp>
      </p:grpSp>
      <p:sp>
        <p:nvSpPr>
          <p:cNvPr id="5" name="Slide Number Placeholder 4">
            <a:extLst>
              <a:ext uri="{FF2B5EF4-FFF2-40B4-BE49-F238E27FC236}">
                <a16:creationId xmlns:a16="http://schemas.microsoft.com/office/drawing/2014/main" id="{9AA8F2A1-9B76-4319-B13B-28CA77F6AA59}"/>
              </a:ext>
            </a:extLst>
          </p:cNvPr>
          <p:cNvSpPr>
            <a:spLocks noGrp="1"/>
          </p:cNvSpPr>
          <p:nvPr>
            <p:ph type="sldNum" sz="quarter" idx="12"/>
          </p:nvPr>
        </p:nvSpPr>
        <p:spPr/>
        <p:txBody>
          <a:bodyPr/>
          <a:lstStyle/>
          <a:p>
            <a:fld id="{D5CA4161-6EC3-4748-B7F3-82EA64CE3DD4}" type="slidenum">
              <a:rPr lang="en-US" smtClean="0"/>
              <a:pPr/>
              <a:t>60</a:t>
            </a:fld>
            <a:endParaRPr lang="en-US" dirty="0"/>
          </a:p>
        </p:txBody>
      </p:sp>
      <p:sp>
        <p:nvSpPr>
          <p:cNvPr id="8" name="Title 1">
            <a:extLst>
              <a:ext uri="{FF2B5EF4-FFF2-40B4-BE49-F238E27FC236}">
                <a16:creationId xmlns:a16="http://schemas.microsoft.com/office/drawing/2014/main" id="{B2D75F10-B43E-4E19-876B-1776F74BB069}"/>
              </a:ext>
            </a:extLst>
          </p:cNvPr>
          <p:cNvSpPr>
            <a:spLocks noGrp="1"/>
          </p:cNvSpPr>
          <p:nvPr>
            <p:ph type="title"/>
          </p:nvPr>
        </p:nvSpPr>
        <p:spPr>
          <a:xfrm>
            <a:off x="258234" y="365126"/>
            <a:ext cx="3783531" cy="623416"/>
          </a:xfrm>
        </p:spPr>
        <p:txBody>
          <a:bodyPr>
            <a:normAutofit/>
          </a:bodyPr>
          <a:lstStyle/>
          <a:p>
            <a:r>
              <a:rPr lang="en-US" sz="2400" dirty="0"/>
              <a:t>EDPlan Monitoring Tool</a:t>
            </a:r>
          </a:p>
        </p:txBody>
      </p:sp>
      <p:grpSp>
        <p:nvGrpSpPr>
          <p:cNvPr id="9" name="Group 8">
            <a:extLst>
              <a:ext uri="{FF2B5EF4-FFF2-40B4-BE49-F238E27FC236}">
                <a16:creationId xmlns:a16="http://schemas.microsoft.com/office/drawing/2014/main" id="{E48E68D3-FFA1-4DC4-ACE4-408448E7272C}"/>
              </a:ext>
            </a:extLst>
          </p:cNvPr>
          <p:cNvGrpSpPr/>
          <p:nvPr/>
        </p:nvGrpSpPr>
        <p:grpSpPr>
          <a:xfrm>
            <a:off x="2007767" y="1962311"/>
            <a:ext cx="7360920" cy="560880"/>
            <a:chOff x="525780" y="88827"/>
            <a:chExt cx="7360920" cy="560880"/>
          </a:xfrm>
        </p:grpSpPr>
        <p:sp>
          <p:nvSpPr>
            <p:cNvPr id="10" name="Rectangle: Rounded Corners 9">
              <a:extLst>
                <a:ext uri="{FF2B5EF4-FFF2-40B4-BE49-F238E27FC236}">
                  <a16:creationId xmlns:a16="http://schemas.microsoft.com/office/drawing/2014/main" id="{1184A1D2-FABA-4E76-92C7-77966C2F6513}"/>
                </a:ext>
              </a:extLst>
            </p:cNvPr>
            <p:cNvSpPr/>
            <p:nvPr/>
          </p:nvSpPr>
          <p:spPr>
            <a:xfrm>
              <a:off x="525780" y="88827"/>
              <a:ext cx="7360920" cy="56088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B6A01FDE-15CD-4E09-B543-E16B560E58BF}"/>
                </a:ext>
              </a:extLst>
            </p:cNvPr>
            <p:cNvSpPr txBox="1"/>
            <p:nvPr/>
          </p:nvSpPr>
          <p:spPr>
            <a:xfrm>
              <a:off x="553160" y="116207"/>
              <a:ext cx="730616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LEA IDEA Admin</a:t>
              </a:r>
            </a:p>
          </p:txBody>
        </p:sp>
      </p:grpSp>
      <p:sp>
        <p:nvSpPr>
          <p:cNvPr id="12" name="Title 1">
            <a:extLst>
              <a:ext uri="{FF2B5EF4-FFF2-40B4-BE49-F238E27FC236}">
                <a16:creationId xmlns:a16="http://schemas.microsoft.com/office/drawing/2014/main" id="{E46F952A-396C-46FB-B98E-09CC2514D00B}"/>
              </a:ext>
            </a:extLst>
          </p:cNvPr>
          <p:cNvSpPr txBox="1">
            <a:spLocks/>
          </p:cNvSpPr>
          <p:nvPr/>
        </p:nvSpPr>
        <p:spPr>
          <a:xfrm>
            <a:off x="258234" y="992662"/>
            <a:ext cx="7526523" cy="623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400" dirty="0"/>
              <a:t>District Level Monitoring Roles</a:t>
            </a:r>
          </a:p>
        </p:txBody>
      </p:sp>
    </p:spTree>
    <p:extLst>
      <p:ext uri="{BB962C8B-B14F-4D97-AF65-F5344CB8AC3E}">
        <p14:creationId xmlns:p14="http://schemas.microsoft.com/office/powerpoint/2010/main" val="3468736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Recap</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2248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14">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6"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3515244" cy="5340097"/>
          </a:xfrm>
        </p:spPr>
        <p:txBody>
          <a:bodyPr anchor="ctr">
            <a:normAutofit/>
          </a:bodyPr>
          <a:lstStyle/>
          <a:p>
            <a:r>
              <a:rPr lang="en-US" sz="4100">
                <a:solidFill>
                  <a:schemeClr val="bg1"/>
                </a:solidFill>
              </a:rPr>
              <a:t>DMR Level 2 Expectations</a:t>
            </a:r>
          </a:p>
        </p:txBody>
      </p:sp>
      <p:sp>
        <p:nvSpPr>
          <p:cNvPr id="5" name="Slide Number Placeholder 4"/>
          <p:cNvSpPr>
            <a:spLocks noGrp="1"/>
          </p:cNvSpPr>
          <p:nvPr>
            <p:ph type="sldNum" sz="quarter" idx="12"/>
          </p:nvPr>
        </p:nvSpPr>
        <p:spPr>
          <a:xfrm>
            <a:off x="11548872" y="6217920"/>
            <a:ext cx="640080" cy="640080"/>
          </a:xfrm>
        </p:spPr>
        <p:txBody>
          <a:bodyPr>
            <a:normAutofit/>
          </a:bodyPr>
          <a:lstStyle/>
          <a:p>
            <a:pPr algn="ctr">
              <a:spcAft>
                <a:spcPts val="600"/>
              </a:spcAft>
            </a:pPr>
            <a:fld id="{D5CA4161-6EC3-4748-B7F3-82EA64CE3DD4}" type="slidenum">
              <a:rPr lang="en-US" sz="1600">
                <a:solidFill>
                  <a:schemeClr val="tx2"/>
                </a:solidFill>
              </a:rPr>
              <a:pPr algn="ctr">
                <a:spcAft>
                  <a:spcPts val="600"/>
                </a:spcAft>
              </a:pPr>
              <a:t>62</a:t>
            </a:fld>
            <a:endParaRPr lang="en-US" sz="1600">
              <a:solidFill>
                <a:schemeClr val="tx2"/>
              </a:solidFill>
            </a:endParaRPr>
          </a:p>
        </p:txBody>
      </p:sp>
      <p:graphicFrame>
        <p:nvGraphicFramePr>
          <p:cNvPr id="31" name="Content Placeholder 2">
            <a:extLst>
              <a:ext uri="{FF2B5EF4-FFF2-40B4-BE49-F238E27FC236}">
                <a16:creationId xmlns:a16="http://schemas.microsoft.com/office/drawing/2014/main" id="{1D9C2EE3-A490-49E6-AD6C-2A6BA045D0D4}"/>
              </a:ext>
            </a:extLst>
          </p:cNvPr>
          <p:cNvGraphicFramePr>
            <a:graphicFrameLocks noGrp="1"/>
          </p:cNvGraphicFramePr>
          <p:nvPr>
            <p:ph idx="1"/>
            <p:extLst>
              <p:ext uri="{D42A27DB-BD31-4B8C-83A1-F6EECF244321}">
                <p14:modId xmlns:p14="http://schemas.microsoft.com/office/powerpoint/2010/main" val="3879296614"/>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5538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a:t>Dates to Remember:</a:t>
            </a:r>
          </a:p>
        </p:txBody>
      </p:sp>
      <p:sp>
        <p:nvSpPr>
          <p:cNvPr id="22"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63</a:t>
            </a:fld>
            <a:endParaRPr lang="en-US"/>
          </a:p>
        </p:txBody>
      </p:sp>
      <p:graphicFrame>
        <p:nvGraphicFramePr>
          <p:cNvPr id="26" name="Content Placeholder 2">
            <a:extLst>
              <a:ext uri="{FF2B5EF4-FFF2-40B4-BE49-F238E27FC236}">
                <a16:creationId xmlns:a16="http://schemas.microsoft.com/office/drawing/2014/main" id="{2E7042A5-9F3F-449A-91CC-C1175EED024F}"/>
              </a:ext>
            </a:extLst>
          </p:cNvPr>
          <p:cNvGraphicFramePr>
            <a:graphicFrameLocks noGrp="1"/>
          </p:cNvGraphicFramePr>
          <p:nvPr>
            <p:ph idx="1"/>
          </p:nvPr>
        </p:nvGraphicFramePr>
        <p:xfrm>
          <a:off x="94267" y="1253766"/>
          <a:ext cx="11943761" cy="5136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7919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Contact Information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06138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Contact Information: Data Team</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F737151D-C803-4908-BD11-DF109D353ED4}"/>
              </a:ext>
            </a:extLst>
          </p:cNvPr>
          <p:cNvSpPr txBox="1"/>
          <p:nvPr/>
        </p:nvSpPr>
        <p:spPr>
          <a:xfrm>
            <a:off x="838200" y="1825625"/>
            <a:ext cx="1051560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t>Travis Thompson</a:t>
            </a:r>
          </a:p>
          <a:p>
            <a:pPr indent="-228600">
              <a:lnSpc>
                <a:spcPct val="90000"/>
              </a:lnSpc>
              <a:spcAft>
                <a:spcPts val="600"/>
              </a:spcAft>
              <a:buFont typeface="Arial" panose="020B0604020202020204" pitchFamily="34" charset="0"/>
              <a:buChar char="•"/>
            </a:pPr>
            <a:r>
              <a:rPr lang="en-US"/>
              <a:t>Data Coordinator</a:t>
            </a:r>
          </a:p>
          <a:p>
            <a:pPr indent="-228600">
              <a:lnSpc>
                <a:spcPct val="90000"/>
              </a:lnSpc>
              <a:spcAft>
                <a:spcPts val="600"/>
              </a:spcAft>
              <a:buFont typeface="Arial" panose="020B0604020202020204" pitchFamily="34" charset="0"/>
              <a:buChar char="•"/>
            </a:pPr>
            <a:r>
              <a:rPr lang="en-US">
                <a:hlinkClick r:id="rId3">
                  <a:extLst>
                    <a:ext uri="{A12FA001-AC4F-418D-AE19-62706E023703}">
                      <ahyp:hlinkClr xmlns:ahyp="http://schemas.microsoft.com/office/drawing/2018/hyperlinkcolor" val="tx"/>
                    </a:ext>
                  </a:extLst>
                </a:hlinkClick>
              </a:rPr>
              <a:t>Travis.Thompson@sde.ok.gov</a:t>
            </a:r>
            <a:endParaRPr lang="en-US"/>
          </a:p>
          <a:p>
            <a:pPr indent="-228600">
              <a:lnSpc>
                <a:spcPct val="90000"/>
              </a:lnSpc>
              <a:spcAft>
                <a:spcPts val="600"/>
              </a:spcAft>
              <a:buFont typeface="Arial" panose="020B0604020202020204" pitchFamily="34" charset="0"/>
              <a:buChar char="•"/>
            </a:pPr>
            <a:r>
              <a:rPr lang="en-US"/>
              <a:t>405-522-5203</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Brooks Sawyer</a:t>
            </a:r>
          </a:p>
          <a:p>
            <a:pPr indent="-228600">
              <a:lnSpc>
                <a:spcPct val="90000"/>
              </a:lnSpc>
              <a:spcAft>
                <a:spcPts val="600"/>
              </a:spcAft>
              <a:buFont typeface="Arial" panose="020B0604020202020204" pitchFamily="34" charset="0"/>
              <a:buChar char="•"/>
            </a:pPr>
            <a:r>
              <a:rPr lang="en-US"/>
              <a:t>Specialist of Data </a:t>
            </a:r>
          </a:p>
          <a:p>
            <a:pPr indent="-228600">
              <a:lnSpc>
                <a:spcPct val="90000"/>
              </a:lnSpc>
              <a:spcAft>
                <a:spcPts val="600"/>
              </a:spcAft>
              <a:buFont typeface="Arial" panose="020B0604020202020204" pitchFamily="34" charset="0"/>
              <a:buChar char="•"/>
            </a:pPr>
            <a:r>
              <a:rPr lang="en-US">
                <a:hlinkClick r:id="rId4">
                  <a:extLst>
                    <a:ext uri="{A12FA001-AC4F-418D-AE19-62706E023703}">
                      <ahyp:hlinkClr xmlns:ahyp="http://schemas.microsoft.com/office/drawing/2018/hyperlinkcolor" val="tx"/>
                    </a:ext>
                  </a:extLst>
                </a:hlinkClick>
              </a:rPr>
              <a:t>Brooks.Sawyer@sde.ok.gov</a:t>
            </a:r>
            <a:endParaRPr lang="en-US"/>
          </a:p>
          <a:p>
            <a:pPr indent="-228600">
              <a:lnSpc>
                <a:spcPct val="90000"/>
              </a:lnSpc>
              <a:spcAft>
                <a:spcPts val="600"/>
              </a:spcAft>
              <a:buFont typeface="Arial" panose="020B0604020202020204" pitchFamily="34" charset="0"/>
              <a:buChar char="•"/>
            </a:pPr>
            <a:r>
              <a:rPr lang="en-US"/>
              <a:t>405-521-4871</a:t>
            </a:r>
          </a:p>
        </p:txBody>
      </p:sp>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CA4161-6EC3-4748-B7F3-82EA64CE3DD4}" type="slidenum">
              <a:rPr lang="en-US">
                <a:solidFill>
                  <a:schemeClr val="tx1">
                    <a:tint val="75000"/>
                  </a:schemeClr>
                </a:solidFill>
              </a:rPr>
              <a:pPr>
                <a:spcAft>
                  <a:spcPts val="600"/>
                </a:spcAft>
              </a:pPr>
              <a:t>65</a:t>
            </a:fld>
            <a:endParaRPr lang="en-US">
              <a:solidFill>
                <a:schemeClr val="tx1">
                  <a:tint val="75000"/>
                </a:schemeClr>
              </a:solidFill>
            </a:endParaRPr>
          </a:p>
        </p:txBody>
      </p:sp>
    </p:spTree>
    <p:extLst>
      <p:ext uri="{BB962C8B-B14F-4D97-AF65-F5344CB8AC3E}">
        <p14:creationId xmlns:p14="http://schemas.microsoft.com/office/powerpoint/2010/main" val="36981483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kern="1200">
                <a:solidFill>
                  <a:schemeClr val="tx1"/>
                </a:solidFill>
                <a:latin typeface="+mj-lt"/>
                <a:ea typeface="+mj-ea"/>
                <a:cs typeface="+mj-cs"/>
              </a:rPr>
              <a:t>Contact Information: Compliance Team</a:t>
            </a:r>
          </a:p>
        </p:txBody>
      </p:sp>
      <p:sp>
        <p:nvSpPr>
          <p:cNvPr id="3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FA618E7-B8AF-4FEC-B73A-47A56B515147}"/>
              </a:ext>
            </a:extLst>
          </p:cNvPr>
          <p:cNvSpPr txBox="1"/>
          <p:nvPr/>
        </p:nvSpPr>
        <p:spPr>
          <a:xfrm>
            <a:off x="838200" y="1929384"/>
            <a:ext cx="10515600" cy="4251960"/>
          </a:xfrm>
          <a:prstGeom prst="rect">
            <a:avLst/>
          </a:prstGeom>
        </p:spPr>
        <p:txBody>
          <a:bodyPr vert="horz" lIns="91440" tIns="45720" rIns="91440" bIns="45720" rtlCol="0">
            <a:normAutofit/>
          </a:bodyPr>
          <a:lstStyle/>
          <a:p>
            <a:pPr>
              <a:lnSpc>
                <a:spcPct val="90000"/>
              </a:lnSpc>
              <a:spcAft>
                <a:spcPts val="600"/>
              </a:spcAft>
            </a:pPr>
            <a:r>
              <a:rPr lang="en-US" sz="2200" dirty="0"/>
              <a:t>Megan Withers					Felica Denton</a:t>
            </a:r>
          </a:p>
          <a:p>
            <a:pPr>
              <a:lnSpc>
                <a:spcPct val="90000"/>
              </a:lnSpc>
              <a:spcAft>
                <a:spcPts val="600"/>
              </a:spcAft>
            </a:pPr>
            <a:r>
              <a:rPr lang="en-US" sz="2200" dirty="0"/>
              <a:t>Early Childhood Specialist				Fiscal Monitoring Coordinator </a:t>
            </a:r>
            <a:r>
              <a:rPr lang="en-US" sz="2200" u="sng" dirty="0"/>
              <a:t>Megan.Withers@sde.ok.gov </a:t>
            </a:r>
            <a:r>
              <a:rPr lang="en-US" sz="2200" dirty="0"/>
              <a:t>				</a:t>
            </a:r>
            <a:r>
              <a:rPr lang="en-US" sz="2200" u="sng" dirty="0"/>
              <a:t>Felica.Denton@sde.ok.gov</a:t>
            </a:r>
          </a:p>
          <a:p>
            <a:pPr>
              <a:lnSpc>
                <a:spcPct val="90000"/>
              </a:lnSpc>
              <a:spcAft>
                <a:spcPts val="600"/>
              </a:spcAft>
            </a:pPr>
            <a:r>
              <a:rPr lang="en-US" sz="2200" dirty="0"/>
              <a:t>405-522-5168						405-522-9562</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r>
              <a:rPr lang="en-US" sz="2200" dirty="0"/>
              <a:t>Tina Spence						</a:t>
            </a:r>
          </a:p>
          <a:p>
            <a:pPr>
              <a:lnSpc>
                <a:spcPct val="90000"/>
              </a:lnSpc>
              <a:spcAft>
                <a:spcPts val="600"/>
              </a:spcAft>
            </a:pPr>
            <a:r>
              <a:rPr lang="en-US" sz="2200" dirty="0"/>
              <a:t>Director of Compliance Monitoring					</a:t>
            </a:r>
          </a:p>
          <a:p>
            <a:pPr>
              <a:lnSpc>
                <a:spcPct val="90000"/>
              </a:lnSpc>
              <a:spcAft>
                <a:spcPts val="600"/>
              </a:spcAft>
            </a:pPr>
            <a:r>
              <a:rPr lang="en-US" sz="2200" dirty="0">
                <a:hlinkClick r:id="rId3">
                  <a:extLst>
                    <a:ext uri="{A12FA001-AC4F-418D-AE19-62706E023703}">
                      <ahyp:hlinkClr xmlns:ahyp="http://schemas.microsoft.com/office/drawing/2018/hyperlinkcolor" val="tx"/>
                    </a:ext>
                  </a:extLst>
                </a:hlinkClick>
              </a:rPr>
              <a:t>Tina.Spence@sde.ok.gov</a:t>
            </a:r>
            <a:r>
              <a:rPr lang="en-US" sz="2200" dirty="0"/>
              <a:t>						</a:t>
            </a:r>
            <a:endParaRPr lang="en-US" sz="2200" u="sng" dirty="0"/>
          </a:p>
          <a:p>
            <a:pPr>
              <a:lnSpc>
                <a:spcPct val="90000"/>
              </a:lnSpc>
              <a:spcAft>
                <a:spcPts val="600"/>
              </a:spcAft>
            </a:pPr>
            <a:r>
              <a:rPr lang="en-US" sz="2200" dirty="0"/>
              <a:t>405-521-4513	</a:t>
            </a:r>
          </a:p>
          <a:p>
            <a:pPr>
              <a:lnSpc>
                <a:spcPct val="90000"/>
              </a:lnSpc>
              <a:spcAft>
                <a:spcPts val="600"/>
              </a:spcAft>
            </a:pPr>
            <a:r>
              <a:rPr lang="en-US" sz="2200" dirty="0"/>
              <a:t>									</a:t>
            </a:r>
          </a:p>
        </p:txBody>
      </p:sp>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CA4161-6EC3-4748-B7F3-82EA64CE3DD4}" type="slidenum">
              <a:rPr lang="en-US" smtClean="0">
                <a:solidFill>
                  <a:schemeClr val="tx1">
                    <a:tint val="75000"/>
                  </a:schemeClr>
                </a:solidFill>
              </a:rPr>
              <a:pPr>
                <a:spcAft>
                  <a:spcPts val="600"/>
                </a:spcAft>
              </a:pPr>
              <a:t>66</a:t>
            </a:fld>
            <a:endParaRPr lang="en-US">
              <a:solidFill>
                <a:schemeClr val="tx1">
                  <a:tint val="75000"/>
                </a:schemeClr>
              </a:solidFill>
            </a:endParaRPr>
          </a:p>
        </p:txBody>
      </p:sp>
    </p:spTree>
    <p:extLst>
      <p:ext uri="{BB962C8B-B14F-4D97-AF65-F5344CB8AC3E}">
        <p14:creationId xmlns:p14="http://schemas.microsoft.com/office/powerpoint/2010/main" val="3258230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dirty="0"/>
              <a:t>What is Level Two Support?	</a:t>
            </a:r>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7</a:t>
            </a:fld>
            <a:endParaRPr lang="en-US"/>
          </a:p>
        </p:txBody>
      </p:sp>
      <p:graphicFrame>
        <p:nvGraphicFramePr>
          <p:cNvPr id="9" name="Content Placeholder 2">
            <a:extLst>
              <a:ext uri="{FF2B5EF4-FFF2-40B4-BE49-F238E27FC236}">
                <a16:creationId xmlns:a16="http://schemas.microsoft.com/office/drawing/2014/main" id="{EAB239C9-3094-42E8-BA05-8CFC2B63FBDF}"/>
              </a:ext>
            </a:extLst>
          </p:cNvPr>
          <p:cNvGraphicFramePr>
            <a:graphicFrameLocks noGrp="1"/>
          </p:cNvGraphicFramePr>
          <p:nvPr>
            <p:ph idx="1"/>
            <p:extLst>
              <p:ext uri="{D42A27DB-BD31-4B8C-83A1-F6EECF244321}">
                <p14:modId xmlns:p14="http://schemas.microsoft.com/office/powerpoint/2010/main" val="40120669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456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97343" y="65962"/>
            <a:ext cx="11995315" cy="3420815"/>
          </a:xfrm>
          <a:prstGeom prst="rect">
            <a:avLst/>
          </a:prstGeom>
        </p:spPr>
      </p:pic>
      <p:sp>
        <p:nvSpPr>
          <p:cNvPr id="5" name="Slide Number Placeholder 4"/>
          <p:cNvSpPr>
            <a:spLocks noGrp="1"/>
          </p:cNvSpPr>
          <p:nvPr>
            <p:ph type="sldNum" sz="quarter" idx="12"/>
          </p:nvPr>
        </p:nvSpPr>
        <p:spPr/>
        <p:txBody>
          <a:bodyPr/>
          <a:lstStyle/>
          <a:p>
            <a:fld id="{D5CA4161-6EC3-4748-B7F3-82EA64CE3DD4}" type="slidenum">
              <a:rPr lang="en-US" smtClean="0"/>
              <a:pPr/>
              <a:t>8</a:t>
            </a:fld>
            <a:endParaRPr lang="en-US" dirty="0"/>
          </a:p>
        </p:txBody>
      </p:sp>
      <p:pic>
        <p:nvPicPr>
          <p:cNvPr id="8" name="Picture 7"/>
          <p:cNvPicPr>
            <a:picLocks noChangeAspect="1"/>
          </p:cNvPicPr>
          <p:nvPr/>
        </p:nvPicPr>
        <p:blipFill>
          <a:blip r:embed="rId4"/>
          <a:stretch>
            <a:fillRect/>
          </a:stretch>
        </p:blipFill>
        <p:spPr>
          <a:xfrm>
            <a:off x="97343" y="3428999"/>
            <a:ext cx="13207980" cy="3112477"/>
          </a:xfrm>
          <a:prstGeom prst="rect">
            <a:avLst/>
          </a:prstGeom>
        </p:spPr>
      </p:pic>
      <p:pic>
        <p:nvPicPr>
          <p:cNvPr id="7" name="Picture 6">
            <a:extLst>
              <a:ext uri="{FF2B5EF4-FFF2-40B4-BE49-F238E27FC236}">
                <a16:creationId xmlns:a16="http://schemas.microsoft.com/office/drawing/2014/main" id="{B87A54F7-D8D8-4222-8F5D-758A48EA668A}"/>
              </a:ext>
            </a:extLst>
          </p:cNvPr>
          <p:cNvPicPr>
            <a:picLocks noChangeAspect="1"/>
          </p:cNvPicPr>
          <p:nvPr/>
        </p:nvPicPr>
        <p:blipFill>
          <a:blip r:embed="rId5"/>
          <a:stretch>
            <a:fillRect/>
          </a:stretch>
        </p:blipFill>
        <p:spPr>
          <a:xfrm>
            <a:off x="813793" y="374300"/>
            <a:ext cx="682811" cy="701101"/>
          </a:xfrm>
          <a:prstGeom prst="rect">
            <a:avLst/>
          </a:prstGeom>
        </p:spPr>
      </p:pic>
    </p:spTree>
    <p:extLst>
      <p:ext uri="{BB962C8B-B14F-4D97-AF65-F5344CB8AC3E}">
        <p14:creationId xmlns:p14="http://schemas.microsoft.com/office/powerpoint/2010/main" val="1012507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97343" y="65962"/>
            <a:ext cx="11995315" cy="3420815"/>
          </a:xfrm>
          <a:prstGeom prst="rect">
            <a:avLst/>
          </a:prstGeom>
        </p:spPr>
      </p:pic>
      <p:sp>
        <p:nvSpPr>
          <p:cNvPr id="5" name="Slide Number Placeholder 4"/>
          <p:cNvSpPr>
            <a:spLocks noGrp="1"/>
          </p:cNvSpPr>
          <p:nvPr>
            <p:ph type="sldNum" sz="quarter" idx="12"/>
          </p:nvPr>
        </p:nvSpPr>
        <p:spPr/>
        <p:txBody>
          <a:bodyPr/>
          <a:lstStyle/>
          <a:p>
            <a:fld id="{D5CA4161-6EC3-4748-B7F3-82EA64CE3DD4}" type="slidenum">
              <a:rPr lang="en-US" smtClean="0"/>
              <a:pPr/>
              <a:t>9</a:t>
            </a:fld>
            <a:endParaRPr lang="en-US" dirty="0"/>
          </a:p>
        </p:txBody>
      </p:sp>
      <p:pic>
        <p:nvPicPr>
          <p:cNvPr id="8" name="Picture 7"/>
          <p:cNvPicPr>
            <a:picLocks noChangeAspect="1"/>
          </p:cNvPicPr>
          <p:nvPr/>
        </p:nvPicPr>
        <p:blipFill>
          <a:blip r:embed="rId4"/>
          <a:stretch>
            <a:fillRect/>
          </a:stretch>
        </p:blipFill>
        <p:spPr>
          <a:xfrm>
            <a:off x="97343" y="3428999"/>
            <a:ext cx="13207980" cy="3112477"/>
          </a:xfrm>
          <a:prstGeom prst="rect">
            <a:avLst/>
          </a:prstGeom>
        </p:spPr>
      </p:pic>
      <p:pic>
        <p:nvPicPr>
          <p:cNvPr id="7" name="Picture 6">
            <a:extLst>
              <a:ext uri="{FF2B5EF4-FFF2-40B4-BE49-F238E27FC236}">
                <a16:creationId xmlns:a16="http://schemas.microsoft.com/office/drawing/2014/main" id="{B87A54F7-D8D8-4222-8F5D-758A48EA668A}"/>
              </a:ext>
            </a:extLst>
          </p:cNvPr>
          <p:cNvPicPr>
            <a:picLocks noChangeAspect="1"/>
          </p:cNvPicPr>
          <p:nvPr/>
        </p:nvPicPr>
        <p:blipFill>
          <a:blip r:embed="rId5"/>
          <a:stretch>
            <a:fillRect/>
          </a:stretch>
        </p:blipFill>
        <p:spPr>
          <a:xfrm rot="19244167">
            <a:off x="1544042" y="502059"/>
            <a:ext cx="682811" cy="701101"/>
          </a:xfrm>
          <a:prstGeom prst="rect">
            <a:avLst/>
          </a:prstGeom>
        </p:spPr>
      </p:pic>
      <p:pic>
        <p:nvPicPr>
          <p:cNvPr id="9" name="Picture 8">
            <a:extLst>
              <a:ext uri="{FF2B5EF4-FFF2-40B4-BE49-F238E27FC236}">
                <a16:creationId xmlns:a16="http://schemas.microsoft.com/office/drawing/2014/main" id="{2131C40A-BDC0-458D-BAF0-7CAFDE6B54A2}"/>
              </a:ext>
            </a:extLst>
          </p:cNvPr>
          <p:cNvPicPr>
            <a:picLocks noChangeAspect="1"/>
          </p:cNvPicPr>
          <p:nvPr/>
        </p:nvPicPr>
        <p:blipFill>
          <a:blip r:embed="rId5"/>
          <a:stretch>
            <a:fillRect/>
          </a:stretch>
        </p:blipFill>
        <p:spPr>
          <a:xfrm rot="20372086">
            <a:off x="3987686" y="695829"/>
            <a:ext cx="682811" cy="701101"/>
          </a:xfrm>
          <a:prstGeom prst="rect">
            <a:avLst/>
          </a:prstGeom>
        </p:spPr>
      </p:pic>
    </p:spTree>
    <p:extLst>
      <p:ext uri="{BB962C8B-B14F-4D97-AF65-F5344CB8AC3E}">
        <p14:creationId xmlns:p14="http://schemas.microsoft.com/office/powerpoint/2010/main" val="1909910999"/>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0F039C9F56664A88D0101173A42059" ma:contentTypeVersion="9" ma:contentTypeDescription="Create a new document." ma:contentTypeScope="" ma:versionID="77f692baa54a836138e8c09d991b2015">
  <xsd:schema xmlns:xsd="http://www.w3.org/2001/XMLSchema" xmlns:xs="http://www.w3.org/2001/XMLSchema" xmlns:p="http://schemas.microsoft.com/office/2006/metadata/properties" xmlns:ns2="d5841c04-8ab1-45d0-a7a9-3e2ef1eb0f19" xmlns:ns3="3a219bbd-8a6c-470c-9a77-55c48485a5eb" targetNamespace="http://schemas.microsoft.com/office/2006/metadata/properties" ma:root="true" ma:fieldsID="f0dd72d9d50abf45761025aa60c3fa75" ns2:_="" ns3:_="">
    <xsd:import namespace="d5841c04-8ab1-45d0-a7a9-3e2ef1eb0f19"/>
    <xsd:import namespace="3a219bbd-8a6c-470c-9a77-55c48485a5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41c04-8ab1-45d0-a7a9-3e2ef1eb0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219bbd-8a6c-470c-9a77-55c48485a5e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A3F46C-AC89-4C25-BF43-A48BFC5C96F1}">
  <ds:schemaRefs>
    <ds:schemaRef ds:uri="http://schemas.microsoft.com/sharepoint/v3/contenttype/forms"/>
  </ds:schemaRefs>
</ds:datastoreItem>
</file>

<file path=customXml/itemProps2.xml><?xml version="1.0" encoding="utf-8"?>
<ds:datastoreItem xmlns:ds="http://schemas.openxmlformats.org/officeDocument/2006/customXml" ds:itemID="{EF90434B-CBE5-4AE1-BB9A-78471F5B267E}">
  <ds:schemaRefs>
    <ds:schemaRef ds:uri="http://purl.org/dc/terms/"/>
    <ds:schemaRef ds:uri="http://purl.org/dc/dcmitype/"/>
    <ds:schemaRef ds:uri="3a219bbd-8a6c-470c-9a77-55c48485a5eb"/>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d5841c04-8ab1-45d0-a7a9-3e2ef1eb0f1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37A70F3-392A-4B33-9836-6CB37D8818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41c04-8ab1-45d0-a7a9-3e2ef1eb0f19"/>
    <ds:schemaRef ds:uri="3a219bbd-8a6c-470c-9a77-55c48485a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3438</TotalTime>
  <Words>4197</Words>
  <Application>Microsoft Office PowerPoint</Application>
  <PresentationFormat>Widescreen</PresentationFormat>
  <Paragraphs>564</Paragraphs>
  <Slides>66</Slides>
  <Notes>66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Times New Roman</vt:lpstr>
      <vt:lpstr>Office Theme</vt:lpstr>
      <vt:lpstr>Differentiated Monitoring System</vt:lpstr>
      <vt:lpstr>Introduction</vt:lpstr>
      <vt:lpstr>What is DMR</vt:lpstr>
      <vt:lpstr>Differentiated Monitoring Result (DMR) System</vt:lpstr>
      <vt:lpstr>Differentiated Monitoring Results (DMR)</vt:lpstr>
      <vt:lpstr>Level 2 Expectations</vt:lpstr>
      <vt:lpstr>What is Level Two Support? </vt:lpstr>
      <vt:lpstr>PowerPoint Presentation</vt:lpstr>
      <vt:lpstr>PowerPoint Presentation</vt:lpstr>
      <vt:lpstr>PowerPoint Presentation</vt:lpstr>
      <vt:lpstr>PowerPoint Presentation</vt:lpstr>
      <vt:lpstr>Level 2: Required Improvement Activities</vt:lpstr>
      <vt:lpstr>Completing the Requirements</vt:lpstr>
      <vt:lpstr>Data Review</vt:lpstr>
      <vt:lpstr>Toolkits</vt:lpstr>
      <vt:lpstr>Goal</vt:lpstr>
      <vt:lpstr>Data </vt:lpstr>
      <vt:lpstr>Progress Review Examples</vt:lpstr>
      <vt:lpstr>PowerPoint Presentation</vt:lpstr>
      <vt:lpstr>PowerPoint Presentation</vt:lpstr>
      <vt:lpstr>PowerPoint Presentation</vt:lpstr>
      <vt:lpstr>PowerPoint Presentation</vt:lpstr>
      <vt:lpstr>PowerPoint Presentation</vt:lpstr>
      <vt:lpstr>PowerPoint Presentation</vt:lpstr>
      <vt:lpstr>Professional Development: Expectations</vt:lpstr>
      <vt:lpstr>Exception</vt:lpstr>
      <vt:lpstr>3-Year Exception: Tiered Process</vt:lpstr>
      <vt:lpstr>Dates to Remember:</vt:lpstr>
      <vt:lpstr>Dates to Remember </vt:lpstr>
      <vt:lpstr>Understanding the Indicators</vt:lpstr>
      <vt:lpstr>Assessment</vt:lpstr>
      <vt:lpstr>Consider the Following</vt:lpstr>
      <vt:lpstr>Early Childhood</vt:lpstr>
      <vt:lpstr>Consider the Following</vt:lpstr>
      <vt:lpstr>Graduation</vt:lpstr>
      <vt:lpstr>Consider the Following</vt:lpstr>
      <vt:lpstr>Drop-out</vt:lpstr>
      <vt:lpstr>Consider the Following</vt:lpstr>
      <vt:lpstr>Fiscal Risk (Finance)</vt:lpstr>
      <vt:lpstr>Consider the Following</vt:lpstr>
      <vt:lpstr>Introduction to EdPlan Monitoring</vt:lpstr>
      <vt:lpstr>EDPlan Monitoring </vt:lpstr>
      <vt:lpstr>Toolkits</vt:lpstr>
      <vt:lpstr>Indicator Toolkits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 Document Library</vt:lpstr>
      <vt:lpstr>LEA Document Library</vt:lpstr>
      <vt:lpstr>District Documentation Page</vt:lpstr>
      <vt:lpstr>District Documentation Page</vt:lpstr>
      <vt:lpstr>District Documentation Page</vt:lpstr>
      <vt:lpstr>EDPlan Monitoring Tool</vt:lpstr>
      <vt:lpstr>Recap</vt:lpstr>
      <vt:lpstr>DMR Level 2 Expectations</vt:lpstr>
      <vt:lpstr>Dates to Remember:</vt:lpstr>
      <vt:lpstr>Contact Information</vt:lpstr>
      <vt:lpstr>Contact Information: Data Team</vt:lpstr>
      <vt:lpstr>Contact Information: Compliance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Felica Denton</cp:lastModifiedBy>
  <cp:revision>242</cp:revision>
  <cp:lastPrinted>2023-10-31T20:50:38Z</cp:lastPrinted>
  <dcterms:created xsi:type="dcterms:W3CDTF">2020-03-05T01:01:19Z</dcterms:created>
  <dcterms:modified xsi:type="dcterms:W3CDTF">2023-12-08T13:28:01Z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0x0101000C0F039C9F56664A88D0101173A42059</vt:lpwstr>
  </property>
</Properties>
</file>