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5"/>
  </p:notesMasterIdLst>
  <p:handoutMasterIdLst>
    <p:handoutMasterId r:id="rId46"/>
  </p:handoutMasterIdLst>
  <p:sldIdLst>
    <p:sldId id="331" r:id="rId5"/>
    <p:sldId id="332" r:id="rId6"/>
    <p:sldId id="360" r:id="rId7"/>
    <p:sldId id="333" r:id="rId8"/>
    <p:sldId id="351" r:id="rId9"/>
    <p:sldId id="337" r:id="rId10"/>
    <p:sldId id="318" r:id="rId11"/>
    <p:sldId id="342" r:id="rId12"/>
    <p:sldId id="324" r:id="rId13"/>
    <p:sldId id="328" r:id="rId14"/>
    <p:sldId id="361" r:id="rId15"/>
    <p:sldId id="349" r:id="rId16"/>
    <p:sldId id="346" r:id="rId17"/>
    <p:sldId id="348" r:id="rId18"/>
    <p:sldId id="347" r:id="rId19"/>
    <p:sldId id="353" r:id="rId20"/>
    <p:sldId id="354" r:id="rId21"/>
    <p:sldId id="323" r:id="rId22"/>
    <p:sldId id="319" r:id="rId23"/>
    <p:sldId id="320" r:id="rId24"/>
    <p:sldId id="295" r:id="rId25"/>
    <p:sldId id="362" r:id="rId26"/>
    <p:sldId id="297" r:id="rId27"/>
    <p:sldId id="363" r:id="rId28"/>
    <p:sldId id="355" r:id="rId29"/>
    <p:sldId id="356" r:id="rId30"/>
    <p:sldId id="301" r:id="rId31"/>
    <p:sldId id="303" r:id="rId32"/>
    <p:sldId id="305" r:id="rId33"/>
    <p:sldId id="359" r:id="rId34"/>
    <p:sldId id="306" r:id="rId35"/>
    <p:sldId id="307" r:id="rId36"/>
    <p:sldId id="308" r:id="rId37"/>
    <p:sldId id="309" r:id="rId38"/>
    <p:sldId id="310" r:id="rId39"/>
    <p:sldId id="311" r:id="rId40"/>
    <p:sldId id="312" r:id="rId41"/>
    <p:sldId id="313" r:id="rId42"/>
    <p:sldId id="357" r:id="rId43"/>
    <p:sldId id="358"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787878"/>
    <a:srgbClr val="004E9A"/>
    <a:srgbClr val="187BC0"/>
    <a:srgbClr val="A96728"/>
    <a:srgbClr val="DE9027"/>
    <a:srgbClr val="914115"/>
    <a:srgbClr val="D15420"/>
    <a:srgbClr val="326820"/>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A9CE4-748C-4289-BABA-F3CE47F0A1FB}" v="9" dt="2023-08-30T18:58:03.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34" autoAdjust="0"/>
    <p:restoredTop sz="96327"/>
  </p:normalViewPr>
  <p:slideViewPr>
    <p:cSldViewPr snapToGrid="0" snapToObjects="1">
      <p:cViewPr varScale="1">
        <p:scale>
          <a:sx n="114" d="100"/>
          <a:sy n="114" d="100"/>
        </p:scale>
        <p:origin x="822" y="102"/>
      </p:cViewPr>
      <p:guideLst/>
    </p:cSldViewPr>
  </p:slideViewPr>
  <p:notesTextViewPr>
    <p:cViewPr>
      <p:scale>
        <a:sx n="1" d="1"/>
        <a:sy n="1" d="1"/>
      </p:scale>
      <p:origin x="0" y="0"/>
    </p:cViewPr>
  </p:notesTextViewPr>
  <p:notesViewPr>
    <p:cSldViewPr snapToGrid="0" snapToObjects="1">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 Cleveland" userId="5e7c9947-f836-4cf5-9514-d2f581f72f7b" providerId="ADAL" clId="{4E9A9CE4-748C-4289-BABA-F3CE47F0A1FB}"/>
    <pc:docChg chg="undo redo custSel addSld delSld modSld sldOrd">
      <pc:chgData name="Bryan Cleveland" userId="5e7c9947-f836-4cf5-9514-d2f581f72f7b" providerId="ADAL" clId="{4E9A9CE4-748C-4289-BABA-F3CE47F0A1FB}" dt="2023-08-31T16:34:26.196" v="630" actId="113"/>
      <pc:docMkLst>
        <pc:docMk/>
      </pc:docMkLst>
      <pc:sldChg chg="modSp del mod">
        <pc:chgData name="Bryan Cleveland" userId="5e7c9947-f836-4cf5-9514-d2f581f72f7b" providerId="ADAL" clId="{4E9A9CE4-748C-4289-BABA-F3CE47F0A1FB}" dt="2023-08-29T22:27:10.568" v="501" actId="2696"/>
        <pc:sldMkLst>
          <pc:docMk/>
          <pc:sldMk cId="292681352" sldId="289"/>
        </pc:sldMkLst>
        <pc:spChg chg="mod">
          <ac:chgData name="Bryan Cleveland" userId="5e7c9947-f836-4cf5-9514-d2f581f72f7b" providerId="ADAL" clId="{4E9A9CE4-748C-4289-BABA-F3CE47F0A1FB}" dt="2023-08-29T22:26:08.119" v="457" actId="12"/>
          <ac:spMkLst>
            <pc:docMk/>
            <pc:sldMk cId="292681352" sldId="289"/>
            <ac:spMk id="85" creationId="{00000000-0000-0000-0000-000000000000}"/>
          </ac:spMkLst>
        </pc:spChg>
      </pc:sldChg>
      <pc:sldChg chg="modSp mod">
        <pc:chgData name="Bryan Cleveland" userId="5e7c9947-f836-4cf5-9514-d2f581f72f7b" providerId="ADAL" clId="{4E9A9CE4-748C-4289-BABA-F3CE47F0A1FB}" dt="2023-08-31T16:34:26.196" v="630" actId="113"/>
        <pc:sldMkLst>
          <pc:docMk/>
          <pc:sldMk cId="3433728028" sldId="295"/>
        </pc:sldMkLst>
        <pc:spChg chg="mod">
          <ac:chgData name="Bryan Cleveland" userId="5e7c9947-f836-4cf5-9514-d2f581f72f7b" providerId="ADAL" clId="{4E9A9CE4-748C-4289-BABA-F3CE47F0A1FB}" dt="2023-08-31T16:34:26.196" v="630" actId="113"/>
          <ac:spMkLst>
            <pc:docMk/>
            <pc:sldMk cId="3433728028" sldId="295"/>
            <ac:spMk id="3" creationId="{00000000-0000-0000-0000-000000000000}"/>
          </ac:spMkLst>
        </pc:spChg>
      </pc:sldChg>
      <pc:sldChg chg="modSp del mod">
        <pc:chgData name="Bryan Cleveland" userId="5e7c9947-f836-4cf5-9514-d2f581f72f7b" providerId="ADAL" clId="{4E9A9CE4-748C-4289-BABA-F3CE47F0A1FB}" dt="2023-08-30T18:24:38.216" v="588" actId="2696"/>
        <pc:sldMkLst>
          <pc:docMk/>
          <pc:sldMk cId="2644532489" sldId="296"/>
        </pc:sldMkLst>
        <pc:spChg chg="mod">
          <ac:chgData name="Bryan Cleveland" userId="5e7c9947-f836-4cf5-9514-d2f581f72f7b" providerId="ADAL" clId="{4E9A9CE4-748C-4289-BABA-F3CE47F0A1FB}" dt="2023-08-30T18:23:19.170" v="569" actId="207"/>
          <ac:spMkLst>
            <pc:docMk/>
            <pc:sldMk cId="2644532489" sldId="296"/>
            <ac:spMk id="3" creationId="{00000000-0000-0000-0000-000000000000}"/>
          </ac:spMkLst>
        </pc:spChg>
      </pc:sldChg>
      <pc:sldChg chg="modSp mod">
        <pc:chgData name="Bryan Cleveland" userId="5e7c9947-f836-4cf5-9514-d2f581f72f7b" providerId="ADAL" clId="{4E9A9CE4-748C-4289-BABA-F3CE47F0A1FB}" dt="2023-08-31T16:34:06.623" v="626" actId="20577"/>
        <pc:sldMkLst>
          <pc:docMk/>
          <pc:sldMk cId="2309490639" sldId="297"/>
        </pc:sldMkLst>
        <pc:spChg chg="mod">
          <ac:chgData name="Bryan Cleveland" userId="5e7c9947-f836-4cf5-9514-d2f581f72f7b" providerId="ADAL" clId="{4E9A9CE4-748C-4289-BABA-F3CE47F0A1FB}" dt="2023-08-31T16:34:06.623" v="626" actId="20577"/>
          <ac:spMkLst>
            <pc:docMk/>
            <pc:sldMk cId="2309490639" sldId="297"/>
            <ac:spMk id="3" creationId="{00000000-0000-0000-0000-000000000000}"/>
          </ac:spMkLst>
        </pc:spChg>
      </pc:sldChg>
      <pc:sldChg chg="modSp del mod">
        <pc:chgData name="Bryan Cleveland" userId="5e7c9947-f836-4cf5-9514-d2f581f72f7b" providerId="ADAL" clId="{4E9A9CE4-748C-4289-BABA-F3CE47F0A1FB}" dt="2023-08-30T18:58:45.250" v="619" actId="2696"/>
        <pc:sldMkLst>
          <pc:docMk/>
          <pc:sldMk cId="191739119" sldId="298"/>
        </pc:sldMkLst>
        <pc:spChg chg="mod">
          <ac:chgData name="Bryan Cleveland" userId="5e7c9947-f836-4cf5-9514-d2f581f72f7b" providerId="ADAL" clId="{4E9A9CE4-748C-4289-BABA-F3CE47F0A1FB}" dt="2023-08-30T18:57:50.076" v="597"/>
          <ac:spMkLst>
            <pc:docMk/>
            <pc:sldMk cId="191739119" sldId="298"/>
            <ac:spMk id="97" creationId="{00000000-0000-0000-0000-000000000000}"/>
          </ac:spMkLst>
        </pc:spChg>
      </pc:sldChg>
      <pc:sldChg chg="del">
        <pc:chgData name="Bryan Cleveland" userId="5e7c9947-f836-4cf5-9514-d2f581f72f7b" providerId="ADAL" clId="{4E9A9CE4-748C-4289-BABA-F3CE47F0A1FB}" dt="2023-08-30T18:58:37.799" v="618" actId="2696"/>
        <pc:sldMkLst>
          <pc:docMk/>
          <pc:sldMk cId="3306848763" sldId="299"/>
        </pc:sldMkLst>
      </pc:sldChg>
      <pc:sldChg chg="modSp mod">
        <pc:chgData name="Bryan Cleveland" userId="5e7c9947-f836-4cf5-9514-d2f581f72f7b" providerId="ADAL" clId="{4E9A9CE4-748C-4289-BABA-F3CE47F0A1FB}" dt="2023-08-29T22:35:13.206" v="544" actId="20577"/>
        <pc:sldMkLst>
          <pc:docMk/>
          <pc:sldMk cId="65369650" sldId="301"/>
        </pc:sldMkLst>
        <pc:spChg chg="mod">
          <ac:chgData name="Bryan Cleveland" userId="5e7c9947-f836-4cf5-9514-d2f581f72f7b" providerId="ADAL" clId="{4E9A9CE4-748C-4289-BABA-F3CE47F0A1FB}" dt="2023-08-29T22:34:52.814" v="508" actId="20577"/>
          <ac:spMkLst>
            <pc:docMk/>
            <pc:sldMk cId="65369650" sldId="301"/>
            <ac:spMk id="2" creationId="{00000000-0000-0000-0000-000000000000}"/>
          </ac:spMkLst>
        </pc:spChg>
        <pc:spChg chg="mod">
          <ac:chgData name="Bryan Cleveland" userId="5e7c9947-f836-4cf5-9514-d2f581f72f7b" providerId="ADAL" clId="{4E9A9CE4-748C-4289-BABA-F3CE47F0A1FB}" dt="2023-08-29T22:35:13.206" v="544" actId="20577"/>
          <ac:spMkLst>
            <pc:docMk/>
            <pc:sldMk cId="65369650" sldId="301"/>
            <ac:spMk id="3" creationId="{00000000-0000-0000-0000-000000000000}"/>
          </ac:spMkLst>
        </pc:spChg>
      </pc:sldChg>
      <pc:sldChg chg="modSp mod">
        <pc:chgData name="Bryan Cleveland" userId="5e7c9947-f836-4cf5-9514-d2f581f72f7b" providerId="ADAL" clId="{4E9A9CE4-748C-4289-BABA-F3CE47F0A1FB}" dt="2023-08-29T22:35:35.882" v="553" actId="1076"/>
        <pc:sldMkLst>
          <pc:docMk/>
          <pc:sldMk cId="3896305830" sldId="303"/>
        </pc:sldMkLst>
        <pc:spChg chg="mod">
          <ac:chgData name="Bryan Cleveland" userId="5e7c9947-f836-4cf5-9514-d2f581f72f7b" providerId="ADAL" clId="{4E9A9CE4-748C-4289-BABA-F3CE47F0A1FB}" dt="2023-08-29T22:35:31.051" v="552" actId="6549"/>
          <ac:spMkLst>
            <pc:docMk/>
            <pc:sldMk cId="3896305830" sldId="303"/>
            <ac:spMk id="2" creationId="{00000000-0000-0000-0000-000000000000}"/>
          </ac:spMkLst>
        </pc:spChg>
        <pc:spChg chg="mod">
          <ac:chgData name="Bryan Cleveland" userId="5e7c9947-f836-4cf5-9514-d2f581f72f7b" providerId="ADAL" clId="{4E9A9CE4-748C-4289-BABA-F3CE47F0A1FB}" dt="2023-08-29T22:35:35.882" v="553" actId="1076"/>
          <ac:spMkLst>
            <pc:docMk/>
            <pc:sldMk cId="3896305830" sldId="303"/>
            <ac:spMk id="3" creationId="{00000000-0000-0000-0000-000000000000}"/>
          </ac:spMkLst>
        </pc:spChg>
      </pc:sldChg>
      <pc:sldChg chg="modSp mod">
        <pc:chgData name="Bryan Cleveland" userId="5e7c9947-f836-4cf5-9514-d2f581f72f7b" providerId="ADAL" clId="{4E9A9CE4-748C-4289-BABA-F3CE47F0A1FB}" dt="2023-08-29T19:49:55.973" v="143" actId="207"/>
        <pc:sldMkLst>
          <pc:docMk/>
          <pc:sldMk cId="1525689666" sldId="305"/>
        </pc:sldMkLst>
        <pc:spChg chg="mod">
          <ac:chgData name="Bryan Cleveland" userId="5e7c9947-f836-4cf5-9514-d2f581f72f7b" providerId="ADAL" clId="{4E9A9CE4-748C-4289-BABA-F3CE47F0A1FB}" dt="2023-08-29T19:49:55.973" v="143" actId="207"/>
          <ac:spMkLst>
            <pc:docMk/>
            <pc:sldMk cId="1525689666" sldId="305"/>
            <ac:spMk id="3" creationId="{00000000-0000-0000-0000-000000000000}"/>
          </ac:spMkLst>
        </pc:spChg>
      </pc:sldChg>
      <pc:sldChg chg="modSp mod">
        <pc:chgData name="Bryan Cleveland" userId="5e7c9947-f836-4cf5-9514-d2f581f72f7b" providerId="ADAL" clId="{4E9A9CE4-748C-4289-BABA-F3CE47F0A1FB}" dt="2023-08-29T22:12:41.322" v="199" actId="20577"/>
        <pc:sldMkLst>
          <pc:docMk/>
          <pc:sldMk cId="1339086393" sldId="306"/>
        </pc:sldMkLst>
        <pc:spChg chg="mod">
          <ac:chgData name="Bryan Cleveland" userId="5e7c9947-f836-4cf5-9514-d2f581f72f7b" providerId="ADAL" clId="{4E9A9CE4-748C-4289-BABA-F3CE47F0A1FB}" dt="2023-08-29T22:12:41.322" v="199" actId="20577"/>
          <ac:spMkLst>
            <pc:docMk/>
            <pc:sldMk cId="1339086393" sldId="306"/>
            <ac:spMk id="3" creationId="{00000000-0000-0000-0000-000000000000}"/>
          </ac:spMkLst>
        </pc:spChg>
      </pc:sldChg>
      <pc:sldChg chg="modSp mod">
        <pc:chgData name="Bryan Cleveland" userId="5e7c9947-f836-4cf5-9514-d2f581f72f7b" providerId="ADAL" clId="{4E9A9CE4-748C-4289-BABA-F3CE47F0A1FB}" dt="2023-08-31T16:33:38.480" v="625" actId="313"/>
        <pc:sldMkLst>
          <pc:docMk/>
          <pc:sldMk cId="4038138160" sldId="307"/>
        </pc:sldMkLst>
        <pc:spChg chg="mod">
          <ac:chgData name="Bryan Cleveland" userId="5e7c9947-f836-4cf5-9514-d2f581f72f7b" providerId="ADAL" clId="{4E9A9CE4-748C-4289-BABA-F3CE47F0A1FB}" dt="2023-08-30T17:25:19.903" v="560" actId="27636"/>
          <ac:spMkLst>
            <pc:docMk/>
            <pc:sldMk cId="4038138160" sldId="307"/>
            <ac:spMk id="3" creationId="{00000000-0000-0000-0000-000000000000}"/>
          </ac:spMkLst>
        </pc:spChg>
        <pc:spChg chg="mod">
          <ac:chgData name="Bryan Cleveland" userId="5e7c9947-f836-4cf5-9514-d2f581f72f7b" providerId="ADAL" clId="{4E9A9CE4-748C-4289-BABA-F3CE47F0A1FB}" dt="2023-08-31T16:33:38.480" v="625" actId="313"/>
          <ac:spMkLst>
            <pc:docMk/>
            <pc:sldMk cId="4038138160" sldId="307"/>
            <ac:spMk id="4" creationId="{00000000-0000-0000-0000-000000000000}"/>
          </ac:spMkLst>
        </pc:spChg>
      </pc:sldChg>
      <pc:sldChg chg="modSp mod">
        <pc:chgData name="Bryan Cleveland" userId="5e7c9947-f836-4cf5-9514-d2f581f72f7b" providerId="ADAL" clId="{4E9A9CE4-748C-4289-BABA-F3CE47F0A1FB}" dt="2023-08-31T16:32:53.336" v="623" actId="5793"/>
        <pc:sldMkLst>
          <pc:docMk/>
          <pc:sldMk cId="1006292232" sldId="310"/>
        </pc:sldMkLst>
        <pc:spChg chg="mod">
          <ac:chgData name="Bryan Cleveland" userId="5e7c9947-f836-4cf5-9514-d2f581f72f7b" providerId="ADAL" clId="{4E9A9CE4-748C-4289-BABA-F3CE47F0A1FB}" dt="2023-08-31T16:32:53.336" v="623" actId="5793"/>
          <ac:spMkLst>
            <pc:docMk/>
            <pc:sldMk cId="1006292232" sldId="310"/>
            <ac:spMk id="2" creationId="{00000000-0000-0000-0000-000000000000}"/>
          </ac:spMkLst>
        </pc:spChg>
      </pc:sldChg>
      <pc:sldChg chg="del">
        <pc:chgData name="Bryan Cleveland" userId="5e7c9947-f836-4cf5-9514-d2f581f72f7b" providerId="ADAL" clId="{4E9A9CE4-748C-4289-BABA-F3CE47F0A1FB}" dt="2023-08-29T22:23:24.780" v="451" actId="2696"/>
        <pc:sldMkLst>
          <pc:docMk/>
          <pc:sldMk cId="3513948272" sldId="316"/>
        </pc:sldMkLst>
      </pc:sldChg>
      <pc:sldChg chg="del">
        <pc:chgData name="Bryan Cleveland" userId="5e7c9947-f836-4cf5-9514-d2f581f72f7b" providerId="ADAL" clId="{4E9A9CE4-748C-4289-BABA-F3CE47F0A1FB}" dt="2023-08-29T22:22:07.656" v="316" actId="2696"/>
        <pc:sldMkLst>
          <pc:docMk/>
          <pc:sldMk cId="117089316" sldId="317"/>
        </pc:sldMkLst>
      </pc:sldChg>
      <pc:sldChg chg="modSp">
        <pc:chgData name="Bryan Cleveland" userId="5e7c9947-f836-4cf5-9514-d2f581f72f7b" providerId="ADAL" clId="{4E9A9CE4-748C-4289-BABA-F3CE47F0A1FB}" dt="2023-08-29T22:31:43.656" v="505" actId="20577"/>
        <pc:sldMkLst>
          <pc:docMk/>
          <pc:sldMk cId="3087442836" sldId="320"/>
        </pc:sldMkLst>
        <pc:graphicFrameChg chg="mod">
          <ac:chgData name="Bryan Cleveland" userId="5e7c9947-f836-4cf5-9514-d2f581f72f7b" providerId="ADAL" clId="{4E9A9CE4-748C-4289-BABA-F3CE47F0A1FB}" dt="2023-08-29T22:31:43.656" v="505" actId="20577"/>
          <ac:graphicFrameMkLst>
            <pc:docMk/>
            <pc:sldMk cId="3087442836" sldId="320"/>
            <ac:graphicFrameMk id="6" creationId="{00000000-0000-0000-0000-000000000000}"/>
          </ac:graphicFrameMkLst>
        </pc:graphicFrameChg>
      </pc:sldChg>
      <pc:sldChg chg="modSp mod">
        <pc:chgData name="Bryan Cleveland" userId="5e7c9947-f836-4cf5-9514-d2f581f72f7b" providerId="ADAL" clId="{4E9A9CE4-748C-4289-BABA-F3CE47F0A1FB}" dt="2023-08-29T18:47:33.163" v="130" actId="20577"/>
        <pc:sldMkLst>
          <pc:docMk/>
          <pc:sldMk cId="1246877808" sldId="331"/>
        </pc:sldMkLst>
        <pc:spChg chg="mod">
          <ac:chgData name="Bryan Cleveland" userId="5e7c9947-f836-4cf5-9514-d2f581f72f7b" providerId="ADAL" clId="{4E9A9CE4-748C-4289-BABA-F3CE47F0A1FB}" dt="2023-08-29T18:47:18.668" v="94" actId="20577"/>
          <ac:spMkLst>
            <pc:docMk/>
            <pc:sldMk cId="1246877808" sldId="331"/>
            <ac:spMk id="2" creationId="{00000000-0000-0000-0000-000000000000}"/>
          </ac:spMkLst>
        </pc:spChg>
        <pc:spChg chg="mod">
          <ac:chgData name="Bryan Cleveland" userId="5e7c9947-f836-4cf5-9514-d2f581f72f7b" providerId="ADAL" clId="{4E9A9CE4-748C-4289-BABA-F3CE47F0A1FB}" dt="2023-08-29T18:47:33.163" v="130" actId="20577"/>
          <ac:spMkLst>
            <pc:docMk/>
            <pc:sldMk cId="1246877808" sldId="331"/>
            <ac:spMk id="17" creationId="{9A7AD821-C802-3048-AE06-8443FBE67764}"/>
          </ac:spMkLst>
        </pc:spChg>
      </pc:sldChg>
      <pc:sldChg chg="modSp mod">
        <pc:chgData name="Bryan Cleveland" userId="5e7c9947-f836-4cf5-9514-d2f581f72f7b" providerId="ADAL" clId="{4E9A9CE4-748C-4289-BABA-F3CE47F0A1FB}" dt="2023-08-31T16:32:05.656" v="620" actId="2711"/>
        <pc:sldMkLst>
          <pc:docMk/>
          <pc:sldMk cId="437729790" sldId="332"/>
        </pc:sldMkLst>
        <pc:spChg chg="mod">
          <ac:chgData name="Bryan Cleveland" userId="5e7c9947-f836-4cf5-9514-d2f581f72f7b" providerId="ADAL" clId="{4E9A9CE4-748C-4289-BABA-F3CE47F0A1FB}" dt="2023-08-31T16:32:05.656" v="620" actId="2711"/>
          <ac:spMkLst>
            <pc:docMk/>
            <pc:sldMk cId="437729790" sldId="332"/>
            <ac:spMk id="3" creationId="{00000000-0000-0000-0000-000000000000}"/>
          </ac:spMkLst>
        </pc:spChg>
      </pc:sldChg>
      <pc:sldChg chg="modSp mod">
        <pc:chgData name="Bryan Cleveland" userId="5e7c9947-f836-4cf5-9514-d2f581f72f7b" providerId="ADAL" clId="{4E9A9CE4-748C-4289-BABA-F3CE47F0A1FB}" dt="2023-08-29T22:19:11.314" v="315" actId="115"/>
        <pc:sldMkLst>
          <pc:docMk/>
          <pc:sldMk cId="1383797815" sldId="333"/>
        </pc:sldMkLst>
        <pc:spChg chg="mod">
          <ac:chgData name="Bryan Cleveland" userId="5e7c9947-f836-4cf5-9514-d2f581f72f7b" providerId="ADAL" clId="{4E9A9CE4-748C-4289-BABA-F3CE47F0A1FB}" dt="2023-08-29T22:19:11.314" v="315" actId="115"/>
          <ac:spMkLst>
            <pc:docMk/>
            <pc:sldMk cId="1383797815" sldId="333"/>
            <ac:spMk id="3" creationId="{00000000-0000-0000-0000-000000000000}"/>
          </ac:spMkLst>
        </pc:spChg>
      </pc:sldChg>
      <pc:sldChg chg="del">
        <pc:chgData name="Bryan Cleveland" userId="5e7c9947-f836-4cf5-9514-d2f581f72f7b" providerId="ADAL" clId="{4E9A9CE4-748C-4289-BABA-F3CE47F0A1FB}" dt="2023-08-29T22:17:50.924" v="246" actId="2696"/>
        <pc:sldMkLst>
          <pc:docMk/>
          <pc:sldMk cId="2427483545" sldId="335"/>
        </pc:sldMkLst>
      </pc:sldChg>
      <pc:sldChg chg="del">
        <pc:chgData name="Bryan Cleveland" userId="5e7c9947-f836-4cf5-9514-d2f581f72f7b" providerId="ADAL" clId="{4E9A9CE4-748C-4289-BABA-F3CE47F0A1FB}" dt="2023-08-29T22:17:52.920" v="247" actId="2696"/>
        <pc:sldMkLst>
          <pc:docMk/>
          <pc:sldMk cId="1856086020" sldId="336"/>
        </pc:sldMkLst>
      </pc:sldChg>
      <pc:sldChg chg="modSp mod">
        <pc:chgData name="Bryan Cleveland" userId="5e7c9947-f836-4cf5-9514-d2f581f72f7b" providerId="ADAL" clId="{4E9A9CE4-748C-4289-BABA-F3CE47F0A1FB}" dt="2023-08-30T17:13:07.088" v="555" actId="20577"/>
        <pc:sldMkLst>
          <pc:docMk/>
          <pc:sldMk cId="2292822569" sldId="337"/>
        </pc:sldMkLst>
        <pc:spChg chg="mod">
          <ac:chgData name="Bryan Cleveland" userId="5e7c9947-f836-4cf5-9514-d2f581f72f7b" providerId="ADAL" clId="{4E9A9CE4-748C-4289-BABA-F3CE47F0A1FB}" dt="2023-08-30T17:13:07.088" v="555" actId="20577"/>
          <ac:spMkLst>
            <pc:docMk/>
            <pc:sldMk cId="2292822569" sldId="337"/>
            <ac:spMk id="3" creationId="{00000000-0000-0000-0000-000000000000}"/>
          </ac:spMkLst>
        </pc:spChg>
      </pc:sldChg>
      <pc:sldChg chg="modSp mod">
        <pc:chgData name="Bryan Cleveland" userId="5e7c9947-f836-4cf5-9514-d2f581f72f7b" providerId="ADAL" clId="{4E9A9CE4-748C-4289-BABA-F3CE47F0A1FB}" dt="2023-08-31T16:32:22.293" v="621" actId="6549"/>
        <pc:sldMkLst>
          <pc:docMk/>
          <pc:sldMk cId="3321796099" sldId="342"/>
        </pc:sldMkLst>
        <pc:spChg chg="mod">
          <ac:chgData name="Bryan Cleveland" userId="5e7c9947-f836-4cf5-9514-d2f581f72f7b" providerId="ADAL" clId="{4E9A9CE4-748C-4289-BABA-F3CE47F0A1FB}" dt="2023-08-31T16:32:22.293" v="621" actId="6549"/>
          <ac:spMkLst>
            <pc:docMk/>
            <pc:sldMk cId="3321796099" sldId="342"/>
            <ac:spMk id="2" creationId="{00000000-0000-0000-0000-000000000000}"/>
          </ac:spMkLst>
        </pc:spChg>
      </pc:sldChg>
      <pc:sldChg chg="del">
        <pc:chgData name="Bryan Cleveland" userId="5e7c9947-f836-4cf5-9514-d2f581f72f7b" providerId="ADAL" clId="{4E9A9CE4-748C-4289-BABA-F3CE47F0A1FB}" dt="2023-08-30T18:22:44.690" v="567" actId="2696"/>
        <pc:sldMkLst>
          <pc:docMk/>
          <pc:sldMk cId="3572911508" sldId="345"/>
        </pc:sldMkLst>
      </pc:sldChg>
      <pc:sldChg chg="modSp mod">
        <pc:chgData name="Bryan Cleveland" userId="5e7c9947-f836-4cf5-9514-d2f581f72f7b" providerId="ADAL" clId="{4E9A9CE4-748C-4289-BABA-F3CE47F0A1FB}" dt="2023-08-29T22:18:25.682" v="258" actId="20577"/>
        <pc:sldMkLst>
          <pc:docMk/>
          <pc:sldMk cId="3290267317" sldId="351"/>
        </pc:sldMkLst>
        <pc:spChg chg="mod">
          <ac:chgData name="Bryan Cleveland" userId="5e7c9947-f836-4cf5-9514-d2f581f72f7b" providerId="ADAL" clId="{4E9A9CE4-748C-4289-BABA-F3CE47F0A1FB}" dt="2023-08-29T22:18:25.682" v="258" actId="20577"/>
          <ac:spMkLst>
            <pc:docMk/>
            <pc:sldMk cId="3290267317" sldId="351"/>
            <ac:spMk id="2" creationId="{00000000-0000-0000-0000-000000000000}"/>
          </ac:spMkLst>
        </pc:spChg>
      </pc:sldChg>
      <pc:sldChg chg="del">
        <pc:chgData name="Bryan Cleveland" userId="5e7c9947-f836-4cf5-9514-d2f581f72f7b" providerId="ADAL" clId="{4E9A9CE4-748C-4289-BABA-F3CE47F0A1FB}" dt="2023-08-30T18:22:59.070" v="568" actId="2696"/>
        <pc:sldMkLst>
          <pc:docMk/>
          <pc:sldMk cId="2336542097" sldId="352"/>
        </pc:sldMkLst>
      </pc:sldChg>
      <pc:sldChg chg="addSp delSp modSp add mod ord">
        <pc:chgData name="Bryan Cleveland" userId="5e7c9947-f836-4cf5-9514-d2f581f72f7b" providerId="ADAL" clId="{4E9A9CE4-748C-4289-BABA-F3CE47F0A1FB}" dt="2023-08-29T19:49:34.714" v="142" actId="20577"/>
        <pc:sldMkLst>
          <pc:docMk/>
          <pc:sldMk cId="98318487" sldId="359"/>
        </pc:sldMkLst>
        <pc:spChg chg="mod">
          <ac:chgData name="Bryan Cleveland" userId="5e7c9947-f836-4cf5-9514-d2f581f72f7b" providerId="ADAL" clId="{4E9A9CE4-748C-4289-BABA-F3CE47F0A1FB}" dt="2023-08-29T19:49:07.932" v="134" actId="6549"/>
          <ac:spMkLst>
            <pc:docMk/>
            <pc:sldMk cId="98318487" sldId="359"/>
            <ac:spMk id="2" creationId="{00000000-0000-0000-0000-000000000000}"/>
          </ac:spMkLst>
        </pc:spChg>
        <pc:spChg chg="mod">
          <ac:chgData name="Bryan Cleveland" userId="5e7c9947-f836-4cf5-9514-d2f581f72f7b" providerId="ADAL" clId="{4E9A9CE4-748C-4289-BABA-F3CE47F0A1FB}" dt="2023-08-29T19:49:34.714" v="142" actId="20577"/>
          <ac:spMkLst>
            <pc:docMk/>
            <pc:sldMk cId="98318487" sldId="359"/>
            <ac:spMk id="3" creationId="{00000000-0000-0000-0000-000000000000}"/>
          </ac:spMkLst>
        </pc:spChg>
        <pc:spChg chg="del">
          <ac:chgData name="Bryan Cleveland" userId="5e7c9947-f836-4cf5-9514-d2f581f72f7b" providerId="ADAL" clId="{4E9A9CE4-748C-4289-BABA-F3CE47F0A1FB}" dt="2023-08-29T19:49:23.423" v="138" actId="478"/>
          <ac:spMkLst>
            <pc:docMk/>
            <pc:sldMk cId="98318487" sldId="359"/>
            <ac:spMk id="4" creationId="{00000000-0000-0000-0000-000000000000}"/>
          </ac:spMkLst>
        </pc:spChg>
        <pc:spChg chg="add del mod">
          <ac:chgData name="Bryan Cleveland" userId="5e7c9947-f836-4cf5-9514-d2f581f72f7b" providerId="ADAL" clId="{4E9A9CE4-748C-4289-BABA-F3CE47F0A1FB}" dt="2023-08-29T19:49:25.213" v="139" actId="478"/>
          <ac:spMkLst>
            <pc:docMk/>
            <pc:sldMk cId="98318487" sldId="359"/>
            <ac:spMk id="9" creationId="{B1221B1B-34FF-C30C-BEBD-D2603B1EF194}"/>
          </ac:spMkLst>
        </pc:spChg>
      </pc:sldChg>
      <pc:sldChg chg="delSp add mod ord">
        <pc:chgData name="Bryan Cleveland" userId="5e7c9947-f836-4cf5-9514-d2f581f72f7b" providerId="ADAL" clId="{4E9A9CE4-748C-4289-BABA-F3CE47F0A1FB}" dt="2023-08-29T22:23:29.034" v="453"/>
        <pc:sldMkLst>
          <pc:docMk/>
          <pc:sldMk cId="2746803689" sldId="360"/>
        </pc:sldMkLst>
        <pc:spChg chg="del">
          <ac:chgData name="Bryan Cleveland" userId="5e7c9947-f836-4cf5-9514-d2f581f72f7b" providerId="ADAL" clId="{4E9A9CE4-748C-4289-BABA-F3CE47F0A1FB}" dt="2023-08-29T22:23:10.993" v="449" actId="478"/>
          <ac:spMkLst>
            <pc:docMk/>
            <pc:sldMk cId="2746803689" sldId="360"/>
            <ac:spMk id="2" creationId="{00000000-0000-0000-0000-000000000000}"/>
          </ac:spMkLst>
        </pc:spChg>
        <pc:spChg chg="del">
          <ac:chgData name="Bryan Cleveland" userId="5e7c9947-f836-4cf5-9514-d2f581f72f7b" providerId="ADAL" clId="{4E9A9CE4-748C-4289-BABA-F3CE47F0A1FB}" dt="2023-08-29T22:23:12.887" v="450" actId="478"/>
          <ac:spMkLst>
            <pc:docMk/>
            <pc:sldMk cId="2746803689" sldId="360"/>
            <ac:spMk id="7" creationId="{00000000-0000-0000-0000-000000000000}"/>
          </ac:spMkLst>
        </pc:spChg>
      </pc:sldChg>
      <pc:sldChg chg="modSp add mod">
        <pc:chgData name="Bryan Cleveland" userId="5e7c9947-f836-4cf5-9514-d2f581f72f7b" providerId="ADAL" clId="{4E9A9CE4-748C-4289-BABA-F3CE47F0A1FB}" dt="2023-08-29T22:27:04.770" v="500" actId="27636"/>
        <pc:sldMkLst>
          <pc:docMk/>
          <pc:sldMk cId="2562749135" sldId="361"/>
        </pc:sldMkLst>
        <pc:spChg chg="mod">
          <ac:chgData name="Bryan Cleveland" userId="5e7c9947-f836-4cf5-9514-d2f581f72f7b" providerId="ADAL" clId="{4E9A9CE4-748C-4289-BABA-F3CE47F0A1FB}" dt="2023-08-29T22:26:41.974" v="489" actId="6549"/>
          <ac:spMkLst>
            <pc:docMk/>
            <pc:sldMk cId="2562749135" sldId="361"/>
            <ac:spMk id="2" creationId="{00000000-0000-0000-0000-000000000000}"/>
          </ac:spMkLst>
        </pc:spChg>
        <pc:spChg chg="mod">
          <ac:chgData name="Bryan Cleveland" userId="5e7c9947-f836-4cf5-9514-d2f581f72f7b" providerId="ADAL" clId="{4E9A9CE4-748C-4289-BABA-F3CE47F0A1FB}" dt="2023-08-29T22:27:04.770" v="500" actId="27636"/>
          <ac:spMkLst>
            <pc:docMk/>
            <pc:sldMk cId="2562749135" sldId="361"/>
            <ac:spMk id="3" creationId="{00000000-0000-0000-0000-000000000000}"/>
          </ac:spMkLst>
        </pc:spChg>
      </pc:sldChg>
      <pc:sldChg chg="modSp add mod">
        <pc:chgData name="Bryan Cleveland" userId="5e7c9947-f836-4cf5-9514-d2f581f72f7b" providerId="ADAL" clId="{4E9A9CE4-748C-4289-BABA-F3CE47F0A1FB}" dt="2023-08-30T18:24:32.836" v="587" actId="113"/>
        <pc:sldMkLst>
          <pc:docMk/>
          <pc:sldMk cId="3545367264" sldId="362"/>
        </pc:sldMkLst>
        <pc:spChg chg="mod">
          <ac:chgData name="Bryan Cleveland" userId="5e7c9947-f836-4cf5-9514-d2f581f72f7b" providerId="ADAL" clId="{4E9A9CE4-748C-4289-BABA-F3CE47F0A1FB}" dt="2023-08-30T18:24:32.836" v="587" actId="113"/>
          <ac:spMkLst>
            <pc:docMk/>
            <pc:sldMk cId="3545367264" sldId="362"/>
            <ac:spMk id="3" creationId="{00000000-0000-0000-0000-000000000000}"/>
          </ac:spMkLst>
        </pc:spChg>
      </pc:sldChg>
      <pc:sldChg chg="modSp add mod">
        <pc:chgData name="Bryan Cleveland" userId="5e7c9947-f836-4cf5-9514-d2f581f72f7b" providerId="ADAL" clId="{4E9A9CE4-748C-4289-BABA-F3CE47F0A1FB}" dt="2023-08-30T18:58:32.367" v="617" actId="20577"/>
        <pc:sldMkLst>
          <pc:docMk/>
          <pc:sldMk cId="2029988508" sldId="363"/>
        </pc:sldMkLst>
        <pc:spChg chg="mod">
          <ac:chgData name="Bryan Cleveland" userId="5e7c9947-f836-4cf5-9514-d2f581f72f7b" providerId="ADAL" clId="{4E9A9CE4-748C-4289-BABA-F3CE47F0A1FB}" dt="2023-08-30T18:58:06.976" v="607" actId="6549"/>
          <ac:spMkLst>
            <pc:docMk/>
            <pc:sldMk cId="2029988508" sldId="363"/>
            <ac:spMk id="2" creationId="{00000000-0000-0000-0000-000000000000}"/>
          </ac:spMkLst>
        </pc:spChg>
        <pc:spChg chg="mod">
          <ac:chgData name="Bryan Cleveland" userId="5e7c9947-f836-4cf5-9514-d2f581f72f7b" providerId="ADAL" clId="{4E9A9CE4-748C-4289-BABA-F3CE47F0A1FB}" dt="2023-08-30T18:58:32.367" v="617" actId="20577"/>
          <ac:spMkLst>
            <pc:docMk/>
            <pc:sldMk cId="2029988508" sldId="363"/>
            <ac:spMk id="3" creationId="{00000000-0000-0000-0000-000000000000}"/>
          </ac:spMkLst>
        </pc:spChg>
      </pc:sldChg>
    </pc:docChg>
  </pc:docChgLst>
  <pc:docChgLst>
    <pc:chgData name="Leslie Janis" userId="ee1f4201-f850-40ed-98b8-7841fc0018ef" providerId="ADAL" clId="{28094B0D-B085-4C89-9244-FD7DB1F4DB6C}"/>
    <pc:docChg chg="modSld">
      <pc:chgData name="Leslie Janis" userId="ee1f4201-f850-40ed-98b8-7841fc0018ef" providerId="ADAL" clId="{28094B0D-B085-4C89-9244-FD7DB1F4DB6C}" dt="2022-09-09T01:06:38.417" v="29" actId="20577"/>
      <pc:docMkLst>
        <pc:docMk/>
      </pc:docMkLst>
      <pc:sldChg chg="modSp mod">
        <pc:chgData name="Leslie Janis" userId="ee1f4201-f850-40ed-98b8-7841fc0018ef" providerId="ADAL" clId="{28094B0D-B085-4C89-9244-FD7DB1F4DB6C}" dt="2022-09-09T01:06:38.417" v="29" actId="20577"/>
        <pc:sldMkLst>
          <pc:docMk/>
          <pc:sldMk cId="1246877808" sldId="331"/>
        </pc:sldMkLst>
        <pc:spChg chg="mod">
          <ac:chgData name="Leslie Janis" userId="ee1f4201-f850-40ed-98b8-7841fc0018ef" providerId="ADAL" clId="{28094B0D-B085-4C89-9244-FD7DB1F4DB6C}" dt="2022-09-09T01:06:38.417" v="29" actId="20577"/>
          <ac:spMkLst>
            <pc:docMk/>
            <pc:sldMk cId="1246877808" sldId="331"/>
            <ac:spMk id="17" creationId="{9A7AD821-C802-3048-AE06-8443FBE6776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8A3696-E16F-4F89-8A13-3DD4768161C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9DBD9199-F193-4267-BD1A-6B66DF315B5E}">
      <dgm:prSet phldrT="[Text]" custT="1"/>
      <dgm:spPr/>
      <dgm:t>
        <a:bodyPr/>
        <a:lstStyle/>
        <a:p>
          <a:r>
            <a:rPr lang="en-US" sz="2400" b="1" dirty="0"/>
            <a:t>Non-Profit (NP) </a:t>
          </a:r>
          <a:r>
            <a:rPr lang="en-US" sz="2400" dirty="0"/>
            <a:t>wants to start a charter school</a:t>
          </a:r>
        </a:p>
      </dgm:t>
    </dgm:pt>
    <dgm:pt modelId="{BDB146C6-3B46-4364-AE0B-8387712E6A59}" type="parTrans" cxnId="{1CFB78EA-D5A9-4062-ABF4-809F8FB9D025}">
      <dgm:prSet/>
      <dgm:spPr/>
      <dgm:t>
        <a:bodyPr/>
        <a:lstStyle/>
        <a:p>
          <a:endParaRPr lang="en-US"/>
        </a:p>
      </dgm:t>
    </dgm:pt>
    <dgm:pt modelId="{E73F4456-DA7B-41F7-BC1E-7CCC2ED7C6A5}" type="sibTrans" cxnId="{1CFB78EA-D5A9-4062-ABF4-809F8FB9D025}">
      <dgm:prSet/>
      <dgm:spPr/>
      <dgm:t>
        <a:bodyPr/>
        <a:lstStyle/>
        <a:p>
          <a:endParaRPr lang="en-US" dirty="0"/>
        </a:p>
      </dgm:t>
    </dgm:pt>
    <dgm:pt modelId="{335C3B1B-5A72-4E29-AD3E-EBA007C74235}">
      <dgm:prSet phldrT="[Text]" custT="1"/>
      <dgm:spPr/>
      <dgm:t>
        <a:bodyPr/>
        <a:lstStyle/>
        <a:p>
          <a:r>
            <a:rPr lang="en-US" sz="2400" b="1" dirty="0"/>
            <a:t>NP</a:t>
          </a:r>
          <a:r>
            <a:rPr lang="en-US" sz="2400" dirty="0"/>
            <a:t> applies to a </a:t>
          </a:r>
          <a:r>
            <a:rPr lang="en-US" sz="2400" b="1" dirty="0">
              <a:solidFill>
                <a:schemeClr val="bg1"/>
              </a:solidFill>
            </a:rPr>
            <a:t>Sponsor</a:t>
          </a:r>
          <a:endParaRPr lang="en-US" sz="2400" dirty="0"/>
        </a:p>
      </dgm:t>
    </dgm:pt>
    <dgm:pt modelId="{8B6A5330-7908-46A7-ABD9-A5919804823C}" type="parTrans" cxnId="{4AA92739-DCC8-4DC3-8BED-B327E4D25240}">
      <dgm:prSet/>
      <dgm:spPr/>
      <dgm:t>
        <a:bodyPr/>
        <a:lstStyle/>
        <a:p>
          <a:endParaRPr lang="en-US"/>
        </a:p>
      </dgm:t>
    </dgm:pt>
    <dgm:pt modelId="{42440A02-4C3D-4FEC-B41E-A6D530678355}" type="sibTrans" cxnId="{4AA92739-DCC8-4DC3-8BED-B327E4D25240}">
      <dgm:prSet/>
      <dgm:spPr/>
      <dgm:t>
        <a:bodyPr/>
        <a:lstStyle/>
        <a:p>
          <a:endParaRPr lang="en-US" dirty="0"/>
        </a:p>
      </dgm:t>
    </dgm:pt>
    <dgm:pt modelId="{AB9427FE-8BA7-48D0-9D18-85A73A7A1F34}">
      <dgm:prSet phldrT="[Text]" custT="1"/>
      <dgm:spPr/>
      <dgm:t>
        <a:bodyPr/>
        <a:lstStyle/>
        <a:p>
          <a:r>
            <a:rPr lang="en-US" sz="2400" b="1" dirty="0">
              <a:solidFill>
                <a:schemeClr val="bg1"/>
              </a:solidFill>
            </a:rPr>
            <a:t>Sponsor</a:t>
          </a:r>
          <a:r>
            <a:rPr lang="en-US" sz="2400" b="1" dirty="0">
              <a:solidFill>
                <a:schemeClr val="accent3"/>
              </a:solidFill>
            </a:rPr>
            <a:t> </a:t>
          </a:r>
          <a:r>
            <a:rPr lang="en-US" sz="2400" dirty="0"/>
            <a:t>and </a:t>
          </a:r>
          <a:r>
            <a:rPr lang="en-US" sz="2400" b="1" dirty="0"/>
            <a:t>NP</a:t>
          </a:r>
          <a:r>
            <a:rPr lang="en-US" sz="2400" dirty="0"/>
            <a:t> contract </a:t>
          </a:r>
          <a:br>
            <a:rPr lang="en-US" sz="2400" dirty="0"/>
          </a:br>
          <a:r>
            <a:rPr lang="en-US" sz="2400" dirty="0"/>
            <a:t>(the “charter”): performance and oversight</a:t>
          </a:r>
        </a:p>
      </dgm:t>
    </dgm:pt>
    <dgm:pt modelId="{6DB7B09A-EED9-4E8B-9DB5-82EF36F9D488}" type="parTrans" cxnId="{548733C0-A80A-490E-92D6-44EC4DDF9DEE}">
      <dgm:prSet/>
      <dgm:spPr/>
      <dgm:t>
        <a:bodyPr/>
        <a:lstStyle/>
        <a:p>
          <a:endParaRPr lang="en-US"/>
        </a:p>
      </dgm:t>
    </dgm:pt>
    <dgm:pt modelId="{746622C1-3E99-482A-AA24-3CB3C9CCDEF4}" type="sibTrans" cxnId="{548733C0-A80A-490E-92D6-44EC4DDF9DEE}">
      <dgm:prSet/>
      <dgm:spPr/>
      <dgm:t>
        <a:bodyPr/>
        <a:lstStyle/>
        <a:p>
          <a:endParaRPr lang="en-US" dirty="0"/>
        </a:p>
      </dgm:t>
    </dgm:pt>
    <dgm:pt modelId="{9F3D0067-B045-4CC6-AEC0-CAF516ADDC91}">
      <dgm:prSet phldrT="[Text]" custT="1"/>
      <dgm:spPr/>
      <dgm:t>
        <a:bodyPr/>
        <a:lstStyle/>
        <a:p>
          <a:r>
            <a:rPr lang="en-US" sz="2400" b="1" dirty="0"/>
            <a:t>Charter School</a:t>
          </a:r>
          <a:br>
            <a:rPr lang="en-US" sz="2400" b="1" dirty="0"/>
          </a:br>
          <a:r>
            <a:rPr lang="en-US" sz="2400" b="1" dirty="0"/>
            <a:t>Governing Board: </a:t>
          </a:r>
          <a:br>
            <a:rPr lang="en-US" sz="2400" dirty="0"/>
          </a:br>
          <a:r>
            <a:rPr lang="en-US" sz="2400" dirty="0"/>
            <a:t>Hire School Leader, Policy, Oversight</a:t>
          </a:r>
        </a:p>
      </dgm:t>
    </dgm:pt>
    <dgm:pt modelId="{7877E04A-7196-4822-BADB-7386E360FB66}" type="parTrans" cxnId="{168CB4E8-6105-42CB-B41F-E59E0AAB0348}">
      <dgm:prSet/>
      <dgm:spPr/>
      <dgm:t>
        <a:bodyPr/>
        <a:lstStyle/>
        <a:p>
          <a:endParaRPr lang="en-US"/>
        </a:p>
      </dgm:t>
    </dgm:pt>
    <dgm:pt modelId="{B7F1F3BE-3C51-496C-A8D3-8758E5F37448}" type="sibTrans" cxnId="{168CB4E8-6105-42CB-B41F-E59E0AAB0348}">
      <dgm:prSet/>
      <dgm:spPr/>
      <dgm:t>
        <a:bodyPr/>
        <a:lstStyle/>
        <a:p>
          <a:endParaRPr lang="en-US" dirty="0"/>
        </a:p>
      </dgm:t>
    </dgm:pt>
    <dgm:pt modelId="{82C66490-71CB-4BD3-82E5-DD1A703D12DF}">
      <dgm:prSet phldrT="[Text]"/>
      <dgm:spPr/>
      <dgm:t>
        <a:bodyPr/>
        <a:lstStyle/>
        <a:p>
          <a:r>
            <a:rPr lang="en-US" b="1" dirty="0"/>
            <a:t>Charter School Leader: </a:t>
          </a:r>
          <a:br>
            <a:rPr lang="en-US" dirty="0"/>
          </a:br>
          <a:r>
            <a:rPr lang="en-US" dirty="0"/>
            <a:t>School Operations, SDE compliance </a:t>
          </a:r>
        </a:p>
      </dgm:t>
    </dgm:pt>
    <dgm:pt modelId="{94861405-7B67-4E22-8168-5C913B208482}" type="parTrans" cxnId="{53A70112-9660-4C3E-B2E8-3D05693DD7E2}">
      <dgm:prSet/>
      <dgm:spPr/>
      <dgm:t>
        <a:bodyPr/>
        <a:lstStyle/>
        <a:p>
          <a:endParaRPr lang="en-US"/>
        </a:p>
      </dgm:t>
    </dgm:pt>
    <dgm:pt modelId="{5F9A8553-2BF9-4742-B025-1CEEDFF0EEEA}" type="sibTrans" cxnId="{53A70112-9660-4C3E-B2E8-3D05693DD7E2}">
      <dgm:prSet/>
      <dgm:spPr/>
      <dgm:t>
        <a:bodyPr/>
        <a:lstStyle/>
        <a:p>
          <a:endParaRPr lang="en-US" dirty="0"/>
        </a:p>
      </dgm:t>
    </dgm:pt>
    <dgm:pt modelId="{FFC27DFE-74F0-4853-A594-4241BAB3B20F}">
      <dgm:prSet phldrT="[Text]"/>
      <dgm:spPr/>
      <dgm:t>
        <a:bodyPr/>
        <a:lstStyle/>
        <a:p>
          <a:r>
            <a:rPr lang="en-US" b="1" dirty="0"/>
            <a:t>Charter School: </a:t>
          </a:r>
          <a:r>
            <a:rPr lang="en-US" dirty="0"/>
            <a:t>Accountable to Parents, Students, Community</a:t>
          </a:r>
        </a:p>
      </dgm:t>
    </dgm:pt>
    <dgm:pt modelId="{30581CD8-C8BD-44A4-916F-F8CF309DE697}" type="parTrans" cxnId="{9CEA1B50-5EC2-45E0-AA47-32454DD9CEAC}">
      <dgm:prSet/>
      <dgm:spPr/>
      <dgm:t>
        <a:bodyPr/>
        <a:lstStyle/>
        <a:p>
          <a:endParaRPr lang="en-US"/>
        </a:p>
      </dgm:t>
    </dgm:pt>
    <dgm:pt modelId="{8CFD5F6A-CD97-4B7F-A3CE-B3B01DC91D38}" type="sibTrans" cxnId="{9CEA1B50-5EC2-45E0-AA47-32454DD9CEAC}">
      <dgm:prSet/>
      <dgm:spPr/>
      <dgm:t>
        <a:bodyPr/>
        <a:lstStyle/>
        <a:p>
          <a:endParaRPr lang="en-US"/>
        </a:p>
      </dgm:t>
    </dgm:pt>
    <dgm:pt modelId="{D1F16379-D163-4E9A-BD67-71E2693FA41D}" type="pres">
      <dgm:prSet presAssocID="{D98A3696-E16F-4F89-8A13-3DD4768161CA}" presName="Name0" presStyleCnt="0">
        <dgm:presLayoutVars>
          <dgm:dir/>
          <dgm:resizeHandles val="exact"/>
        </dgm:presLayoutVars>
      </dgm:prSet>
      <dgm:spPr/>
    </dgm:pt>
    <dgm:pt modelId="{1F937738-004D-402D-AC66-6B8B39D4A7EF}" type="pres">
      <dgm:prSet presAssocID="{9DBD9199-F193-4267-BD1A-6B66DF315B5E}" presName="node" presStyleLbl="node1" presStyleIdx="0" presStyleCnt="6">
        <dgm:presLayoutVars>
          <dgm:bulletEnabled val="1"/>
        </dgm:presLayoutVars>
      </dgm:prSet>
      <dgm:spPr/>
    </dgm:pt>
    <dgm:pt modelId="{A3622FE6-09FC-49B0-BE7A-BFC7CCEC72A9}" type="pres">
      <dgm:prSet presAssocID="{E73F4456-DA7B-41F7-BC1E-7CCC2ED7C6A5}" presName="sibTrans" presStyleLbl="sibTrans1D1" presStyleIdx="0" presStyleCnt="5"/>
      <dgm:spPr/>
    </dgm:pt>
    <dgm:pt modelId="{8929B90D-7F8D-458B-B1CB-09C167D4846F}" type="pres">
      <dgm:prSet presAssocID="{E73F4456-DA7B-41F7-BC1E-7CCC2ED7C6A5}" presName="connectorText" presStyleLbl="sibTrans1D1" presStyleIdx="0" presStyleCnt="5"/>
      <dgm:spPr/>
    </dgm:pt>
    <dgm:pt modelId="{FB5D3CDD-7225-4C44-AE0E-E9A00A2E9D7B}" type="pres">
      <dgm:prSet presAssocID="{335C3B1B-5A72-4E29-AD3E-EBA007C74235}" presName="node" presStyleLbl="node1" presStyleIdx="1" presStyleCnt="6">
        <dgm:presLayoutVars>
          <dgm:bulletEnabled val="1"/>
        </dgm:presLayoutVars>
      </dgm:prSet>
      <dgm:spPr/>
    </dgm:pt>
    <dgm:pt modelId="{5BBF02B4-0C31-4533-9959-2C0EF6D3DEDE}" type="pres">
      <dgm:prSet presAssocID="{42440A02-4C3D-4FEC-B41E-A6D530678355}" presName="sibTrans" presStyleLbl="sibTrans1D1" presStyleIdx="1" presStyleCnt="5"/>
      <dgm:spPr/>
    </dgm:pt>
    <dgm:pt modelId="{3EAD4E50-D2D3-4542-845C-34B0CA3EC9C9}" type="pres">
      <dgm:prSet presAssocID="{42440A02-4C3D-4FEC-B41E-A6D530678355}" presName="connectorText" presStyleLbl="sibTrans1D1" presStyleIdx="1" presStyleCnt="5"/>
      <dgm:spPr/>
    </dgm:pt>
    <dgm:pt modelId="{D595A16A-B2BF-4C8F-8911-B3B409FE8628}" type="pres">
      <dgm:prSet presAssocID="{AB9427FE-8BA7-48D0-9D18-85A73A7A1F34}" presName="node" presStyleLbl="node1" presStyleIdx="2" presStyleCnt="6">
        <dgm:presLayoutVars>
          <dgm:bulletEnabled val="1"/>
        </dgm:presLayoutVars>
      </dgm:prSet>
      <dgm:spPr/>
    </dgm:pt>
    <dgm:pt modelId="{D150A9F0-A68C-45A9-9182-4172A0FFDABF}" type="pres">
      <dgm:prSet presAssocID="{746622C1-3E99-482A-AA24-3CB3C9CCDEF4}" presName="sibTrans" presStyleLbl="sibTrans1D1" presStyleIdx="2" presStyleCnt="5"/>
      <dgm:spPr/>
    </dgm:pt>
    <dgm:pt modelId="{3E5AA3F1-87CE-4B85-A412-37AB1B6F344B}" type="pres">
      <dgm:prSet presAssocID="{746622C1-3E99-482A-AA24-3CB3C9CCDEF4}" presName="connectorText" presStyleLbl="sibTrans1D1" presStyleIdx="2" presStyleCnt="5"/>
      <dgm:spPr/>
    </dgm:pt>
    <dgm:pt modelId="{09ACA209-8B61-450D-87F6-14C583840A45}" type="pres">
      <dgm:prSet presAssocID="{9F3D0067-B045-4CC6-AEC0-CAF516ADDC91}" presName="node" presStyleLbl="node1" presStyleIdx="3" presStyleCnt="6">
        <dgm:presLayoutVars>
          <dgm:bulletEnabled val="1"/>
        </dgm:presLayoutVars>
      </dgm:prSet>
      <dgm:spPr/>
    </dgm:pt>
    <dgm:pt modelId="{9AABCD54-B324-4D04-AF95-6D92E6224A29}" type="pres">
      <dgm:prSet presAssocID="{B7F1F3BE-3C51-496C-A8D3-8758E5F37448}" presName="sibTrans" presStyleLbl="sibTrans1D1" presStyleIdx="3" presStyleCnt="5"/>
      <dgm:spPr/>
    </dgm:pt>
    <dgm:pt modelId="{48B49E0B-1B88-4658-8992-AADB88C80F58}" type="pres">
      <dgm:prSet presAssocID="{B7F1F3BE-3C51-496C-A8D3-8758E5F37448}" presName="connectorText" presStyleLbl="sibTrans1D1" presStyleIdx="3" presStyleCnt="5"/>
      <dgm:spPr/>
    </dgm:pt>
    <dgm:pt modelId="{8B2AD88F-7D00-4787-8865-03C6F414FA48}" type="pres">
      <dgm:prSet presAssocID="{82C66490-71CB-4BD3-82E5-DD1A703D12DF}" presName="node" presStyleLbl="node1" presStyleIdx="4" presStyleCnt="6">
        <dgm:presLayoutVars>
          <dgm:bulletEnabled val="1"/>
        </dgm:presLayoutVars>
      </dgm:prSet>
      <dgm:spPr/>
    </dgm:pt>
    <dgm:pt modelId="{49C6099A-4C44-43A8-9A52-9E88FE692FE5}" type="pres">
      <dgm:prSet presAssocID="{5F9A8553-2BF9-4742-B025-1CEEDFF0EEEA}" presName="sibTrans" presStyleLbl="sibTrans1D1" presStyleIdx="4" presStyleCnt="5"/>
      <dgm:spPr/>
    </dgm:pt>
    <dgm:pt modelId="{5480C685-C94E-4B17-A8C3-4D5CFDC305C0}" type="pres">
      <dgm:prSet presAssocID="{5F9A8553-2BF9-4742-B025-1CEEDFF0EEEA}" presName="connectorText" presStyleLbl="sibTrans1D1" presStyleIdx="4" presStyleCnt="5"/>
      <dgm:spPr/>
    </dgm:pt>
    <dgm:pt modelId="{56E7C627-DA1B-4810-8F20-A5EDED905A18}" type="pres">
      <dgm:prSet presAssocID="{FFC27DFE-74F0-4853-A594-4241BAB3B20F}" presName="node" presStyleLbl="node1" presStyleIdx="5" presStyleCnt="6">
        <dgm:presLayoutVars>
          <dgm:bulletEnabled val="1"/>
        </dgm:presLayoutVars>
      </dgm:prSet>
      <dgm:spPr/>
    </dgm:pt>
  </dgm:ptLst>
  <dgm:cxnLst>
    <dgm:cxn modelId="{063EDE04-C2AA-4C94-9A3C-C9CF91EF01BA}" type="presOf" srcId="{E73F4456-DA7B-41F7-BC1E-7CCC2ED7C6A5}" destId="{8929B90D-7F8D-458B-B1CB-09C167D4846F}" srcOrd="1" destOrd="0" presId="urn:microsoft.com/office/officeart/2005/8/layout/bProcess3"/>
    <dgm:cxn modelId="{53A70112-9660-4C3E-B2E8-3D05693DD7E2}" srcId="{D98A3696-E16F-4F89-8A13-3DD4768161CA}" destId="{82C66490-71CB-4BD3-82E5-DD1A703D12DF}" srcOrd="4" destOrd="0" parTransId="{94861405-7B67-4E22-8168-5C913B208482}" sibTransId="{5F9A8553-2BF9-4742-B025-1CEEDFF0EEEA}"/>
    <dgm:cxn modelId="{76074016-7E1A-44EC-868A-137458159786}" type="presOf" srcId="{AB9427FE-8BA7-48D0-9D18-85A73A7A1F34}" destId="{D595A16A-B2BF-4C8F-8911-B3B409FE8628}" srcOrd="0" destOrd="0" presId="urn:microsoft.com/office/officeart/2005/8/layout/bProcess3"/>
    <dgm:cxn modelId="{CFB6D626-D0AA-45D1-B294-9A164455B167}" type="presOf" srcId="{D98A3696-E16F-4F89-8A13-3DD4768161CA}" destId="{D1F16379-D163-4E9A-BD67-71E2693FA41D}" srcOrd="0" destOrd="0" presId="urn:microsoft.com/office/officeart/2005/8/layout/bProcess3"/>
    <dgm:cxn modelId="{4AA92739-DCC8-4DC3-8BED-B327E4D25240}" srcId="{D98A3696-E16F-4F89-8A13-3DD4768161CA}" destId="{335C3B1B-5A72-4E29-AD3E-EBA007C74235}" srcOrd="1" destOrd="0" parTransId="{8B6A5330-7908-46A7-ABD9-A5919804823C}" sibTransId="{42440A02-4C3D-4FEC-B41E-A6D530678355}"/>
    <dgm:cxn modelId="{406E8A40-27E2-4B5A-8689-42A7B5038030}" type="presOf" srcId="{B7F1F3BE-3C51-496C-A8D3-8758E5F37448}" destId="{9AABCD54-B324-4D04-AF95-6D92E6224A29}" srcOrd="0" destOrd="0" presId="urn:microsoft.com/office/officeart/2005/8/layout/bProcess3"/>
    <dgm:cxn modelId="{466C1D5C-0734-43E7-99DB-27433F5A7F29}" type="presOf" srcId="{42440A02-4C3D-4FEC-B41E-A6D530678355}" destId="{3EAD4E50-D2D3-4542-845C-34B0CA3EC9C9}" srcOrd="1" destOrd="0" presId="urn:microsoft.com/office/officeart/2005/8/layout/bProcess3"/>
    <dgm:cxn modelId="{84F04964-DA94-4D01-A6EA-C7ED4C2F8CB1}" type="presOf" srcId="{5F9A8553-2BF9-4742-B025-1CEEDFF0EEEA}" destId="{49C6099A-4C44-43A8-9A52-9E88FE692FE5}" srcOrd="0" destOrd="0" presId="urn:microsoft.com/office/officeart/2005/8/layout/bProcess3"/>
    <dgm:cxn modelId="{B857246F-3B02-4AED-8924-F224A49CB377}" type="presOf" srcId="{E73F4456-DA7B-41F7-BC1E-7CCC2ED7C6A5}" destId="{A3622FE6-09FC-49B0-BE7A-BFC7CCEC72A9}" srcOrd="0" destOrd="0" presId="urn:microsoft.com/office/officeart/2005/8/layout/bProcess3"/>
    <dgm:cxn modelId="{9CEA1B50-5EC2-45E0-AA47-32454DD9CEAC}" srcId="{D98A3696-E16F-4F89-8A13-3DD4768161CA}" destId="{FFC27DFE-74F0-4853-A594-4241BAB3B20F}" srcOrd="5" destOrd="0" parTransId="{30581CD8-C8BD-44A4-916F-F8CF309DE697}" sibTransId="{8CFD5F6A-CD97-4B7F-A3CE-B3B01DC91D38}"/>
    <dgm:cxn modelId="{292C6C53-2147-4931-B317-43D308AF6CA8}" type="presOf" srcId="{42440A02-4C3D-4FEC-B41E-A6D530678355}" destId="{5BBF02B4-0C31-4533-9959-2C0EF6D3DEDE}" srcOrd="0" destOrd="0" presId="urn:microsoft.com/office/officeart/2005/8/layout/bProcess3"/>
    <dgm:cxn modelId="{D6E9055A-0FC2-431E-9746-4F7100104DBF}" type="presOf" srcId="{746622C1-3E99-482A-AA24-3CB3C9CCDEF4}" destId="{3E5AA3F1-87CE-4B85-A412-37AB1B6F344B}" srcOrd="1" destOrd="0" presId="urn:microsoft.com/office/officeart/2005/8/layout/bProcess3"/>
    <dgm:cxn modelId="{1120468D-A377-4E16-B0D3-E9F1CD8F5375}" type="presOf" srcId="{9DBD9199-F193-4267-BD1A-6B66DF315B5E}" destId="{1F937738-004D-402D-AC66-6B8B39D4A7EF}" srcOrd="0" destOrd="0" presId="urn:microsoft.com/office/officeart/2005/8/layout/bProcess3"/>
    <dgm:cxn modelId="{548733C0-A80A-490E-92D6-44EC4DDF9DEE}" srcId="{D98A3696-E16F-4F89-8A13-3DD4768161CA}" destId="{AB9427FE-8BA7-48D0-9D18-85A73A7A1F34}" srcOrd="2" destOrd="0" parTransId="{6DB7B09A-EED9-4E8B-9DB5-82EF36F9D488}" sibTransId="{746622C1-3E99-482A-AA24-3CB3C9CCDEF4}"/>
    <dgm:cxn modelId="{38C998C9-3936-460E-BB14-A0676B562CF8}" type="presOf" srcId="{746622C1-3E99-482A-AA24-3CB3C9CCDEF4}" destId="{D150A9F0-A68C-45A9-9182-4172A0FFDABF}" srcOrd="0" destOrd="0" presId="urn:microsoft.com/office/officeart/2005/8/layout/bProcess3"/>
    <dgm:cxn modelId="{48ECE5DE-1293-4477-B18A-4A73B97B987B}" type="presOf" srcId="{335C3B1B-5A72-4E29-AD3E-EBA007C74235}" destId="{FB5D3CDD-7225-4C44-AE0E-E9A00A2E9D7B}" srcOrd="0" destOrd="0" presId="urn:microsoft.com/office/officeart/2005/8/layout/bProcess3"/>
    <dgm:cxn modelId="{6D58A9E0-307D-49FA-A1E0-9C038B4454D5}" type="presOf" srcId="{9F3D0067-B045-4CC6-AEC0-CAF516ADDC91}" destId="{09ACA209-8B61-450D-87F6-14C583840A45}" srcOrd="0" destOrd="0" presId="urn:microsoft.com/office/officeart/2005/8/layout/bProcess3"/>
    <dgm:cxn modelId="{25A82AE5-2FF4-4A29-9DE4-4EB7C27DDAE0}" type="presOf" srcId="{B7F1F3BE-3C51-496C-A8D3-8758E5F37448}" destId="{48B49E0B-1B88-4658-8992-AADB88C80F58}" srcOrd="1" destOrd="0" presId="urn:microsoft.com/office/officeart/2005/8/layout/bProcess3"/>
    <dgm:cxn modelId="{FA2BE8E7-246D-4E50-A5F0-4ABC5AA607C2}" type="presOf" srcId="{FFC27DFE-74F0-4853-A594-4241BAB3B20F}" destId="{56E7C627-DA1B-4810-8F20-A5EDED905A18}" srcOrd="0" destOrd="0" presId="urn:microsoft.com/office/officeart/2005/8/layout/bProcess3"/>
    <dgm:cxn modelId="{168CB4E8-6105-42CB-B41F-E59E0AAB0348}" srcId="{D98A3696-E16F-4F89-8A13-3DD4768161CA}" destId="{9F3D0067-B045-4CC6-AEC0-CAF516ADDC91}" srcOrd="3" destOrd="0" parTransId="{7877E04A-7196-4822-BADB-7386E360FB66}" sibTransId="{B7F1F3BE-3C51-496C-A8D3-8758E5F37448}"/>
    <dgm:cxn modelId="{1CFB78EA-D5A9-4062-ABF4-809F8FB9D025}" srcId="{D98A3696-E16F-4F89-8A13-3DD4768161CA}" destId="{9DBD9199-F193-4267-BD1A-6B66DF315B5E}" srcOrd="0" destOrd="0" parTransId="{BDB146C6-3B46-4364-AE0B-8387712E6A59}" sibTransId="{E73F4456-DA7B-41F7-BC1E-7CCC2ED7C6A5}"/>
    <dgm:cxn modelId="{8741C8EC-F523-44AB-B5F7-E3448AF5E768}" type="presOf" srcId="{5F9A8553-2BF9-4742-B025-1CEEDFF0EEEA}" destId="{5480C685-C94E-4B17-A8C3-4D5CFDC305C0}" srcOrd="1" destOrd="0" presId="urn:microsoft.com/office/officeart/2005/8/layout/bProcess3"/>
    <dgm:cxn modelId="{BA806DFF-B06E-4959-B8AD-1F1DF1CF1F32}" type="presOf" srcId="{82C66490-71CB-4BD3-82E5-DD1A703D12DF}" destId="{8B2AD88F-7D00-4787-8865-03C6F414FA48}" srcOrd="0" destOrd="0" presId="urn:microsoft.com/office/officeart/2005/8/layout/bProcess3"/>
    <dgm:cxn modelId="{362C11C8-2C73-439A-A8D2-B2E7CCC512BD}" type="presParOf" srcId="{D1F16379-D163-4E9A-BD67-71E2693FA41D}" destId="{1F937738-004D-402D-AC66-6B8B39D4A7EF}" srcOrd="0" destOrd="0" presId="urn:microsoft.com/office/officeart/2005/8/layout/bProcess3"/>
    <dgm:cxn modelId="{3CB5463B-C1E3-4A80-AE1D-490B646D7B02}" type="presParOf" srcId="{D1F16379-D163-4E9A-BD67-71E2693FA41D}" destId="{A3622FE6-09FC-49B0-BE7A-BFC7CCEC72A9}" srcOrd="1" destOrd="0" presId="urn:microsoft.com/office/officeart/2005/8/layout/bProcess3"/>
    <dgm:cxn modelId="{F4ACC70A-F6D4-4AD7-8337-8104817F7446}" type="presParOf" srcId="{A3622FE6-09FC-49B0-BE7A-BFC7CCEC72A9}" destId="{8929B90D-7F8D-458B-B1CB-09C167D4846F}" srcOrd="0" destOrd="0" presId="urn:microsoft.com/office/officeart/2005/8/layout/bProcess3"/>
    <dgm:cxn modelId="{D3009950-C1B8-4BF1-96E4-3088C940DD0E}" type="presParOf" srcId="{D1F16379-D163-4E9A-BD67-71E2693FA41D}" destId="{FB5D3CDD-7225-4C44-AE0E-E9A00A2E9D7B}" srcOrd="2" destOrd="0" presId="urn:microsoft.com/office/officeart/2005/8/layout/bProcess3"/>
    <dgm:cxn modelId="{23A7C07B-7753-491F-AD47-9DDEA275BDD6}" type="presParOf" srcId="{D1F16379-D163-4E9A-BD67-71E2693FA41D}" destId="{5BBF02B4-0C31-4533-9959-2C0EF6D3DEDE}" srcOrd="3" destOrd="0" presId="urn:microsoft.com/office/officeart/2005/8/layout/bProcess3"/>
    <dgm:cxn modelId="{B408E9DC-6BF5-4E96-B948-2FE3E319336D}" type="presParOf" srcId="{5BBF02B4-0C31-4533-9959-2C0EF6D3DEDE}" destId="{3EAD4E50-D2D3-4542-845C-34B0CA3EC9C9}" srcOrd="0" destOrd="0" presId="urn:microsoft.com/office/officeart/2005/8/layout/bProcess3"/>
    <dgm:cxn modelId="{17DD91E8-943E-4DEE-80FD-4715475E2EA8}" type="presParOf" srcId="{D1F16379-D163-4E9A-BD67-71E2693FA41D}" destId="{D595A16A-B2BF-4C8F-8911-B3B409FE8628}" srcOrd="4" destOrd="0" presId="urn:microsoft.com/office/officeart/2005/8/layout/bProcess3"/>
    <dgm:cxn modelId="{1FC11899-9C6F-4402-A4CA-47A433A5C9AE}" type="presParOf" srcId="{D1F16379-D163-4E9A-BD67-71E2693FA41D}" destId="{D150A9F0-A68C-45A9-9182-4172A0FFDABF}" srcOrd="5" destOrd="0" presId="urn:microsoft.com/office/officeart/2005/8/layout/bProcess3"/>
    <dgm:cxn modelId="{3173BEAE-B622-439C-9C09-0A0F5F8D4F78}" type="presParOf" srcId="{D150A9F0-A68C-45A9-9182-4172A0FFDABF}" destId="{3E5AA3F1-87CE-4B85-A412-37AB1B6F344B}" srcOrd="0" destOrd="0" presId="urn:microsoft.com/office/officeart/2005/8/layout/bProcess3"/>
    <dgm:cxn modelId="{F0825A8D-E7B8-432F-8285-ECF4C51524CB}" type="presParOf" srcId="{D1F16379-D163-4E9A-BD67-71E2693FA41D}" destId="{09ACA209-8B61-450D-87F6-14C583840A45}" srcOrd="6" destOrd="0" presId="urn:microsoft.com/office/officeart/2005/8/layout/bProcess3"/>
    <dgm:cxn modelId="{ADCBE750-BDD2-49CA-A8D5-E072F918A0D0}" type="presParOf" srcId="{D1F16379-D163-4E9A-BD67-71E2693FA41D}" destId="{9AABCD54-B324-4D04-AF95-6D92E6224A29}" srcOrd="7" destOrd="0" presId="urn:microsoft.com/office/officeart/2005/8/layout/bProcess3"/>
    <dgm:cxn modelId="{4B06BF7F-4EF0-44F3-B033-F33EEB649461}" type="presParOf" srcId="{9AABCD54-B324-4D04-AF95-6D92E6224A29}" destId="{48B49E0B-1B88-4658-8992-AADB88C80F58}" srcOrd="0" destOrd="0" presId="urn:microsoft.com/office/officeart/2005/8/layout/bProcess3"/>
    <dgm:cxn modelId="{E1FCD62C-0375-432F-BD79-D1D32760C960}" type="presParOf" srcId="{D1F16379-D163-4E9A-BD67-71E2693FA41D}" destId="{8B2AD88F-7D00-4787-8865-03C6F414FA48}" srcOrd="8" destOrd="0" presId="urn:microsoft.com/office/officeart/2005/8/layout/bProcess3"/>
    <dgm:cxn modelId="{2024124D-3862-4C0A-9722-020C80F4BAA3}" type="presParOf" srcId="{D1F16379-D163-4E9A-BD67-71E2693FA41D}" destId="{49C6099A-4C44-43A8-9A52-9E88FE692FE5}" srcOrd="9" destOrd="0" presId="urn:microsoft.com/office/officeart/2005/8/layout/bProcess3"/>
    <dgm:cxn modelId="{99E459C2-32CF-4B53-9810-61ED03BA8D12}" type="presParOf" srcId="{49C6099A-4C44-43A8-9A52-9E88FE692FE5}" destId="{5480C685-C94E-4B17-A8C3-4D5CFDC305C0}" srcOrd="0" destOrd="0" presId="urn:microsoft.com/office/officeart/2005/8/layout/bProcess3"/>
    <dgm:cxn modelId="{6E77070A-3EE5-49C1-917F-D4E071D2AD63}" type="presParOf" srcId="{D1F16379-D163-4E9A-BD67-71E2693FA41D}" destId="{56E7C627-DA1B-4810-8F20-A5EDED905A18}"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8A3696-E16F-4F89-8A13-3DD4768161C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9DBD9199-F193-4267-BD1A-6B66DF315B5E}">
      <dgm:prSet phldrT="[Text]" custT="1"/>
      <dgm:spPr/>
      <dgm:t>
        <a:bodyPr/>
        <a:lstStyle/>
        <a:p>
          <a:r>
            <a:rPr lang="en-US" sz="2400" b="1" dirty="0"/>
            <a:t>Non-Profit (NP) </a:t>
          </a:r>
          <a:r>
            <a:rPr lang="en-US" sz="2400" dirty="0"/>
            <a:t>wants to start a charter school</a:t>
          </a:r>
        </a:p>
      </dgm:t>
    </dgm:pt>
    <dgm:pt modelId="{BDB146C6-3B46-4364-AE0B-8387712E6A59}" type="parTrans" cxnId="{1CFB78EA-D5A9-4062-ABF4-809F8FB9D025}">
      <dgm:prSet/>
      <dgm:spPr/>
      <dgm:t>
        <a:bodyPr/>
        <a:lstStyle/>
        <a:p>
          <a:endParaRPr lang="en-US"/>
        </a:p>
      </dgm:t>
    </dgm:pt>
    <dgm:pt modelId="{E73F4456-DA7B-41F7-BC1E-7CCC2ED7C6A5}" type="sibTrans" cxnId="{1CFB78EA-D5A9-4062-ABF4-809F8FB9D025}">
      <dgm:prSet/>
      <dgm:spPr/>
      <dgm:t>
        <a:bodyPr/>
        <a:lstStyle/>
        <a:p>
          <a:endParaRPr lang="en-US" dirty="0"/>
        </a:p>
      </dgm:t>
    </dgm:pt>
    <dgm:pt modelId="{335C3B1B-5A72-4E29-AD3E-EBA007C74235}">
      <dgm:prSet phldrT="[Text]" custT="1"/>
      <dgm:spPr/>
      <dgm:t>
        <a:bodyPr/>
        <a:lstStyle/>
        <a:p>
          <a:r>
            <a:rPr lang="en-US" sz="2400" b="1" dirty="0"/>
            <a:t>NP</a:t>
          </a:r>
          <a:r>
            <a:rPr lang="en-US" sz="2400" dirty="0"/>
            <a:t> applies to a </a:t>
          </a:r>
          <a:r>
            <a:rPr lang="en-US" sz="2400" b="1" dirty="0">
              <a:solidFill>
                <a:schemeClr val="bg1"/>
              </a:solidFill>
            </a:rPr>
            <a:t>Sponsor</a:t>
          </a:r>
          <a:endParaRPr lang="en-US" sz="2400" dirty="0"/>
        </a:p>
      </dgm:t>
    </dgm:pt>
    <dgm:pt modelId="{8B6A5330-7908-46A7-ABD9-A5919804823C}" type="parTrans" cxnId="{4AA92739-DCC8-4DC3-8BED-B327E4D25240}">
      <dgm:prSet/>
      <dgm:spPr/>
      <dgm:t>
        <a:bodyPr/>
        <a:lstStyle/>
        <a:p>
          <a:endParaRPr lang="en-US"/>
        </a:p>
      </dgm:t>
    </dgm:pt>
    <dgm:pt modelId="{42440A02-4C3D-4FEC-B41E-A6D530678355}" type="sibTrans" cxnId="{4AA92739-DCC8-4DC3-8BED-B327E4D25240}">
      <dgm:prSet/>
      <dgm:spPr/>
      <dgm:t>
        <a:bodyPr/>
        <a:lstStyle/>
        <a:p>
          <a:endParaRPr lang="en-US" dirty="0"/>
        </a:p>
      </dgm:t>
    </dgm:pt>
    <dgm:pt modelId="{AB9427FE-8BA7-48D0-9D18-85A73A7A1F34}">
      <dgm:prSet phldrT="[Text]" custT="1"/>
      <dgm:spPr/>
      <dgm:t>
        <a:bodyPr/>
        <a:lstStyle/>
        <a:p>
          <a:r>
            <a:rPr lang="en-US" sz="2400" b="1" dirty="0">
              <a:solidFill>
                <a:schemeClr val="bg1"/>
              </a:solidFill>
            </a:rPr>
            <a:t>Sponsor</a:t>
          </a:r>
          <a:r>
            <a:rPr lang="en-US" sz="2400" b="1" dirty="0">
              <a:solidFill>
                <a:schemeClr val="accent3"/>
              </a:solidFill>
            </a:rPr>
            <a:t> </a:t>
          </a:r>
          <a:r>
            <a:rPr lang="en-US" sz="2400" dirty="0"/>
            <a:t>and </a:t>
          </a:r>
          <a:r>
            <a:rPr lang="en-US" sz="2400" b="1" dirty="0"/>
            <a:t>NP</a:t>
          </a:r>
          <a:r>
            <a:rPr lang="en-US" sz="2400" dirty="0"/>
            <a:t> contract </a:t>
          </a:r>
          <a:br>
            <a:rPr lang="en-US" sz="2400" dirty="0"/>
          </a:br>
          <a:r>
            <a:rPr lang="en-US" sz="2400" dirty="0"/>
            <a:t>(the “charter”): performance and oversight</a:t>
          </a:r>
        </a:p>
      </dgm:t>
    </dgm:pt>
    <dgm:pt modelId="{6DB7B09A-EED9-4E8B-9DB5-82EF36F9D488}" type="parTrans" cxnId="{548733C0-A80A-490E-92D6-44EC4DDF9DEE}">
      <dgm:prSet/>
      <dgm:spPr/>
      <dgm:t>
        <a:bodyPr/>
        <a:lstStyle/>
        <a:p>
          <a:endParaRPr lang="en-US"/>
        </a:p>
      </dgm:t>
    </dgm:pt>
    <dgm:pt modelId="{746622C1-3E99-482A-AA24-3CB3C9CCDEF4}" type="sibTrans" cxnId="{548733C0-A80A-490E-92D6-44EC4DDF9DEE}">
      <dgm:prSet/>
      <dgm:spPr/>
      <dgm:t>
        <a:bodyPr/>
        <a:lstStyle/>
        <a:p>
          <a:endParaRPr lang="en-US" dirty="0"/>
        </a:p>
      </dgm:t>
    </dgm:pt>
    <dgm:pt modelId="{9F3D0067-B045-4CC6-AEC0-CAF516ADDC91}">
      <dgm:prSet phldrT="[Text]" custT="1"/>
      <dgm:spPr/>
      <dgm:t>
        <a:bodyPr/>
        <a:lstStyle/>
        <a:p>
          <a:r>
            <a:rPr lang="en-US" sz="2400" b="1" dirty="0"/>
            <a:t>Charter School</a:t>
          </a:r>
          <a:br>
            <a:rPr lang="en-US" sz="2400" b="1" dirty="0"/>
          </a:br>
          <a:r>
            <a:rPr lang="en-US" sz="2400" b="1" dirty="0"/>
            <a:t>Governing Board: </a:t>
          </a:r>
          <a:br>
            <a:rPr lang="en-US" sz="2400" dirty="0"/>
          </a:br>
          <a:r>
            <a:rPr lang="en-US" sz="2400" dirty="0"/>
            <a:t>Hire School Leader, Policy, Oversight</a:t>
          </a:r>
        </a:p>
      </dgm:t>
    </dgm:pt>
    <dgm:pt modelId="{7877E04A-7196-4822-BADB-7386E360FB66}" type="parTrans" cxnId="{168CB4E8-6105-42CB-B41F-E59E0AAB0348}">
      <dgm:prSet/>
      <dgm:spPr/>
      <dgm:t>
        <a:bodyPr/>
        <a:lstStyle/>
        <a:p>
          <a:endParaRPr lang="en-US"/>
        </a:p>
      </dgm:t>
    </dgm:pt>
    <dgm:pt modelId="{B7F1F3BE-3C51-496C-A8D3-8758E5F37448}" type="sibTrans" cxnId="{168CB4E8-6105-42CB-B41F-E59E0AAB0348}">
      <dgm:prSet/>
      <dgm:spPr/>
      <dgm:t>
        <a:bodyPr/>
        <a:lstStyle/>
        <a:p>
          <a:endParaRPr lang="en-US" dirty="0"/>
        </a:p>
      </dgm:t>
    </dgm:pt>
    <dgm:pt modelId="{82C66490-71CB-4BD3-82E5-DD1A703D12DF}">
      <dgm:prSet phldrT="[Text]"/>
      <dgm:spPr/>
      <dgm:t>
        <a:bodyPr/>
        <a:lstStyle/>
        <a:p>
          <a:r>
            <a:rPr lang="en-US" b="1" dirty="0"/>
            <a:t>Charter School Leader: </a:t>
          </a:r>
          <a:br>
            <a:rPr lang="en-US" dirty="0"/>
          </a:br>
          <a:r>
            <a:rPr lang="en-US" dirty="0"/>
            <a:t>School Operations, SDE compliance </a:t>
          </a:r>
        </a:p>
      </dgm:t>
    </dgm:pt>
    <dgm:pt modelId="{94861405-7B67-4E22-8168-5C913B208482}" type="parTrans" cxnId="{53A70112-9660-4C3E-B2E8-3D05693DD7E2}">
      <dgm:prSet/>
      <dgm:spPr/>
      <dgm:t>
        <a:bodyPr/>
        <a:lstStyle/>
        <a:p>
          <a:endParaRPr lang="en-US"/>
        </a:p>
      </dgm:t>
    </dgm:pt>
    <dgm:pt modelId="{5F9A8553-2BF9-4742-B025-1CEEDFF0EEEA}" type="sibTrans" cxnId="{53A70112-9660-4C3E-B2E8-3D05693DD7E2}">
      <dgm:prSet/>
      <dgm:spPr/>
      <dgm:t>
        <a:bodyPr/>
        <a:lstStyle/>
        <a:p>
          <a:endParaRPr lang="en-US" dirty="0"/>
        </a:p>
      </dgm:t>
    </dgm:pt>
    <dgm:pt modelId="{FFC27DFE-74F0-4853-A594-4241BAB3B20F}">
      <dgm:prSet phldrT="[Text]"/>
      <dgm:spPr/>
      <dgm:t>
        <a:bodyPr/>
        <a:lstStyle/>
        <a:p>
          <a:r>
            <a:rPr lang="en-US" b="1" dirty="0"/>
            <a:t>Charter School: </a:t>
          </a:r>
          <a:r>
            <a:rPr lang="en-US" dirty="0"/>
            <a:t>Accountable to Parents, Students, Community</a:t>
          </a:r>
        </a:p>
      </dgm:t>
    </dgm:pt>
    <dgm:pt modelId="{30581CD8-C8BD-44A4-916F-F8CF309DE697}" type="parTrans" cxnId="{9CEA1B50-5EC2-45E0-AA47-32454DD9CEAC}">
      <dgm:prSet/>
      <dgm:spPr/>
      <dgm:t>
        <a:bodyPr/>
        <a:lstStyle/>
        <a:p>
          <a:endParaRPr lang="en-US"/>
        </a:p>
      </dgm:t>
    </dgm:pt>
    <dgm:pt modelId="{8CFD5F6A-CD97-4B7F-A3CE-B3B01DC91D38}" type="sibTrans" cxnId="{9CEA1B50-5EC2-45E0-AA47-32454DD9CEAC}">
      <dgm:prSet/>
      <dgm:spPr/>
      <dgm:t>
        <a:bodyPr/>
        <a:lstStyle/>
        <a:p>
          <a:endParaRPr lang="en-US"/>
        </a:p>
      </dgm:t>
    </dgm:pt>
    <dgm:pt modelId="{D1F16379-D163-4E9A-BD67-71E2693FA41D}" type="pres">
      <dgm:prSet presAssocID="{D98A3696-E16F-4F89-8A13-3DD4768161CA}" presName="Name0" presStyleCnt="0">
        <dgm:presLayoutVars>
          <dgm:dir/>
          <dgm:resizeHandles val="exact"/>
        </dgm:presLayoutVars>
      </dgm:prSet>
      <dgm:spPr/>
    </dgm:pt>
    <dgm:pt modelId="{1F937738-004D-402D-AC66-6B8B39D4A7EF}" type="pres">
      <dgm:prSet presAssocID="{9DBD9199-F193-4267-BD1A-6B66DF315B5E}" presName="node" presStyleLbl="node1" presStyleIdx="0" presStyleCnt="6">
        <dgm:presLayoutVars>
          <dgm:bulletEnabled val="1"/>
        </dgm:presLayoutVars>
      </dgm:prSet>
      <dgm:spPr/>
    </dgm:pt>
    <dgm:pt modelId="{A3622FE6-09FC-49B0-BE7A-BFC7CCEC72A9}" type="pres">
      <dgm:prSet presAssocID="{E73F4456-DA7B-41F7-BC1E-7CCC2ED7C6A5}" presName="sibTrans" presStyleLbl="sibTrans1D1" presStyleIdx="0" presStyleCnt="5"/>
      <dgm:spPr/>
    </dgm:pt>
    <dgm:pt modelId="{8929B90D-7F8D-458B-B1CB-09C167D4846F}" type="pres">
      <dgm:prSet presAssocID="{E73F4456-DA7B-41F7-BC1E-7CCC2ED7C6A5}" presName="connectorText" presStyleLbl="sibTrans1D1" presStyleIdx="0" presStyleCnt="5"/>
      <dgm:spPr/>
    </dgm:pt>
    <dgm:pt modelId="{FB5D3CDD-7225-4C44-AE0E-E9A00A2E9D7B}" type="pres">
      <dgm:prSet presAssocID="{335C3B1B-5A72-4E29-AD3E-EBA007C74235}" presName="node" presStyleLbl="node1" presStyleIdx="1" presStyleCnt="6">
        <dgm:presLayoutVars>
          <dgm:bulletEnabled val="1"/>
        </dgm:presLayoutVars>
      </dgm:prSet>
      <dgm:spPr/>
    </dgm:pt>
    <dgm:pt modelId="{5BBF02B4-0C31-4533-9959-2C0EF6D3DEDE}" type="pres">
      <dgm:prSet presAssocID="{42440A02-4C3D-4FEC-B41E-A6D530678355}" presName="sibTrans" presStyleLbl="sibTrans1D1" presStyleIdx="1" presStyleCnt="5"/>
      <dgm:spPr/>
    </dgm:pt>
    <dgm:pt modelId="{3EAD4E50-D2D3-4542-845C-34B0CA3EC9C9}" type="pres">
      <dgm:prSet presAssocID="{42440A02-4C3D-4FEC-B41E-A6D530678355}" presName="connectorText" presStyleLbl="sibTrans1D1" presStyleIdx="1" presStyleCnt="5"/>
      <dgm:spPr/>
    </dgm:pt>
    <dgm:pt modelId="{D595A16A-B2BF-4C8F-8911-B3B409FE8628}" type="pres">
      <dgm:prSet presAssocID="{AB9427FE-8BA7-48D0-9D18-85A73A7A1F34}" presName="node" presStyleLbl="node1" presStyleIdx="2" presStyleCnt="6">
        <dgm:presLayoutVars>
          <dgm:bulletEnabled val="1"/>
        </dgm:presLayoutVars>
      </dgm:prSet>
      <dgm:spPr/>
    </dgm:pt>
    <dgm:pt modelId="{D150A9F0-A68C-45A9-9182-4172A0FFDABF}" type="pres">
      <dgm:prSet presAssocID="{746622C1-3E99-482A-AA24-3CB3C9CCDEF4}" presName="sibTrans" presStyleLbl="sibTrans1D1" presStyleIdx="2" presStyleCnt="5"/>
      <dgm:spPr/>
    </dgm:pt>
    <dgm:pt modelId="{3E5AA3F1-87CE-4B85-A412-37AB1B6F344B}" type="pres">
      <dgm:prSet presAssocID="{746622C1-3E99-482A-AA24-3CB3C9CCDEF4}" presName="connectorText" presStyleLbl="sibTrans1D1" presStyleIdx="2" presStyleCnt="5"/>
      <dgm:spPr/>
    </dgm:pt>
    <dgm:pt modelId="{09ACA209-8B61-450D-87F6-14C583840A45}" type="pres">
      <dgm:prSet presAssocID="{9F3D0067-B045-4CC6-AEC0-CAF516ADDC91}" presName="node" presStyleLbl="node1" presStyleIdx="3" presStyleCnt="6">
        <dgm:presLayoutVars>
          <dgm:bulletEnabled val="1"/>
        </dgm:presLayoutVars>
      </dgm:prSet>
      <dgm:spPr/>
    </dgm:pt>
    <dgm:pt modelId="{9AABCD54-B324-4D04-AF95-6D92E6224A29}" type="pres">
      <dgm:prSet presAssocID="{B7F1F3BE-3C51-496C-A8D3-8758E5F37448}" presName="sibTrans" presStyleLbl="sibTrans1D1" presStyleIdx="3" presStyleCnt="5"/>
      <dgm:spPr/>
    </dgm:pt>
    <dgm:pt modelId="{48B49E0B-1B88-4658-8992-AADB88C80F58}" type="pres">
      <dgm:prSet presAssocID="{B7F1F3BE-3C51-496C-A8D3-8758E5F37448}" presName="connectorText" presStyleLbl="sibTrans1D1" presStyleIdx="3" presStyleCnt="5"/>
      <dgm:spPr/>
    </dgm:pt>
    <dgm:pt modelId="{8B2AD88F-7D00-4787-8865-03C6F414FA48}" type="pres">
      <dgm:prSet presAssocID="{82C66490-71CB-4BD3-82E5-DD1A703D12DF}" presName="node" presStyleLbl="node1" presStyleIdx="4" presStyleCnt="6">
        <dgm:presLayoutVars>
          <dgm:bulletEnabled val="1"/>
        </dgm:presLayoutVars>
      </dgm:prSet>
      <dgm:spPr/>
    </dgm:pt>
    <dgm:pt modelId="{49C6099A-4C44-43A8-9A52-9E88FE692FE5}" type="pres">
      <dgm:prSet presAssocID="{5F9A8553-2BF9-4742-B025-1CEEDFF0EEEA}" presName="sibTrans" presStyleLbl="sibTrans1D1" presStyleIdx="4" presStyleCnt="5"/>
      <dgm:spPr/>
    </dgm:pt>
    <dgm:pt modelId="{5480C685-C94E-4B17-A8C3-4D5CFDC305C0}" type="pres">
      <dgm:prSet presAssocID="{5F9A8553-2BF9-4742-B025-1CEEDFF0EEEA}" presName="connectorText" presStyleLbl="sibTrans1D1" presStyleIdx="4" presStyleCnt="5"/>
      <dgm:spPr/>
    </dgm:pt>
    <dgm:pt modelId="{56E7C627-DA1B-4810-8F20-A5EDED905A18}" type="pres">
      <dgm:prSet presAssocID="{FFC27DFE-74F0-4853-A594-4241BAB3B20F}" presName="node" presStyleLbl="node1" presStyleIdx="5" presStyleCnt="6">
        <dgm:presLayoutVars>
          <dgm:bulletEnabled val="1"/>
        </dgm:presLayoutVars>
      </dgm:prSet>
      <dgm:spPr/>
    </dgm:pt>
  </dgm:ptLst>
  <dgm:cxnLst>
    <dgm:cxn modelId="{063EDE04-C2AA-4C94-9A3C-C9CF91EF01BA}" type="presOf" srcId="{E73F4456-DA7B-41F7-BC1E-7CCC2ED7C6A5}" destId="{8929B90D-7F8D-458B-B1CB-09C167D4846F}" srcOrd="1" destOrd="0" presId="urn:microsoft.com/office/officeart/2005/8/layout/bProcess3"/>
    <dgm:cxn modelId="{53A70112-9660-4C3E-B2E8-3D05693DD7E2}" srcId="{D98A3696-E16F-4F89-8A13-3DD4768161CA}" destId="{82C66490-71CB-4BD3-82E5-DD1A703D12DF}" srcOrd="4" destOrd="0" parTransId="{94861405-7B67-4E22-8168-5C913B208482}" sibTransId="{5F9A8553-2BF9-4742-B025-1CEEDFF0EEEA}"/>
    <dgm:cxn modelId="{76074016-7E1A-44EC-868A-137458159786}" type="presOf" srcId="{AB9427FE-8BA7-48D0-9D18-85A73A7A1F34}" destId="{D595A16A-B2BF-4C8F-8911-B3B409FE8628}" srcOrd="0" destOrd="0" presId="urn:microsoft.com/office/officeart/2005/8/layout/bProcess3"/>
    <dgm:cxn modelId="{CFB6D626-D0AA-45D1-B294-9A164455B167}" type="presOf" srcId="{D98A3696-E16F-4F89-8A13-3DD4768161CA}" destId="{D1F16379-D163-4E9A-BD67-71E2693FA41D}" srcOrd="0" destOrd="0" presId="urn:microsoft.com/office/officeart/2005/8/layout/bProcess3"/>
    <dgm:cxn modelId="{4AA92739-DCC8-4DC3-8BED-B327E4D25240}" srcId="{D98A3696-E16F-4F89-8A13-3DD4768161CA}" destId="{335C3B1B-5A72-4E29-AD3E-EBA007C74235}" srcOrd="1" destOrd="0" parTransId="{8B6A5330-7908-46A7-ABD9-A5919804823C}" sibTransId="{42440A02-4C3D-4FEC-B41E-A6D530678355}"/>
    <dgm:cxn modelId="{406E8A40-27E2-4B5A-8689-42A7B5038030}" type="presOf" srcId="{B7F1F3BE-3C51-496C-A8D3-8758E5F37448}" destId="{9AABCD54-B324-4D04-AF95-6D92E6224A29}" srcOrd="0" destOrd="0" presId="urn:microsoft.com/office/officeart/2005/8/layout/bProcess3"/>
    <dgm:cxn modelId="{466C1D5C-0734-43E7-99DB-27433F5A7F29}" type="presOf" srcId="{42440A02-4C3D-4FEC-B41E-A6D530678355}" destId="{3EAD4E50-D2D3-4542-845C-34B0CA3EC9C9}" srcOrd="1" destOrd="0" presId="urn:microsoft.com/office/officeart/2005/8/layout/bProcess3"/>
    <dgm:cxn modelId="{84F04964-DA94-4D01-A6EA-C7ED4C2F8CB1}" type="presOf" srcId="{5F9A8553-2BF9-4742-B025-1CEEDFF0EEEA}" destId="{49C6099A-4C44-43A8-9A52-9E88FE692FE5}" srcOrd="0" destOrd="0" presId="urn:microsoft.com/office/officeart/2005/8/layout/bProcess3"/>
    <dgm:cxn modelId="{B857246F-3B02-4AED-8924-F224A49CB377}" type="presOf" srcId="{E73F4456-DA7B-41F7-BC1E-7CCC2ED7C6A5}" destId="{A3622FE6-09FC-49B0-BE7A-BFC7CCEC72A9}" srcOrd="0" destOrd="0" presId="urn:microsoft.com/office/officeart/2005/8/layout/bProcess3"/>
    <dgm:cxn modelId="{9CEA1B50-5EC2-45E0-AA47-32454DD9CEAC}" srcId="{D98A3696-E16F-4F89-8A13-3DD4768161CA}" destId="{FFC27DFE-74F0-4853-A594-4241BAB3B20F}" srcOrd="5" destOrd="0" parTransId="{30581CD8-C8BD-44A4-916F-F8CF309DE697}" sibTransId="{8CFD5F6A-CD97-4B7F-A3CE-B3B01DC91D38}"/>
    <dgm:cxn modelId="{292C6C53-2147-4931-B317-43D308AF6CA8}" type="presOf" srcId="{42440A02-4C3D-4FEC-B41E-A6D530678355}" destId="{5BBF02B4-0C31-4533-9959-2C0EF6D3DEDE}" srcOrd="0" destOrd="0" presId="urn:microsoft.com/office/officeart/2005/8/layout/bProcess3"/>
    <dgm:cxn modelId="{D6E9055A-0FC2-431E-9746-4F7100104DBF}" type="presOf" srcId="{746622C1-3E99-482A-AA24-3CB3C9CCDEF4}" destId="{3E5AA3F1-87CE-4B85-A412-37AB1B6F344B}" srcOrd="1" destOrd="0" presId="urn:microsoft.com/office/officeart/2005/8/layout/bProcess3"/>
    <dgm:cxn modelId="{1120468D-A377-4E16-B0D3-E9F1CD8F5375}" type="presOf" srcId="{9DBD9199-F193-4267-BD1A-6B66DF315B5E}" destId="{1F937738-004D-402D-AC66-6B8B39D4A7EF}" srcOrd="0" destOrd="0" presId="urn:microsoft.com/office/officeart/2005/8/layout/bProcess3"/>
    <dgm:cxn modelId="{548733C0-A80A-490E-92D6-44EC4DDF9DEE}" srcId="{D98A3696-E16F-4F89-8A13-3DD4768161CA}" destId="{AB9427FE-8BA7-48D0-9D18-85A73A7A1F34}" srcOrd="2" destOrd="0" parTransId="{6DB7B09A-EED9-4E8B-9DB5-82EF36F9D488}" sibTransId="{746622C1-3E99-482A-AA24-3CB3C9CCDEF4}"/>
    <dgm:cxn modelId="{38C998C9-3936-460E-BB14-A0676B562CF8}" type="presOf" srcId="{746622C1-3E99-482A-AA24-3CB3C9CCDEF4}" destId="{D150A9F0-A68C-45A9-9182-4172A0FFDABF}" srcOrd="0" destOrd="0" presId="urn:microsoft.com/office/officeart/2005/8/layout/bProcess3"/>
    <dgm:cxn modelId="{48ECE5DE-1293-4477-B18A-4A73B97B987B}" type="presOf" srcId="{335C3B1B-5A72-4E29-AD3E-EBA007C74235}" destId="{FB5D3CDD-7225-4C44-AE0E-E9A00A2E9D7B}" srcOrd="0" destOrd="0" presId="urn:microsoft.com/office/officeart/2005/8/layout/bProcess3"/>
    <dgm:cxn modelId="{6D58A9E0-307D-49FA-A1E0-9C038B4454D5}" type="presOf" srcId="{9F3D0067-B045-4CC6-AEC0-CAF516ADDC91}" destId="{09ACA209-8B61-450D-87F6-14C583840A45}" srcOrd="0" destOrd="0" presId="urn:microsoft.com/office/officeart/2005/8/layout/bProcess3"/>
    <dgm:cxn modelId="{25A82AE5-2FF4-4A29-9DE4-4EB7C27DDAE0}" type="presOf" srcId="{B7F1F3BE-3C51-496C-A8D3-8758E5F37448}" destId="{48B49E0B-1B88-4658-8992-AADB88C80F58}" srcOrd="1" destOrd="0" presId="urn:microsoft.com/office/officeart/2005/8/layout/bProcess3"/>
    <dgm:cxn modelId="{FA2BE8E7-246D-4E50-A5F0-4ABC5AA607C2}" type="presOf" srcId="{FFC27DFE-74F0-4853-A594-4241BAB3B20F}" destId="{56E7C627-DA1B-4810-8F20-A5EDED905A18}" srcOrd="0" destOrd="0" presId="urn:microsoft.com/office/officeart/2005/8/layout/bProcess3"/>
    <dgm:cxn modelId="{168CB4E8-6105-42CB-B41F-E59E0AAB0348}" srcId="{D98A3696-E16F-4F89-8A13-3DD4768161CA}" destId="{9F3D0067-B045-4CC6-AEC0-CAF516ADDC91}" srcOrd="3" destOrd="0" parTransId="{7877E04A-7196-4822-BADB-7386E360FB66}" sibTransId="{B7F1F3BE-3C51-496C-A8D3-8758E5F37448}"/>
    <dgm:cxn modelId="{1CFB78EA-D5A9-4062-ABF4-809F8FB9D025}" srcId="{D98A3696-E16F-4F89-8A13-3DD4768161CA}" destId="{9DBD9199-F193-4267-BD1A-6B66DF315B5E}" srcOrd="0" destOrd="0" parTransId="{BDB146C6-3B46-4364-AE0B-8387712E6A59}" sibTransId="{E73F4456-DA7B-41F7-BC1E-7CCC2ED7C6A5}"/>
    <dgm:cxn modelId="{8741C8EC-F523-44AB-B5F7-E3448AF5E768}" type="presOf" srcId="{5F9A8553-2BF9-4742-B025-1CEEDFF0EEEA}" destId="{5480C685-C94E-4B17-A8C3-4D5CFDC305C0}" srcOrd="1" destOrd="0" presId="urn:microsoft.com/office/officeart/2005/8/layout/bProcess3"/>
    <dgm:cxn modelId="{BA806DFF-B06E-4959-B8AD-1F1DF1CF1F32}" type="presOf" srcId="{82C66490-71CB-4BD3-82E5-DD1A703D12DF}" destId="{8B2AD88F-7D00-4787-8865-03C6F414FA48}" srcOrd="0" destOrd="0" presId="urn:microsoft.com/office/officeart/2005/8/layout/bProcess3"/>
    <dgm:cxn modelId="{362C11C8-2C73-439A-A8D2-B2E7CCC512BD}" type="presParOf" srcId="{D1F16379-D163-4E9A-BD67-71E2693FA41D}" destId="{1F937738-004D-402D-AC66-6B8B39D4A7EF}" srcOrd="0" destOrd="0" presId="urn:microsoft.com/office/officeart/2005/8/layout/bProcess3"/>
    <dgm:cxn modelId="{3CB5463B-C1E3-4A80-AE1D-490B646D7B02}" type="presParOf" srcId="{D1F16379-D163-4E9A-BD67-71E2693FA41D}" destId="{A3622FE6-09FC-49B0-BE7A-BFC7CCEC72A9}" srcOrd="1" destOrd="0" presId="urn:microsoft.com/office/officeart/2005/8/layout/bProcess3"/>
    <dgm:cxn modelId="{F4ACC70A-F6D4-4AD7-8337-8104817F7446}" type="presParOf" srcId="{A3622FE6-09FC-49B0-BE7A-BFC7CCEC72A9}" destId="{8929B90D-7F8D-458B-B1CB-09C167D4846F}" srcOrd="0" destOrd="0" presId="urn:microsoft.com/office/officeart/2005/8/layout/bProcess3"/>
    <dgm:cxn modelId="{D3009950-C1B8-4BF1-96E4-3088C940DD0E}" type="presParOf" srcId="{D1F16379-D163-4E9A-BD67-71E2693FA41D}" destId="{FB5D3CDD-7225-4C44-AE0E-E9A00A2E9D7B}" srcOrd="2" destOrd="0" presId="urn:microsoft.com/office/officeart/2005/8/layout/bProcess3"/>
    <dgm:cxn modelId="{23A7C07B-7753-491F-AD47-9DDEA275BDD6}" type="presParOf" srcId="{D1F16379-D163-4E9A-BD67-71E2693FA41D}" destId="{5BBF02B4-0C31-4533-9959-2C0EF6D3DEDE}" srcOrd="3" destOrd="0" presId="urn:microsoft.com/office/officeart/2005/8/layout/bProcess3"/>
    <dgm:cxn modelId="{B408E9DC-6BF5-4E96-B948-2FE3E319336D}" type="presParOf" srcId="{5BBF02B4-0C31-4533-9959-2C0EF6D3DEDE}" destId="{3EAD4E50-D2D3-4542-845C-34B0CA3EC9C9}" srcOrd="0" destOrd="0" presId="urn:microsoft.com/office/officeart/2005/8/layout/bProcess3"/>
    <dgm:cxn modelId="{17DD91E8-943E-4DEE-80FD-4715475E2EA8}" type="presParOf" srcId="{D1F16379-D163-4E9A-BD67-71E2693FA41D}" destId="{D595A16A-B2BF-4C8F-8911-B3B409FE8628}" srcOrd="4" destOrd="0" presId="urn:microsoft.com/office/officeart/2005/8/layout/bProcess3"/>
    <dgm:cxn modelId="{1FC11899-9C6F-4402-A4CA-47A433A5C9AE}" type="presParOf" srcId="{D1F16379-D163-4E9A-BD67-71E2693FA41D}" destId="{D150A9F0-A68C-45A9-9182-4172A0FFDABF}" srcOrd="5" destOrd="0" presId="urn:microsoft.com/office/officeart/2005/8/layout/bProcess3"/>
    <dgm:cxn modelId="{3173BEAE-B622-439C-9C09-0A0F5F8D4F78}" type="presParOf" srcId="{D150A9F0-A68C-45A9-9182-4172A0FFDABF}" destId="{3E5AA3F1-87CE-4B85-A412-37AB1B6F344B}" srcOrd="0" destOrd="0" presId="urn:microsoft.com/office/officeart/2005/8/layout/bProcess3"/>
    <dgm:cxn modelId="{F0825A8D-E7B8-432F-8285-ECF4C51524CB}" type="presParOf" srcId="{D1F16379-D163-4E9A-BD67-71E2693FA41D}" destId="{09ACA209-8B61-450D-87F6-14C583840A45}" srcOrd="6" destOrd="0" presId="urn:microsoft.com/office/officeart/2005/8/layout/bProcess3"/>
    <dgm:cxn modelId="{ADCBE750-BDD2-49CA-A8D5-E072F918A0D0}" type="presParOf" srcId="{D1F16379-D163-4E9A-BD67-71E2693FA41D}" destId="{9AABCD54-B324-4D04-AF95-6D92E6224A29}" srcOrd="7" destOrd="0" presId="urn:microsoft.com/office/officeart/2005/8/layout/bProcess3"/>
    <dgm:cxn modelId="{4B06BF7F-4EF0-44F3-B033-F33EEB649461}" type="presParOf" srcId="{9AABCD54-B324-4D04-AF95-6D92E6224A29}" destId="{48B49E0B-1B88-4658-8992-AADB88C80F58}" srcOrd="0" destOrd="0" presId="urn:microsoft.com/office/officeart/2005/8/layout/bProcess3"/>
    <dgm:cxn modelId="{E1FCD62C-0375-432F-BD79-D1D32760C960}" type="presParOf" srcId="{D1F16379-D163-4E9A-BD67-71E2693FA41D}" destId="{8B2AD88F-7D00-4787-8865-03C6F414FA48}" srcOrd="8" destOrd="0" presId="urn:microsoft.com/office/officeart/2005/8/layout/bProcess3"/>
    <dgm:cxn modelId="{2024124D-3862-4C0A-9722-020C80F4BAA3}" type="presParOf" srcId="{D1F16379-D163-4E9A-BD67-71E2693FA41D}" destId="{49C6099A-4C44-43A8-9A52-9E88FE692FE5}" srcOrd="9" destOrd="0" presId="urn:microsoft.com/office/officeart/2005/8/layout/bProcess3"/>
    <dgm:cxn modelId="{99E459C2-32CF-4B53-9810-61ED03BA8D12}" type="presParOf" srcId="{49C6099A-4C44-43A8-9A52-9E88FE692FE5}" destId="{5480C685-C94E-4B17-A8C3-4D5CFDC305C0}" srcOrd="0" destOrd="0" presId="urn:microsoft.com/office/officeart/2005/8/layout/bProcess3"/>
    <dgm:cxn modelId="{6E77070A-3EE5-49C1-917F-D4E071D2AD63}" type="presParOf" srcId="{D1F16379-D163-4E9A-BD67-71E2693FA41D}" destId="{56E7C627-DA1B-4810-8F20-A5EDED905A18}"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F87699-8557-44F8-A8D3-0876F46DD049}" type="doc">
      <dgm:prSet loTypeId="urn:microsoft.com/office/officeart/2005/8/layout/pyramid3" loCatId="pyramid" qsTypeId="urn:microsoft.com/office/officeart/2005/8/quickstyle/simple1" qsCatId="simple" csTypeId="urn:microsoft.com/office/officeart/2005/8/colors/accent1_2" csCatId="accent1" phldr="1"/>
      <dgm:spPr/>
    </dgm:pt>
    <dgm:pt modelId="{718ACF47-94E4-441A-B5E8-E4605FDC0016}">
      <dgm:prSet phldrT="[Text]" custT="1"/>
      <dgm:spPr/>
      <dgm:t>
        <a:bodyPr/>
        <a:lstStyle/>
        <a:p>
          <a:r>
            <a:rPr lang="en-US" sz="1200" dirty="0">
              <a:solidFill>
                <a:schemeClr val="bg1"/>
              </a:solidFill>
            </a:rPr>
            <a:t>Students Currently in Grades 4</a:t>
          </a:r>
          <a:r>
            <a:rPr lang="en-US" sz="1200" baseline="30000" dirty="0">
              <a:solidFill>
                <a:schemeClr val="bg1"/>
              </a:solidFill>
            </a:rPr>
            <a:t>th</a:t>
          </a:r>
          <a:r>
            <a:rPr lang="en-US" sz="1200" dirty="0">
              <a:solidFill>
                <a:schemeClr val="bg1"/>
              </a:solidFill>
            </a:rPr>
            <a:t> to 7</a:t>
          </a:r>
          <a:r>
            <a:rPr lang="en-US" sz="1200" baseline="30000" dirty="0">
              <a:solidFill>
                <a:schemeClr val="bg1"/>
              </a:solidFill>
            </a:rPr>
            <a:t>th</a:t>
          </a:r>
          <a:r>
            <a:rPr lang="en-US" sz="1200" dirty="0">
              <a:solidFill>
                <a:schemeClr val="bg1"/>
              </a:solidFill>
            </a:rPr>
            <a:t> grades within 15 miles radius of proposed location</a:t>
          </a:r>
        </a:p>
      </dgm:t>
    </dgm:pt>
    <dgm:pt modelId="{0C7183E3-4C04-4DEC-9EF6-3DAE3184046C}" type="parTrans" cxnId="{EFE795A8-B9E1-4548-8027-845656A1266F}">
      <dgm:prSet/>
      <dgm:spPr/>
      <dgm:t>
        <a:bodyPr/>
        <a:lstStyle/>
        <a:p>
          <a:endParaRPr lang="en-US"/>
        </a:p>
      </dgm:t>
    </dgm:pt>
    <dgm:pt modelId="{5F481BAB-018D-4DEE-83CC-3C880D9D8873}" type="sibTrans" cxnId="{EFE795A8-B9E1-4548-8027-845656A1266F}">
      <dgm:prSet/>
      <dgm:spPr/>
      <dgm:t>
        <a:bodyPr/>
        <a:lstStyle/>
        <a:p>
          <a:endParaRPr lang="en-US"/>
        </a:p>
      </dgm:t>
    </dgm:pt>
    <dgm:pt modelId="{3254500E-FC8F-4928-B960-9122DBE38923}">
      <dgm:prSet phldrT="[Text]"/>
      <dgm:spPr/>
      <dgm:t>
        <a:bodyPr/>
        <a:lstStyle/>
        <a:p>
          <a:r>
            <a:rPr lang="en-US" b="1" dirty="0">
              <a:solidFill>
                <a:schemeClr val="bg1"/>
              </a:solidFill>
            </a:rPr>
            <a:t>Students interested and reasonably ready in college prep coursework</a:t>
          </a:r>
        </a:p>
      </dgm:t>
    </dgm:pt>
    <dgm:pt modelId="{074D9CE7-9B22-421A-B4AC-C67F9A5FB14B}" type="parTrans" cxnId="{E1A88D8D-51E0-482D-BB1E-C67A7FD6A749}">
      <dgm:prSet/>
      <dgm:spPr/>
      <dgm:t>
        <a:bodyPr/>
        <a:lstStyle/>
        <a:p>
          <a:endParaRPr lang="en-US"/>
        </a:p>
      </dgm:t>
    </dgm:pt>
    <dgm:pt modelId="{94D34885-498C-405C-B519-7F71A39A8124}" type="sibTrans" cxnId="{E1A88D8D-51E0-482D-BB1E-C67A7FD6A749}">
      <dgm:prSet/>
      <dgm:spPr/>
      <dgm:t>
        <a:bodyPr/>
        <a:lstStyle/>
        <a:p>
          <a:endParaRPr lang="en-US"/>
        </a:p>
      </dgm:t>
    </dgm:pt>
    <dgm:pt modelId="{FD1404BF-1E72-40C4-AD00-295413FA007B}">
      <dgm:prSet phldrT="[Text]"/>
      <dgm:spPr/>
      <dgm:t>
        <a:bodyPr/>
        <a:lstStyle/>
        <a:p>
          <a:r>
            <a:rPr lang="en-US" b="1" dirty="0">
              <a:solidFill>
                <a:schemeClr val="bg1"/>
              </a:solidFill>
            </a:rPr>
            <a:t>Students whose parents are willing and able to complete the admission application</a:t>
          </a:r>
        </a:p>
      </dgm:t>
    </dgm:pt>
    <dgm:pt modelId="{B142945F-6C19-4E11-B551-1058ED92A9E0}" type="parTrans" cxnId="{F7158DB8-4711-474D-B2AD-96137F3CAF34}">
      <dgm:prSet/>
      <dgm:spPr/>
      <dgm:t>
        <a:bodyPr/>
        <a:lstStyle/>
        <a:p>
          <a:endParaRPr lang="en-US"/>
        </a:p>
      </dgm:t>
    </dgm:pt>
    <dgm:pt modelId="{BD6D157C-D5A5-4FE4-80E0-7ED9F6718488}" type="sibTrans" cxnId="{F7158DB8-4711-474D-B2AD-96137F3CAF34}">
      <dgm:prSet/>
      <dgm:spPr/>
      <dgm:t>
        <a:bodyPr/>
        <a:lstStyle/>
        <a:p>
          <a:endParaRPr lang="en-US"/>
        </a:p>
      </dgm:t>
    </dgm:pt>
    <dgm:pt modelId="{A5BDD039-1C91-4B0D-ADAA-E608BBB7E006}">
      <dgm:prSet phldrT="[Text]"/>
      <dgm:spPr/>
      <dgm:t>
        <a:bodyPr/>
        <a:lstStyle/>
        <a:p>
          <a:r>
            <a:rPr lang="en-US" b="1" dirty="0">
              <a:solidFill>
                <a:schemeClr val="bg1"/>
              </a:solidFill>
            </a:rPr>
            <a:t>Students/Parents who are not happy with their zoned school</a:t>
          </a:r>
        </a:p>
      </dgm:t>
    </dgm:pt>
    <dgm:pt modelId="{457A026E-64D3-4416-8C26-BEF822C8E15F}" type="parTrans" cxnId="{61B751DC-91EC-4537-B042-E2BFE4D70F83}">
      <dgm:prSet/>
      <dgm:spPr/>
      <dgm:t>
        <a:bodyPr/>
        <a:lstStyle/>
        <a:p>
          <a:endParaRPr lang="en-US"/>
        </a:p>
      </dgm:t>
    </dgm:pt>
    <dgm:pt modelId="{50D2AC71-BA47-4F4B-B023-EA3BB1959F85}" type="sibTrans" cxnId="{61B751DC-91EC-4537-B042-E2BFE4D70F83}">
      <dgm:prSet/>
      <dgm:spPr/>
      <dgm:t>
        <a:bodyPr/>
        <a:lstStyle/>
        <a:p>
          <a:endParaRPr lang="en-US"/>
        </a:p>
      </dgm:t>
    </dgm:pt>
    <dgm:pt modelId="{0FB25D54-CA48-4AB7-A1ED-6CAFF466C4EC}">
      <dgm:prSet phldrT="[Text]"/>
      <dgm:spPr/>
      <dgm:t>
        <a:bodyPr/>
        <a:lstStyle/>
        <a:p>
          <a:r>
            <a:rPr lang="en-US" b="1" dirty="0">
              <a:solidFill>
                <a:schemeClr val="bg1"/>
              </a:solidFill>
            </a:rPr>
            <a:t>Students/Parents who have their own transportation </a:t>
          </a:r>
          <a:br>
            <a:rPr lang="en-US" b="1" dirty="0">
              <a:solidFill>
                <a:schemeClr val="bg1"/>
              </a:solidFill>
            </a:rPr>
          </a:br>
          <a:r>
            <a:rPr lang="en-US" b="1" dirty="0">
              <a:solidFill>
                <a:schemeClr val="bg1"/>
              </a:solidFill>
            </a:rPr>
            <a:t>and willing to drive to charter school</a:t>
          </a:r>
        </a:p>
      </dgm:t>
    </dgm:pt>
    <dgm:pt modelId="{3E07DDAA-FBA1-4FFF-8E33-63B015E99D31}" type="parTrans" cxnId="{6BCDB6A3-D61E-4008-83EA-6BE5FA3D6AC3}">
      <dgm:prSet/>
      <dgm:spPr/>
      <dgm:t>
        <a:bodyPr/>
        <a:lstStyle/>
        <a:p>
          <a:endParaRPr lang="en-US"/>
        </a:p>
      </dgm:t>
    </dgm:pt>
    <dgm:pt modelId="{A39BA63B-48FA-4F85-B5E7-4626F92EC415}" type="sibTrans" cxnId="{6BCDB6A3-D61E-4008-83EA-6BE5FA3D6AC3}">
      <dgm:prSet/>
      <dgm:spPr/>
      <dgm:t>
        <a:bodyPr/>
        <a:lstStyle/>
        <a:p>
          <a:endParaRPr lang="en-US"/>
        </a:p>
      </dgm:t>
    </dgm:pt>
    <dgm:pt modelId="{E1DE3BE1-79FD-4BDC-8921-8D4EB9599CFC}">
      <dgm:prSet/>
      <dgm:spPr/>
      <dgm:t>
        <a:bodyPr/>
        <a:lstStyle/>
        <a:p>
          <a:r>
            <a:rPr lang="en-US" b="1" dirty="0">
              <a:solidFill>
                <a:schemeClr val="bg1"/>
              </a:solidFill>
            </a:rPr>
            <a:t>Projected </a:t>
          </a:r>
          <a:br>
            <a:rPr lang="en-US" b="1" dirty="0">
              <a:solidFill>
                <a:schemeClr val="bg1"/>
              </a:solidFill>
            </a:rPr>
          </a:br>
          <a:r>
            <a:rPr lang="en-US" b="1" dirty="0">
              <a:solidFill>
                <a:schemeClr val="bg1"/>
              </a:solidFill>
            </a:rPr>
            <a:t>Enrollment </a:t>
          </a:r>
        </a:p>
      </dgm:t>
    </dgm:pt>
    <dgm:pt modelId="{8396FD06-ED6C-462F-81FF-8C6C8A829771}" type="parTrans" cxnId="{DB7D90E2-F5AF-48B7-ABFD-800D38BE5073}">
      <dgm:prSet/>
      <dgm:spPr/>
      <dgm:t>
        <a:bodyPr/>
        <a:lstStyle/>
        <a:p>
          <a:endParaRPr lang="en-US"/>
        </a:p>
      </dgm:t>
    </dgm:pt>
    <dgm:pt modelId="{1EAED736-6FDB-48A0-86F1-40D4D6309D20}" type="sibTrans" cxnId="{DB7D90E2-F5AF-48B7-ABFD-800D38BE5073}">
      <dgm:prSet/>
      <dgm:spPr/>
      <dgm:t>
        <a:bodyPr/>
        <a:lstStyle/>
        <a:p>
          <a:endParaRPr lang="en-US"/>
        </a:p>
      </dgm:t>
    </dgm:pt>
    <dgm:pt modelId="{0A80AAB8-3482-4CEE-B9A6-409F51761C1D}">
      <dgm:prSet/>
      <dgm:spPr/>
      <dgm:t>
        <a:bodyPr/>
        <a:lstStyle/>
        <a:p>
          <a:r>
            <a:rPr lang="en-US" b="1" dirty="0">
              <a:solidFill>
                <a:schemeClr val="bg1"/>
              </a:solidFill>
            </a:rPr>
            <a:t>Students who either are not admitted or opt not to attend Classen SAS, Harding Fine Arts, Harding Charter Prep, transfer to other district high school via open transfer, join Honors Program at traditional high school </a:t>
          </a:r>
        </a:p>
      </dgm:t>
    </dgm:pt>
    <dgm:pt modelId="{A4DBE826-005F-4913-8982-14A6F7D05B65}" type="parTrans" cxnId="{FE5910CE-29FC-4042-B17F-BEDF2DC3BB95}">
      <dgm:prSet/>
      <dgm:spPr/>
      <dgm:t>
        <a:bodyPr/>
        <a:lstStyle/>
        <a:p>
          <a:endParaRPr lang="en-US"/>
        </a:p>
      </dgm:t>
    </dgm:pt>
    <dgm:pt modelId="{FEE7ED45-435E-4B37-9504-5C9C654ABDA9}" type="sibTrans" cxnId="{FE5910CE-29FC-4042-B17F-BEDF2DC3BB95}">
      <dgm:prSet/>
      <dgm:spPr/>
      <dgm:t>
        <a:bodyPr/>
        <a:lstStyle/>
        <a:p>
          <a:endParaRPr lang="en-US"/>
        </a:p>
      </dgm:t>
    </dgm:pt>
    <dgm:pt modelId="{E9243F5D-9CD0-4A72-A97F-FC6878DF548F}">
      <dgm:prSet/>
      <dgm:spPr/>
      <dgm:t>
        <a:bodyPr/>
        <a:lstStyle/>
        <a:p>
          <a:r>
            <a:rPr lang="en-US" b="1" dirty="0">
              <a:solidFill>
                <a:schemeClr val="bg1"/>
              </a:solidFill>
            </a:rPr>
            <a:t>Students who did not want to participate in OSSAA athletics, theatre, choir, etc. and are willing to leave friends to go to start-up charter school</a:t>
          </a:r>
        </a:p>
      </dgm:t>
    </dgm:pt>
    <dgm:pt modelId="{270EED6E-9C33-49A3-B9C9-02A8D659608E}" type="parTrans" cxnId="{AD2F390B-F509-48A8-88CC-E07E5321842B}">
      <dgm:prSet/>
      <dgm:spPr/>
      <dgm:t>
        <a:bodyPr/>
        <a:lstStyle/>
        <a:p>
          <a:endParaRPr lang="en-US"/>
        </a:p>
      </dgm:t>
    </dgm:pt>
    <dgm:pt modelId="{9D7BA321-8985-4243-A1A6-2392FE8B7940}" type="sibTrans" cxnId="{AD2F390B-F509-48A8-88CC-E07E5321842B}">
      <dgm:prSet/>
      <dgm:spPr/>
      <dgm:t>
        <a:bodyPr/>
        <a:lstStyle/>
        <a:p>
          <a:endParaRPr lang="en-US"/>
        </a:p>
      </dgm:t>
    </dgm:pt>
    <dgm:pt modelId="{40F65664-2DCF-4B4D-8F65-584C0B14AF9B}" type="pres">
      <dgm:prSet presAssocID="{BAF87699-8557-44F8-A8D3-0876F46DD049}" presName="Name0" presStyleCnt="0">
        <dgm:presLayoutVars>
          <dgm:dir/>
          <dgm:animLvl val="lvl"/>
          <dgm:resizeHandles val="exact"/>
        </dgm:presLayoutVars>
      </dgm:prSet>
      <dgm:spPr/>
    </dgm:pt>
    <dgm:pt modelId="{7586F0C2-A94C-4A2D-A767-38D771E161C4}" type="pres">
      <dgm:prSet presAssocID="{718ACF47-94E4-441A-B5E8-E4605FDC0016}" presName="Name8" presStyleCnt="0"/>
      <dgm:spPr/>
    </dgm:pt>
    <dgm:pt modelId="{92152850-53F6-473F-9D4C-C788BB46445B}" type="pres">
      <dgm:prSet presAssocID="{718ACF47-94E4-441A-B5E8-E4605FDC0016}" presName="level" presStyleLbl="node1" presStyleIdx="0" presStyleCnt="8" custLinFactNeighborY="-21707">
        <dgm:presLayoutVars>
          <dgm:chMax val="1"/>
          <dgm:bulletEnabled val="1"/>
        </dgm:presLayoutVars>
      </dgm:prSet>
      <dgm:spPr/>
    </dgm:pt>
    <dgm:pt modelId="{AE580747-5F2E-4F8E-B914-F6B33FDEB950}" type="pres">
      <dgm:prSet presAssocID="{718ACF47-94E4-441A-B5E8-E4605FDC0016}" presName="levelTx" presStyleLbl="revTx" presStyleIdx="0" presStyleCnt="0">
        <dgm:presLayoutVars>
          <dgm:chMax val="1"/>
          <dgm:bulletEnabled val="1"/>
        </dgm:presLayoutVars>
      </dgm:prSet>
      <dgm:spPr/>
    </dgm:pt>
    <dgm:pt modelId="{904DA668-E683-4546-8B11-99F9974EF7C3}" type="pres">
      <dgm:prSet presAssocID="{3254500E-FC8F-4928-B960-9122DBE38923}" presName="Name8" presStyleCnt="0"/>
      <dgm:spPr/>
    </dgm:pt>
    <dgm:pt modelId="{8628D506-4890-427C-B210-5139D9FE13EB}" type="pres">
      <dgm:prSet presAssocID="{3254500E-FC8F-4928-B960-9122DBE38923}" presName="level" presStyleLbl="node1" presStyleIdx="1" presStyleCnt="8">
        <dgm:presLayoutVars>
          <dgm:chMax val="1"/>
          <dgm:bulletEnabled val="1"/>
        </dgm:presLayoutVars>
      </dgm:prSet>
      <dgm:spPr/>
    </dgm:pt>
    <dgm:pt modelId="{A7F3F43B-528D-4D3D-8236-BF2F1899D8AC}" type="pres">
      <dgm:prSet presAssocID="{3254500E-FC8F-4928-B960-9122DBE38923}" presName="levelTx" presStyleLbl="revTx" presStyleIdx="0" presStyleCnt="0">
        <dgm:presLayoutVars>
          <dgm:chMax val="1"/>
          <dgm:bulletEnabled val="1"/>
        </dgm:presLayoutVars>
      </dgm:prSet>
      <dgm:spPr/>
    </dgm:pt>
    <dgm:pt modelId="{A50A53CA-C670-4878-A592-E51BD9471D42}" type="pres">
      <dgm:prSet presAssocID="{A5BDD039-1C91-4B0D-ADAA-E608BBB7E006}" presName="Name8" presStyleCnt="0"/>
      <dgm:spPr/>
    </dgm:pt>
    <dgm:pt modelId="{982F06EE-2A8B-4ED0-946E-23674F7B4663}" type="pres">
      <dgm:prSet presAssocID="{A5BDD039-1C91-4B0D-ADAA-E608BBB7E006}" presName="level" presStyleLbl="node1" presStyleIdx="2" presStyleCnt="8">
        <dgm:presLayoutVars>
          <dgm:chMax val="1"/>
          <dgm:bulletEnabled val="1"/>
        </dgm:presLayoutVars>
      </dgm:prSet>
      <dgm:spPr/>
    </dgm:pt>
    <dgm:pt modelId="{0DB3C1A4-84C0-40C9-A906-D4E1CFC214B9}" type="pres">
      <dgm:prSet presAssocID="{A5BDD039-1C91-4B0D-ADAA-E608BBB7E006}" presName="levelTx" presStyleLbl="revTx" presStyleIdx="0" presStyleCnt="0">
        <dgm:presLayoutVars>
          <dgm:chMax val="1"/>
          <dgm:bulletEnabled val="1"/>
        </dgm:presLayoutVars>
      </dgm:prSet>
      <dgm:spPr/>
    </dgm:pt>
    <dgm:pt modelId="{71504407-8437-4C13-A459-09C570859C3A}" type="pres">
      <dgm:prSet presAssocID="{0FB25D54-CA48-4AB7-A1ED-6CAFF466C4EC}" presName="Name8" presStyleCnt="0"/>
      <dgm:spPr/>
    </dgm:pt>
    <dgm:pt modelId="{F7233506-3399-438D-8014-85BD25378542}" type="pres">
      <dgm:prSet presAssocID="{0FB25D54-CA48-4AB7-A1ED-6CAFF466C4EC}" presName="level" presStyleLbl="node1" presStyleIdx="3" presStyleCnt="8">
        <dgm:presLayoutVars>
          <dgm:chMax val="1"/>
          <dgm:bulletEnabled val="1"/>
        </dgm:presLayoutVars>
      </dgm:prSet>
      <dgm:spPr/>
    </dgm:pt>
    <dgm:pt modelId="{184E7C8F-0733-40F6-8E68-35B74914145C}" type="pres">
      <dgm:prSet presAssocID="{0FB25D54-CA48-4AB7-A1ED-6CAFF466C4EC}" presName="levelTx" presStyleLbl="revTx" presStyleIdx="0" presStyleCnt="0">
        <dgm:presLayoutVars>
          <dgm:chMax val="1"/>
          <dgm:bulletEnabled val="1"/>
        </dgm:presLayoutVars>
      </dgm:prSet>
      <dgm:spPr/>
    </dgm:pt>
    <dgm:pt modelId="{745F8BCB-D569-4439-BEC4-2849E4AA74B0}" type="pres">
      <dgm:prSet presAssocID="{0A80AAB8-3482-4CEE-B9A6-409F51761C1D}" presName="Name8" presStyleCnt="0"/>
      <dgm:spPr/>
    </dgm:pt>
    <dgm:pt modelId="{ABB805A0-6A9E-4C72-BF85-6E88A9747201}" type="pres">
      <dgm:prSet presAssocID="{0A80AAB8-3482-4CEE-B9A6-409F51761C1D}" presName="level" presStyleLbl="node1" presStyleIdx="4" presStyleCnt="8">
        <dgm:presLayoutVars>
          <dgm:chMax val="1"/>
          <dgm:bulletEnabled val="1"/>
        </dgm:presLayoutVars>
      </dgm:prSet>
      <dgm:spPr/>
    </dgm:pt>
    <dgm:pt modelId="{93C1D81A-1286-40CE-9CC8-9A94C4B5850B}" type="pres">
      <dgm:prSet presAssocID="{0A80AAB8-3482-4CEE-B9A6-409F51761C1D}" presName="levelTx" presStyleLbl="revTx" presStyleIdx="0" presStyleCnt="0">
        <dgm:presLayoutVars>
          <dgm:chMax val="1"/>
          <dgm:bulletEnabled val="1"/>
        </dgm:presLayoutVars>
      </dgm:prSet>
      <dgm:spPr/>
    </dgm:pt>
    <dgm:pt modelId="{4B7BF22C-D6BC-40C6-ABAB-B4CCE0E1C276}" type="pres">
      <dgm:prSet presAssocID="{E9243F5D-9CD0-4A72-A97F-FC6878DF548F}" presName="Name8" presStyleCnt="0"/>
      <dgm:spPr/>
    </dgm:pt>
    <dgm:pt modelId="{3CE96EF7-FFF9-45C3-A903-5112B32CECD5}" type="pres">
      <dgm:prSet presAssocID="{E9243F5D-9CD0-4A72-A97F-FC6878DF548F}" presName="level" presStyleLbl="node1" presStyleIdx="5" presStyleCnt="8">
        <dgm:presLayoutVars>
          <dgm:chMax val="1"/>
          <dgm:bulletEnabled val="1"/>
        </dgm:presLayoutVars>
      </dgm:prSet>
      <dgm:spPr/>
    </dgm:pt>
    <dgm:pt modelId="{FC1B6117-8446-433A-B18E-34F18707E9EC}" type="pres">
      <dgm:prSet presAssocID="{E9243F5D-9CD0-4A72-A97F-FC6878DF548F}" presName="levelTx" presStyleLbl="revTx" presStyleIdx="0" presStyleCnt="0">
        <dgm:presLayoutVars>
          <dgm:chMax val="1"/>
          <dgm:bulletEnabled val="1"/>
        </dgm:presLayoutVars>
      </dgm:prSet>
      <dgm:spPr/>
    </dgm:pt>
    <dgm:pt modelId="{8763BF02-3329-4353-BDF9-B9D2A20C756D}" type="pres">
      <dgm:prSet presAssocID="{FD1404BF-1E72-40C4-AD00-295413FA007B}" presName="Name8" presStyleCnt="0"/>
      <dgm:spPr/>
    </dgm:pt>
    <dgm:pt modelId="{8BAA6D94-09F6-4F1A-ACBE-5E258936AFDF}" type="pres">
      <dgm:prSet presAssocID="{FD1404BF-1E72-40C4-AD00-295413FA007B}" presName="level" presStyleLbl="node1" presStyleIdx="6" presStyleCnt="8">
        <dgm:presLayoutVars>
          <dgm:chMax val="1"/>
          <dgm:bulletEnabled val="1"/>
        </dgm:presLayoutVars>
      </dgm:prSet>
      <dgm:spPr/>
    </dgm:pt>
    <dgm:pt modelId="{8A9C1BC1-1216-4C6C-8B74-335EFF00BEA9}" type="pres">
      <dgm:prSet presAssocID="{FD1404BF-1E72-40C4-AD00-295413FA007B}" presName="levelTx" presStyleLbl="revTx" presStyleIdx="0" presStyleCnt="0">
        <dgm:presLayoutVars>
          <dgm:chMax val="1"/>
          <dgm:bulletEnabled val="1"/>
        </dgm:presLayoutVars>
      </dgm:prSet>
      <dgm:spPr/>
    </dgm:pt>
    <dgm:pt modelId="{4F3E5A4C-17C3-4F76-9395-C1E5863E9E4D}" type="pres">
      <dgm:prSet presAssocID="{E1DE3BE1-79FD-4BDC-8921-8D4EB9599CFC}" presName="Name8" presStyleCnt="0"/>
      <dgm:spPr/>
    </dgm:pt>
    <dgm:pt modelId="{D5FA39D5-43C8-4936-94BE-40D783C2378F}" type="pres">
      <dgm:prSet presAssocID="{E1DE3BE1-79FD-4BDC-8921-8D4EB9599CFC}" presName="level" presStyleLbl="node1" presStyleIdx="7" presStyleCnt="8">
        <dgm:presLayoutVars>
          <dgm:chMax val="1"/>
          <dgm:bulletEnabled val="1"/>
        </dgm:presLayoutVars>
      </dgm:prSet>
      <dgm:spPr/>
    </dgm:pt>
    <dgm:pt modelId="{28BA1D02-BFE9-4360-BDFB-D74B58A4BB6E}" type="pres">
      <dgm:prSet presAssocID="{E1DE3BE1-79FD-4BDC-8921-8D4EB9599CFC}" presName="levelTx" presStyleLbl="revTx" presStyleIdx="0" presStyleCnt="0">
        <dgm:presLayoutVars>
          <dgm:chMax val="1"/>
          <dgm:bulletEnabled val="1"/>
        </dgm:presLayoutVars>
      </dgm:prSet>
      <dgm:spPr/>
    </dgm:pt>
  </dgm:ptLst>
  <dgm:cxnLst>
    <dgm:cxn modelId="{AD2F390B-F509-48A8-88CC-E07E5321842B}" srcId="{BAF87699-8557-44F8-A8D3-0876F46DD049}" destId="{E9243F5D-9CD0-4A72-A97F-FC6878DF548F}" srcOrd="5" destOrd="0" parTransId="{270EED6E-9C33-49A3-B9C9-02A8D659608E}" sibTransId="{9D7BA321-8985-4243-A1A6-2392FE8B7940}"/>
    <dgm:cxn modelId="{31F31310-9558-4FAA-881E-AED2B6912069}" type="presOf" srcId="{0FB25D54-CA48-4AB7-A1ED-6CAFF466C4EC}" destId="{184E7C8F-0733-40F6-8E68-35B74914145C}" srcOrd="1" destOrd="0" presId="urn:microsoft.com/office/officeart/2005/8/layout/pyramid3"/>
    <dgm:cxn modelId="{F94F7A25-CFB1-44A3-935C-16E43A2F83CD}" type="presOf" srcId="{FD1404BF-1E72-40C4-AD00-295413FA007B}" destId="{8BAA6D94-09F6-4F1A-ACBE-5E258936AFDF}" srcOrd="0" destOrd="0" presId="urn:microsoft.com/office/officeart/2005/8/layout/pyramid3"/>
    <dgm:cxn modelId="{A2B37A30-355D-4C0E-9BA4-2C7B2404DC72}" type="presOf" srcId="{E9243F5D-9CD0-4A72-A97F-FC6878DF548F}" destId="{FC1B6117-8446-433A-B18E-34F18707E9EC}" srcOrd="1" destOrd="0" presId="urn:microsoft.com/office/officeart/2005/8/layout/pyramid3"/>
    <dgm:cxn modelId="{C9DC8537-3D59-4468-82C5-29275BC99420}" type="presOf" srcId="{A5BDD039-1C91-4B0D-ADAA-E608BBB7E006}" destId="{982F06EE-2A8B-4ED0-946E-23674F7B4663}" srcOrd="0" destOrd="0" presId="urn:microsoft.com/office/officeart/2005/8/layout/pyramid3"/>
    <dgm:cxn modelId="{EDA7633A-2AE5-4910-8D81-DD25DAEBFED4}" type="presOf" srcId="{718ACF47-94E4-441A-B5E8-E4605FDC0016}" destId="{92152850-53F6-473F-9D4C-C788BB46445B}" srcOrd="0" destOrd="0" presId="urn:microsoft.com/office/officeart/2005/8/layout/pyramid3"/>
    <dgm:cxn modelId="{A4117741-8AD6-4840-893B-FA86200408DB}" type="presOf" srcId="{E9243F5D-9CD0-4A72-A97F-FC6878DF548F}" destId="{3CE96EF7-FFF9-45C3-A903-5112B32CECD5}" srcOrd="0" destOrd="0" presId="urn:microsoft.com/office/officeart/2005/8/layout/pyramid3"/>
    <dgm:cxn modelId="{DD6B7044-1A41-49CE-9672-B9F20985572A}" type="presOf" srcId="{E1DE3BE1-79FD-4BDC-8921-8D4EB9599CFC}" destId="{D5FA39D5-43C8-4936-94BE-40D783C2378F}" srcOrd="0" destOrd="0" presId="urn:microsoft.com/office/officeart/2005/8/layout/pyramid3"/>
    <dgm:cxn modelId="{C7D6808C-37BC-4AD9-A0B7-B0413DB17B3E}" type="presOf" srcId="{A5BDD039-1C91-4B0D-ADAA-E608BBB7E006}" destId="{0DB3C1A4-84C0-40C9-A906-D4E1CFC214B9}" srcOrd="1" destOrd="0" presId="urn:microsoft.com/office/officeart/2005/8/layout/pyramid3"/>
    <dgm:cxn modelId="{E1A88D8D-51E0-482D-BB1E-C67A7FD6A749}" srcId="{BAF87699-8557-44F8-A8D3-0876F46DD049}" destId="{3254500E-FC8F-4928-B960-9122DBE38923}" srcOrd="1" destOrd="0" parTransId="{074D9CE7-9B22-421A-B4AC-C67F9A5FB14B}" sibTransId="{94D34885-498C-405C-B519-7F71A39A8124}"/>
    <dgm:cxn modelId="{0716B192-2032-4F82-9B17-1FCB58F735F1}" type="presOf" srcId="{718ACF47-94E4-441A-B5E8-E4605FDC0016}" destId="{AE580747-5F2E-4F8E-B914-F6B33FDEB950}" srcOrd="1" destOrd="0" presId="urn:microsoft.com/office/officeart/2005/8/layout/pyramid3"/>
    <dgm:cxn modelId="{0201FB92-36C7-4FDC-B43F-05D555B924F1}" type="presOf" srcId="{3254500E-FC8F-4928-B960-9122DBE38923}" destId="{8628D506-4890-427C-B210-5139D9FE13EB}" srcOrd="0" destOrd="0" presId="urn:microsoft.com/office/officeart/2005/8/layout/pyramid3"/>
    <dgm:cxn modelId="{37907E9A-77DE-424F-8257-213BF9FFB472}" type="presOf" srcId="{FD1404BF-1E72-40C4-AD00-295413FA007B}" destId="{8A9C1BC1-1216-4C6C-8B74-335EFF00BEA9}" srcOrd="1" destOrd="0" presId="urn:microsoft.com/office/officeart/2005/8/layout/pyramid3"/>
    <dgm:cxn modelId="{6BCDB6A3-D61E-4008-83EA-6BE5FA3D6AC3}" srcId="{BAF87699-8557-44F8-A8D3-0876F46DD049}" destId="{0FB25D54-CA48-4AB7-A1ED-6CAFF466C4EC}" srcOrd="3" destOrd="0" parTransId="{3E07DDAA-FBA1-4FFF-8E33-63B015E99D31}" sibTransId="{A39BA63B-48FA-4F85-B5E7-4626F92EC415}"/>
    <dgm:cxn modelId="{94BC00A6-0912-426F-9BC5-6D65679F2EDA}" type="presOf" srcId="{0A80AAB8-3482-4CEE-B9A6-409F51761C1D}" destId="{93C1D81A-1286-40CE-9CC8-9A94C4B5850B}" srcOrd="1" destOrd="0" presId="urn:microsoft.com/office/officeart/2005/8/layout/pyramid3"/>
    <dgm:cxn modelId="{EFE795A8-B9E1-4548-8027-845656A1266F}" srcId="{BAF87699-8557-44F8-A8D3-0876F46DD049}" destId="{718ACF47-94E4-441A-B5E8-E4605FDC0016}" srcOrd="0" destOrd="0" parTransId="{0C7183E3-4C04-4DEC-9EF6-3DAE3184046C}" sibTransId="{5F481BAB-018D-4DEE-83CC-3C880D9D8873}"/>
    <dgm:cxn modelId="{F7158DB8-4711-474D-B2AD-96137F3CAF34}" srcId="{BAF87699-8557-44F8-A8D3-0876F46DD049}" destId="{FD1404BF-1E72-40C4-AD00-295413FA007B}" srcOrd="6" destOrd="0" parTransId="{B142945F-6C19-4E11-B551-1058ED92A9E0}" sibTransId="{BD6D157C-D5A5-4FE4-80E0-7ED9F6718488}"/>
    <dgm:cxn modelId="{FE5910CE-29FC-4042-B17F-BEDF2DC3BB95}" srcId="{BAF87699-8557-44F8-A8D3-0876F46DD049}" destId="{0A80AAB8-3482-4CEE-B9A6-409F51761C1D}" srcOrd="4" destOrd="0" parTransId="{A4DBE826-005F-4913-8982-14A6F7D05B65}" sibTransId="{FEE7ED45-435E-4B37-9504-5C9C654ABDA9}"/>
    <dgm:cxn modelId="{7D31DED0-25F1-41E8-8D7E-3A11DBCEE322}" type="presOf" srcId="{3254500E-FC8F-4928-B960-9122DBE38923}" destId="{A7F3F43B-528D-4D3D-8236-BF2F1899D8AC}" srcOrd="1" destOrd="0" presId="urn:microsoft.com/office/officeart/2005/8/layout/pyramid3"/>
    <dgm:cxn modelId="{1DC69DD9-91D7-4FEF-86FC-BBBD8EE4A986}" type="presOf" srcId="{E1DE3BE1-79FD-4BDC-8921-8D4EB9599CFC}" destId="{28BA1D02-BFE9-4360-BDFB-D74B58A4BB6E}" srcOrd="1" destOrd="0" presId="urn:microsoft.com/office/officeart/2005/8/layout/pyramid3"/>
    <dgm:cxn modelId="{61B751DC-91EC-4537-B042-E2BFE4D70F83}" srcId="{BAF87699-8557-44F8-A8D3-0876F46DD049}" destId="{A5BDD039-1C91-4B0D-ADAA-E608BBB7E006}" srcOrd="2" destOrd="0" parTransId="{457A026E-64D3-4416-8C26-BEF822C8E15F}" sibTransId="{50D2AC71-BA47-4F4B-B023-EA3BB1959F85}"/>
    <dgm:cxn modelId="{15BE52DC-BAD7-4172-BD59-D5866C7A5BB8}" type="presOf" srcId="{0A80AAB8-3482-4CEE-B9A6-409F51761C1D}" destId="{ABB805A0-6A9E-4C72-BF85-6E88A9747201}" srcOrd="0" destOrd="0" presId="urn:microsoft.com/office/officeart/2005/8/layout/pyramid3"/>
    <dgm:cxn modelId="{54B2D4E1-36CA-4047-88CE-B63663795FA8}" type="presOf" srcId="{BAF87699-8557-44F8-A8D3-0876F46DD049}" destId="{40F65664-2DCF-4B4D-8F65-584C0B14AF9B}" srcOrd="0" destOrd="0" presId="urn:microsoft.com/office/officeart/2005/8/layout/pyramid3"/>
    <dgm:cxn modelId="{DB7D90E2-F5AF-48B7-ABFD-800D38BE5073}" srcId="{BAF87699-8557-44F8-A8D3-0876F46DD049}" destId="{E1DE3BE1-79FD-4BDC-8921-8D4EB9599CFC}" srcOrd="7" destOrd="0" parTransId="{8396FD06-ED6C-462F-81FF-8C6C8A829771}" sibTransId="{1EAED736-6FDB-48A0-86F1-40D4D6309D20}"/>
    <dgm:cxn modelId="{4DF796ED-CC68-4FDE-9D4D-54B4FAA54397}" type="presOf" srcId="{0FB25D54-CA48-4AB7-A1ED-6CAFF466C4EC}" destId="{F7233506-3399-438D-8014-85BD25378542}" srcOrd="0" destOrd="0" presId="urn:microsoft.com/office/officeart/2005/8/layout/pyramid3"/>
    <dgm:cxn modelId="{5D52A2A8-D911-466E-A2F5-B336CBE8E459}" type="presParOf" srcId="{40F65664-2DCF-4B4D-8F65-584C0B14AF9B}" destId="{7586F0C2-A94C-4A2D-A767-38D771E161C4}" srcOrd="0" destOrd="0" presId="urn:microsoft.com/office/officeart/2005/8/layout/pyramid3"/>
    <dgm:cxn modelId="{AC7BDD87-2353-4E47-BE20-60B945319E6D}" type="presParOf" srcId="{7586F0C2-A94C-4A2D-A767-38D771E161C4}" destId="{92152850-53F6-473F-9D4C-C788BB46445B}" srcOrd="0" destOrd="0" presId="urn:microsoft.com/office/officeart/2005/8/layout/pyramid3"/>
    <dgm:cxn modelId="{C7F7D8A2-1610-4EBC-ACDF-48FD72260EF7}" type="presParOf" srcId="{7586F0C2-A94C-4A2D-A767-38D771E161C4}" destId="{AE580747-5F2E-4F8E-B914-F6B33FDEB950}" srcOrd="1" destOrd="0" presId="urn:microsoft.com/office/officeart/2005/8/layout/pyramid3"/>
    <dgm:cxn modelId="{F4ACBB5C-8848-4D2D-A01F-3077B5905703}" type="presParOf" srcId="{40F65664-2DCF-4B4D-8F65-584C0B14AF9B}" destId="{904DA668-E683-4546-8B11-99F9974EF7C3}" srcOrd="1" destOrd="0" presId="urn:microsoft.com/office/officeart/2005/8/layout/pyramid3"/>
    <dgm:cxn modelId="{EC77A2E1-74DD-47D3-A193-7639D6347C5D}" type="presParOf" srcId="{904DA668-E683-4546-8B11-99F9974EF7C3}" destId="{8628D506-4890-427C-B210-5139D9FE13EB}" srcOrd="0" destOrd="0" presId="urn:microsoft.com/office/officeart/2005/8/layout/pyramid3"/>
    <dgm:cxn modelId="{295A9A58-C262-4C5C-9C1F-DCD99B855C6F}" type="presParOf" srcId="{904DA668-E683-4546-8B11-99F9974EF7C3}" destId="{A7F3F43B-528D-4D3D-8236-BF2F1899D8AC}" srcOrd="1" destOrd="0" presId="urn:microsoft.com/office/officeart/2005/8/layout/pyramid3"/>
    <dgm:cxn modelId="{508B42FE-4C95-4C85-9A43-DDAA90CDA6A0}" type="presParOf" srcId="{40F65664-2DCF-4B4D-8F65-584C0B14AF9B}" destId="{A50A53CA-C670-4878-A592-E51BD9471D42}" srcOrd="2" destOrd="0" presId="urn:microsoft.com/office/officeart/2005/8/layout/pyramid3"/>
    <dgm:cxn modelId="{E8CE5F4D-9577-4D2C-BD4E-8B02D1212270}" type="presParOf" srcId="{A50A53CA-C670-4878-A592-E51BD9471D42}" destId="{982F06EE-2A8B-4ED0-946E-23674F7B4663}" srcOrd="0" destOrd="0" presId="urn:microsoft.com/office/officeart/2005/8/layout/pyramid3"/>
    <dgm:cxn modelId="{85191DA8-99BD-4047-AC4B-B680ED27A147}" type="presParOf" srcId="{A50A53CA-C670-4878-A592-E51BD9471D42}" destId="{0DB3C1A4-84C0-40C9-A906-D4E1CFC214B9}" srcOrd="1" destOrd="0" presId="urn:microsoft.com/office/officeart/2005/8/layout/pyramid3"/>
    <dgm:cxn modelId="{02F1BAAD-D289-4AA6-892E-CDF2B535D04D}" type="presParOf" srcId="{40F65664-2DCF-4B4D-8F65-584C0B14AF9B}" destId="{71504407-8437-4C13-A459-09C570859C3A}" srcOrd="3" destOrd="0" presId="urn:microsoft.com/office/officeart/2005/8/layout/pyramid3"/>
    <dgm:cxn modelId="{6C7146B9-7922-46CA-A24A-3EC70A47DFF0}" type="presParOf" srcId="{71504407-8437-4C13-A459-09C570859C3A}" destId="{F7233506-3399-438D-8014-85BD25378542}" srcOrd="0" destOrd="0" presId="urn:microsoft.com/office/officeart/2005/8/layout/pyramid3"/>
    <dgm:cxn modelId="{1A041F9C-FD76-4086-867C-B46B220E72F0}" type="presParOf" srcId="{71504407-8437-4C13-A459-09C570859C3A}" destId="{184E7C8F-0733-40F6-8E68-35B74914145C}" srcOrd="1" destOrd="0" presId="urn:microsoft.com/office/officeart/2005/8/layout/pyramid3"/>
    <dgm:cxn modelId="{1A1EA2A2-8C28-4B6F-BF43-97C2663FBF06}" type="presParOf" srcId="{40F65664-2DCF-4B4D-8F65-584C0B14AF9B}" destId="{745F8BCB-D569-4439-BEC4-2849E4AA74B0}" srcOrd="4" destOrd="0" presId="urn:microsoft.com/office/officeart/2005/8/layout/pyramid3"/>
    <dgm:cxn modelId="{3B2CE40D-AD42-4769-969D-4A366822DB18}" type="presParOf" srcId="{745F8BCB-D569-4439-BEC4-2849E4AA74B0}" destId="{ABB805A0-6A9E-4C72-BF85-6E88A9747201}" srcOrd="0" destOrd="0" presId="urn:microsoft.com/office/officeart/2005/8/layout/pyramid3"/>
    <dgm:cxn modelId="{ACA6F952-54B8-488D-A550-4622C1BE50EE}" type="presParOf" srcId="{745F8BCB-D569-4439-BEC4-2849E4AA74B0}" destId="{93C1D81A-1286-40CE-9CC8-9A94C4B5850B}" srcOrd="1" destOrd="0" presId="urn:microsoft.com/office/officeart/2005/8/layout/pyramid3"/>
    <dgm:cxn modelId="{DBAC07B3-FD11-43E9-8585-2CB9E10ED7B5}" type="presParOf" srcId="{40F65664-2DCF-4B4D-8F65-584C0B14AF9B}" destId="{4B7BF22C-D6BC-40C6-ABAB-B4CCE0E1C276}" srcOrd="5" destOrd="0" presId="urn:microsoft.com/office/officeart/2005/8/layout/pyramid3"/>
    <dgm:cxn modelId="{81DD6CD7-0135-45C5-ADCE-E9C3151EBD9C}" type="presParOf" srcId="{4B7BF22C-D6BC-40C6-ABAB-B4CCE0E1C276}" destId="{3CE96EF7-FFF9-45C3-A903-5112B32CECD5}" srcOrd="0" destOrd="0" presId="urn:microsoft.com/office/officeart/2005/8/layout/pyramid3"/>
    <dgm:cxn modelId="{97F0ACF4-F25B-44A7-922A-E58D822FFF39}" type="presParOf" srcId="{4B7BF22C-D6BC-40C6-ABAB-B4CCE0E1C276}" destId="{FC1B6117-8446-433A-B18E-34F18707E9EC}" srcOrd="1" destOrd="0" presId="urn:microsoft.com/office/officeart/2005/8/layout/pyramid3"/>
    <dgm:cxn modelId="{793AEF28-FB43-4B64-BD91-499A4821943E}" type="presParOf" srcId="{40F65664-2DCF-4B4D-8F65-584C0B14AF9B}" destId="{8763BF02-3329-4353-BDF9-B9D2A20C756D}" srcOrd="6" destOrd="0" presId="urn:microsoft.com/office/officeart/2005/8/layout/pyramid3"/>
    <dgm:cxn modelId="{668BB8F0-13D6-486F-A784-5B24FA2A00C1}" type="presParOf" srcId="{8763BF02-3329-4353-BDF9-B9D2A20C756D}" destId="{8BAA6D94-09F6-4F1A-ACBE-5E258936AFDF}" srcOrd="0" destOrd="0" presId="urn:microsoft.com/office/officeart/2005/8/layout/pyramid3"/>
    <dgm:cxn modelId="{522113A2-10D0-4CA7-9DFA-D58E25105270}" type="presParOf" srcId="{8763BF02-3329-4353-BDF9-B9D2A20C756D}" destId="{8A9C1BC1-1216-4C6C-8B74-335EFF00BEA9}" srcOrd="1" destOrd="0" presId="urn:microsoft.com/office/officeart/2005/8/layout/pyramid3"/>
    <dgm:cxn modelId="{4CD2DDB6-F272-4702-9F2E-E2A6BF68B99F}" type="presParOf" srcId="{40F65664-2DCF-4B4D-8F65-584C0B14AF9B}" destId="{4F3E5A4C-17C3-4F76-9395-C1E5863E9E4D}" srcOrd="7" destOrd="0" presId="urn:microsoft.com/office/officeart/2005/8/layout/pyramid3"/>
    <dgm:cxn modelId="{4EF5212D-BFB8-4760-9FB7-E557DA1243DE}" type="presParOf" srcId="{4F3E5A4C-17C3-4F76-9395-C1E5863E9E4D}" destId="{D5FA39D5-43C8-4936-94BE-40D783C2378F}" srcOrd="0" destOrd="0" presId="urn:microsoft.com/office/officeart/2005/8/layout/pyramid3"/>
    <dgm:cxn modelId="{E6ACCA96-9975-457D-A790-0CE6D3D21438}" type="presParOf" srcId="{4F3E5A4C-17C3-4F76-9395-C1E5863E9E4D}" destId="{28BA1D02-BFE9-4360-BDFB-D74B58A4BB6E}"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8A3696-E16F-4F89-8A13-3DD4768161C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9DBD9199-F193-4267-BD1A-6B66DF315B5E}">
      <dgm:prSet phldrT="[Text]" custT="1"/>
      <dgm:spPr/>
      <dgm:t>
        <a:bodyPr/>
        <a:lstStyle/>
        <a:p>
          <a:r>
            <a:rPr lang="en-US" sz="2400" b="1" dirty="0"/>
            <a:t>Non-Profit (NP) </a:t>
          </a:r>
          <a:r>
            <a:rPr lang="en-US" sz="2400" dirty="0"/>
            <a:t>wants to start a charter school</a:t>
          </a:r>
        </a:p>
      </dgm:t>
    </dgm:pt>
    <dgm:pt modelId="{BDB146C6-3B46-4364-AE0B-8387712E6A59}" type="parTrans" cxnId="{1CFB78EA-D5A9-4062-ABF4-809F8FB9D025}">
      <dgm:prSet/>
      <dgm:spPr/>
      <dgm:t>
        <a:bodyPr/>
        <a:lstStyle/>
        <a:p>
          <a:endParaRPr lang="en-US"/>
        </a:p>
      </dgm:t>
    </dgm:pt>
    <dgm:pt modelId="{E73F4456-DA7B-41F7-BC1E-7CCC2ED7C6A5}" type="sibTrans" cxnId="{1CFB78EA-D5A9-4062-ABF4-809F8FB9D025}">
      <dgm:prSet/>
      <dgm:spPr/>
      <dgm:t>
        <a:bodyPr/>
        <a:lstStyle/>
        <a:p>
          <a:endParaRPr lang="en-US" dirty="0"/>
        </a:p>
      </dgm:t>
    </dgm:pt>
    <dgm:pt modelId="{335C3B1B-5A72-4E29-AD3E-EBA007C74235}">
      <dgm:prSet phldrT="[Text]" custT="1"/>
      <dgm:spPr/>
      <dgm:t>
        <a:bodyPr/>
        <a:lstStyle/>
        <a:p>
          <a:r>
            <a:rPr lang="en-US" sz="2400" b="1" dirty="0"/>
            <a:t>NP</a:t>
          </a:r>
          <a:r>
            <a:rPr lang="en-US" sz="2400" dirty="0"/>
            <a:t> applies to a </a:t>
          </a:r>
          <a:r>
            <a:rPr lang="en-US" sz="2400" b="1" dirty="0">
              <a:solidFill>
                <a:schemeClr val="bg1"/>
              </a:solidFill>
            </a:rPr>
            <a:t>Sponsor</a:t>
          </a:r>
          <a:endParaRPr lang="en-US" sz="2400" dirty="0"/>
        </a:p>
      </dgm:t>
    </dgm:pt>
    <dgm:pt modelId="{8B6A5330-7908-46A7-ABD9-A5919804823C}" type="parTrans" cxnId="{4AA92739-DCC8-4DC3-8BED-B327E4D25240}">
      <dgm:prSet/>
      <dgm:spPr/>
      <dgm:t>
        <a:bodyPr/>
        <a:lstStyle/>
        <a:p>
          <a:endParaRPr lang="en-US"/>
        </a:p>
      </dgm:t>
    </dgm:pt>
    <dgm:pt modelId="{42440A02-4C3D-4FEC-B41E-A6D530678355}" type="sibTrans" cxnId="{4AA92739-DCC8-4DC3-8BED-B327E4D25240}">
      <dgm:prSet/>
      <dgm:spPr/>
      <dgm:t>
        <a:bodyPr/>
        <a:lstStyle/>
        <a:p>
          <a:endParaRPr lang="en-US" dirty="0"/>
        </a:p>
      </dgm:t>
    </dgm:pt>
    <dgm:pt modelId="{AB9427FE-8BA7-48D0-9D18-85A73A7A1F34}">
      <dgm:prSet phldrT="[Text]" custT="1"/>
      <dgm:spPr/>
      <dgm:t>
        <a:bodyPr/>
        <a:lstStyle/>
        <a:p>
          <a:r>
            <a:rPr lang="en-US" sz="2400" b="1" dirty="0">
              <a:solidFill>
                <a:schemeClr val="bg1"/>
              </a:solidFill>
            </a:rPr>
            <a:t>Sponsor</a:t>
          </a:r>
          <a:r>
            <a:rPr lang="en-US" sz="2400" b="1" dirty="0">
              <a:solidFill>
                <a:schemeClr val="accent3"/>
              </a:solidFill>
            </a:rPr>
            <a:t> </a:t>
          </a:r>
          <a:r>
            <a:rPr lang="en-US" sz="2400" dirty="0"/>
            <a:t>and </a:t>
          </a:r>
          <a:r>
            <a:rPr lang="en-US" sz="2400" b="1" dirty="0"/>
            <a:t>NP</a:t>
          </a:r>
          <a:r>
            <a:rPr lang="en-US" sz="2400" dirty="0"/>
            <a:t> contract </a:t>
          </a:r>
          <a:br>
            <a:rPr lang="en-US" sz="2400" dirty="0"/>
          </a:br>
          <a:r>
            <a:rPr lang="en-US" sz="2400" dirty="0"/>
            <a:t>(the “charter”): performance and oversight</a:t>
          </a:r>
        </a:p>
      </dgm:t>
    </dgm:pt>
    <dgm:pt modelId="{6DB7B09A-EED9-4E8B-9DB5-82EF36F9D488}" type="parTrans" cxnId="{548733C0-A80A-490E-92D6-44EC4DDF9DEE}">
      <dgm:prSet/>
      <dgm:spPr/>
      <dgm:t>
        <a:bodyPr/>
        <a:lstStyle/>
        <a:p>
          <a:endParaRPr lang="en-US"/>
        </a:p>
      </dgm:t>
    </dgm:pt>
    <dgm:pt modelId="{746622C1-3E99-482A-AA24-3CB3C9CCDEF4}" type="sibTrans" cxnId="{548733C0-A80A-490E-92D6-44EC4DDF9DEE}">
      <dgm:prSet/>
      <dgm:spPr/>
      <dgm:t>
        <a:bodyPr/>
        <a:lstStyle/>
        <a:p>
          <a:endParaRPr lang="en-US" dirty="0"/>
        </a:p>
      </dgm:t>
    </dgm:pt>
    <dgm:pt modelId="{9F3D0067-B045-4CC6-AEC0-CAF516ADDC91}">
      <dgm:prSet phldrT="[Text]" custT="1"/>
      <dgm:spPr/>
      <dgm:t>
        <a:bodyPr/>
        <a:lstStyle/>
        <a:p>
          <a:r>
            <a:rPr lang="en-US" sz="2400" b="1" dirty="0"/>
            <a:t>Charter School</a:t>
          </a:r>
          <a:br>
            <a:rPr lang="en-US" sz="2400" b="1" dirty="0"/>
          </a:br>
          <a:r>
            <a:rPr lang="en-US" sz="2400" b="1" dirty="0"/>
            <a:t>Governing Board: </a:t>
          </a:r>
          <a:br>
            <a:rPr lang="en-US" sz="2400" dirty="0"/>
          </a:br>
          <a:r>
            <a:rPr lang="en-US" sz="2400" dirty="0"/>
            <a:t>Hire School Leader, Policy, Oversight</a:t>
          </a:r>
        </a:p>
      </dgm:t>
    </dgm:pt>
    <dgm:pt modelId="{7877E04A-7196-4822-BADB-7386E360FB66}" type="parTrans" cxnId="{168CB4E8-6105-42CB-B41F-E59E0AAB0348}">
      <dgm:prSet/>
      <dgm:spPr/>
      <dgm:t>
        <a:bodyPr/>
        <a:lstStyle/>
        <a:p>
          <a:endParaRPr lang="en-US"/>
        </a:p>
      </dgm:t>
    </dgm:pt>
    <dgm:pt modelId="{B7F1F3BE-3C51-496C-A8D3-8758E5F37448}" type="sibTrans" cxnId="{168CB4E8-6105-42CB-B41F-E59E0AAB0348}">
      <dgm:prSet/>
      <dgm:spPr/>
      <dgm:t>
        <a:bodyPr/>
        <a:lstStyle/>
        <a:p>
          <a:endParaRPr lang="en-US" dirty="0"/>
        </a:p>
      </dgm:t>
    </dgm:pt>
    <dgm:pt modelId="{82C66490-71CB-4BD3-82E5-DD1A703D12DF}">
      <dgm:prSet phldrT="[Text]"/>
      <dgm:spPr/>
      <dgm:t>
        <a:bodyPr/>
        <a:lstStyle/>
        <a:p>
          <a:r>
            <a:rPr lang="en-US" b="1" dirty="0"/>
            <a:t>Charter School Leader: </a:t>
          </a:r>
          <a:br>
            <a:rPr lang="en-US" dirty="0"/>
          </a:br>
          <a:r>
            <a:rPr lang="en-US" dirty="0"/>
            <a:t>School Operations, SDE compliance </a:t>
          </a:r>
        </a:p>
      </dgm:t>
    </dgm:pt>
    <dgm:pt modelId="{94861405-7B67-4E22-8168-5C913B208482}" type="parTrans" cxnId="{53A70112-9660-4C3E-B2E8-3D05693DD7E2}">
      <dgm:prSet/>
      <dgm:spPr/>
      <dgm:t>
        <a:bodyPr/>
        <a:lstStyle/>
        <a:p>
          <a:endParaRPr lang="en-US"/>
        </a:p>
      </dgm:t>
    </dgm:pt>
    <dgm:pt modelId="{5F9A8553-2BF9-4742-B025-1CEEDFF0EEEA}" type="sibTrans" cxnId="{53A70112-9660-4C3E-B2E8-3D05693DD7E2}">
      <dgm:prSet/>
      <dgm:spPr/>
      <dgm:t>
        <a:bodyPr/>
        <a:lstStyle/>
        <a:p>
          <a:endParaRPr lang="en-US" dirty="0"/>
        </a:p>
      </dgm:t>
    </dgm:pt>
    <dgm:pt modelId="{FFC27DFE-74F0-4853-A594-4241BAB3B20F}">
      <dgm:prSet phldrT="[Text]"/>
      <dgm:spPr/>
      <dgm:t>
        <a:bodyPr/>
        <a:lstStyle/>
        <a:p>
          <a:r>
            <a:rPr lang="en-US" b="1" dirty="0"/>
            <a:t>Charter School: </a:t>
          </a:r>
          <a:r>
            <a:rPr lang="en-US" dirty="0"/>
            <a:t>Accountable to Parents, Students, Community</a:t>
          </a:r>
        </a:p>
      </dgm:t>
    </dgm:pt>
    <dgm:pt modelId="{30581CD8-C8BD-44A4-916F-F8CF309DE697}" type="parTrans" cxnId="{9CEA1B50-5EC2-45E0-AA47-32454DD9CEAC}">
      <dgm:prSet/>
      <dgm:spPr/>
      <dgm:t>
        <a:bodyPr/>
        <a:lstStyle/>
        <a:p>
          <a:endParaRPr lang="en-US"/>
        </a:p>
      </dgm:t>
    </dgm:pt>
    <dgm:pt modelId="{8CFD5F6A-CD97-4B7F-A3CE-B3B01DC91D38}" type="sibTrans" cxnId="{9CEA1B50-5EC2-45E0-AA47-32454DD9CEAC}">
      <dgm:prSet/>
      <dgm:spPr/>
      <dgm:t>
        <a:bodyPr/>
        <a:lstStyle/>
        <a:p>
          <a:endParaRPr lang="en-US"/>
        </a:p>
      </dgm:t>
    </dgm:pt>
    <dgm:pt modelId="{D1F16379-D163-4E9A-BD67-71E2693FA41D}" type="pres">
      <dgm:prSet presAssocID="{D98A3696-E16F-4F89-8A13-3DD4768161CA}" presName="Name0" presStyleCnt="0">
        <dgm:presLayoutVars>
          <dgm:dir/>
          <dgm:resizeHandles val="exact"/>
        </dgm:presLayoutVars>
      </dgm:prSet>
      <dgm:spPr/>
    </dgm:pt>
    <dgm:pt modelId="{1F937738-004D-402D-AC66-6B8B39D4A7EF}" type="pres">
      <dgm:prSet presAssocID="{9DBD9199-F193-4267-BD1A-6B66DF315B5E}" presName="node" presStyleLbl="node1" presStyleIdx="0" presStyleCnt="6">
        <dgm:presLayoutVars>
          <dgm:bulletEnabled val="1"/>
        </dgm:presLayoutVars>
      </dgm:prSet>
      <dgm:spPr/>
    </dgm:pt>
    <dgm:pt modelId="{A3622FE6-09FC-49B0-BE7A-BFC7CCEC72A9}" type="pres">
      <dgm:prSet presAssocID="{E73F4456-DA7B-41F7-BC1E-7CCC2ED7C6A5}" presName="sibTrans" presStyleLbl="sibTrans1D1" presStyleIdx="0" presStyleCnt="5"/>
      <dgm:spPr/>
    </dgm:pt>
    <dgm:pt modelId="{8929B90D-7F8D-458B-B1CB-09C167D4846F}" type="pres">
      <dgm:prSet presAssocID="{E73F4456-DA7B-41F7-BC1E-7CCC2ED7C6A5}" presName="connectorText" presStyleLbl="sibTrans1D1" presStyleIdx="0" presStyleCnt="5"/>
      <dgm:spPr/>
    </dgm:pt>
    <dgm:pt modelId="{FB5D3CDD-7225-4C44-AE0E-E9A00A2E9D7B}" type="pres">
      <dgm:prSet presAssocID="{335C3B1B-5A72-4E29-AD3E-EBA007C74235}" presName="node" presStyleLbl="node1" presStyleIdx="1" presStyleCnt="6">
        <dgm:presLayoutVars>
          <dgm:bulletEnabled val="1"/>
        </dgm:presLayoutVars>
      </dgm:prSet>
      <dgm:spPr/>
    </dgm:pt>
    <dgm:pt modelId="{5BBF02B4-0C31-4533-9959-2C0EF6D3DEDE}" type="pres">
      <dgm:prSet presAssocID="{42440A02-4C3D-4FEC-B41E-A6D530678355}" presName="sibTrans" presStyleLbl="sibTrans1D1" presStyleIdx="1" presStyleCnt="5"/>
      <dgm:spPr/>
    </dgm:pt>
    <dgm:pt modelId="{3EAD4E50-D2D3-4542-845C-34B0CA3EC9C9}" type="pres">
      <dgm:prSet presAssocID="{42440A02-4C3D-4FEC-B41E-A6D530678355}" presName="connectorText" presStyleLbl="sibTrans1D1" presStyleIdx="1" presStyleCnt="5"/>
      <dgm:spPr/>
    </dgm:pt>
    <dgm:pt modelId="{D595A16A-B2BF-4C8F-8911-B3B409FE8628}" type="pres">
      <dgm:prSet presAssocID="{AB9427FE-8BA7-48D0-9D18-85A73A7A1F34}" presName="node" presStyleLbl="node1" presStyleIdx="2" presStyleCnt="6">
        <dgm:presLayoutVars>
          <dgm:bulletEnabled val="1"/>
        </dgm:presLayoutVars>
      </dgm:prSet>
      <dgm:spPr/>
    </dgm:pt>
    <dgm:pt modelId="{D150A9F0-A68C-45A9-9182-4172A0FFDABF}" type="pres">
      <dgm:prSet presAssocID="{746622C1-3E99-482A-AA24-3CB3C9CCDEF4}" presName="sibTrans" presStyleLbl="sibTrans1D1" presStyleIdx="2" presStyleCnt="5"/>
      <dgm:spPr/>
    </dgm:pt>
    <dgm:pt modelId="{3E5AA3F1-87CE-4B85-A412-37AB1B6F344B}" type="pres">
      <dgm:prSet presAssocID="{746622C1-3E99-482A-AA24-3CB3C9CCDEF4}" presName="connectorText" presStyleLbl="sibTrans1D1" presStyleIdx="2" presStyleCnt="5"/>
      <dgm:spPr/>
    </dgm:pt>
    <dgm:pt modelId="{09ACA209-8B61-450D-87F6-14C583840A45}" type="pres">
      <dgm:prSet presAssocID="{9F3D0067-B045-4CC6-AEC0-CAF516ADDC91}" presName="node" presStyleLbl="node1" presStyleIdx="3" presStyleCnt="6">
        <dgm:presLayoutVars>
          <dgm:bulletEnabled val="1"/>
        </dgm:presLayoutVars>
      </dgm:prSet>
      <dgm:spPr/>
    </dgm:pt>
    <dgm:pt modelId="{9AABCD54-B324-4D04-AF95-6D92E6224A29}" type="pres">
      <dgm:prSet presAssocID="{B7F1F3BE-3C51-496C-A8D3-8758E5F37448}" presName="sibTrans" presStyleLbl="sibTrans1D1" presStyleIdx="3" presStyleCnt="5"/>
      <dgm:spPr/>
    </dgm:pt>
    <dgm:pt modelId="{48B49E0B-1B88-4658-8992-AADB88C80F58}" type="pres">
      <dgm:prSet presAssocID="{B7F1F3BE-3C51-496C-A8D3-8758E5F37448}" presName="connectorText" presStyleLbl="sibTrans1D1" presStyleIdx="3" presStyleCnt="5"/>
      <dgm:spPr/>
    </dgm:pt>
    <dgm:pt modelId="{8B2AD88F-7D00-4787-8865-03C6F414FA48}" type="pres">
      <dgm:prSet presAssocID="{82C66490-71CB-4BD3-82E5-DD1A703D12DF}" presName="node" presStyleLbl="node1" presStyleIdx="4" presStyleCnt="6">
        <dgm:presLayoutVars>
          <dgm:bulletEnabled val="1"/>
        </dgm:presLayoutVars>
      </dgm:prSet>
      <dgm:spPr/>
    </dgm:pt>
    <dgm:pt modelId="{49C6099A-4C44-43A8-9A52-9E88FE692FE5}" type="pres">
      <dgm:prSet presAssocID="{5F9A8553-2BF9-4742-B025-1CEEDFF0EEEA}" presName="sibTrans" presStyleLbl="sibTrans1D1" presStyleIdx="4" presStyleCnt="5"/>
      <dgm:spPr/>
    </dgm:pt>
    <dgm:pt modelId="{5480C685-C94E-4B17-A8C3-4D5CFDC305C0}" type="pres">
      <dgm:prSet presAssocID="{5F9A8553-2BF9-4742-B025-1CEEDFF0EEEA}" presName="connectorText" presStyleLbl="sibTrans1D1" presStyleIdx="4" presStyleCnt="5"/>
      <dgm:spPr/>
    </dgm:pt>
    <dgm:pt modelId="{56E7C627-DA1B-4810-8F20-A5EDED905A18}" type="pres">
      <dgm:prSet presAssocID="{FFC27DFE-74F0-4853-A594-4241BAB3B20F}" presName="node" presStyleLbl="node1" presStyleIdx="5" presStyleCnt="6">
        <dgm:presLayoutVars>
          <dgm:bulletEnabled val="1"/>
        </dgm:presLayoutVars>
      </dgm:prSet>
      <dgm:spPr/>
    </dgm:pt>
  </dgm:ptLst>
  <dgm:cxnLst>
    <dgm:cxn modelId="{063EDE04-C2AA-4C94-9A3C-C9CF91EF01BA}" type="presOf" srcId="{E73F4456-DA7B-41F7-BC1E-7CCC2ED7C6A5}" destId="{8929B90D-7F8D-458B-B1CB-09C167D4846F}" srcOrd="1" destOrd="0" presId="urn:microsoft.com/office/officeart/2005/8/layout/bProcess3"/>
    <dgm:cxn modelId="{53A70112-9660-4C3E-B2E8-3D05693DD7E2}" srcId="{D98A3696-E16F-4F89-8A13-3DD4768161CA}" destId="{82C66490-71CB-4BD3-82E5-DD1A703D12DF}" srcOrd="4" destOrd="0" parTransId="{94861405-7B67-4E22-8168-5C913B208482}" sibTransId="{5F9A8553-2BF9-4742-B025-1CEEDFF0EEEA}"/>
    <dgm:cxn modelId="{76074016-7E1A-44EC-868A-137458159786}" type="presOf" srcId="{AB9427FE-8BA7-48D0-9D18-85A73A7A1F34}" destId="{D595A16A-B2BF-4C8F-8911-B3B409FE8628}" srcOrd="0" destOrd="0" presId="urn:microsoft.com/office/officeart/2005/8/layout/bProcess3"/>
    <dgm:cxn modelId="{CFB6D626-D0AA-45D1-B294-9A164455B167}" type="presOf" srcId="{D98A3696-E16F-4F89-8A13-3DD4768161CA}" destId="{D1F16379-D163-4E9A-BD67-71E2693FA41D}" srcOrd="0" destOrd="0" presId="urn:microsoft.com/office/officeart/2005/8/layout/bProcess3"/>
    <dgm:cxn modelId="{4AA92739-DCC8-4DC3-8BED-B327E4D25240}" srcId="{D98A3696-E16F-4F89-8A13-3DD4768161CA}" destId="{335C3B1B-5A72-4E29-AD3E-EBA007C74235}" srcOrd="1" destOrd="0" parTransId="{8B6A5330-7908-46A7-ABD9-A5919804823C}" sibTransId="{42440A02-4C3D-4FEC-B41E-A6D530678355}"/>
    <dgm:cxn modelId="{406E8A40-27E2-4B5A-8689-42A7B5038030}" type="presOf" srcId="{B7F1F3BE-3C51-496C-A8D3-8758E5F37448}" destId="{9AABCD54-B324-4D04-AF95-6D92E6224A29}" srcOrd="0" destOrd="0" presId="urn:microsoft.com/office/officeart/2005/8/layout/bProcess3"/>
    <dgm:cxn modelId="{466C1D5C-0734-43E7-99DB-27433F5A7F29}" type="presOf" srcId="{42440A02-4C3D-4FEC-B41E-A6D530678355}" destId="{3EAD4E50-D2D3-4542-845C-34B0CA3EC9C9}" srcOrd="1" destOrd="0" presId="urn:microsoft.com/office/officeart/2005/8/layout/bProcess3"/>
    <dgm:cxn modelId="{84F04964-DA94-4D01-A6EA-C7ED4C2F8CB1}" type="presOf" srcId="{5F9A8553-2BF9-4742-B025-1CEEDFF0EEEA}" destId="{49C6099A-4C44-43A8-9A52-9E88FE692FE5}" srcOrd="0" destOrd="0" presId="urn:microsoft.com/office/officeart/2005/8/layout/bProcess3"/>
    <dgm:cxn modelId="{B857246F-3B02-4AED-8924-F224A49CB377}" type="presOf" srcId="{E73F4456-DA7B-41F7-BC1E-7CCC2ED7C6A5}" destId="{A3622FE6-09FC-49B0-BE7A-BFC7CCEC72A9}" srcOrd="0" destOrd="0" presId="urn:microsoft.com/office/officeart/2005/8/layout/bProcess3"/>
    <dgm:cxn modelId="{9CEA1B50-5EC2-45E0-AA47-32454DD9CEAC}" srcId="{D98A3696-E16F-4F89-8A13-3DD4768161CA}" destId="{FFC27DFE-74F0-4853-A594-4241BAB3B20F}" srcOrd="5" destOrd="0" parTransId="{30581CD8-C8BD-44A4-916F-F8CF309DE697}" sibTransId="{8CFD5F6A-CD97-4B7F-A3CE-B3B01DC91D38}"/>
    <dgm:cxn modelId="{292C6C53-2147-4931-B317-43D308AF6CA8}" type="presOf" srcId="{42440A02-4C3D-4FEC-B41E-A6D530678355}" destId="{5BBF02B4-0C31-4533-9959-2C0EF6D3DEDE}" srcOrd="0" destOrd="0" presId="urn:microsoft.com/office/officeart/2005/8/layout/bProcess3"/>
    <dgm:cxn modelId="{D6E9055A-0FC2-431E-9746-4F7100104DBF}" type="presOf" srcId="{746622C1-3E99-482A-AA24-3CB3C9CCDEF4}" destId="{3E5AA3F1-87CE-4B85-A412-37AB1B6F344B}" srcOrd="1" destOrd="0" presId="urn:microsoft.com/office/officeart/2005/8/layout/bProcess3"/>
    <dgm:cxn modelId="{1120468D-A377-4E16-B0D3-E9F1CD8F5375}" type="presOf" srcId="{9DBD9199-F193-4267-BD1A-6B66DF315B5E}" destId="{1F937738-004D-402D-AC66-6B8B39D4A7EF}" srcOrd="0" destOrd="0" presId="urn:microsoft.com/office/officeart/2005/8/layout/bProcess3"/>
    <dgm:cxn modelId="{548733C0-A80A-490E-92D6-44EC4DDF9DEE}" srcId="{D98A3696-E16F-4F89-8A13-3DD4768161CA}" destId="{AB9427FE-8BA7-48D0-9D18-85A73A7A1F34}" srcOrd="2" destOrd="0" parTransId="{6DB7B09A-EED9-4E8B-9DB5-82EF36F9D488}" sibTransId="{746622C1-3E99-482A-AA24-3CB3C9CCDEF4}"/>
    <dgm:cxn modelId="{38C998C9-3936-460E-BB14-A0676B562CF8}" type="presOf" srcId="{746622C1-3E99-482A-AA24-3CB3C9CCDEF4}" destId="{D150A9F0-A68C-45A9-9182-4172A0FFDABF}" srcOrd="0" destOrd="0" presId="urn:microsoft.com/office/officeart/2005/8/layout/bProcess3"/>
    <dgm:cxn modelId="{48ECE5DE-1293-4477-B18A-4A73B97B987B}" type="presOf" srcId="{335C3B1B-5A72-4E29-AD3E-EBA007C74235}" destId="{FB5D3CDD-7225-4C44-AE0E-E9A00A2E9D7B}" srcOrd="0" destOrd="0" presId="urn:microsoft.com/office/officeart/2005/8/layout/bProcess3"/>
    <dgm:cxn modelId="{6D58A9E0-307D-49FA-A1E0-9C038B4454D5}" type="presOf" srcId="{9F3D0067-B045-4CC6-AEC0-CAF516ADDC91}" destId="{09ACA209-8B61-450D-87F6-14C583840A45}" srcOrd="0" destOrd="0" presId="urn:microsoft.com/office/officeart/2005/8/layout/bProcess3"/>
    <dgm:cxn modelId="{25A82AE5-2FF4-4A29-9DE4-4EB7C27DDAE0}" type="presOf" srcId="{B7F1F3BE-3C51-496C-A8D3-8758E5F37448}" destId="{48B49E0B-1B88-4658-8992-AADB88C80F58}" srcOrd="1" destOrd="0" presId="urn:microsoft.com/office/officeart/2005/8/layout/bProcess3"/>
    <dgm:cxn modelId="{FA2BE8E7-246D-4E50-A5F0-4ABC5AA607C2}" type="presOf" srcId="{FFC27DFE-74F0-4853-A594-4241BAB3B20F}" destId="{56E7C627-DA1B-4810-8F20-A5EDED905A18}" srcOrd="0" destOrd="0" presId="urn:microsoft.com/office/officeart/2005/8/layout/bProcess3"/>
    <dgm:cxn modelId="{168CB4E8-6105-42CB-B41F-E59E0AAB0348}" srcId="{D98A3696-E16F-4F89-8A13-3DD4768161CA}" destId="{9F3D0067-B045-4CC6-AEC0-CAF516ADDC91}" srcOrd="3" destOrd="0" parTransId="{7877E04A-7196-4822-BADB-7386E360FB66}" sibTransId="{B7F1F3BE-3C51-496C-A8D3-8758E5F37448}"/>
    <dgm:cxn modelId="{1CFB78EA-D5A9-4062-ABF4-809F8FB9D025}" srcId="{D98A3696-E16F-4F89-8A13-3DD4768161CA}" destId="{9DBD9199-F193-4267-BD1A-6B66DF315B5E}" srcOrd="0" destOrd="0" parTransId="{BDB146C6-3B46-4364-AE0B-8387712E6A59}" sibTransId="{E73F4456-DA7B-41F7-BC1E-7CCC2ED7C6A5}"/>
    <dgm:cxn modelId="{8741C8EC-F523-44AB-B5F7-E3448AF5E768}" type="presOf" srcId="{5F9A8553-2BF9-4742-B025-1CEEDFF0EEEA}" destId="{5480C685-C94E-4B17-A8C3-4D5CFDC305C0}" srcOrd="1" destOrd="0" presId="urn:microsoft.com/office/officeart/2005/8/layout/bProcess3"/>
    <dgm:cxn modelId="{BA806DFF-B06E-4959-B8AD-1F1DF1CF1F32}" type="presOf" srcId="{82C66490-71CB-4BD3-82E5-DD1A703D12DF}" destId="{8B2AD88F-7D00-4787-8865-03C6F414FA48}" srcOrd="0" destOrd="0" presId="urn:microsoft.com/office/officeart/2005/8/layout/bProcess3"/>
    <dgm:cxn modelId="{362C11C8-2C73-439A-A8D2-B2E7CCC512BD}" type="presParOf" srcId="{D1F16379-D163-4E9A-BD67-71E2693FA41D}" destId="{1F937738-004D-402D-AC66-6B8B39D4A7EF}" srcOrd="0" destOrd="0" presId="urn:microsoft.com/office/officeart/2005/8/layout/bProcess3"/>
    <dgm:cxn modelId="{3CB5463B-C1E3-4A80-AE1D-490B646D7B02}" type="presParOf" srcId="{D1F16379-D163-4E9A-BD67-71E2693FA41D}" destId="{A3622FE6-09FC-49B0-BE7A-BFC7CCEC72A9}" srcOrd="1" destOrd="0" presId="urn:microsoft.com/office/officeart/2005/8/layout/bProcess3"/>
    <dgm:cxn modelId="{F4ACC70A-F6D4-4AD7-8337-8104817F7446}" type="presParOf" srcId="{A3622FE6-09FC-49B0-BE7A-BFC7CCEC72A9}" destId="{8929B90D-7F8D-458B-B1CB-09C167D4846F}" srcOrd="0" destOrd="0" presId="urn:microsoft.com/office/officeart/2005/8/layout/bProcess3"/>
    <dgm:cxn modelId="{D3009950-C1B8-4BF1-96E4-3088C940DD0E}" type="presParOf" srcId="{D1F16379-D163-4E9A-BD67-71E2693FA41D}" destId="{FB5D3CDD-7225-4C44-AE0E-E9A00A2E9D7B}" srcOrd="2" destOrd="0" presId="urn:microsoft.com/office/officeart/2005/8/layout/bProcess3"/>
    <dgm:cxn modelId="{23A7C07B-7753-491F-AD47-9DDEA275BDD6}" type="presParOf" srcId="{D1F16379-D163-4E9A-BD67-71E2693FA41D}" destId="{5BBF02B4-0C31-4533-9959-2C0EF6D3DEDE}" srcOrd="3" destOrd="0" presId="urn:microsoft.com/office/officeart/2005/8/layout/bProcess3"/>
    <dgm:cxn modelId="{B408E9DC-6BF5-4E96-B948-2FE3E319336D}" type="presParOf" srcId="{5BBF02B4-0C31-4533-9959-2C0EF6D3DEDE}" destId="{3EAD4E50-D2D3-4542-845C-34B0CA3EC9C9}" srcOrd="0" destOrd="0" presId="urn:microsoft.com/office/officeart/2005/8/layout/bProcess3"/>
    <dgm:cxn modelId="{17DD91E8-943E-4DEE-80FD-4715475E2EA8}" type="presParOf" srcId="{D1F16379-D163-4E9A-BD67-71E2693FA41D}" destId="{D595A16A-B2BF-4C8F-8911-B3B409FE8628}" srcOrd="4" destOrd="0" presId="urn:microsoft.com/office/officeart/2005/8/layout/bProcess3"/>
    <dgm:cxn modelId="{1FC11899-9C6F-4402-A4CA-47A433A5C9AE}" type="presParOf" srcId="{D1F16379-D163-4E9A-BD67-71E2693FA41D}" destId="{D150A9F0-A68C-45A9-9182-4172A0FFDABF}" srcOrd="5" destOrd="0" presId="urn:microsoft.com/office/officeart/2005/8/layout/bProcess3"/>
    <dgm:cxn modelId="{3173BEAE-B622-439C-9C09-0A0F5F8D4F78}" type="presParOf" srcId="{D150A9F0-A68C-45A9-9182-4172A0FFDABF}" destId="{3E5AA3F1-87CE-4B85-A412-37AB1B6F344B}" srcOrd="0" destOrd="0" presId="urn:microsoft.com/office/officeart/2005/8/layout/bProcess3"/>
    <dgm:cxn modelId="{F0825A8D-E7B8-432F-8285-ECF4C51524CB}" type="presParOf" srcId="{D1F16379-D163-4E9A-BD67-71E2693FA41D}" destId="{09ACA209-8B61-450D-87F6-14C583840A45}" srcOrd="6" destOrd="0" presId="urn:microsoft.com/office/officeart/2005/8/layout/bProcess3"/>
    <dgm:cxn modelId="{ADCBE750-BDD2-49CA-A8D5-E072F918A0D0}" type="presParOf" srcId="{D1F16379-D163-4E9A-BD67-71E2693FA41D}" destId="{9AABCD54-B324-4D04-AF95-6D92E6224A29}" srcOrd="7" destOrd="0" presId="urn:microsoft.com/office/officeart/2005/8/layout/bProcess3"/>
    <dgm:cxn modelId="{4B06BF7F-4EF0-44F3-B033-F33EEB649461}" type="presParOf" srcId="{9AABCD54-B324-4D04-AF95-6D92E6224A29}" destId="{48B49E0B-1B88-4658-8992-AADB88C80F58}" srcOrd="0" destOrd="0" presId="urn:microsoft.com/office/officeart/2005/8/layout/bProcess3"/>
    <dgm:cxn modelId="{E1FCD62C-0375-432F-BD79-D1D32760C960}" type="presParOf" srcId="{D1F16379-D163-4E9A-BD67-71E2693FA41D}" destId="{8B2AD88F-7D00-4787-8865-03C6F414FA48}" srcOrd="8" destOrd="0" presId="urn:microsoft.com/office/officeart/2005/8/layout/bProcess3"/>
    <dgm:cxn modelId="{2024124D-3862-4C0A-9722-020C80F4BAA3}" type="presParOf" srcId="{D1F16379-D163-4E9A-BD67-71E2693FA41D}" destId="{49C6099A-4C44-43A8-9A52-9E88FE692FE5}" srcOrd="9" destOrd="0" presId="urn:microsoft.com/office/officeart/2005/8/layout/bProcess3"/>
    <dgm:cxn modelId="{99E459C2-32CF-4B53-9810-61ED03BA8D12}" type="presParOf" srcId="{49C6099A-4C44-43A8-9A52-9E88FE692FE5}" destId="{5480C685-C94E-4B17-A8C3-4D5CFDC305C0}" srcOrd="0" destOrd="0" presId="urn:microsoft.com/office/officeart/2005/8/layout/bProcess3"/>
    <dgm:cxn modelId="{6E77070A-3EE5-49C1-917F-D4E071D2AD63}" type="presParOf" srcId="{D1F16379-D163-4E9A-BD67-71E2693FA41D}" destId="{56E7C627-DA1B-4810-8F20-A5EDED905A18}"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93967E-677F-4E7F-9615-E25A55B1F87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0C7238C-ECCE-4778-8D14-CD077F5E5B19}">
      <dgm:prSet phldrT="[Text]" custT="1"/>
      <dgm:spPr/>
      <dgm:t>
        <a:bodyPr/>
        <a:lstStyle/>
        <a:p>
          <a:r>
            <a:rPr lang="en-US" sz="2400" b="1" dirty="0">
              <a:latin typeface="+mn-lt"/>
            </a:rPr>
            <a:t>Oklahoma Charter School Act</a:t>
          </a:r>
          <a:r>
            <a:rPr lang="en-US" sz="2400" dirty="0">
              <a:latin typeface="+mn-lt"/>
            </a:rPr>
            <a:t>: </a:t>
          </a:r>
        </a:p>
        <a:p>
          <a:r>
            <a:rPr lang="en-US" sz="2400" dirty="0">
              <a:latin typeface="+mn-lt"/>
            </a:rPr>
            <a:t>Defines charter school sponsors and the powers and duties of sponsors (70 O.S.</a:t>
          </a:r>
          <a:r>
            <a:rPr lang="en-US" sz="2400" dirty="0">
              <a:latin typeface="+mn-lt"/>
              <a:cs typeface="Times New Roman" panose="02020603050405020304" pitchFamily="18" charset="0"/>
            </a:rPr>
            <a:t>§3-134)</a:t>
          </a:r>
          <a:endParaRPr lang="en-US" sz="2400" dirty="0">
            <a:latin typeface="+mn-lt"/>
          </a:endParaRPr>
        </a:p>
      </dgm:t>
    </dgm:pt>
    <dgm:pt modelId="{9377CC8E-EF70-4F0D-A1A3-C8D8E82F4EA2}" type="parTrans" cxnId="{6C6B43A4-2B0B-40AE-8001-3F55A8025891}">
      <dgm:prSet/>
      <dgm:spPr/>
      <dgm:t>
        <a:bodyPr/>
        <a:lstStyle/>
        <a:p>
          <a:endParaRPr lang="en-US"/>
        </a:p>
      </dgm:t>
    </dgm:pt>
    <dgm:pt modelId="{7C2B4AFC-0E46-4CED-8649-33A2E05DE6C6}" type="sibTrans" cxnId="{6C6B43A4-2B0B-40AE-8001-3F55A8025891}">
      <dgm:prSet/>
      <dgm:spPr/>
      <dgm:t>
        <a:bodyPr/>
        <a:lstStyle/>
        <a:p>
          <a:endParaRPr lang="en-US" dirty="0"/>
        </a:p>
      </dgm:t>
    </dgm:pt>
    <dgm:pt modelId="{067406AB-F861-446D-BECC-6758717B9275}">
      <dgm:prSet phldrT="[Text]" custT="1"/>
      <dgm:spPr/>
      <dgm:t>
        <a:bodyPr/>
        <a:lstStyle/>
        <a:p>
          <a:r>
            <a:rPr lang="en-US" sz="2400" b="1" dirty="0">
              <a:latin typeface="+mn-lt"/>
            </a:rPr>
            <a:t>Okla State Dept of Ed (OSDE): </a:t>
          </a:r>
        </a:p>
        <a:p>
          <a:r>
            <a:rPr lang="en-US" sz="2400" dirty="0">
              <a:latin typeface="+mn-lt"/>
            </a:rPr>
            <a:t>Establishes principles and standards for quality charter authorizing 70 O.S.§3-134(k)</a:t>
          </a:r>
        </a:p>
      </dgm:t>
    </dgm:pt>
    <dgm:pt modelId="{F4A641F5-B9E5-4684-9706-AAB10D015ED0}" type="parTrans" cxnId="{6101B9D2-0157-4E28-9C40-7BB647BB8170}">
      <dgm:prSet/>
      <dgm:spPr/>
      <dgm:t>
        <a:bodyPr/>
        <a:lstStyle/>
        <a:p>
          <a:endParaRPr lang="en-US"/>
        </a:p>
      </dgm:t>
    </dgm:pt>
    <dgm:pt modelId="{130338F9-7681-4837-A8D7-6F4ABE28C26D}" type="sibTrans" cxnId="{6101B9D2-0157-4E28-9C40-7BB647BB8170}">
      <dgm:prSet/>
      <dgm:spPr/>
      <dgm:t>
        <a:bodyPr/>
        <a:lstStyle/>
        <a:p>
          <a:endParaRPr lang="en-US" dirty="0"/>
        </a:p>
      </dgm:t>
    </dgm:pt>
    <dgm:pt modelId="{967AADAD-E8DC-49BA-B67D-2AEDC7AC96C4}">
      <dgm:prSet phldrT="[Text]" custT="1"/>
      <dgm:spPr/>
      <dgm:t>
        <a:bodyPr/>
        <a:lstStyle/>
        <a:p>
          <a:r>
            <a:rPr lang="en-US" sz="2400" b="1" dirty="0">
              <a:latin typeface="+mn-lt"/>
            </a:rPr>
            <a:t>Charter Sponsor: </a:t>
          </a:r>
        </a:p>
        <a:p>
          <a:r>
            <a:rPr lang="en-US" sz="2400" dirty="0">
              <a:latin typeface="+mn-lt"/>
            </a:rPr>
            <a:t>Adopts policies and practices consistent with SDE principals and standards 70 O.S.§3-134(k)</a:t>
          </a:r>
        </a:p>
      </dgm:t>
    </dgm:pt>
    <dgm:pt modelId="{C2DF98FF-CE64-462A-AF33-DB951A6C1DBF}" type="parTrans" cxnId="{23AF3F81-3A8F-476F-9256-32C0226C534C}">
      <dgm:prSet/>
      <dgm:spPr/>
      <dgm:t>
        <a:bodyPr/>
        <a:lstStyle/>
        <a:p>
          <a:endParaRPr lang="en-US"/>
        </a:p>
      </dgm:t>
    </dgm:pt>
    <dgm:pt modelId="{5F29E46B-3146-48DC-B1C7-D56BD79002F7}" type="sibTrans" cxnId="{23AF3F81-3A8F-476F-9256-32C0226C534C}">
      <dgm:prSet/>
      <dgm:spPr/>
      <dgm:t>
        <a:bodyPr/>
        <a:lstStyle/>
        <a:p>
          <a:endParaRPr lang="en-US"/>
        </a:p>
      </dgm:t>
    </dgm:pt>
    <dgm:pt modelId="{6A755935-A67C-45A5-9399-D2F6D5D98899}" type="pres">
      <dgm:prSet presAssocID="{4693967E-677F-4E7F-9615-E25A55B1F873}" presName="outerComposite" presStyleCnt="0">
        <dgm:presLayoutVars>
          <dgm:chMax val="5"/>
          <dgm:dir/>
          <dgm:resizeHandles val="exact"/>
        </dgm:presLayoutVars>
      </dgm:prSet>
      <dgm:spPr/>
    </dgm:pt>
    <dgm:pt modelId="{912D8AD9-3736-49D2-A4C7-A7CA20D2AE5F}" type="pres">
      <dgm:prSet presAssocID="{4693967E-677F-4E7F-9615-E25A55B1F873}" presName="dummyMaxCanvas" presStyleCnt="0">
        <dgm:presLayoutVars/>
      </dgm:prSet>
      <dgm:spPr/>
    </dgm:pt>
    <dgm:pt modelId="{FA9C8276-0469-4126-9CE5-8B67D26EFAFA}" type="pres">
      <dgm:prSet presAssocID="{4693967E-677F-4E7F-9615-E25A55B1F873}" presName="ThreeNodes_1" presStyleLbl="node1" presStyleIdx="0" presStyleCnt="3">
        <dgm:presLayoutVars>
          <dgm:bulletEnabled val="1"/>
        </dgm:presLayoutVars>
      </dgm:prSet>
      <dgm:spPr/>
    </dgm:pt>
    <dgm:pt modelId="{2B5734CF-8A0D-4A43-AD33-7E0B17684006}" type="pres">
      <dgm:prSet presAssocID="{4693967E-677F-4E7F-9615-E25A55B1F873}" presName="ThreeNodes_2" presStyleLbl="node1" presStyleIdx="1" presStyleCnt="3">
        <dgm:presLayoutVars>
          <dgm:bulletEnabled val="1"/>
        </dgm:presLayoutVars>
      </dgm:prSet>
      <dgm:spPr/>
    </dgm:pt>
    <dgm:pt modelId="{920F1E78-0DE1-42D6-9B6F-868760FCCE8E}" type="pres">
      <dgm:prSet presAssocID="{4693967E-677F-4E7F-9615-E25A55B1F873}" presName="ThreeNodes_3" presStyleLbl="node1" presStyleIdx="2" presStyleCnt="3" custLinFactNeighborX="-5" custLinFactNeighborY="0">
        <dgm:presLayoutVars>
          <dgm:bulletEnabled val="1"/>
        </dgm:presLayoutVars>
      </dgm:prSet>
      <dgm:spPr/>
    </dgm:pt>
    <dgm:pt modelId="{3AC75B88-FE52-40CD-85EB-92B86D5DF102}" type="pres">
      <dgm:prSet presAssocID="{4693967E-677F-4E7F-9615-E25A55B1F873}" presName="ThreeConn_1-2" presStyleLbl="fgAccFollowNode1" presStyleIdx="0" presStyleCnt="2">
        <dgm:presLayoutVars>
          <dgm:bulletEnabled val="1"/>
        </dgm:presLayoutVars>
      </dgm:prSet>
      <dgm:spPr/>
    </dgm:pt>
    <dgm:pt modelId="{3226921E-F4CF-4A5A-9123-9BEABE7C0FA9}" type="pres">
      <dgm:prSet presAssocID="{4693967E-677F-4E7F-9615-E25A55B1F873}" presName="ThreeConn_2-3" presStyleLbl="fgAccFollowNode1" presStyleIdx="1" presStyleCnt="2">
        <dgm:presLayoutVars>
          <dgm:bulletEnabled val="1"/>
        </dgm:presLayoutVars>
      </dgm:prSet>
      <dgm:spPr/>
    </dgm:pt>
    <dgm:pt modelId="{320CD5C4-B686-4015-B368-B41BC10708CB}" type="pres">
      <dgm:prSet presAssocID="{4693967E-677F-4E7F-9615-E25A55B1F873}" presName="ThreeNodes_1_text" presStyleLbl="node1" presStyleIdx="2" presStyleCnt="3">
        <dgm:presLayoutVars>
          <dgm:bulletEnabled val="1"/>
        </dgm:presLayoutVars>
      </dgm:prSet>
      <dgm:spPr/>
    </dgm:pt>
    <dgm:pt modelId="{F3FC1EEA-EDB5-40F9-94C4-711C527C5E7E}" type="pres">
      <dgm:prSet presAssocID="{4693967E-677F-4E7F-9615-E25A55B1F873}" presName="ThreeNodes_2_text" presStyleLbl="node1" presStyleIdx="2" presStyleCnt="3">
        <dgm:presLayoutVars>
          <dgm:bulletEnabled val="1"/>
        </dgm:presLayoutVars>
      </dgm:prSet>
      <dgm:spPr/>
    </dgm:pt>
    <dgm:pt modelId="{556152A0-532F-4D5B-B52C-67ACEF062772}" type="pres">
      <dgm:prSet presAssocID="{4693967E-677F-4E7F-9615-E25A55B1F873}" presName="ThreeNodes_3_text" presStyleLbl="node1" presStyleIdx="2" presStyleCnt="3">
        <dgm:presLayoutVars>
          <dgm:bulletEnabled val="1"/>
        </dgm:presLayoutVars>
      </dgm:prSet>
      <dgm:spPr/>
    </dgm:pt>
  </dgm:ptLst>
  <dgm:cxnLst>
    <dgm:cxn modelId="{1F06D525-3D82-45C2-BEA8-3C120C479B00}" type="presOf" srcId="{4693967E-677F-4E7F-9615-E25A55B1F873}" destId="{6A755935-A67C-45A5-9399-D2F6D5D98899}" srcOrd="0" destOrd="0" presId="urn:microsoft.com/office/officeart/2005/8/layout/vProcess5"/>
    <dgm:cxn modelId="{2197532E-141D-4DF4-B73A-EF93F07BEDAE}" type="presOf" srcId="{967AADAD-E8DC-49BA-B67D-2AEDC7AC96C4}" destId="{920F1E78-0DE1-42D6-9B6F-868760FCCE8E}" srcOrd="0" destOrd="0" presId="urn:microsoft.com/office/officeart/2005/8/layout/vProcess5"/>
    <dgm:cxn modelId="{B9F8AB36-34AA-4AA9-A999-F1F6E54376BD}" type="presOf" srcId="{130338F9-7681-4837-A8D7-6F4ABE28C26D}" destId="{3226921E-F4CF-4A5A-9123-9BEABE7C0FA9}" srcOrd="0" destOrd="0" presId="urn:microsoft.com/office/officeart/2005/8/layout/vProcess5"/>
    <dgm:cxn modelId="{A6DC787E-347C-431B-9ED9-1E450FD579E2}" type="presOf" srcId="{7C2B4AFC-0E46-4CED-8649-33A2E05DE6C6}" destId="{3AC75B88-FE52-40CD-85EB-92B86D5DF102}" srcOrd="0" destOrd="0" presId="urn:microsoft.com/office/officeart/2005/8/layout/vProcess5"/>
    <dgm:cxn modelId="{23AF3F81-3A8F-476F-9256-32C0226C534C}" srcId="{4693967E-677F-4E7F-9615-E25A55B1F873}" destId="{967AADAD-E8DC-49BA-B67D-2AEDC7AC96C4}" srcOrd="2" destOrd="0" parTransId="{C2DF98FF-CE64-462A-AF33-DB951A6C1DBF}" sibTransId="{5F29E46B-3146-48DC-B1C7-D56BD79002F7}"/>
    <dgm:cxn modelId="{3783AC89-4981-44C3-8F74-BD25DAD5FAC8}" type="presOf" srcId="{40C7238C-ECCE-4778-8D14-CD077F5E5B19}" destId="{FA9C8276-0469-4126-9CE5-8B67D26EFAFA}" srcOrd="0" destOrd="0" presId="urn:microsoft.com/office/officeart/2005/8/layout/vProcess5"/>
    <dgm:cxn modelId="{EBEAD68C-10A6-43C4-9FF8-20388D82E0D4}" type="presOf" srcId="{40C7238C-ECCE-4778-8D14-CD077F5E5B19}" destId="{320CD5C4-B686-4015-B368-B41BC10708CB}" srcOrd="1" destOrd="0" presId="urn:microsoft.com/office/officeart/2005/8/layout/vProcess5"/>
    <dgm:cxn modelId="{982A2392-7E83-45D7-8786-16A6DB77562B}" type="presOf" srcId="{967AADAD-E8DC-49BA-B67D-2AEDC7AC96C4}" destId="{556152A0-532F-4D5B-B52C-67ACEF062772}" srcOrd="1" destOrd="0" presId="urn:microsoft.com/office/officeart/2005/8/layout/vProcess5"/>
    <dgm:cxn modelId="{72BC189F-C04C-4BF3-BADB-DA21F4CE261C}" type="presOf" srcId="{067406AB-F861-446D-BECC-6758717B9275}" destId="{2B5734CF-8A0D-4A43-AD33-7E0B17684006}" srcOrd="0" destOrd="0" presId="urn:microsoft.com/office/officeart/2005/8/layout/vProcess5"/>
    <dgm:cxn modelId="{6C6B43A4-2B0B-40AE-8001-3F55A8025891}" srcId="{4693967E-677F-4E7F-9615-E25A55B1F873}" destId="{40C7238C-ECCE-4778-8D14-CD077F5E5B19}" srcOrd="0" destOrd="0" parTransId="{9377CC8E-EF70-4F0D-A1A3-C8D8E82F4EA2}" sibTransId="{7C2B4AFC-0E46-4CED-8649-33A2E05DE6C6}"/>
    <dgm:cxn modelId="{6101B9D2-0157-4E28-9C40-7BB647BB8170}" srcId="{4693967E-677F-4E7F-9615-E25A55B1F873}" destId="{067406AB-F861-446D-BECC-6758717B9275}" srcOrd="1" destOrd="0" parTransId="{F4A641F5-B9E5-4684-9706-AAB10D015ED0}" sibTransId="{130338F9-7681-4837-A8D7-6F4ABE28C26D}"/>
    <dgm:cxn modelId="{295335E0-EA83-467E-A10A-64EB6F4CAA09}" type="presOf" srcId="{067406AB-F861-446D-BECC-6758717B9275}" destId="{F3FC1EEA-EDB5-40F9-94C4-711C527C5E7E}" srcOrd="1" destOrd="0" presId="urn:microsoft.com/office/officeart/2005/8/layout/vProcess5"/>
    <dgm:cxn modelId="{F1110888-9789-424A-ACAF-366C9E8E7020}" type="presParOf" srcId="{6A755935-A67C-45A5-9399-D2F6D5D98899}" destId="{912D8AD9-3736-49D2-A4C7-A7CA20D2AE5F}" srcOrd="0" destOrd="0" presId="urn:microsoft.com/office/officeart/2005/8/layout/vProcess5"/>
    <dgm:cxn modelId="{ABCE6280-9CEB-4E31-B920-331D9E1CA5B5}" type="presParOf" srcId="{6A755935-A67C-45A5-9399-D2F6D5D98899}" destId="{FA9C8276-0469-4126-9CE5-8B67D26EFAFA}" srcOrd="1" destOrd="0" presId="urn:microsoft.com/office/officeart/2005/8/layout/vProcess5"/>
    <dgm:cxn modelId="{8D5D5A57-1DB3-4CE8-A7BD-3980A542762D}" type="presParOf" srcId="{6A755935-A67C-45A5-9399-D2F6D5D98899}" destId="{2B5734CF-8A0D-4A43-AD33-7E0B17684006}" srcOrd="2" destOrd="0" presId="urn:microsoft.com/office/officeart/2005/8/layout/vProcess5"/>
    <dgm:cxn modelId="{9E4A154C-479B-4553-AAAC-9B213B897046}" type="presParOf" srcId="{6A755935-A67C-45A5-9399-D2F6D5D98899}" destId="{920F1E78-0DE1-42D6-9B6F-868760FCCE8E}" srcOrd="3" destOrd="0" presId="urn:microsoft.com/office/officeart/2005/8/layout/vProcess5"/>
    <dgm:cxn modelId="{185D675C-7BF1-4823-B3E1-982D18C356CF}" type="presParOf" srcId="{6A755935-A67C-45A5-9399-D2F6D5D98899}" destId="{3AC75B88-FE52-40CD-85EB-92B86D5DF102}" srcOrd="4" destOrd="0" presId="urn:microsoft.com/office/officeart/2005/8/layout/vProcess5"/>
    <dgm:cxn modelId="{2037D95B-F7FE-4C38-AD71-62DC7DCDED62}" type="presParOf" srcId="{6A755935-A67C-45A5-9399-D2F6D5D98899}" destId="{3226921E-F4CF-4A5A-9123-9BEABE7C0FA9}" srcOrd="5" destOrd="0" presId="urn:microsoft.com/office/officeart/2005/8/layout/vProcess5"/>
    <dgm:cxn modelId="{B1914F7B-ACA2-4E31-8330-1EE6B0D73206}" type="presParOf" srcId="{6A755935-A67C-45A5-9399-D2F6D5D98899}" destId="{320CD5C4-B686-4015-B368-B41BC10708CB}" srcOrd="6" destOrd="0" presId="urn:microsoft.com/office/officeart/2005/8/layout/vProcess5"/>
    <dgm:cxn modelId="{4CE2C9BD-EB6F-4D2A-AADD-634E58FE77AA}" type="presParOf" srcId="{6A755935-A67C-45A5-9399-D2F6D5D98899}" destId="{F3FC1EEA-EDB5-40F9-94C4-711C527C5E7E}" srcOrd="7" destOrd="0" presId="urn:microsoft.com/office/officeart/2005/8/layout/vProcess5"/>
    <dgm:cxn modelId="{BDC5DFD7-92FD-496F-8037-837AA061B723}" type="presParOf" srcId="{6A755935-A67C-45A5-9399-D2F6D5D98899}" destId="{556152A0-532F-4D5B-B52C-67ACEF06277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A862A6-C34F-4C0A-9396-B8D681A5146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B07F3ED-22FD-44A1-97F7-3820DAB904DE}">
      <dgm:prSet phldrT="[Text]"/>
      <dgm:spPr/>
      <dgm:t>
        <a:bodyPr/>
        <a:lstStyle/>
        <a:p>
          <a:r>
            <a:rPr lang="en-US" dirty="0"/>
            <a:t>School Districts</a:t>
          </a:r>
        </a:p>
      </dgm:t>
    </dgm:pt>
    <dgm:pt modelId="{CCEA1F00-76F9-4162-AA8B-F47F860B7CF4}" type="parTrans" cxnId="{9BB3D66C-C9EA-49B2-AF19-B84D466259D0}">
      <dgm:prSet/>
      <dgm:spPr/>
      <dgm:t>
        <a:bodyPr/>
        <a:lstStyle/>
        <a:p>
          <a:endParaRPr lang="en-US"/>
        </a:p>
      </dgm:t>
    </dgm:pt>
    <dgm:pt modelId="{B741075F-76DA-48A9-89B6-89C208810FE7}" type="sibTrans" cxnId="{9BB3D66C-C9EA-49B2-AF19-B84D466259D0}">
      <dgm:prSet/>
      <dgm:spPr/>
      <dgm:t>
        <a:bodyPr/>
        <a:lstStyle/>
        <a:p>
          <a:endParaRPr lang="en-US"/>
        </a:p>
      </dgm:t>
    </dgm:pt>
    <dgm:pt modelId="{C1A9CAD8-3719-4A98-9B98-C6F92B63E89E}">
      <dgm:prSet phldrT="[Text]"/>
      <dgm:spPr/>
      <dgm:t>
        <a:bodyPr/>
        <a:lstStyle/>
        <a:p>
          <a:r>
            <a:rPr lang="en-US" dirty="0"/>
            <a:t>Oklahoma City (5)</a:t>
          </a:r>
        </a:p>
      </dgm:t>
    </dgm:pt>
    <dgm:pt modelId="{44192148-917F-4F0C-860E-57510901112D}" type="parTrans" cxnId="{D99D8BD3-7BE1-4232-90EC-7588B837AB49}">
      <dgm:prSet/>
      <dgm:spPr/>
      <dgm:t>
        <a:bodyPr/>
        <a:lstStyle/>
        <a:p>
          <a:endParaRPr lang="en-US"/>
        </a:p>
      </dgm:t>
    </dgm:pt>
    <dgm:pt modelId="{ED94BF46-289F-4BCF-BD69-FB7B25B8EF49}" type="sibTrans" cxnId="{D99D8BD3-7BE1-4232-90EC-7588B837AB49}">
      <dgm:prSet/>
      <dgm:spPr/>
      <dgm:t>
        <a:bodyPr/>
        <a:lstStyle/>
        <a:p>
          <a:endParaRPr lang="en-US"/>
        </a:p>
      </dgm:t>
    </dgm:pt>
    <dgm:pt modelId="{D27D093E-7F44-459F-8D41-AC3F3412370C}">
      <dgm:prSet phldrT="[Text]"/>
      <dgm:spPr/>
      <dgm:t>
        <a:bodyPr/>
        <a:lstStyle/>
        <a:p>
          <a:r>
            <a:rPr lang="en-US" dirty="0"/>
            <a:t>Higher Ed</a:t>
          </a:r>
        </a:p>
      </dgm:t>
    </dgm:pt>
    <dgm:pt modelId="{657B6FB2-60A2-44D6-BF5B-59461BA41E86}" type="parTrans" cxnId="{B4E8FF47-B609-488F-8417-FB596B40E98B}">
      <dgm:prSet/>
      <dgm:spPr/>
      <dgm:t>
        <a:bodyPr/>
        <a:lstStyle/>
        <a:p>
          <a:endParaRPr lang="en-US"/>
        </a:p>
      </dgm:t>
    </dgm:pt>
    <dgm:pt modelId="{F89C96F3-B819-4C4C-B5B6-BDD7D5BB27DE}" type="sibTrans" cxnId="{B4E8FF47-B609-488F-8417-FB596B40E98B}">
      <dgm:prSet/>
      <dgm:spPr/>
      <dgm:t>
        <a:bodyPr/>
        <a:lstStyle/>
        <a:p>
          <a:endParaRPr lang="en-US"/>
        </a:p>
      </dgm:t>
    </dgm:pt>
    <dgm:pt modelId="{37E487FC-EAF0-4171-B4B5-3887D4540CEA}">
      <dgm:prSet phldrT="[Text]"/>
      <dgm:spPr/>
      <dgm:t>
        <a:bodyPr/>
        <a:lstStyle/>
        <a:p>
          <a:r>
            <a:rPr lang="en-US" dirty="0"/>
            <a:t>Langston University(1)</a:t>
          </a:r>
        </a:p>
      </dgm:t>
    </dgm:pt>
    <dgm:pt modelId="{833BB712-B21A-4E52-B278-8BA4518F0A26}" type="parTrans" cxnId="{E6DC5C22-83BA-4E5C-9A24-D9086E299F84}">
      <dgm:prSet/>
      <dgm:spPr/>
      <dgm:t>
        <a:bodyPr/>
        <a:lstStyle/>
        <a:p>
          <a:endParaRPr lang="en-US"/>
        </a:p>
      </dgm:t>
    </dgm:pt>
    <dgm:pt modelId="{2BE205DF-286C-410F-A2CD-EC94900C6620}" type="sibTrans" cxnId="{E6DC5C22-83BA-4E5C-9A24-D9086E299F84}">
      <dgm:prSet/>
      <dgm:spPr/>
      <dgm:t>
        <a:bodyPr/>
        <a:lstStyle/>
        <a:p>
          <a:endParaRPr lang="en-US"/>
        </a:p>
      </dgm:t>
    </dgm:pt>
    <dgm:pt modelId="{9C2BC00B-116C-4B86-BC5A-93D3A68B7CC6}">
      <dgm:prSet phldrT="[Text]"/>
      <dgm:spPr/>
      <dgm:t>
        <a:bodyPr/>
        <a:lstStyle/>
        <a:p>
          <a:r>
            <a:rPr lang="en-US" dirty="0"/>
            <a:t>Higher Ed</a:t>
          </a:r>
        </a:p>
      </dgm:t>
    </dgm:pt>
    <dgm:pt modelId="{B354C139-E2EA-4F71-ABB7-A6F7B029D079}" type="parTrans" cxnId="{B44391F2-D166-4CDA-8E97-D73875D5CE1E}">
      <dgm:prSet/>
      <dgm:spPr/>
      <dgm:t>
        <a:bodyPr/>
        <a:lstStyle/>
        <a:p>
          <a:endParaRPr lang="en-US"/>
        </a:p>
      </dgm:t>
    </dgm:pt>
    <dgm:pt modelId="{EF94A487-2998-49C4-8AE2-6C2AD4BC1F3B}" type="sibTrans" cxnId="{B44391F2-D166-4CDA-8E97-D73875D5CE1E}">
      <dgm:prSet/>
      <dgm:spPr/>
      <dgm:t>
        <a:bodyPr/>
        <a:lstStyle/>
        <a:p>
          <a:endParaRPr lang="en-US"/>
        </a:p>
      </dgm:t>
    </dgm:pt>
    <dgm:pt modelId="{054C3AFC-FCA3-4F30-A0EC-86CC4DC6A70D}">
      <dgm:prSet phldrT="[Text]"/>
      <dgm:spPr/>
      <dgm:t>
        <a:bodyPr/>
        <a:lstStyle/>
        <a:p>
          <a:r>
            <a:rPr lang="en-US" dirty="0"/>
            <a:t>OKC Community College (1)</a:t>
          </a:r>
        </a:p>
      </dgm:t>
    </dgm:pt>
    <dgm:pt modelId="{5FD3E71A-9917-4B11-8604-35DF52B488EE}" type="parTrans" cxnId="{DED1AD38-47D0-4DC2-937F-0650D73A355B}">
      <dgm:prSet/>
      <dgm:spPr/>
      <dgm:t>
        <a:bodyPr/>
        <a:lstStyle/>
        <a:p>
          <a:endParaRPr lang="en-US"/>
        </a:p>
      </dgm:t>
    </dgm:pt>
    <dgm:pt modelId="{603FF975-4580-4131-936E-2E1944D053C5}" type="sibTrans" cxnId="{DED1AD38-47D0-4DC2-937F-0650D73A355B}">
      <dgm:prSet/>
      <dgm:spPr/>
      <dgm:t>
        <a:bodyPr/>
        <a:lstStyle/>
        <a:p>
          <a:endParaRPr lang="en-US"/>
        </a:p>
      </dgm:t>
    </dgm:pt>
    <dgm:pt modelId="{1856DA5E-0991-4D23-8514-6698A5705E8E}">
      <dgm:prSet phldrT="[Text]"/>
      <dgm:spPr/>
      <dgm:t>
        <a:bodyPr/>
        <a:lstStyle/>
        <a:p>
          <a:endParaRPr lang="en-US" dirty="0"/>
        </a:p>
      </dgm:t>
    </dgm:pt>
    <dgm:pt modelId="{B952D31F-F5BB-43CE-BEF5-AFA62C0BFF34}" type="parTrans" cxnId="{38153D9E-FF5E-4611-B041-F417260EFC47}">
      <dgm:prSet/>
      <dgm:spPr/>
      <dgm:t>
        <a:bodyPr/>
        <a:lstStyle/>
        <a:p>
          <a:endParaRPr lang="en-US"/>
        </a:p>
      </dgm:t>
    </dgm:pt>
    <dgm:pt modelId="{B83A1FFA-DC1C-41A9-A691-99A5D45E5834}" type="sibTrans" cxnId="{38153D9E-FF5E-4611-B041-F417260EFC47}">
      <dgm:prSet/>
      <dgm:spPr/>
      <dgm:t>
        <a:bodyPr/>
        <a:lstStyle/>
        <a:p>
          <a:endParaRPr lang="en-US"/>
        </a:p>
      </dgm:t>
    </dgm:pt>
    <dgm:pt modelId="{BCF3ED6D-8AED-406A-AA8F-F53B0504A9F5}">
      <dgm:prSet phldrT="[Text]"/>
      <dgm:spPr/>
      <dgm:t>
        <a:bodyPr/>
        <a:lstStyle/>
        <a:p>
          <a:r>
            <a:rPr lang="en-US" dirty="0"/>
            <a:t>Other</a:t>
          </a:r>
        </a:p>
      </dgm:t>
    </dgm:pt>
    <dgm:pt modelId="{DE0AA65D-96E1-45A2-9487-EECAC55F605A}" type="parTrans" cxnId="{24C37EF7-6142-4CDC-A013-176B37054D82}">
      <dgm:prSet/>
      <dgm:spPr/>
      <dgm:t>
        <a:bodyPr/>
        <a:lstStyle/>
        <a:p>
          <a:endParaRPr lang="en-US"/>
        </a:p>
      </dgm:t>
    </dgm:pt>
    <dgm:pt modelId="{ECCF5091-94EB-4F4A-BD58-98FCAF08F2F3}" type="sibTrans" cxnId="{24C37EF7-6142-4CDC-A013-176B37054D82}">
      <dgm:prSet/>
      <dgm:spPr/>
      <dgm:t>
        <a:bodyPr/>
        <a:lstStyle/>
        <a:p>
          <a:endParaRPr lang="en-US"/>
        </a:p>
      </dgm:t>
    </dgm:pt>
    <dgm:pt modelId="{DAE314AC-EDC2-4312-BD5B-246BDCEBD736}">
      <dgm:prSet phldrT="[Text]"/>
      <dgm:spPr/>
      <dgm:t>
        <a:bodyPr/>
        <a:lstStyle/>
        <a:p>
          <a:r>
            <a:rPr lang="en-US" dirty="0"/>
            <a:t>Okla.Board of Education (3)</a:t>
          </a:r>
        </a:p>
      </dgm:t>
    </dgm:pt>
    <dgm:pt modelId="{937256E9-C034-487E-A0F8-9738E205FAD2}" type="parTrans" cxnId="{CECFA34B-3924-438A-9951-49AE757D60C4}">
      <dgm:prSet/>
      <dgm:spPr/>
      <dgm:t>
        <a:bodyPr/>
        <a:lstStyle/>
        <a:p>
          <a:endParaRPr lang="en-US"/>
        </a:p>
      </dgm:t>
    </dgm:pt>
    <dgm:pt modelId="{F33C3C32-47F4-437E-9E0D-43ECEFE73A69}" type="sibTrans" cxnId="{CECFA34B-3924-438A-9951-49AE757D60C4}">
      <dgm:prSet/>
      <dgm:spPr/>
      <dgm:t>
        <a:bodyPr/>
        <a:lstStyle/>
        <a:p>
          <a:endParaRPr lang="en-US"/>
        </a:p>
      </dgm:t>
    </dgm:pt>
    <dgm:pt modelId="{31D4CABD-C649-45C3-A4A8-E10DBED94651}">
      <dgm:prSet/>
      <dgm:spPr/>
      <dgm:t>
        <a:bodyPr/>
        <a:lstStyle/>
        <a:p>
          <a:r>
            <a:rPr lang="en-US" dirty="0"/>
            <a:t>Tulsa (5)</a:t>
          </a:r>
        </a:p>
      </dgm:t>
    </dgm:pt>
    <dgm:pt modelId="{BDE47EA6-9B95-4A70-A727-B59EF3B1B294}" type="parTrans" cxnId="{E9F3F56F-DC4C-4A93-BF71-DCA7AF6FAD4A}">
      <dgm:prSet/>
      <dgm:spPr/>
      <dgm:t>
        <a:bodyPr/>
        <a:lstStyle/>
        <a:p>
          <a:endParaRPr lang="en-US"/>
        </a:p>
      </dgm:t>
    </dgm:pt>
    <dgm:pt modelId="{E758A043-428C-46BB-A346-0F5B7A48BA1A}" type="sibTrans" cxnId="{E9F3F56F-DC4C-4A93-BF71-DCA7AF6FAD4A}">
      <dgm:prSet/>
      <dgm:spPr/>
      <dgm:t>
        <a:bodyPr/>
        <a:lstStyle/>
        <a:p>
          <a:endParaRPr lang="en-US"/>
        </a:p>
      </dgm:t>
    </dgm:pt>
    <dgm:pt modelId="{87C42190-B659-40F2-BEC6-5EC6CB48FF4F}">
      <dgm:prSet/>
      <dgm:spPr/>
      <dgm:t>
        <a:bodyPr/>
        <a:lstStyle/>
        <a:p>
          <a:r>
            <a:rPr lang="en-US" dirty="0"/>
            <a:t>Canadian (1)</a:t>
          </a:r>
        </a:p>
      </dgm:t>
    </dgm:pt>
    <dgm:pt modelId="{D59EC587-D2B9-48E0-8F3D-B548BD3A79FC}" type="parTrans" cxnId="{2CC1768C-AB0B-4A5A-98AA-9DA285E2110B}">
      <dgm:prSet/>
      <dgm:spPr/>
      <dgm:t>
        <a:bodyPr/>
        <a:lstStyle/>
        <a:p>
          <a:endParaRPr lang="en-US"/>
        </a:p>
      </dgm:t>
    </dgm:pt>
    <dgm:pt modelId="{4ED3911A-EFBA-4DC3-B856-CCC6C3BEB8FA}" type="sibTrans" cxnId="{2CC1768C-AB0B-4A5A-98AA-9DA285E2110B}">
      <dgm:prSet/>
      <dgm:spPr/>
      <dgm:t>
        <a:bodyPr/>
        <a:lstStyle/>
        <a:p>
          <a:endParaRPr lang="en-US"/>
        </a:p>
      </dgm:t>
    </dgm:pt>
    <dgm:pt modelId="{C537EDE8-B298-4436-82BF-62F05A2FC700}">
      <dgm:prSet/>
      <dgm:spPr/>
      <dgm:t>
        <a:bodyPr/>
        <a:lstStyle/>
        <a:p>
          <a:r>
            <a:rPr lang="en-US" dirty="0"/>
            <a:t>Oklahoma State University (1)</a:t>
          </a:r>
        </a:p>
      </dgm:t>
    </dgm:pt>
    <dgm:pt modelId="{86E51D9C-1141-4831-B865-F8E0F2E6203A}" type="parTrans" cxnId="{1AC96BD7-ECBF-4392-A79F-6F9A18B7EA8B}">
      <dgm:prSet/>
      <dgm:spPr/>
      <dgm:t>
        <a:bodyPr/>
        <a:lstStyle/>
        <a:p>
          <a:endParaRPr lang="en-US"/>
        </a:p>
      </dgm:t>
    </dgm:pt>
    <dgm:pt modelId="{9C22B439-8EB7-4786-8965-9BEA3350D79A}" type="sibTrans" cxnId="{1AC96BD7-ECBF-4392-A79F-6F9A18B7EA8B}">
      <dgm:prSet/>
      <dgm:spPr/>
      <dgm:t>
        <a:bodyPr/>
        <a:lstStyle/>
        <a:p>
          <a:endParaRPr lang="en-US"/>
        </a:p>
      </dgm:t>
    </dgm:pt>
    <dgm:pt modelId="{0929DDF8-BC2F-4A7C-9BCD-49A84F38E2DA}">
      <dgm:prSet/>
      <dgm:spPr/>
      <dgm:t>
        <a:bodyPr/>
        <a:lstStyle/>
        <a:p>
          <a:r>
            <a:rPr lang="en-US" dirty="0"/>
            <a:t>Rose State College (4)</a:t>
          </a:r>
        </a:p>
      </dgm:t>
    </dgm:pt>
    <dgm:pt modelId="{20D0DC68-F364-416C-93E8-69C6DCAC3A1E}" type="parTrans" cxnId="{2D3993A1-ED43-49F6-BE07-3BDA4F1B4FE4}">
      <dgm:prSet/>
      <dgm:spPr/>
      <dgm:t>
        <a:bodyPr/>
        <a:lstStyle/>
        <a:p>
          <a:endParaRPr lang="en-US"/>
        </a:p>
      </dgm:t>
    </dgm:pt>
    <dgm:pt modelId="{22EC9DEB-3648-4FE9-9B26-EE2EA5CC0CEE}" type="sibTrans" cxnId="{2D3993A1-ED43-49F6-BE07-3BDA4F1B4FE4}">
      <dgm:prSet/>
      <dgm:spPr/>
      <dgm:t>
        <a:bodyPr/>
        <a:lstStyle/>
        <a:p>
          <a:endParaRPr lang="en-US"/>
        </a:p>
      </dgm:t>
    </dgm:pt>
    <dgm:pt modelId="{2E3DAA2C-D218-4B8B-ADA5-09A56DEAC4CF}">
      <dgm:prSet/>
      <dgm:spPr/>
      <dgm:t>
        <a:bodyPr/>
        <a:lstStyle/>
        <a:p>
          <a:r>
            <a:rPr lang="en-US" dirty="0"/>
            <a:t>University of Science and Arts of Oklahoma (1)</a:t>
          </a:r>
        </a:p>
      </dgm:t>
    </dgm:pt>
    <dgm:pt modelId="{A2ACB09A-62B3-49E1-86D4-FF804296F83A}" type="parTrans" cxnId="{0801F60B-E1CC-4138-8894-9A9B34400E09}">
      <dgm:prSet/>
      <dgm:spPr/>
      <dgm:t>
        <a:bodyPr/>
        <a:lstStyle/>
        <a:p>
          <a:endParaRPr lang="en-US"/>
        </a:p>
      </dgm:t>
    </dgm:pt>
    <dgm:pt modelId="{06CF7BD1-6BC5-441D-A3DD-69C4E65AC710}" type="sibTrans" cxnId="{0801F60B-E1CC-4138-8894-9A9B34400E09}">
      <dgm:prSet/>
      <dgm:spPr/>
      <dgm:t>
        <a:bodyPr/>
        <a:lstStyle/>
        <a:p>
          <a:endParaRPr lang="en-US"/>
        </a:p>
      </dgm:t>
    </dgm:pt>
    <dgm:pt modelId="{0E4761EF-CCC7-42CE-8FF3-E5A4872E54E3}">
      <dgm:prSet/>
      <dgm:spPr/>
      <dgm:t>
        <a:bodyPr/>
        <a:lstStyle/>
        <a:p>
          <a:r>
            <a:rPr lang="en-US" dirty="0"/>
            <a:t>Tribal Nations</a:t>
          </a:r>
        </a:p>
      </dgm:t>
    </dgm:pt>
    <dgm:pt modelId="{B81349CF-8C60-4346-9CBF-B2F3ECEB9868}" type="parTrans" cxnId="{EC0CB0F0-3C83-406D-82A3-3EBB58032B88}">
      <dgm:prSet/>
      <dgm:spPr/>
      <dgm:t>
        <a:bodyPr/>
        <a:lstStyle/>
        <a:p>
          <a:endParaRPr lang="en-US"/>
        </a:p>
      </dgm:t>
    </dgm:pt>
    <dgm:pt modelId="{50F8D5A8-589F-4C0F-B657-F1E4D499C099}" type="sibTrans" cxnId="{EC0CB0F0-3C83-406D-82A3-3EBB58032B88}">
      <dgm:prSet/>
      <dgm:spPr/>
      <dgm:t>
        <a:bodyPr/>
        <a:lstStyle/>
        <a:p>
          <a:endParaRPr lang="en-US"/>
        </a:p>
      </dgm:t>
    </dgm:pt>
    <dgm:pt modelId="{7DFEEE90-6ABD-4CCF-8DD3-CE719AA7096D}">
      <dgm:prSet/>
      <dgm:spPr/>
      <dgm:t>
        <a:bodyPr/>
        <a:lstStyle/>
        <a:p>
          <a:r>
            <a:rPr lang="en-US" dirty="0"/>
            <a:t>Cherokee</a:t>
          </a:r>
        </a:p>
      </dgm:t>
    </dgm:pt>
    <dgm:pt modelId="{47368346-586A-40FE-B350-32D42B9256D8}" type="parTrans" cxnId="{3E82DB44-A05E-4D5B-BE05-C49CF5964A46}">
      <dgm:prSet/>
      <dgm:spPr/>
      <dgm:t>
        <a:bodyPr/>
        <a:lstStyle/>
        <a:p>
          <a:endParaRPr lang="en-US"/>
        </a:p>
      </dgm:t>
    </dgm:pt>
    <dgm:pt modelId="{E90F7EE9-F649-4AF7-A6D5-D4E5827822A2}" type="sibTrans" cxnId="{3E82DB44-A05E-4D5B-BE05-C49CF5964A46}">
      <dgm:prSet/>
      <dgm:spPr/>
      <dgm:t>
        <a:bodyPr/>
        <a:lstStyle/>
        <a:p>
          <a:endParaRPr lang="en-US"/>
        </a:p>
      </dgm:t>
    </dgm:pt>
    <dgm:pt modelId="{3766DE0A-37F3-4380-A0BF-F43743B7576C}">
      <dgm:prSet/>
      <dgm:spPr/>
      <dgm:t>
        <a:bodyPr/>
        <a:lstStyle/>
        <a:p>
          <a:r>
            <a:rPr lang="en-US" dirty="0"/>
            <a:t>Comanche</a:t>
          </a:r>
        </a:p>
      </dgm:t>
    </dgm:pt>
    <dgm:pt modelId="{4CF76AF3-98E0-43DE-BA4B-9F7DC986668F}" type="parTrans" cxnId="{5078A7B2-29D6-4F33-BB5E-C521604B4134}">
      <dgm:prSet/>
      <dgm:spPr/>
      <dgm:t>
        <a:bodyPr/>
        <a:lstStyle/>
        <a:p>
          <a:endParaRPr lang="en-US"/>
        </a:p>
      </dgm:t>
    </dgm:pt>
    <dgm:pt modelId="{D0B57644-03E4-45E8-B8D8-3BA7920C848E}" type="sibTrans" cxnId="{5078A7B2-29D6-4F33-BB5E-C521604B4134}">
      <dgm:prSet/>
      <dgm:spPr/>
      <dgm:t>
        <a:bodyPr/>
        <a:lstStyle/>
        <a:p>
          <a:endParaRPr lang="en-US"/>
        </a:p>
      </dgm:t>
    </dgm:pt>
    <dgm:pt modelId="{1AE3D7AA-F4AC-4D3B-91D6-BC7C586B5F7A}">
      <dgm:prSet/>
      <dgm:spPr/>
      <dgm:t>
        <a:bodyPr/>
        <a:lstStyle/>
        <a:p>
          <a:r>
            <a:rPr lang="en-US" dirty="0"/>
            <a:t>Virtual Charter School Board (6)</a:t>
          </a:r>
        </a:p>
      </dgm:t>
    </dgm:pt>
    <dgm:pt modelId="{13641E94-9B10-4068-BF84-04A873CB63D4}" type="parTrans" cxnId="{C2A36330-2777-4F4D-BC58-CF86D17188C4}">
      <dgm:prSet/>
      <dgm:spPr/>
      <dgm:t>
        <a:bodyPr/>
        <a:lstStyle/>
        <a:p>
          <a:endParaRPr lang="en-US"/>
        </a:p>
      </dgm:t>
    </dgm:pt>
    <dgm:pt modelId="{38B3636F-8735-452D-906D-344AB197929B}" type="sibTrans" cxnId="{C2A36330-2777-4F4D-BC58-CF86D17188C4}">
      <dgm:prSet/>
      <dgm:spPr/>
      <dgm:t>
        <a:bodyPr/>
        <a:lstStyle/>
        <a:p>
          <a:endParaRPr lang="en-US"/>
        </a:p>
      </dgm:t>
    </dgm:pt>
    <dgm:pt modelId="{1004B79A-E811-485B-BE37-5A72C8E7892C}" type="pres">
      <dgm:prSet presAssocID="{40A862A6-C34F-4C0A-9396-B8D681A51463}" presName="Name0" presStyleCnt="0">
        <dgm:presLayoutVars>
          <dgm:dir/>
          <dgm:animLvl val="lvl"/>
          <dgm:resizeHandles val="exact"/>
        </dgm:presLayoutVars>
      </dgm:prSet>
      <dgm:spPr/>
    </dgm:pt>
    <dgm:pt modelId="{FB44BD8D-33E2-44CB-B6C3-0B0B7D67E4AE}" type="pres">
      <dgm:prSet presAssocID="{6B07F3ED-22FD-44A1-97F7-3820DAB904DE}" presName="composite" presStyleCnt="0"/>
      <dgm:spPr/>
    </dgm:pt>
    <dgm:pt modelId="{40BB7CE6-3055-4B49-B968-AAA48D9A878C}" type="pres">
      <dgm:prSet presAssocID="{6B07F3ED-22FD-44A1-97F7-3820DAB904DE}" presName="parTx" presStyleLbl="alignNode1" presStyleIdx="0" presStyleCnt="4">
        <dgm:presLayoutVars>
          <dgm:chMax val="0"/>
          <dgm:chPref val="0"/>
          <dgm:bulletEnabled val="1"/>
        </dgm:presLayoutVars>
      </dgm:prSet>
      <dgm:spPr/>
    </dgm:pt>
    <dgm:pt modelId="{CD162BA9-629E-4B78-8F96-B8A737ED5F4F}" type="pres">
      <dgm:prSet presAssocID="{6B07F3ED-22FD-44A1-97F7-3820DAB904DE}" presName="desTx" presStyleLbl="alignAccFollowNode1" presStyleIdx="0" presStyleCnt="4">
        <dgm:presLayoutVars>
          <dgm:bulletEnabled val="1"/>
        </dgm:presLayoutVars>
      </dgm:prSet>
      <dgm:spPr/>
    </dgm:pt>
    <dgm:pt modelId="{FF7C1D5F-E2C2-428F-A2C0-DFFB6905A744}" type="pres">
      <dgm:prSet presAssocID="{B741075F-76DA-48A9-89B6-89C208810FE7}" presName="space" presStyleCnt="0"/>
      <dgm:spPr/>
    </dgm:pt>
    <dgm:pt modelId="{76FFFA70-B657-493A-98C1-07706801A1AB}" type="pres">
      <dgm:prSet presAssocID="{D27D093E-7F44-459F-8D41-AC3F3412370C}" presName="composite" presStyleCnt="0"/>
      <dgm:spPr/>
    </dgm:pt>
    <dgm:pt modelId="{4CE59866-89ED-4FEB-B6E0-6A73DC08E997}" type="pres">
      <dgm:prSet presAssocID="{D27D093E-7F44-459F-8D41-AC3F3412370C}" presName="parTx" presStyleLbl="alignNode1" presStyleIdx="1" presStyleCnt="4">
        <dgm:presLayoutVars>
          <dgm:chMax val="0"/>
          <dgm:chPref val="0"/>
          <dgm:bulletEnabled val="1"/>
        </dgm:presLayoutVars>
      </dgm:prSet>
      <dgm:spPr/>
    </dgm:pt>
    <dgm:pt modelId="{849FF033-0305-4F85-9BF8-ACAD9A26E6A7}" type="pres">
      <dgm:prSet presAssocID="{D27D093E-7F44-459F-8D41-AC3F3412370C}" presName="desTx" presStyleLbl="alignAccFollowNode1" presStyleIdx="1" presStyleCnt="4">
        <dgm:presLayoutVars>
          <dgm:bulletEnabled val="1"/>
        </dgm:presLayoutVars>
      </dgm:prSet>
      <dgm:spPr/>
    </dgm:pt>
    <dgm:pt modelId="{B44A0F74-8395-4626-A13F-085292B04A39}" type="pres">
      <dgm:prSet presAssocID="{F89C96F3-B819-4C4C-B5B6-BDD7D5BB27DE}" presName="space" presStyleCnt="0"/>
      <dgm:spPr/>
    </dgm:pt>
    <dgm:pt modelId="{61EC5216-6604-46C7-8C89-0632EC8AC7DE}" type="pres">
      <dgm:prSet presAssocID="{9C2BC00B-116C-4B86-BC5A-93D3A68B7CC6}" presName="composite" presStyleCnt="0"/>
      <dgm:spPr/>
    </dgm:pt>
    <dgm:pt modelId="{EF1FACF4-84D2-4BC0-86E4-86476A7C8649}" type="pres">
      <dgm:prSet presAssocID="{9C2BC00B-116C-4B86-BC5A-93D3A68B7CC6}" presName="parTx" presStyleLbl="alignNode1" presStyleIdx="2" presStyleCnt="4">
        <dgm:presLayoutVars>
          <dgm:chMax val="0"/>
          <dgm:chPref val="0"/>
          <dgm:bulletEnabled val="1"/>
        </dgm:presLayoutVars>
      </dgm:prSet>
      <dgm:spPr/>
    </dgm:pt>
    <dgm:pt modelId="{E25DE318-8645-4216-AE32-57ED9D3C62F8}" type="pres">
      <dgm:prSet presAssocID="{9C2BC00B-116C-4B86-BC5A-93D3A68B7CC6}" presName="desTx" presStyleLbl="alignAccFollowNode1" presStyleIdx="2" presStyleCnt="4">
        <dgm:presLayoutVars>
          <dgm:bulletEnabled val="1"/>
        </dgm:presLayoutVars>
      </dgm:prSet>
      <dgm:spPr/>
    </dgm:pt>
    <dgm:pt modelId="{1AE96FCE-D737-4529-A20C-9E4510B9E8AB}" type="pres">
      <dgm:prSet presAssocID="{EF94A487-2998-49C4-8AE2-6C2AD4BC1F3B}" presName="space" presStyleCnt="0"/>
      <dgm:spPr/>
    </dgm:pt>
    <dgm:pt modelId="{7F411870-793B-4147-9366-86F740EE9208}" type="pres">
      <dgm:prSet presAssocID="{BCF3ED6D-8AED-406A-AA8F-F53B0504A9F5}" presName="composite" presStyleCnt="0"/>
      <dgm:spPr/>
    </dgm:pt>
    <dgm:pt modelId="{3AB909E0-5F9C-4862-9779-DA8D7A6D0446}" type="pres">
      <dgm:prSet presAssocID="{BCF3ED6D-8AED-406A-AA8F-F53B0504A9F5}" presName="parTx" presStyleLbl="alignNode1" presStyleIdx="3" presStyleCnt="4">
        <dgm:presLayoutVars>
          <dgm:chMax val="0"/>
          <dgm:chPref val="0"/>
          <dgm:bulletEnabled val="1"/>
        </dgm:presLayoutVars>
      </dgm:prSet>
      <dgm:spPr/>
    </dgm:pt>
    <dgm:pt modelId="{567E22BA-0FEB-4AFA-8CE8-1263E3672E68}" type="pres">
      <dgm:prSet presAssocID="{BCF3ED6D-8AED-406A-AA8F-F53B0504A9F5}" presName="desTx" presStyleLbl="alignAccFollowNode1" presStyleIdx="3" presStyleCnt="4">
        <dgm:presLayoutVars>
          <dgm:bulletEnabled val="1"/>
        </dgm:presLayoutVars>
      </dgm:prSet>
      <dgm:spPr/>
    </dgm:pt>
  </dgm:ptLst>
  <dgm:cxnLst>
    <dgm:cxn modelId="{DD683507-69A6-45FB-8C37-F66578762E0F}" type="presOf" srcId="{31D4CABD-C649-45C3-A4A8-E10DBED94651}" destId="{CD162BA9-629E-4B78-8F96-B8A737ED5F4F}" srcOrd="0" destOrd="1" presId="urn:microsoft.com/office/officeart/2005/8/layout/hList1"/>
    <dgm:cxn modelId="{0801F60B-E1CC-4138-8894-9A9B34400E09}" srcId="{9C2BC00B-116C-4B86-BC5A-93D3A68B7CC6}" destId="{2E3DAA2C-D218-4B8B-ADA5-09A56DEAC4CF}" srcOrd="1" destOrd="0" parTransId="{A2ACB09A-62B3-49E1-86D4-FF804296F83A}" sibTransId="{06CF7BD1-6BC5-441D-A3DD-69C4E65AC710}"/>
    <dgm:cxn modelId="{6282520C-24D9-498E-BD4D-D5B6EEB74372}" type="presOf" srcId="{DAE314AC-EDC2-4312-BD5B-246BDCEBD736}" destId="{567E22BA-0FEB-4AFA-8CE8-1263E3672E68}" srcOrd="0" destOrd="0" presId="urn:microsoft.com/office/officeart/2005/8/layout/hList1"/>
    <dgm:cxn modelId="{5856A014-75BF-49C4-AFBB-FB7F78DB126B}" type="presOf" srcId="{2E3DAA2C-D218-4B8B-ADA5-09A56DEAC4CF}" destId="{E25DE318-8645-4216-AE32-57ED9D3C62F8}" srcOrd="0" destOrd="1" presId="urn:microsoft.com/office/officeart/2005/8/layout/hList1"/>
    <dgm:cxn modelId="{E546B41A-B9AD-413D-BB86-0AE95F8E712F}" type="presOf" srcId="{7DFEEE90-6ABD-4CCF-8DD3-CE719AA7096D}" destId="{567E22BA-0FEB-4AFA-8CE8-1263E3672E68}" srcOrd="0" destOrd="2" presId="urn:microsoft.com/office/officeart/2005/8/layout/hList1"/>
    <dgm:cxn modelId="{E6DC5C22-83BA-4E5C-9A24-D9086E299F84}" srcId="{D27D093E-7F44-459F-8D41-AC3F3412370C}" destId="{37E487FC-EAF0-4171-B4B5-3887D4540CEA}" srcOrd="0" destOrd="0" parTransId="{833BB712-B21A-4E52-B278-8BA4518F0A26}" sibTransId="{2BE205DF-286C-410F-A2CD-EC94900C6620}"/>
    <dgm:cxn modelId="{D9B0F126-847F-4C9C-A7A1-6240A7F1512B}" type="presOf" srcId="{37E487FC-EAF0-4171-B4B5-3887D4540CEA}" destId="{849FF033-0305-4F85-9BF8-ACAD9A26E6A7}" srcOrd="0" destOrd="0" presId="urn:microsoft.com/office/officeart/2005/8/layout/hList1"/>
    <dgm:cxn modelId="{89ACB927-BDC5-4C18-907A-716773C7D358}" type="presOf" srcId="{0929DDF8-BC2F-4A7C-9BCD-49A84F38E2DA}" destId="{849FF033-0305-4F85-9BF8-ACAD9A26E6A7}" srcOrd="0" destOrd="2" presId="urn:microsoft.com/office/officeart/2005/8/layout/hList1"/>
    <dgm:cxn modelId="{C2A36330-2777-4F4D-BC58-CF86D17188C4}" srcId="{BCF3ED6D-8AED-406A-AA8F-F53B0504A9F5}" destId="{1AE3D7AA-F4AC-4D3B-91D6-BC7C586B5F7A}" srcOrd="2" destOrd="0" parTransId="{13641E94-9B10-4068-BF84-04A873CB63D4}" sibTransId="{38B3636F-8735-452D-906D-344AB197929B}"/>
    <dgm:cxn modelId="{3B31D232-E42F-4F01-8C68-8CCFB7316C42}" type="presOf" srcId="{C1A9CAD8-3719-4A98-9B98-C6F92B63E89E}" destId="{CD162BA9-629E-4B78-8F96-B8A737ED5F4F}" srcOrd="0" destOrd="0" presId="urn:microsoft.com/office/officeart/2005/8/layout/hList1"/>
    <dgm:cxn modelId="{DED1AD38-47D0-4DC2-937F-0650D73A355B}" srcId="{9C2BC00B-116C-4B86-BC5A-93D3A68B7CC6}" destId="{054C3AFC-FCA3-4F30-A0EC-86CC4DC6A70D}" srcOrd="0" destOrd="0" parTransId="{5FD3E71A-9917-4B11-8604-35DF52B488EE}" sibTransId="{603FF975-4580-4131-936E-2E1944D053C5}"/>
    <dgm:cxn modelId="{BF85385C-AA9D-43D3-B994-3050EDCC62E2}" type="presOf" srcId="{6B07F3ED-22FD-44A1-97F7-3820DAB904DE}" destId="{40BB7CE6-3055-4B49-B968-AAA48D9A878C}" srcOrd="0" destOrd="0" presId="urn:microsoft.com/office/officeart/2005/8/layout/hList1"/>
    <dgm:cxn modelId="{3E82DB44-A05E-4D5B-BE05-C49CF5964A46}" srcId="{0E4761EF-CCC7-42CE-8FF3-E5A4872E54E3}" destId="{7DFEEE90-6ABD-4CCF-8DD3-CE719AA7096D}" srcOrd="0" destOrd="0" parTransId="{47368346-586A-40FE-B350-32D42B9256D8}" sibTransId="{E90F7EE9-F649-4AF7-A6D5-D4E5827822A2}"/>
    <dgm:cxn modelId="{B5FFDC65-01F0-4398-9A0D-F92570B34EC2}" type="presOf" srcId="{D27D093E-7F44-459F-8D41-AC3F3412370C}" destId="{4CE59866-89ED-4FEB-B6E0-6A73DC08E997}" srcOrd="0" destOrd="0" presId="urn:microsoft.com/office/officeart/2005/8/layout/hList1"/>
    <dgm:cxn modelId="{FB4A1267-E6D6-4876-8DB1-8B01EDE74CCE}" type="presOf" srcId="{0E4761EF-CCC7-42CE-8FF3-E5A4872E54E3}" destId="{567E22BA-0FEB-4AFA-8CE8-1263E3672E68}" srcOrd="0" destOrd="1" presId="urn:microsoft.com/office/officeart/2005/8/layout/hList1"/>
    <dgm:cxn modelId="{C7C11C47-75DD-4B8B-B553-AD5700CCC9E5}" type="presOf" srcId="{C537EDE8-B298-4436-82BF-62F05A2FC700}" destId="{849FF033-0305-4F85-9BF8-ACAD9A26E6A7}" srcOrd="0" destOrd="1" presId="urn:microsoft.com/office/officeart/2005/8/layout/hList1"/>
    <dgm:cxn modelId="{B4E8FF47-B609-488F-8417-FB596B40E98B}" srcId="{40A862A6-C34F-4C0A-9396-B8D681A51463}" destId="{D27D093E-7F44-459F-8D41-AC3F3412370C}" srcOrd="1" destOrd="0" parTransId="{657B6FB2-60A2-44D6-BF5B-59461BA41E86}" sibTransId="{F89C96F3-B819-4C4C-B5B6-BDD7D5BB27DE}"/>
    <dgm:cxn modelId="{CECFA34B-3924-438A-9951-49AE757D60C4}" srcId="{BCF3ED6D-8AED-406A-AA8F-F53B0504A9F5}" destId="{DAE314AC-EDC2-4312-BD5B-246BDCEBD736}" srcOrd="0" destOrd="0" parTransId="{937256E9-C034-487E-A0F8-9738E205FAD2}" sibTransId="{F33C3C32-47F4-437E-9E0D-43ECEFE73A69}"/>
    <dgm:cxn modelId="{9BB3D66C-C9EA-49B2-AF19-B84D466259D0}" srcId="{40A862A6-C34F-4C0A-9396-B8D681A51463}" destId="{6B07F3ED-22FD-44A1-97F7-3820DAB904DE}" srcOrd="0" destOrd="0" parTransId="{CCEA1F00-76F9-4162-AA8B-F47F860B7CF4}" sibTransId="{B741075F-76DA-48A9-89B6-89C208810FE7}"/>
    <dgm:cxn modelId="{E9F3F56F-DC4C-4A93-BF71-DCA7AF6FAD4A}" srcId="{6B07F3ED-22FD-44A1-97F7-3820DAB904DE}" destId="{31D4CABD-C649-45C3-A4A8-E10DBED94651}" srcOrd="1" destOrd="0" parTransId="{BDE47EA6-9B95-4A70-A727-B59EF3B1B294}" sibTransId="{E758A043-428C-46BB-A346-0F5B7A48BA1A}"/>
    <dgm:cxn modelId="{EC390451-7F88-471D-AA2D-C6160566A3FE}" type="presOf" srcId="{054C3AFC-FCA3-4F30-A0EC-86CC4DC6A70D}" destId="{E25DE318-8645-4216-AE32-57ED9D3C62F8}" srcOrd="0" destOrd="0" presId="urn:microsoft.com/office/officeart/2005/8/layout/hList1"/>
    <dgm:cxn modelId="{2AEE1271-4649-4492-BFB0-ED522EF6F982}" type="presOf" srcId="{1856DA5E-0991-4D23-8514-6698A5705E8E}" destId="{E25DE318-8645-4216-AE32-57ED9D3C62F8}" srcOrd="0" destOrd="2" presId="urn:microsoft.com/office/officeart/2005/8/layout/hList1"/>
    <dgm:cxn modelId="{F565D072-8A01-447F-9103-0BB0F524FD2C}" type="presOf" srcId="{1AE3D7AA-F4AC-4D3B-91D6-BC7C586B5F7A}" destId="{567E22BA-0FEB-4AFA-8CE8-1263E3672E68}" srcOrd="0" destOrd="4" presId="urn:microsoft.com/office/officeart/2005/8/layout/hList1"/>
    <dgm:cxn modelId="{D54BA07C-164D-4588-9ABD-2FB3ED781C61}" type="presOf" srcId="{9C2BC00B-116C-4B86-BC5A-93D3A68B7CC6}" destId="{EF1FACF4-84D2-4BC0-86E4-86476A7C8649}" srcOrd="0" destOrd="0" presId="urn:microsoft.com/office/officeart/2005/8/layout/hList1"/>
    <dgm:cxn modelId="{7BA53E8B-F719-487F-B4FC-B0DDFDAFC8D0}" type="presOf" srcId="{BCF3ED6D-8AED-406A-AA8F-F53B0504A9F5}" destId="{3AB909E0-5F9C-4862-9779-DA8D7A6D0446}" srcOrd="0" destOrd="0" presId="urn:microsoft.com/office/officeart/2005/8/layout/hList1"/>
    <dgm:cxn modelId="{2CC1768C-AB0B-4A5A-98AA-9DA285E2110B}" srcId="{6B07F3ED-22FD-44A1-97F7-3820DAB904DE}" destId="{87C42190-B659-40F2-BEC6-5EC6CB48FF4F}" srcOrd="2" destOrd="0" parTransId="{D59EC587-D2B9-48E0-8F3D-B548BD3A79FC}" sibTransId="{4ED3911A-EFBA-4DC3-B856-CCC6C3BEB8FA}"/>
    <dgm:cxn modelId="{79F69793-4412-4D16-BA72-BBBE16D6E4FE}" type="presOf" srcId="{3766DE0A-37F3-4380-A0BF-F43743B7576C}" destId="{567E22BA-0FEB-4AFA-8CE8-1263E3672E68}" srcOrd="0" destOrd="3" presId="urn:microsoft.com/office/officeart/2005/8/layout/hList1"/>
    <dgm:cxn modelId="{38153D9E-FF5E-4611-B041-F417260EFC47}" srcId="{9C2BC00B-116C-4B86-BC5A-93D3A68B7CC6}" destId="{1856DA5E-0991-4D23-8514-6698A5705E8E}" srcOrd="2" destOrd="0" parTransId="{B952D31F-F5BB-43CE-BEF5-AFA62C0BFF34}" sibTransId="{B83A1FFA-DC1C-41A9-A691-99A5D45E5834}"/>
    <dgm:cxn modelId="{2D3993A1-ED43-49F6-BE07-3BDA4F1B4FE4}" srcId="{D27D093E-7F44-459F-8D41-AC3F3412370C}" destId="{0929DDF8-BC2F-4A7C-9BCD-49A84F38E2DA}" srcOrd="2" destOrd="0" parTransId="{20D0DC68-F364-416C-93E8-69C6DCAC3A1E}" sibTransId="{22EC9DEB-3648-4FE9-9B26-EE2EA5CC0CEE}"/>
    <dgm:cxn modelId="{5078A7B2-29D6-4F33-BB5E-C521604B4134}" srcId="{0E4761EF-CCC7-42CE-8FF3-E5A4872E54E3}" destId="{3766DE0A-37F3-4380-A0BF-F43743B7576C}" srcOrd="1" destOrd="0" parTransId="{4CF76AF3-98E0-43DE-BA4B-9F7DC986668F}" sibTransId="{D0B57644-03E4-45E8-B8D8-3BA7920C848E}"/>
    <dgm:cxn modelId="{727383BF-A35E-43FB-A2A6-14E600147D29}" type="presOf" srcId="{40A862A6-C34F-4C0A-9396-B8D681A51463}" destId="{1004B79A-E811-485B-BE37-5A72C8E7892C}" srcOrd="0" destOrd="0" presId="urn:microsoft.com/office/officeart/2005/8/layout/hList1"/>
    <dgm:cxn modelId="{D99D8BD3-7BE1-4232-90EC-7588B837AB49}" srcId="{6B07F3ED-22FD-44A1-97F7-3820DAB904DE}" destId="{C1A9CAD8-3719-4A98-9B98-C6F92B63E89E}" srcOrd="0" destOrd="0" parTransId="{44192148-917F-4F0C-860E-57510901112D}" sibTransId="{ED94BF46-289F-4BCF-BD69-FB7B25B8EF49}"/>
    <dgm:cxn modelId="{1AC96BD7-ECBF-4392-A79F-6F9A18B7EA8B}" srcId="{D27D093E-7F44-459F-8D41-AC3F3412370C}" destId="{C537EDE8-B298-4436-82BF-62F05A2FC700}" srcOrd="1" destOrd="0" parTransId="{86E51D9C-1141-4831-B865-F8E0F2E6203A}" sibTransId="{9C22B439-8EB7-4786-8965-9BEA3350D79A}"/>
    <dgm:cxn modelId="{1107F0DB-A35C-405E-ADFF-351DC83B43DF}" type="presOf" srcId="{87C42190-B659-40F2-BEC6-5EC6CB48FF4F}" destId="{CD162BA9-629E-4B78-8F96-B8A737ED5F4F}" srcOrd="0" destOrd="2" presId="urn:microsoft.com/office/officeart/2005/8/layout/hList1"/>
    <dgm:cxn modelId="{EC0CB0F0-3C83-406D-82A3-3EBB58032B88}" srcId="{BCF3ED6D-8AED-406A-AA8F-F53B0504A9F5}" destId="{0E4761EF-CCC7-42CE-8FF3-E5A4872E54E3}" srcOrd="1" destOrd="0" parTransId="{B81349CF-8C60-4346-9CBF-B2F3ECEB9868}" sibTransId="{50F8D5A8-589F-4C0F-B657-F1E4D499C099}"/>
    <dgm:cxn modelId="{B44391F2-D166-4CDA-8E97-D73875D5CE1E}" srcId="{40A862A6-C34F-4C0A-9396-B8D681A51463}" destId="{9C2BC00B-116C-4B86-BC5A-93D3A68B7CC6}" srcOrd="2" destOrd="0" parTransId="{B354C139-E2EA-4F71-ABB7-A6F7B029D079}" sibTransId="{EF94A487-2998-49C4-8AE2-6C2AD4BC1F3B}"/>
    <dgm:cxn modelId="{24C37EF7-6142-4CDC-A013-176B37054D82}" srcId="{40A862A6-C34F-4C0A-9396-B8D681A51463}" destId="{BCF3ED6D-8AED-406A-AA8F-F53B0504A9F5}" srcOrd="3" destOrd="0" parTransId="{DE0AA65D-96E1-45A2-9487-EECAC55F605A}" sibTransId="{ECCF5091-94EB-4F4A-BD58-98FCAF08F2F3}"/>
    <dgm:cxn modelId="{3A54867E-E0AB-47C8-9C9F-4AA962934700}" type="presParOf" srcId="{1004B79A-E811-485B-BE37-5A72C8E7892C}" destId="{FB44BD8D-33E2-44CB-B6C3-0B0B7D67E4AE}" srcOrd="0" destOrd="0" presId="urn:microsoft.com/office/officeart/2005/8/layout/hList1"/>
    <dgm:cxn modelId="{42C0A693-3A60-40BD-A7FE-D2A8339905D6}" type="presParOf" srcId="{FB44BD8D-33E2-44CB-B6C3-0B0B7D67E4AE}" destId="{40BB7CE6-3055-4B49-B968-AAA48D9A878C}" srcOrd="0" destOrd="0" presId="urn:microsoft.com/office/officeart/2005/8/layout/hList1"/>
    <dgm:cxn modelId="{555710EB-5021-4FDE-9212-B8F7756D6CA6}" type="presParOf" srcId="{FB44BD8D-33E2-44CB-B6C3-0B0B7D67E4AE}" destId="{CD162BA9-629E-4B78-8F96-B8A737ED5F4F}" srcOrd="1" destOrd="0" presId="urn:microsoft.com/office/officeart/2005/8/layout/hList1"/>
    <dgm:cxn modelId="{F6F8FA57-2B77-463B-B4EB-A7C7AAC83C6F}" type="presParOf" srcId="{1004B79A-E811-485B-BE37-5A72C8E7892C}" destId="{FF7C1D5F-E2C2-428F-A2C0-DFFB6905A744}" srcOrd="1" destOrd="0" presId="urn:microsoft.com/office/officeart/2005/8/layout/hList1"/>
    <dgm:cxn modelId="{DCCDD3E4-6B9B-4935-8781-4BD6D72E0C28}" type="presParOf" srcId="{1004B79A-E811-485B-BE37-5A72C8E7892C}" destId="{76FFFA70-B657-493A-98C1-07706801A1AB}" srcOrd="2" destOrd="0" presId="urn:microsoft.com/office/officeart/2005/8/layout/hList1"/>
    <dgm:cxn modelId="{317717A5-EF03-449D-AA0E-F3A6C0882887}" type="presParOf" srcId="{76FFFA70-B657-493A-98C1-07706801A1AB}" destId="{4CE59866-89ED-4FEB-B6E0-6A73DC08E997}" srcOrd="0" destOrd="0" presId="urn:microsoft.com/office/officeart/2005/8/layout/hList1"/>
    <dgm:cxn modelId="{4E1B571D-9E24-43BF-95FE-9C0652172B45}" type="presParOf" srcId="{76FFFA70-B657-493A-98C1-07706801A1AB}" destId="{849FF033-0305-4F85-9BF8-ACAD9A26E6A7}" srcOrd="1" destOrd="0" presId="urn:microsoft.com/office/officeart/2005/8/layout/hList1"/>
    <dgm:cxn modelId="{53EB7915-4B22-4153-8583-545BDDEB321E}" type="presParOf" srcId="{1004B79A-E811-485B-BE37-5A72C8E7892C}" destId="{B44A0F74-8395-4626-A13F-085292B04A39}" srcOrd="3" destOrd="0" presId="urn:microsoft.com/office/officeart/2005/8/layout/hList1"/>
    <dgm:cxn modelId="{A6ABA3AE-0C00-4C07-9D07-6459848D9DBF}" type="presParOf" srcId="{1004B79A-E811-485B-BE37-5A72C8E7892C}" destId="{61EC5216-6604-46C7-8C89-0632EC8AC7DE}" srcOrd="4" destOrd="0" presId="urn:microsoft.com/office/officeart/2005/8/layout/hList1"/>
    <dgm:cxn modelId="{305EF61F-30F8-4895-ACBD-2CD4B0B138B1}" type="presParOf" srcId="{61EC5216-6604-46C7-8C89-0632EC8AC7DE}" destId="{EF1FACF4-84D2-4BC0-86E4-86476A7C8649}" srcOrd="0" destOrd="0" presId="urn:microsoft.com/office/officeart/2005/8/layout/hList1"/>
    <dgm:cxn modelId="{83082674-A07B-42D7-A769-A1329E427B86}" type="presParOf" srcId="{61EC5216-6604-46C7-8C89-0632EC8AC7DE}" destId="{E25DE318-8645-4216-AE32-57ED9D3C62F8}" srcOrd="1" destOrd="0" presId="urn:microsoft.com/office/officeart/2005/8/layout/hList1"/>
    <dgm:cxn modelId="{56B6DA32-072F-4363-80A5-6E874A92A027}" type="presParOf" srcId="{1004B79A-E811-485B-BE37-5A72C8E7892C}" destId="{1AE96FCE-D737-4529-A20C-9E4510B9E8AB}" srcOrd="5" destOrd="0" presId="urn:microsoft.com/office/officeart/2005/8/layout/hList1"/>
    <dgm:cxn modelId="{77DE3337-34F9-4D66-902F-AAF2E1CA8323}" type="presParOf" srcId="{1004B79A-E811-485B-BE37-5A72C8E7892C}" destId="{7F411870-793B-4147-9366-86F740EE9208}" srcOrd="6" destOrd="0" presId="urn:microsoft.com/office/officeart/2005/8/layout/hList1"/>
    <dgm:cxn modelId="{54323BE5-19CF-4792-85F2-2366F00FAC65}" type="presParOf" srcId="{7F411870-793B-4147-9366-86F740EE9208}" destId="{3AB909E0-5F9C-4862-9779-DA8D7A6D0446}" srcOrd="0" destOrd="0" presId="urn:microsoft.com/office/officeart/2005/8/layout/hList1"/>
    <dgm:cxn modelId="{0941C2A4-F781-42FC-B0E0-4E133C66B872}" type="presParOf" srcId="{7F411870-793B-4147-9366-86F740EE9208}" destId="{567E22BA-0FEB-4AFA-8CE8-1263E3672E6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8A3696-E16F-4F89-8A13-3DD4768161C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9DBD9199-F193-4267-BD1A-6B66DF315B5E}">
      <dgm:prSet phldrT="[Text]" custT="1"/>
      <dgm:spPr/>
      <dgm:t>
        <a:bodyPr/>
        <a:lstStyle/>
        <a:p>
          <a:r>
            <a:rPr lang="en-US" sz="2400" b="1" dirty="0"/>
            <a:t>Non-Profit (NP) </a:t>
          </a:r>
          <a:r>
            <a:rPr lang="en-US" sz="2400" dirty="0"/>
            <a:t>wants to start a charter school</a:t>
          </a:r>
        </a:p>
      </dgm:t>
    </dgm:pt>
    <dgm:pt modelId="{BDB146C6-3B46-4364-AE0B-8387712E6A59}" type="parTrans" cxnId="{1CFB78EA-D5A9-4062-ABF4-809F8FB9D025}">
      <dgm:prSet/>
      <dgm:spPr/>
      <dgm:t>
        <a:bodyPr/>
        <a:lstStyle/>
        <a:p>
          <a:endParaRPr lang="en-US"/>
        </a:p>
      </dgm:t>
    </dgm:pt>
    <dgm:pt modelId="{E73F4456-DA7B-41F7-BC1E-7CCC2ED7C6A5}" type="sibTrans" cxnId="{1CFB78EA-D5A9-4062-ABF4-809F8FB9D025}">
      <dgm:prSet/>
      <dgm:spPr/>
      <dgm:t>
        <a:bodyPr/>
        <a:lstStyle/>
        <a:p>
          <a:endParaRPr lang="en-US" dirty="0"/>
        </a:p>
      </dgm:t>
    </dgm:pt>
    <dgm:pt modelId="{335C3B1B-5A72-4E29-AD3E-EBA007C74235}">
      <dgm:prSet phldrT="[Text]" custT="1"/>
      <dgm:spPr/>
      <dgm:t>
        <a:bodyPr/>
        <a:lstStyle/>
        <a:p>
          <a:r>
            <a:rPr lang="en-US" sz="2400" b="1" dirty="0"/>
            <a:t>NP</a:t>
          </a:r>
          <a:r>
            <a:rPr lang="en-US" sz="2400" dirty="0"/>
            <a:t> applies to a </a:t>
          </a:r>
          <a:r>
            <a:rPr lang="en-US" sz="2400" b="1" dirty="0">
              <a:solidFill>
                <a:schemeClr val="bg1"/>
              </a:solidFill>
            </a:rPr>
            <a:t>Sponsor</a:t>
          </a:r>
          <a:endParaRPr lang="en-US" sz="2400" dirty="0"/>
        </a:p>
      </dgm:t>
    </dgm:pt>
    <dgm:pt modelId="{8B6A5330-7908-46A7-ABD9-A5919804823C}" type="parTrans" cxnId="{4AA92739-DCC8-4DC3-8BED-B327E4D25240}">
      <dgm:prSet/>
      <dgm:spPr/>
      <dgm:t>
        <a:bodyPr/>
        <a:lstStyle/>
        <a:p>
          <a:endParaRPr lang="en-US"/>
        </a:p>
      </dgm:t>
    </dgm:pt>
    <dgm:pt modelId="{42440A02-4C3D-4FEC-B41E-A6D530678355}" type="sibTrans" cxnId="{4AA92739-DCC8-4DC3-8BED-B327E4D25240}">
      <dgm:prSet/>
      <dgm:spPr/>
      <dgm:t>
        <a:bodyPr/>
        <a:lstStyle/>
        <a:p>
          <a:endParaRPr lang="en-US" dirty="0"/>
        </a:p>
      </dgm:t>
    </dgm:pt>
    <dgm:pt modelId="{AB9427FE-8BA7-48D0-9D18-85A73A7A1F34}">
      <dgm:prSet phldrT="[Text]" custT="1"/>
      <dgm:spPr/>
      <dgm:t>
        <a:bodyPr/>
        <a:lstStyle/>
        <a:p>
          <a:r>
            <a:rPr lang="en-US" sz="2400" b="1" dirty="0">
              <a:solidFill>
                <a:schemeClr val="bg1"/>
              </a:solidFill>
            </a:rPr>
            <a:t>Sponsor</a:t>
          </a:r>
          <a:r>
            <a:rPr lang="en-US" sz="2400" b="1" dirty="0">
              <a:solidFill>
                <a:schemeClr val="accent3"/>
              </a:solidFill>
            </a:rPr>
            <a:t> </a:t>
          </a:r>
          <a:r>
            <a:rPr lang="en-US" sz="2400" dirty="0"/>
            <a:t>and </a:t>
          </a:r>
          <a:r>
            <a:rPr lang="en-US" sz="2400" b="1" dirty="0"/>
            <a:t>NP</a:t>
          </a:r>
          <a:r>
            <a:rPr lang="en-US" sz="2400" dirty="0"/>
            <a:t> contract </a:t>
          </a:r>
          <a:br>
            <a:rPr lang="en-US" sz="2400" dirty="0"/>
          </a:br>
          <a:r>
            <a:rPr lang="en-US" sz="2400" dirty="0"/>
            <a:t>(the “charter”): performance and oversight</a:t>
          </a:r>
        </a:p>
      </dgm:t>
    </dgm:pt>
    <dgm:pt modelId="{6DB7B09A-EED9-4E8B-9DB5-82EF36F9D488}" type="parTrans" cxnId="{548733C0-A80A-490E-92D6-44EC4DDF9DEE}">
      <dgm:prSet/>
      <dgm:spPr/>
      <dgm:t>
        <a:bodyPr/>
        <a:lstStyle/>
        <a:p>
          <a:endParaRPr lang="en-US"/>
        </a:p>
      </dgm:t>
    </dgm:pt>
    <dgm:pt modelId="{746622C1-3E99-482A-AA24-3CB3C9CCDEF4}" type="sibTrans" cxnId="{548733C0-A80A-490E-92D6-44EC4DDF9DEE}">
      <dgm:prSet/>
      <dgm:spPr/>
      <dgm:t>
        <a:bodyPr/>
        <a:lstStyle/>
        <a:p>
          <a:endParaRPr lang="en-US" dirty="0"/>
        </a:p>
      </dgm:t>
    </dgm:pt>
    <dgm:pt modelId="{9F3D0067-B045-4CC6-AEC0-CAF516ADDC91}">
      <dgm:prSet phldrT="[Text]" custT="1"/>
      <dgm:spPr/>
      <dgm:t>
        <a:bodyPr/>
        <a:lstStyle/>
        <a:p>
          <a:r>
            <a:rPr lang="en-US" sz="2400" b="1" dirty="0"/>
            <a:t>Charter School</a:t>
          </a:r>
          <a:br>
            <a:rPr lang="en-US" sz="2400" b="1" dirty="0"/>
          </a:br>
          <a:r>
            <a:rPr lang="en-US" sz="2400" b="1" dirty="0"/>
            <a:t>Governing Board: </a:t>
          </a:r>
          <a:br>
            <a:rPr lang="en-US" sz="2400" dirty="0"/>
          </a:br>
          <a:r>
            <a:rPr lang="en-US" sz="2400" dirty="0"/>
            <a:t>Hire School Leader, Policy, Oversight</a:t>
          </a:r>
        </a:p>
      </dgm:t>
    </dgm:pt>
    <dgm:pt modelId="{7877E04A-7196-4822-BADB-7386E360FB66}" type="parTrans" cxnId="{168CB4E8-6105-42CB-B41F-E59E0AAB0348}">
      <dgm:prSet/>
      <dgm:spPr/>
      <dgm:t>
        <a:bodyPr/>
        <a:lstStyle/>
        <a:p>
          <a:endParaRPr lang="en-US"/>
        </a:p>
      </dgm:t>
    </dgm:pt>
    <dgm:pt modelId="{B7F1F3BE-3C51-496C-A8D3-8758E5F37448}" type="sibTrans" cxnId="{168CB4E8-6105-42CB-B41F-E59E0AAB0348}">
      <dgm:prSet/>
      <dgm:spPr/>
      <dgm:t>
        <a:bodyPr/>
        <a:lstStyle/>
        <a:p>
          <a:endParaRPr lang="en-US" dirty="0"/>
        </a:p>
      </dgm:t>
    </dgm:pt>
    <dgm:pt modelId="{82C66490-71CB-4BD3-82E5-DD1A703D12DF}">
      <dgm:prSet phldrT="[Text]"/>
      <dgm:spPr/>
      <dgm:t>
        <a:bodyPr/>
        <a:lstStyle/>
        <a:p>
          <a:r>
            <a:rPr lang="en-US" b="1" dirty="0"/>
            <a:t>Charter School Leader: </a:t>
          </a:r>
          <a:br>
            <a:rPr lang="en-US" dirty="0"/>
          </a:br>
          <a:r>
            <a:rPr lang="en-US" dirty="0"/>
            <a:t>School Operations, SDE compliance </a:t>
          </a:r>
        </a:p>
      </dgm:t>
    </dgm:pt>
    <dgm:pt modelId="{94861405-7B67-4E22-8168-5C913B208482}" type="parTrans" cxnId="{53A70112-9660-4C3E-B2E8-3D05693DD7E2}">
      <dgm:prSet/>
      <dgm:spPr/>
      <dgm:t>
        <a:bodyPr/>
        <a:lstStyle/>
        <a:p>
          <a:endParaRPr lang="en-US"/>
        </a:p>
      </dgm:t>
    </dgm:pt>
    <dgm:pt modelId="{5F9A8553-2BF9-4742-B025-1CEEDFF0EEEA}" type="sibTrans" cxnId="{53A70112-9660-4C3E-B2E8-3D05693DD7E2}">
      <dgm:prSet/>
      <dgm:spPr/>
      <dgm:t>
        <a:bodyPr/>
        <a:lstStyle/>
        <a:p>
          <a:endParaRPr lang="en-US" dirty="0"/>
        </a:p>
      </dgm:t>
    </dgm:pt>
    <dgm:pt modelId="{FFC27DFE-74F0-4853-A594-4241BAB3B20F}">
      <dgm:prSet phldrT="[Text]"/>
      <dgm:spPr/>
      <dgm:t>
        <a:bodyPr/>
        <a:lstStyle/>
        <a:p>
          <a:r>
            <a:rPr lang="en-US" b="1" dirty="0"/>
            <a:t>Charter School: </a:t>
          </a:r>
          <a:r>
            <a:rPr lang="en-US" dirty="0"/>
            <a:t>Accountable to Parents, Students, Community</a:t>
          </a:r>
        </a:p>
      </dgm:t>
    </dgm:pt>
    <dgm:pt modelId="{30581CD8-C8BD-44A4-916F-F8CF309DE697}" type="parTrans" cxnId="{9CEA1B50-5EC2-45E0-AA47-32454DD9CEAC}">
      <dgm:prSet/>
      <dgm:spPr/>
      <dgm:t>
        <a:bodyPr/>
        <a:lstStyle/>
        <a:p>
          <a:endParaRPr lang="en-US"/>
        </a:p>
      </dgm:t>
    </dgm:pt>
    <dgm:pt modelId="{8CFD5F6A-CD97-4B7F-A3CE-B3B01DC91D38}" type="sibTrans" cxnId="{9CEA1B50-5EC2-45E0-AA47-32454DD9CEAC}">
      <dgm:prSet/>
      <dgm:spPr/>
      <dgm:t>
        <a:bodyPr/>
        <a:lstStyle/>
        <a:p>
          <a:endParaRPr lang="en-US"/>
        </a:p>
      </dgm:t>
    </dgm:pt>
    <dgm:pt modelId="{D1F16379-D163-4E9A-BD67-71E2693FA41D}" type="pres">
      <dgm:prSet presAssocID="{D98A3696-E16F-4F89-8A13-3DD4768161CA}" presName="Name0" presStyleCnt="0">
        <dgm:presLayoutVars>
          <dgm:dir/>
          <dgm:resizeHandles val="exact"/>
        </dgm:presLayoutVars>
      </dgm:prSet>
      <dgm:spPr/>
    </dgm:pt>
    <dgm:pt modelId="{1F937738-004D-402D-AC66-6B8B39D4A7EF}" type="pres">
      <dgm:prSet presAssocID="{9DBD9199-F193-4267-BD1A-6B66DF315B5E}" presName="node" presStyleLbl="node1" presStyleIdx="0" presStyleCnt="6">
        <dgm:presLayoutVars>
          <dgm:bulletEnabled val="1"/>
        </dgm:presLayoutVars>
      </dgm:prSet>
      <dgm:spPr/>
    </dgm:pt>
    <dgm:pt modelId="{A3622FE6-09FC-49B0-BE7A-BFC7CCEC72A9}" type="pres">
      <dgm:prSet presAssocID="{E73F4456-DA7B-41F7-BC1E-7CCC2ED7C6A5}" presName="sibTrans" presStyleLbl="sibTrans1D1" presStyleIdx="0" presStyleCnt="5"/>
      <dgm:spPr/>
    </dgm:pt>
    <dgm:pt modelId="{8929B90D-7F8D-458B-B1CB-09C167D4846F}" type="pres">
      <dgm:prSet presAssocID="{E73F4456-DA7B-41F7-BC1E-7CCC2ED7C6A5}" presName="connectorText" presStyleLbl="sibTrans1D1" presStyleIdx="0" presStyleCnt="5"/>
      <dgm:spPr/>
    </dgm:pt>
    <dgm:pt modelId="{FB5D3CDD-7225-4C44-AE0E-E9A00A2E9D7B}" type="pres">
      <dgm:prSet presAssocID="{335C3B1B-5A72-4E29-AD3E-EBA007C74235}" presName="node" presStyleLbl="node1" presStyleIdx="1" presStyleCnt="6" custLinFactNeighborX="0" custLinFactNeighborY="-1231">
        <dgm:presLayoutVars>
          <dgm:bulletEnabled val="1"/>
        </dgm:presLayoutVars>
      </dgm:prSet>
      <dgm:spPr/>
    </dgm:pt>
    <dgm:pt modelId="{5BBF02B4-0C31-4533-9959-2C0EF6D3DEDE}" type="pres">
      <dgm:prSet presAssocID="{42440A02-4C3D-4FEC-B41E-A6D530678355}" presName="sibTrans" presStyleLbl="sibTrans1D1" presStyleIdx="1" presStyleCnt="5"/>
      <dgm:spPr/>
    </dgm:pt>
    <dgm:pt modelId="{3EAD4E50-D2D3-4542-845C-34B0CA3EC9C9}" type="pres">
      <dgm:prSet presAssocID="{42440A02-4C3D-4FEC-B41E-A6D530678355}" presName="connectorText" presStyleLbl="sibTrans1D1" presStyleIdx="1" presStyleCnt="5"/>
      <dgm:spPr/>
    </dgm:pt>
    <dgm:pt modelId="{D595A16A-B2BF-4C8F-8911-B3B409FE8628}" type="pres">
      <dgm:prSet presAssocID="{AB9427FE-8BA7-48D0-9D18-85A73A7A1F34}" presName="node" presStyleLbl="node1" presStyleIdx="2" presStyleCnt="6">
        <dgm:presLayoutVars>
          <dgm:bulletEnabled val="1"/>
        </dgm:presLayoutVars>
      </dgm:prSet>
      <dgm:spPr/>
    </dgm:pt>
    <dgm:pt modelId="{D150A9F0-A68C-45A9-9182-4172A0FFDABF}" type="pres">
      <dgm:prSet presAssocID="{746622C1-3E99-482A-AA24-3CB3C9CCDEF4}" presName="sibTrans" presStyleLbl="sibTrans1D1" presStyleIdx="2" presStyleCnt="5"/>
      <dgm:spPr/>
    </dgm:pt>
    <dgm:pt modelId="{3E5AA3F1-87CE-4B85-A412-37AB1B6F344B}" type="pres">
      <dgm:prSet presAssocID="{746622C1-3E99-482A-AA24-3CB3C9CCDEF4}" presName="connectorText" presStyleLbl="sibTrans1D1" presStyleIdx="2" presStyleCnt="5"/>
      <dgm:spPr/>
    </dgm:pt>
    <dgm:pt modelId="{09ACA209-8B61-450D-87F6-14C583840A45}" type="pres">
      <dgm:prSet presAssocID="{9F3D0067-B045-4CC6-AEC0-CAF516ADDC91}" presName="node" presStyleLbl="node1" presStyleIdx="3" presStyleCnt="6">
        <dgm:presLayoutVars>
          <dgm:bulletEnabled val="1"/>
        </dgm:presLayoutVars>
      </dgm:prSet>
      <dgm:spPr/>
    </dgm:pt>
    <dgm:pt modelId="{9AABCD54-B324-4D04-AF95-6D92E6224A29}" type="pres">
      <dgm:prSet presAssocID="{B7F1F3BE-3C51-496C-A8D3-8758E5F37448}" presName="sibTrans" presStyleLbl="sibTrans1D1" presStyleIdx="3" presStyleCnt="5"/>
      <dgm:spPr/>
    </dgm:pt>
    <dgm:pt modelId="{48B49E0B-1B88-4658-8992-AADB88C80F58}" type="pres">
      <dgm:prSet presAssocID="{B7F1F3BE-3C51-496C-A8D3-8758E5F37448}" presName="connectorText" presStyleLbl="sibTrans1D1" presStyleIdx="3" presStyleCnt="5"/>
      <dgm:spPr/>
    </dgm:pt>
    <dgm:pt modelId="{8B2AD88F-7D00-4787-8865-03C6F414FA48}" type="pres">
      <dgm:prSet presAssocID="{82C66490-71CB-4BD3-82E5-DD1A703D12DF}" presName="node" presStyleLbl="node1" presStyleIdx="4" presStyleCnt="6">
        <dgm:presLayoutVars>
          <dgm:bulletEnabled val="1"/>
        </dgm:presLayoutVars>
      </dgm:prSet>
      <dgm:spPr/>
    </dgm:pt>
    <dgm:pt modelId="{49C6099A-4C44-43A8-9A52-9E88FE692FE5}" type="pres">
      <dgm:prSet presAssocID="{5F9A8553-2BF9-4742-B025-1CEEDFF0EEEA}" presName="sibTrans" presStyleLbl="sibTrans1D1" presStyleIdx="4" presStyleCnt="5"/>
      <dgm:spPr/>
    </dgm:pt>
    <dgm:pt modelId="{5480C685-C94E-4B17-A8C3-4D5CFDC305C0}" type="pres">
      <dgm:prSet presAssocID="{5F9A8553-2BF9-4742-B025-1CEEDFF0EEEA}" presName="connectorText" presStyleLbl="sibTrans1D1" presStyleIdx="4" presStyleCnt="5"/>
      <dgm:spPr/>
    </dgm:pt>
    <dgm:pt modelId="{56E7C627-DA1B-4810-8F20-A5EDED905A18}" type="pres">
      <dgm:prSet presAssocID="{FFC27DFE-74F0-4853-A594-4241BAB3B20F}" presName="node" presStyleLbl="node1" presStyleIdx="5" presStyleCnt="6">
        <dgm:presLayoutVars>
          <dgm:bulletEnabled val="1"/>
        </dgm:presLayoutVars>
      </dgm:prSet>
      <dgm:spPr/>
    </dgm:pt>
  </dgm:ptLst>
  <dgm:cxnLst>
    <dgm:cxn modelId="{063EDE04-C2AA-4C94-9A3C-C9CF91EF01BA}" type="presOf" srcId="{E73F4456-DA7B-41F7-BC1E-7CCC2ED7C6A5}" destId="{8929B90D-7F8D-458B-B1CB-09C167D4846F}" srcOrd="1" destOrd="0" presId="urn:microsoft.com/office/officeart/2005/8/layout/bProcess3"/>
    <dgm:cxn modelId="{53A70112-9660-4C3E-B2E8-3D05693DD7E2}" srcId="{D98A3696-E16F-4F89-8A13-3DD4768161CA}" destId="{82C66490-71CB-4BD3-82E5-DD1A703D12DF}" srcOrd="4" destOrd="0" parTransId="{94861405-7B67-4E22-8168-5C913B208482}" sibTransId="{5F9A8553-2BF9-4742-B025-1CEEDFF0EEEA}"/>
    <dgm:cxn modelId="{76074016-7E1A-44EC-868A-137458159786}" type="presOf" srcId="{AB9427FE-8BA7-48D0-9D18-85A73A7A1F34}" destId="{D595A16A-B2BF-4C8F-8911-B3B409FE8628}" srcOrd="0" destOrd="0" presId="urn:microsoft.com/office/officeart/2005/8/layout/bProcess3"/>
    <dgm:cxn modelId="{CFB6D626-D0AA-45D1-B294-9A164455B167}" type="presOf" srcId="{D98A3696-E16F-4F89-8A13-3DD4768161CA}" destId="{D1F16379-D163-4E9A-BD67-71E2693FA41D}" srcOrd="0" destOrd="0" presId="urn:microsoft.com/office/officeart/2005/8/layout/bProcess3"/>
    <dgm:cxn modelId="{4AA92739-DCC8-4DC3-8BED-B327E4D25240}" srcId="{D98A3696-E16F-4F89-8A13-3DD4768161CA}" destId="{335C3B1B-5A72-4E29-AD3E-EBA007C74235}" srcOrd="1" destOrd="0" parTransId="{8B6A5330-7908-46A7-ABD9-A5919804823C}" sibTransId="{42440A02-4C3D-4FEC-B41E-A6D530678355}"/>
    <dgm:cxn modelId="{406E8A40-27E2-4B5A-8689-42A7B5038030}" type="presOf" srcId="{B7F1F3BE-3C51-496C-A8D3-8758E5F37448}" destId="{9AABCD54-B324-4D04-AF95-6D92E6224A29}" srcOrd="0" destOrd="0" presId="urn:microsoft.com/office/officeart/2005/8/layout/bProcess3"/>
    <dgm:cxn modelId="{466C1D5C-0734-43E7-99DB-27433F5A7F29}" type="presOf" srcId="{42440A02-4C3D-4FEC-B41E-A6D530678355}" destId="{3EAD4E50-D2D3-4542-845C-34B0CA3EC9C9}" srcOrd="1" destOrd="0" presId="urn:microsoft.com/office/officeart/2005/8/layout/bProcess3"/>
    <dgm:cxn modelId="{84F04964-DA94-4D01-A6EA-C7ED4C2F8CB1}" type="presOf" srcId="{5F9A8553-2BF9-4742-B025-1CEEDFF0EEEA}" destId="{49C6099A-4C44-43A8-9A52-9E88FE692FE5}" srcOrd="0" destOrd="0" presId="urn:microsoft.com/office/officeart/2005/8/layout/bProcess3"/>
    <dgm:cxn modelId="{B857246F-3B02-4AED-8924-F224A49CB377}" type="presOf" srcId="{E73F4456-DA7B-41F7-BC1E-7CCC2ED7C6A5}" destId="{A3622FE6-09FC-49B0-BE7A-BFC7CCEC72A9}" srcOrd="0" destOrd="0" presId="urn:microsoft.com/office/officeart/2005/8/layout/bProcess3"/>
    <dgm:cxn modelId="{9CEA1B50-5EC2-45E0-AA47-32454DD9CEAC}" srcId="{D98A3696-E16F-4F89-8A13-3DD4768161CA}" destId="{FFC27DFE-74F0-4853-A594-4241BAB3B20F}" srcOrd="5" destOrd="0" parTransId="{30581CD8-C8BD-44A4-916F-F8CF309DE697}" sibTransId="{8CFD5F6A-CD97-4B7F-A3CE-B3B01DC91D38}"/>
    <dgm:cxn modelId="{292C6C53-2147-4931-B317-43D308AF6CA8}" type="presOf" srcId="{42440A02-4C3D-4FEC-B41E-A6D530678355}" destId="{5BBF02B4-0C31-4533-9959-2C0EF6D3DEDE}" srcOrd="0" destOrd="0" presId="urn:microsoft.com/office/officeart/2005/8/layout/bProcess3"/>
    <dgm:cxn modelId="{D6E9055A-0FC2-431E-9746-4F7100104DBF}" type="presOf" srcId="{746622C1-3E99-482A-AA24-3CB3C9CCDEF4}" destId="{3E5AA3F1-87CE-4B85-A412-37AB1B6F344B}" srcOrd="1" destOrd="0" presId="urn:microsoft.com/office/officeart/2005/8/layout/bProcess3"/>
    <dgm:cxn modelId="{1120468D-A377-4E16-B0D3-E9F1CD8F5375}" type="presOf" srcId="{9DBD9199-F193-4267-BD1A-6B66DF315B5E}" destId="{1F937738-004D-402D-AC66-6B8B39D4A7EF}" srcOrd="0" destOrd="0" presId="urn:microsoft.com/office/officeart/2005/8/layout/bProcess3"/>
    <dgm:cxn modelId="{548733C0-A80A-490E-92D6-44EC4DDF9DEE}" srcId="{D98A3696-E16F-4F89-8A13-3DD4768161CA}" destId="{AB9427FE-8BA7-48D0-9D18-85A73A7A1F34}" srcOrd="2" destOrd="0" parTransId="{6DB7B09A-EED9-4E8B-9DB5-82EF36F9D488}" sibTransId="{746622C1-3E99-482A-AA24-3CB3C9CCDEF4}"/>
    <dgm:cxn modelId="{38C998C9-3936-460E-BB14-A0676B562CF8}" type="presOf" srcId="{746622C1-3E99-482A-AA24-3CB3C9CCDEF4}" destId="{D150A9F0-A68C-45A9-9182-4172A0FFDABF}" srcOrd="0" destOrd="0" presId="urn:microsoft.com/office/officeart/2005/8/layout/bProcess3"/>
    <dgm:cxn modelId="{48ECE5DE-1293-4477-B18A-4A73B97B987B}" type="presOf" srcId="{335C3B1B-5A72-4E29-AD3E-EBA007C74235}" destId="{FB5D3CDD-7225-4C44-AE0E-E9A00A2E9D7B}" srcOrd="0" destOrd="0" presId="urn:microsoft.com/office/officeart/2005/8/layout/bProcess3"/>
    <dgm:cxn modelId="{6D58A9E0-307D-49FA-A1E0-9C038B4454D5}" type="presOf" srcId="{9F3D0067-B045-4CC6-AEC0-CAF516ADDC91}" destId="{09ACA209-8B61-450D-87F6-14C583840A45}" srcOrd="0" destOrd="0" presId="urn:microsoft.com/office/officeart/2005/8/layout/bProcess3"/>
    <dgm:cxn modelId="{25A82AE5-2FF4-4A29-9DE4-4EB7C27DDAE0}" type="presOf" srcId="{B7F1F3BE-3C51-496C-A8D3-8758E5F37448}" destId="{48B49E0B-1B88-4658-8992-AADB88C80F58}" srcOrd="1" destOrd="0" presId="urn:microsoft.com/office/officeart/2005/8/layout/bProcess3"/>
    <dgm:cxn modelId="{FA2BE8E7-246D-4E50-A5F0-4ABC5AA607C2}" type="presOf" srcId="{FFC27DFE-74F0-4853-A594-4241BAB3B20F}" destId="{56E7C627-DA1B-4810-8F20-A5EDED905A18}" srcOrd="0" destOrd="0" presId="urn:microsoft.com/office/officeart/2005/8/layout/bProcess3"/>
    <dgm:cxn modelId="{168CB4E8-6105-42CB-B41F-E59E0AAB0348}" srcId="{D98A3696-E16F-4F89-8A13-3DD4768161CA}" destId="{9F3D0067-B045-4CC6-AEC0-CAF516ADDC91}" srcOrd="3" destOrd="0" parTransId="{7877E04A-7196-4822-BADB-7386E360FB66}" sibTransId="{B7F1F3BE-3C51-496C-A8D3-8758E5F37448}"/>
    <dgm:cxn modelId="{1CFB78EA-D5A9-4062-ABF4-809F8FB9D025}" srcId="{D98A3696-E16F-4F89-8A13-3DD4768161CA}" destId="{9DBD9199-F193-4267-BD1A-6B66DF315B5E}" srcOrd="0" destOrd="0" parTransId="{BDB146C6-3B46-4364-AE0B-8387712E6A59}" sibTransId="{E73F4456-DA7B-41F7-BC1E-7CCC2ED7C6A5}"/>
    <dgm:cxn modelId="{8741C8EC-F523-44AB-B5F7-E3448AF5E768}" type="presOf" srcId="{5F9A8553-2BF9-4742-B025-1CEEDFF0EEEA}" destId="{5480C685-C94E-4B17-A8C3-4D5CFDC305C0}" srcOrd="1" destOrd="0" presId="urn:microsoft.com/office/officeart/2005/8/layout/bProcess3"/>
    <dgm:cxn modelId="{BA806DFF-B06E-4959-B8AD-1F1DF1CF1F32}" type="presOf" srcId="{82C66490-71CB-4BD3-82E5-DD1A703D12DF}" destId="{8B2AD88F-7D00-4787-8865-03C6F414FA48}" srcOrd="0" destOrd="0" presId="urn:microsoft.com/office/officeart/2005/8/layout/bProcess3"/>
    <dgm:cxn modelId="{362C11C8-2C73-439A-A8D2-B2E7CCC512BD}" type="presParOf" srcId="{D1F16379-D163-4E9A-BD67-71E2693FA41D}" destId="{1F937738-004D-402D-AC66-6B8B39D4A7EF}" srcOrd="0" destOrd="0" presId="urn:microsoft.com/office/officeart/2005/8/layout/bProcess3"/>
    <dgm:cxn modelId="{3CB5463B-C1E3-4A80-AE1D-490B646D7B02}" type="presParOf" srcId="{D1F16379-D163-4E9A-BD67-71E2693FA41D}" destId="{A3622FE6-09FC-49B0-BE7A-BFC7CCEC72A9}" srcOrd="1" destOrd="0" presId="urn:microsoft.com/office/officeart/2005/8/layout/bProcess3"/>
    <dgm:cxn modelId="{F4ACC70A-F6D4-4AD7-8337-8104817F7446}" type="presParOf" srcId="{A3622FE6-09FC-49B0-BE7A-BFC7CCEC72A9}" destId="{8929B90D-7F8D-458B-B1CB-09C167D4846F}" srcOrd="0" destOrd="0" presId="urn:microsoft.com/office/officeart/2005/8/layout/bProcess3"/>
    <dgm:cxn modelId="{D3009950-C1B8-4BF1-96E4-3088C940DD0E}" type="presParOf" srcId="{D1F16379-D163-4E9A-BD67-71E2693FA41D}" destId="{FB5D3CDD-7225-4C44-AE0E-E9A00A2E9D7B}" srcOrd="2" destOrd="0" presId="urn:microsoft.com/office/officeart/2005/8/layout/bProcess3"/>
    <dgm:cxn modelId="{23A7C07B-7753-491F-AD47-9DDEA275BDD6}" type="presParOf" srcId="{D1F16379-D163-4E9A-BD67-71E2693FA41D}" destId="{5BBF02B4-0C31-4533-9959-2C0EF6D3DEDE}" srcOrd="3" destOrd="0" presId="urn:microsoft.com/office/officeart/2005/8/layout/bProcess3"/>
    <dgm:cxn modelId="{B408E9DC-6BF5-4E96-B948-2FE3E319336D}" type="presParOf" srcId="{5BBF02B4-0C31-4533-9959-2C0EF6D3DEDE}" destId="{3EAD4E50-D2D3-4542-845C-34B0CA3EC9C9}" srcOrd="0" destOrd="0" presId="urn:microsoft.com/office/officeart/2005/8/layout/bProcess3"/>
    <dgm:cxn modelId="{17DD91E8-943E-4DEE-80FD-4715475E2EA8}" type="presParOf" srcId="{D1F16379-D163-4E9A-BD67-71E2693FA41D}" destId="{D595A16A-B2BF-4C8F-8911-B3B409FE8628}" srcOrd="4" destOrd="0" presId="urn:microsoft.com/office/officeart/2005/8/layout/bProcess3"/>
    <dgm:cxn modelId="{1FC11899-9C6F-4402-A4CA-47A433A5C9AE}" type="presParOf" srcId="{D1F16379-D163-4E9A-BD67-71E2693FA41D}" destId="{D150A9F0-A68C-45A9-9182-4172A0FFDABF}" srcOrd="5" destOrd="0" presId="urn:microsoft.com/office/officeart/2005/8/layout/bProcess3"/>
    <dgm:cxn modelId="{3173BEAE-B622-439C-9C09-0A0F5F8D4F78}" type="presParOf" srcId="{D150A9F0-A68C-45A9-9182-4172A0FFDABF}" destId="{3E5AA3F1-87CE-4B85-A412-37AB1B6F344B}" srcOrd="0" destOrd="0" presId="urn:microsoft.com/office/officeart/2005/8/layout/bProcess3"/>
    <dgm:cxn modelId="{F0825A8D-E7B8-432F-8285-ECF4C51524CB}" type="presParOf" srcId="{D1F16379-D163-4E9A-BD67-71E2693FA41D}" destId="{09ACA209-8B61-450D-87F6-14C583840A45}" srcOrd="6" destOrd="0" presId="urn:microsoft.com/office/officeart/2005/8/layout/bProcess3"/>
    <dgm:cxn modelId="{ADCBE750-BDD2-49CA-A8D5-E072F918A0D0}" type="presParOf" srcId="{D1F16379-D163-4E9A-BD67-71E2693FA41D}" destId="{9AABCD54-B324-4D04-AF95-6D92E6224A29}" srcOrd="7" destOrd="0" presId="urn:microsoft.com/office/officeart/2005/8/layout/bProcess3"/>
    <dgm:cxn modelId="{4B06BF7F-4EF0-44F3-B033-F33EEB649461}" type="presParOf" srcId="{9AABCD54-B324-4D04-AF95-6D92E6224A29}" destId="{48B49E0B-1B88-4658-8992-AADB88C80F58}" srcOrd="0" destOrd="0" presId="urn:microsoft.com/office/officeart/2005/8/layout/bProcess3"/>
    <dgm:cxn modelId="{E1FCD62C-0375-432F-BD79-D1D32760C960}" type="presParOf" srcId="{D1F16379-D163-4E9A-BD67-71E2693FA41D}" destId="{8B2AD88F-7D00-4787-8865-03C6F414FA48}" srcOrd="8" destOrd="0" presId="urn:microsoft.com/office/officeart/2005/8/layout/bProcess3"/>
    <dgm:cxn modelId="{2024124D-3862-4C0A-9722-020C80F4BAA3}" type="presParOf" srcId="{D1F16379-D163-4E9A-BD67-71E2693FA41D}" destId="{49C6099A-4C44-43A8-9A52-9E88FE692FE5}" srcOrd="9" destOrd="0" presId="urn:microsoft.com/office/officeart/2005/8/layout/bProcess3"/>
    <dgm:cxn modelId="{99E459C2-32CF-4B53-9810-61ED03BA8D12}" type="presParOf" srcId="{49C6099A-4C44-43A8-9A52-9E88FE692FE5}" destId="{5480C685-C94E-4B17-A8C3-4D5CFDC305C0}" srcOrd="0" destOrd="0" presId="urn:microsoft.com/office/officeart/2005/8/layout/bProcess3"/>
    <dgm:cxn modelId="{6E77070A-3EE5-49C1-917F-D4E071D2AD63}" type="presParOf" srcId="{D1F16379-D163-4E9A-BD67-71E2693FA41D}" destId="{56E7C627-DA1B-4810-8F20-A5EDED905A18}"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8A3696-E16F-4F89-8A13-3DD4768161CA}"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9DBD9199-F193-4267-BD1A-6B66DF315B5E}">
      <dgm:prSet phldrT="[Text]" custT="1"/>
      <dgm:spPr/>
      <dgm:t>
        <a:bodyPr/>
        <a:lstStyle/>
        <a:p>
          <a:r>
            <a:rPr lang="en-US" sz="2400" b="1" dirty="0"/>
            <a:t>Non-Profit (NP) </a:t>
          </a:r>
          <a:r>
            <a:rPr lang="en-US" sz="2400" dirty="0"/>
            <a:t>wants to start a charter school</a:t>
          </a:r>
        </a:p>
      </dgm:t>
    </dgm:pt>
    <dgm:pt modelId="{BDB146C6-3B46-4364-AE0B-8387712E6A59}" type="parTrans" cxnId="{1CFB78EA-D5A9-4062-ABF4-809F8FB9D025}">
      <dgm:prSet/>
      <dgm:spPr/>
      <dgm:t>
        <a:bodyPr/>
        <a:lstStyle/>
        <a:p>
          <a:endParaRPr lang="en-US"/>
        </a:p>
      </dgm:t>
    </dgm:pt>
    <dgm:pt modelId="{E73F4456-DA7B-41F7-BC1E-7CCC2ED7C6A5}" type="sibTrans" cxnId="{1CFB78EA-D5A9-4062-ABF4-809F8FB9D025}">
      <dgm:prSet/>
      <dgm:spPr/>
      <dgm:t>
        <a:bodyPr/>
        <a:lstStyle/>
        <a:p>
          <a:endParaRPr lang="en-US" dirty="0"/>
        </a:p>
      </dgm:t>
    </dgm:pt>
    <dgm:pt modelId="{335C3B1B-5A72-4E29-AD3E-EBA007C74235}">
      <dgm:prSet phldrT="[Text]" custT="1"/>
      <dgm:spPr/>
      <dgm:t>
        <a:bodyPr/>
        <a:lstStyle/>
        <a:p>
          <a:r>
            <a:rPr lang="en-US" sz="2400" b="1" dirty="0"/>
            <a:t>NP</a:t>
          </a:r>
          <a:r>
            <a:rPr lang="en-US" sz="2400" dirty="0"/>
            <a:t> applies to a </a:t>
          </a:r>
          <a:r>
            <a:rPr lang="en-US" sz="2400" b="1" dirty="0">
              <a:solidFill>
                <a:schemeClr val="bg1"/>
              </a:solidFill>
            </a:rPr>
            <a:t>Sponsor</a:t>
          </a:r>
          <a:endParaRPr lang="en-US" sz="2400" dirty="0"/>
        </a:p>
      </dgm:t>
    </dgm:pt>
    <dgm:pt modelId="{8B6A5330-7908-46A7-ABD9-A5919804823C}" type="parTrans" cxnId="{4AA92739-DCC8-4DC3-8BED-B327E4D25240}">
      <dgm:prSet/>
      <dgm:spPr/>
      <dgm:t>
        <a:bodyPr/>
        <a:lstStyle/>
        <a:p>
          <a:endParaRPr lang="en-US"/>
        </a:p>
      </dgm:t>
    </dgm:pt>
    <dgm:pt modelId="{42440A02-4C3D-4FEC-B41E-A6D530678355}" type="sibTrans" cxnId="{4AA92739-DCC8-4DC3-8BED-B327E4D25240}">
      <dgm:prSet/>
      <dgm:spPr/>
      <dgm:t>
        <a:bodyPr/>
        <a:lstStyle/>
        <a:p>
          <a:endParaRPr lang="en-US" dirty="0"/>
        </a:p>
      </dgm:t>
    </dgm:pt>
    <dgm:pt modelId="{AB9427FE-8BA7-48D0-9D18-85A73A7A1F34}">
      <dgm:prSet phldrT="[Text]" custT="1"/>
      <dgm:spPr/>
      <dgm:t>
        <a:bodyPr/>
        <a:lstStyle/>
        <a:p>
          <a:r>
            <a:rPr lang="en-US" sz="2400" b="1" dirty="0">
              <a:solidFill>
                <a:schemeClr val="bg1"/>
              </a:solidFill>
            </a:rPr>
            <a:t>Sponsor</a:t>
          </a:r>
          <a:r>
            <a:rPr lang="en-US" sz="2400" b="1" dirty="0">
              <a:solidFill>
                <a:schemeClr val="accent3"/>
              </a:solidFill>
            </a:rPr>
            <a:t> </a:t>
          </a:r>
          <a:r>
            <a:rPr lang="en-US" sz="2400" dirty="0"/>
            <a:t>and </a:t>
          </a:r>
          <a:r>
            <a:rPr lang="en-US" sz="2400" b="1" dirty="0"/>
            <a:t>NP</a:t>
          </a:r>
          <a:r>
            <a:rPr lang="en-US" sz="2400" dirty="0"/>
            <a:t> contract </a:t>
          </a:r>
          <a:br>
            <a:rPr lang="en-US" sz="2400" dirty="0"/>
          </a:br>
          <a:r>
            <a:rPr lang="en-US" sz="2400" dirty="0"/>
            <a:t>(the “charter”): performance and oversight</a:t>
          </a:r>
        </a:p>
      </dgm:t>
    </dgm:pt>
    <dgm:pt modelId="{6DB7B09A-EED9-4E8B-9DB5-82EF36F9D488}" type="parTrans" cxnId="{548733C0-A80A-490E-92D6-44EC4DDF9DEE}">
      <dgm:prSet/>
      <dgm:spPr/>
      <dgm:t>
        <a:bodyPr/>
        <a:lstStyle/>
        <a:p>
          <a:endParaRPr lang="en-US"/>
        </a:p>
      </dgm:t>
    </dgm:pt>
    <dgm:pt modelId="{746622C1-3E99-482A-AA24-3CB3C9CCDEF4}" type="sibTrans" cxnId="{548733C0-A80A-490E-92D6-44EC4DDF9DEE}">
      <dgm:prSet/>
      <dgm:spPr/>
      <dgm:t>
        <a:bodyPr/>
        <a:lstStyle/>
        <a:p>
          <a:endParaRPr lang="en-US" dirty="0"/>
        </a:p>
      </dgm:t>
    </dgm:pt>
    <dgm:pt modelId="{9F3D0067-B045-4CC6-AEC0-CAF516ADDC91}">
      <dgm:prSet phldrT="[Text]" custT="1"/>
      <dgm:spPr/>
      <dgm:t>
        <a:bodyPr/>
        <a:lstStyle/>
        <a:p>
          <a:r>
            <a:rPr lang="en-US" sz="2400" b="1" dirty="0"/>
            <a:t>Charter School</a:t>
          </a:r>
          <a:br>
            <a:rPr lang="en-US" sz="2400" b="1" dirty="0"/>
          </a:br>
          <a:r>
            <a:rPr lang="en-US" sz="2400" b="1" dirty="0"/>
            <a:t>Governing Board: </a:t>
          </a:r>
          <a:br>
            <a:rPr lang="en-US" sz="2400" dirty="0"/>
          </a:br>
          <a:r>
            <a:rPr lang="en-US" sz="2400" dirty="0"/>
            <a:t>Hire School Leader, Policy, Oversight</a:t>
          </a:r>
        </a:p>
      </dgm:t>
    </dgm:pt>
    <dgm:pt modelId="{7877E04A-7196-4822-BADB-7386E360FB66}" type="parTrans" cxnId="{168CB4E8-6105-42CB-B41F-E59E0AAB0348}">
      <dgm:prSet/>
      <dgm:spPr/>
      <dgm:t>
        <a:bodyPr/>
        <a:lstStyle/>
        <a:p>
          <a:endParaRPr lang="en-US"/>
        </a:p>
      </dgm:t>
    </dgm:pt>
    <dgm:pt modelId="{B7F1F3BE-3C51-496C-A8D3-8758E5F37448}" type="sibTrans" cxnId="{168CB4E8-6105-42CB-B41F-E59E0AAB0348}">
      <dgm:prSet/>
      <dgm:spPr/>
      <dgm:t>
        <a:bodyPr/>
        <a:lstStyle/>
        <a:p>
          <a:endParaRPr lang="en-US" dirty="0"/>
        </a:p>
      </dgm:t>
    </dgm:pt>
    <dgm:pt modelId="{82C66490-71CB-4BD3-82E5-DD1A703D12DF}">
      <dgm:prSet phldrT="[Text]"/>
      <dgm:spPr/>
      <dgm:t>
        <a:bodyPr/>
        <a:lstStyle/>
        <a:p>
          <a:r>
            <a:rPr lang="en-US" b="1" dirty="0"/>
            <a:t>Charter School Leader: </a:t>
          </a:r>
          <a:br>
            <a:rPr lang="en-US" dirty="0"/>
          </a:br>
          <a:r>
            <a:rPr lang="en-US" dirty="0"/>
            <a:t>School Operations, SDE compliance </a:t>
          </a:r>
        </a:p>
      </dgm:t>
    </dgm:pt>
    <dgm:pt modelId="{94861405-7B67-4E22-8168-5C913B208482}" type="parTrans" cxnId="{53A70112-9660-4C3E-B2E8-3D05693DD7E2}">
      <dgm:prSet/>
      <dgm:spPr/>
      <dgm:t>
        <a:bodyPr/>
        <a:lstStyle/>
        <a:p>
          <a:endParaRPr lang="en-US"/>
        </a:p>
      </dgm:t>
    </dgm:pt>
    <dgm:pt modelId="{5F9A8553-2BF9-4742-B025-1CEEDFF0EEEA}" type="sibTrans" cxnId="{53A70112-9660-4C3E-B2E8-3D05693DD7E2}">
      <dgm:prSet/>
      <dgm:spPr/>
      <dgm:t>
        <a:bodyPr/>
        <a:lstStyle/>
        <a:p>
          <a:endParaRPr lang="en-US" dirty="0"/>
        </a:p>
      </dgm:t>
    </dgm:pt>
    <dgm:pt modelId="{FFC27DFE-74F0-4853-A594-4241BAB3B20F}">
      <dgm:prSet phldrT="[Text]"/>
      <dgm:spPr/>
      <dgm:t>
        <a:bodyPr/>
        <a:lstStyle/>
        <a:p>
          <a:r>
            <a:rPr lang="en-US" b="1" dirty="0"/>
            <a:t>Charter School: </a:t>
          </a:r>
          <a:r>
            <a:rPr lang="en-US" dirty="0"/>
            <a:t>Accountable to Parents, Students, Community</a:t>
          </a:r>
        </a:p>
      </dgm:t>
    </dgm:pt>
    <dgm:pt modelId="{30581CD8-C8BD-44A4-916F-F8CF309DE697}" type="parTrans" cxnId="{9CEA1B50-5EC2-45E0-AA47-32454DD9CEAC}">
      <dgm:prSet/>
      <dgm:spPr/>
      <dgm:t>
        <a:bodyPr/>
        <a:lstStyle/>
        <a:p>
          <a:endParaRPr lang="en-US"/>
        </a:p>
      </dgm:t>
    </dgm:pt>
    <dgm:pt modelId="{8CFD5F6A-CD97-4B7F-A3CE-B3B01DC91D38}" type="sibTrans" cxnId="{9CEA1B50-5EC2-45E0-AA47-32454DD9CEAC}">
      <dgm:prSet/>
      <dgm:spPr/>
      <dgm:t>
        <a:bodyPr/>
        <a:lstStyle/>
        <a:p>
          <a:endParaRPr lang="en-US"/>
        </a:p>
      </dgm:t>
    </dgm:pt>
    <dgm:pt modelId="{D1F16379-D163-4E9A-BD67-71E2693FA41D}" type="pres">
      <dgm:prSet presAssocID="{D98A3696-E16F-4F89-8A13-3DD4768161CA}" presName="Name0" presStyleCnt="0">
        <dgm:presLayoutVars>
          <dgm:dir/>
          <dgm:resizeHandles val="exact"/>
        </dgm:presLayoutVars>
      </dgm:prSet>
      <dgm:spPr/>
    </dgm:pt>
    <dgm:pt modelId="{1F937738-004D-402D-AC66-6B8B39D4A7EF}" type="pres">
      <dgm:prSet presAssocID="{9DBD9199-F193-4267-BD1A-6B66DF315B5E}" presName="node" presStyleLbl="node1" presStyleIdx="0" presStyleCnt="6">
        <dgm:presLayoutVars>
          <dgm:bulletEnabled val="1"/>
        </dgm:presLayoutVars>
      </dgm:prSet>
      <dgm:spPr/>
    </dgm:pt>
    <dgm:pt modelId="{A3622FE6-09FC-49B0-BE7A-BFC7CCEC72A9}" type="pres">
      <dgm:prSet presAssocID="{E73F4456-DA7B-41F7-BC1E-7CCC2ED7C6A5}" presName="sibTrans" presStyleLbl="sibTrans1D1" presStyleIdx="0" presStyleCnt="5"/>
      <dgm:spPr/>
    </dgm:pt>
    <dgm:pt modelId="{8929B90D-7F8D-458B-B1CB-09C167D4846F}" type="pres">
      <dgm:prSet presAssocID="{E73F4456-DA7B-41F7-BC1E-7CCC2ED7C6A5}" presName="connectorText" presStyleLbl="sibTrans1D1" presStyleIdx="0" presStyleCnt="5"/>
      <dgm:spPr/>
    </dgm:pt>
    <dgm:pt modelId="{FB5D3CDD-7225-4C44-AE0E-E9A00A2E9D7B}" type="pres">
      <dgm:prSet presAssocID="{335C3B1B-5A72-4E29-AD3E-EBA007C74235}" presName="node" presStyleLbl="node1" presStyleIdx="1" presStyleCnt="6" custLinFactNeighborX="0" custLinFactNeighborY="-1231">
        <dgm:presLayoutVars>
          <dgm:bulletEnabled val="1"/>
        </dgm:presLayoutVars>
      </dgm:prSet>
      <dgm:spPr/>
    </dgm:pt>
    <dgm:pt modelId="{5BBF02B4-0C31-4533-9959-2C0EF6D3DEDE}" type="pres">
      <dgm:prSet presAssocID="{42440A02-4C3D-4FEC-B41E-A6D530678355}" presName="sibTrans" presStyleLbl="sibTrans1D1" presStyleIdx="1" presStyleCnt="5"/>
      <dgm:spPr/>
    </dgm:pt>
    <dgm:pt modelId="{3EAD4E50-D2D3-4542-845C-34B0CA3EC9C9}" type="pres">
      <dgm:prSet presAssocID="{42440A02-4C3D-4FEC-B41E-A6D530678355}" presName="connectorText" presStyleLbl="sibTrans1D1" presStyleIdx="1" presStyleCnt="5"/>
      <dgm:spPr/>
    </dgm:pt>
    <dgm:pt modelId="{D595A16A-B2BF-4C8F-8911-B3B409FE8628}" type="pres">
      <dgm:prSet presAssocID="{AB9427FE-8BA7-48D0-9D18-85A73A7A1F34}" presName="node" presStyleLbl="node1" presStyleIdx="2" presStyleCnt="6">
        <dgm:presLayoutVars>
          <dgm:bulletEnabled val="1"/>
        </dgm:presLayoutVars>
      </dgm:prSet>
      <dgm:spPr/>
    </dgm:pt>
    <dgm:pt modelId="{D150A9F0-A68C-45A9-9182-4172A0FFDABF}" type="pres">
      <dgm:prSet presAssocID="{746622C1-3E99-482A-AA24-3CB3C9CCDEF4}" presName="sibTrans" presStyleLbl="sibTrans1D1" presStyleIdx="2" presStyleCnt="5"/>
      <dgm:spPr/>
    </dgm:pt>
    <dgm:pt modelId="{3E5AA3F1-87CE-4B85-A412-37AB1B6F344B}" type="pres">
      <dgm:prSet presAssocID="{746622C1-3E99-482A-AA24-3CB3C9CCDEF4}" presName="connectorText" presStyleLbl="sibTrans1D1" presStyleIdx="2" presStyleCnt="5"/>
      <dgm:spPr/>
    </dgm:pt>
    <dgm:pt modelId="{09ACA209-8B61-450D-87F6-14C583840A45}" type="pres">
      <dgm:prSet presAssocID="{9F3D0067-B045-4CC6-AEC0-CAF516ADDC91}" presName="node" presStyleLbl="node1" presStyleIdx="3" presStyleCnt="6">
        <dgm:presLayoutVars>
          <dgm:bulletEnabled val="1"/>
        </dgm:presLayoutVars>
      </dgm:prSet>
      <dgm:spPr/>
    </dgm:pt>
    <dgm:pt modelId="{9AABCD54-B324-4D04-AF95-6D92E6224A29}" type="pres">
      <dgm:prSet presAssocID="{B7F1F3BE-3C51-496C-A8D3-8758E5F37448}" presName="sibTrans" presStyleLbl="sibTrans1D1" presStyleIdx="3" presStyleCnt="5"/>
      <dgm:spPr/>
    </dgm:pt>
    <dgm:pt modelId="{48B49E0B-1B88-4658-8992-AADB88C80F58}" type="pres">
      <dgm:prSet presAssocID="{B7F1F3BE-3C51-496C-A8D3-8758E5F37448}" presName="connectorText" presStyleLbl="sibTrans1D1" presStyleIdx="3" presStyleCnt="5"/>
      <dgm:spPr/>
    </dgm:pt>
    <dgm:pt modelId="{8B2AD88F-7D00-4787-8865-03C6F414FA48}" type="pres">
      <dgm:prSet presAssocID="{82C66490-71CB-4BD3-82E5-DD1A703D12DF}" presName="node" presStyleLbl="node1" presStyleIdx="4" presStyleCnt="6">
        <dgm:presLayoutVars>
          <dgm:bulletEnabled val="1"/>
        </dgm:presLayoutVars>
      </dgm:prSet>
      <dgm:spPr/>
    </dgm:pt>
    <dgm:pt modelId="{49C6099A-4C44-43A8-9A52-9E88FE692FE5}" type="pres">
      <dgm:prSet presAssocID="{5F9A8553-2BF9-4742-B025-1CEEDFF0EEEA}" presName="sibTrans" presStyleLbl="sibTrans1D1" presStyleIdx="4" presStyleCnt="5"/>
      <dgm:spPr/>
    </dgm:pt>
    <dgm:pt modelId="{5480C685-C94E-4B17-A8C3-4D5CFDC305C0}" type="pres">
      <dgm:prSet presAssocID="{5F9A8553-2BF9-4742-B025-1CEEDFF0EEEA}" presName="connectorText" presStyleLbl="sibTrans1D1" presStyleIdx="4" presStyleCnt="5"/>
      <dgm:spPr/>
    </dgm:pt>
    <dgm:pt modelId="{56E7C627-DA1B-4810-8F20-A5EDED905A18}" type="pres">
      <dgm:prSet presAssocID="{FFC27DFE-74F0-4853-A594-4241BAB3B20F}" presName="node" presStyleLbl="node1" presStyleIdx="5" presStyleCnt="6">
        <dgm:presLayoutVars>
          <dgm:bulletEnabled val="1"/>
        </dgm:presLayoutVars>
      </dgm:prSet>
      <dgm:spPr/>
    </dgm:pt>
  </dgm:ptLst>
  <dgm:cxnLst>
    <dgm:cxn modelId="{063EDE04-C2AA-4C94-9A3C-C9CF91EF01BA}" type="presOf" srcId="{E73F4456-DA7B-41F7-BC1E-7CCC2ED7C6A5}" destId="{8929B90D-7F8D-458B-B1CB-09C167D4846F}" srcOrd="1" destOrd="0" presId="urn:microsoft.com/office/officeart/2005/8/layout/bProcess3"/>
    <dgm:cxn modelId="{53A70112-9660-4C3E-B2E8-3D05693DD7E2}" srcId="{D98A3696-E16F-4F89-8A13-3DD4768161CA}" destId="{82C66490-71CB-4BD3-82E5-DD1A703D12DF}" srcOrd="4" destOrd="0" parTransId="{94861405-7B67-4E22-8168-5C913B208482}" sibTransId="{5F9A8553-2BF9-4742-B025-1CEEDFF0EEEA}"/>
    <dgm:cxn modelId="{76074016-7E1A-44EC-868A-137458159786}" type="presOf" srcId="{AB9427FE-8BA7-48D0-9D18-85A73A7A1F34}" destId="{D595A16A-B2BF-4C8F-8911-B3B409FE8628}" srcOrd="0" destOrd="0" presId="urn:microsoft.com/office/officeart/2005/8/layout/bProcess3"/>
    <dgm:cxn modelId="{CFB6D626-D0AA-45D1-B294-9A164455B167}" type="presOf" srcId="{D98A3696-E16F-4F89-8A13-3DD4768161CA}" destId="{D1F16379-D163-4E9A-BD67-71E2693FA41D}" srcOrd="0" destOrd="0" presId="urn:microsoft.com/office/officeart/2005/8/layout/bProcess3"/>
    <dgm:cxn modelId="{4AA92739-DCC8-4DC3-8BED-B327E4D25240}" srcId="{D98A3696-E16F-4F89-8A13-3DD4768161CA}" destId="{335C3B1B-5A72-4E29-AD3E-EBA007C74235}" srcOrd="1" destOrd="0" parTransId="{8B6A5330-7908-46A7-ABD9-A5919804823C}" sibTransId="{42440A02-4C3D-4FEC-B41E-A6D530678355}"/>
    <dgm:cxn modelId="{406E8A40-27E2-4B5A-8689-42A7B5038030}" type="presOf" srcId="{B7F1F3BE-3C51-496C-A8D3-8758E5F37448}" destId="{9AABCD54-B324-4D04-AF95-6D92E6224A29}" srcOrd="0" destOrd="0" presId="urn:microsoft.com/office/officeart/2005/8/layout/bProcess3"/>
    <dgm:cxn modelId="{466C1D5C-0734-43E7-99DB-27433F5A7F29}" type="presOf" srcId="{42440A02-4C3D-4FEC-B41E-A6D530678355}" destId="{3EAD4E50-D2D3-4542-845C-34B0CA3EC9C9}" srcOrd="1" destOrd="0" presId="urn:microsoft.com/office/officeart/2005/8/layout/bProcess3"/>
    <dgm:cxn modelId="{84F04964-DA94-4D01-A6EA-C7ED4C2F8CB1}" type="presOf" srcId="{5F9A8553-2BF9-4742-B025-1CEEDFF0EEEA}" destId="{49C6099A-4C44-43A8-9A52-9E88FE692FE5}" srcOrd="0" destOrd="0" presId="urn:microsoft.com/office/officeart/2005/8/layout/bProcess3"/>
    <dgm:cxn modelId="{B857246F-3B02-4AED-8924-F224A49CB377}" type="presOf" srcId="{E73F4456-DA7B-41F7-BC1E-7CCC2ED7C6A5}" destId="{A3622FE6-09FC-49B0-BE7A-BFC7CCEC72A9}" srcOrd="0" destOrd="0" presId="urn:microsoft.com/office/officeart/2005/8/layout/bProcess3"/>
    <dgm:cxn modelId="{9CEA1B50-5EC2-45E0-AA47-32454DD9CEAC}" srcId="{D98A3696-E16F-4F89-8A13-3DD4768161CA}" destId="{FFC27DFE-74F0-4853-A594-4241BAB3B20F}" srcOrd="5" destOrd="0" parTransId="{30581CD8-C8BD-44A4-916F-F8CF309DE697}" sibTransId="{8CFD5F6A-CD97-4B7F-A3CE-B3B01DC91D38}"/>
    <dgm:cxn modelId="{292C6C53-2147-4931-B317-43D308AF6CA8}" type="presOf" srcId="{42440A02-4C3D-4FEC-B41E-A6D530678355}" destId="{5BBF02B4-0C31-4533-9959-2C0EF6D3DEDE}" srcOrd="0" destOrd="0" presId="urn:microsoft.com/office/officeart/2005/8/layout/bProcess3"/>
    <dgm:cxn modelId="{D6E9055A-0FC2-431E-9746-4F7100104DBF}" type="presOf" srcId="{746622C1-3E99-482A-AA24-3CB3C9CCDEF4}" destId="{3E5AA3F1-87CE-4B85-A412-37AB1B6F344B}" srcOrd="1" destOrd="0" presId="urn:microsoft.com/office/officeart/2005/8/layout/bProcess3"/>
    <dgm:cxn modelId="{1120468D-A377-4E16-B0D3-E9F1CD8F5375}" type="presOf" srcId="{9DBD9199-F193-4267-BD1A-6B66DF315B5E}" destId="{1F937738-004D-402D-AC66-6B8B39D4A7EF}" srcOrd="0" destOrd="0" presId="urn:microsoft.com/office/officeart/2005/8/layout/bProcess3"/>
    <dgm:cxn modelId="{548733C0-A80A-490E-92D6-44EC4DDF9DEE}" srcId="{D98A3696-E16F-4F89-8A13-3DD4768161CA}" destId="{AB9427FE-8BA7-48D0-9D18-85A73A7A1F34}" srcOrd="2" destOrd="0" parTransId="{6DB7B09A-EED9-4E8B-9DB5-82EF36F9D488}" sibTransId="{746622C1-3E99-482A-AA24-3CB3C9CCDEF4}"/>
    <dgm:cxn modelId="{38C998C9-3936-460E-BB14-A0676B562CF8}" type="presOf" srcId="{746622C1-3E99-482A-AA24-3CB3C9CCDEF4}" destId="{D150A9F0-A68C-45A9-9182-4172A0FFDABF}" srcOrd="0" destOrd="0" presId="urn:microsoft.com/office/officeart/2005/8/layout/bProcess3"/>
    <dgm:cxn modelId="{48ECE5DE-1293-4477-B18A-4A73B97B987B}" type="presOf" srcId="{335C3B1B-5A72-4E29-AD3E-EBA007C74235}" destId="{FB5D3CDD-7225-4C44-AE0E-E9A00A2E9D7B}" srcOrd="0" destOrd="0" presId="urn:microsoft.com/office/officeart/2005/8/layout/bProcess3"/>
    <dgm:cxn modelId="{6D58A9E0-307D-49FA-A1E0-9C038B4454D5}" type="presOf" srcId="{9F3D0067-B045-4CC6-AEC0-CAF516ADDC91}" destId="{09ACA209-8B61-450D-87F6-14C583840A45}" srcOrd="0" destOrd="0" presId="urn:microsoft.com/office/officeart/2005/8/layout/bProcess3"/>
    <dgm:cxn modelId="{25A82AE5-2FF4-4A29-9DE4-4EB7C27DDAE0}" type="presOf" srcId="{B7F1F3BE-3C51-496C-A8D3-8758E5F37448}" destId="{48B49E0B-1B88-4658-8992-AADB88C80F58}" srcOrd="1" destOrd="0" presId="urn:microsoft.com/office/officeart/2005/8/layout/bProcess3"/>
    <dgm:cxn modelId="{FA2BE8E7-246D-4E50-A5F0-4ABC5AA607C2}" type="presOf" srcId="{FFC27DFE-74F0-4853-A594-4241BAB3B20F}" destId="{56E7C627-DA1B-4810-8F20-A5EDED905A18}" srcOrd="0" destOrd="0" presId="urn:microsoft.com/office/officeart/2005/8/layout/bProcess3"/>
    <dgm:cxn modelId="{168CB4E8-6105-42CB-B41F-E59E0AAB0348}" srcId="{D98A3696-E16F-4F89-8A13-3DD4768161CA}" destId="{9F3D0067-B045-4CC6-AEC0-CAF516ADDC91}" srcOrd="3" destOrd="0" parTransId="{7877E04A-7196-4822-BADB-7386E360FB66}" sibTransId="{B7F1F3BE-3C51-496C-A8D3-8758E5F37448}"/>
    <dgm:cxn modelId="{1CFB78EA-D5A9-4062-ABF4-809F8FB9D025}" srcId="{D98A3696-E16F-4F89-8A13-3DD4768161CA}" destId="{9DBD9199-F193-4267-BD1A-6B66DF315B5E}" srcOrd="0" destOrd="0" parTransId="{BDB146C6-3B46-4364-AE0B-8387712E6A59}" sibTransId="{E73F4456-DA7B-41F7-BC1E-7CCC2ED7C6A5}"/>
    <dgm:cxn modelId="{8741C8EC-F523-44AB-B5F7-E3448AF5E768}" type="presOf" srcId="{5F9A8553-2BF9-4742-B025-1CEEDFF0EEEA}" destId="{5480C685-C94E-4B17-A8C3-4D5CFDC305C0}" srcOrd="1" destOrd="0" presId="urn:microsoft.com/office/officeart/2005/8/layout/bProcess3"/>
    <dgm:cxn modelId="{BA806DFF-B06E-4959-B8AD-1F1DF1CF1F32}" type="presOf" srcId="{82C66490-71CB-4BD3-82E5-DD1A703D12DF}" destId="{8B2AD88F-7D00-4787-8865-03C6F414FA48}" srcOrd="0" destOrd="0" presId="urn:microsoft.com/office/officeart/2005/8/layout/bProcess3"/>
    <dgm:cxn modelId="{362C11C8-2C73-439A-A8D2-B2E7CCC512BD}" type="presParOf" srcId="{D1F16379-D163-4E9A-BD67-71E2693FA41D}" destId="{1F937738-004D-402D-AC66-6B8B39D4A7EF}" srcOrd="0" destOrd="0" presId="urn:microsoft.com/office/officeart/2005/8/layout/bProcess3"/>
    <dgm:cxn modelId="{3CB5463B-C1E3-4A80-AE1D-490B646D7B02}" type="presParOf" srcId="{D1F16379-D163-4E9A-BD67-71E2693FA41D}" destId="{A3622FE6-09FC-49B0-BE7A-BFC7CCEC72A9}" srcOrd="1" destOrd="0" presId="urn:microsoft.com/office/officeart/2005/8/layout/bProcess3"/>
    <dgm:cxn modelId="{F4ACC70A-F6D4-4AD7-8337-8104817F7446}" type="presParOf" srcId="{A3622FE6-09FC-49B0-BE7A-BFC7CCEC72A9}" destId="{8929B90D-7F8D-458B-B1CB-09C167D4846F}" srcOrd="0" destOrd="0" presId="urn:microsoft.com/office/officeart/2005/8/layout/bProcess3"/>
    <dgm:cxn modelId="{D3009950-C1B8-4BF1-96E4-3088C940DD0E}" type="presParOf" srcId="{D1F16379-D163-4E9A-BD67-71E2693FA41D}" destId="{FB5D3CDD-7225-4C44-AE0E-E9A00A2E9D7B}" srcOrd="2" destOrd="0" presId="urn:microsoft.com/office/officeart/2005/8/layout/bProcess3"/>
    <dgm:cxn modelId="{23A7C07B-7753-491F-AD47-9DDEA275BDD6}" type="presParOf" srcId="{D1F16379-D163-4E9A-BD67-71E2693FA41D}" destId="{5BBF02B4-0C31-4533-9959-2C0EF6D3DEDE}" srcOrd="3" destOrd="0" presId="urn:microsoft.com/office/officeart/2005/8/layout/bProcess3"/>
    <dgm:cxn modelId="{B408E9DC-6BF5-4E96-B948-2FE3E319336D}" type="presParOf" srcId="{5BBF02B4-0C31-4533-9959-2C0EF6D3DEDE}" destId="{3EAD4E50-D2D3-4542-845C-34B0CA3EC9C9}" srcOrd="0" destOrd="0" presId="urn:microsoft.com/office/officeart/2005/8/layout/bProcess3"/>
    <dgm:cxn modelId="{17DD91E8-943E-4DEE-80FD-4715475E2EA8}" type="presParOf" srcId="{D1F16379-D163-4E9A-BD67-71E2693FA41D}" destId="{D595A16A-B2BF-4C8F-8911-B3B409FE8628}" srcOrd="4" destOrd="0" presId="urn:microsoft.com/office/officeart/2005/8/layout/bProcess3"/>
    <dgm:cxn modelId="{1FC11899-9C6F-4402-A4CA-47A433A5C9AE}" type="presParOf" srcId="{D1F16379-D163-4E9A-BD67-71E2693FA41D}" destId="{D150A9F0-A68C-45A9-9182-4172A0FFDABF}" srcOrd="5" destOrd="0" presId="urn:microsoft.com/office/officeart/2005/8/layout/bProcess3"/>
    <dgm:cxn modelId="{3173BEAE-B622-439C-9C09-0A0F5F8D4F78}" type="presParOf" srcId="{D150A9F0-A68C-45A9-9182-4172A0FFDABF}" destId="{3E5AA3F1-87CE-4B85-A412-37AB1B6F344B}" srcOrd="0" destOrd="0" presId="urn:microsoft.com/office/officeart/2005/8/layout/bProcess3"/>
    <dgm:cxn modelId="{F0825A8D-E7B8-432F-8285-ECF4C51524CB}" type="presParOf" srcId="{D1F16379-D163-4E9A-BD67-71E2693FA41D}" destId="{09ACA209-8B61-450D-87F6-14C583840A45}" srcOrd="6" destOrd="0" presId="urn:microsoft.com/office/officeart/2005/8/layout/bProcess3"/>
    <dgm:cxn modelId="{ADCBE750-BDD2-49CA-A8D5-E072F918A0D0}" type="presParOf" srcId="{D1F16379-D163-4E9A-BD67-71E2693FA41D}" destId="{9AABCD54-B324-4D04-AF95-6D92E6224A29}" srcOrd="7" destOrd="0" presId="urn:microsoft.com/office/officeart/2005/8/layout/bProcess3"/>
    <dgm:cxn modelId="{4B06BF7F-4EF0-44F3-B033-F33EEB649461}" type="presParOf" srcId="{9AABCD54-B324-4D04-AF95-6D92E6224A29}" destId="{48B49E0B-1B88-4658-8992-AADB88C80F58}" srcOrd="0" destOrd="0" presId="urn:microsoft.com/office/officeart/2005/8/layout/bProcess3"/>
    <dgm:cxn modelId="{E1FCD62C-0375-432F-BD79-D1D32760C960}" type="presParOf" srcId="{D1F16379-D163-4E9A-BD67-71E2693FA41D}" destId="{8B2AD88F-7D00-4787-8865-03C6F414FA48}" srcOrd="8" destOrd="0" presId="urn:microsoft.com/office/officeart/2005/8/layout/bProcess3"/>
    <dgm:cxn modelId="{2024124D-3862-4C0A-9722-020C80F4BAA3}" type="presParOf" srcId="{D1F16379-D163-4E9A-BD67-71E2693FA41D}" destId="{49C6099A-4C44-43A8-9A52-9E88FE692FE5}" srcOrd="9" destOrd="0" presId="urn:microsoft.com/office/officeart/2005/8/layout/bProcess3"/>
    <dgm:cxn modelId="{99E459C2-32CF-4B53-9810-61ED03BA8D12}" type="presParOf" srcId="{49C6099A-4C44-43A8-9A52-9E88FE692FE5}" destId="{5480C685-C94E-4B17-A8C3-4D5CFDC305C0}" srcOrd="0" destOrd="0" presId="urn:microsoft.com/office/officeart/2005/8/layout/bProcess3"/>
    <dgm:cxn modelId="{6E77070A-3EE5-49C1-917F-D4E071D2AD63}" type="presParOf" srcId="{D1F16379-D163-4E9A-BD67-71E2693FA41D}" destId="{56E7C627-DA1B-4810-8F20-A5EDED905A18}"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2FE6-09FC-49B0-BE7A-BFC7CCEC72A9}">
      <dsp:nvSpPr>
        <dsp:cNvPr id="0" name=""/>
        <dsp:cNvSpPr/>
      </dsp:nvSpPr>
      <dsp:spPr>
        <a:xfrm>
          <a:off x="3581427" y="868414"/>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910635"/>
        <a:ext cx="34958" cy="6998"/>
      </dsp:txXfrm>
    </dsp:sp>
    <dsp:sp modelId="{1F937738-004D-402D-AC66-6B8B39D4A7EF}">
      <dsp:nvSpPr>
        <dsp:cNvPr id="0" name=""/>
        <dsp:cNvSpPr/>
      </dsp:nvSpPr>
      <dsp:spPr>
        <a:xfrm>
          <a:off x="543384"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Non-Profit (NP) </a:t>
          </a:r>
          <a:r>
            <a:rPr lang="en-US" sz="2400" kern="1200" dirty="0"/>
            <a:t>wants to start a charter school</a:t>
          </a:r>
        </a:p>
      </dsp:txBody>
      <dsp:txXfrm>
        <a:off x="543384" y="2181"/>
        <a:ext cx="3039842" cy="1823905"/>
      </dsp:txXfrm>
    </dsp:sp>
    <dsp:sp modelId="{5BBF02B4-0C31-4533-9959-2C0EF6D3DEDE}">
      <dsp:nvSpPr>
        <dsp:cNvPr id="0" name=""/>
        <dsp:cNvSpPr/>
      </dsp:nvSpPr>
      <dsp:spPr>
        <a:xfrm>
          <a:off x="7320433" y="868414"/>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910635"/>
        <a:ext cx="34958" cy="6998"/>
      </dsp:txXfrm>
    </dsp:sp>
    <dsp:sp modelId="{FB5D3CDD-7225-4C44-AE0E-E9A00A2E9D7B}">
      <dsp:nvSpPr>
        <dsp:cNvPr id="0" name=""/>
        <dsp:cNvSpPr/>
      </dsp:nvSpPr>
      <dsp:spPr>
        <a:xfrm>
          <a:off x="4282391"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NP</a:t>
          </a:r>
          <a:r>
            <a:rPr lang="en-US" sz="2400" kern="1200" dirty="0"/>
            <a:t> applies to a </a:t>
          </a:r>
          <a:r>
            <a:rPr lang="en-US" sz="2400" b="1" kern="1200" dirty="0">
              <a:solidFill>
                <a:schemeClr val="bg1"/>
              </a:solidFill>
            </a:rPr>
            <a:t>Sponsor</a:t>
          </a:r>
          <a:endParaRPr lang="en-US" sz="2400" kern="1200" dirty="0"/>
        </a:p>
      </dsp:txBody>
      <dsp:txXfrm>
        <a:off x="4282391" y="2181"/>
        <a:ext cx="3039842" cy="1823905"/>
      </dsp:txXfrm>
    </dsp:sp>
    <dsp:sp modelId="{D150A9F0-A68C-45A9-9182-4172A0FFDABF}">
      <dsp:nvSpPr>
        <dsp:cNvPr id="0" name=""/>
        <dsp:cNvSpPr/>
      </dsp:nvSpPr>
      <dsp:spPr>
        <a:xfrm>
          <a:off x="2063305" y="1824287"/>
          <a:ext cx="7478013" cy="668563"/>
        </a:xfrm>
        <a:custGeom>
          <a:avLst/>
          <a:gdLst/>
          <a:ahLst/>
          <a:cxnLst/>
          <a:rect l="0" t="0" r="0" b="0"/>
          <a:pathLst>
            <a:path>
              <a:moveTo>
                <a:pt x="7478013" y="0"/>
              </a:moveTo>
              <a:lnTo>
                <a:pt x="7478013" y="351381"/>
              </a:lnTo>
              <a:lnTo>
                <a:pt x="0" y="351381"/>
              </a:lnTo>
              <a:lnTo>
                <a:pt x="0" y="66856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14546" y="2155069"/>
        <a:ext cx="375531" cy="6998"/>
      </dsp:txXfrm>
    </dsp:sp>
    <dsp:sp modelId="{D595A16A-B2BF-4C8F-8911-B3B409FE8628}">
      <dsp:nvSpPr>
        <dsp:cNvPr id="0" name=""/>
        <dsp:cNvSpPr/>
      </dsp:nvSpPr>
      <dsp:spPr>
        <a:xfrm>
          <a:off x="8021397"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Sponsor</a:t>
          </a:r>
          <a:r>
            <a:rPr lang="en-US" sz="2400" b="1" kern="1200" dirty="0">
              <a:solidFill>
                <a:schemeClr val="accent3"/>
              </a:solidFill>
            </a:rPr>
            <a:t> </a:t>
          </a:r>
          <a:r>
            <a:rPr lang="en-US" sz="2400" kern="1200" dirty="0"/>
            <a:t>and </a:t>
          </a:r>
          <a:r>
            <a:rPr lang="en-US" sz="2400" b="1" kern="1200" dirty="0"/>
            <a:t>NP</a:t>
          </a:r>
          <a:r>
            <a:rPr lang="en-US" sz="2400" kern="1200" dirty="0"/>
            <a:t> contract </a:t>
          </a:r>
          <a:br>
            <a:rPr lang="en-US" sz="2400" kern="1200" dirty="0"/>
          </a:br>
          <a:r>
            <a:rPr lang="en-US" sz="2400" kern="1200" dirty="0"/>
            <a:t>(the “charter”): performance and oversight</a:t>
          </a:r>
        </a:p>
      </dsp:txBody>
      <dsp:txXfrm>
        <a:off x="8021397" y="2181"/>
        <a:ext cx="3039842" cy="1823905"/>
      </dsp:txXfrm>
    </dsp:sp>
    <dsp:sp modelId="{9AABCD54-B324-4D04-AF95-6D92E6224A29}">
      <dsp:nvSpPr>
        <dsp:cNvPr id="0" name=""/>
        <dsp:cNvSpPr/>
      </dsp:nvSpPr>
      <dsp:spPr>
        <a:xfrm>
          <a:off x="3581427"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3433704"/>
        <a:ext cx="34958" cy="6998"/>
      </dsp:txXfrm>
    </dsp:sp>
    <dsp:sp modelId="{09ACA209-8B61-450D-87F6-14C583840A45}">
      <dsp:nvSpPr>
        <dsp:cNvPr id="0" name=""/>
        <dsp:cNvSpPr/>
      </dsp:nvSpPr>
      <dsp:spPr>
        <a:xfrm>
          <a:off x="543384"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a:t>
          </a:r>
          <a:br>
            <a:rPr lang="en-US" sz="2400" b="1" kern="1200" dirty="0"/>
          </a:br>
          <a:r>
            <a:rPr lang="en-US" sz="2400" b="1" kern="1200" dirty="0"/>
            <a:t>Governing Board: </a:t>
          </a:r>
          <a:br>
            <a:rPr lang="en-US" sz="2400" kern="1200" dirty="0"/>
          </a:br>
          <a:r>
            <a:rPr lang="en-US" sz="2400" kern="1200" dirty="0"/>
            <a:t>Hire School Leader, Policy, Oversight</a:t>
          </a:r>
        </a:p>
      </dsp:txBody>
      <dsp:txXfrm>
        <a:off x="543384" y="2525250"/>
        <a:ext cx="3039842" cy="1823905"/>
      </dsp:txXfrm>
    </dsp:sp>
    <dsp:sp modelId="{49C6099A-4C44-43A8-9A52-9E88FE692FE5}">
      <dsp:nvSpPr>
        <dsp:cNvPr id="0" name=""/>
        <dsp:cNvSpPr/>
      </dsp:nvSpPr>
      <dsp:spPr>
        <a:xfrm>
          <a:off x="7320433"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3433704"/>
        <a:ext cx="34958" cy="6998"/>
      </dsp:txXfrm>
    </dsp:sp>
    <dsp:sp modelId="{8B2AD88F-7D00-4787-8865-03C6F414FA48}">
      <dsp:nvSpPr>
        <dsp:cNvPr id="0" name=""/>
        <dsp:cNvSpPr/>
      </dsp:nvSpPr>
      <dsp:spPr>
        <a:xfrm>
          <a:off x="4282391"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Leader: </a:t>
          </a:r>
          <a:br>
            <a:rPr lang="en-US" sz="2400" kern="1200" dirty="0"/>
          </a:br>
          <a:r>
            <a:rPr lang="en-US" sz="2400" kern="1200" dirty="0"/>
            <a:t>School Operations, SDE compliance </a:t>
          </a:r>
        </a:p>
      </dsp:txBody>
      <dsp:txXfrm>
        <a:off x="4282391" y="2525250"/>
        <a:ext cx="3039842" cy="1823905"/>
      </dsp:txXfrm>
    </dsp:sp>
    <dsp:sp modelId="{56E7C627-DA1B-4810-8F20-A5EDED905A18}">
      <dsp:nvSpPr>
        <dsp:cNvPr id="0" name=""/>
        <dsp:cNvSpPr/>
      </dsp:nvSpPr>
      <dsp:spPr>
        <a:xfrm>
          <a:off x="8021397"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a:t>
          </a:r>
          <a:r>
            <a:rPr lang="en-US" sz="2400" kern="1200" dirty="0"/>
            <a:t>Accountable to Parents, Students, Community</a:t>
          </a:r>
        </a:p>
      </dsp:txBody>
      <dsp:txXfrm>
        <a:off x="8021397" y="2525250"/>
        <a:ext cx="3039842" cy="1823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2FE6-09FC-49B0-BE7A-BFC7CCEC72A9}">
      <dsp:nvSpPr>
        <dsp:cNvPr id="0" name=""/>
        <dsp:cNvSpPr/>
      </dsp:nvSpPr>
      <dsp:spPr>
        <a:xfrm>
          <a:off x="3581427" y="868414"/>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910635"/>
        <a:ext cx="34958" cy="6998"/>
      </dsp:txXfrm>
    </dsp:sp>
    <dsp:sp modelId="{1F937738-004D-402D-AC66-6B8B39D4A7EF}">
      <dsp:nvSpPr>
        <dsp:cNvPr id="0" name=""/>
        <dsp:cNvSpPr/>
      </dsp:nvSpPr>
      <dsp:spPr>
        <a:xfrm>
          <a:off x="543384"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Non-Profit (NP) </a:t>
          </a:r>
          <a:r>
            <a:rPr lang="en-US" sz="2400" kern="1200" dirty="0"/>
            <a:t>wants to start a charter school</a:t>
          </a:r>
        </a:p>
      </dsp:txBody>
      <dsp:txXfrm>
        <a:off x="543384" y="2181"/>
        <a:ext cx="3039842" cy="1823905"/>
      </dsp:txXfrm>
    </dsp:sp>
    <dsp:sp modelId="{5BBF02B4-0C31-4533-9959-2C0EF6D3DEDE}">
      <dsp:nvSpPr>
        <dsp:cNvPr id="0" name=""/>
        <dsp:cNvSpPr/>
      </dsp:nvSpPr>
      <dsp:spPr>
        <a:xfrm>
          <a:off x="7320433" y="868414"/>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910635"/>
        <a:ext cx="34958" cy="6998"/>
      </dsp:txXfrm>
    </dsp:sp>
    <dsp:sp modelId="{FB5D3CDD-7225-4C44-AE0E-E9A00A2E9D7B}">
      <dsp:nvSpPr>
        <dsp:cNvPr id="0" name=""/>
        <dsp:cNvSpPr/>
      </dsp:nvSpPr>
      <dsp:spPr>
        <a:xfrm>
          <a:off x="4282391"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NP</a:t>
          </a:r>
          <a:r>
            <a:rPr lang="en-US" sz="2400" kern="1200" dirty="0"/>
            <a:t> applies to a </a:t>
          </a:r>
          <a:r>
            <a:rPr lang="en-US" sz="2400" b="1" kern="1200" dirty="0">
              <a:solidFill>
                <a:schemeClr val="bg1"/>
              </a:solidFill>
            </a:rPr>
            <a:t>Sponsor</a:t>
          </a:r>
          <a:endParaRPr lang="en-US" sz="2400" kern="1200" dirty="0"/>
        </a:p>
      </dsp:txBody>
      <dsp:txXfrm>
        <a:off x="4282391" y="2181"/>
        <a:ext cx="3039842" cy="1823905"/>
      </dsp:txXfrm>
    </dsp:sp>
    <dsp:sp modelId="{D150A9F0-A68C-45A9-9182-4172A0FFDABF}">
      <dsp:nvSpPr>
        <dsp:cNvPr id="0" name=""/>
        <dsp:cNvSpPr/>
      </dsp:nvSpPr>
      <dsp:spPr>
        <a:xfrm>
          <a:off x="2063305" y="1824287"/>
          <a:ext cx="7478013" cy="668563"/>
        </a:xfrm>
        <a:custGeom>
          <a:avLst/>
          <a:gdLst/>
          <a:ahLst/>
          <a:cxnLst/>
          <a:rect l="0" t="0" r="0" b="0"/>
          <a:pathLst>
            <a:path>
              <a:moveTo>
                <a:pt x="7478013" y="0"/>
              </a:moveTo>
              <a:lnTo>
                <a:pt x="7478013" y="351381"/>
              </a:lnTo>
              <a:lnTo>
                <a:pt x="0" y="351381"/>
              </a:lnTo>
              <a:lnTo>
                <a:pt x="0" y="66856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14546" y="2155069"/>
        <a:ext cx="375531" cy="6998"/>
      </dsp:txXfrm>
    </dsp:sp>
    <dsp:sp modelId="{D595A16A-B2BF-4C8F-8911-B3B409FE8628}">
      <dsp:nvSpPr>
        <dsp:cNvPr id="0" name=""/>
        <dsp:cNvSpPr/>
      </dsp:nvSpPr>
      <dsp:spPr>
        <a:xfrm>
          <a:off x="8021397"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Sponsor</a:t>
          </a:r>
          <a:r>
            <a:rPr lang="en-US" sz="2400" b="1" kern="1200" dirty="0">
              <a:solidFill>
                <a:schemeClr val="accent3"/>
              </a:solidFill>
            </a:rPr>
            <a:t> </a:t>
          </a:r>
          <a:r>
            <a:rPr lang="en-US" sz="2400" kern="1200" dirty="0"/>
            <a:t>and </a:t>
          </a:r>
          <a:r>
            <a:rPr lang="en-US" sz="2400" b="1" kern="1200" dirty="0"/>
            <a:t>NP</a:t>
          </a:r>
          <a:r>
            <a:rPr lang="en-US" sz="2400" kern="1200" dirty="0"/>
            <a:t> contract </a:t>
          </a:r>
          <a:br>
            <a:rPr lang="en-US" sz="2400" kern="1200" dirty="0"/>
          </a:br>
          <a:r>
            <a:rPr lang="en-US" sz="2400" kern="1200" dirty="0"/>
            <a:t>(the “charter”): performance and oversight</a:t>
          </a:r>
        </a:p>
      </dsp:txBody>
      <dsp:txXfrm>
        <a:off x="8021397" y="2181"/>
        <a:ext cx="3039842" cy="1823905"/>
      </dsp:txXfrm>
    </dsp:sp>
    <dsp:sp modelId="{9AABCD54-B324-4D04-AF95-6D92E6224A29}">
      <dsp:nvSpPr>
        <dsp:cNvPr id="0" name=""/>
        <dsp:cNvSpPr/>
      </dsp:nvSpPr>
      <dsp:spPr>
        <a:xfrm>
          <a:off x="3581427"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3433704"/>
        <a:ext cx="34958" cy="6998"/>
      </dsp:txXfrm>
    </dsp:sp>
    <dsp:sp modelId="{09ACA209-8B61-450D-87F6-14C583840A45}">
      <dsp:nvSpPr>
        <dsp:cNvPr id="0" name=""/>
        <dsp:cNvSpPr/>
      </dsp:nvSpPr>
      <dsp:spPr>
        <a:xfrm>
          <a:off x="543384"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a:t>
          </a:r>
          <a:br>
            <a:rPr lang="en-US" sz="2400" b="1" kern="1200" dirty="0"/>
          </a:br>
          <a:r>
            <a:rPr lang="en-US" sz="2400" b="1" kern="1200" dirty="0"/>
            <a:t>Governing Board: </a:t>
          </a:r>
          <a:br>
            <a:rPr lang="en-US" sz="2400" kern="1200" dirty="0"/>
          </a:br>
          <a:r>
            <a:rPr lang="en-US" sz="2400" kern="1200" dirty="0"/>
            <a:t>Hire School Leader, Policy, Oversight</a:t>
          </a:r>
        </a:p>
      </dsp:txBody>
      <dsp:txXfrm>
        <a:off x="543384" y="2525250"/>
        <a:ext cx="3039842" cy="1823905"/>
      </dsp:txXfrm>
    </dsp:sp>
    <dsp:sp modelId="{49C6099A-4C44-43A8-9A52-9E88FE692FE5}">
      <dsp:nvSpPr>
        <dsp:cNvPr id="0" name=""/>
        <dsp:cNvSpPr/>
      </dsp:nvSpPr>
      <dsp:spPr>
        <a:xfrm>
          <a:off x="7320433"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3433704"/>
        <a:ext cx="34958" cy="6998"/>
      </dsp:txXfrm>
    </dsp:sp>
    <dsp:sp modelId="{8B2AD88F-7D00-4787-8865-03C6F414FA48}">
      <dsp:nvSpPr>
        <dsp:cNvPr id="0" name=""/>
        <dsp:cNvSpPr/>
      </dsp:nvSpPr>
      <dsp:spPr>
        <a:xfrm>
          <a:off x="4282391"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Leader: </a:t>
          </a:r>
          <a:br>
            <a:rPr lang="en-US" sz="2400" kern="1200" dirty="0"/>
          </a:br>
          <a:r>
            <a:rPr lang="en-US" sz="2400" kern="1200" dirty="0"/>
            <a:t>School Operations, SDE compliance </a:t>
          </a:r>
        </a:p>
      </dsp:txBody>
      <dsp:txXfrm>
        <a:off x="4282391" y="2525250"/>
        <a:ext cx="3039842" cy="1823905"/>
      </dsp:txXfrm>
    </dsp:sp>
    <dsp:sp modelId="{56E7C627-DA1B-4810-8F20-A5EDED905A18}">
      <dsp:nvSpPr>
        <dsp:cNvPr id="0" name=""/>
        <dsp:cNvSpPr/>
      </dsp:nvSpPr>
      <dsp:spPr>
        <a:xfrm>
          <a:off x="8021397"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a:t>
          </a:r>
          <a:r>
            <a:rPr lang="en-US" sz="2400" kern="1200" dirty="0"/>
            <a:t>Accountable to Parents, Students, Community</a:t>
          </a:r>
        </a:p>
      </dsp:txBody>
      <dsp:txXfrm>
        <a:off x="8021397" y="2525250"/>
        <a:ext cx="3039842" cy="18239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52850-53F6-473F-9D4C-C788BB46445B}">
      <dsp:nvSpPr>
        <dsp:cNvPr id="0" name=""/>
        <dsp:cNvSpPr/>
      </dsp:nvSpPr>
      <dsp:spPr>
        <a:xfrm rot="10800000">
          <a:off x="0" y="0"/>
          <a:ext cx="11604625"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Students Currently in Grades 4</a:t>
          </a:r>
          <a:r>
            <a:rPr lang="en-US" sz="1200" kern="1200" baseline="30000" dirty="0">
              <a:solidFill>
                <a:schemeClr val="bg1"/>
              </a:solidFill>
            </a:rPr>
            <a:t>th</a:t>
          </a:r>
          <a:r>
            <a:rPr lang="en-US" sz="1200" kern="1200" dirty="0">
              <a:solidFill>
                <a:schemeClr val="bg1"/>
              </a:solidFill>
            </a:rPr>
            <a:t> to 7</a:t>
          </a:r>
          <a:r>
            <a:rPr lang="en-US" sz="1200" kern="1200" baseline="30000" dirty="0">
              <a:solidFill>
                <a:schemeClr val="bg1"/>
              </a:solidFill>
            </a:rPr>
            <a:t>th</a:t>
          </a:r>
          <a:r>
            <a:rPr lang="en-US" sz="1200" kern="1200" dirty="0">
              <a:solidFill>
                <a:schemeClr val="bg1"/>
              </a:solidFill>
            </a:rPr>
            <a:t> grades within 15 miles radius of proposed location</a:t>
          </a:r>
        </a:p>
      </dsp:txBody>
      <dsp:txXfrm rot="-10800000">
        <a:off x="2030809" y="0"/>
        <a:ext cx="7543006" cy="543917"/>
      </dsp:txXfrm>
    </dsp:sp>
    <dsp:sp modelId="{8628D506-4890-427C-B210-5139D9FE13EB}">
      <dsp:nvSpPr>
        <dsp:cNvPr id="0" name=""/>
        <dsp:cNvSpPr/>
      </dsp:nvSpPr>
      <dsp:spPr>
        <a:xfrm rot="10800000">
          <a:off x="725289" y="543917"/>
          <a:ext cx="10154046"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Students interested and reasonably ready in college prep coursework</a:t>
          </a:r>
        </a:p>
      </dsp:txBody>
      <dsp:txXfrm rot="-10800000">
        <a:off x="2502247" y="543917"/>
        <a:ext cx="6600130" cy="543917"/>
      </dsp:txXfrm>
    </dsp:sp>
    <dsp:sp modelId="{982F06EE-2A8B-4ED0-946E-23674F7B4663}">
      <dsp:nvSpPr>
        <dsp:cNvPr id="0" name=""/>
        <dsp:cNvSpPr/>
      </dsp:nvSpPr>
      <dsp:spPr>
        <a:xfrm rot="10800000">
          <a:off x="1450578" y="1087834"/>
          <a:ext cx="8703468"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Students/Parents who are not happy with their zoned school</a:t>
          </a:r>
        </a:p>
      </dsp:txBody>
      <dsp:txXfrm rot="-10800000">
        <a:off x="2973685" y="1087834"/>
        <a:ext cx="5657254" cy="543917"/>
      </dsp:txXfrm>
    </dsp:sp>
    <dsp:sp modelId="{F7233506-3399-438D-8014-85BD25378542}">
      <dsp:nvSpPr>
        <dsp:cNvPr id="0" name=""/>
        <dsp:cNvSpPr/>
      </dsp:nvSpPr>
      <dsp:spPr>
        <a:xfrm rot="10800000">
          <a:off x="2175867" y="1631751"/>
          <a:ext cx="7252890"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Students/Parents who have their own transportation </a:t>
          </a:r>
          <a:br>
            <a:rPr lang="en-US" sz="900" b="1" kern="1200" dirty="0">
              <a:solidFill>
                <a:schemeClr val="bg1"/>
              </a:solidFill>
            </a:rPr>
          </a:br>
          <a:r>
            <a:rPr lang="en-US" sz="900" b="1" kern="1200" dirty="0">
              <a:solidFill>
                <a:schemeClr val="bg1"/>
              </a:solidFill>
            </a:rPr>
            <a:t>and willing to drive to charter school</a:t>
          </a:r>
        </a:p>
      </dsp:txBody>
      <dsp:txXfrm rot="-10800000">
        <a:off x="3445123" y="1631751"/>
        <a:ext cx="4714378" cy="543917"/>
      </dsp:txXfrm>
    </dsp:sp>
    <dsp:sp modelId="{ABB805A0-6A9E-4C72-BF85-6E88A9747201}">
      <dsp:nvSpPr>
        <dsp:cNvPr id="0" name=""/>
        <dsp:cNvSpPr/>
      </dsp:nvSpPr>
      <dsp:spPr>
        <a:xfrm rot="10800000">
          <a:off x="2901156" y="2175669"/>
          <a:ext cx="5802312"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Students who either are not admitted or opt not to attend Classen SAS, Harding Fine Arts, Harding Charter Prep, transfer to other district high school via open transfer, join Honors Program at traditional high school </a:t>
          </a:r>
        </a:p>
      </dsp:txBody>
      <dsp:txXfrm rot="-10800000">
        <a:off x="3916560" y="2175669"/>
        <a:ext cx="3771503" cy="543917"/>
      </dsp:txXfrm>
    </dsp:sp>
    <dsp:sp modelId="{3CE96EF7-FFF9-45C3-A903-5112B32CECD5}">
      <dsp:nvSpPr>
        <dsp:cNvPr id="0" name=""/>
        <dsp:cNvSpPr/>
      </dsp:nvSpPr>
      <dsp:spPr>
        <a:xfrm rot="10800000">
          <a:off x="3626445" y="2719586"/>
          <a:ext cx="4351734"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Students who did not want to participate in OSSAA athletics, theatre, choir, etc. and are willing to leave friends to go to start-up charter school</a:t>
          </a:r>
        </a:p>
      </dsp:txBody>
      <dsp:txXfrm rot="-10800000">
        <a:off x="4387998" y="2719586"/>
        <a:ext cx="2828627" cy="543917"/>
      </dsp:txXfrm>
    </dsp:sp>
    <dsp:sp modelId="{8BAA6D94-09F6-4F1A-ACBE-5E258936AFDF}">
      <dsp:nvSpPr>
        <dsp:cNvPr id="0" name=""/>
        <dsp:cNvSpPr/>
      </dsp:nvSpPr>
      <dsp:spPr>
        <a:xfrm rot="10800000">
          <a:off x="4351734" y="3263503"/>
          <a:ext cx="2901156"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Students whose parents are willing and able to complete the admission application</a:t>
          </a:r>
        </a:p>
      </dsp:txBody>
      <dsp:txXfrm rot="-10800000">
        <a:off x="4859436" y="3263503"/>
        <a:ext cx="1885751" cy="543917"/>
      </dsp:txXfrm>
    </dsp:sp>
    <dsp:sp modelId="{D5FA39D5-43C8-4936-94BE-40D783C2378F}">
      <dsp:nvSpPr>
        <dsp:cNvPr id="0" name=""/>
        <dsp:cNvSpPr/>
      </dsp:nvSpPr>
      <dsp:spPr>
        <a:xfrm rot="10800000">
          <a:off x="5077023" y="3807420"/>
          <a:ext cx="1450578" cy="543917"/>
        </a:xfrm>
        <a:prstGeom prst="trapezoid">
          <a:avLst>
            <a:gd name="adj" fmla="val 133345"/>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Projected </a:t>
          </a:r>
          <a:br>
            <a:rPr lang="en-US" sz="900" b="1" kern="1200" dirty="0">
              <a:solidFill>
                <a:schemeClr val="bg1"/>
              </a:solidFill>
            </a:rPr>
          </a:br>
          <a:r>
            <a:rPr lang="en-US" sz="900" b="1" kern="1200" dirty="0">
              <a:solidFill>
                <a:schemeClr val="bg1"/>
              </a:solidFill>
            </a:rPr>
            <a:t>Enrollment </a:t>
          </a:r>
        </a:p>
      </dsp:txBody>
      <dsp:txXfrm rot="-10800000">
        <a:off x="5077023" y="3807420"/>
        <a:ext cx="1450578" cy="543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2FE6-09FC-49B0-BE7A-BFC7CCEC72A9}">
      <dsp:nvSpPr>
        <dsp:cNvPr id="0" name=""/>
        <dsp:cNvSpPr/>
      </dsp:nvSpPr>
      <dsp:spPr>
        <a:xfrm>
          <a:off x="3581427" y="868414"/>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910635"/>
        <a:ext cx="34958" cy="6998"/>
      </dsp:txXfrm>
    </dsp:sp>
    <dsp:sp modelId="{1F937738-004D-402D-AC66-6B8B39D4A7EF}">
      <dsp:nvSpPr>
        <dsp:cNvPr id="0" name=""/>
        <dsp:cNvSpPr/>
      </dsp:nvSpPr>
      <dsp:spPr>
        <a:xfrm>
          <a:off x="543384"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Non-Profit (NP) </a:t>
          </a:r>
          <a:r>
            <a:rPr lang="en-US" sz="2400" kern="1200" dirty="0"/>
            <a:t>wants to start a charter school</a:t>
          </a:r>
        </a:p>
      </dsp:txBody>
      <dsp:txXfrm>
        <a:off x="543384" y="2181"/>
        <a:ext cx="3039842" cy="1823905"/>
      </dsp:txXfrm>
    </dsp:sp>
    <dsp:sp modelId="{5BBF02B4-0C31-4533-9959-2C0EF6D3DEDE}">
      <dsp:nvSpPr>
        <dsp:cNvPr id="0" name=""/>
        <dsp:cNvSpPr/>
      </dsp:nvSpPr>
      <dsp:spPr>
        <a:xfrm>
          <a:off x="7320433" y="868414"/>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910635"/>
        <a:ext cx="34958" cy="6998"/>
      </dsp:txXfrm>
    </dsp:sp>
    <dsp:sp modelId="{FB5D3CDD-7225-4C44-AE0E-E9A00A2E9D7B}">
      <dsp:nvSpPr>
        <dsp:cNvPr id="0" name=""/>
        <dsp:cNvSpPr/>
      </dsp:nvSpPr>
      <dsp:spPr>
        <a:xfrm>
          <a:off x="4282391"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NP</a:t>
          </a:r>
          <a:r>
            <a:rPr lang="en-US" sz="2400" kern="1200" dirty="0"/>
            <a:t> applies to a </a:t>
          </a:r>
          <a:r>
            <a:rPr lang="en-US" sz="2400" b="1" kern="1200" dirty="0">
              <a:solidFill>
                <a:schemeClr val="bg1"/>
              </a:solidFill>
            </a:rPr>
            <a:t>Sponsor</a:t>
          </a:r>
          <a:endParaRPr lang="en-US" sz="2400" kern="1200" dirty="0"/>
        </a:p>
      </dsp:txBody>
      <dsp:txXfrm>
        <a:off x="4282391" y="2181"/>
        <a:ext cx="3039842" cy="1823905"/>
      </dsp:txXfrm>
    </dsp:sp>
    <dsp:sp modelId="{D150A9F0-A68C-45A9-9182-4172A0FFDABF}">
      <dsp:nvSpPr>
        <dsp:cNvPr id="0" name=""/>
        <dsp:cNvSpPr/>
      </dsp:nvSpPr>
      <dsp:spPr>
        <a:xfrm>
          <a:off x="2063305" y="1824287"/>
          <a:ext cx="7478013" cy="668563"/>
        </a:xfrm>
        <a:custGeom>
          <a:avLst/>
          <a:gdLst/>
          <a:ahLst/>
          <a:cxnLst/>
          <a:rect l="0" t="0" r="0" b="0"/>
          <a:pathLst>
            <a:path>
              <a:moveTo>
                <a:pt x="7478013" y="0"/>
              </a:moveTo>
              <a:lnTo>
                <a:pt x="7478013" y="351381"/>
              </a:lnTo>
              <a:lnTo>
                <a:pt x="0" y="351381"/>
              </a:lnTo>
              <a:lnTo>
                <a:pt x="0" y="66856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14546" y="2155069"/>
        <a:ext cx="375531" cy="6998"/>
      </dsp:txXfrm>
    </dsp:sp>
    <dsp:sp modelId="{D595A16A-B2BF-4C8F-8911-B3B409FE8628}">
      <dsp:nvSpPr>
        <dsp:cNvPr id="0" name=""/>
        <dsp:cNvSpPr/>
      </dsp:nvSpPr>
      <dsp:spPr>
        <a:xfrm>
          <a:off x="8021397"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Sponsor</a:t>
          </a:r>
          <a:r>
            <a:rPr lang="en-US" sz="2400" b="1" kern="1200" dirty="0">
              <a:solidFill>
                <a:schemeClr val="accent3"/>
              </a:solidFill>
            </a:rPr>
            <a:t> </a:t>
          </a:r>
          <a:r>
            <a:rPr lang="en-US" sz="2400" kern="1200" dirty="0"/>
            <a:t>and </a:t>
          </a:r>
          <a:r>
            <a:rPr lang="en-US" sz="2400" b="1" kern="1200" dirty="0"/>
            <a:t>NP</a:t>
          </a:r>
          <a:r>
            <a:rPr lang="en-US" sz="2400" kern="1200" dirty="0"/>
            <a:t> contract </a:t>
          </a:r>
          <a:br>
            <a:rPr lang="en-US" sz="2400" kern="1200" dirty="0"/>
          </a:br>
          <a:r>
            <a:rPr lang="en-US" sz="2400" kern="1200" dirty="0"/>
            <a:t>(the “charter”): performance and oversight</a:t>
          </a:r>
        </a:p>
      </dsp:txBody>
      <dsp:txXfrm>
        <a:off x="8021397" y="2181"/>
        <a:ext cx="3039842" cy="1823905"/>
      </dsp:txXfrm>
    </dsp:sp>
    <dsp:sp modelId="{9AABCD54-B324-4D04-AF95-6D92E6224A29}">
      <dsp:nvSpPr>
        <dsp:cNvPr id="0" name=""/>
        <dsp:cNvSpPr/>
      </dsp:nvSpPr>
      <dsp:spPr>
        <a:xfrm>
          <a:off x="3581427"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3433704"/>
        <a:ext cx="34958" cy="6998"/>
      </dsp:txXfrm>
    </dsp:sp>
    <dsp:sp modelId="{09ACA209-8B61-450D-87F6-14C583840A45}">
      <dsp:nvSpPr>
        <dsp:cNvPr id="0" name=""/>
        <dsp:cNvSpPr/>
      </dsp:nvSpPr>
      <dsp:spPr>
        <a:xfrm>
          <a:off x="543384"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a:t>
          </a:r>
          <a:br>
            <a:rPr lang="en-US" sz="2400" b="1" kern="1200" dirty="0"/>
          </a:br>
          <a:r>
            <a:rPr lang="en-US" sz="2400" b="1" kern="1200" dirty="0"/>
            <a:t>Governing Board: </a:t>
          </a:r>
          <a:br>
            <a:rPr lang="en-US" sz="2400" kern="1200" dirty="0"/>
          </a:br>
          <a:r>
            <a:rPr lang="en-US" sz="2400" kern="1200" dirty="0"/>
            <a:t>Hire School Leader, Policy, Oversight</a:t>
          </a:r>
        </a:p>
      </dsp:txBody>
      <dsp:txXfrm>
        <a:off x="543384" y="2525250"/>
        <a:ext cx="3039842" cy="1823905"/>
      </dsp:txXfrm>
    </dsp:sp>
    <dsp:sp modelId="{49C6099A-4C44-43A8-9A52-9E88FE692FE5}">
      <dsp:nvSpPr>
        <dsp:cNvPr id="0" name=""/>
        <dsp:cNvSpPr/>
      </dsp:nvSpPr>
      <dsp:spPr>
        <a:xfrm>
          <a:off x="7320433"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3433704"/>
        <a:ext cx="34958" cy="6998"/>
      </dsp:txXfrm>
    </dsp:sp>
    <dsp:sp modelId="{8B2AD88F-7D00-4787-8865-03C6F414FA48}">
      <dsp:nvSpPr>
        <dsp:cNvPr id="0" name=""/>
        <dsp:cNvSpPr/>
      </dsp:nvSpPr>
      <dsp:spPr>
        <a:xfrm>
          <a:off x="4282391"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Leader: </a:t>
          </a:r>
          <a:br>
            <a:rPr lang="en-US" sz="2400" kern="1200" dirty="0"/>
          </a:br>
          <a:r>
            <a:rPr lang="en-US" sz="2400" kern="1200" dirty="0"/>
            <a:t>School Operations, SDE compliance </a:t>
          </a:r>
        </a:p>
      </dsp:txBody>
      <dsp:txXfrm>
        <a:off x="4282391" y="2525250"/>
        <a:ext cx="3039842" cy="1823905"/>
      </dsp:txXfrm>
    </dsp:sp>
    <dsp:sp modelId="{56E7C627-DA1B-4810-8F20-A5EDED905A18}">
      <dsp:nvSpPr>
        <dsp:cNvPr id="0" name=""/>
        <dsp:cNvSpPr/>
      </dsp:nvSpPr>
      <dsp:spPr>
        <a:xfrm>
          <a:off x="8021397"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a:t>
          </a:r>
          <a:r>
            <a:rPr lang="en-US" sz="2400" kern="1200" dirty="0"/>
            <a:t>Accountable to Parents, Students, Community</a:t>
          </a:r>
        </a:p>
      </dsp:txBody>
      <dsp:txXfrm>
        <a:off x="8021397" y="2525250"/>
        <a:ext cx="3039842" cy="18239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C8276-0469-4126-9CE5-8B67D26EFAFA}">
      <dsp:nvSpPr>
        <dsp:cNvPr id="0" name=""/>
        <dsp:cNvSpPr/>
      </dsp:nvSpPr>
      <dsp:spPr>
        <a:xfrm>
          <a:off x="0" y="0"/>
          <a:ext cx="9863931"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n-lt"/>
            </a:rPr>
            <a:t>Oklahoma Charter School Act</a:t>
          </a:r>
          <a:r>
            <a:rPr lang="en-US" sz="2400" kern="1200" dirty="0">
              <a:latin typeface="+mn-lt"/>
            </a:rPr>
            <a:t>: </a:t>
          </a:r>
        </a:p>
        <a:p>
          <a:pPr marL="0" lvl="0" indent="0" algn="l" defTabSz="1066800">
            <a:lnSpc>
              <a:spcPct val="90000"/>
            </a:lnSpc>
            <a:spcBef>
              <a:spcPct val="0"/>
            </a:spcBef>
            <a:spcAft>
              <a:spcPct val="35000"/>
            </a:spcAft>
            <a:buNone/>
          </a:pPr>
          <a:r>
            <a:rPr lang="en-US" sz="2400" kern="1200" dirty="0">
              <a:latin typeface="+mn-lt"/>
            </a:rPr>
            <a:t>Defines charter school sponsors and the powers and duties of sponsors (70 O.S.</a:t>
          </a:r>
          <a:r>
            <a:rPr lang="en-US" sz="2400" kern="1200" dirty="0">
              <a:latin typeface="+mn-lt"/>
              <a:cs typeface="Times New Roman" panose="02020603050405020304" pitchFamily="18" charset="0"/>
            </a:rPr>
            <a:t>§3-134)</a:t>
          </a:r>
          <a:endParaRPr lang="en-US" sz="2400" kern="1200" dirty="0">
            <a:latin typeface="+mn-lt"/>
          </a:endParaRPr>
        </a:p>
      </dsp:txBody>
      <dsp:txXfrm>
        <a:off x="38234" y="38234"/>
        <a:ext cx="8455301" cy="1228933"/>
      </dsp:txXfrm>
    </dsp:sp>
    <dsp:sp modelId="{2B5734CF-8A0D-4A43-AD33-7E0B17684006}">
      <dsp:nvSpPr>
        <dsp:cNvPr id="0" name=""/>
        <dsp:cNvSpPr/>
      </dsp:nvSpPr>
      <dsp:spPr>
        <a:xfrm>
          <a:off x="870346" y="1522968"/>
          <a:ext cx="9863931"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n-lt"/>
            </a:rPr>
            <a:t>Okla State Dept of Ed (OSDE): </a:t>
          </a:r>
        </a:p>
        <a:p>
          <a:pPr marL="0" lvl="0" indent="0" algn="l" defTabSz="1066800">
            <a:lnSpc>
              <a:spcPct val="90000"/>
            </a:lnSpc>
            <a:spcBef>
              <a:spcPct val="0"/>
            </a:spcBef>
            <a:spcAft>
              <a:spcPct val="35000"/>
            </a:spcAft>
            <a:buNone/>
          </a:pPr>
          <a:r>
            <a:rPr lang="en-US" sz="2400" kern="1200" dirty="0">
              <a:latin typeface="+mn-lt"/>
            </a:rPr>
            <a:t>Establishes principles and standards for quality charter authorizing 70 O.S.§3-134(k)</a:t>
          </a:r>
        </a:p>
      </dsp:txBody>
      <dsp:txXfrm>
        <a:off x="908580" y="1561202"/>
        <a:ext cx="8068605" cy="1228933"/>
      </dsp:txXfrm>
    </dsp:sp>
    <dsp:sp modelId="{920F1E78-0DE1-42D6-9B6F-868760FCCE8E}">
      <dsp:nvSpPr>
        <dsp:cNvPr id="0" name=""/>
        <dsp:cNvSpPr/>
      </dsp:nvSpPr>
      <dsp:spPr>
        <a:xfrm>
          <a:off x="1740200" y="3045936"/>
          <a:ext cx="9863931" cy="1305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n-lt"/>
            </a:rPr>
            <a:t>Charter Sponsor: </a:t>
          </a:r>
        </a:p>
        <a:p>
          <a:pPr marL="0" lvl="0" indent="0" algn="l" defTabSz="1066800">
            <a:lnSpc>
              <a:spcPct val="90000"/>
            </a:lnSpc>
            <a:spcBef>
              <a:spcPct val="0"/>
            </a:spcBef>
            <a:spcAft>
              <a:spcPct val="35000"/>
            </a:spcAft>
            <a:buNone/>
          </a:pPr>
          <a:r>
            <a:rPr lang="en-US" sz="2400" kern="1200" dirty="0">
              <a:latin typeface="+mn-lt"/>
            </a:rPr>
            <a:t>Adopts policies and practices consistent with SDE principals and standards 70 O.S.§3-134(k)</a:t>
          </a:r>
        </a:p>
      </dsp:txBody>
      <dsp:txXfrm>
        <a:off x="1778434" y="3084170"/>
        <a:ext cx="8068605" cy="1228933"/>
      </dsp:txXfrm>
    </dsp:sp>
    <dsp:sp modelId="{3AC75B88-FE52-40CD-85EB-92B86D5DF102}">
      <dsp:nvSpPr>
        <dsp:cNvPr id="0" name=""/>
        <dsp:cNvSpPr/>
      </dsp:nvSpPr>
      <dsp:spPr>
        <a:xfrm>
          <a:off x="9015420" y="989929"/>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9206335" y="989929"/>
        <a:ext cx="466680" cy="638504"/>
      </dsp:txXfrm>
    </dsp:sp>
    <dsp:sp modelId="{3226921E-F4CF-4A5A-9123-9BEABE7C0FA9}">
      <dsp:nvSpPr>
        <dsp:cNvPr id="0" name=""/>
        <dsp:cNvSpPr/>
      </dsp:nvSpPr>
      <dsp:spPr>
        <a:xfrm>
          <a:off x="9885767" y="2504195"/>
          <a:ext cx="848510" cy="84851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10076682" y="2504195"/>
        <a:ext cx="466680" cy="6385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B7CE6-3055-4B49-B968-AAA48D9A878C}">
      <dsp:nvSpPr>
        <dsp:cNvPr id="0" name=""/>
        <dsp:cNvSpPr/>
      </dsp:nvSpPr>
      <dsp:spPr>
        <a:xfrm>
          <a:off x="4363" y="198474"/>
          <a:ext cx="2623506"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School Districts</a:t>
          </a:r>
        </a:p>
      </dsp:txBody>
      <dsp:txXfrm>
        <a:off x="4363" y="198474"/>
        <a:ext cx="2623506" cy="720000"/>
      </dsp:txXfrm>
    </dsp:sp>
    <dsp:sp modelId="{CD162BA9-629E-4B78-8F96-B8A737ED5F4F}">
      <dsp:nvSpPr>
        <dsp:cNvPr id="0" name=""/>
        <dsp:cNvSpPr/>
      </dsp:nvSpPr>
      <dsp:spPr>
        <a:xfrm>
          <a:off x="4363" y="918474"/>
          <a:ext cx="2623506" cy="3234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Oklahoma City (5)</a:t>
          </a:r>
        </a:p>
        <a:p>
          <a:pPr marL="228600" lvl="1" indent="-228600" algn="l" defTabSz="1111250">
            <a:lnSpc>
              <a:spcPct val="90000"/>
            </a:lnSpc>
            <a:spcBef>
              <a:spcPct val="0"/>
            </a:spcBef>
            <a:spcAft>
              <a:spcPct val="15000"/>
            </a:spcAft>
            <a:buChar char="•"/>
          </a:pPr>
          <a:r>
            <a:rPr lang="en-US" sz="2500" kern="1200" dirty="0"/>
            <a:t>Tulsa (5)</a:t>
          </a:r>
        </a:p>
        <a:p>
          <a:pPr marL="228600" lvl="1" indent="-228600" algn="l" defTabSz="1111250">
            <a:lnSpc>
              <a:spcPct val="90000"/>
            </a:lnSpc>
            <a:spcBef>
              <a:spcPct val="0"/>
            </a:spcBef>
            <a:spcAft>
              <a:spcPct val="15000"/>
            </a:spcAft>
            <a:buChar char="•"/>
          </a:pPr>
          <a:r>
            <a:rPr lang="en-US" sz="2500" kern="1200" dirty="0"/>
            <a:t>Canadian (1)</a:t>
          </a:r>
        </a:p>
      </dsp:txBody>
      <dsp:txXfrm>
        <a:off x="4363" y="918474"/>
        <a:ext cx="2623506" cy="3234388"/>
      </dsp:txXfrm>
    </dsp:sp>
    <dsp:sp modelId="{4CE59866-89ED-4FEB-B6E0-6A73DC08E997}">
      <dsp:nvSpPr>
        <dsp:cNvPr id="0" name=""/>
        <dsp:cNvSpPr/>
      </dsp:nvSpPr>
      <dsp:spPr>
        <a:xfrm>
          <a:off x="2995160" y="198474"/>
          <a:ext cx="2623506"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Higher Ed</a:t>
          </a:r>
        </a:p>
      </dsp:txBody>
      <dsp:txXfrm>
        <a:off x="2995160" y="198474"/>
        <a:ext cx="2623506" cy="720000"/>
      </dsp:txXfrm>
    </dsp:sp>
    <dsp:sp modelId="{849FF033-0305-4F85-9BF8-ACAD9A26E6A7}">
      <dsp:nvSpPr>
        <dsp:cNvPr id="0" name=""/>
        <dsp:cNvSpPr/>
      </dsp:nvSpPr>
      <dsp:spPr>
        <a:xfrm>
          <a:off x="2995160" y="918474"/>
          <a:ext cx="2623506" cy="3234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Langston University(1)</a:t>
          </a:r>
        </a:p>
        <a:p>
          <a:pPr marL="228600" lvl="1" indent="-228600" algn="l" defTabSz="1111250">
            <a:lnSpc>
              <a:spcPct val="90000"/>
            </a:lnSpc>
            <a:spcBef>
              <a:spcPct val="0"/>
            </a:spcBef>
            <a:spcAft>
              <a:spcPct val="15000"/>
            </a:spcAft>
            <a:buChar char="•"/>
          </a:pPr>
          <a:r>
            <a:rPr lang="en-US" sz="2500" kern="1200" dirty="0"/>
            <a:t>Oklahoma State University (1)</a:t>
          </a:r>
        </a:p>
        <a:p>
          <a:pPr marL="228600" lvl="1" indent="-228600" algn="l" defTabSz="1111250">
            <a:lnSpc>
              <a:spcPct val="90000"/>
            </a:lnSpc>
            <a:spcBef>
              <a:spcPct val="0"/>
            </a:spcBef>
            <a:spcAft>
              <a:spcPct val="15000"/>
            </a:spcAft>
            <a:buChar char="•"/>
          </a:pPr>
          <a:r>
            <a:rPr lang="en-US" sz="2500" kern="1200" dirty="0"/>
            <a:t>Rose State College (4)</a:t>
          </a:r>
        </a:p>
      </dsp:txBody>
      <dsp:txXfrm>
        <a:off x="2995160" y="918474"/>
        <a:ext cx="2623506" cy="3234388"/>
      </dsp:txXfrm>
    </dsp:sp>
    <dsp:sp modelId="{EF1FACF4-84D2-4BC0-86E4-86476A7C8649}">
      <dsp:nvSpPr>
        <dsp:cNvPr id="0" name=""/>
        <dsp:cNvSpPr/>
      </dsp:nvSpPr>
      <dsp:spPr>
        <a:xfrm>
          <a:off x="5985957" y="198474"/>
          <a:ext cx="2623506"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Higher Ed</a:t>
          </a:r>
        </a:p>
      </dsp:txBody>
      <dsp:txXfrm>
        <a:off x="5985957" y="198474"/>
        <a:ext cx="2623506" cy="720000"/>
      </dsp:txXfrm>
    </dsp:sp>
    <dsp:sp modelId="{E25DE318-8645-4216-AE32-57ED9D3C62F8}">
      <dsp:nvSpPr>
        <dsp:cNvPr id="0" name=""/>
        <dsp:cNvSpPr/>
      </dsp:nvSpPr>
      <dsp:spPr>
        <a:xfrm>
          <a:off x="5985957" y="918474"/>
          <a:ext cx="2623506" cy="3234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OKC Community College (1)</a:t>
          </a:r>
        </a:p>
        <a:p>
          <a:pPr marL="228600" lvl="1" indent="-228600" algn="l" defTabSz="1111250">
            <a:lnSpc>
              <a:spcPct val="90000"/>
            </a:lnSpc>
            <a:spcBef>
              <a:spcPct val="0"/>
            </a:spcBef>
            <a:spcAft>
              <a:spcPct val="15000"/>
            </a:spcAft>
            <a:buChar char="•"/>
          </a:pPr>
          <a:r>
            <a:rPr lang="en-US" sz="2500" kern="1200" dirty="0"/>
            <a:t>University of Science and Arts of Oklahoma (1)</a:t>
          </a:r>
        </a:p>
        <a:p>
          <a:pPr marL="228600" lvl="1" indent="-228600" algn="l" defTabSz="1111250">
            <a:lnSpc>
              <a:spcPct val="90000"/>
            </a:lnSpc>
            <a:spcBef>
              <a:spcPct val="0"/>
            </a:spcBef>
            <a:spcAft>
              <a:spcPct val="15000"/>
            </a:spcAft>
            <a:buChar char="•"/>
          </a:pPr>
          <a:endParaRPr lang="en-US" sz="2500" kern="1200" dirty="0"/>
        </a:p>
      </dsp:txBody>
      <dsp:txXfrm>
        <a:off x="5985957" y="918474"/>
        <a:ext cx="2623506" cy="3234388"/>
      </dsp:txXfrm>
    </dsp:sp>
    <dsp:sp modelId="{3AB909E0-5F9C-4862-9779-DA8D7A6D0446}">
      <dsp:nvSpPr>
        <dsp:cNvPr id="0" name=""/>
        <dsp:cNvSpPr/>
      </dsp:nvSpPr>
      <dsp:spPr>
        <a:xfrm>
          <a:off x="8976755" y="198474"/>
          <a:ext cx="2623506"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Other</a:t>
          </a:r>
        </a:p>
      </dsp:txBody>
      <dsp:txXfrm>
        <a:off x="8976755" y="198474"/>
        <a:ext cx="2623506" cy="720000"/>
      </dsp:txXfrm>
    </dsp:sp>
    <dsp:sp modelId="{567E22BA-0FEB-4AFA-8CE8-1263E3672E68}">
      <dsp:nvSpPr>
        <dsp:cNvPr id="0" name=""/>
        <dsp:cNvSpPr/>
      </dsp:nvSpPr>
      <dsp:spPr>
        <a:xfrm>
          <a:off x="8976755" y="918474"/>
          <a:ext cx="2623506" cy="3234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Okla.Board of Education (3)</a:t>
          </a:r>
        </a:p>
        <a:p>
          <a:pPr marL="228600" lvl="1" indent="-228600" algn="l" defTabSz="1111250">
            <a:lnSpc>
              <a:spcPct val="90000"/>
            </a:lnSpc>
            <a:spcBef>
              <a:spcPct val="0"/>
            </a:spcBef>
            <a:spcAft>
              <a:spcPct val="15000"/>
            </a:spcAft>
            <a:buChar char="•"/>
          </a:pPr>
          <a:r>
            <a:rPr lang="en-US" sz="2500" kern="1200" dirty="0"/>
            <a:t>Tribal Nations</a:t>
          </a:r>
        </a:p>
        <a:p>
          <a:pPr marL="457200" lvl="2" indent="-228600" algn="l" defTabSz="1111250">
            <a:lnSpc>
              <a:spcPct val="90000"/>
            </a:lnSpc>
            <a:spcBef>
              <a:spcPct val="0"/>
            </a:spcBef>
            <a:spcAft>
              <a:spcPct val="15000"/>
            </a:spcAft>
            <a:buChar char="•"/>
          </a:pPr>
          <a:r>
            <a:rPr lang="en-US" sz="2500" kern="1200" dirty="0"/>
            <a:t>Cherokee</a:t>
          </a:r>
        </a:p>
        <a:p>
          <a:pPr marL="457200" lvl="2" indent="-228600" algn="l" defTabSz="1111250">
            <a:lnSpc>
              <a:spcPct val="90000"/>
            </a:lnSpc>
            <a:spcBef>
              <a:spcPct val="0"/>
            </a:spcBef>
            <a:spcAft>
              <a:spcPct val="15000"/>
            </a:spcAft>
            <a:buChar char="•"/>
          </a:pPr>
          <a:r>
            <a:rPr lang="en-US" sz="2500" kern="1200" dirty="0"/>
            <a:t>Comanche</a:t>
          </a:r>
        </a:p>
        <a:p>
          <a:pPr marL="228600" lvl="1" indent="-228600" algn="l" defTabSz="1111250">
            <a:lnSpc>
              <a:spcPct val="90000"/>
            </a:lnSpc>
            <a:spcBef>
              <a:spcPct val="0"/>
            </a:spcBef>
            <a:spcAft>
              <a:spcPct val="15000"/>
            </a:spcAft>
            <a:buChar char="•"/>
          </a:pPr>
          <a:r>
            <a:rPr lang="en-US" sz="2500" kern="1200" dirty="0"/>
            <a:t>Virtual Charter School Board (6)</a:t>
          </a:r>
        </a:p>
      </dsp:txBody>
      <dsp:txXfrm>
        <a:off x="8976755" y="918474"/>
        <a:ext cx="2623506" cy="32343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2FE6-09FC-49B0-BE7A-BFC7CCEC72A9}">
      <dsp:nvSpPr>
        <dsp:cNvPr id="0" name=""/>
        <dsp:cNvSpPr/>
      </dsp:nvSpPr>
      <dsp:spPr>
        <a:xfrm>
          <a:off x="3581427" y="866232"/>
          <a:ext cx="668563" cy="91440"/>
        </a:xfrm>
        <a:custGeom>
          <a:avLst/>
          <a:gdLst/>
          <a:ahLst/>
          <a:cxnLst/>
          <a:rect l="0" t="0" r="0" b="0"/>
          <a:pathLst>
            <a:path>
              <a:moveTo>
                <a:pt x="0" y="47901"/>
              </a:moveTo>
              <a:lnTo>
                <a:pt x="351381" y="47901"/>
              </a:lnTo>
              <a:lnTo>
                <a:pt x="351381" y="45720"/>
              </a:ln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908453"/>
        <a:ext cx="34958" cy="6998"/>
      </dsp:txXfrm>
    </dsp:sp>
    <dsp:sp modelId="{1F937738-004D-402D-AC66-6B8B39D4A7EF}">
      <dsp:nvSpPr>
        <dsp:cNvPr id="0" name=""/>
        <dsp:cNvSpPr/>
      </dsp:nvSpPr>
      <dsp:spPr>
        <a:xfrm>
          <a:off x="543384"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Non-Profit (NP) </a:t>
          </a:r>
          <a:r>
            <a:rPr lang="en-US" sz="2400" kern="1200" dirty="0"/>
            <a:t>wants to start a charter school</a:t>
          </a:r>
        </a:p>
      </dsp:txBody>
      <dsp:txXfrm>
        <a:off x="543384" y="2181"/>
        <a:ext cx="3039842" cy="1823905"/>
      </dsp:txXfrm>
    </dsp:sp>
    <dsp:sp modelId="{5BBF02B4-0C31-4533-9959-2C0EF6D3DEDE}">
      <dsp:nvSpPr>
        <dsp:cNvPr id="0" name=""/>
        <dsp:cNvSpPr/>
      </dsp:nvSpPr>
      <dsp:spPr>
        <a:xfrm>
          <a:off x="7320433" y="866232"/>
          <a:ext cx="668563" cy="91440"/>
        </a:xfrm>
        <a:custGeom>
          <a:avLst/>
          <a:gdLst/>
          <a:ahLst/>
          <a:cxnLst/>
          <a:rect l="0" t="0" r="0" b="0"/>
          <a:pathLst>
            <a:path>
              <a:moveTo>
                <a:pt x="0" y="45720"/>
              </a:moveTo>
              <a:lnTo>
                <a:pt x="351381" y="45720"/>
              </a:lnTo>
              <a:lnTo>
                <a:pt x="351381" y="47901"/>
              </a:lnTo>
              <a:lnTo>
                <a:pt x="668563" y="47901"/>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908453"/>
        <a:ext cx="34958" cy="6998"/>
      </dsp:txXfrm>
    </dsp:sp>
    <dsp:sp modelId="{FB5D3CDD-7225-4C44-AE0E-E9A00A2E9D7B}">
      <dsp:nvSpPr>
        <dsp:cNvPr id="0" name=""/>
        <dsp:cNvSpPr/>
      </dsp:nvSpPr>
      <dsp:spPr>
        <a:xfrm>
          <a:off x="4282391" y="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NP</a:t>
          </a:r>
          <a:r>
            <a:rPr lang="en-US" sz="2400" kern="1200" dirty="0"/>
            <a:t> applies to a </a:t>
          </a:r>
          <a:r>
            <a:rPr lang="en-US" sz="2400" b="1" kern="1200" dirty="0">
              <a:solidFill>
                <a:schemeClr val="bg1"/>
              </a:solidFill>
            </a:rPr>
            <a:t>Sponsor</a:t>
          </a:r>
          <a:endParaRPr lang="en-US" sz="2400" kern="1200" dirty="0"/>
        </a:p>
      </dsp:txBody>
      <dsp:txXfrm>
        <a:off x="4282391" y="0"/>
        <a:ext cx="3039842" cy="1823905"/>
      </dsp:txXfrm>
    </dsp:sp>
    <dsp:sp modelId="{D150A9F0-A68C-45A9-9182-4172A0FFDABF}">
      <dsp:nvSpPr>
        <dsp:cNvPr id="0" name=""/>
        <dsp:cNvSpPr/>
      </dsp:nvSpPr>
      <dsp:spPr>
        <a:xfrm>
          <a:off x="2063305" y="1824287"/>
          <a:ext cx="7478013" cy="668563"/>
        </a:xfrm>
        <a:custGeom>
          <a:avLst/>
          <a:gdLst/>
          <a:ahLst/>
          <a:cxnLst/>
          <a:rect l="0" t="0" r="0" b="0"/>
          <a:pathLst>
            <a:path>
              <a:moveTo>
                <a:pt x="7478013" y="0"/>
              </a:moveTo>
              <a:lnTo>
                <a:pt x="7478013" y="351381"/>
              </a:lnTo>
              <a:lnTo>
                <a:pt x="0" y="351381"/>
              </a:lnTo>
              <a:lnTo>
                <a:pt x="0" y="66856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14546" y="2155069"/>
        <a:ext cx="375531" cy="6998"/>
      </dsp:txXfrm>
    </dsp:sp>
    <dsp:sp modelId="{D595A16A-B2BF-4C8F-8911-B3B409FE8628}">
      <dsp:nvSpPr>
        <dsp:cNvPr id="0" name=""/>
        <dsp:cNvSpPr/>
      </dsp:nvSpPr>
      <dsp:spPr>
        <a:xfrm>
          <a:off x="8021397"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Sponsor</a:t>
          </a:r>
          <a:r>
            <a:rPr lang="en-US" sz="2400" b="1" kern="1200" dirty="0">
              <a:solidFill>
                <a:schemeClr val="accent3"/>
              </a:solidFill>
            </a:rPr>
            <a:t> </a:t>
          </a:r>
          <a:r>
            <a:rPr lang="en-US" sz="2400" kern="1200" dirty="0"/>
            <a:t>and </a:t>
          </a:r>
          <a:r>
            <a:rPr lang="en-US" sz="2400" b="1" kern="1200" dirty="0"/>
            <a:t>NP</a:t>
          </a:r>
          <a:r>
            <a:rPr lang="en-US" sz="2400" kern="1200" dirty="0"/>
            <a:t> contract </a:t>
          </a:r>
          <a:br>
            <a:rPr lang="en-US" sz="2400" kern="1200" dirty="0"/>
          </a:br>
          <a:r>
            <a:rPr lang="en-US" sz="2400" kern="1200" dirty="0"/>
            <a:t>(the “charter”): performance and oversight</a:t>
          </a:r>
        </a:p>
      </dsp:txBody>
      <dsp:txXfrm>
        <a:off x="8021397" y="2181"/>
        <a:ext cx="3039842" cy="1823905"/>
      </dsp:txXfrm>
    </dsp:sp>
    <dsp:sp modelId="{9AABCD54-B324-4D04-AF95-6D92E6224A29}">
      <dsp:nvSpPr>
        <dsp:cNvPr id="0" name=""/>
        <dsp:cNvSpPr/>
      </dsp:nvSpPr>
      <dsp:spPr>
        <a:xfrm>
          <a:off x="3581427"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3433704"/>
        <a:ext cx="34958" cy="6998"/>
      </dsp:txXfrm>
    </dsp:sp>
    <dsp:sp modelId="{09ACA209-8B61-450D-87F6-14C583840A45}">
      <dsp:nvSpPr>
        <dsp:cNvPr id="0" name=""/>
        <dsp:cNvSpPr/>
      </dsp:nvSpPr>
      <dsp:spPr>
        <a:xfrm>
          <a:off x="543384"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a:t>
          </a:r>
          <a:br>
            <a:rPr lang="en-US" sz="2400" b="1" kern="1200" dirty="0"/>
          </a:br>
          <a:r>
            <a:rPr lang="en-US" sz="2400" b="1" kern="1200" dirty="0"/>
            <a:t>Governing Board: </a:t>
          </a:r>
          <a:br>
            <a:rPr lang="en-US" sz="2400" kern="1200" dirty="0"/>
          </a:br>
          <a:r>
            <a:rPr lang="en-US" sz="2400" kern="1200" dirty="0"/>
            <a:t>Hire School Leader, Policy, Oversight</a:t>
          </a:r>
        </a:p>
      </dsp:txBody>
      <dsp:txXfrm>
        <a:off x="543384" y="2525250"/>
        <a:ext cx="3039842" cy="1823905"/>
      </dsp:txXfrm>
    </dsp:sp>
    <dsp:sp modelId="{49C6099A-4C44-43A8-9A52-9E88FE692FE5}">
      <dsp:nvSpPr>
        <dsp:cNvPr id="0" name=""/>
        <dsp:cNvSpPr/>
      </dsp:nvSpPr>
      <dsp:spPr>
        <a:xfrm>
          <a:off x="7320433"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3433704"/>
        <a:ext cx="34958" cy="6998"/>
      </dsp:txXfrm>
    </dsp:sp>
    <dsp:sp modelId="{8B2AD88F-7D00-4787-8865-03C6F414FA48}">
      <dsp:nvSpPr>
        <dsp:cNvPr id="0" name=""/>
        <dsp:cNvSpPr/>
      </dsp:nvSpPr>
      <dsp:spPr>
        <a:xfrm>
          <a:off x="4282391"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Leader: </a:t>
          </a:r>
          <a:br>
            <a:rPr lang="en-US" sz="2400" kern="1200" dirty="0"/>
          </a:br>
          <a:r>
            <a:rPr lang="en-US" sz="2400" kern="1200" dirty="0"/>
            <a:t>School Operations, SDE compliance </a:t>
          </a:r>
        </a:p>
      </dsp:txBody>
      <dsp:txXfrm>
        <a:off x="4282391" y="2525250"/>
        <a:ext cx="3039842" cy="1823905"/>
      </dsp:txXfrm>
    </dsp:sp>
    <dsp:sp modelId="{56E7C627-DA1B-4810-8F20-A5EDED905A18}">
      <dsp:nvSpPr>
        <dsp:cNvPr id="0" name=""/>
        <dsp:cNvSpPr/>
      </dsp:nvSpPr>
      <dsp:spPr>
        <a:xfrm>
          <a:off x="8021397"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a:t>
          </a:r>
          <a:r>
            <a:rPr lang="en-US" sz="2400" kern="1200" dirty="0"/>
            <a:t>Accountable to Parents, Students, Community</a:t>
          </a:r>
        </a:p>
      </dsp:txBody>
      <dsp:txXfrm>
        <a:off x="8021397" y="2525250"/>
        <a:ext cx="3039842" cy="18239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2FE6-09FC-49B0-BE7A-BFC7CCEC72A9}">
      <dsp:nvSpPr>
        <dsp:cNvPr id="0" name=""/>
        <dsp:cNvSpPr/>
      </dsp:nvSpPr>
      <dsp:spPr>
        <a:xfrm>
          <a:off x="3581427" y="866232"/>
          <a:ext cx="668563" cy="91440"/>
        </a:xfrm>
        <a:custGeom>
          <a:avLst/>
          <a:gdLst/>
          <a:ahLst/>
          <a:cxnLst/>
          <a:rect l="0" t="0" r="0" b="0"/>
          <a:pathLst>
            <a:path>
              <a:moveTo>
                <a:pt x="0" y="47901"/>
              </a:moveTo>
              <a:lnTo>
                <a:pt x="351381" y="47901"/>
              </a:lnTo>
              <a:lnTo>
                <a:pt x="351381" y="45720"/>
              </a:ln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908453"/>
        <a:ext cx="34958" cy="6998"/>
      </dsp:txXfrm>
    </dsp:sp>
    <dsp:sp modelId="{1F937738-004D-402D-AC66-6B8B39D4A7EF}">
      <dsp:nvSpPr>
        <dsp:cNvPr id="0" name=""/>
        <dsp:cNvSpPr/>
      </dsp:nvSpPr>
      <dsp:spPr>
        <a:xfrm>
          <a:off x="543384"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Non-Profit (NP) </a:t>
          </a:r>
          <a:r>
            <a:rPr lang="en-US" sz="2400" kern="1200" dirty="0"/>
            <a:t>wants to start a charter school</a:t>
          </a:r>
        </a:p>
      </dsp:txBody>
      <dsp:txXfrm>
        <a:off x="543384" y="2181"/>
        <a:ext cx="3039842" cy="1823905"/>
      </dsp:txXfrm>
    </dsp:sp>
    <dsp:sp modelId="{5BBF02B4-0C31-4533-9959-2C0EF6D3DEDE}">
      <dsp:nvSpPr>
        <dsp:cNvPr id="0" name=""/>
        <dsp:cNvSpPr/>
      </dsp:nvSpPr>
      <dsp:spPr>
        <a:xfrm>
          <a:off x="7320433" y="866232"/>
          <a:ext cx="668563" cy="91440"/>
        </a:xfrm>
        <a:custGeom>
          <a:avLst/>
          <a:gdLst/>
          <a:ahLst/>
          <a:cxnLst/>
          <a:rect l="0" t="0" r="0" b="0"/>
          <a:pathLst>
            <a:path>
              <a:moveTo>
                <a:pt x="0" y="45720"/>
              </a:moveTo>
              <a:lnTo>
                <a:pt x="351381" y="45720"/>
              </a:lnTo>
              <a:lnTo>
                <a:pt x="351381" y="47901"/>
              </a:lnTo>
              <a:lnTo>
                <a:pt x="668563" y="47901"/>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908453"/>
        <a:ext cx="34958" cy="6998"/>
      </dsp:txXfrm>
    </dsp:sp>
    <dsp:sp modelId="{FB5D3CDD-7225-4C44-AE0E-E9A00A2E9D7B}">
      <dsp:nvSpPr>
        <dsp:cNvPr id="0" name=""/>
        <dsp:cNvSpPr/>
      </dsp:nvSpPr>
      <dsp:spPr>
        <a:xfrm>
          <a:off x="4282391" y="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NP</a:t>
          </a:r>
          <a:r>
            <a:rPr lang="en-US" sz="2400" kern="1200" dirty="0"/>
            <a:t> applies to a </a:t>
          </a:r>
          <a:r>
            <a:rPr lang="en-US" sz="2400" b="1" kern="1200" dirty="0">
              <a:solidFill>
                <a:schemeClr val="bg1"/>
              </a:solidFill>
            </a:rPr>
            <a:t>Sponsor</a:t>
          </a:r>
          <a:endParaRPr lang="en-US" sz="2400" kern="1200" dirty="0"/>
        </a:p>
      </dsp:txBody>
      <dsp:txXfrm>
        <a:off x="4282391" y="0"/>
        <a:ext cx="3039842" cy="1823905"/>
      </dsp:txXfrm>
    </dsp:sp>
    <dsp:sp modelId="{D150A9F0-A68C-45A9-9182-4172A0FFDABF}">
      <dsp:nvSpPr>
        <dsp:cNvPr id="0" name=""/>
        <dsp:cNvSpPr/>
      </dsp:nvSpPr>
      <dsp:spPr>
        <a:xfrm>
          <a:off x="2063305" y="1824287"/>
          <a:ext cx="7478013" cy="668563"/>
        </a:xfrm>
        <a:custGeom>
          <a:avLst/>
          <a:gdLst/>
          <a:ahLst/>
          <a:cxnLst/>
          <a:rect l="0" t="0" r="0" b="0"/>
          <a:pathLst>
            <a:path>
              <a:moveTo>
                <a:pt x="7478013" y="0"/>
              </a:moveTo>
              <a:lnTo>
                <a:pt x="7478013" y="351381"/>
              </a:lnTo>
              <a:lnTo>
                <a:pt x="0" y="351381"/>
              </a:lnTo>
              <a:lnTo>
                <a:pt x="0" y="66856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614546" y="2155069"/>
        <a:ext cx="375531" cy="6998"/>
      </dsp:txXfrm>
    </dsp:sp>
    <dsp:sp modelId="{D595A16A-B2BF-4C8F-8911-B3B409FE8628}">
      <dsp:nvSpPr>
        <dsp:cNvPr id="0" name=""/>
        <dsp:cNvSpPr/>
      </dsp:nvSpPr>
      <dsp:spPr>
        <a:xfrm>
          <a:off x="8021397" y="2181"/>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Sponsor</a:t>
          </a:r>
          <a:r>
            <a:rPr lang="en-US" sz="2400" b="1" kern="1200" dirty="0">
              <a:solidFill>
                <a:schemeClr val="accent3"/>
              </a:solidFill>
            </a:rPr>
            <a:t> </a:t>
          </a:r>
          <a:r>
            <a:rPr lang="en-US" sz="2400" kern="1200" dirty="0"/>
            <a:t>and </a:t>
          </a:r>
          <a:r>
            <a:rPr lang="en-US" sz="2400" b="1" kern="1200" dirty="0"/>
            <a:t>NP</a:t>
          </a:r>
          <a:r>
            <a:rPr lang="en-US" sz="2400" kern="1200" dirty="0"/>
            <a:t> contract </a:t>
          </a:r>
          <a:br>
            <a:rPr lang="en-US" sz="2400" kern="1200" dirty="0"/>
          </a:br>
          <a:r>
            <a:rPr lang="en-US" sz="2400" kern="1200" dirty="0"/>
            <a:t>(the “charter”): performance and oversight</a:t>
          </a:r>
        </a:p>
      </dsp:txBody>
      <dsp:txXfrm>
        <a:off x="8021397" y="2181"/>
        <a:ext cx="3039842" cy="1823905"/>
      </dsp:txXfrm>
    </dsp:sp>
    <dsp:sp modelId="{9AABCD54-B324-4D04-AF95-6D92E6224A29}">
      <dsp:nvSpPr>
        <dsp:cNvPr id="0" name=""/>
        <dsp:cNvSpPr/>
      </dsp:nvSpPr>
      <dsp:spPr>
        <a:xfrm>
          <a:off x="3581427"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898230" y="3433704"/>
        <a:ext cx="34958" cy="6998"/>
      </dsp:txXfrm>
    </dsp:sp>
    <dsp:sp modelId="{09ACA209-8B61-450D-87F6-14C583840A45}">
      <dsp:nvSpPr>
        <dsp:cNvPr id="0" name=""/>
        <dsp:cNvSpPr/>
      </dsp:nvSpPr>
      <dsp:spPr>
        <a:xfrm>
          <a:off x="543384"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a:t>
          </a:r>
          <a:br>
            <a:rPr lang="en-US" sz="2400" b="1" kern="1200" dirty="0"/>
          </a:br>
          <a:r>
            <a:rPr lang="en-US" sz="2400" b="1" kern="1200" dirty="0"/>
            <a:t>Governing Board: </a:t>
          </a:r>
          <a:br>
            <a:rPr lang="en-US" sz="2400" kern="1200" dirty="0"/>
          </a:br>
          <a:r>
            <a:rPr lang="en-US" sz="2400" kern="1200" dirty="0"/>
            <a:t>Hire School Leader, Policy, Oversight</a:t>
          </a:r>
        </a:p>
      </dsp:txBody>
      <dsp:txXfrm>
        <a:off x="543384" y="2525250"/>
        <a:ext cx="3039842" cy="1823905"/>
      </dsp:txXfrm>
    </dsp:sp>
    <dsp:sp modelId="{49C6099A-4C44-43A8-9A52-9E88FE692FE5}">
      <dsp:nvSpPr>
        <dsp:cNvPr id="0" name=""/>
        <dsp:cNvSpPr/>
      </dsp:nvSpPr>
      <dsp:spPr>
        <a:xfrm>
          <a:off x="7320433" y="3391483"/>
          <a:ext cx="668563" cy="91440"/>
        </a:xfrm>
        <a:custGeom>
          <a:avLst/>
          <a:gdLst/>
          <a:ahLst/>
          <a:cxnLst/>
          <a:rect l="0" t="0" r="0" b="0"/>
          <a:pathLst>
            <a:path>
              <a:moveTo>
                <a:pt x="0" y="45720"/>
              </a:moveTo>
              <a:lnTo>
                <a:pt x="66856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637236" y="3433704"/>
        <a:ext cx="34958" cy="6998"/>
      </dsp:txXfrm>
    </dsp:sp>
    <dsp:sp modelId="{8B2AD88F-7D00-4787-8865-03C6F414FA48}">
      <dsp:nvSpPr>
        <dsp:cNvPr id="0" name=""/>
        <dsp:cNvSpPr/>
      </dsp:nvSpPr>
      <dsp:spPr>
        <a:xfrm>
          <a:off x="4282391"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Leader: </a:t>
          </a:r>
          <a:br>
            <a:rPr lang="en-US" sz="2400" kern="1200" dirty="0"/>
          </a:br>
          <a:r>
            <a:rPr lang="en-US" sz="2400" kern="1200" dirty="0"/>
            <a:t>School Operations, SDE compliance </a:t>
          </a:r>
        </a:p>
      </dsp:txBody>
      <dsp:txXfrm>
        <a:off x="4282391" y="2525250"/>
        <a:ext cx="3039842" cy="1823905"/>
      </dsp:txXfrm>
    </dsp:sp>
    <dsp:sp modelId="{56E7C627-DA1B-4810-8F20-A5EDED905A18}">
      <dsp:nvSpPr>
        <dsp:cNvPr id="0" name=""/>
        <dsp:cNvSpPr/>
      </dsp:nvSpPr>
      <dsp:spPr>
        <a:xfrm>
          <a:off x="8021397" y="2525250"/>
          <a:ext cx="3039842" cy="1823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Charter School: </a:t>
          </a:r>
          <a:r>
            <a:rPr lang="en-US" sz="2400" kern="1200" dirty="0"/>
            <a:t>Accountable to Parents, Students, Community</a:t>
          </a:r>
        </a:p>
      </dsp:txBody>
      <dsp:txXfrm>
        <a:off x="8021397" y="2525250"/>
        <a:ext cx="3039842" cy="182390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OKLAHOMA CHARTER SCHOOL BASICS</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SDE Charter School Training</a:t>
            </a: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Presented December 16, 2021 </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4D17BE-1094-4C22-99CC-F5596143430E}" type="slidenum">
              <a:rPr lang="en-US" smtClean="0"/>
              <a:t>‹#›</a:t>
            </a:fld>
            <a:endParaRPr lang="en-US" dirty="0"/>
          </a:p>
        </p:txBody>
      </p:sp>
    </p:spTree>
    <p:extLst>
      <p:ext uri="{BB962C8B-B14F-4D97-AF65-F5344CB8AC3E}">
        <p14:creationId xmlns:p14="http://schemas.microsoft.com/office/powerpoint/2010/main" val="332524725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OKLAHOMA CHARTER SCHOOL BASICS</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6A3698B-7DD6-C74D-BB93-757F14B7B698}" type="datetimeFigureOut">
              <a:rPr lang="en-US" smtClean="0"/>
              <a:t>8/31/2023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Presented December 16, 2021 </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1936F9-C00C-D84D-AB08-223138E554E6}" type="slidenum">
              <a:rPr lang="en-US" smtClean="0"/>
              <a:t>‹#›</a:t>
            </a:fld>
            <a:endParaRPr lang="en-US" dirty="0"/>
          </a:p>
        </p:txBody>
      </p:sp>
    </p:spTree>
    <p:extLst>
      <p:ext uri="{BB962C8B-B14F-4D97-AF65-F5344CB8AC3E}">
        <p14:creationId xmlns:p14="http://schemas.microsoft.com/office/powerpoint/2010/main" val="294297737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47ea7552d_0_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47ea7552d_0_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 name="Footer Placeholder 1"/>
          <p:cNvSpPr>
            <a:spLocks noGrp="1"/>
          </p:cNvSpPr>
          <p:nvPr>
            <p:ph type="ftr" sz="quarter" idx="10"/>
          </p:nvPr>
        </p:nvSpPr>
        <p:spPr/>
        <p:txBody>
          <a:bodyPr/>
          <a:lstStyle/>
          <a:p>
            <a:r>
              <a:rPr lang="en-US" dirty="0"/>
              <a:t>Presented December 16, 2021 </a:t>
            </a:r>
          </a:p>
        </p:txBody>
      </p:sp>
      <p:sp>
        <p:nvSpPr>
          <p:cNvPr id="3" name="Header Placeholder 2"/>
          <p:cNvSpPr>
            <a:spLocks noGrp="1"/>
          </p:cNvSpPr>
          <p:nvPr>
            <p:ph type="hdr" sz="quarter" idx="11"/>
          </p:nvPr>
        </p:nvSpPr>
        <p:spPr/>
        <p:txBody>
          <a:bodyPr/>
          <a:lstStyle/>
          <a:p>
            <a:r>
              <a:rPr lang="en-US" dirty="0"/>
              <a:t>OKLAHOMA CHARTER SCHOOL BASICS</a:t>
            </a:r>
          </a:p>
        </p:txBody>
      </p:sp>
    </p:spTree>
    <p:extLst>
      <p:ext uri="{BB962C8B-B14F-4D97-AF65-F5344CB8AC3E}">
        <p14:creationId xmlns:p14="http://schemas.microsoft.com/office/powerpoint/2010/main" val="782313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59EE-294F-5142-B179-A780F91CEAEC}"/>
              </a:ext>
            </a:extLst>
          </p:cNvPr>
          <p:cNvSpPr>
            <a:spLocks noGrp="1"/>
          </p:cNvSpPr>
          <p:nvPr>
            <p:ph type="ctrTitle"/>
          </p:nvPr>
        </p:nvSpPr>
        <p:spPr>
          <a:xfrm>
            <a:off x="371061" y="1122363"/>
            <a:ext cx="5615404" cy="2387600"/>
          </a:xfrm>
        </p:spPr>
        <p:txBody>
          <a:bodyPr anchor="b">
            <a:normAutofit/>
          </a:bodyPr>
          <a:lstStyle>
            <a:lvl1pPr algn="l">
              <a:defRPr sz="48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C1A0FF55-98F7-B84C-8122-C80CA3CB706D}"/>
              </a:ext>
            </a:extLst>
          </p:cNvPr>
          <p:cNvSpPr>
            <a:spLocks noGrp="1"/>
          </p:cNvSpPr>
          <p:nvPr>
            <p:ph type="subTitle" idx="1"/>
          </p:nvPr>
        </p:nvSpPr>
        <p:spPr>
          <a:xfrm>
            <a:off x="371061" y="3602038"/>
            <a:ext cx="5615404" cy="1030288"/>
          </a:xfrm>
        </p:spPr>
        <p:txBody>
          <a:bodyPr/>
          <a:lstStyle>
            <a:lvl1pPr marL="0" indent="0" algn="l">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close up of Oklahoma logo">
            <a:extLst>
              <a:ext uri="{FF2B5EF4-FFF2-40B4-BE49-F238E27FC236}">
                <a16:creationId xmlns:a16="http://schemas.microsoft.com/office/drawing/2014/main" id="{6E62C43A-E14D-3743-8E01-DD920738F73F}"/>
              </a:ext>
            </a:extLst>
          </p:cNvPr>
          <p:cNvPicPr>
            <a:picLocks noChangeAspect="1"/>
          </p:cNvPicPr>
          <p:nvPr userDrawn="1"/>
        </p:nvPicPr>
        <p:blipFill rotWithShape="1">
          <a:blip r:embed="rId2"/>
          <a:srcRect t="14013" r="15473"/>
          <a:stretch/>
        </p:blipFill>
        <p:spPr>
          <a:xfrm>
            <a:off x="5986465" y="-1"/>
            <a:ext cx="6205535" cy="6312796"/>
          </a:xfrm>
          <a:prstGeom prst="rect">
            <a:avLst/>
          </a:prstGeom>
        </p:spPr>
      </p:pic>
      <p:pic>
        <p:nvPicPr>
          <p:cNvPr id="9" name="Graphic 8" descr="Oklahoma Education Logo">
            <a:extLst>
              <a:ext uri="{FF2B5EF4-FFF2-40B4-BE49-F238E27FC236}">
                <a16:creationId xmlns:a16="http://schemas.microsoft.com/office/drawing/2014/main" id="{20708623-E9FD-E347-AF22-4E9CEE4F25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1061" y="5335408"/>
            <a:ext cx="3048000" cy="977387"/>
          </a:xfrm>
          <a:prstGeom prst="rect">
            <a:avLst/>
          </a:prstGeom>
        </p:spPr>
      </p:pic>
    </p:spTree>
    <p:extLst>
      <p:ext uri="{BB962C8B-B14F-4D97-AF65-F5344CB8AC3E}">
        <p14:creationId xmlns:p14="http://schemas.microsoft.com/office/powerpoint/2010/main" val="309203957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AAE73-E9A5-6144-8995-5F50699A2C38}"/>
              </a:ext>
            </a:extLst>
          </p:cNvPr>
          <p:cNvSpPr>
            <a:spLocks noGrp="1"/>
          </p:cNvSpPr>
          <p:nvPr>
            <p:ph type="title"/>
          </p:nvPr>
        </p:nvSpPr>
        <p:spPr>
          <a:xfrm>
            <a:off x="294199" y="365125"/>
            <a:ext cx="11603603"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F1C73F-2FB0-A047-9EC7-4381D77F696E}"/>
              </a:ext>
            </a:extLst>
          </p:cNvPr>
          <p:cNvSpPr>
            <a:spLocks noGrp="1"/>
          </p:cNvSpPr>
          <p:nvPr>
            <p:ph idx="1"/>
          </p:nvPr>
        </p:nvSpPr>
        <p:spPr>
          <a:xfrm>
            <a:off x="294199" y="1825625"/>
            <a:ext cx="11603603" cy="4351338"/>
          </a:xfrm>
        </p:spPr>
        <p:txBody>
          <a:bodyPr/>
          <a:lstStyle>
            <a:lvl1pPr>
              <a:lnSpc>
                <a:spcPct val="100000"/>
              </a:lnSpc>
              <a:spcBef>
                <a:spcPts val="12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474ACF32-9165-4B72-B309-AD8AA47D10A7}"/>
              </a:ext>
            </a:extLst>
          </p:cNvPr>
          <p:cNvSpPr>
            <a:spLocks noGrp="1"/>
          </p:cNvSpPr>
          <p:nvPr>
            <p:ph type="ftr" sz="quarter" idx="11"/>
          </p:nvPr>
        </p:nvSpPr>
        <p:spPr>
          <a:xfrm>
            <a:off x="513829" y="6363318"/>
            <a:ext cx="5966098" cy="365125"/>
          </a:xfrm>
        </p:spPr>
        <p:txBody>
          <a:bodyPr/>
          <a:lstStyle/>
          <a:p>
            <a:r>
              <a:rPr lang="en-US" dirty="0"/>
              <a:t>Oklahoma Charter School Basics</a:t>
            </a:r>
          </a:p>
        </p:txBody>
      </p:sp>
      <p:sp>
        <p:nvSpPr>
          <p:cNvPr id="11" name="Slide Number Placeholder 5">
            <a:extLst>
              <a:ext uri="{FF2B5EF4-FFF2-40B4-BE49-F238E27FC236}">
                <a16:creationId xmlns:a16="http://schemas.microsoft.com/office/drawing/2014/main" id="{EAB5E8BA-76CD-4F0F-96BA-FFCD273BFC6C}"/>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2" name="Graphic 11" descr="Oklahoma Education Logo">
            <a:extLst>
              <a:ext uri="{FF2B5EF4-FFF2-40B4-BE49-F238E27FC236}">
                <a16:creationId xmlns:a16="http://schemas.microsoft.com/office/drawing/2014/main" id="{7AFBE82D-605B-43E7-8FCD-D2EF978195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3" name="Straight Connector 12">
            <a:extLst>
              <a:ext uri="{FF2B5EF4-FFF2-40B4-BE49-F238E27FC236}">
                <a16:creationId xmlns:a16="http://schemas.microsoft.com/office/drawing/2014/main" id="{3A72ED25-FE48-43E6-BA16-3FF915DD87B4}"/>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976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Oklahoma Logo">
            <a:extLst>
              <a:ext uri="{FF2B5EF4-FFF2-40B4-BE49-F238E27FC236}">
                <a16:creationId xmlns:a16="http://schemas.microsoft.com/office/drawing/2014/main" id="{CEA05FFF-2F84-014B-8BE0-C236ECFB6692}"/>
              </a:ext>
            </a:extLst>
          </p:cNvPr>
          <p:cNvPicPr>
            <a:picLocks noChangeAspect="1"/>
          </p:cNvPicPr>
          <p:nvPr userDrawn="1"/>
        </p:nvPicPr>
        <p:blipFill rotWithShape="1">
          <a:blip r:embed="rId2"/>
          <a:srcRect l="580" t="386" r="-1" b="33489"/>
          <a:stretch/>
        </p:blipFill>
        <p:spPr>
          <a:xfrm>
            <a:off x="0" y="0"/>
            <a:ext cx="12192000" cy="4566051"/>
          </a:xfrm>
          <a:prstGeom prst="rect">
            <a:avLst/>
          </a:prstGeom>
        </p:spPr>
      </p:pic>
      <p:sp>
        <p:nvSpPr>
          <p:cNvPr id="2" name="Title 1">
            <a:extLst>
              <a:ext uri="{FF2B5EF4-FFF2-40B4-BE49-F238E27FC236}">
                <a16:creationId xmlns:a16="http://schemas.microsoft.com/office/drawing/2014/main" id="{5E126BDF-470C-BA49-87CB-7C8359D2AB24}"/>
              </a:ext>
            </a:extLst>
          </p:cNvPr>
          <p:cNvSpPr>
            <a:spLocks noGrp="1"/>
          </p:cNvSpPr>
          <p:nvPr>
            <p:ph type="title"/>
          </p:nvPr>
        </p:nvSpPr>
        <p:spPr>
          <a:xfrm>
            <a:off x="367667" y="1709738"/>
            <a:ext cx="5478566" cy="2739495"/>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E2C327D-A6C4-CE4D-A980-1C1A927AA779}"/>
              </a:ext>
            </a:extLst>
          </p:cNvPr>
          <p:cNvSpPr>
            <a:spLocks noGrp="1"/>
          </p:cNvSpPr>
          <p:nvPr>
            <p:ph type="body" idx="1"/>
          </p:nvPr>
        </p:nvSpPr>
        <p:spPr>
          <a:xfrm>
            <a:off x="367667" y="4677833"/>
            <a:ext cx="11456666" cy="141181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F0B694CC-F55E-DB4E-AA6B-2DD94C0EE8A8}"/>
              </a:ext>
            </a:extLst>
          </p:cNvPr>
          <p:cNvSpPr>
            <a:spLocks noGrp="1"/>
          </p:cNvSpPr>
          <p:nvPr>
            <p:ph type="ftr" sz="quarter" idx="11"/>
          </p:nvPr>
        </p:nvSpPr>
        <p:spPr>
          <a:xfrm>
            <a:off x="513829" y="6363318"/>
            <a:ext cx="5966098" cy="365125"/>
          </a:xfrm>
        </p:spPr>
        <p:txBody>
          <a:bodyPr/>
          <a:lstStyle/>
          <a:p>
            <a:r>
              <a:rPr lang="en-US" dirty="0"/>
              <a:t>Oklahoma Charter School Basics</a:t>
            </a:r>
          </a:p>
        </p:txBody>
      </p:sp>
      <p:sp>
        <p:nvSpPr>
          <p:cNvPr id="6" name="Slide Number Placeholder 5">
            <a:extLst>
              <a:ext uri="{FF2B5EF4-FFF2-40B4-BE49-F238E27FC236}">
                <a16:creationId xmlns:a16="http://schemas.microsoft.com/office/drawing/2014/main" id="{50C9E302-7B52-EF4E-9107-29877E732AC4}"/>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7" name="Graphic 6" descr="Oklahoma Education Logo">
            <a:extLst>
              <a:ext uri="{FF2B5EF4-FFF2-40B4-BE49-F238E27FC236}">
                <a16:creationId xmlns:a16="http://schemas.microsoft.com/office/drawing/2014/main" id="{1E499C7F-02C9-2640-A936-77FC4412B3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868" y="6246549"/>
            <a:ext cx="1502796" cy="481894"/>
          </a:xfrm>
          <a:prstGeom prst="rect">
            <a:avLst/>
          </a:prstGeom>
        </p:spPr>
      </p:pic>
      <p:cxnSp>
        <p:nvCxnSpPr>
          <p:cNvPr id="8" name="Straight Connector 7">
            <a:extLst>
              <a:ext uri="{FF2B5EF4-FFF2-40B4-BE49-F238E27FC236}">
                <a16:creationId xmlns:a16="http://schemas.microsoft.com/office/drawing/2014/main" id="{C0BB45A8-54DE-6949-83FD-DFC1AB478E08}"/>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502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DBF6-B3C0-4448-B3B0-4AED9AE27A08}"/>
              </a:ext>
            </a:extLst>
          </p:cNvPr>
          <p:cNvSpPr>
            <a:spLocks noGrp="1"/>
          </p:cNvSpPr>
          <p:nvPr>
            <p:ph type="title"/>
          </p:nvPr>
        </p:nvSpPr>
        <p:spPr>
          <a:xfrm>
            <a:off x="294199" y="365125"/>
            <a:ext cx="11526741"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2A71B8-5394-8D46-9268-DB3868854A00}"/>
              </a:ext>
            </a:extLst>
          </p:cNvPr>
          <p:cNvSpPr>
            <a:spLocks noGrp="1"/>
          </p:cNvSpPr>
          <p:nvPr>
            <p:ph sz="half" idx="1"/>
          </p:nvPr>
        </p:nvSpPr>
        <p:spPr>
          <a:xfrm>
            <a:off x="294199" y="1825625"/>
            <a:ext cx="564873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48440E6-D004-684C-863D-9F5E002A39E1}"/>
              </a:ext>
            </a:extLst>
          </p:cNvPr>
          <p:cNvSpPr>
            <a:spLocks noGrp="1"/>
          </p:cNvSpPr>
          <p:nvPr>
            <p:ph sz="half" idx="2"/>
          </p:nvPr>
        </p:nvSpPr>
        <p:spPr>
          <a:xfrm>
            <a:off x="6172202" y="1825625"/>
            <a:ext cx="564873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91CC62E5-43FF-4869-81F5-A3EEE1FC4B96}"/>
              </a:ext>
            </a:extLst>
          </p:cNvPr>
          <p:cNvSpPr>
            <a:spLocks noGrp="1"/>
          </p:cNvSpPr>
          <p:nvPr>
            <p:ph type="ftr" sz="quarter" idx="11"/>
          </p:nvPr>
        </p:nvSpPr>
        <p:spPr>
          <a:xfrm>
            <a:off x="513829" y="6363318"/>
            <a:ext cx="5966098" cy="365125"/>
          </a:xfrm>
        </p:spPr>
        <p:txBody>
          <a:bodyPr/>
          <a:lstStyle/>
          <a:p>
            <a:r>
              <a:rPr lang="en-US" dirty="0"/>
              <a:t>Oklahoma Charter School Basics</a:t>
            </a:r>
          </a:p>
        </p:txBody>
      </p:sp>
      <p:sp>
        <p:nvSpPr>
          <p:cNvPr id="12" name="Slide Number Placeholder 5">
            <a:extLst>
              <a:ext uri="{FF2B5EF4-FFF2-40B4-BE49-F238E27FC236}">
                <a16:creationId xmlns:a16="http://schemas.microsoft.com/office/drawing/2014/main" id="{70221BA5-BC7B-47AF-B0E5-B079C94BEA25}"/>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3" name="Graphic 12" descr="Oklahoma Education Logo">
            <a:extLst>
              <a:ext uri="{FF2B5EF4-FFF2-40B4-BE49-F238E27FC236}">
                <a16:creationId xmlns:a16="http://schemas.microsoft.com/office/drawing/2014/main" id="{05517D33-0635-4607-92A5-4BCFC847FA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4" name="Straight Connector 13">
            <a:extLst>
              <a:ext uri="{FF2B5EF4-FFF2-40B4-BE49-F238E27FC236}">
                <a16:creationId xmlns:a16="http://schemas.microsoft.com/office/drawing/2014/main" id="{A70DBB6B-C13B-465A-91CC-ED4D153A4BFF}"/>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28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E9697-1940-6442-9D76-0F21BB6966CB}"/>
              </a:ext>
            </a:extLst>
          </p:cNvPr>
          <p:cNvSpPr>
            <a:spLocks noGrp="1"/>
          </p:cNvSpPr>
          <p:nvPr>
            <p:ph type="title"/>
          </p:nvPr>
        </p:nvSpPr>
        <p:spPr>
          <a:xfrm>
            <a:off x="294199" y="365125"/>
            <a:ext cx="1152674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4321A28-5F0C-8241-A6C2-115CC37EDF3A}"/>
              </a:ext>
            </a:extLst>
          </p:cNvPr>
          <p:cNvSpPr>
            <a:spLocks noGrp="1"/>
          </p:cNvSpPr>
          <p:nvPr>
            <p:ph type="body" idx="1"/>
          </p:nvPr>
        </p:nvSpPr>
        <p:spPr>
          <a:xfrm>
            <a:off x="294200" y="1703465"/>
            <a:ext cx="56487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A645B84-0291-5246-9B48-FBDDD0AAE87D}"/>
              </a:ext>
            </a:extLst>
          </p:cNvPr>
          <p:cNvSpPr>
            <a:spLocks noGrp="1"/>
          </p:cNvSpPr>
          <p:nvPr>
            <p:ph type="body" sz="quarter" idx="3"/>
          </p:nvPr>
        </p:nvSpPr>
        <p:spPr>
          <a:xfrm>
            <a:off x="6172202" y="1703465"/>
            <a:ext cx="56487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Footer Placeholder 4">
            <a:extLst>
              <a:ext uri="{FF2B5EF4-FFF2-40B4-BE49-F238E27FC236}">
                <a16:creationId xmlns:a16="http://schemas.microsoft.com/office/drawing/2014/main" id="{0A5A0CBC-B355-4D7F-A07D-585200416168}"/>
              </a:ext>
            </a:extLst>
          </p:cNvPr>
          <p:cNvSpPr>
            <a:spLocks noGrp="1"/>
          </p:cNvSpPr>
          <p:nvPr>
            <p:ph type="ftr" sz="quarter" idx="11"/>
          </p:nvPr>
        </p:nvSpPr>
        <p:spPr>
          <a:xfrm>
            <a:off x="513829" y="6363318"/>
            <a:ext cx="5966098" cy="365125"/>
          </a:xfrm>
        </p:spPr>
        <p:txBody>
          <a:bodyPr/>
          <a:lstStyle/>
          <a:p>
            <a:r>
              <a:rPr lang="en-US" dirty="0"/>
              <a:t>Oklahoma Charter School Basics</a:t>
            </a:r>
          </a:p>
        </p:txBody>
      </p:sp>
      <p:sp>
        <p:nvSpPr>
          <p:cNvPr id="14" name="Slide Number Placeholder 5">
            <a:extLst>
              <a:ext uri="{FF2B5EF4-FFF2-40B4-BE49-F238E27FC236}">
                <a16:creationId xmlns:a16="http://schemas.microsoft.com/office/drawing/2014/main" id="{E64CA248-2EA2-41C9-8849-DE36B4060B0E}"/>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5" name="Graphic 14" descr="Oklahoma Education Logo">
            <a:extLst>
              <a:ext uri="{FF2B5EF4-FFF2-40B4-BE49-F238E27FC236}">
                <a16:creationId xmlns:a16="http://schemas.microsoft.com/office/drawing/2014/main" id="{3484C467-A985-4790-93AD-D2A7E4B95F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6" name="Straight Connector 15">
            <a:extLst>
              <a:ext uri="{FF2B5EF4-FFF2-40B4-BE49-F238E27FC236}">
                <a16:creationId xmlns:a16="http://schemas.microsoft.com/office/drawing/2014/main" id="{B732DEEC-78F4-4E06-85F2-4B693D8A84FA}"/>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8A0D76EF-4B4A-4E21-ABCC-93E0076A3B0F}"/>
              </a:ext>
            </a:extLst>
          </p:cNvPr>
          <p:cNvSpPr>
            <a:spLocks noGrp="1"/>
          </p:cNvSpPr>
          <p:nvPr>
            <p:ph sz="half" idx="13"/>
          </p:nvPr>
        </p:nvSpPr>
        <p:spPr>
          <a:xfrm>
            <a:off x="294199" y="2527377"/>
            <a:ext cx="5648739" cy="36495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BF99EAC2-23F7-42BC-8347-879256553DA2}"/>
              </a:ext>
            </a:extLst>
          </p:cNvPr>
          <p:cNvSpPr>
            <a:spLocks noGrp="1"/>
          </p:cNvSpPr>
          <p:nvPr>
            <p:ph sz="half" idx="2"/>
          </p:nvPr>
        </p:nvSpPr>
        <p:spPr>
          <a:xfrm>
            <a:off x="6172202" y="2527377"/>
            <a:ext cx="5648739" cy="36495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0616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CC9C-B94E-B94A-8771-767CE87AF99C}"/>
              </a:ext>
            </a:extLst>
          </p:cNvPr>
          <p:cNvSpPr>
            <a:spLocks noGrp="1"/>
          </p:cNvSpPr>
          <p:nvPr>
            <p:ph type="title"/>
          </p:nvPr>
        </p:nvSpPr>
        <p:spPr>
          <a:xfrm>
            <a:off x="294198" y="365125"/>
            <a:ext cx="11570700" cy="1325563"/>
          </a:xfrm>
        </p:spPr>
        <p:txBody>
          <a:bodyPr/>
          <a:lstStyle/>
          <a:p>
            <a:r>
              <a:rPr lang="en-US" dirty="0"/>
              <a:t>Click to edit Master title style</a:t>
            </a:r>
          </a:p>
        </p:txBody>
      </p:sp>
      <p:sp>
        <p:nvSpPr>
          <p:cNvPr id="9" name="Footer Placeholder 4">
            <a:extLst>
              <a:ext uri="{FF2B5EF4-FFF2-40B4-BE49-F238E27FC236}">
                <a16:creationId xmlns:a16="http://schemas.microsoft.com/office/drawing/2014/main" id="{D15CA6CD-B9CA-429B-B07F-2541A46611C7}"/>
              </a:ext>
            </a:extLst>
          </p:cNvPr>
          <p:cNvSpPr>
            <a:spLocks noGrp="1"/>
          </p:cNvSpPr>
          <p:nvPr>
            <p:ph type="ftr" sz="quarter" idx="11"/>
          </p:nvPr>
        </p:nvSpPr>
        <p:spPr>
          <a:xfrm>
            <a:off x="513829" y="6363318"/>
            <a:ext cx="5966098" cy="365125"/>
          </a:xfrm>
        </p:spPr>
        <p:txBody>
          <a:bodyPr/>
          <a:lstStyle/>
          <a:p>
            <a:r>
              <a:rPr lang="en-US" dirty="0"/>
              <a:t>Oklahoma Charter School Basics</a:t>
            </a:r>
          </a:p>
        </p:txBody>
      </p:sp>
      <p:sp>
        <p:nvSpPr>
          <p:cNvPr id="10" name="Slide Number Placeholder 5">
            <a:extLst>
              <a:ext uri="{FF2B5EF4-FFF2-40B4-BE49-F238E27FC236}">
                <a16:creationId xmlns:a16="http://schemas.microsoft.com/office/drawing/2014/main" id="{CBE7D3E4-4F5B-4762-8237-ABFCA6BFEC7B}"/>
              </a:ext>
            </a:extLst>
          </p:cNvPr>
          <p:cNvSpPr>
            <a:spLocks noGrp="1"/>
          </p:cNvSpPr>
          <p:nvPr>
            <p:ph type="sldNum" sz="quarter" idx="12"/>
          </p:nvPr>
        </p:nvSpPr>
        <p:spPr>
          <a:xfrm>
            <a:off x="0" y="6363318"/>
            <a:ext cx="516468" cy="365125"/>
          </a:xfrm>
        </p:spPr>
        <p:txBody>
          <a:bodyPr/>
          <a:lstStyle>
            <a:lvl1pPr algn="r">
              <a:defRPr/>
            </a:lvl1pPr>
          </a:lstStyle>
          <a:p>
            <a:fld id="{D5CA4161-6EC3-4748-B7F3-82EA64CE3DD4}" type="slidenum">
              <a:rPr lang="en-US" smtClean="0"/>
              <a:pPr/>
              <a:t>‹#›</a:t>
            </a:fld>
            <a:endParaRPr lang="en-US" dirty="0"/>
          </a:p>
        </p:txBody>
      </p:sp>
      <p:pic>
        <p:nvPicPr>
          <p:cNvPr id="11" name="Graphic 10" descr="Oklahoma Education Logo">
            <a:extLst>
              <a:ext uri="{FF2B5EF4-FFF2-40B4-BE49-F238E27FC236}">
                <a16:creationId xmlns:a16="http://schemas.microsoft.com/office/drawing/2014/main" id="{BB09BD23-FEF0-4355-8A5C-D7B77BA936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868" y="6246549"/>
            <a:ext cx="1502796" cy="481894"/>
          </a:xfrm>
          <a:prstGeom prst="rect">
            <a:avLst/>
          </a:prstGeom>
        </p:spPr>
      </p:pic>
      <p:cxnSp>
        <p:nvCxnSpPr>
          <p:cNvPr id="12" name="Straight Connector 11">
            <a:extLst>
              <a:ext uri="{FF2B5EF4-FFF2-40B4-BE49-F238E27FC236}">
                <a16:creationId xmlns:a16="http://schemas.microsoft.com/office/drawing/2014/main" id="{A2ACC9EA-191F-467A-BFF3-3AC0F1985D1C}"/>
              </a:ext>
              <a:ext uri="{C183D7F6-B498-43B3-948B-1728B52AA6E4}">
                <adec:decorative xmlns:adec="http://schemas.microsoft.com/office/drawing/2017/decorative" val="1"/>
              </a:ext>
            </a:extLst>
          </p:cNvPr>
          <p:cNvCxnSpPr/>
          <p:nvPr userDrawn="1"/>
        </p:nvCxnSpPr>
        <p:spPr>
          <a:xfrm>
            <a:off x="513829" y="6412530"/>
            <a:ext cx="0" cy="266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20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09600" y="274637"/>
            <a:ext cx="10972800" cy="11432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1"/>
          </p:nvPr>
        </p:nvSpPr>
        <p:spPr>
          <a:xfrm>
            <a:off x="609600" y="1600201"/>
            <a:ext cx="109728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36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4"/>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6" name="Google Shape;2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8620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DC2813-3CD3-5449-A15E-A10B42378763}"/>
              </a:ext>
            </a:extLst>
          </p:cNvPr>
          <p:cNvSpPr>
            <a:spLocks noGrp="1"/>
          </p:cNvSpPr>
          <p:nvPr>
            <p:ph type="title"/>
          </p:nvPr>
        </p:nvSpPr>
        <p:spPr>
          <a:xfrm>
            <a:off x="371061" y="365125"/>
            <a:ext cx="1098273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6C0279-A432-554A-B4BA-32BB7BF5EC41}"/>
              </a:ext>
            </a:extLst>
          </p:cNvPr>
          <p:cNvSpPr>
            <a:spLocks noGrp="1"/>
          </p:cNvSpPr>
          <p:nvPr>
            <p:ph type="body" idx="1"/>
          </p:nvPr>
        </p:nvSpPr>
        <p:spPr>
          <a:xfrm>
            <a:off x="371061" y="1825625"/>
            <a:ext cx="1098273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E8A69AA-344F-0A44-ADCB-6C46AF2BC557}"/>
              </a:ext>
            </a:extLst>
          </p:cNvPr>
          <p:cNvSpPr>
            <a:spLocks noGrp="1"/>
          </p:cNvSpPr>
          <p:nvPr>
            <p:ph type="ftr" sz="quarter" idx="3"/>
          </p:nvPr>
        </p:nvSpPr>
        <p:spPr>
          <a:xfrm>
            <a:off x="750896" y="6356350"/>
            <a:ext cx="5966098" cy="365125"/>
          </a:xfrm>
          <a:prstGeom prst="rect">
            <a:avLst/>
          </a:prstGeom>
        </p:spPr>
        <p:txBody>
          <a:bodyPr vert="horz" lIns="91440" tIns="45720" rIns="91440" bIns="45720" rtlCol="0" anchor="ctr"/>
          <a:lstStyle>
            <a:lvl1pPr algn="l">
              <a:defRPr sz="1200">
                <a:solidFill>
                  <a:schemeClr val="accent6"/>
                </a:solidFill>
              </a:defRPr>
            </a:lvl1pPr>
          </a:lstStyle>
          <a:p>
            <a:r>
              <a:rPr lang="en-US" dirty="0"/>
              <a:t>Oklahoma Charter School Basics</a:t>
            </a:r>
          </a:p>
        </p:txBody>
      </p:sp>
      <p:sp>
        <p:nvSpPr>
          <p:cNvPr id="6" name="Slide Number Placeholder 5">
            <a:extLst>
              <a:ext uri="{FF2B5EF4-FFF2-40B4-BE49-F238E27FC236}">
                <a16:creationId xmlns:a16="http://schemas.microsoft.com/office/drawing/2014/main" id="{6CEFAAAC-834A-4843-BEE0-B1F96C2B5210}"/>
              </a:ext>
            </a:extLst>
          </p:cNvPr>
          <p:cNvSpPr>
            <a:spLocks noGrp="1"/>
          </p:cNvSpPr>
          <p:nvPr>
            <p:ph type="sldNum" sz="quarter" idx="4"/>
          </p:nvPr>
        </p:nvSpPr>
        <p:spPr>
          <a:xfrm>
            <a:off x="129309" y="6356350"/>
            <a:ext cx="621587" cy="365125"/>
          </a:xfrm>
          <a:prstGeom prst="rect">
            <a:avLst/>
          </a:prstGeom>
        </p:spPr>
        <p:txBody>
          <a:bodyPr vert="horz" lIns="91440" tIns="45720" rIns="91440" bIns="45720" rtlCol="0" anchor="ctr"/>
          <a:lstStyle>
            <a:lvl1pPr algn="l">
              <a:defRPr sz="1200">
                <a:solidFill>
                  <a:schemeClr val="accent6"/>
                </a:solidFill>
              </a:defRPr>
            </a:lvl1pPr>
          </a:lstStyle>
          <a:p>
            <a:pPr algn="r"/>
            <a:fld id="{D5CA4161-6EC3-4748-B7F3-82EA64CE3DD4}" type="slidenum">
              <a:rPr lang="en-US" smtClean="0"/>
              <a:pPr algn="r"/>
              <a:t>‹#›</a:t>
            </a:fld>
            <a:endParaRPr lang="en-US" dirty="0"/>
          </a:p>
        </p:txBody>
      </p:sp>
    </p:spTree>
    <p:extLst>
      <p:ext uri="{BB962C8B-B14F-4D97-AF65-F5344CB8AC3E}">
        <p14:creationId xmlns:p14="http://schemas.microsoft.com/office/powerpoint/2010/main" val="2037723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3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40797B4-4414-534A-A4A6-659B35516D4F}"/>
              </a:ext>
            </a:extLst>
          </p:cNvPr>
          <p:cNvSpPr>
            <a:spLocks noGrp="1"/>
          </p:cNvSpPr>
          <p:nvPr>
            <p:ph type="ctrTitle"/>
          </p:nvPr>
        </p:nvSpPr>
        <p:spPr/>
        <p:txBody>
          <a:bodyPr>
            <a:normAutofit/>
          </a:bodyPr>
          <a:lstStyle/>
          <a:p>
            <a:r>
              <a:rPr lang="en-US" dirty="0"/>
              <a:t>Oklahoma</a:t>
            </a:r>
            <a:br>
              <a:rPr lang="en-US" dirty="0"/>
            </a:br>
            <a:r>
              <a:rPr lang="en-US" dirty="0"/>
              <a:t>Charter School Basics</a:t>
            </a:r>
          </a:p>
        </p:txBody>
      </p:sp>
      <p:sp>
        <p:nvSpPr>
          <p:cNvPr id="17" name="Subtitle 16">
            <a:extLst>
              <a:ext uri="{FF2B5EF4-FFF2-40B4-BE49-F238E27FC236}">
                <a16:creationId xmlns:a16="http://schemas.microsoft.com/office/drawing/2014/main" id="{9A7AD821-C802-3048-AE06-8443FBE67764}"/>
              </a:ext>
            </a:extLst>
          </p:cNvPr>
          <p:cNvSpPr>
            <a:spLocks noGrp="1"/>
          </p:cNvSpPr>
          <p:nvPr>
            <p:ph type="subTitle" idx="1"/>
          </p:nvPr>
        </p:nvSpPr>
        <p:spPr>
          <a:xfrm>
            <a:off x="371060" y="3602038"/>
            <a:ext cx="6701543" cy="1940346"/>
          </a:xfrm>
        </p:spPr>
        <p:txBody>
          <a:bodyPr>
            <a:normAutofit/>
          </a:bodyPr>
          <a:lstStyle/>
          <a:p>
            <a:r>
              <a:rPr lang="en-US" sz="2000" dirty="0"/>
              <a:t>Bryan Cleveland</a:t>
            </a:r>
            <a:br>
              <a:rPr lang="en-US" sz="2000" dirty="0"/>
            </a:br>
            <a:r>
              <a:rPr lang="en-US" sz="2000" dirty="0"/>
              <a:t>General Counsel</a:t>
            </a:r>
            <a:br>
              <a:rPr lang="en-US" sz="2000" dirty="0"/>
            </a:br>
            <a:r>
              <a:rPr lang="en-US" sz="2000" dirty="0"/>
              <a:t>Oklahoma State Department of Education</a:t>
            </a:r>
          </a:p>
          <a:p>
            <a:r>
              <a:rPr lang="en-US" sz="2000" dirty="0"/>
              <a:t>August 2023</a:t>
            </a:r>
          </a:p>
        </p:txBody>
      </p:sp>
      <p:sp>
        <p:nvSpPr>
          <p:cNvPr id="2" name="TextBox 1"/>
          <p:cNvSpPr txBox="1"/>
          <p:nvPr/>
        </p:nvSpPr>
        <p:spPr>
          <a:xfrm>
            <a:off x="0" y="6272613"/>
            <a:ext cx="7792518" cy="584775"/>
          </a:xfrm>
          <a:prstGeom prst="rect">
            <a:avLst/>
          </a:prstGeom>
          <a:noFill/>
        </p:spPr>
        <p:txBody>
          <a:bodyPr wrap="none" rtlCol="0">
            <a:spAutoFit/>
          </a:bodyPr>
          <a:lstStyle/>
          <a:p>
            <a:r>
              <a:rPr lang="en-US" sz="1600" i="1" dirty="0"/>
              <a:t>*Slides borrowed from past presentations of SDE, including material borrowed from </a:t>
            </a:r>
          </a:p>
          <a:p>
            <a:r>
              <a:rPr lang="en-US" sz="1600" i="1" dirty="0"/>
              <a:t>Eric Doss of the Oklahoma Public School Resource Center</a:t>
            </a:r>
          </a:p>
        </p:txBody>
      </p:sp>
    </p:spTree>
    <p:extLst>
      <p:ext uri="{BB962C8B-B14F-4D97-AF65-F5344CB8AC3E}">
        <p14:creationId xmlns:p14="http://schemas.microsoft.com/office/powerpoint/2010/main" val="1246877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Steps for Starting a Non-Profit </a:t>
            </a:r>
          </a:p>
        </p:txBody>
      </p:sp>
      <p:sp>
        <p:nvSpPr>
          <p:cNvPr id="3" name="Content Placeholder 2"/>
          <p:cNvSpPr>
            <a:spLocks noGrp="1"/>
          </p:cNvSpPr>
          <p:nvPr>
            <p:ph idx="1"/>
          </p:nvPr>
        </p:nvSpPr>
        <p:spPr/>
        <p:txBody>
          <a:bodyPr>
            <a:normAutofit lnSpcReduction="10000"/>
          </a:bodyPr>
          <a:lstStyle/>
          <a:p>
            <a:pPr fontAlgn="base"/>
            <a:r>
              <a:rPr lang="en-US" sz="3100" dirty="0"/>
              <a:t>Name Your Organization</a:t>
            </a:r>
          </a:p>
          <a:p>
            <a:pPr fontAlgn="base"/>
            <a:r>
              <a:rPr lang="en-US" sz="3100" dirty="0"/>
              <a:t>File the Articles of Organization and Apply for an EIN</a:t>
            </a:r>
          </a:p>
          <a:p>
            <a:pPr fontAlgn="base"/>
            <a:r>
              <a:rPr lang="en-US" sz="3100" dirty="0"/>
              <a:t>Set up your Non-profit Bylaws</a:t>
            </a:r>
          </a:p>
          <a:p>
            <a:pPr lvl="1" fontAlgn="base"/>
            <a:r>
              <a:rPr lang="en-US" sz="3100" dirty="0"/>
              <a:t>Formation of governing board</a:t>
            </a:r>
          </a:p>
          <a:p>
            <a:pPr lvl="1" fontAlgn="base"/>
            <a:r>
              <a:rPr lang="en-US" sz="3100" dirty="0"/>
              <a:t>Board meeting rules</a:t>
            </a:r>
          </a:p>
          <a:p>
            <a:pPr lvl="1" fontAlgn="base"/>
            <a:r>
              <a:rPr lang="en-US" sz="3100" dirty="0"/>
              <a:t>Officer roles and responsibilities</a:t>
            </a:r>
          </a:p>
          <a:p>
            <a:pPr lvl="1" fontAlgn="base"/>
            <a:r>
              <a:rPr lang="en-US" sz="3100" dirty="0"/>
              <a:t>Charter School Leader cannot be on the board</a:t>
            </a:r>
          </a:p>
          <a:p>
            <a:pPr fontAlgn="base"/>
            <a:r>
              <a:rPr lang="en-US" sz="3100" dirty="0"/>
              <a:t>File Your State Tax Exemption and IRS Non-Profit application</a:t>
            </a:r>
          </a:p>
          <a:p>
            <a:pPr marL="0" indent="0">
              <a:buNone/>
            </a:pPr>
            <a:endParaRPr lang="en-US" dirty="0"/>
          </a:p>
        </p:txBody>
      </p:sp>
      <p:sp>
        <p:nvSpPr>
          <p:cNvPr id="4" name="Footer Placeholder 3"/>
          <p:cNvSpPr>
            <a:spLocks noGrp="1"/>
          </p:cNvSpPr>
          <p:nvPr>
            <p:ph type="ftr" sz="quarter" idx="11"/>
          </p:nvPr>
        </p:nvSpPr>
        <p:spPr>
          <a:xfrm>
            <a:off x="516468" y="6377111"/>
            <a:ext cx="5966098" cy="365125"/>
          </a:xfrm>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10</a:t>
            </a:fld>
            <a:endParaRPr lang="en-US" dirty="0"/>
          </a:p>
        </p:txBody>
      </p:sp>
      <p:sp>
        <p:nvSpPr>
          <p:cNvPr id="7" name="TextBox 6"/>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Form a Non-Profit</a:t>
            </a:r>
          </a:p>
        </p:txBody>
      </p:sp>
    </p:spTree>
    <p:extLst>
      <p:ext uri="{BB962C8B-B14F-4D97-AF65-F5344CB8AC3E}">
        <p14:creationId xmlns:p14="http://schemas.microsoft.com/office/powerpoint/2010/main" val="14072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Recruiting and Forming a Board</a:t>
            </a:r>
          </a:p>
        </p:txBody>
      </p:sp>
      <p:sp>
        <p:nvSpPr>
          <p:cNvPr id="3" name="Content Placeholder 2"/>
          <p:cNvSpPr>
            <a:spLocks noGrp="1"/>
          </p:cNvSpPr>
          <p:nvPr>
            <p:ph idx="1"/>
          </p:nvPr>
        </p:nvSpPr>
        <p:spPr/>
        <p:txBody>
          <a:bodyPr>
            <a:normAutofit/>
          </a:bodyPr>
          <a:lstStyle/>
          <a:p>
            <a:pPr fontAlgn="base"/>
            <a:r>
              <a:rPr lang="en-US" sz="3100" dirty="0"/>
              <a:t>At least 50% of governing board must live within the boundaries of the district in which your school resides (outside of Tulsa and Oklahoma Counties) </a:t>
            </a:r>
          </a:p>
          <a:p>
            <a:pPr fontAlgn="base"/>
            <a:r>
              <a:rPr lang="en-US" sz="3100" dirty="0"/>
              <a:t>Having members with different expertise plus members of the community your charter school intends to serve</a:t>
            </a:r>
          </a:p>
          <a:p>
            <a:pPr fontAlgn="base"/>
            <a:r>
              <a:rPr lang="en-US" sz="3100" dirty="0"/>
              <a:t>Be careful when using board members to provide legal and financial services if not experienced with public education</a:t>
            </a:r>
          </a:p>
          <a:p>
            <a:pPr marL="0" indent="0">
              <a:buNone/>
            </a:pPr>
            <a:endParaRPr lang="en-US" dirty="0"/>
          </a:p>
        </p:txBody>
      </p:sp>
      <p:sp>
        <p:nvSpPr>
          <p:cNvPr id="4" name="Footer Placeholder 3"/>
          <p:cNvSpPr>
            <a:spLocks noGrp="1"/>
          </p:cNvSpPr>
          <p:nvPr>
            <p:ph type="ftr" sz="quarter" idx="11"/>
          </p:nvPr>
        </p:nvSpPr>
        <p:spPr>
          <a:xfrm>
            <a:off x="516468" y="6377111"/>
            <a:ext cx="5966098" cy="365125"/>
          </a:xfrm>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11</a:t>
            </a:fld>
            <a:endParaRPr lang="en-US" dirty="0"/>
          </a:p>
        </p:txBody>
      </p:sp>
      <p:sp>
        <p:nvSpPr>
          <p:cNvPr id="7" name="TextBox 6"/>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Form a Non-Profit</a:t>
            </a:r>
          </a:p>
        </p:txBody>
      </p:sp>
    </p:spTree>
    <p:extLst>
      <p:ext uri="{BB962C8B-B14F-4D97-AF65-F5344CB8AC3E}">
        <p14:creationId xmlns:p14="http://schemas.microsoft.com/office/powerpoint/2010/main" val="256274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Designing a Charter School</a:t>
            </a:r>
          </a:p>
        </p:txBody>
      </p:sp>
      <p:sp>
        <p:nvSpPr>
          <p:cNvPr id="3" name="Content Placeholder 2"/>
          <p:cNvSpPr>
            <a:spLocks noGrp="1"/>
          </p:cNvSpPr>
          <p:nvPr>
            <p:ph idx="1"/>
          </p:nvPr>
        </p:nvSpPr>
        <p:spPr/>
        <p:txBody>
          <a:bodyPr>
            <a:normAutofit fontScale="92500" lnSpcReduction="10000"/>
          </a:bodyPr>
          <a:lstStyle/>
          <a:p>
            <a:r>
              <a:rPr lang="en-US" dirty="0"/>
              <a:t>Use a sample charter application to start designing your school</a:t>
            </a:r>
          </a:p>
          <a:p>
            <a:pPr lvl="1"/>
            <a:r>
              <a:rPr lang="en-US" dirty="0"/>
              <a:t>Find experts in academic programs, school operations, etc. </a:t>
            </a:r>
          </a:p>
          <a:p>
            <a:pPr lvl="1"/>
            <a:r>
              <a:rPr lang="en-US" dirty="0"/>
              <a:t>Tour other schools to learn what works and potential obstacles</a:t>
            </a:r>
          </a:p>
          <a:p>
            <a:pPr lvl="1"/>
            <a:r>
              <a:rPr lang="en-US" dirty="0"/>
              <a:t>Gain a deep understanding of the Oklahoma Charter School Act</a:t>
            </a:r>
          </a:p>
          <a:p>
            <a:r>
              <a:rPr lang="en-US" dirty="0"/>
              <a:t>Academics are important but finance and facilities determine likelihood of success</a:t>
            </a:r>
          </a:p>
          <a:p>
            <a:r>
              <a:rPr lang="en-US" dirty="0"/>
              <a:t>Sponsors evaluate applications, not correct them</a:t>
            </a:r>
          </a:p>
          <a:p>
            <a:pPr lvl="1"/>
            <a:r>
              <a:rPr lang="en-US" dirty="0"/>
              <a:t>Application rejected for “Approve our application and be our partner to address our application’s problems with finance, facilities, and school leadership”</a:t>
            </a:r>
          </a:p>
        </p:txBody>
      </p:sp>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12</a:t>
            </a:fld>
            <a:endParaRPr lang="en-US" dirty="0"/>
          </a:p>
        </p:txBody>
      </p:sp>
      <p:sp>
        <p:nvSpPr>
          <p:cNvPr id="6" name="TextBox 5"/>
          <p:cNvSpPr txBox="1"/>
          <p:nvPr/>
        </p:nvSpPr>
        <p:spPr>
          <a:xfrm>
            <a:off x="10387528" y="168770"/>
            <a:ext cx="1615155" cy="523220"/>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Application Preparation</a:t>
            </a:r>
          </a:p>
        </p:txBody>
      </p:sp>
    </p:spTree>
    <p:extLst>
      <p:ext uri="{BB962C8B-B14F-4D97-AF65-F5344CB8AC3E}">
        <p14:creationId xmlns:p14="http://schemas.microsoft.com/office/powerpoint/2010/main" val="117202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4264" y="28"/>
            <a:ext cx="11017837" cy="6857972"/>
          </a:xfrm>
          <a:prstGeom prst="rect">
            <a:avLst/>
          </a:prstGeom>
        </p:spPr>
      </p:pic>
      <p:sp>
        <p:nvSpPr>
          <p:cNvPr id="2" name="Title 1"/>
          <p:cNvSpPr>
            <a:spLocks noGrp="1"/>
          </p:cNvSpPr>
          <p:nvPr>
            <p:ph type="title"/>
          </p:nvPr>
        </p:nvSpPr>
        <p:spPr/>
        <p:txBody>
          <a:bodyPr>
            <a:normAutofit/>
          </a:bodyPr>
          <a:lstStyle/>
          <a:p>
            <a:pPr algn="ctr"/>
            <a:r>
              <a:rPr lang="en-US" sz="5400" dirty="0">
                <a:solidFill>
                  <a:schemeClr val="bg1"/>
                </a:solidFill>
              </a:rPr>
              <a:t>Do Your Homework!</a:t>
            </a:r>
          </a:p>
        </p:txBody>
      </p:sp>
      <p:sp>
        <p:nvSpPr>
          <p:cNvPr id="6" name="TextBox 5"/>
          <p:cNvSpPr txBox="1"/>
          <p:nvPr/>
        </p:nvSpPr>
        <p:spPr>
          <a:xfrm>
            <a:off x="10387528" y="168770"/>
            <a:ext cx="1615155" cy="523220"/>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Application Preparation</a:t>
            </a:r>
          </a:p>
        </p:txBody>
      </p:sp>
    </p:spTree>
    <p:extLst>
      <p:ext uri="{BB962C8B-B14F-4D97-AF65-F5344CB8AC3E}">
        <p14:creationId xmlns:p14="http://schemas.microsoft.com/office/powerpoint/2010/main" val="11110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Example: Feasibility Study for </a:t>
            </a:r>
            <a:br>
              <a:rPr lang="en-US" sz="3200" dirty="0"/>
            </a:br>
            <a:r>
              <a:rPr lang="en-US" sz="3200" dirty="0"/>
              <a:t>College Prep High School to be located in OKC</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97642571"/>
              </p:ext>
            </p:extLst>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14</a:t>
            </a:fld>
            <a:endParaRPr lang="en-US" dirty="0"/>
          </a:p>
        </p:txBody>
      </p:sp>
      <p:sp>
        <p:nvSpPr>
          <p:cNvPr id="7" name="Rectangle 6"/>
          <p:cNvSpPr/>
          <p:nvPr/>
        </p:nvSpPr>
        <p:spPr>
          <a:xfrm>
            <a:off x="7893578" y="5695984"/>
            <a:ext cx="4096058" cy="369332"/>
          </a:xfrm>
          <a:prstGeom prst="rect">
            <a:avLst/>
          </a:prstGeom>
        </p:spPr>
        <p:txBody>
          <a:bodyPr wrap="none">
            <a:spAutoFit/>
          </a:bodyPr>
          <a:lstStyle/>
          <a:p>
            <a:pPr fontAlgn="base"/>
            <a:r>
              <a:rPr lang="en-US" dirty="0"/>
              <a:t>Info will be used in Charter Application</a:t>
            </a:r>
          </a:p>
        </p:txBody>
      </p:sp>
      <p:sp>
        <p:nvSpPr>
          <p:cNvPr id="9" name="TextBox 8"/>
          <p:cNvSpPr txBox="1"/>
          <p:nvPr/>
        </p:nvSpPr>
        <p:spPr>
          <a:xfrm>
            <a:off x="10387528" y="168770"/>
            <a:ext cx="1615155" cy="523220"/>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Application Preparation</a:t>
            </a:r>
          </a:p>
        </p:txBody>
      </p:sp>
    </p:spTree>
    <p:extLst>
      <p:ext uri="{BB962C8B-B14F-4D97-AF65-F5344CB8AC3E}">
        <p14:creationId xmlns:p14="http://schemas.microsoft.com/office/powerpoint/2010/main" val="2330582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Market Analysis</a:t>
            </a:r>
          </a:p>
        </p:txBody>
      </p:sp>
      <p:sp>
        <p:nvSpPr>
          <p:cNvPr id="3" name="Content Placeholder 2"/>
          <p:cNvSpPr>
            <a:spLocks noGrp="1"/>
          </p:cNvSpPr>
          <p:nvPr>
            <p:ph idx="1"/>
          </p:nvPr>
        </p:nvSpPr>
        <p:spPr/>
        <p:txBody>
          <a:bodyPr>
            <a:normAutofit fontScale="77500" lnSpcReduction="20000"/>
          </a:bodyPr>
          <a:lstStyle/>
          <a:p>
            <a:pPr fontAlgn="base"/>
            <a:r>
              <a:rPr lang="en-US" dirty="0"/>
              <a:t>What other schools (public, private, charter, other) are in the same geographic area?</a:t>
            </a:r>
          </a:p>
          <a:p>
            <a:pPr fontAlgn="base"/>
            <a:r>
              <a:rPr lang="en-US" dirty="0"/>
              <a:t>What do they offer? Include academics AND extras like transportation, extracurricular activities, clubs, afterschool care, etc.</a:t>
            </a:r>
          </a:p>
          <a:p>
            <a:pPr fontAlgn="base"/>
            <a:r>
              <a:rPr lang="en-US" dirty="0"/>
              <a:t>What are their strengths and weaknesses?</a:t>
            </a:r>
          </a:p>
          <a:p>
            <a:pPr fontAlgn="base"/>
            <a:r>
              <a:rPr lang="en-US" dirty="0"/>
              <a:t>What are the family demographics in the area?</a:t>
            </a:r>
          </a:p>
          <a:p>
            <a:pPr fontAlgn="base"/>
            <a:r>
              <a:rPr lang="en-US" dirty="0"/>
              <a:t>What do they like about their current school? What are their unmet needs?</a:t>
            </a:r>
          </a:p>
          <a:p>
            <a:pPr fontAlgn="base"/>
            <a:r>
              <a:rPr lang="en-US" dirty="0"/>
              <a:t>Potential Tactics: Focus groups, individual interviews with parents, students, teachers, community leaders, and public officials; SDE website</a:t>
            </a:r>
          </a:p>
          <a:p>
            <a:pPr fontAlgn="base"/>
            <a:r>
              <a:rPr lang="en-US" dirty="0"/>
              <a:t>Info will be used in Charter Application</a:t>
            </a:r>
          </a:p>
        </p:txBody>
      </p:sp>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15</a:t>
            </a:fld>
            <a:endParaRPr lang="en-US" dirty="0"/>
          </a:p>
        </p:txBody>
      </p:sp>
      <p:sp>
        <p:nvSpPr>
          <p:cNvPr id="8" name="TextBox 7"/>
          <p:cNvSpPr txBox="1"/>
          <p:nvPr/>
        </p:nvSpPr>
        <p:spPr>
          <a:xfrm>
            <a:off x="10387528" y="168770"/>
            <a:ext cx="1615155" cy="523220"/>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Application Preparation</a:t>
            </a:r>
          </a:p>
        </p:txBody>
      </p:sp>
    </p:spTree>
    <p:extLst>
      <p:ext uri="{BB962C8B-B14F-4D97-AF65-F5344CB8AC3E}">
        <p14:creationId xmlns:p14="http://schemas.microsoft.com/office/powerpoint/2010/main" val="3996938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0138EC-F540-4764-B5D2-09286ED4DF6B}"/>
              </a:ext>
            </a:extLst>
          </p:cNvPr>
          <p:cNvSpPr>
            <a:spLocks noGrp="1"/>
          </p:cNvSpPr>
          <p:nvPr>
            <p:ph type="title"/>
          </p:nvPr>
        </p:nvSpPr>
        <p:spPr/>
        <p:txBody>
          <a:bodyPr/>
          <a:lstStyle/>
          <a:p>
            <a:r>
              <a:rPr lang="en-US" dirty="0"/>
              <a:t>How to Build a Charter School in 6 Steps</a:t>
            </a:r>
          </a:p>
        </p:txBody>
      </p:sp>
      <p:graphicFrame>
        <p:nvGraphicFramePr>
          <p:cNvPr id="11" name="Content Placeholder 10">
            <a:extLst>
              <a:ext uri="{FF2B5EF4-FFF2-40B4-BE49-F238E27FC236}">
                <a16:creationId xmlns:a16="http://schemas.microsoft.com/office/drawing/2014/main" id="{75D70A22-5523-40CE-BCD1-8FB20D317165}"/>
              </a:ext>
            </a:extLst>
          </p:cNvPr>
          <p:cNvGraphicFramePr>
            <a:graphicFrameLocks noGrp="1"/>
          </p:cNvGraphicFramePr>
          <p:nvPr>
            <p:ph idx="1"/>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193BCF41-AEB5-4408-9565-DE4EB76F677E}"/>
              </a:ext>
            </a:extLst>
          </p:cNvPr>
          <p:cNvSpPr>
            <a:spLocks noGrp="1"/>
          </p:cNvSpPr>
          <p:nvPr>
            <p:ph type="ftr" sz="quarter" idx="11"/>
          </p:nvPr>
        </p:nvSpPr>
        <p:spPr/>
        <p:txBody>
          <a:bodyPr/>
          <a:lstStyle/>
          <a:p>
            <a:r>
              <a:rPr lang="en-US" dirty="0"/>
              <a:t>Oklahoma Charter School Basics</a:t>
            </a:r>
          </a:p>
        </p:txBody>
      </p:sp>
      <p:sp>
        <p:nvSpPr>
          <p:cNvPr id="6" name="Slide Number Placeholder 5">
            <a:extLst>
              <a:ext uri="{FF2B5EF4-FFF2-40B4-BE49-F238E27FC236}">
                <a16:creationId xmlns:a16="http://schemas.microsoft.com/office/drawing/2014/main" id="{FEB12BC3-0710-453D-B372-5DE18AAB951A}"/>
              </a:ext>
            </a:extLst>
          </p:cNvPr>
          <p:cNvSpPr>
            <a:spLocks noGrp="1"/>
          </p:cNvSpPr>
          <p:nvPr>
            <p:ph type="sldNum" sz="quarter" idx="12"/>
          </p:nvPr>
        </p:nvSpPr>
        <p:spPr/>
        <p:txBody>
          <a:bodyPr/>
          <a:lstStyle/>
          <a:p>
            <a:fld id="{D5CA4161-6EC3-4748-B7F3-82EA64CE3DD4}" type="slidenum">
              <a:rPr lang="en-US" smtClean="0"/>
              <a:pPr/>
              <a:t>16</a:t>
            </a:fld>
            <a:endParaRPr lang="en-US" dirty="0"/>
          </a:p>
        </p:txBody>
      </p:sp>
      <p:sp>
        <p:nvSpPr>
          <p:cNvPr id="2" name="Oval 1"/>
          <p:cNvSpPr/>
          <p:nvPr/>
        </p:nvSpPr>
        <p:spPr>
          <a:xfrm>
            <a:off x="4215925" y="1574288"/>
            <a:ext cx="3760149" cy="24270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387528" y="230188"/>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Tree>
    <p:extLst>
      <p:ext uri="{BB962C8B-B14F-4D97-AF65-F5344CB8AC3E}">
        <p14:creationId xmlns:p14="http://schemas.microsoft.com/office/powerpoint/2010/main" val="255136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Oklahoma Charter School Act Sponsorship Implementation</a:t>
            </a:r>
          </a:p>
        </p:txBody>
      </p:sp>
      <p:graphicFrame>
        <p:nvGraphicFramePr>
          <p:cNvPr id="7" name="Content Placeholder 6"/>
          <p:cNvGraphicFramePr>
            <a:graphicFrameLocks noGrp="1"/>
          </p:cNvGraphicFramePr>
          <p:nvPr>
            <p:ph idx="1"/>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a:xfrm>
            <a:off x="516468" y="6311900"/>
            <a:ext cx="5966098" cy="365125"/>
          </a:xfrm>
        </p:spPr>
        <p:txBody>
          <a:bodyPr/>
          <a:lstStyle/>
          <a:p>
            <a:r>
              <a:rPr lang="en-US" dirty="0"/>
              <a:t>Oklahoma Charter School Basics</a:t>
            </a:r>
          </a:p>
        </p:txBody>
      </p:sp>
      <p:sp>
        <p:nvSpPr>
          <p:cNvPr id="4" name="Slide Number Placeholder 3"/>
          <p:cNvSpPr>
            <a:spLocks noGrp="1"/>
          </p:cNvSpPr>
          <p:nvPr>
            <p:ph type="sldNum" sz="quarter" idx="12"/>
          </p:nvPr>
        </p:nvSpPr>
        <p:spPr/>
        <p:txBody>
          <a:bodyPr/>
          <a:lstStyle/>
          <a:p>
            <a:fld id="{D5CA4161-6EC3-4748-B7F3-82EA64CE3DD4}" type="slidenum">
              <a:rPr lang="en-US" smtClean="0"/>
              <a:pPr/>
              <a:t>17</a:t>
            </a:fld>
            <a:endParaRPr lang="en-US" dirty="0"/>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Tree>
    <p:extLst>
      <p:ext uri="{BB962C8B-B14F-4D97-AF65-F5344CB8AC3E}">
        <p14:creationId xmlns:p14="http://schemas.microsoft.com/office/powerpoint/2010/main" val="134565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Sponsors: Same But Different</a:t>
            </a:r>
          </a:p>
        </p:txBody>
      </p:sp>
      <p:sp>
        <p:nvSpPr>
          <p:cNvPr id="3" name="Content Placeholder 2"/>
          <p:cNvSpPr>
            <a:spLocks noGrp="1"/>
          </p:cNvSpPr>
          <p:nvPr>
            <p:ph idx="1"/>
          </p:nvPr>
        </p:nvSpPr>
        <p:spPr/>
        <p:txBody>
          <a:bodyPr/>
          <a:lstStyle/>
          <a:p>
            <a:r>
              <a:rPr lang="en-US" dirty="0"/>
              <a:t>Contracts must detail oversight and must meet the minimum requirements set forth in Oklahoma Charter School Act</a:t>
            </a:r>
          </a:p>
          <a:p>
            <a:r>
              <a:rPr lang="en-US" dirty="0"/>
              <a:t>Each sponsor develops own contract</a:t>
            </a:r>
          </a:p>
          <a:p>
            <a:r>
              <a:rPr lang="en-US" dirty="0"/>
              <a:t>Sponsors can add terms not specified within Oklahoma Charter Act requirements </a:t>
            </a:r>
            <a:r>
              <a:rPr lang="en-US" dirty="0">
                <a:latin typeface="Times New Roman" panose="02020603050405020304" pitchFamily="18" charset="0"/>
                <a:cs typeface="Times New Roman" panose="02020603050405020304" pitchFamily="18" charset="0"/>
              </a:rPr>
              <a:t>— </a:t>
            </a:r>
            <a:r>
              <a:rPr lang="en-US" dirty="0"/>
              <a:t>within limits</a:t>
            </a:r>
          </a:p>
          <a:p>
            <a:r>
              <a:rPr lang="en-US" dirty="0"/>
              <a:t>Sponsor sets fee between 0%-3%</a:t>
            </a:r>
          </a:p>
          <a:p>
            <a:r>
              <a:rPr lang="en-US" dirty="0"/>
              <a:t>Look for “fit”</a:t>
            </a:r>
          </a:p>
          <a:p>
            <a:pPr marL="0"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18</a:t>
            </a:fld>
            <a:endParaRPr lang="en-US" dirty="0"/>
          </a:p>
        </p:txBody>
      </p:sp>
      <p:sp>
        <p:nvSpPr>
          <p:cNvPr id="6" name="TextBox 5"/>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
        <p:nvSpPr>
          <p:cNvPr id="7" name="5-Point Star 6"/>
          <p:cNvSpPr/>
          <p:nvPr/>
        </p:nvSpPr>
        <p:spPr>
          <a:xfrm>
            <a:off x="11327565" y="437041"/>
            <a:ext cx="675118" cy="5908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956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EFE6-D0CA-5C46-A6E8-B16096AAC233}"/>
              </a:ext>
            </a:extLst>
          </p:cNvPr>
          <p:cNvSpPr>
            <a:spLocks noGrp="1"/>
          </p:cNvSpPr>
          <p:nvPr>
            <p:ph type="title"/>
          </p:nvPr>
        </p:nvSpPr>
        <p:spPr/>
        <p:txBody>
          <a:bodyPr/>
          <a:lstStyle/>
          <a:p>
            <a:r>
              <a:rPr lang="en-US" dirty="0"/>
              <a:t>Who Can Be a Sponsor?</a:t>
            </a:r>
          </a:p>
        </p:txBody>
      </p:sp>
      <p:sp>
        <p:nvSpPr>
          <p:cNvPr id="3" name="Content Placeholder 2">
            <a:extLst>
              <a:ext uri="{FF2B5EF4-FFF2-40B4-BE49-F238E27FC236}">
                <a16:creationId xmlns:a16="http://schemas.microsoft.com/office/drawing/2014/main" id="{CA7A030C-2615-3743-824B-D06266148BCD}"/>
              </a:ext>
            </a:extLst>
          </p:cNvPr>
          <p:cNvSpPr>
            <a:spLocks noGrp="1"/>
          </p:cNvSpPr>
          <p:nvPr>
            <p:ph idx="1"/>
          </p:nvPr>
        </p:nvSpPr>
        <p:spPr>
          <a:xfrm>
            <a:off x="294199" y="1543614"/>
            <a:ext cx="11603603" cy="4351338"/>
          </a:xfrm>
        </p:spPr>
        <p:txBody>
          <a:bodyPr>
            <a:normAutofit/>
          </a:bodyPr>
          <a:lstStyle/>
          <a:p>
            <a:r>
              <a:rPr lang="en-US" dirty="0"/>
              <a:t>Traditional Public School District (3)</a:t>
            </a:r>
          </a:p>
          <a:p>
            <a:r>
              <a:rPr lang="en-US" dirty="0"/>
              <a:t>Oklahoma State Board of Education/OSDE </a:t>
            </a:r>
            <a:br>
              <a:rPr lang="en-US" dirty="0"/>
            </a:br>
            <a:r>
              <a:rPr lang="en-US" dirty="0"/>
              <a:t>(appeal applications only)</a:t>
            </a:r>
          </a:p>
          <a:p>
            <a:r>
              <a:rPr lang="en-US" dirty="0"/>
              <a:t>Higher Educational Institutions (5)</a:t>
            </a:r>
          </a:p>
          <a:p>
            <a:r>
              <a:rPr lang="en-US" dirty="0"/>
              <a:t>Federally-Recognized Tribes (2)</a:t>
            </a:r>
          </a:p>
          <a:p>
            <a:r>
              <a:rPr lang="en-US" dirty="0"/>
              <a:t>Virtual Charter School Board </a:t>
            </a:r>
          </a:p>
          <a:p>
            <a:r>
              <a:rPr lang="en-US" dirty="0"/>
              <a:t>Vocational-technical school district (0)</a:t>
            </a:r>
          </a:p>
          <a:p>
            <a:endParaRPr lang="en-US" dirty="0"/>
          </a:p>
        </p:txBody>
      </p:sp>
      <p:sp>
        <p:nvSpPr>
          <p:cNvPr id="4" name="Footer Placeholder 3">
            <a:extLst>
              <a:ext uri="{FF2B5EF4-FFF2-40B4-BE49-F238E27FC236}">
                <a16:creationId xmlns:a16="http://schemas.microsoft.com/office/drawing/2014/main" id="{EFFF2DCA-EF76-B64C-B3D8-97765F0EB715}"/>
              </a:ext>
            </a:extLst>
          </p:cNvPr>
          <p:cNvSpPr>
            <a:spLocks noGrp="1"/>
          </p:cNvSpPr>
          <p:nvPr>
            <p:ph type="ftr" sz="quarter" idx="11"/>
          </p:nvPr>
        </p:nvSpPr>
        <p:spPr/>
        <p:txBody>
          <a:bodyPr/>
          <a:lstStyle/>
          <a:p>
            <a:r>
              <a:rPr lang="en-US" dirty="0"/>
              <a:t>Oklahoma Charter School Basics</a:t>
            </a:r>
          </a:p>
        </p:txBody>
      </p:sp>
      <p:sp>
        <p:nvSpPr>
          <p:cNvPr id="5" name="Slide Number Placeholder 4">
            <a:extLst>
              <a:ext uri="{FF2B5EF4-FFF2-40B4-BE49-F238E27FC236}">
                <a16:creationId xmlns:a16="http://schemas.microsoft.com/office/drawing/2014/main" id="{1391C567-675D-6149-8804-28A1E7120CA1}"/>
              </a:ext>
            </a:extLst>
          </p:cNvPr>
          <p:cNvSpPr>
            <a:spLocks noGrp="1"/>
          </p:cNvSpPr>
          <p:nvPr>
            <p:ph type="sldNum" sz="quarter" idx="12"/>
          </p:nvPr>
        </p:nvSpPr>
        <p:spPr/>
        <p:txBody>
          <a:bodyPr/>
          <a:lstStyle/>
          <a:p>
            <a:fld id="{D5CA4161-6EC3-4748-B7F3-82EA64CE3DD4}" type="slidenum">
              <a:rPr lang="en-US" smtClean="0"/>
              <a:pPr/>
              <a:t>19</a:t>
            </a:fld>
            <a:endParaRPr lang="en-US" dirty="0"/>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Tree>
    <p:extLst>
      <p:ext uri="{BB962C8B-B14F-4D97-AF65-F5344CB8AC3E}">
        <p14:creationId xmlns:p14="http://schemas.microsoft.com/office/powerpoint/2010/main" val="3089046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a:cs typeface="Arial"/>
              </a:rPr>
              <a:t>Disclaimer</a:t>
            </a:r>
          </a:p>
        </p:txBody>
      </p:sp>
      <p:sp>
        <p:nvSpPr>
          <p:cNvPr id="3" name="Text Placeholder 2"/>
          <p:cNvSpPr>
            <a:spLocks noGrp="1"/>
          </p:cNvSpPr>
          <p:nvPr>
            <p:ph type="body" idx="1"/>
          </p:nvPr>
        </p:nvSpPr>
        <p:spPr>
          <a:xfrm>
            <a:off x="294201" y="1825625"/>
            <a:ext cx="11037524" cy="4351339"/>
          </a:xfrm>
        </p:spPr>
        <p:txBody>
          <a:bodyPr>
            <a:normAutofit/>
          </a:bodyPr>
          <a:lstStyle/>
          <a:p>
            <a:r>
              <a:rPr lang="en-US" dirty="0">
                <a:cs typeface="Arial"/>
              </a:rPr>
              <a:t>I am explaining my personal opinions to you, not the policies or opinions of the agency or the State.</a:t>
            </a:r>
          </a:p>
          <a:p>
            <a:r>
              <a:rPr lang="en-US" dirty="0">
                <a:cs typeface="Arial"/>
              </a:rPr>
              <a:t>Information provided should not be construed as legal advice or opinion.</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Tree>
    <p:extLst>
      <p:ext uri="{BB962C8B-B14F-4D97-AF65-F5344CB8AC3E}">
        <p14:creationId xmlns:p14="http://schemas.microsoft.com/office/powerpoint/2010/main" val="43772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Sponsors (# of charters authorized)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98959721"/>
              </p:ext>
            </p:extLst>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20</a:t>
            </a:fld>
            <a:endParaRPr lang="en-US" dirty="0"/>
          </a:p>
        </p:txBody>
      </p:sp>
      <p:sp>
        <p:nvSpPr>
          <p:cNvPr id="7" name="TextBox 6"/>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Tree>
    <p:extLst>
      <p:ext uri="{BB962C8B-B14F-4D97-AF65-F5344CB8AC3E}">
        <p14:creationId xmlns:p14="http://schemas.microsoft.com/office/powerpoint/2010/main" val="3087442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07756"/>
            <a:ext cx="10842171" cy="840473"/>
          </a:xfrm>
        </p:spPr>
        <p:txBody>
          <a:bodyPr>
            <a:normAutofit/>
          </a:bodyPr>
          <a:lstStyle/>
          <a:p>
            <a:r>
              <a:rPr lang="en-US" dirty="0"/>
              <a:t>Application – 70 O.S. §3-134</a:t>
            </a:r>
          </a:p>
        </p:txBody>
      </p:sp>
      <p:sp>
        <p:nvSpPr>
          <p:cNvPr id="3" name="Content Placeholder 2"/>
          <p:cNvSpPr>
            <a:spLocks noGrp="1"/>
          </p:cNvSpPr>
          <p:nvPr>
            <p:ph idx="1"/>
          </p:nvPr>
        </p:nvSpPr>
        <p:spPr>
          <a:xfrm>
            <a:off x="624114" y="1248229"/>
            <a:ext cx="10929257" cy="5061132"/>
          </a:xfrm>
        </p:spPr>
        <p:txBody>
          <a:bodyPr>
            <a:normAutofit fontScale="25000" lnSpcReduction="20000"/>
          </a:bodyPr>
          <a:lstStyle/>
          <a:p>
            <a:pPr>
              <a:lnSpc>
                <a:spcPct val="120000"/>
              </a:lnSpc>
              <a:spcBef>
                <a:spcPts val="0"/>
              </a:spcBef>
              <a:buClr>
                <a:srgbClr val="002060"/>
              </a:buClr>
            </a:pPr>
            <a:r>
              <a:rPr lang="en-US" sz="10666" dirty="0"/>
              <a:t>Application to a sponsor must include </a:t>
            </a:r>
            <a:r>
              <a:rPr lang="en-US" sz="10666" b="1" dirty="0">
                <a:solidFill>
                  <a:schemeClr val="accent1">
                    <a:lumMod val="75000"/>
                  </a:schemeClr>
                </a:solidFill>
              </a:rPr>
              <a:t>35</a:t>
            </a:r>
            <a:r>
              <a:rPr lang="en-US" sz="10666" dirty="0"/>
              <a:t> elements:</a:t>
            </a:r>
          </a:p>
          <a:p>
            <a:pPr lvl="1">
              <a:lnSpc>
                <a:spcPct val="120000"/>
              </a:lnSpc>
              <a:spcBef>
                <a:spcPts val="0"/>
              </a:spcBef>
              <a:buClr>
                <a:srgbClr val="002060"/>
              </a:buClr>
            </a:pPr>
            <a:r>
              <a:rPr lang="en-US" sz="10666" dirty="0"/>
              <a:t>Financial plans, financial controls and audit requirements</a:t>
            </a:r>
          </a:p>
          <a:p>
            <a:pPr lvl="1">
              <a:lnSpc>
                <a:spcPct val="120000"/>
              </a:lnSpc>
              <a:spcBef>
                <a:spcPts val="0"/>
              </a:spcBef>
              <a:buClr>
                <a:srgbClr val="002060"/>
              </a:buClr>
            </a:pPr>
            <a:r>
              <a:rPr lang="en-US" sz="10666" dirty="0"/>
              <a:t>Start-up and 5-year budget including cash flow projections</a:t>
            </a:r>
          </a:p>
          <a:p>
            <a:pPr lvl="1">
              <a:lnSpc>
                <a:spcPct val="120000"/>
              </a:lnSpc>
              <a:spcBef>
                <a:spcPts val="0"/>
              </a:spcBef>
              <a:buClr>
                <a:srgbClr val="002060"/>
              </a:buClr>
            </a:pPr>
            <a:r>
              <a:rPr lang="en-US" sz="10666" dirty="0"/>
              <a:t>Facilities plan, including contingency plan</a:t>
            </a:r>
          </a:p>
          <a:p>
            <a:pPr lvl="1">
              <a:lnSpc>
                <a:spcPct val="120000"/>
              </a:lnSpc>
              <a:spcBef>
                <a:spcPts val="0"/>
              </a:spcBef>
              <a:buClr>
                <a:srgbClr val="002060"/>
              </a:buClr>
            </a:pPr>
            <a:r>
              <a:rPr lang="en-US" sz="10666" dirty="0"/>
              <a:t>Description of minimum and maximum enrollment</a:t>
            </a:r>
          </a:p>
          <a:p>
            <a:pPr lvl="1">
              <a:lnSpc>
                <a:spcPct val="120000"/>
              </a:lnSpc>
              <a:spcBef>
                <a:spcPts val="0"/>
              </a:spcBef>
              <a:buClr>
                <a:srgbClr val="002060"/>
              </a:buClr>
            </a:pPr>
            <a:r>
              <a:rPr lang="en-US" sz="10666" dirty="0"/>
              <a:t>Description of academic program aligned with state standards</a:t>
            </a:r>
          </a:p>
          <a:p>
            <a:pPr lvl="1">
              <a:lnSpc>
                <a:spcPct val="120000"/>
              </a:lnSpc>
              <a:spcBef>
                <a:spcPts val="0"/>
              </a:spcBef>
              <a:buClr>
                <a:srgbClr val="002060"/>
              </a:buClr>
            </a:pPr>
            <a:r>
              <a:rPr lang="en-US" sz="10666" dirty="0"/>
              <a:t>Instructional framework (class size and structure, teaching methods, etc.)</a:t>
            </a:r>
          </a:p>
          <a:p>
            <a:pPr lvl="1">
              <a:lnSpc>
                <a:spcPct val="120000"/>
              </a:lnSpc>
              <a:spcBef>
                <a:spcPts val="0"/>
              </a:spcBef>
              <a:buClr>
                <a:srgbClr val="002060"/>
              </a:buClr>
            </a:pPr>
            <a:r>
              <a:rPr lang="en-US" sz="10666" dirty="0"/>
              <a:t>Plan for assessments</a:t>
            </a:r>
          </a:p>
          <a:p>
            <a:pPr lvl="1">
              <a:lnSpc>
                <a:spcPct val="120000"/>
              </a:lnSpc>
              <a:spcBef>
                <a:spcPts val="0"/>
              </a:spcBef>
              <a:buClr>
                <a:srgbClr val="002060"/>
              </a:buClr>
            </a:pPr>
            <a:r>
              <a:rPr lang="en-US" sz="10666" dirty="0"/>
              <a:t>Plan for serving students with disabilities, ELL, and struggling students</a:t>
            </a:r>
          </a:p>
          <a:p>
            <a:pPr lvl="1">
              <a:lnSpc>
                <a:spcPct val="120000"/>
              </a:lnSpc>
              <a:spcBef>
                <a:spcPts val="0"/>
              </a:spcBef>
              <a:buClr>
                <a:srgbClr val="002060"/>
              </a:buClr>
            </a:pPr>
            <a:r>
              <a:rPr lang="en-US" sz="10666" dirty="0"/>
              <a:t>Demonstration of community support</a:t>
            </a:r>
          </a:p>
          <a:p>
            <a:endParaRPr lang="en-US" dirty="0"/>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21</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
        <p:nvSpPr>
          <p:cNvPr id="7" name="5-Point Star 6"/>
          <p:cNvSpPr/>
          <p:nvPr/>
        </p:nvSpPr>
        <p:spPr>
          <a:xfrm>
            <a:off x="11327565" y="437041"/>
            <a:ext cx="675118" cy="5908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3728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07756"/>
            <a:ext cx="10842171" cy="840473"/>
          </a:xfrm>
        </p:spPr>
        <p:txBody>
          <a:bodyPr>
            <a:normAutofit/>
          </a:bodyPr>
          <a:lstStyle/>
          <a:p>
            <a:r>
              <a:rPr lang="en-US" dirty="0"/>
              <a:t>Application – 70 O.S. §3-134</a:t>
            </a:r>
          </a:p>
        </p:txBody>
      </p:sp>
      <p:sp>
        <p:nvSpPr>
          <p:cNvPr id="3" name="Content Placeholder 2"/>
          <p:cNvSpPr>
            <a:spLocks noGrp="1"/>
          </p:cNvSpPr>
          <p:nvPr>
            <p:ph idx="1"/>
          </p:nvPr>
        </p:nvSpPr>
        <p:spPr>
          <a:xfrm>
            <a:off x="624114" y="1248229"/>
            <a:ext cx="10929257" cy="5061132"/>
          </a:xfrm>
        </p:spPr>
        <p:txBody>
          <a:bodyPr>
            <a:normAutofit fontScale="25000" lnSpcReduction="20000"/>
          </a:bodyPr>
          <a:lstStyle/>
          <a:p>
            <a:pPr>
              <a:lnSpc>
                <a:spcPct val="120000"/>
              </a:lnSpc>
              <a:spcBef>
                <a:spcPts val="0"/>
              </a:spcBef>
              <a:buClr>
                <a:srgbClr val="002060"/>
              </a:buClr>
            </a:pPr>
            <a:r>
              <a:rPr lang="en-US" sz="10666" dirty="0"/>
              <a:t>Application to a sponsor must include </a:t>
            </a:r>
            <a:r>
              <a:rPr lang="en-US" sz="10666" b="1" dirty="0">
                <a:solidFill>
                  <a:schemeClr val="accent1">
                    <a:lumMod val="75000"/>
                  </a:schemeClr>
                </a:solidFill>
              </a:rPr>
              <a:t>35</a:t>
            </a:r>
            <a:r>
              <a:rPr lang="en-US" sz="10666" dirty="0"/>
              <a:t> elements:</a:t>
            </a:r>
          </a:p>
          <a:p>
            <a:pPr lvl="1">
              <a:lnSpc>
                <a:spcPct val="120000"/>
              </a:lnSpc>
              <a:spcBef>
                <a:spcPts val="0"/>
              </a:spcBef>
              <a:buClr>
                <a:srgbClr val="002060"/>
              </a:buClr>
            </a:pPr>
            <a:r>
              <a:rPr lang="en-US" sz="10666" dirty="0"/>
              <a:t>Plan for student recruitment</a:t>
            </a:r>
          </a:p>
          <a:p>
            <a:pPr lvl="1">
              <a:lnSpc>
                <a:spcPct val="120000"/>
              </a:lnSpc>
              <a:spcBef>
                <a:spcPts val="0"/>
              </a:spcBef>
              <a:buClr>
                <a:srgbClr val="002060"/>
              </a:buClr>
            </a:pPr>
            <a:r>
              <a:rPr lang="en-US" sz="10666" dirty="0"/>
              <a:t>Discipline policies</a:t>
            </a:r>
          </a:p>
          <a:p>
            <a:pPr lvl="1">
              <a:lnSpc>
                <a:spcPct val="120000"/>
              </a:lnSpc>
              <a:spcBef>
                <a:spcPts val="0"/>
              </a:spcBef>
              <a:buClr>
                <a:srgbClr val="002060"/>
              </a:buClr>
            </a:pPr>
            <a:r>
              <a:rPr lang="en-US" sz="10666" dirty="0"/>
              <a:t>Organizational structure and responsibilities</a:t>
            </a:r>
          </a:p>
          <a:p>
            <a:pPr lvl="1">
              <a:lnSpc>
                <a:spcPct val="120000"/>
              </a:lnSpc>
              <a:spcBef>
                <a:spcPts val="0"/>
              </a:spcBef>
              <a:buClr>
                <a:srgbClr val="002060"/>
              </a:buClr>
            </a:pPr>
            <a:r>
              <a:rPr lang="en-US" sz="10666" dirty="0"/>
              <a:t>Plans for transportation and food service</a:t>
            </a:r>
          </a:p>
          <a:p>
            <a:pPr lvl="1">
              <a:lnSpc>
                <a:spcPct val="120000"/>
              </a:lnSpc>
              <a:spcBef>
                <a:spcPts val="0"/>
              </a:spcBef>
              <a:buClr>
                <a:srgbClr val="002060"/>
              </a:buClr>
            </a:pPr>
            <a:r>
              <a:rPr lang="en-US" sz="10666" dirty="0"/>
              <a:t>Governing board meets at least quarterly</a:t>
            </a:r>
          </a:p>
          <a:p>
            <a:pPr lvl="1">
              <a:lnSpc>
                <a:spcPct val="120000"/>
              </a:lnSpc>
              <a:spcBef>
                <a:spcPts val="0"/>
              </a:spcBef>
              <a:buClr>
                <a:srgbClr val="002060"/>
              </a:buClr>
            </a:pPr>
            <a:r>
              <a:rPr lang="en-US" sz="10666" dirty="0"/>
              <a:t>Counties with 500,000 - a majority of board members residents within the boundary of the sponsor</a:t>
            </a:r>
          </a:p>
          <a:p>
            <a:pPr lvl="1">
              <a:lnSpc>
                <a:spcPct val="120000"/>
              </a:lnSpc>
              <a:spcBef>
                <a:spcPts val="0"/>
              </a:spcBef>
              <a:buClr>
                <a:srgbClr val="002060"/>
              </a:buClr>
            </a:pPr>
            <a:r>
              <a:rPr lang="en-US" sz="10666" dirty="0"/>
              <a:t>Requirement that the school follow Open Meeting and Open Records Acts</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22</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
        <p:nvSpPr>
          <p:cNvPr id="7" name="5-Point Star 6"/>
          <p:cNvSpPr/>
          <p:nvPr/>
        </p:nvSpPr>
        <p:spPr>
          <a:xfrm>
            <a:off x="11327565" y="437041"/>
            <a:ext cx="675118" cy="5908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5367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Sponsor Powers and Duties</a:t>
            </a:r>
          </a:p>
        </p:txBody>
      </p:sp>
      <p:sp>
        <p:nvSpPr>
          <p:cNvPr id="3" name="Content Placeholder 2"/>
          <p:cNvSpPr>
            <a:spLocks noGrp="1"/>
          </p:cNvSpPr>
          <p:nvPr>
            <p:ph idx="1"/>
          </p:nvPr>
        </p:nvSpPr>
        <p:spPr>
          <a:xfrm>
            <a:off x="478973" y="1600202"/>
            <a:ext cx="11103428" cy="4742543"/>
          </a:xfrm>
        </p:spPr>
        <p:txBody>
          <a:bodyPr>
            <a:normAutofit fontScale="40000" lnSpcReduction="20000"/>
          </a:bodyPr>
          <a:lstStyle/>
          <a:p>
            <a:pPr>
              <a:lnSpc>
                <a:spcPct val="120000"/>
              </a:lnSpc>
              <a:spcBef>
                <a:spcPts val="0"/>
              </a:spcBef>
            </a:pPr>
            <a:r>
              <a:rPr lang="en-US" sz="8666" dirty="0"/>
              <a:t>Oversight through annual performance review</a:t>
            </a:r>
          </a:p>
          <a:p>
            <a:pPr>
              <a:lnSpc>
                <a:spcPct val="120000"/>
              </a:lnSpc>
              <a:spcBef>
                <a:spcPts val="0"/>
              </a:spcBef>
            </a:pPr>
            <a:r>
              <a:rPr lang="en-US" sz="8666" dirty="0"/>
              <a:t>Decline weak or inadequate applications</a:t>
            </a:r>
          </a:p>
          <a:p>
            <a:pPr>
              <a:lnSpc>
                <a:spcPct val="120000"/>
              </a:lnSpc>
              <a:spcBef>
                <a:spcPts val="0"/>
              </a:spcBef>
            </a:pPr>
            <a:r>
              <a:rPr lang="en-US" sz="8666" dirty="0"/>
              <a:t>Monitor performance and legal compliance</a:t>
            </a:r>
          </a:p>
          <a:p>
            <a:pPr>
              <a:lnSpc>
                <a:spcPct val="120000"/>
              </a:lnSpc>
              <a:spcBef>
                <a:spcPts val="0"/>
              </a:spcBef>
            </a:pPr>
            <a:r>
              <a:rPr lang="en-US" sz="8666" dirty="0"/>
              <a:t>Renewal/non-renewal</a:t>
            </a:r>
          </a:p>
          <a:p>
            <a:pPr>
              <a:lnSpc>
                <a:spcPct val="120000"/>
              </a:lnSpc>
              <a:spcBef>
                <a:spcPts val="0"/>
              </a:spcBef>
            </a:pPr>
            <a:r>
              <a:rPr lang="en-US" sz="8666" dirty="0"/>
              <a:t>Develop policies </a:t>
            </a:r>
          </a:p>
          <a:p>
            <a:pPr>
              <a:lnSpc>
                <a:spcPct val="120000"/>
              </a:lnSpc>
              <a:spcBef>
                <a:spcPts val="0"/>
              </a:spcBef>
            </a:pPr>
            <a:r>
              <a:rPr lang="en-US" sz="8666" dirty="0"/>
              <a:t>Up to 3% of state allocation for administrative services</a:t>
            </a:r>
          </a:p>
          <a:p>
            <a:pPr lvl="1">
              <a:lnSpc>
                <a:spcPct val="120000"/>
              </a:lnSpc>
              <a:spcBef>
                <a:spcPts val="0"/>
              </a:spcBef>
            </a:pPr>
            <a:r>
              <a:rPr lang="en-US" sz="8666" dirty="0"/>
              <a:t>Provide SDE with financial records documenting any state funds retained </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23</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Tree>
    <p:extLst>
      <p:ext uri="{BB962C8B-B14F-4D97-AF65-F5344CB8AC3E}">
        <p14:creationId xmlns:p14="http://schemas.microsoft.com/office/powerpoint/2010/main" val="2309490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07756"/>
            <a:ext cx="10842171" cy="840473"/>
          </a:xfrm>
        </p:spPr>
        <p:txBody>
          <a:bodyPr>
            <a:normAutofit/>
          </a:bodyPr>
          <a:lstStyle/>
          <a:p>
            <a:r>
              <a:rPr lang="en-US" dirty="0"/>
              <a:t>Application Timeline</a:t>
            </a:r>
          </a:p>
        </p:txBody>
      </p:sp>
      <p:sp>
        <p:nvSpPr>
          <p:cNvPr id="3" name="Content Placeholder 2"/>
          <p:cNvSpPr>
            <a:spLocks noGrp="1"/>
          </p:cNvSpPr>
          <p:nvPr>
            <p:ph idx="1"/>
          </p:nvPr>
        </p:nvSpPr>
        <p:spPr>
          <a:xfrm>
            <a:off x="624114" y="1248229"/>
            <a:ext cx="10929257" cy="5061132"/>
          </a:xfrm>
        </p:spPr>
        <p:txBody>
          <a:bodyPr>
            <a:normAutofit fontScale="25000" lnSpcReduction="20000"/>
          </a:bodyPr>
          <a:lstStyle/>
          <a:p>
            <a:pPr>
              <a:lnSpc>
                <a:spcPct val="120000"/>
              </a:lnSpc>
              <a:spcBef>
                <a:spcPts val="0"/>
              </a:spcBef>
              <a:buClr>
                <a:srgbClr val="002060"/>
              </a:buClr>
            </a:pPr>
            <a:r>
              <a:rPr lang="en-US" sz="10666" dirty="0"/>
              <a:t>Once applicant submits a complete application to the sponsor, the sponsor has 90 days to respond to the application. If denied, the reason(s) for denying must be provided in writing to the applicant.</a:t>
            </a:r>
          </a:p>
          <a:p>
            <a:pPr>
              <a:lnSpc>
                <a:spcPct val="120000"/>
              </a:lnSpc>
              <a:spcBef>
                <a:spcPts val="0"/>
              </a:spcBef>
              <a:buClr>
                <a:srgbClr val="002060"/>
              </a:buClr>
            </a:pPr>
            <a:endParaRPr lang="en-US" sz="10666" dirty="0"/>
          </a:p>
          <a:p>
            <a:pPr>
              <a:lnSpc>
                <a:spcPct val="120000"/>
              </a:lnSpc>
              <a:spcBef>
                <a:spcPts val="0"/>
              </a:spcBef>
              <a:buClr>
                <a:srgbClr val="002060"/>
              </a:buClr>
            </a:pPr>
            <a:r>
              <a:rPr lang="en-US" sz="10666" dirty="0"/>
              <a:t>The applicant has up to 30 days to appeal the decision. The appeal must be sent to the original sponsor.</a:t>
            </a:r>
          </a:p>
          <a:p>
            <a:pPr>
              <a:lnSpc>
                <a:spcPct val="120000"/>
              </a:lnSpc>
              <a:spcBef>
                <a:spcPts val="0"/>
              </a:spcBef>
              <a:buClr>
                <a:srgbClr val="002060"/>
              </a:buClr>
            </a:pPr>
            <a:endParaRPr lang="en-US" sz="10666" dirty="0"/>
          </a:p>
          <a:p>
            <a:pPr>
              <a:lnSpc>
                <a:spcPct val="120000"/>
              </a:lnSpc>
              <a:spcBef>
                <a:spcPts val="0"/>
              </a:spcBef>
              <a:buClr>
                <a:srgbClr val="002060"/>
              </a:buClr>
            </a:pPr>
            <a:r>
              <a:rPr lang="en-US" sz="10666" dirty="0"/>
              <a:t>The sponsor has 30 additional days to respond to the appeal.</a:t>
            </a:r>
          </a:p>
          <a:p>
            <a:pPr>
              <a:lnSpc>
                <a:spcPct val="120000"/>
              </a:lnSpc>
              <a:spcBef>
                <a:spcPts val="0"/>
              </a:spcBef>
              <a:buClr>
                <a:srgbClr val="002060"/>
              </a:buClr>
            </a:pPr>
            <a:endParaRPr lang="en-US" sz="10666" dirty="0"/>
          </a:p>
          <a:p>
            <a:pPr>
              <a:lnSpc>
                <a:spcPct val="120000"/>
              </a:lnSpc>
              <a:spcBef>
                <a:spcPts val="0"/>
              </a:spcBef>
              <a:buClr>
                <a:srgbClr val="002060"/>
              </a:buClr>
            </a:pPr>
            <a:r>
              <a:rPr lang="en-US" sz="10666" dirty="0"/>
              <a:t>If denied a second time, an applicant has another 30 days to appeal to the State Board of Education and the State Board has up to 60 days to respond to the appeal. The State Board’s decision is final. </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24</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
        <p:nvSpPr>
          <p:cNvPr id="7" name="5-Point Star 6"/>
          <p:cNvSpPr/>
          <p:nvPr/>
        </p:nvSpPr>
        <p:spPr>
          <a:xfrm>
            <a:off x="11327565" y="437041"/>
            <a:ext cx="675118" cy="5908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9988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0138EC-F540-4764-B5D2-09286ED4DF6B}"/>
              </a:ext>
            </a:extLst>
          </p:cNvPr>
          <p:cNvSpPr>
            <a:spLocks noGrp="1"/>
          </p:cNvSpPr>
          <p:nvPr>
            <p:ph type="title"/>
          </p:nvPr>
        </p:nvSpPr>
        <p:spPr/>
        <p:txBody>
          <a:bodyPr/>
          <a:lstStyle/>
          <a:p>
            <a:r>
              <a:rPr lang="en-US" dirty="0"/>
              <a:t>How to Build a Charter School in 6 Steps</a:t>
            </a:r>
          </a:p>
        </p:txBody>
      </p:sp>
      <p:graphicFrame>
        <p:nvGraphicFramePr>
          <p:cNvPr id="11" name="Content Placeholder 10">
            <a:extLst>
              <a:ext uri="{FF2B5EF4-FFF2-40B4-BE49-F238E27FC236}">
                <a16:creationId xmlns:a16="http://schemas.microsoft.com/office/drawing/2014/main" id="{75D70A22-5523-40CE-BCD1-8FB20D317165}"/>
              </a:ext>
            </a:extLst>
          </p:cNvPr>
          <p:cNvGraphicFramePr>
            <a:graphicFrameLocks noGrp="1"/>
          </p:cNvGraphicFramePr>
          <p:nvPr>
            <p:ph idx="1"/>
            <p:extLst>
              <p:ext uri="{D42A27DB-BD31-4B8C-83A1-F6EECF244321}">
                <p14:modId xmlns:p14="http://schemas.microsoft.com/office/powerpoint/2010/main" val="4290741742"/>
              </p:ext>
            </p:extLst>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193BCF41-AEB5-4408-9565-DE4EB76F677E}"/>
              </a:ext>
            </a:extLst>
          </p:cNvPr>
          <p:cNvSpPr>
            <a:spLocks noGrp="1"/>
          </p:cNvSpPr>
          <p:nvPr>
            <p:ph type="ftr" sz="quarter" idx="11"/>
          </p:nvPr>
        </p:nvSpPr>
        <p:spPr/>
        <p:txBody>
          <a:bodyPr/>
          <a:lstStyle/>
          <a:p>
            <a:r>
              <a:rPr lang="en-US" dirty="0"/>
              <a:t>Oklahoma Charter School Basics</a:t>
            </a:r>
          </a:p>
        </p:txBody>
      </p:sp>
      <p:sp>
        <p:nvSpPr>
          <p:cNvPr id="6" name="Slide Number Placeholder 5">
            <a:extLst>
              <a:ext uri="{FF2B5EF4-FFF2-40B4-BE49-F238E27FC236}">
                <a16:creationId xmlns:a16="http://schemas.microsoft.com/office/drawing/2014/main" id="{FEB12BC3-0710-453D-B372-5DE18AAB951A}"/>
              </a:ext>
            </a:extLst>
          </p:cNvPr>
          <p:cNvSpPr>
            <a:spLocks noGrp="1"/>
          </p:cNvSpPr>
          <p:nvPr>
            <p:ph type="sldNum" sz="quarter" idx="12"/>
          </p:nvPr>
        </p:nvSpPr>
        <p:spPr/>
        <p:txBody>
          <a:bodyPr/>
          <a:lstStyle/>
          <a:p>
            <a:fld id="{D5CA4161-6EC3-4748-B7F3-82EA64CE3DD4}" type="slidenum">
              <a:rPr lang="en-US" smtClean="0"/>
              <a:pPr/>
              <a:t>25</a:t>
            </a:fld>
            <a:endParaRPr lang="en-US" dirty="0"/>
          </a:p>
        </p:txBody>
      </p:sp>
      <p:sp>
        <p:nvSpPr>
          <p:cNvPr id="2" name="Oval 1"/>
          <p:cNvSpPr/>
          <p:nvPr/>
        </p:nvSpPr>
        <p:spPr>
          <a:xfrm>
            <a:off x="7976074" y="1574288"/>
            <a:ext cx="3760149" cy="24270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0387528" y="230188"/>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Tree>
    <p:extLst>
      <p:ext uri="{BB962C8B-B14F-4D97-AF65-F5344CB8AC3E}">
        <p14:creationId xmlns:p14="http://schemas.microsoft.com/office/powerpoint/2010/main" val="689162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Contracts</a:t>
            </a:r>
            <a:endParaRPr dirty="0"/>
          </a:p>
        </p:txBody>
      </p:sp>
      <p:sp>
        <p:nvSpPr>
          <p:cNvPr id="109" name="Google Shape;109;p20"/>
          <p:cNvSpPr txBox="1">
            <a:spLocks noGrp="1"/>
          </p:cNvSpPr>
          <p:nvPr>
            <p:ph idx="1"/>
          </p:nvPr>
        </p:nvSpPr>
        <p:spPr>
          <a:xfrm>
            <a:off x="294199" y="1235966"/>
            <a:ext cx="11603603" cy="4351338"/>
          </a:xfrm>
          <a:prstGeom prst="rect">
            <a:avLst/>
          </a:prstGeom>
        </p:spPr>
        <p:txBody>
          <a:bodyPr spcFirstLastPara="1" vert="horz" wrap="square" lIns="121900" tIns="121900" rIns="121900" bIns="121900" rtlCol="0" anchor="t" anchorCtr="0">
            <a:noAutofit/>
          </a:bodyPr>
          <a:lstStyle/>
          <a:p>
            <a:pPr marL="609597" indent="-457200">
              <a:lnSpc>
                <a:spcPts val="3200"/>
              </a:lnSpc>
              <a:buSzPct val="100000"/>
            </a:pPr>
            <a:r>
              <a:rPr lang="en" sz="2800" dirty="0"/>
              <a:t>After a charter school application is approved, the final - and arguably most important - step is finalizing a contract with the sponsor. </a:t>
            </a:r>
            <a:endParaRPr sz="2800" dirty="0"/>
          </a:p>
          <a:p>
            <a:pPr marL="609597" indent="-457200">
              <a:lnSpc>
                <a:spcPts val="3200"/>
              </a:lnSpc>
              <a:spcBef>
                <a:spcPts val="1600"/>
              </a:spcBef>
              <a:buSzPct val="100000"/>
            </a:pPr>
            <a:r>
              <a:rPr lang="en" sz="2800" dirty="0"/>
              <a:t>The contract will typically use the charter application as a starting point and will define the relationship between the sponsor and the applicant. </a:t>
            </a:r>
            <a:endParaRPr sz="2800" dirty="0"/>
          </a:p>
          <a:p>
            <a:pPr marL="609597" indent="-457200">
              <a:lnSpc>
                <a:spcPts val="3200"/>
              </a:lnSpc>
              <a:spcBef>
                <a:spcPts val="1600"/>
              </a:spcBef>
              <a:buSzPct val="100000"/>
            </a:pPr>
            <a:r>
              <a:rPr lang="en" sz="2800" dirty="0"/>
              <a:t>It is critical that a charter school have legal counsel available to support these negotiations as the charter contract - NOT the application - is the legally binding document that parties will reference if a dispute arises. </a:t>
            </a:r>
            <a:endParaRPr sz="2800" dirty="0"/>
          </a:p>
          <a:p>
            <a:pPr marL="0" indent="0">
              <a:spcBef>
                <a:spcPts val="2133"/>
              </a:spcBef>
              <a:spcAft>
                <a:spcPts val="2133"/>
              </a:spcAft>
              <a:buNone/>
            </a:pPr>
            <a:endParaRPr dirty="0"/>
          </a:p>
        </p:txBody>
      </p:sp>
      <p:sp>
        <p:nvSpPr>
          <p:cNvPr id="6" name="Footer Placeholder 4"/>
          <p:cNvSpPr>
            <a:spLocks noGrp="1"/>
          </p:cNvSpPr>
          <p:nvPr>
            <p:ph type="ftr" sz="quarter" idx="11"/>
          </p:nvPr>
        </p:nvSpPr>
        <p:spPr/>
        <p:txBody>
          <a:bodyPr/>
          <a:lstStyle/>
          <a:p>
            <a:r>
              <a:rPr lang="en-US" dirty="0"/>
              <a:t>Oklahoma Charter School Basics</a:t>
            </a:r>
          </a:p>
        </p:txBody>
      </p:sp>
      <p:sp>
        <p:nvSpPr>
          <p:cNvPr id="4" name="TextBox 3"/>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
        <p:nvSpPr>
          <p:cNvPr id="5" name="5-Point Star 4"/>
          <p:cNvSpPr/>
          <p:nvPr/>
        </p:nvSpPr>
        <p:spPr>
          <a:xfrm>
            <a:off x="11327565" y="437041"/>
            <a:ext cx="675118" cy="5908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D5CA4161-6EC3-4748-B7F3-82EA64CE3DD4}" type="slidenum">
              <a:rPr lang="en-US" smtClean="0"/>
              <a:pPr/>
              <a:t>26</a:t>
            </a:fld>
            <a:endParaRPr lang="en-US" dirty="0"/>
          </a:p>
        </p:txBody>
      </p:sp>
    </p:spTree>
    <p:extLst>
      <p:ext uri="{BB962C8B-B14F-4D97-AF65-F5344CB8AC3E}">
        <p14:creationId xmlns:p14="http://schemas.microsoft.com/office/powerpoint/2010/main" val="332666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0070C0"/>
                </a:solidFill>
              </a:rPr>
              <a:t>Contract – 70 O.S. §3-135*</a:t>
            </a:r>
          </a:p>
        </p:txBody>
      </p:sp>
      <p:sp>
        <p:nvSpPr>
          <p:cNvPr id="3" name="Content Placeholder 2"/>
          <p:cNvSpPr>
            <a:spLocks noGrp="1"/>
          </p:cNvSpPr>
          <p:nvPr>
            <p:ph idx="1"/>
          </p:nvPr>
        </p:nvSpPr>
        <p:spPr/>
        <p:txBody>
          <a:bodyPr>
            <a:noAutofit/>
          </a:bodyPr>
          <a:lstStyle/>
          <a:p>
            <a:pPr>
              <a:lnSpc>
                <a:spcPct val="100000"/>
              </a:lnSpc>
            </a:pPr>
            <a:r>
              <a:rPr lang="en-US" sz="2800" dirty="0"/>
              <a:t>Charter incorporation</a:t>
            </a:r>
          </a:p>
          <a:p>
            <a:pPr>
              <a:lnSpc>
                <a:spcPct val="100000"/>
              </a:lnSpc>
            </a:pPr>
            <a:r>
              <a:rPr lang="en-US" sz="2800" dirty="0"/>
              <a:t>Admission policies and procedures </a:t>
            </a:r>
          </a:p>
          <a:p>
            <a:pPr lvl="1">
              <a:lnSpc>
                <a:spcPct val="100000"/>
              </a:lnSpc>
              <a:spcBef>
                <a:spcPts val="0"/>
              </a:spcBef>
            </a:pPr>
            <a:r>
              <a:rPr lang="en-US" sz="2800" dirty="0"/>
              <a:t>“Equally free and open”</a:t>
            </a:r>
          </a:p>
          <a:p>
            <a:pPr lvl="1">
              <a:lnSpc>
                <a:spcPct val="100000"/>
              </a:lnSpc>
              <a:spcBef>
                <a:spcPts val="0"/>
              </a:spcBef>
            </a:pPr>
            <a:r>
              <a:rPr lang="en-US" sz="2800" dirty="0"/>
              <a:t>Shall not discriminate or limit enrollment</a:t>
            </a:r>
          </a:p>
          <a:p>
            <a:pPr lvl="1">
              <a:lnSpc>
                <a:spcPct val="100000"/>
              </a:lnSpc>
              <a:spcBef>
                <a:spcPts val="0"/>
              </a:spcBef>
            </a:pPr>
            <a:r>
              <a:rPr lang="en-US" sz="2800" dirty="0"/>
              <a:t>Tiered enrollment</a:t>
            </a:r>
          </a:p>
          <a:p>
            <a:pPr lvl="1">
              <a:lnSpc>
                <a:spcPct val="100000"/>
              </a:lnSpc>
              <a:spcBef>
                <a:spcPts val="0"/>
              </a:spcBef>
            </a:pPr>
            <a:r>
              <a:rPr lang="en-US" sz="2800" dirty="0"/>
              <a:t>Lottery</a:t>
            </a:r>
          </a:p>
          <a:p>
            <a:pPr lvl="1">
              <a:lnSpc>
                <a:spcPct val="100000"/>
              </a:lnSpc>
              <a:spcBef>
                <a:spcPts val="0"/>
              </a:spcBef>
            </a:pPr>
            <a:r>
              <a:rPr lang="en-US" sz="2800" dirty="0"/>
              <a:t>Academic Enterprise Zone</a:t>
            </a:r>
            <a:endParaRPr lang="en-US" dirty="0"/>
          </a:p>
          <a:p>
            <a:pPr marL="0" indent="0">
              <a:spcBef>
                <a:spcPts val="0"/>
              </a:spcBef>
              <a:buNone/>
            </a:pPr>
            <a:endParaRPr lang="en-US" dirty="0"/>
          </a:p>
          <a:p>
            <a:pPr marL="0" indent="0">
              <a:spcBef>
                <a:spcPts val="0"/>
              </a:spcBef>
              <a:buNone/>
            </a:pPr>
            <a:r>
              <a:rPr lang="en-US" dirty="0"/>
              <a:t>*Law changing July 1, 2024</a:t>
            </a:r>
          </a:p>
        </p:txBody>
      </p:sp>
      <p:sp>
        <p:nvSpPr>
          <p:cNvPr id="5" name="Slide Number Placeholder 4"/>
          <p:cNvSpPr>
            <a:spLocks noGrp="1"/>
          </p:cNvSpPr>
          <p:nvPr>
            <p:ph type="sldNum" sz="quarter" idx="12"/>
          </p:nvPr>
        </p:nvSpPr>
        <p:spPr/>
        <p:txBody>
          <a:bodyPr/>
          <a:lstStyle/>
          <a:p>
            <a:pPr algn="r"/>
            <a:fld id="{00000000-1234-1234-1234-123412341234}" type="slidenum">
              <a:rPr lang="en" smtClean="0"/>
              <a:pPr algn="r"/>
              <a:t>27</a:t>
            </a:fld>
            <a:endParaRPr lang="en"/>
          </a:p>
        </p:txBody>
      </p:sp>
      <p:sp>
        <p:nvSpPr>
          <p:cNvPr id="7" name="Footer Placeholder 4"/>
          <p:cNvSpPr>
            <a:spLocks noGrp="1"/>
          </p:cNvSpPr>
          <p:nvPr>
            <p:ph type="ftr" sz="quarter" idx="11"/>
          </p:nvPr>
        </p:nvSpPr>
        <p:spPr>
          <a:xfrm>
            <a:off x="513829" y="6363318"/>
            <a:ext cx="5966098" cy="365125"/>
          </a:xfrm>
        </p:spPr>
        <p:txBody>
          <a:bodyPr/>
          <a:lstStyle/>
          <a:p>
            <a:r>
              <a:rPr lang="en-US" dirty="0"/>
              <a:t>Oklahoma Charter School Basics</a:t>
            </a:r>
          </a:p>
        </p:txBody>
      </p:sp>
    </p:spTree>
    <p:extLst>
      <p:ext uri="{BB962C8B-B14F-4D97-AF65-F5344CB8AC3E}">
        <p14:creationId xmlns:p14="http://schemas.microsoft.com/office/powerpoint/2010/main" val="65369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695"/>
            <a:ext cx="10972800" cy="2417763"/>
          </a:xfrm>
        </p:spPr>
        <p:txBody>
          <a:bodyPr>
            <a:noAutofit/>
          </a:bodyPr>
          <a:lstStyle/>
          <a:p>
            <a:r>
              <a:rPr lang="en-US" dirty="0"/>
              <a:t>Performance Framework</a:t>
            </a:r>
            <a:br>
              <a:rPr lang="en-US" dirty="0"/>
            </a:br>
            <a:r>
              <a:rPr lang="en-US" dirty="0"/>
              <a:t>70 O.S. §3-135</a:t>
            </a:r>
          </a:p>
        </p:txBody>
      </p:sp>
      <p:sp>
        <p:nvSpPr>
          <p:cNvPr id="3" name="Content Placeholder 2"/>
          <p:cNvSpPr>
            <a:spLocks noGrp="1"/>
          </p:cNvSpPr>
          <p:nvPr>
            <p:ph idx="1"/>
          </p:nvPr>
        </p:nvSpPr>
        <p:spPr>
          <a:xfrm>
            <a:off x="609600" y="1970315"/>
            <a:ext cx="10972800" cy="4887685"/>
          </a:xfrm>
        </p:spPr>
        <p:txBody>
          <a:bodyPr>
            <a:noAutofit/>
          </a:bodyPr>
          <a:lstStyle/>
          <a:p>
            <a:pPr>
              <a:spcBef>
                <a:spcPts val="0"/>
              </a:spcBef>
            </a:pPr>
            <a:r>
              <a:rPr lang="en-US" sz="2800" dirty="0"/>
              <a:t>Academic proficiency</a:t>
            </a:r>
          </a:p>
          <a:p>
            <a:pPr>
              <a:spcBef>
                <a:spcPts val="0"/>
              </a:spcBef>
            </a:pPr>
            <a:r>
              <a:rPr lang="en-US" sz="2800" dirty="0"/>
              <a:t>Academic growth</a:t>
            </a:r>
          </a:p>
          <a:p>
            <a:pPr>
              <a:spcBef>
                <a:spcPts val="0"/>
              </a:spcBef>
            </a:pPr>
            <a:r>
              <a:rPr lang="en-US" sz="2800" dirty="0"/>
              <a:t>Attendance </a:t>
            </a:r>
          </a:p>
          <a:p>
            <a:pPr>
              <a:spcBef>
                <a:spcPts val="0"/>
              </a:spcBef>
            </a:pPr>
            <a:r>
              <a:rPr lang="en-US" sz="2800" dirty="0"/>
              <a:t>Graduation rate</a:t>
            </a:r>
          </a:p>
          <a:p>
            <a:pPr>
              <a:spcBef>
                <a:spcPts val="0"/>
              </a:spcBef>
            </a:pPr>
            <a:r>
              <a:rPr lang="en-US" sz="2800" dirty="0"/>
              <a:t>Postsecondary readiness</a:t>
            </a:r>
          </a:p>
          <a:p>
            <a:pPr>
              <a:spcBef>
                <a:spcPts val="0"/>
              </a:spcBef>
            </a:pPr>
            <a:r>
              <a:rPr lang="en-US" sz="2800" dirty="0"/>
              <a:t>Financial</a:t>
            </a:r>
          </a:p>
          <a:p>
            <a:pPr>
              <a:spcBef>
                <a:spcPts val="0"/>
              </a:spcBef>
            </a:pPr>
            <a:r>
              <a:rPr lang="en-US" sz="2800" dirty="0"/>
              <a:t>Governing board performance</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28</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Sponsors</a:t>
            </a:r>
          </a:p>
        </p:txBody>
      </p:sp>
    </p:spTree>
    <p:extLst>
      <p:ext uri="{BB962C8B-B14F-4D97-AF65-F5344CB8AC3E}">
        <p14:creationId xmlns:p14="http://schemas.microsoft.com/office/powerpoint/2010/main" val="3896305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Startup Provisions - 70 O.S. §3-135</a:t>
            </a:r>
          </a:p>
        </p:txBody>
      </p:sp>
      <p:sp>
        <p:nvSpPr>
          <p:cNvPr id="3" name="Content Placeholder 2"/>
          <p:cNvSpPr>
            <a:spLocks noGrp="1"/>
          </p:cNvSpPr>
          <p:nvPr>
            <p:ph idx="1"/>
          </p:nvPr>
        </p:nvSpPr>
        <p:spPr>
          <a:xfrm>
            <a:off x="333828" y="1600200"/>
            <a:ext cx="11408229" cy="4526000"/>
          </a:xfrm>
        </p:spPr>
        <p:txBody>
          <a:bodyPr>
            <a:normAutofit fontScale="25000" lnSpcReduction="20000"/>
          </a:bodyPr>
          <a:lstStyle/>
          <a:p>
            <a:pPr>
              <a:lnSpc>
                <a:spcPct val="120000"/>
              </a:lnSpc>
              <a:spcBef>
                <a:spcPts val="0"/>
              </a:spcBef>
            </a:pPr>
            <a:r>
              <a:rPr lang="en-US" sz="11200" dirty="0"/>
              <a:t>No hiring or operations until contract is signed</a:t>
            </a:r>
          </a:p>
          <a:p>
            <a:pPr>
              <a:lnSpc>
                <a:spcPct val="120000"/>
              </a:lnSpc>
              <a:spcBef>
                <a:spcPts val="0"/>
              </a:spcBef>
            </a:pPr>
            <a:r>
              <a:rPr lang="en-US" sz="11200" dirty="0"/>
              <a:t>Sponsor “reasonable” preopening requirements</a:t>
            </a:r>
          </a:p>
          <a:p>
            <a:pPr lvl="1">
              <a:lnSpc>
                <a:spcPct val="120000"/>
              </a:lnSpc>
              <a:spcBef>
                <a:spcPts val="0"/>
              </a:spcBef>
            </a:pPr>
            <a:r>
              <a:rPr lang="en-US" sz="11200" dirty="0"/>
              <a:t>Health, building, safety, insurance, other requirements</a:t>
            </a:r>
          </a:p>
          <a:p>
            <a:pPr>
              <a:lnSpc>
                <a:spcPct val="120000"/>
              </a:lnSpc>
              <a:spcBef>
                <a:spcPts val="0"/>
              </a:spcBef>
            </a:pPr>
            <a:r>
              <a:rPr lang="en-US" sz="11200" dirty="0"/>
              <a:t>Employment Agreement</a:t>
            </a:r>
          </a:p>
          <a:p>
            <a:pPr lvl="1">
              <a:lnSpc>
                <a:spcPct val="120000"/>
              </a:lnSpc>
              <a:spcBef>
                <a:spcPts val="0"/>
              </a:spcBef>
            </a:pPr>
            <a:r>
              <a:rPr lang="en-US" sz="11200" dirty="0"/>
              <a:t>Professional development</a:t>
            </a:r>
          </a:p>
          <a:p>
            <a:pPr lvl="1">
              <a:lnSpc>
                <a:spcPct val="120000"/>
              </a:lnSpc>
              <a:spcBef>
                <a:spcPts val="0"/>
              </a:spcBef>
            </a:pPr>
            <a:r>
              <a:rPr lang="en-US" sz="11200" dirty="0"/>
              <a:t>Certification </a:t>
            </a:r>
          </a:p>
          <a:p>
            <a:pPr lvl="1">
              <a:lnSpc>
                <a:spcPct val="120000"/>
              </a:lnSpc>
              <a:spcBef>
                <a:spcPts val="0"/>
              </a:spcBef>
            </a:pPr>
            <a:r>
              <a:rPr lang="en-US" sz="11200" dirty="0"/>
              <a:t>Leave policy</a:t>
            </a:r>
          </a:p>
          <a:p>
            <a:pPr lvl="1">
              <a:lnSpc>
                <a:spcPct val="120000"/>
              </a:lnSpc>
              <a:spcBef>
                <a:spcPts val="0"/>
              </a:spcBef>
            </a:pPr>
            <a:r>
              <a:rPr lang="en-US" sz="11200" dirty="0"/>
              <a:t>Suspension/dismissal</a:t>
            </a:r>
          </a:p>
          <a:p>
            <a:pPr lvl="1">
              <a:lnSpc>
                <a:spcPct val="120000"/>
              </a:lnSpc>
              <a:spcBef>
                <a:spcPts val="0"/>
              </a:spcBef>
            </a:pPr>
            <a:r>
              <a:rPr lang="en-US" sz="11200" dirty="0"/>
              <a:t>Rights if closed/terminated</a:t>
            </a:r>
          </a:p>
          <a:p>
            <a:endParaRPr lang="en-US" dirty="0"/>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29</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152568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0138EC-F540-4764-B5D2-09286ED4DF6B}"/>
              </a:ext>
            </a:extLst>
          </p:cNvPr>
          <p:cNvSpPr>
            <a:spLocks noGrp="1"/>
          </p:cNvSpPr>
          <p:nvPr>
            <p:ph type="title"/>
          </p:nvPr>
        </p:nvSpPr>
        <p:spPr/>
        <p:txBody>
          <a:bodyPr/>
          <a:lstStyle/>
          <a:p>
            <a:r>
              <a:rPr lang="en-US" dirty="0"/>
              <a:t>How to Build a Charter School in 6 Steps</a:t>
            </a:r>
          </a:p>
        </p:txBody>
      </p:sp>
      <p:graphicFrame>
        <p:nvGraphicFramePr>
          <p:cNvPr id="11" name="Content Placeholder 10">
            <a:extLst>
              <a:ext uri="{FF2B5EF4-FFF2-40B4-BE49-F238E27FC236}">
                <a16:creationId xmlns:a16="http://schemas.microsoft.com/office/drawing/2014/main" id="{75D70A22-5523-40CE-BCD1-8FB20D317165}"/>
              </a:ext>
            </a:extLst>
          </p:cNvPr>
          <p:cNvGraphicFramePr>
            <a:graphicFrameLocks noGrp="1"/>
          </p:cNvGraphicFramePr>
          <p:nvPr>
            <p:ph idx="1"/>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193BCF41-AEB5-4408-9565-DE4EB76F677E}"/>
              </a:ext>
            </a:extLst>
          </p:cNvPr>
          <p:cNvSpPr>
            <a:spLocks noGrp="1"/>
          </p:cNvSpPr>
          <p:nvPr>
            <p:ph type="ftr" sz="quarter" idx="11"/>
          </p:nvPr>
        </p:nvSpPr>
        <p:spPr/>
        <p:txBody>
          <a:bodyPr/>
          <a:lstStyle/>
          <a:p>
            <a:r>
              <a:rPr lang="en-US" dirty="0"/>
              <a:t>Oklahoma Charter School Basics</a:t>
            </a:r>
          </a:p>
        </p:txBody>
      </p:sp>
      <p:sp>
        <p:nvSpPr>
          <p:cNvPr id="6" name="Slide Number Placeholder 5">
            <a:extLst>
              <a:ext uri="{FF2B5EF4-FFF2-40B4-BE49-F238E27FC236}">
                <a16:creationId xmlns:a16="http://schemas.microsoft.com/office/drawing/2014/main" id="{FEB12BC3-0710-453D-B372-5DE18AAB951A}"/>
              </a:ext>
            </a:extLst>
          </p:cNvPr>
          <p:cNvSpPr>
            <a:spLocks noGrp="1"/>
          </p:cNvSpPr>
          <p:nvPr>
            <p:ph type="sldNum" sz="quarter" idx="12"/>
          </p:nvPr>
        </p:nvSpPr>
        <p:spPr/>
        <p:txBody>
          <a:bodyPr/>
          <a:lstStyle/>
          <a:p>
            <a:fld id="{D5CA4161-6EC3-4748-B7F3-82EA64CE3DD4}" type="slidenum">
              <a:rPr lang="en-US" smtClean="0"/>
              <a:pPr/>
              <a:t>3</a:t>
            </a:fld>
            <a:endParaRPr lang="en-US" dirty="0"/>
          </a:p>
        </p:txBody>
      </p:sp>
      <p:sp>
        <p:nvSpPr>
          <p:cNvPr id="8" name="5-Point Star 7"/>
          <p:cNvSpPr/>
          <p:nvPr/>
        </p:nvSpPr>
        <p:spPr>
          <a:xfrm>
            <a:off x="11297540" y="504582"/>
            <a:ext cx="791910" cy="5790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6803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Compliance - 70 O.S. §3-136</a:t>
            </a:r>
          </a:p>
        </p:txBody>
      </p:sp>
      <p:sp>
        <p:nvSpPr>
          <p:cNvPr id="3" name="Content Placeholder 2"/>
          <p:cNvSpPr>
            <a:spLocks noGrp="1"/>
          </p:cNvSpPr>
          <p:nvPr>
            <p:ph sz="half" idx="1"/>
          </p:nvPr>
        </p:nvSpPr>
        <p:spPr>
          <a:xfrm>
            <a:off x="294199" y="1825625"/>
            <a:ext cx="10242373" cy="4351338"/>
          </a:xfrm>
        </p:spPr>
        <p:txBody>
          <a:bodyPr>
            <a:normAutofit/>
          </a:bodyPr>
          <a:lstStyle/>
          <a:p>
            <a:r>
              <a:rPr lang="en-US" sz="3200" dirty="0"/>
              <a:t>Except as provided for in the Charter Schools Act… exempt from statutes, rules, and regulations</a:t>
            </a:r>
            <a:endParaRPr lang="en-US" dirty="0"/>
          </a:p>
        </p:txBody>
      </p:sp>
      <p:sp>
        <p:nvSpPr>
          <p:cNvPr id="5" name="Slide Number Placeholder 4"/>
          <p:cNvSpPr>
            <a:spLocks noGrp="1"/>
          </p:cNvSpPr>
          <p:nvPr>
            <p:ph type="sldNum" sz="quarter" idx="12"/>
          </p:nvPr>
        </p:nvSpPr>
        <p:spPr/>
        <p:txBody>
          <a:bodyPr/>
          <a:lstStyle/>
          <a:p>
            <a:pPr algn="r"/>
            <a:fld id="{00000000-1234-1234-1234-123412341234}" type="slidenum">
              <a:rPr lang="en" smtClean="0"/>
              <a:pPr algn="r"/>
              <a:t>30</a:t>
            </a:fld>
            <a:endParaRPr lang="en" dirty="0"/>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
        <p:nvSpPr>
          <p:cNvPr id="7" name="Footer Placeholder 4"/>
          <p:cNvSpPr>
            <a:spLocks noGrp="1"/>
          </p:cNvSpPr>
          <p:nvPr>
            <p:ph type="ftr" sz="quarter" idx="11"/>
          </p:nvPr>
        </p:nvSpPr>
        <p:spPr>
          <a:xfrm>
            <a:off x="513829" y="6363318"/>
            <a:ext cx="5966098" cy="365125"/>
          </a:xfrm>
        </p:spPr>
        <p:txBody>
          <a:bodyPr/>
          <a:lstStyle/>
          <a:p>
            <a:r>
              <a:rPr lang="en-US" dirty="0"/>
              <a:t>Oklahoma Charter School Basics</a:t>
            </a:r>
          </a:p>
        </p:txBody>
      </p:sp>
    </p:spTree>
    <p:extLst>
      <p:ext uri="{BB962C8B-B14F-4D97-AF65-F5344CB8AC3E}">
        <p14:creationId xmlns:p14="http://schemas.microsoft.com/office/powerpoint/2010/main" val="98318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Contract Terms</a:t>
            </a:r>
          </a:p>
        </p:txBody>
      </p:sp>
      <p:sp>
        <p:nvSpPr>
          <p:cNvPr id="3" name="Content Placeholder 2"/>
          <p:cNvSpPr>
            <a:spLocks noGrp="1"/>
          </p:cNvSpPr>
          <p:nvPr>
            <p:ph idx="1"/>
          </p:nvPr>
        </p:nvSpPr>
        <p:spPr/>
        <p:txBody>
          <a:bodyPr/>
          <a:lstStyle/>
          <a:p>
            <a:pPr>
              <a:spcBef>
                <a:spcPts val="0"/>
              </a:spcBef>
            </a:pPr>
            <a:r>
              <a:rPr lang="en-US" sz="2800" dirty="0"/>
              <a:t>Nonsectarian</a:t>
            </a:r>
          </a:p>
          <a:p>
            <a:pPr lvl="1">
              <a:spcBef>
                <a:spcPts val="0"/>
              </a:spcBef>
            </a:pPr>
            <a:r>
              <a:rPr lang="en-US" sz="2400" dirty="0"/>
              <a:t>BUT violates First Amendment to U.S. Constitution</a:t>
            </a:r>
          </a:p>
          <a:p>
            <a:pPr>
              <a:spcBef>
                <a:spcPts val="0"/>
              </a:spcBef>
            </a:pPr>
            <a:r>
              <a:rPr lang="en-US" sz="2800" dirty="0"/>
              <a:t>Oklahoma School Testing Program (OSTP)</a:t>
            </a:r>
          </a:p>
          <a:p>
            <a:pPr>
              <a:spcBef>
                <a:spcPts val="0"/>
              </a:spcBef>
            </a:pPr>
            <a:r>
              <a:rPr lang="en-US" sz="2800" dirty="0"/>
              <a:t>Financial audits, audit procedures, reporting requirements</a:t>
            </a:r>
          </a:p>
          <a:p>
            <a:pPr>
              <a:spcBef>
                <a:spcPts val="0"/>
              </a:spcBef>
            </a:pPr>
            <a:r>
              <a:rPr lang="en-US" sz="2800" dirty="0"/>
              <a:t>Use Oklahoma Cost Account System (OCAS) to report financial transactions </a:t>
            </a:r>
          </a:p>
          <a:p>
            <a:pPr>
              <a:spcBef>
                <a:spcPts val="0"/>
              </a:spcBef>
            </a:pPr>
            <a:r>
              <a:rPr lang="en-US" sz="2800" dirty="0"/>
              <a:t>Individuals with Disabilities Education Act (IDEA)</a:t>
            </a:r>
          </a:p>
          <a:p>
            <a:pPr>
              <a:spcBef>
                <a:spcPts val="0"/>
              </a:spcBef>
            </a:pPr>
            <a:endParaRPr lang="en-US" sz="3733" dirty="0"/>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31</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1339086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Compliance - 70 O.S. §3-136</a:t>
            </a:r>
          </a:p>
        </p:txBody>
      </p:sp>
      <p:sp>
        <p:nvSpPr>
          <p:cNvPr id="3" name="Content Placeholder 2"/>
          <p:cNvSpPr>
            <a:spLocks noGrp="1"/>
          </p:cNvSpPr>
          <p:nvPr>
            <p:ph sz="half" idx="1"/>
          </p:nvPr>
        </p:nvSpPr>
        <p:spPr/>
        <p:txBody>
          <a:bodyPr>
            <a:normAutofit fontScale="92500"/>
          </a:bodyPr>
          <a:lstStyle/>
          <a:p>
            <a:r>
              <a:rPr lang="en-US" sz="3200" dirty="0"/>
              <a:t>Board member conflict of interest statutes</a:t>
            </a:r>
          </a:p>
          <a:p>
            <a:r>
              <a:rPr lang="en-US" sz="3200" dirty="0"/>
              <a:t>No tuition or fees</a:t>
            </a:r>
          </a:p>
          <a:p>
            <a:r>
              <a:rPr lang="en-US" sz="3200" dirty="0"/>
              <a:t>No home school generation of revenue</a:t>
            </a:r>
          </a:p>
          <a:p>
            <a:r>
              <a:rPr lang="en-US" sz="3200" dirty="0"/>
              <a:t>Days of instruction (180 days/1080 hours)</a:t>
            </a:r>
          </a:p>
          <a:p>
            <a:r>
              <a:rPr lang="en-US" sz="3200" dirty="0"/>
              <a:t>Student suspension</a:t>
            </a:r>
          </a:p>
          <a:p>
            <a:endParaRPr lang="en-US" dirty="0"/>
          </a:p>
        </p:txBody>
      </p:sp>
      <p:sp>
        <p:nvSpPr>
          <p:cNvPr id="4" name="Text Placeholder 3"/>
          <p:cNvSpPr>
            <a:spLocks noGrp="1"/>
          </p:cNvSpPr>
          <p:nvPr>
            <p:ph sz="half" idx="2"/>
          </p:nvPr>
        </p:nvSpPr>
        <p:spPr/>
        <p:txBody>
          <a:bodyPr>
            <a:normAutofit fontScale="92500"/>
          </a:bodyPr>
          <a:lstStyle/>
          <a:p>
            <a:pPr>
              <a:lnSpc>
                <a:spcPct val="110000"/>
              </a:lnSpc>
            </a:pPr>
            <a:r>
              <a:rPr lang="en-US" sz="3200" dirty="0"/>
              <a:t>School district for Governmental Tort Claims Act</a:t>
            </a:r>
          </a:p>
          <a:p>
            <a:pPr>
              <a:lnSpc>
                <a:spcPct val="110000"/>
              </a:lnSpc>
            </a:pPr>
            <a:r>
              <a:rPr lang="en-US" sz="3200" dirty="0"/>
              <a:t>Teachers’ retirement?</a:t>
            </a:r>
          </a:p>
          <a:p>
            <a:pPr>
              <a:lnSpc>
                <a:spcPct val="110000"/>
              </a:lnSpc>
            </a:pPr>
            <a:r>
              <a:rPr lang="en-US" sz="3200" dirty="0"/>
              <a:t>No taxes or issuing bonds</a:t>
            </a:r>
          </a:p>
          <a:p>
            <a:pPr>
              <a:lnSpc>
                <a:spcPct val="110000"/>
              </a:lnSpc>
            </a:pPr>
            <a:r>
              <a:rPr lang="en-US" sz="3200" dirty="0"/>
              <a:t>Quarterly board meetings</a:t>
            </a:r>
          </a:p>
          <a:p>
            <a:pPr>
              <a:lnSpc>
                <a:spcPct val="110000"/>
              </a:lnSpc>
            </a:pPr>
            <a:r>
              <a:rPr lang="en-US" sz="3200" dirty="0"/>
              <a:t>Open Meeting Act</a:t>
            </a:r>
          </a:p>
          <a:p>
            <a:pPr>
              <a:lnSpc>
                <a:spcPct val="110000"/>
              </a:lnSpc>
            </a:pPr>
            <a:r>
              <a:rPr lang="en-US" sz="3200" dirty="0"/>
              <a:t>Open Records Act</a:t>
            </a:r>
          </a:p>
          <a:p>
            <a:endParaRPr lang="en-US" dirty="0"/>
          </a:p>
        </p:txBody>
      </p:sp>
      <p:sp>
        <p:nvSpPr>
          <p:cNvPr id="5" name="Slide Number Placeholder 4"/>
          <p:cNvSpPr>
            <a:spLocks noGrp="1"/>
          </p:cNvSpPr>
          <p:nvPr>
            <p:ph type="sldNum" sz="quarter" idx="12"/>
          </p:nvPr>
        </p:nvSpPr>
        <p:spPr/>
        <p:txBody>
          <a:bodyPr/>
          <a:lstStyle/>
          <a:p>
            <a:pPr algn="r"/>
            <a:fld id="{00000000-1234-1234-1234-123412341234}" type="slidenum">
              <a:rPr lang="en" smtClean="0"/>
              <a:pPr algn="r"/>
              <a:t>32</a:t>
            </a:fld>
            <a:endParaRPr lang="en" dirty="0"/>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
        <p:nvSpPr>
          <p:cNvPr id="7" name="Footer Placeholder 4"/>
          <p:cNvSpPr>
            <a:spLocks noGrp="1"/>
          </p:cNvSpPr>
          <p:nvPr>
            <p:ph type="ftr" sz="quarter" idx="11"/>
          </p:nvPr>
        </p:nvSpPr>
        <p:spPr>
          <a:xfrm>
            <a:off x="513829" y="6363318"/>
            <a:ext cx="5966098" cy="365125"/>
          </a:xfrm>
        </p:spPr>
        <p:txBody>
          <a:bodyPr/>
          <a:lstStyle/>
          <a:p>
            <a:r>
              <a:rPr lang="en-US" dirty="0"/>
              <a:t>Oklahoma Charter School Basics</a:t>
            </a:r>
          </a:p>
        </p:txBody>
      </p:sp>
    </p:spTree>
    <p:extLst>
      <p:ext uri="{BB962C8B-B14F-4D97-AF65-F5344CB8AC3E}">
        <p14:creationId xmlns:p14="http://schemas.microsoft.com/office/powerpoint/2010/main" val="4038138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Safety, Civil Rights</a:t>
            </a:r>
          </a:p>
        </p:txBody>
      </p:sp>
      <p:sp>
        <p:nvSpPr>
          <p:cNvPr id="3" name="Text Placeholder 2"/>
          <p:cNvSpPr>
            <a:spLocks noGrp="1"/>
          </p:cNvSpPr>
          <p:nvPr>
            <p:ph type="body" idx="1"/>
          </p:nvPr>
        </p:nvSpPr>
        <p:spPr>
          <a:xfrm>
            <a:off x="609600" y="1690688"/>
            <a:ext cx="10972800" cy="4526000"/>
          </a:xfrm>
        </p:spPr>
        <p:txBody>
          <a:bodyPr>
            <a:noAutofit/>
          </a:bodyPr>
          <a:lstStyle/>
          <a:p>
            <a:pPr>
              <a:spcBef>
                <a:spcPts val="0"/>
              </a:spcBef>
            </a:pPr>
            <a:r>
              <a:rPr lang="en-US" sz="2800" u="sng" dirty="0"/>
              <a:t>Examples</a:t>
            </a:r>
            <a:r>
              <a:rPr lang="en-US" sz="2800" dirty="0"/>
              <a:t>, include:</a:t>
            </a:r>
          </a:p>
          <a:p>
            <a:pPr lvl="1">
              <a:lnSpc>
                <a:spcPct val="100000"/>
              </a:lnSpc>
              <a:spcBef>
                <a:spcPts val="0"/>
              </a:spcBef>
            </a:pPr>
            <a:r>
              <a:rPr lang="en-US" dirty="0"/>
              <a:t>Drug Free Schools Act</a:t>
            </a:r>
          </a:p>
          <a:p>
            <a:pPr lvl="1">
              <a:lnSpc>
                <a:spcPct val="100000"/>
              </a:lnSpc>
              <a:spcBef>
                <a:spcPts val="0"/>
              </a:spcBef>
            </a:pPr>
            <a:r>
              <a:rPr lang="en-US" dirty="0"/>
              <a:t>Administration of medication</a:t>
            </a:r>
          </a:p>
          <a:p>
            <a:pPr lvl="1">
              <a:lnSpc>
                <a:spcPct val="100000"/>
              </a:lnSpc>
              <a:spcBef>
                <a:spcPts val="0"/>
              </a:spcBef>
            </a:pPr>
            <a:r>
              <a:rPr lang="en-US" dirty="0"/>
              <a:t>Family Medical Leave Act (FMLA)</a:t>
            </a:r>
          </a:p>
          <a:p>
            <a:pPr lvl="1">
              <a:lnSpc>
                <a:spcPct val="100000"/>
              </a:lnSpc>
              <a:spcBef>
                <a:spcPts val="0"/>
              </a:spcBef>
            </a:pPr>
            <a:r>
              <a:rPr lang="en-US" dirty="0"/>
              <a:t>Smoking in Public Places</a:t>
            </a:r>
          </a:p>
          <a:p>
            <a:pPr lvl="1">
              <a:lnSpc>
                <a:spcPct val="100000"/>
              </a:lnSpc>
              <a:spcBef>
                <a:spcPts val="0"/>
              </a:spcBef>
            </a:pPr>
            <a:r>
              <a:rPr lang="en-US" dirty="0"/>
              <a:t>Background check / Sex Offender / Felony</a:t>
            </a:r>
          </a:p>
          <a:p>
            <a:pPr lvl="1">
              <a:lnSpc>
                <a:spcPct val="100000"/>
              </a:lnSpc>
              <a:spcBef>
                <a:spcPts val="0"/>
              </a:spcBef>
            </a:pPr>
            <a:r>
              <a:rPr lang="en-US" dirty="0"/>
              <a:t>Child abuse</a:t>
            </a:r>
          </a:p>
          <a:p>
            <a:pPr lvl="1">
              <a:lnSpc>
                <a:spcPct val="100000"/>
              </a:lnSpc>
              <a:spcBef>
                <a:spcPts val="0"/>
              </a:spcBef>
            </a:pPr>
            <a:r>
              <a:rPr lang="en-US" dirty="0"/>
              <a:t>Safe School Committee / Bullying Prevention</a:t>
            </a:r>
          </a:p>
          <a:p>
            <a:pPr lvl="1">
              <a:lnSpc>
                <a:spcPct val="100000"/>
              </a:lnSpc>
              <a:spcBef>
                <a:spcPts val="0"/>
              </a:spcBef>
            </a:pPr>
            <a:r>
              <a:rPr lang="en-US" dirty="0"/>
              <a:t>Fire / Lockdown / Tornado drills</a:t>
            </a:r>
          </a:p>
          <a:p>
            <a:pPr lvl="1">
              <a:lnSpc>
                <a:spcPct val="100000"/>
              </a:lnSpc>
              <a:spcBef>
                <a:spcPts val="0"/>
              </a:spcBef>
            </a:pPr>
            <a:r>
              <a:rPr lang="en-US" dirty="0"/>
              <a:t>Title IX, Americans with Disabilities Act (ADA), Family Education Rights and Privacy Act (FERPA)</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33</a:t>
            </a:fld>
            <a:endParaRPr lang="en" dirty="0"/>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3425331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Meeting Act – 25 O.S. §301</a:t>
            </a:r>
          </a:p>
        </p:txBody>
      </p:sp>
      <p:sp>
        <p:nvSpPr>
          <p:cNvPr id="3" name="Content Placeholder 2"/>
          <p:cNvSpPr>
            <a:spLocks noGrp="1"/>
          </p:cNvSpPr>
          <p:nvPr>
            <p:ph idx="1"/>
          </p:nvPr>
        </p:nvSpPr>
        <p:spPr>
          <a:xfrm>
            <a:off x="609600" y="1600200"/>
            <a:ext cx="10972800" cy="4786085"/>
          </a:xfrm>
        </p:spPr>
        <p:txBody>
          <a:bodyPr/>
          <a:lstStyle/>
          <a:p>
            <a:pPr>
              <a:spcBef>
                <a:spcPts val="0"/>
              </a:spcBef>
            </a:pPr>
            <a:r>
              <a:rPr lang="en-US" sz="2800" dirty="0"/>
              <a:t>Encourage and facilitate informed citizenry</a:t>
            </a:r>
          </a:p>
          <a:p>
            <a:pPr>
              <a:spcBef>
                <a:spcPts val="0"/>
              </a:spcBef>
            </a:pPr>
            <a:r>
              <a:rPr lang="en-US" sz="2800" dirty="0"/>
              <a:t>Meetings of public bodies at </a:t>
            </a:r>
            <a:r>
              <a:rPr lang="en-US" sz="2800" u="sng" dirty="0"/>
              <a:t>place, time and location</a:t>
            </a:r>
            <a:r>
              <a:rPr lang="en-US" sz="2800" dirty="0"/>
              <a:t> convenient and open to public</a:t>
            </a:r>
          </a:p>
          <a:p>
            <a:pPr lvl="1">
              <a:lnSpc>
                <a:spcPct val="100000"/>
              </a:lnSpc>
              <a:spcBef>
                <a:spcPts val="0"/>
              </a:spcBef>
            </a:pPr>
            <a:r>
              <a:rPr lang="en-US" dirty="0"/>
              <a:t>Does not include informal gatherings</a:t>
            </a:r>
          </a:p>
          <a:p>
            <a:pPr>
              <a:spcBef>
                <a:spcPts val="0"/>
              </a:spcBef>
            </a:pPr>
            <a:r>
              <a:rPr lang="en-US" sz="2800" dirty="0"/>
              <a:t>Advance notice of meeting</a:t>
            </a:r>
          </a:p>
          <a:p>
            <a:pPr>
              <a:spcBef>
                <a:spcPts val="0"/>
              </a:spcBef>
            </a:pPr>
            <a:r>
              <a:rPr lang="en-US" sz="2800" dirty="0"/>
              <a:t>Executive session – </a:t>
            </a:r>
            <a:r>
              <a:rPr lang="en-US" sz="2800" b="1" u="sng" dirty="0"/>
              <a:t>do not do unless specifically authorized by 25 O.S. 307(b)</a:t>
            </a:r>
          </a:p>
          <a:p>
            <a:pPr>
              <a:spcBef>
                <a:spcPts val="0"/>
              </a:spcBef>
            </a:pPr>
            <a:r>
              <a:rPr lang="en-US" sz="2800" dirty="0"/>
              <a:t>Violations?</a:t>
            </a:r>
          </a:p>
          <a:p>
            <a:endParaRPr lang="en-US" dirty="0"/>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34</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233352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Open Records – 51 O.S. §24A.1</a:t>
            </a:r>
          </a:p>
        </p:txBody>
      </p:sp>
      <p:sp>
        <p:nvSpPr>
          <p:cNvPr id="3" name="Content Placeholder 2"/>
          <p:cNvSpPr>
            <a:spLocks noGrp="1"/>
          </p:cNvSpPr>
          <p:nvPr>
            <p:ph idx="1"/>
          </p:nvPr>
        </p:nvSpPr>
        <p:spPr>
          <a:xfrm>
            <a:off x="294199" y="1624660"/>
            <a:ext cx="11603603" cy="4351338"/>
          </a:xfrm>
        </p:spPr>
        <p:txBody>
          <a:bodyPr>
            <a:normAutofit fontScale="25000" lnSpcReduction="20000"/>
          </a:bodyPr>
          <a:lstStyle/>
          <a:p>
            <a:pPr>
              <a:lnSpc>
                <a:spcPct val="120000"/>
              </a:lnSpc>
              <a:spcBef>
                <a:spcPts val="0"/>
              </a:spcBef>
            </a:pPr>
            <a:r>
              <a:rPr lang="en-US" sz="12800" dirty="0"/>
              <a:t>Front page of the paper theory</a:t>
            </a:r>
          </a:p>
          <a:p>
            <a:pPr>
              <a:lnSpc>
                <a:spcPct val="120000"/>
              </a:lnSpc>
              <a:spcBef>
                <a:spcPts val="0"/>
              </a:spcBef>
            </a:pPr>
            <a:r>
              <a:rPr lang="en-US" sz="12800" dirty="0"/>
              <a:t>Things created by or in the custody of public body</a:t>
            </a:r>
          </a:p>
          <a:p>
            <a:pPr>
              <a:lnSpc>
                <a:spcPct val="120000"/>
              </a:lnSpc>
              <a:spcBef>
                <a:spcPts val="0"/>
              </a:spcBef>
            </a:pPr>
            <a:r>
              <a:rPr lang="en-US" sz="12800" dirty="0"/>
              <a:t>E-mail?</a:t>
            </a:r>
          </a:p>
          <a:p>
            <a:pPr>
              <a:lnSpc>
                <a:spcPct val="120000"/>
              </a:lnSpc>
              <a:spcBef>
                <a:spcPts val="0"/>
              </a:spcBef>
            </a:pPr>
            <a:r>
              <a:rPr lang="en-US" sz="12800" dirty="0"/>
              <a:t>Confidential</a:t>
            </a:r>
          </a:p>
          <a:p>
            <a:pPr lvl="1">
              <a:lnSpc>
                <a:spcPct val="120000"/>
              </a:lnSpc>
              <a:spcBef>
                <a:spcPts val="0"/>
              </a:spcBef>
            </a:pPr>
            <a:r>
              <a:rPr lang="en-US" sz="12800" dirty="0"/>
              <a:t>Student records</a:t>
            </a:r>
          </a:p>
          <a:p>
            <a:pPr lvl="1">
              <a:lnSpc>
                <a:spcPct val="120000"/>
              </a:lnSpc>
              <a:spcBef>
                <a:spcPts val="0"/>
              </a:spcBef>
            </a:pPr>
            <a:r>
              <a:rPr lang="en-US" sz="12800" dirty="0"/>
              <a:t>Attorney-client</a:t>
            </a:r>
          </a:p>
          <a:p>
            <a:pPr lvl="1">
              <a:lnSpc>
                <a:spcPct val="120000"/>
              </a:lnSpc>
              <a:spcBef>
                <a:spcPts val="0"/>
              </a:spcBef>
            </a:pPr>
            <a:r>
              <a:rPr lang="en-US" sz="12800" dirty="0"/>
              <a:t>Executive session</a:t>
            </a:r>
          </a:p>
          <a:p>
            <a:pPr lvl="1">
              <a:lnSpc>
                <a:spcPct val="120000"/>
              </a:lnSpc>
              <a:spcBef>
                <a:spcPts val="0"/>
              </a:spcBef>
            </a:pPr>
            <a:r>
              <a:rPr lang="en-US" sz="12800" dirty="0"/>
              <a:t>Personnel records?</a:t>
            </a:r>
          </a:p>
          <a:p>
            <a:pPr>
              <a:lnSpc>
                <a:spcPct val="120000"/>
              </a:lnSpc>
              <a:spcBef>
                <a:spcPts val="0"/>
              </a:spcBef>
            </a:pPr>
            <a:r>
              <a:rPr lang="en-US" sz="12800" dirty="0"/>
              <a:t>Violations?</a:t>
            </a:r>
          </a:p>
          <a:p>
            <a:endParaRPr lang="en-US" sz="2000" dirty="0"/>
          </a:p>
        </p:txBody>
      </p:sp>
      <p:pic>
        <p:nvPicPr>
          <p:cNvPr id="4" name="Picture 2"/>
          <p:cNvPicPr>
            <a:picLocks noChangeAspect="1" noChangeArrowheads="1"/>
          </p:cNvPicPr>
          <p:nvPr/>
        </p:nvPicPr>
        <p:blipFill>
          <a:blip r:embed="rId2"/>
          <a:srcRect/>
          <a:stretch>
            <a:fillRect/>
          </a:stretch>
        </p:blipFill>
        <p:spPr bwMode="auto">
          <a:xfrm>
            <a:off x="7164843" y="2709293"/>
            <a:ext cx="3952743" cy="3252788"/>
          </a:xfrm>
          <a:prstGeom prst="rect">
            <a:avLst/>
          </a:prstGeom>
          <a:noFill/>
          <a:ln w="9525">
            <a:noFill/>
            <a:miter lim="800000"/>
            <a:headEnd/>
            <a:tailEnd/>
          </a:ln>
        </p:spPr>
      </p:pic>
      <p:sp>
        <p:nvSpPr>
          <p:cNvPr id="5" name="Slide Number Placeholder 4"/>
          <p:cNvSpPr>
            <a:spLocks noGrp="1"/>
          </p:cNvSpPr>
          <p:nvPr>
            <p:ph type="sldNum" idx="12"/>
          </p:nvPr>
        </p:nvSpPr>
        <p:spPr/>
        <p:txBody>
          <a:bodyPr/>
          <a:lstStyle/>
          <a:p>
            <a:pPr algn="ctr"/>
            <a:fld id="{00000000-1234-1234-1234-123412341234}" type="slidenum">
              <a:rPr lang="en" smtClean="0"/>
              <a:pPr algn="ctr"/>
              <a:t>35</a:t>
            </a:fld>
            <a:endParaRPr lang="en"/>
          </a:p>
        </p:txBody>
      </p:sp>
      <p:sp>
        <p:nvSpPr>
          <p:cNvPr id="6" name="Footer Placeholder 5"/>
          <p:cNvSpPr>
            <a:spLocks noGrp="1"/>
          </p:cNvSpPr>
          <p:nvPr>
            <p:ph type="ftr" sz="quarter" idx="11"/>
          </p:nvPr>
        </p:nvSpPr>
        <p:spPr/>
        <p:txBody>
          <a:bodyPr/>
          <a:lstStyle/>
          <a:p>
            <a:r>
              <a:rPr lang="en-US" dirty="0"/>
              <a:t>Oklahoma Charter School Basics</a:t>
            </a:r>
          </a:p>
        </p:txBody>
      </p:sp>
      <p:sp>
        <p:nvSpPr>
          <p:cNvPr id="7" name="TextBox 6"/>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1006292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173" y="390619"/>
            <a:ext cx="10174513" cy="886639"/>
          </a:xfrm>
        </p:spPr>
        <p:txBody>
          <a:bodyPr/>
          <a:lstStyle/>
          <a:p>
            <a:r>
              <a:rPr lang="en-US" dirty="0"/>
              <a:t>Renewal - 70 O.S. §3-137</a:t>
            </a:r>
          </a:p>
        </p:txBody>
      </p:sp>
      <p:sp>
        <p:nvSpPr>
          <p:cNvPr id="3" name="Content Placeholder 2"/>
          <p:cNvSpPr>
            <a:spLocks noGrp="1"/>
          </p:cNvSpPr>
          <p:nvPr>
            <p:ph idx="1"/>
          </p:nvPr>
        </p:nvSpPr>
        <p:spPr>
          <a:xfrm>
            <a:off x="682173" y="1359935"/>
            <a:ext cx="10769600" cy="4685809"/>
          </a:xfrm>
        </p:spPr>
        <p:txBody>
          <a:bodyPr>
            <a:noAutofit/>
          </a:bodyPr>
          <a:lstStyle/>
          <a:p>
            <a:pPr>
              <a:spcBef>
                <a:spcPts val="0"/>
              </a:spcBef>
            </a:pPr>
            <a:r>
              <a:rPr lang="en-US" sz="2800" dirty="0"/>
              <a:t>4</a:t>
            </a:r>
            <a:r>
              <a:rPr lang="en-US" sz="2800" baseline="30000" dirty="0"/>
              <a:t>th</a:t>
            </a:r>
            <a:r>
              <a:rPr lang="en-US" sz="2800" dirty="0"/>
              <a:t> year of operation</a:t>
            </a:r>
          </a:p>
          <a:p>
            <a:pPr lvl="1">
              <a:lnSpc>
                <a:spcPct val="100000"/>
              </a:lnSpc>
              <a:spcBef>
                <a:spcPts val="0"/>
              </a:spcBef>
            </a:pPr>
            <a:r>
              <a:rPr lang="en-US" dirty="0"/>
              <a:t>Summary of performance to date</a:t>
            </a:r>
          </a:p>
          <a:p>
            <a:pPr lvl="2">
              <a:lnSpc>
                <a:spcPct val="100000"/>
              </a:lnSpc>
              <a:spcBef>
                <a:spcPts val="0"/>
              </a:spcBef>
            </a:pPr>
            <a:r>
              <a:rPr lang="en-US" sz="2800" dirty="0"/>
              <a:t>Consideration of at-risk population</a:t>
            </a:r>
          </a:p>
          <a:p>
            <a:pPr lvl="2">
              <a:lnSpc>
                <a:spcPct val="100000"/>
              </a:lnSpc>
              <a:spcBef>
                <a:spcPts val="0"/>
              </a:spcBef>
            </a:pPr>
            <a:r>
              <a:rPr lang="en-US" sz="2800" dirty="0"/>
              <a:t>Weaknesses/concerns?</a:t>
            </a:r>
          </a:p>
          <a:p>
            <a:pPr lvl="1">
              <a:lnSpc>
                <a:spcPct val="100000"/>
              </a:lnSpc>
              <a:spcBef>
                <a:spcPts val="0"/>
              </a:spcBef>
            </a:pPr>
            <a:r>
              <a:rPr lang="en-US" dirty="0"/>
              <a:t>Opportunity to respond</a:t>
            </a:r>
          </a:p>
          <a:p>
            <a:pPr>
              <a:spcBef>
                <a:spcPts val="0"/>
              </a:spcBef>
            </a:pPr>
            <a:r>
              <a:rPr lang="en-US" sz="2800" dirty="0"/>
              <a:t>5</a:t>
            </a:r>
            <a:r>
              <a:rPr lang="en-US" sz="2800" baseline="30000" dirty="0"/>
              <a:t>th</a:t>
            </a:r>
            <a:r>
              <a:rPr lang="en-US" sz="2800" dirty="0"/>
              <a:t> year of operation</a:t>
            </a:r>
          </a:p>
          <a:p>
            <a:pPr lvl="1">
              <a:lnSpc>
                <a:spcPct val="100000"/>
              </a:lnSpc>
              <a:spcBef>
                <a:spcPts val="0"/>
              </a:spcBef>
            </a:pPr>
            <a:r>
              <a:rPr lang="en-US" dirty="0"/>
              <a:t>Renewal application</a:t>
            </a:r>
          </a:p>
          <a:p>
            <a:pPr lvl="1">
              <a:lnSpc>
                <a:spcPct val="100000"/>
              </a:lnSpc>
              <a:spcBef>
                <a:spcPts val="0"/>
              </a:spcBef>
            </a:pPr>
            <a:r>
              <a:rPr lang="en-US" dirty="0"/>
              <a:t>Improvements planned and/or undertaken</a:t>
            </a:r>
          </a:p>
          <a:p>
            <a:pPr lvl="1">
              <a:lnSpc>
                <a:spcPct val="100000"/>
              </a:lnSpc>
              <a:spcBef>
                <a:spcPts val="0"/>
              </a:spcBef>
            </a:pPr>
            <a:r>
              <a:rPr lang="en-US" dirty="0"/>
              <a:t>Plan for next term</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36</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3874192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Non-Renewal</a:t>
            </a:r>
          </a:p>
        </p:txBody>
      </p:sp>
      <p:sp>
        <p:nvSpPr>
          <p:cNvPr id="3" name="Text Placeholder 2"/>
          <p:cNvSpPr>
            <a:spLocks noGrp="1"/>
          </p:cNvSpPr>
          <p:nvPr>
            <p:ph type="body" idx="1"/>
          </p:nvPr>
        </p:nvSpPr>
        <p:spPr/>
        <p:txBody>
          <a:bodyPr/>
          <a:lstStyle/>
          <a:p>
            <a:pPr>
              <a:spcBef>
                <a:spcPts val="0"/>
              </a:spcBef>
            </a:pPr>
            <a:r>
              <a:rPr lang="en-US" sz="2800" dirty="0"/>
              <a:t>Intent to not renew– 8 months prior to expiration</a:t>
            </a:r>
          </a:p>
          <a:p>
            <a:pPr>
              <a:spcBef>
                <a:spcPts val="0"/>
              </a:spcBef>
            </a:pPr>
            <a:r>
              <a:rPr lang="en-US" sz="2800" dirty="0"/>
              <a:t>Decisions are transparent based on:</a:t>
            </a:r>
          </a:p>
          <a:p>
            <a:pPr lvl="1">
              <a:lnSpc>
                <a:spcPct val="100000"/>
              </a:lnSpc>
              <a:spcBef>
                <a:spcPts val="0"/>
              </a:spcBef>
            </a:pPr>
            <a:r>
              <a:rPr lang="en-US" dirty="0"/>
              <a:t>Performance evidence</a:t>
            </a:r>
          </a:p>
          <a:p>
            <a:pPr lvl="1">
              <a:lnSpc>
                <a:spcPct val="100000"/>
              </a:lnSpc>
              <a:spcBef>
                <a:spcPts val="0"/>
              </a:spcBef>
            </a:pPr>
            <a:r>
              <a:rPr lang="en-US" dirty="0"/>
              <a:t>Achievement of standards and targets</a:t>
            </a:r>
          </a:p>
          <a:p>
            <a:pPr lvl="1">
              <a:lnSpc>
                <a:spcPct val="100000"/>
              </a:lnSpc>
              <a:spcBef>
                <a:spcPts val="0"/>
              </a:spcBef>
            </a:pPr>
            <a:r>
              <a:rPr lang="en-US" dirty="0"/>
              <a:t>Data used in decision are transparent and available</a:t>
            </a:r>
          </a:p>
          <a:p>
            <a:pPr lvl="1">
              <a:lnSpc>
                <a:spcPct val="100000"/>
              </a:lnSpc>
              <a:spcBef>
                <a:spcPts val="0"/>
              </a:spcBef>
            </a:pPr>
            <a:r>
              <a:rPr lang="en-US" dirty="0"/>
              <a:t>Public report</a:t>
            </a:r>
          </a:p>
          <a:p>
            <a:pPr>
              <a:spcBef>
                <a:spcPts val="0"/>
              </a:spcBef>
            </a:pPr>
            <a:r>
              <a:rPr lang="en-US" sz="2800" dirty="0"/>
              <a:t>Binding arbitration?</a:t>
            </a:r>
          </a:p>
          <a:p>
            <a:endParaRPr lang="en-US" dirty="0"/>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37</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2905853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Termination - 70 O.S. §3-137</a:t>
            </a:r>
          </a:p>
        </p:txBody>
      </p:sp>
      <p:sp>
        <p:nvSpPr>
          <p:cNvPr id="3" name="Content Placeholder 2"/>
          <p:cNvSpPr>
            <a:spLocks noGrp="1"/>
          </p:cNvSpPr>
          <p:nvPr>
            <p:ph idx="1"/>
          </p:nvPr>
        </p:nvSpPr>
        <p:spPr/>
        <p:txBody>
          <a:bodyPr>
            <a:normAutofit/>
          </a:bodyPr>
          <a:lstStyle/>
          <a:p>
            <a:pPr>
              <a:spcBef>
                <a:spcPts val="0"/>
              </a:spcBef>
            </a:pPr>
            <a:r>
              <a:rPr lang="en-US" sz="2800" dirty="0"/>
              <a:t>Failure to meet performance targets</a:t>
            </a:r>
          </a:p>
          <a:p>
            <a:pPr>
              <a:spcBef>
                <a:spcPts val="0"/>
              </a:spcBef>
            </a:pPr>
            <a:r>
              <a:rPr lang="en-US" sz="2800" dirty="0"/>
              <a:t>Fiscal (mis)management</a:t>
            </a:r>
          </a:p>
          <a:p>
            <a:pPr>
              <a:spcBef>
                <a:spcPts val="0"/>
              </a:spcBef>
            </a:pPr>
            <a:r>
              <a:rPr lang="en-US" sz="2800" dirty="0"/>
              <a:t>Violation of law, other good cause</a:t>
            </a:r>
          </a:p>
          <a:p>
            <a:pPr>
              <a:spcBef>
                <a:spcPts val="0"/>
              </a:spcBef>
            </a:pPr>
            <a:r>
              <a:rPr lang="en-US" sz="2800" dirty="0"/>
              <a:t>90 days written notice</a:t>
            </a:r>
          </a:p>
          <a:p>
            <a:pPr>
              <a:spcBef>
                <a:spcPts val="0"/>
              </a:spcBef>
            </a:pPr>
            <a:r>
              <a:rPr lang="en-US" sz="2800" dirty="0"/>
              <a:t>Informal hearing</a:t>
            </a:r>
          </a:p>
          <a:p>
            <a:pPr lvl="1">
              <a:lnSpc>
                <a:spcPct val="100000"/>
              </a:lnSpc>
              <a:spcBef>
                <a:spcPts val="0"/>
              </a:spcBef>
            </a:pPr>
            <a:r>
              <a:rPr lang="en-US" dirty="0"/>
              <a:t>14 days</a:t>
            </a:r>
          </a:p>
          <a:p>
            <a:pPr>
              <a:spcBef>
                <a:spcPts val="0"/>
              </a:spcBef>
            </a:pPr>
            <a:r>
              <a:rPr lang="en-US" sz="2800" dirty="0"/>
              <a:t>Binding arbitration? </a:t>
            </a:r>
          </a:p>
        </p:txBody>
      </p:sp>
      <p:sp>
        <p:nvSpPr>
          <p:cNvPr id="4" name="Slide Number Placeholder 3"/>
          <p:cNvSpPr>
            <a:spLocks noGrp="1"/>
          </p:cNvSpPr>
          <p:nvPr>
            <p:ph type="sldNum" idx="12"/>
          </p:nvPr>
        </p:nvSpPr>
        <p:spPr/>
        <p:txBody>
          <a:bodyPr/>
          <a:lstStyle/>
          <a:p>
            <a:pPr algn="ctr"/>
            <a:fld id="{00000000-1234-1234-1234-123412341234}" type="slidenum">
              <a:rPr lang="en" smtClean="0"/>
              <a:pPr algn="ctr"/>
              <a:t>38</a:t>
            </a:fld>
            <a:endParaRPr lang="en"/>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TextBox 5"/>
          <p:cNvSpPr txBox="1"/>
          <p:nvPr/>
        </p:nvSpPr>
        <p:spPr>
          <a:xfrm>
            <a:off x="10282647" y="103515"/>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Contract</a:t>
            </a:r>
          </a:p>
        </p:txBody>
      </p:sp>
    </p:spTree>
    <p:extLst>
      <p:ext uri="{BB962C8B-B14F-4D97-AF65-F5344CB8AC3E}">
        <p14:creationId xmlns:p14="http://schemas.microsoft.com/office/powerpoint/2010/main" val="2177788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0138EC-F540-4764-B5D2-09286ED4DF6B}"/>
              </a:ext>
            </a:extLst>
          </p:cNvPr>
          <p:cNvSpPr>
            <a:spLocks noGrp="1"/>
          </p:cNvSpPr>
          <p:nvPr>
            <p:ph type="title"/>
          </p:nvPr>
        </p:nvSpPr>
        <p:spPr/>
        <p:txBody>
          <a:bodyPr/>
          <a:lstStyle/>
          <a:p>
            <a:r>
              <a:rPr lang="en-US" dirty="0"/>
              <a:t>Topics for Another Training</a:t>
            </a:r>
          </a:p>
        </p:txBody>
      </p:sp>
      <p:graphicFrame>
        <p:nvGraphicFramePr>
          <p:cNvPr id="11" name="Content Placeholder 10">
            <a:extLst>
              <a:ext uri="{FF2B5EF4-FFF2-40B4-BE49-F238E27FC236}">
                <a16:creationId xmlns:a16="http://schemas.microsoft.com/office/drawing/2014/main" id="{75D70A22-5523-40CE-BCD1-8FB20D317165}"/>
              </a:ext>
            </a:extLst>
          </p:cNvPr>
          <p:cNvGraphicFramePr>
            <a:graphicFrameLocks noGrp="1"/>
          </p:cNvGraphicFramePr>
          <p:nvPr>
            <p:ph idx="1"/>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193BCF41-AEB5-4408-9565-DE4EB76F677E}"/>
              </a:ext>
            </a:extLst>
          </p:cNvPr>
          <p:cNvSpPr>
            <a:spLocks noGrp="1"/>
          </p:cNvSpPr>
          <p:nvPr>
            <p:ph type="ftr" sz="quarter" idx="11"/>
          </p:nvPr>
        </p:nvSpPr>
        <p:spPr/>
        <p:txBody>
          <a:bodyPr/>
          <a:lstStyle/>
          <a:p>
            <a:r>
              <a:rPr lang="en-US" dirty="0"/>
              <a:t>Oklahoma Charter School Basics</a:t>
            </a:r>
          </a:p>
        </p:txBody>
      </p:sp>
      <p:sp>
        <p:nvSpPr>
          <p:cNvPr id="6" name="Slide Number Placeholder 5">
            <a:extLst>
              <a:ext uri="{FF2B5EF4-FFF2-40B4-BE49-F238E27FC236}">
                <a16:creationId xmlns:a16="http://schemas.microsoft.com/office/drawing/2014/main" id="{FEB12BC3-0710-453D-B372-5DE18AAB951A}"/>
              </a:ext>
            </a:extLst>
          </p:cNvPr>
          <p:cNvSpPr>
            <a:spLocks noGrp="1"/>
          </p:cNvSpPr>
          <p:nvPr>
            <p:ph type="sldNum" sz="quarter" idx="12"/>
          </p:nvPr>
        </p:nvSpPr>
        <p:spPr/>
        <p:txBody>
          <a:bodyPr/>
          <a:lstStyle/>
          <a:p>
            <a:fld id="{D5CA4161-6EC3-4748-B7F3-82EA64CE3DD4}" type="slidenum">
              <a:rPr lang="en-US" smtClean="0"/>
              <a:pPr/>
              <a:t>39</a:t>
            </a:fld>
            <a:endParaRPr lang="en-US" dirty="0"/>
          </a:p>
        </p:txBody>
      </p:sp>
      <p:sp>
        <p:nvSpPr>
          <p:cNvPr id="2" name="Oval 1"/>
          <p:cNvSpPr/>
          <p:nvPr/>
        </p:nvSpPr>
        <p:spPr>
          <a:xfrm>
            <a:off x="513829" y="4001294"/>
            <a:ext cx="3760149" cy="24270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215925" y="4001294"/>
            <a:ext cx="3760149" cy="24270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7915382" y="3936312"/>
            <a:ext cx="3760149" cy="24270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843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What is a Charter School?</a:t>
            </a:r>
          </a:p>
        </p:txBody>
      </p:sp>
      <p:sp>
        <p:nvSpPr>
          <p:cNvPr id="3" name="Content Placeholder 2"/>
          <p:cNvSpPr>
            <a:spLocks noGrp="1"/>
          </p:cNvSpPr>
          <p:nvPr>
            <p:ph idx="1"/>
          </p:nvPr>
        </p:nvSpPr>
        <p:spPr>
          <a:xfrm>
            <a:off x="609601" y="1417837"/>
            <a:ext cx="11234057" cy="4968448"/>
          </a:xfrm>
        </p:spPr>
        <p:txBody>
          <a:bodyPr/>
          <a:lstStyle/>
          <a:p>
            <a:pPr>
              <a:lnSpc>
                <a:spcPct val="100000"/>
              </a:lnSpc>
            </a:pPr>
            <a:r>
              <a:rPr lang="en-US" dirty="0"/>
              <a:t>Public School Finances with Private School Academics</a:t>
            </a:r>
          </a:p>
          <a:p>
            <a:pPr>
              <a:lnSpc>
                <a:spcPct val="100000"/>
              </a:lnSpc>
            </a:pPr>
            <a:r>
              <a:rPr lang="en-US" dirty="0"/>
              <a:t>Contracted with a Sponsor</a:t>
            </a:r>
          </a:p>
          <a:p>
            <a:pPr>
              <a:lnSpc>
                <a:spcPct val="100000"/>
              </a:lnSpc>
            </a:pPr>
            <a:r>
              <a:rPr lang="en-US" dirty="0"/>
              <a:t>General education or Specialized Education Program</a:t>
            </a:r>
          </a:p>
          <a:p>
            <a:pPr lvl="1">
              <a:lnSpc>
                <a:spcPct val="100000"/>
              </a:lnSpc>
            </a:pPr>
            <a:r>
              <a:rPr lang="en-US" sz="3200" dirty="0"/>
              <a:t>Alternative Ed, College Prep, Arts</a:t>
            </a:r>
          </a:p>
          <a:p>
            <a:pPr>
              <a:lnSpc>
                <a:spcPct val="100000"/>
              </a:lnSpc>
            </a:pPr>
            <a:r>
              <a:rPr lang="en-US" dirty="0"/>
              <a:t>Exempt from certain regulations</a:t>
            </a:r>
          </a:p>
          <a:p>
            <a:pPr lvl="1">
              <a:lnSpc>
                <a:spcPct val="100000"/>
              </a:lnSpc>
            </a:pPr>
            <a:r>
              <a:rPr lang="en-US" sz="3200" dirty="0"/>
              <a:t>Teacher Due Process (Unions), Teacher Certifications, School Calendar</a:t>
            </a:r>
          </a:p>
          <a:p>
            <a:pPr>
              <a:lnSpc>
                <a:spcPct val="100000"/>
              </a:lnSpc>
            </a:pPr>
            <a:r>
              <a:rPr lang="en-US" dirty="0"/>
              <a:t>Flexibility with accountability</a:t>
            </a:r>
          </a:p>
        </p:txBody>
      </p:sp>
      <p:sp>
        <p:nvSpPr>
          <p:cNvPr id="5" name="Footer Placeholder 4"/>
          <p:cNvSpPr>
            <a:spLocks noGrp="1"/>
          </p:cNvSpPr>
          <p:nvPr>
            <p:ph type="ftr" sz="quarter" idx="11"/>
          </p:nvPr>
        </p:nvSpPr>
        <p:spPr/>
        <p:txBody>
          <a:bodyPr/>
          <a:lstStyle/>
          <a:p>
            <a:r>
              <a:rPr lang="en-US" dirty="0"/>
              <a:t>Oklahoma Charter School Basics</a:t>
            </a:r>
          </a:p>
        </p:txBody>
      </p:sp>
      <p:sp>
        <p:nvSpPr>
          <p:cNvPr id="6" name="Slide Number Placeholder 5"/>
          <p:cNvSpPr>
            <a:spLocks noGrp="1"/>
          </p:cNvSpPr>
          <p:nvPr>
            <p:ph type="sldNum" sz="quarter" idx="12"/>
          </p:nvPr>
        </p:nvSpPr>
        <p:spPr/>
        <p:txBody>
          <a:bodyPr/>
          <a:lstStyle/>
          <a:p>
            <a:fld id="{D5CA4161-6EC3-4748-B7F3-82EA64CE3DD4}" type="slidenum">
              <a:rPr lang="en-US" smtClean="0"/>
              <a:pPr/>
              <a:t>4</a:t>
            </a:fld>
            <a:endParaRPr lang="en-US" dirty="0"/>
          </a:p>
        </p:txBody>
      </p:sp>
      <p:sp>
        <p:nvSpPr>
          <p:cNvPr id="7" name="TextBox 6"/>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Background</a:t>
            </a:r>
          </a:p>
        </p:txBody>
      </p:sp>
    </p:spTree>
    <p:extLst>
      <p:ext uri="{BB962C8B-B14F-4D97-AF65-F5344CB8AC3E}">
        <p14:creationId xmlns:p14="http://schemas.microsoft.com/office/powerpoint/2010/main" val="1383797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85306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Oklahoma Charter School Act </a:t>
            </a:r>
            <a:br>
              <a:rPr lang="en-US" dirty="0"/>
            </a:br>
            <a:r>
              <a:rPr lang="en-US" dirty="0"/>
              <a:t>70 O.S. §§ 3-130 – 3-167</a:t>
            </a:r>
          </a:p>
        </p:txBody>
      </p:sp>
      <p:sp>
        <p:nvSpPr>
          <p:cNvPr id="3" name="Content Placeholder 2"/>
          <p:cNvSpPr>
            <a:spLocks noGrp="1"/>
          </p:cNvSpPr>
          <p:nvPr>
            <p:ph idx="1"/>
          </p:nvPr>
        </p:nvSpPr>
        <p:spPr/>
        <p:txBody>
          <a:bodyPr>
            <a:normAutofit fontScale="85000" lnSpcReduction="20000"/>
          </a:bodyPr>
          <a:lstStyle/>
          <a:p>
            <a:r>
              <a:rPr lang="en-US" dirty="0"/>
              <a:t>State legislation establishing law for the creation, oversight, renewal, closure, and funding of charter schools </a:t>
            </a:r>
          </a:p>
          <a:p>
            <a:r>
              <a:rPr lang="en-US" dirty="0"/>
              <a:t>Provides requirements for</a:t>
            </a:r>
          </a:p>
          <a:p>
            <a:pPr lvl="1"/>
            <a:r>
              <a:rPr lang="en-US" dirty="0"/>
              <a:t>Charter school applications to prospective sponsors</a:t>
            </a:r>
          </a:p>
          <a:p>
            <a:pPr lvl="1"/>
            <a:r>
              <a:rPr lang="en-US" dirty="0"/>
              <a:t>Sponsor responsibilities</a:t>
            </a:r>
          </a:p>
          <a:p>
            <a:pPr lvl="1"/>
            <a:r>
              <a:rPr lang="en-US" dirty="0"/>
              <a:t>Contract terms</a:t>
            </a:r>
          </a:p>
          <a:p>
            <a:pPr lvl="1"/>
            <a:r>
              <a:rPr lang="en-US" dirty="0"/>
              <a:t>Performance framework</a:t>
            </a:r>
          </a:p>
          <a:p>
            <a:pPr lvl="1"/>
            <a:r>
              <a:rPr lang="en-US" dirty="0"/>
              <a:t>Admission procedures</a:t>
            </a:r>
          </a:p>
          <a:p>
            <a:pPr lvl="1"/>
            <a:r>
              <a:rPr lang="en-US" dirty="0"/>
              <a:t>Governing board requirements</a:t>
            </a:r>
          </a:p>
          <a:p>
            <a:pPr lvl="1"/>
            <a:r>
              <a:rPr lang="en-US" dirty="0"/>
              <a:t>Funding</a:t>
            </a:r>
          </a:p>
          <a:p>
            <a:pPr lvl="1"/>
            <a:r>
              <a:rPr lang="en-US" dirty="0"/>
              <a:t>Compliance with specific state and federal law</a:t>
            </a:r>
          </a:p>
          <a:p>
            <a:pPr lvl="1"/>
            <a:r>
              <a:rPr lang="en-US" dirty="0"/>
              <a:t>Exemptions</a:t>
            </a:r>
          </a:p>
        </p:txBody>
      </p:sp>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5</a:t>
            </a:fld>
            <a:endParaRPr lang="en-US" dirty="0"/>
          </a:p>
        </p:txBody>
      </p:sp>
      <p:sp>
        <p:nvSpPr>
          <p:cNvPr id="6" name="TextBox 5"/>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Background</a:t>
            </a:r>
          </a:p>
        </p:txBody>
      </p:sp>
      <p:sp>
        <p:nvSpPr>
          <p:cNvPr id="7" name="5-Point Star 6"/>
          <p:cNvSpPr/>
          <p:nvPr/>
        </p:nvSpPr>
        <p:spPr>
          <a:xfrm>
            <a:off x="11327565" y="437041"/>
            <a:ext cx="675118" cy="5908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0267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Education Terminology</a:t>
            </a:r>
          </a:p>
        </p:txBody>
      </p:sp>
      <p:sp>
        <p:nvSpPr>
          <p:cNvPr id="3" name="Content Placeholder 2"/>
          <p:cNvSpPr>
            <a:spLocks noGrp="1"/>
          </p:cNvSpPr>
          <p:nvPr>
            <p:ph idx="1"/>
          </p:nvPr>
        </p:nvSpPr>
        <p:spPr>
          <a:xfrm>
            <a:off x="609601" y="1417837"/>
            <a:ext cx="11234057" cy="4968448"/>
          </a:xfrm>
        </p:spPr>
        <p:txBody>
          <a:bodyPr/>
          <a:lstStyle/>
          <a:p>
            <a:pPr marL="33866" indent="0">
              <a:buNone/>
            </a:pPr>
            <a:r>
              <a:rPr lang="en-US" sz="3733" dirty="0"/>
              <a:t>Welcome to the Land of Acronyms!</a:t>
            </a:r>
            <a:endParaRPr lang="en-US" dirty="0"/>
          </a:p>
          <a:p>
            <a:pPr>
              <a:lnSpc>
                <a:spcPct val="100000"/>
              </a:lnSpc>
            </a:pPr>
            <a:r>
              <a:rPr lang="en-US" dirty="0"/>
              <a:t>SDE = State Department of Education</a:t>
            </a:r>
          </a:p>
          <a:p>
            <a:pPr>
              <a:lnSpc>
                <a:spcPct val="100000"/>
              </a:lnSpc>
            </a:pPr>
            <a:r>
              <a:rPr lang="en-US" dirty="0"/>
              <a:t>LEA = Local Education Agency</a:t>
            </a:r>
          </a:p>
          <a:p>
            <a:pPr>
              <a:lnSpc>
                <a:spcPct val="100000"/>
              </a:lnSpc>
            </a:pPr>
            <a:r>
              <a:rPr lang="en-US" dirty="0"/>
              <a:t>501(c)(3) = Non Profit Organization</a:t>
            </a:r>
          </a:p>
          <a:p>
            <a:pPr>
              <a:lnSpc>
                <a:spcPct val="100000"/>
              </a:lnSpc>
            </a:pPr>
            <a:r>
              <a:rPr lang="en-US" dirty="0"/>
              <a:t>O.S. </a:t>
            </a:r>
            <a:r>
              <a:rPr lang="en-US" dirty="0">
                <a:cs typeface="Times New Roman" panose="02020603050405020304" pitchFamily="18" charset="0"/>
              </a:rPr>
              <a:t>§ = Oklahoma Statute Section</a:t>
            </a:r>
          </a:p>
          <a:p>
            <a:r>
              <a:rPr lang="en-US" dirty="0"/>
              <a:t>RAO = Regional Accreditation Officer</a:t>
            </a:r>
          </a:p>
        </p:txBody>
      </p:sp>
      <p:sp>
        <p:nvSpPr>
          <p:cNvPr id="4" name="TextBox 3"/>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Background</a:t>
            </a:r>
          </a:p>
        </p:txBody>
      </p:sp>
      <p:sp>
        <p:nvSpPr>
          <p:cNvPr id="5" name="Slide Number Placeholder 4"/>
          <p:cNvSpPr>
            <a:spLocks noGrp="1"/>
          </p:cNvSpPr>
          <p:nvPr>
            <p:ph type="sldNum" idx="12"/>
          </p:nvPr>
        </p:nvSpPr>
        <p:spPr/>
        <p:txBody>
          <a:bodyPr/>
          <a:lstStyle/>
          <a:p>
            <a:pPr algn="ctr"/>
            <a:fld id="{00000000-1234-1234-1234-123412341234}" type="slidenum">
              <a:rPr lang="en" smtClean="0"/>
              <a:pPr algn="ctr"/>
              <a:t>6</a:t>
            </a:fld>
            <a:endParaRPr lang="en"/>
          </a:p>
        </p:txBody>
      </p:sp>
      <p:sp>
        <p:nvSpPr>
          <p:cNvPr id="6" name="Footer Placeholder 5"/>
          <p:cNvSpPr>
            <a:spLocks noGrp="1"/>
          </p:cNvSpPr>
          <p:nvPr>
            <p:ph type="ftr" sz="quarter" idx="11"/>
          </p:nvPr>
        </p:nvSpPr>
        <p:spPr/>
        <p:txBody>
          <a:bodyPr/>
          <a:lstStyle/>
          <a:p>
            <a:r>
              <a:rPr lang="en-US" dirty="0"/>
              <a:t>Oklahoma Charter School Basics</a:t>
            </a:r>
          </a:p>
        </p:txBody>
      </p:sp>
    </p:spTree>
    <p:extLst>
      <p:ext uri="{BB962C8B-B14F-4D97-AF65-F5344CB8AC3E}">
        <p14:creationId xmlns:p14="http://schemas.microsoft.com/office/powerpoint/2010/main" val="229282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0138EC-F540-4764-B5D2-09286ED4DF6B}"/>
              </a:ext>
            </a:extLst>
          </p:cNvPr>
          <p:cNvSpPr>
            <a:spLocks noGrp="1"/>
          </p:cNvSpPr>
          <p:nvPr>
            <p:ph type="title"/>
          </p:nvPr>
        </p:nvSpPr>
        <p:spPr/>
        <p:txBody>
          <a:bodyPr/>
          <a:lstStyle/>
          <a:p>
            <a:r>
              <a:rPr lang="en-US" dirty="0"/>
              <a:t>How to Build a Charter School in 6 Steps</a:t>
            </a:r>
          </a:p>
        </p:txBody>
      </p:sp>
      <p:graphicFrame>
        <p:nvGraphicFramePr>
          <p:cNvPr id="11" name="Content Placeholder 10">
            <a:extLst>
              <a:ext uri="{FF2B5EF4-FFF2-40B4-BE49-F238E27FC236}">
                <a16:creationId xmlns:a16="http://schemas.microsoft.com/office/drawing/2014/main" id="{75D70A22-5523-40CE-BCD1-8FB20D317165}"/>
              </a:ext>
            </a:extLst>
          </p:cNvPr>
          <p:cNvGraphicFramePr>
            <a:graphicFrameLocks noGrp="1"/>
          </p:cNvGraphicFramePr>
          <p:nvPr>
            <p:ph idx="1"/>
          </p:nvPr>
        </p:nvGraphicFramePr>
        <p:xfrm>
          <a:off x="293688" y="1825625"/>
          <a:ext cx="1160462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193BCF41-AEB5-4408-9565-DE4EB76F677E}"/>
              </a:ext>
            </a:extLst>
          </p:cNvPr>
          <p:cNvSpPr>
            <a:spLocks noGrp="1"/>
          </p:cNvSpPr>
          <p:nvPr>
            <p:ph type="ftr" sz="quarter" idx="11"/>
          </p:nvPr>
        </p:nvSpPr>
        <p:spPr/>
        <p:txBody>
          <a:bodyPr/>
          <a:lstStyle/>
          <a:p>
            <a:r>
              <a:rPr lang="en-US" dirty="0"/>
              <a:t>Oklahoma Charter School Basics</a:t>
            </a:r>
          </a:p>
        </p:txBody>
      </p:sp>
      <p:sp>
        <p:nvSpPr>
          <p:cNvPr id="6" name="Slide Number Placeholder 5">
            <a:extLst>
              <a:ext uri="{FF2B5EF4-FFF2-40B4-BE49-F238E27FC236}">
                <a16:creationId xmlns:a16="http://schemas.microsoft.com/office/drawing/2014/main" id="{FEB12BC3-0710-453D-B372-5DE18AAB951A}"/>
              </a:ext>
            </a:extLst>
          </p:cNvPr>
          <p:cNvSpPr>
            <a:spLocks noGrp="1"/>
          </p:cNvSpPr>
          <p:nvPr>
            <p:ph type="sldNum" sz="quarter" idx="12"/>
          </p:nvPr>
        </p:nvSpPr>
        <p:spPr/>
        <p:txBody>
          <a:bodyPr/>
          <a:lstStyle/>
          <a:p>
            <a:fld id="{D5CA4161-6EC3-4748-B7F3-82EA64CE3DD4}" type="slidenum">
              <a:rPr lang="en-US" smtClean="0"/>
              <a:pPr/>
              <a:t>7</a:t>
            </a:fld>
            <a:endParaRPr lang="en-US" dirty="0"/>
          </a:p>
        </p:txBody>
      </p:sp>
      <p:sp>
        <p:nvSpPr>
          <p:cNvPr id="7" name="TextBox 6"/>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Form a Non-Profit</a:t>
            </a:r>
          </a:p>
        </p:txBody>
      </p:sp>
      <p:sp>
        <p:nvSpPr>
          <p:cNvPr id="2" name="Oval 1"/>
          <p:cNvSpPr/>
          <p:nvPr/>
        </p:nvSpPr>
        <p:spPr>
          <a:xfrm>
            <a:off x="384561" y="1478422"/>
            <a:ext cx="3760149" cy="24270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5-Point Star 7"/>
          <p:cNvSpPr/>
          <p:nvPr/>
        </p:nvSpPr>
        <p:spPr>
          <a:xfrm>
            <a:off x="11297540" y="504582"/>
            <a:ext cx="791910" cy="57903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1118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starts with a passion</a:t>
            </a:r>
          </a:p>
        </p:txBody>
      </p:sp>
      <p:sp>
        <p:nvSpPr>
          <p:cNvPr id="3" name="Content Placeholder 2"/>
          <p:cNvSpPr>
            <a:spLocks noGrp="1"/>
          </p:cNvSpPr>
          <p:nvPr>
            <p:ph sz="half" idx="1"/>
          </p:nvPr>
        </p:nvSpPr>
        <p:spPr/>
        <p:txBody>
          <a:bodyPr>
            <a:normAutofit fontScale="92500" lnSpcReduction="10000"/>
          </a:bodyPr>
          <a:lstStyle/>
          <a:p>
            <a:r>
              <a:rPr lang="en-US" sz="3000" b="1" dirty="0"/>
              <a:t>Harding Fine Arts Academy </a:t>
            </a:r>
          </a:p>
          <a:p>
            <a:r>
              <a:rPr lang="en-US" sz="2400" dirty="0"/>
              <a:t>Founded in 2005 by John Belt </a:t>
            </a:r>
          </a:p>
          <a:p>
            <a:pPr lvl="1"/>
            <a:r>
              <a:rPr lang="en-US" sz="2400" dirty="0"/>
              <a:t>longtime advocate of local arts and education</a:t>
            </a:r>
          </a:p>
          <a:p>
            <a:pPr lvl="1"/>
            <a:r>
              <a:rPr lang="en-US" sz="2400" dirty="0"/>
              <a:t>Developer of Oklahoma City’s Paseo neighborhood</a:t>
            </a:r>
          </a:p>
          <a:p>
            <a:r>
              <a:rPr lang="en-US" sz="2800" dirty="0"/>
              <a:t>Sponsored by University of Science and Arts of Oklahoma</a:t>
            </a:r>
          </a:p>
          <a:p>
            <a:r>
              <a:rPr lang="en-US" sz="2800" dirty="0"/>
              <a:t>Visual and Performing Arts College Prep High School</a:t>
            </a:r>
          </a:p>
          <a:p>
            <a:r>
              <a:rPr lang="en-US" sz="2800" dirty="0"/>
              <a:t>Approx. 400 students</a:t>
            </a:r>
          </a:p>
          <a:p>
            <a:endParaRPr lang="en-US" sz="2800" dirty="0"/>
          </a:p>
        </p:txBody>
      </p:sp>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8</a:t>
            </a:fld>
            <a:endParaRPr lang="en-US" dirty="0"/>
          </a:p>
        </p:txBody>
      </p:sp>
      <p:pic>
        <p:nvPicPr>
          <p:cNvPr id="2050" name="Picture 2" descr="National Blue Ribbon Schools Program - Harding Fine Arts Academy - 201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14831" y="3132542"/>
            <a:ext cx="2963352" cy="1974260"/>
          </a:xfrm>
          <a:prstGeom prst="rect">
            <a:avLst/>
          </a:prstGeom>
          <a:noFill/>
          <a:ln w="12700">
            <a:solidFill>
              <a:schemeClr val="tx2"/>
            </a:solidFill>
          </a:ln>
          <a:extLst>
            <a:ext uri="{909E8E84-426E-40DD-AFC4-6F175D3DCCD1}">
              <a14:hiddenFill xmlns:a14="http://schemas.microsoft.com/office/drawing/2010/main">
                <a:solidFill>
                  <a:srgbClr val="FFFFFF"/>
                </a:solidFill>
              </a14:hiddenFill>
            </a:ext>
          </a:extLst>
        </p:spPr>
      </p:pic>
      <p:pic>
        <p:nvPicPr>
          <p:cNvPr id="2052" name="Picture 4" descr="Harding Fine Arts Academy - GuideStar Profile"/>
          <p:cNvPicPr>
            <a:picLocks noChangeAspect="1" noChangeArrowheads="1"/>
          </p:cNvPicPr>
          <p:nvPr/>
        </p:nvPicPr>
        <p:blipFill rotWithShape="1">
          <a:blip r:embed="rId3">
            <a:extLst>
              <a:ext uri="{28A0092B-C50C-407E-A947-70E740481C1C}">
                <a14:useLocalDpi xmlns:a14="http://schemas.microsoft.com/office/drawing/2010/main" val="0"/>
              </a:ext>
            </a:extLst>
          </a:blip>
          <a:srcRect b="17481"/>
          <a:stretch/>
        </p:blipFill>
        <p:spPr bwMode="auto">
          <a:xfrm>
            <a:off x="6870820" y="1397833"/>
            <a:ext cx="2023899" cy="1670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6783" y="1771174"/>
            <a:ext cx="2399681" cy="3106383"/>
          </a:xfrm>
          <a:prstGeom prst="rect">
            <a:avLst/>
          </a:prstGeom>
          <a:ln w="12700">
            <a:solidFill>
              <a:schemeClr val="tx2"/>
            </a:solidFill>
          </a:ln>
        </p:spPr>
      </p:pic>
      <p:sp>
        <p:nvSpPr>
          <p:cNvPr id="10" name="TextBox 9"/>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Form a Non-Profit</a:t>
            </a:r>
          </a:p>
        </p:txBody>
      </p:sp>
    </p:spTree>
    <p:extLst>
      <p:ext uri="{BB962C8B-B14F-4D97-AF65-F5344CB8AC3E}">
        <p14:creationId xmlns:p14="http://schemas.microsoft.com/office/powerpoint/2010/main" val="332179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Non-Profit to serve as “Developer”</a:t>
            </a:r>
          </a:p>
        </p:txBody>
      </p:sp>
      <p:sp>
        <p:nvSpPr>
          <p:cNvPr id="3" name="Content Placeholder 2"/>
          <p:cNvSpPr>
            <a:spLocks noGrp="1"/>
          </p:cNvSpPr>
          <p:nvPr>
            <p:ph idx="1"/>
          </p:nvPr>
        </p:nvSpPr>
        <p:spPr/>
        <p:txBody>
          <a:bodyPr>
            <a:normAutofit lnSpcReduction="10000"/>
          </a:bodyPr>
          <a:lstStyle/>
          <a:p>
            <a:r>
              <a:rPr lang="en-US" dirty="0"/>
              <a:t>Charter schools are both non-profit organizations and Local Education Agencies (LEAs)</a:t>
            </a:r>
          </a:p>
          <a:p>
            <a:pPr lvl="1"/>
            <a:r>
              <a:rPr lang="en-US" dirty="0"/>
              <a:t>Two sets of legal statutes to comply with</a:t>
            </a:r>
          </a:p>
          <a:p>
            <a:pPr lvl="1"/>
            <a:r>
              <a:rPr lang="en-US" dirty="0"/>
              <a:t>IRS compliance and reporting</a:t>
            </a:r>
          </a:p>
          <a:p>
            <a:r>
              <a:rPr lang="en-US" dirty="0"/>
              <a:t>A nonprofit corporation formed to carry out a charitable, educational, religious, literary, or scientific purpose</a:t>
            </a:r>
          </a:p>
          <a:p>
            <a:pPr lvl="1"/>
            <a:r>
              <a:rPr lang="en-US" dirty="0"/>
              <a:t>“Developer” is same as “Applicant”</a:t>
            </a:r>
          </a:p>
          <a:p>
            <a:pPr lvl="1"/>
            <a:r>
              <a:rPr lang="en-US" dirty="0"/>
              <a:t>Most often is the same as charter school governing board</a:t>
            </a:r>
          </a:p>
          <a:p>
            <a:r>
              <a:rPr lang="en-US" dirty="0"/>
              <a:t>For-profit charter schools are not allowed by state law</a:t>
            </a:r>
          </a:p>
          <a:p>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r>
              <a:rPr lang="en-US" dirty="0"/>
              <a:t>Oklahoma Charter School Basics</a:t>
            </a:r>
          </a:p>
        </p:txBody>
      </p:sp>
      <p:sp>
        <p:nvSpPr>
          <p:cNvPr id="5" name="Slide Number Placeholder 4"/>
          <p:cNvSpPr>
            <a:spLocks noGrp="1"/>
          </p:cNvSpPr>
          <p:nvPr>
            <p:ph type="sldNum" sz="quarter" idx="12"/>
          </p:nvPr>
        </p:nvSpPr>
        <p:spPr/>
        <p:txBody>
          <a:bodyPr/>
          <a:lstStyle/>
          <a:p>
            <a:fld id="{D5CA4161-6EC3-4748-B7F3-82EA64CE3DD4}" type="slidenum">
              <a:rPr lang="en-US" smtClean="0"/>
              <a:pPr/>
              <a:t>9</a:t>
            </a:fld>
            <a:endParaRPr lang="en-US" dirty="0"/>
          </a:p>
        </p:txBody>
      </p:sp>
      <p:sp>
        <p:nvSpPr>
          <p:cNvPr id="7" name="TextBox 6"/>
          <p:cNvSpPr txBox="1"/>
          <p:nvPr/>
        </p:nvSpPr>
        <p:spPr>
          <a:xfrm>
            <a:off x="10387528" y="168770"/>
            <a:ext cx="1615155" cy="307777"/>
          </a:xfrm>
          <a:prstGeom prst="rect">
            <a:avLst/>
          </a:prstGeom>
          <a:solidFill>
            <a:schemeClr val="tx1">
              <a:lumMod val="20000"/>
              <a:lumOff val="80000"/>
              <a:alpha val="50000"/>
            </a:schemeClr>
          </a:solidFill>
          <a:ln>
            <a:solidFill>
              <a:schemeClr val="accent1"/>
            </a:solidFill>
          </a:ln>
        </p:spPr>
        <p:txBody>
          <a:bodyPr wrap="square" rtlCol="0">
            <a:spAutoFit/>
          </a:bodyPr>
          <a:lstStyle/>
          <a:p>
            <a:pPr algn="ctr"/>
            <a:r>
              <a:rPr lang="en-US" sz="1400" u="sng" dirty="0"/>
              <a:t>Form a Non-Profit</a:t>
            </a:r>
          </a:p>
        </p:txBody>
      </p:sp>
      <p:sp>
        <p:nvSpPr>
          <p:cNvPr id="8" name="5-Point Star 7"/>
          <p:cNvSpPr/>
          <p:nvPr/>
        </p:nvSpPr>
        <p:spPr>
          <a:xfrm>
            <a:off x="11327565" y="437041"/>
            <a:ext cx="675118" cy="5908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2227736"/>
      </p:ext>
    </p:extLst>
  </p:cSld>
  <p:clrMapOvr>
    <a:masterClrMapping/>
  </p:clrMapOvr>
</p:sld>
</file>

<file path=ppt/theme/theme1.xml><?xml version="1.0" encoding="utf-8"?>
<a:theme xmlns:a="http://schemas.openxmlformats.org/drawingml/2006/main" name="Office Theme">
  <a:themeElements>
    <a:clrScheme name="Oklahoma Education">
      <a:dk1>
        <a:srgbClr val="187BC0"/>
      </a:dk1>
      <a:lt1>
        <a:srgbClr val="FFFFFF"/>
      </a:lt1>
      <a:dk2>
        <a:srgbClr val="000000"/>
      </a:dk2>
      <a:lt2>
        <a:srgbClr val="E7E6E6"/>
      </a:lt2>
      <a:accent1>
        <a:srgbClr val="187BC0"/>
      </a:accent1>
      <a:accent2>
        <a:srgbClr val="326820"/>
      </a:accent2>
      <a:accent3>
        <a:srgbClr val="D15420"/>
      </a:accent3>
      <a:accent4>
        <a:srgbClr val="DE9027"/>
      </a:accent4>
      <a:accent5>
        <a:srgbClr val="004E9A"/>
      </a:accent5>
      <a:accent6>
        <a:srgbClr val="787878"/>
      </a:accent6>
      <a:hlink>
        <a:srgbClr val="0066A6"/>
      </a:hlink>
      <a:folHlink>
        <a:srgbClr val="1CA6D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8A670463FBE34599BB0C6C52DF1D28" ma:contentTypeVersion="15" ma:contentTypeDescription="Create a new document." ma:contentTypeScope="" ma:versionID="0aef54957f2a302a9870636e2d75f600">
  <xsd:schema xmlns:xsd="http://www.w3.org/2001/XMLSchema" xmlns:xs="http://www.w3.org/2001/XMLSchema" xmlns:p="http://schemas.microsoft.com/office/2006/metadata/properties" xmlns:ns1="http://schemas.microsoft.com/sharepoint/v3" xmlns:ns2="51be1bd6-5250-4728-a39b-ef4381bb15cb" xmlns:ns3="da1fb496-6ed4-4ad1-84ed-c19d339aafbc" targetNamespace="http://schemas.microsoft.com/office/2006/metadata/properties" ma:root="true" ma:fieldsID="b2f105c02508bba45430dea3bc567c7e" ns1:_="" ns2:_="" ns3:_="">
    <xsd:import namespace="http://schemas.microsoft.com/sharepoint/v3"/>
    <xsd:import namespace="51be1bd6-5250-4728-a39b-ef4381bb15cb"/>
    <xsd:import namespace="da1fb496-6ed4-4ad1-84ed-c19d339aafbc"/>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be1bd6-5250-4728-a39b-ef4381bb15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1fb496-6ed4-4ad1-84ed-c19d339aafb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50b6953-d81f-41e9-a98b-a020fe69ffbb}" ma:internalName="TaxCatchAll" ma:showField="CatchAllData" ma:web="da1fb496-6ed4-4ad1-84ed-c19d339aaf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1be1bd6-5250-4728-a39b-ef4381bb15cb">
      <Terms xmlns="http://schemas.microsoft.com/office/infopath/2007/PartnerControls"/>
    </lcf76f155ced4ddcb4097134ff3c332f>
    <TaxCatchAll xmlns="da1fb496-6ed4-4ad1-84ed-c19d339aafbc" xsi:nil="true"/>
    <SharedWithUsers xmlns="da1fb496-6ed4-4ad1-84ed-c19d339aafbc">
      <UserInfo>
        <DisplayName>Leslie Janis</DisplayName>
        <AccountId>46</AccountId>
        <AccountType/>
      </UserInfo>
    </SharedWithUsers>
  </documentManagement>
</p:properties>
</file>

<file path=customXml/itemProps1.xml><?xml version="1.0" encoding="utf-8"?>
<ds:datastoreItem xmlns:ds="http://schemas.openxmlformats.org/officeDocument/2006/customXml" ds:itemID="{ACA3F46C-AC89-4C25-BF43-A48BFC5C96F1}">
  <ds:schemaRefs>
    <ds:schemaRef ds:uri="http://schemas.microsoft.com/sharepoint/v3/contenttype/forms"/>
  </ds:schemaRefs>
</ds:datastoreItem>
</file>

<file path=customXml/itemProps2.xml><?xml version="1.0" encoding="utf-8"?>
<ds:datastoreItem xmlns:ds="http://schemas.openxmlformats.org/officeDocument/2006/customXml" ds:itemID="{4B5726F1-53DC-49D1-AD48-F880786EDA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1be1bd6-5250-4728-a39b-ef4381bb15cb"/>
    <ds:schemaRef ds:uri="da1fb496-6ed4-4ad1-84ed-c19d339aa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90434B-CBE5-4AE1-BB9A-78471F5B267E}">
  <ds:schemaRefs>
    <ds:schemaRef ds:uri="da1fb496-6ed4-4ad1-84ed-c19d339aafbc"/>
    <ds:schemaRef ds:uri="http://purl.org/dc/dcmitype/"/>
    <ds:schemaRef ds:uri="http://schemas.microsoft.com/office/infopath/2007/PartnerControls"/>
    <ds:schemaRef ds:uri="51be1bd6-5250-4728-a39b-ef4381bb15cb"/>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1101</TotalTime>
  <Words>2624</Words>
  <Application>Microsoft Office PowerPoint</Application>
  <PresentationFormat>Widescreen</PresentationFormat>
  <Paragraphs>420</Paragraphs>
  <Slides>40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Times New Roman</vt:lpstr>
      <vt:lpstr>Office Theme</vt:lpstr>
      <vt:lpstr>Oklahoma Charter School Basics</vt:lpstr>
      <vt:lpstr>Disclaimer</vt:lpstr>
      <vt:lpstr>How to Build a Charter School in 6 Steps</vt:lpstr>
      <vt:lpstr>What is a Charter School?</vt:lpstr>
      <vt:lpstr>Oklahoma Charter School Act  70 O.S. §§ 3-130 – 3-167</vt:lpstr>
      <vt:lpstr>Education Terminology</vt:lpstr>
      <vt:lpstr>How to Build a Charter School in 6 Steps</vt:lpstr>
      <vt:lpstr>It starts with a passion</vt:lpstr>
      <vt:lpstr>Non-Profit to serve as “Developer”</vt:lpstr>
      <vt:lpstr>Initial Steps for Starting a Non-Profit </vt:lpstr>
      <vt:lpstr>Recruiting and Forming a Board</vt:lpstr>
      <vt:lpstr>Designing a Charter School</vt:lpstr>
      <vt:lpstr>Do Your Homework!</vt:lpstr>
      <vt:lpstr>Example: Feasibility Study for  College Prep High School to be located in OKC</vt:lpstr>
      <vt:lpstr>Education Market Analysis</vt:lpstr>
      <vt:lpstr>How to Build a Charter School in 6 Steps</vt:lpstr>
      <vt:lpstr>Oklahoma Charter School Act Sponsorship Implementation</vt:lpstr>
      <vt:lpstr>Sponsors: Same But Different</vt:lpstr>
      <vt:lpstr>Who Can Be a Sponsor?</vt:lpstr>
      <vt:lpstr>Active Sponsors (# of charters authorized)</vt:lpstr>
      <vt:lpstr>Application – 70 O.S. §3-134</vt:lpstr>
      <vt:lpstr>Application – 70 O.S. §3-134</vt:lpstr>
      <vt:lpstr>Sponsor Powers and Duties</vt:lpstr>
      <vt:lpstr>Application Timeline</vt:lpstr>
      <vt:lpstr>How to Build a Charter School in 6 Steps</vt:lpstr>
      <vt:lpstr>Contracts</vt:lpstr>
      <vt:lpstr>Contract – 70 O.S. §3-135*</vt:lpstr>
      <vt:lpstr>Performance Framework 70 O.S. §3-135</vt:lpstr>
      <vt:lpstr>Startup Provisions - 70 O.S. §3-135</vt:lpstr>
      <vt:lpstr>Compliance - 70 O.S. §3-136</vt:lpstr>
      <vt:lpstr>Compliance Contract Terms</vt:lpstr>
      <vt:lpstr>More Compliance - 70 O.S. §3-136</vt:lpstr>
      <vt:lpstr>Health, Safety, Civil Rights</vt:lpstr>
      <vt:lpstr>Open Meeting Act – 25 O.S. §301</vt:lpstr>
      <vt:lpstr>Open Records – 51 O.S. §24A.1</vt:lpstr>
      <vt:lpstr>Renewal - 70 O.S. §3-137</vt:lpstr>
      <vt:lpstr>Non-Renewal</vt:lpstr>
      <vt:lpstr>Termination - 70 O.S. §3-137</vt:lpstr>
      <vt:lpstr>Topics for Another Training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Cory Ingram</dc:creator>
  <cp:lastModifiedBy>Bryan Cleveland</cp:lastModifiedBy>
  <cp:revision>105</cp:revision>
  <cp:lastPrinted>2021-12-14T03:37:24Z</cp:lastPrinted>
  <dcterms:created xsi:type="dcterms:W3CDTF">2020-03-05T01:01:19Z</dcterms:created>
  <dcterms:modified xsi:type="dcterms:W3CDTF">2023-08-31T16:34:34Z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0x010100808A670463FBE34599BB0C6C52DF1D28</vt:lpwstr>
  </property>
</Properties>
</file>