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93" r:id="rId3"/>
    <p:sldId id="294" r:id="rId4"/>
    <p:sldId id="305" r:id="rId5"/>
    <p:sldId id="306" r:id="rId6"/>
    <p:sldId id="298" r:id="rId7"/>
    <p:sldId id="260" r:id="rId8"/>
    <p:sldId id="280" r:id="rId9"/>
    <p:sldId id="277" r:id="rId10"/>
    <p:sldId id="315" r:id="rId11"/>
    <p:sldId id="308" r:id="rId12"/>
    <p:sldId id="268" r:id="rId13"/>
    <p:sldId id="309" r:id="rId14"/>
    <p:sldId id="310" r:id="rId15"/>
    <p:sldId id="311" r:id="rId16"/>
    <p:sldId id="312" r:id="rId17"/>
    <p:sldId id="316"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 Johnson" userId="5dd66e12-d95a-41d4-8c17-6dcf9a61a723" providerId="ADAL" clId="{D48B43AE-EF46-43DF-AEDD-8B1DB16DCD47}"/>
    <pc:docChg chg="undo redo custSel addSld delSld modSld sldOrd">
      <pc:chgData name="Kristi Johnson" userId="5dd66e12-d95a-41d4-8c17-6dcf9a61a723" providerId="ADAL" clId="{D48B43AE-EF46-43DF-AEDD-8B1DB16DCD47}" dt="2026-06-15T17:13:14.081" v="306" actId="167"/>
      <pc:docMkLst>
        <pc:docMk/>
      </pc:docMkLst>
      <pc:sldChg chg="modSp mod modTransition modAnim">
        <pc:chgData name="Kristi Johnson" userId="5dd66e12-d95a-41d4-8c17-6dcf9a61a723" providerId="ADAL" clId="{D48B43AE-EF46-43DF-AEDD-8B1DB16DCD47}" dt="2026-06-15T17:13:14.081" v="306" actId="167"/>
        <pc:sldMkLst>
          <pc:docMk/>
          <pc:sldMk cId="3023143615" sldId="256"/>
        </pc:sldMkLst>
        <pc:picChg chg="mod ord">
          <ac:chgData name="Kristi Johnson" userId="5dd66e12-d95a-41d4-8c17-6dcf9a61a723" providerId="ADAL" clId="{D48B43AE-EF46-43DF-AEDD-8B1DB16DCD47}" dt="2026-06-15T17:13:14.081" v="306" actId="167"/>
          <ac:picMkLst>
            <pc:docMk/>
            <pc:sldMk cId="3023143615" sldId="256"/>
            <ac:picMk id="7" creationId="{ADD7B5C7-7CCA-CA7A-5456-44435BA1D8EC}"/>
          </ac:picMkLst>
        </pc:picChg>
      </pc:sldChg>
      <pc:sldChg chg="modSp mod">
        <pc:chgData name="Kristi Johnson" userId="5dd66e12-d95a-41d4-8c17-6dcf9a61a723" providerId="ADAL" clId="{D48B43AE-EF46-43DF-AEDD-8B1DB16DCD47}" dt="2026-06-12T21:01:03.618" v="291" actId="167"/>
        <pc:sldMkLst>
          <pc:docMk/>
          <pc:sldMk cId="3095779655" sldId="260"/>
        </pc:sldMkLst>
        <pc:picChg chg="mod ord">
          <ac:chgData name="Kristi Johnson" userId="5dd66e12-d95a-41d4-8c17-6dcf9a61a723" providerId="ADAL" clId="{D48B43AE-EF46-43DF-AEDD-8B1DB16DCD47}" dt="2026-06-12T21:01:03.618" v="291" actId="167"/>
          <ac:picMkLst>
            <pc:docMk/>
            <pc:sldMk cId="3095779655" sldId="260"/>
            <ac:picMk id="3" creationId="{BF4D5226-BC1D-E3BF-8DDC-9A9B2005F0E0}"/>
          </ac:picMkLst>
        </pc:picChg>
      </pc:sldChg>
      <pc:sldChg chg="modSp mod">
        <pc:chgData name="Kristi Johnson" userId="5dd66e12-d95a-41d4-8c17-6dcf9a61a723" providerId="ADAL" clId="{D48B43AE-EF46-43DF-AEDD-8B1DB16DCD47}" dt="2026-06-12T21:02:13.304" v="300" actId="1076"/>
        <pc:sldMkLst>
          <pc:docMk/>
          <pc:sldMk cId="1299750862" sldId="268"/>
        </pc:sldMkLst>
        <pc:spChg chg="mod">
          <ac:chgData name="Kristi Johnson" userId="5dd66e12-d95a-41d4-8c17-6dcf9a61a723" providerId="ADAL" clId="{D48B43AE-EF46-43DF-AEDD-8B1DB16DCD47}" dt="2026-06-12T21:02:13.304" v="300" actId="1076"/>
          <ac:spMkLst>
            <pc:docMk/>
            <pc:sldMk cId="1299750862" sldId="268"/>
            <ac:spMk id="3" creationId="{EEF03DCF-A346-3B29-6642-5BA704662D8B}"/>
          </ac:spMkLst>
        </pc:spChg>
        <pc:picChg chg="mod ord">
          <ac:chgData name="Kristi Johnson" userId="5dd66e12-d95a-41d4-8c17-6dcf9a61a723" providerId="ADAL" clId="{D48B43AE-EF46-43DF-AEDD-8B1DB16DCD47}" dt="2026-06-12T21:02:07.539" v="299" actId="1076"/>
          <ac:picMkLst>
            <pc:docMk/>
            <pc:sldMk cId="1299750862" sldId="268"/>
            <ac:picMk id="5" creationId="{3200FEA1-3667-F64A-B823-F3428C1D8CD4}"/>
          </ac:picMkLst>
        </pc:picChg>
      </pc:sldChg>
      <pc:sldChg chg="modSp mod">
        <pc:chgData name="Kristi Johnson" userId="5dd66e12-d95a-41d4-8c17-6dcf9a61a723" providerId="ADAL" clId="{D48B43AE-EF46-43DF-AEDD-8B1DB16DCD47}" dt="2026-06-12T21:00:16.257" v="283" actId="167"/>
        <pc:sldMkLst>
          <pc:docMk/>
          <pc:sldMk cId="2009761275" sldId="277"/>
        </pc:sldMkLst>
        <pc:picChg chg="mod ord">
          <ac:chgData name="Kristi Johnson" userId="5dd66e12-d95a-41d4-8c17-6dcf9a61a723" providerId="ADAL" clId="{D48B43AE-EF46-43DF-AEDD-8B1DB16DCD47}" dt="2026-06-12T21:00:16.257" v="283" actId="167"/>
          <ac:picMkLst>
            <pc:docMk/>
            <pc:sldMk cId="2009761275" sldId="277"/>
            <ac:picMk id="3" creationId="{1A3F8CFF-31A2-F831-EEE5-CDADBADF2242}"/>
          </ac:picMkLst>
        </pc:picChg>
      </pc:sldChg>
      <pc:sldChg chg="modSp mod">
        <pc:chgData name="Kristi Johnson" userId="5dd66e12-d95a-41d4-8c17-6dcf9a61a723" providerId="ADAL" clId="{D48B43AE-EF46-43DF-AEDD-8B1DB16DCD47}" dt="2026-06-12T21:00:23.851" v="284" actId="167"/>
        <pc:sldMkLst>
          <pc:docMk/>
          <pc:sldMk cId="3003962369" sldId="280"/>
        </pc:sldMkLst>
        <pc:picChg chg="ord">
          <ac:chgData name="Kristi Johnson" userId="5dd66e12-d95a-41d4-8c17-6dcf9a61a723" providerId="ADAL" clId="{D48B43AE-EF46-43DF-AEDD-8B1DB16DCD47}" dt="2026-06-12T21:00:23.851" v="284" actId="167"/>
          <ac:picMkLst>
            <pc:docMk/>
            <pc:sldMk cId="3003962369" sldId="280"/>
            <ac:picMk id="3" creationId="{A658AA7B-88E0-EFF9-B0DB-E56BBB9E0A8B}"/>
          </ac:picMkLst>
        </pc:picChg>
      </pc:sldChg>
      <pc:sldChg chg="delSp modSp mod modTransition delAnim">
        <pc:chgData name="Kristi Johnson" userId="5dd66e12-d95a-41d4-8c17-6dcf9a61a723" providerId="ADAL" clId="{D48B43AE-EF46-43DF-AEDD-8B1DB16DCD47}" dt="2026-06-12T18:48:55.054" v="260" actId="27636"/>
        <pc:sldMkLst>
          <pc:docMk/>
          <pc:sldMk cId="1872934427" sldId="293"/>
        </pc:sldMkLst>
        <pc:spChg chg="mod">
          <ac:chgData name="Kristi Johnson" userId="5dd66e12-d95a-41d4-8c17-6dcf9a61a723" providerId="ADAL" clId="{D48B43AE-EF46-43DF-AEDD-8B1DB16DCD47}" dt="2026-06-12T18:48:55.054" v="260" actId="27636"/>
          <ac:spMkLst>
            <pc:docMk/>
            <pc:sldMk cId="1872934427" sldId="293"/>
            <ac:spMk id="8" creationId="{AF4E6665-AFFB-4E0C-AD82-F52B7B51A55C}"/>
          </ac:spMkLst>
        </pc:spChg>
      </pc:sldChg>
      <pc:sldChg chg="delSp modSp mod delAnim">
        <pc:chgData name="Kristi Johnson" userId="5dd66e12-d95a-41d4-8c17-6dcf9a61a723" providerId="ADAL" clId="{D48B43AE-EF46-43DF-AEDD-8B1DB16DCD47}" dt="2026-06-15T17:13:02.692" v="304" actId="167"/>
        <pc:sldMkLst>
          <pc:docMk/>
          <pc:sldMk cId="3226968788" sldId="294"/>
        </pc:sldMkLst>
        <pc:picChg chg="mod ord">
          <ac:chgData name="Kristi Johnson" userId="5dd66e12-d95a-41d4-8c17-6dcf9a61a723" providerId="ADAL" clId="{D48B43AE-EF46-43DF-AEDD-8B1DB16DCD47}" dt="2026-06-15T17:13:02.692" v="304" actId="167"/>
          <ac:picMkLst>
            <pc:docMk/>
            <pc:sldMk cId="3226968788" sldId="294"/>
            <ac:picMk id="3" creationId="{C49F9A15-E67B-FA3D-06A5-6FE467C97BCC}"/>
          </ac:picMkLst>
        </pc:picChg>
      </pc:sldChg>
      <pc:sldChg chg="delSp modSp mod delAnim">
        <pc:chgData name="Kristi Johnson" userId="5dd66e12-d95a-41d4-8c17-6dcf9a61a723" providerId="ADAL" clId="{D48B43AE-EF46-43DF-AEDD-8B1DB16DCD47}" dt="2026-06-12T21:01:12.238" v="293" actId="167"/>
        <pc:sldMkLst>
          <pc:docMk/>
          <pc:sldMk cId="1348131512" sldId="298"/>
        </pc:sldMkLst>
        <pc:picChg chg="mod ord">
          <ac:chgData name="Kristi Johnson" userId="5dd66e12-d95a-41d4-8c17-6dcf9a61a723" providerId="ADAL" clId="{D48B43AE-EF46-43DF-AEDD-8B1DB16DCD47}" dt="2026-06-12T21:01:12.238" v="293" actId="167"/>
          <ac:picMkLst>
            <pc:docMk/>
            <pc:sldMk cId="1348131512" sldId="298"/>
            <ac:picMk id="5" creationId="{BBE643F1-7D1E-E2D5-53F2-A4F34CFA7276}"/>
          </ac:picMkLst>
        </pc:picChg>
      </pc:sldChg>
      <pc:sldChg chg="delSp modSp mod modTransition delAnim">
        <pc:chgData name="Kristi Johnson" userId="5dd66e12-d95a-41d4-8c17-6dcf9a61a723" providerId="ADAL" clId="{D48B43AE-EF46-43DF-AEDD-8B1DB16DCD47}" dt="2026-06-12T21:01:27.659" v="297" actId="167"/>
        <pc:sldMkLst>
          <pc:docMk/>
          <pc:sldMk cId="3500649110" sldId="305"/>
        </pc:sldMkLst>
        <pc:picChg chg="mod ord">
          <ac:chgData name="Kristi Johnson" userId="5dd66e12-d95a-41d4-8c17-6dcf9a61a723" providerId="ADAL" clId="{D48B43AE-EF46-43DF-AEDD-8B1DB16DCD47}" dt="2026-06-12T21:01:27.659" v="297" actId="167"/>
          <ac:picMkLst>
            <pc:docMk/>
            <pc:sldMk cId="3500649110" sldId="305"/>
            <ac:picMk id="6" creationId="{0D5ECCC2-6E5F-27E0-E521-A84A8374BDD7}"/>
          </ac:picMkLst>
        </pc:picChg>
      </pc:sldChg>
      <pc:sldChg chg="delSp modSp mod delAnim">
        <pc:chgData name="Kristi Johnson" userId="5dd66e12-d95a-41d4-8c17-6dcf9a61a723" providerId="ADAL" clId="{D48B43AE-EF46-43DF-AEDD-8B1DB16DCD47}" dt="2026-06-12T21:01:19.872" v="295" actId="167"/>
        <pc:sldMkLst>
          <pc:docMk/>
          <pc:sldMk cId="3921370477" sldId="306"/>
        </pc:sldMkLst>
        <pc:spChg chg="mod">
          <ac:chgData name="Kristi Johnson" userId="5dd66e12-d95a-41d4-8c17-6dcf9a61a723" providerId="ADAL" clId="{D48B43AE-EF46-43DF-AEDD-8B1DB16DCD47}" dt="2026-06-10T18:29:31.980" v="0" actId="20577"/>
          <ac:spMkLst>
            <pc:docMk/>
            <pc:sldMk cId="3921370477" sldId="306"/>
            <ac:spMk id="19" creationId="{46DA5FF0-F34D-BF5F-F719-4A2E7D8E1D57}"/>
          </ac:spMkLst>
        </pc:spChg>
        <pc:picChg chg="mod ord">
          <ac:chgData name="Kristi Johnson" userId="5dd66e12-d95a-41d4-8c17-6dcf9a61a723" providerId="ADAL" clId="{D48B43AE-EF46-43DF-AEDD-8B1DB16DCD47}" dt="2026-06-12T21:01:19.872" v="295" actId="167"/>
          <ac:picMkLst>
            <pc:docMk/>
            <pc:sldMk cId="3921370477" sldId="306"/>
            <ac:picMk id="4" creationId="{0598C78E-43E3-474F-D7E2-2309DD29EE40}"/>
          </ac:picMkLst>
        </pc:picChg>
      </pc:sldChg>
      <pc:sldChg chg="modSp mod">
        <pc:chgData name="Kristi Johnson" userId="5dd66e12-d95a-41d4-8c17-6dcf9a61a723" providerId="ADAL" clId="{D48B43AE-EF46-43DF-AEDD-8B1DB16DCD47}" dt="2026-06-12T20:59:58.296" v="279" actId="167"/>
        <pc:sldMkLst>
          <pc:docMk/>
          <pc:sldMk cId="2356117526" sldId="308"/>
        </pc:sldMkLst>
        <pc:picChg chg="mod ord">
          <ac:chgData name="Kristi Johnson" userId="5dd66e12-d95a-41d4-8c17-6dcf9a61a723" providerId="ADAL" clId="{D48B43AE-EF46-43DF-AEDD-8B1DB16DCD47}" dt="2026-06-12T20:59:58.296" v="279" actId="167"/>
          <ac:picMkLst>
            <pc:docMk/>
            <pc:sldMk cId="2356117526" sldId="308"/>
            <ac:picMk id="4" creationId="{C8468B7B-D02E-CB5E-7231-73536D641B35}"/>
          </ac:picMkLst>
        </pc:picChg>
      </pc:sldChg>
      <pc:sldChg chg="modSp mod">
        <pc:chgData name="Kristi Johnson" userId="5dd66e12-d95a-41d4-8c17-6dcf9a61a723" providerId="ADAL" clId="{D48B43AE-EF46-43DF-AEDD-8B1DB16DCD47}" dt="2026-06-12T20:59:29.611" v="276" actId="167"/>
        <pc:sldMkLst>
          <pc:docMk/>
          <pc:sldMk cId="1961173512" sldId="309"/>
        </pc:sldMkLst>
        <pc:picChg chg="ord">
          <ac:chgData name="Kristi Johnson" userId="5dd66e12-d95a-41d4-8c17-6dcf9a61a723" providerId="ADAL" clId="{D48B43AE-EF46-43DF-AEDD-8B1DB16DCD47}" dt="2026-06-12T20:59:29.611" v="276" actId="167"/>
          <ac:picMkLst>
            <pc:docMk/>
            <pc:sldMk cId="1961173512" sldId="309"/>
            <ac:picMk id="4" creationId="{8CA56CC6-F545-DC77-2FE3-6CB9F8B6317B}"/>
          </ac:picMkLst>
        </pc:picChg>
      </pc:sldChg>
      <pc:sldChg chg="modSp mod">
        <pc:chgData name="Kristi Johnson" userId="5dd66e12-d95a-41d4-8c17-6dcf9a61a723" providerId="ADAL" clId="{D48B43AE-EF46-43DF-AEDD-8B1DB16DCD47}" dt="2026-06-12T20:58:59.883" v="271" actId="167"/>
        <pc:sldMkLst>
          <pc:docMk/>
          <pc:sldMk cId="4289744803" sldId="310"/>
        </pc:sldMkLst>
        <pc:picChg chg="ord">
          <ac:chgData name="Kristi Johnson" userId="5dd66e12-d95a-41d4-8c17-6dcf9a61a723" providerId="ADAL" clId="{D48B43AE-EF46-43DF-AEDD-8B1DB16DCD47}" dt="2026-06-12T20:58:59.883" v="271" actId="167"/>
          <ac:picMkLst>
            <pc:docMk/>
            <pc:sldMk cId="4289744803" sldId="310"/>
            <ac:picMk id="4" creationId="{133635D5-BB09-CAA5-36FB-64C1E7DEC8CC}"/>
          </ac:picMkLst>
        </pc:picChg>
      </pc:sldChg>
      <pc:sldChg chg="modSp mod">
        <pc:chgData name="Kristi Johnson" userId="5dd66e12-d95a-41d4-8c17-6dcf9a61a723" providerId="ADAL" clId="{D48B43AE-EF46-43DF-AEDD-8B1DB16DCD47}" dt="2026-06-12T20:58:54.707" v="270" actId="167"/>
        <pc:sldMkLst>
          <pc:docMk/>
          <pc:sldMk cId="3355867053" sldId="311"/>
        </pc:sldMkLst>
        <pc:spChg chg="mod">
          <ac:chgData name="Kristi Johnson" userId="5dd66e12-d95a-41d4-8c17-6dcf9a61a723" providerId="ADAL" clId="{D48B43AE-EF46-43DF-AEDD-8B1DB16DCD47}" dt="2026-06-10T19:49:01.317" v="15" actId="20577"/>
          <ac:spMkLst>
            <pc:docMk/>
            <pc:sldMk cId="3355867053" sldId="311"/>
            <ac:spMk id="2" creationId="{81D54304-9EDC-CCB2-6188-4C51581B4F70}"/>
          </ac:spMkLst>
        </pc:spChg>
        <pc:picChg chg="ord">
          <ac:chgData name="Kristi Johnson" userId="5dd66e12-d95a-41d4-8c17-6dcf9a61a723" providerId="ADAL" clId="{D48B43AE-EF46-43DF-AEDD-8B1DB16DCD47}" dt="2026-06-12T20:58:54.707" v="270" actId="167"/>
          <ac:picMkLst>
            <pc:docMk/>
            <pc:sldMk cId="3355867053" sldId="311"/>
            <ac:picMk id="4" creationId="{FAC7C0DD-56A3-066D-7D13-33EEB7496279}"/>
          </ac:picMkLst>
        </pc:picChg>
      </pc:sldChg>
      <pc:sldChg chg="delSp modSp mod delAnim">
        <pc:chgData name="Kristi Johnson" userId="5dd66e12-d95a-41d4-8c17-6dcf9a61a723" providerId="ADAL" clId="{D48B43AE-EF46-43DF-AEDD-8B1DB16DCD47}" dt="2026-06-12T20:58:45.414" v="269" actId="167"/>
        <pc:sldMkLst>
          <pc:docMk/>
          <pc:sldMk cId="1607933603" sldId="312"/>
        </pc:sldMkLst>
        <pc:picChg chg="ord">
          <ac:chgData name="Kristi Johnson" userId="5dd66e12-d95a-41d4-8c17-6dcf9a61a723" providerId="ADAL" clId="{D48B43AE-EF46-43DF-AEDD-8B1DB16DCD47}" dt="2026-06-12T20:58:45.414" v="269" actId="167"/>
          <ac:picMkLst>
            <pc:docMk/>
            <pc:sldMk cId="1607933603" sldId="312"/>
            <ac:picMk id="5" creationId="{A9341413-EBFE-ED27-5701-04DCFE8E3EDC}"/>
          </ac:picMkLst>
        </pc:picChg>
      </pc:sldChg>
      <pc:sldChg chg="modSp mod">
        <pc:chgData name="Kristi Johnson" userId="5dd66e12-d95a-41d4-8c17-6dcf9a61a723" providerId="ADAL" clId="{D48B43AE-EF46-43DF-AEDD-8B1DB16DCD47}" dt="2026-06-12T21:00:08.154" v="281" actId="167"/>
        <pc:sldMkLst>
          <pc:docMk/>
          <pc:sldMk cId="2109233134" sldId="315"/>
        </pc:sldMkLst>
        <pc:picChg chg="mod ord">
          <ac:chgData name="Kristi Johnson" userId="5dd66e12-d95a-41d4-8c17-6dcf9a61a723" providerId="ADAL" clId="{D48B43AE-EF46-43DF-AEDD-8B1DB16DCD47}" dt="2026-06-12T21:00:08.154" v="281" actId="167"/>
          <ac:picMkLst>
            <pc:docMk/>
            <pc:sldMk cId="2109233134" sldId="315"/>
            <ac:picMk id="4" creationId="{5C52796B-7C2D-C77B-FF6B-7BD68D463DC2}"/>
          </ac:picMkLst>
        </pc:picChg>
        <pc:picChg chg="mod">
          <ac:chgData name="Kristi Johnson" userId="5dd66e12-d95a-41d4-8c17-6dcf9a61a723" providerId="ADAL" clId="{D48B43AE-EF46-43DF-AEDD-8B1DB16DCD47}" dt="2026-06-11T20:39:19.245" v="249" actId="1076"/>
          <ac:picMkLst>
            <pc:docMk/>
            <pc:sldMk cId="2109233134" sldId="315"/>
            <ac:picMk id="7" creationId="{6B6B5301-1EE2-5F59-202B-1FCE8EF97F92}"/>
          </ac:picMkLst>
        </pc:picChg>
      </pc:sldChg>
      <pc:sldChg chg="addSp delSp modSp new mod ord setBg modClrScheme delAnim chgLayout">
        <pc:chgData name="Kristi Johnson" userId="5dd66e12-d95a-41d4-8c17-6dcf9a61a723" providerId="ADAL" clId="{D48B43AE-EF46-43DF-AEDD-8B1DB16DCD47}" dt="2026-06-12T20:58:19.181" v="268" actId="167"/>
        <pc:sldMkLst>
          <pc:docMk/>
          <pc:sldMk cId="2625722186" sldId="316"/>
        </pc:sldMkLst>
        <pc:spChg chg="add mod">
          <ac:chgData name="Kristi Johnson" userId="5dd66e12-d95a-41d4-8c17-6dcf9a61a723" providerId="ADAL" clId="{D48B43AE-EF46-43DF-AEDD-8B1DB16DCD47}" dt="2026-06-10T23:06:04.362" v="230" actId="26606"/>
          <ac:spMkLst>
            <pc:docMk/>
            <pc:sldMk cId="2625722186" sldId="316"/>
            <ac:spMk id="7" creationId="{4CEBD6D5-D650-6BF6-2290-63E30CE42B86}"/>
          </ac:spMkLst>
        </pc:spChg>
        <pc:spChg chg="add mod">
          <ac:chgData name="Kristi Johnson" userId="5dd66e12-d95a-41d4-8c17-6dcf9a61a723" providerId="ADAL" clId="{D48B43AE-EF46-43DF-AEDD-8B1DB16DCD47}" dt="2026-06-10T23:06:19.853" v="235" actId="5793"/>
          <ac:spMkLst>
            <pc:docMk/>
            <pc:sldMk cId="2625722186" sldId="316"/>
            <ac:spMk id="8" creationId="{D2609FB3-5FD2-5802-0312-5A32A68D28A1}"/>
          </ac:spMkLst>
        </pc:spChg>
        <pc:spChg chg="add">
          <ac:chgData name="Kristi Johnson" userId="5dd66e12-d95a-41d4-8c17-6dcf9a61a723" providerId="ADAL" clId="{D48B43AE-EF46-43DF-AEDD-8B1DB16DCD47}" dt="2026-06-10T23:06:04.362" v="230" actId="26606"/>
          <ac:spMkLst>
            <pc:docMk/>
            <pc:sldMk cId="2625722186" sldId="316"/>
            <ac:spMk id="13" creationId="{907EF6B7-1338-4443-8C46-6A318D952DFD}"/>
          </ac:spMkLst>
        </pc:spChg>
        <pc:spChg chg="add">
          <ac:chgData name="Kristi Johnson" userId="5dd66e12-d95a-41d4-8c17-6dcf9a61a723" providerId="ADAL" clId="{D48B43AE-EF46-43DF-AEDD-8B1DB16DCD47}" dt="2026-06-10T23:06:04.362" v="230" actId="26606"/>
          <ac:spMkLst>
            <pc:docMk/>
            <pc:sldMk cId="2625722186" sldId="316"/>
            <ac:spMk id="15" creationId="{DAAE4CDD-124C-4DCF-9584-B6033B545DD5}"/>
          </ac:spMkLst>
        </pc:spChg>
        <pc:spChg chg="add">
          <ac:chgData name="Kristi Johnson" userId="5dd66e12-d95a-41d4-8c17-6dcf9a61a723" providerId="ADAL" clId="{D48B43AE-EF46-43DF-AEDD-8B1DB16DCD47}" dt="2026-06-10T23:06:04.362" v="230" actId="26606"/>
          <ac:spMkLst>
            <pc:docMk/>
            <pc:sldMk cId="2625722186" sldId="316"/>
            <ac:spMk id="17" creationId="{081E4A58-353D-44AE-B2FC-2A74E2E400F7}"/>
          </ac:spMkLst>
        </pc:spChg>
        <pc:picChg chg="mod ord">
          <ac:chgData name="Kristi Johnson" userId="5dd66e12-d95a-41d4-8c17-6dcf9a61a723" providerId="ADAL" clId="{D48B43AE-EF46-43DF-AEDD-8B1DB16DCD47}" dt="2026-06-12T20:58:19.181" v="268" actId="167"/>
          <ac:picMkLst>
            <pc:docMk/>
            <pc:sldMk cId="2625722186" sldId="316"/>
            <ac:picMk id="2" creationId="{791CCB89-B942-4CE3-9156-37E015D9B303}"/>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5F9062-48D6-44A5-8ED5-A60F1F50595B}" type="doc">
      <dgm:prSet loTypeId="urn:microsoft.com/office/officeart/2018/2/layout/IconVerticalSolidList" loCatId="icon" qsTypeId="urn:microsoft.com/office/officeart/2005/8/quickstyle/simple1#1" qsCatId="simple" csTypeId="urn:microsoft.com/office/officeart/2018/5/colors/Iconchunking_neutralbg_colorful1" csCatId="colorful" phldr="1"/>
      <dgm:spPr/>
      <dgm:t>
        <a:bodyPr/>
        <a:lstStyle/>
        <a:p>
          <a:endParaRPr lang="en-US"/>
        </a:p>
      </dgm:t>
    </dgm:pt>
    <dgm:pt modelId="{E4D34AFC-796F-47AF-A3A8-27B63E9053F6}">
      <dgm:prSet custT="1"/>
      <dgm:spPr/>
      <dgm:t>
        <a:bodyPr/>
        <a:lstStyle/>
        <a:p>
          <a:r>
            <a:rPr lang="en-US" sz="2000" b="1" dirty="0">
              <a:solidFill>
                <a:schemeClr val="accent2">
                  <a:lumMod val="75000"/>
                </a:schemeClr>
              </a:solidFill>
            </a:rPr>
            <a:t>Step 1</a:t>
          </a:r>
          <a:r>
            <a:rPr lang="en-US" sz="2000" dirty="0"/>
            <a:t>: Establish a patient/physician relationship. One-time encounter is insufficient. </a:t>
          </a:r>
        </a:p>
      </dgm:t>
    </dgm:pt>
    <dgm:pt modelId="{3FCD3687-CE34-4D54-9777-1C8EE37B916A}" type="parTrans" cxnId="{7F64829C-1D4F-4512-8776-B43A4B3A4167}">
      <dgm:prSet/>
      <dgm:spPr/>
      <dgm:t>
        <a:bodyPr/>
        <a:lstStyle/>
        <a:p>
          <a:endParaRPr lang="en-US"/>
        </a:p>
      </dgm:t>
    </dgm:pt>
    <dgm:pt modelId="{F41B70D9-31CB-411D-87C7-F9482FC13F7A}" type="sibTrans" cxnId="{7F64829C-1D4F-4512-8776-B43A4B3A4167}">
      <dgm:prSet/>
      <dgm:spPr/>
      <dgm:t>
        <a:bodyPr/>
        <a:lstStyle/>
        <a:p>
          <a:endParaRPr lang="en-US"/>
        </a:p>
      </dgm:t>
    </dgm:pt>
    <dgm:pt modelId="{D35146ED-9ABC-4E1F-8486-598680B2F7B1}">
      <dgm:prSet custT="1"/>
      <dgm:spPr/>
      <dgm:t>
        <a:bodyPr/>
        <a:lstStyle/>
        <a:p>
          <a:r>
            <a:rPr lang="en-US" sz="2000" b="1" dirty="0">
              <a:solidFill>
                <a:schemeClr val="accent2">
                  <a:lumMod val="75000"/>
                </a:schemeClr>
              </a:solidFill>
            </a:rPr>
            <a:t>Step 2: </a:t>
          </a:r>
          <a:r>
            <a:rPr lang="en-US" sz="2000" dirty="0"/>
            <a:t>Confirm a Condition or Diagnosis- Clearly and precisely in the record </a:t>
          </a:r>
        </a:p>
      </dgm:t>
    </dgm:pt>
    <dgm:pt modelId="{EA0E6DFF-90CE-4885-B101-894F598E9CDA}" type="parTrans" cxnId="{B151D558-541E-4BF5-B1F5-D097DF4A6AEC}">
      <dgm:prSet/>
      <dgm:spPr/>
      <dgm:t>
        <a:bodyPr/>
        <a:lstStyle/>
        <a:p>
          <a:endParaRPr lang="en-US"/>
        </a:p>
      </dgm:t>
    </dgm:pt>
    <dgm:pt modelId="{BDB429E9-E71C-4253-8D9E-EF333A669C9B}" type="sibTrans" cxnId="{B151D558-541E-4BF5-B1F5-D097DF4A6AEC}">
      <dgm:prSet/>
      <dgm:spPr/>
      <dgm:t>
        <a:bodyPr/>
        <a:lstStyle/>
        <a:p>
          <a:endParaRPr lang="en-US"/>
        </a:p>
      </dgm:t>
    </dgm:pt>
    <dgm:pt modelId="{91394032-46D6-46F3-9610-F0E73E654B42}">
      <dgm:prSet custT="1"/>
      <dgm:spPr/>
      <dgm:t>
        <a:bodyPr/>
        <a:lstStyle/>
        <a:p>
          <a:r>
            <a:rPr lang="en-US" sz="2000" b="1" dirty="0">
              <a:solidFill>
                <a:schemeClr val="accent2">
                  <a:lumMod val="75000"/>
                </a:schemeClr>
              </a:solidFill>
            </a:rPr>
            <a:t>Step 3:</a:t>
          </a:r>
          <a:r>
            <a:rPr lang="en-US" sz="2000" dirty="0"/>
            <a:t> Documentation</a:t>
          </a:r>
        </a:p>
      </dgm:t>
    </dgm:pt>
    <dgm:pt modelId="{A7D12B71-450D-4FE9-91EA-D1E1B3E2FDC4}" type="parTrans" cxnId="{44F0C994-2D89-4342-AAAE-F9705D786692}">
      <dgm:prSet/>
      <dgm:spPr/>
      <dgm:t>
        <a:bodyPr/>
        <a:lstStyle/>
        <a:p>
          <a:endParaRPr lang="en-US"/>
        </a:p>
      </dgm:t>
    </dgm:pt>
    <dgm:pt modelId="{6C41E982-F9B8-440E-A678-D92D0A80F30F}" type="sibTrans" cxnId="{44F0C994-2D89-4342-AAAE-F9705D786692}">
      <dgm:prSet/>
      <dgm:spPr/>
      <dgm:t>
        <a:bodyPr/>
        <a:lstStyle/>
        <a:p>
          <a:endParaRPr lang="en-US"/>
        </a:p>
      </dgm:t>
    </dgm:pt>
    <dgm:pt modelId="{2D2B367A-0797-4989-AEF9-F592443B91D5}">
      <dgm:prSet custT="1"/>
      <dgm:spPr/>
      <dgm:t>
        <a:bodyPr/>
        <a:lstStyle/>
        <a:p>
          <a:r>
            <a:rPr lang="en-US" sz="2000" b="1" dirty="0">
              <a:solidFill>
                <a:schemeClr val="accent2">
                  <a:lumMod val="75000"/>
                </a:schemeClr>
              </a:solidFill>
            </a:rPr>
            <a:t>Step 4: </a:t>
          </a:r>
          <a:r>
            <a:rPr lang="en-US" sz="2000" dirty="0"/>
            <a:t>Assess Risk Factors and Informed Consent, risk and benefits, and education</a:t>
          </a:r>
        </a:p>
      </dgm:t>
    </dgm:pt>
    <dgm:pt modelId="{3CE74BC0-B196-4AA7-80C2-6341398C03D9}" type="parTrans" cxnId="{F1D55AA4-DC92-4893-A803-DB0A21839148}">
      <dgm:prSet/>
      <dgm:spPr/>
      <dgm:t>
        <a:bodyPr/>
        <a:lstStyle/>
        <a:p>
          <a:endParaRPr lang="en-US"/>
        </a:p>
      </dgm:t>
    </dgm:pt>
    <dgm:pt modelId="{49DA8406-26CF-4183-81C2-8AE5CC6ADDA7}" type="sibTrans" cxnId="{F1D55AA4-DC92-4893-A803-DB0A21839148}">
      <dgm:prSet/>
      <dgm:spPr/>
      <dgm:t>
        <a:bodyPr/>
        <a:lstStyle/>
        <a:p>
          <a:endParaRPr lang="en-US"/>
        </a:p>
      </dgm:t>
    </dgm:pt>
    <dgm:pt modelId="{3BCA844F-3618-4EB6-BA8B-3C44EBAFBF8E}">
      <dgm:prSet custT="1"/>
      <dgm:spPr/>
      <dgm:t>
        <a:bodyPr/>
        <a:lstStyle/>
        <a:p>
          <a:r>
            <a:rPr lang="en-US" sz="2000" b="1" dirty="0">
              <a:solidFill>
                <a:schemeClr val="accent2">
                  <a:lumMod val="75000"/>
                </a:schemeClr>
              </a:solidFill>
            </a:rPr>
            <a:t>Step 5</a:t>
          </a:r>
          <a:r>
            <a:rPr lang="en-US" sz="2400" dirty="0"/>
            <a:t>: </a:t>
          </a:r>
          <a:r>
            <a:rPr lang="en-US" sz="2000" dirty="0"/>
            <a:t>Follow-up Schedule </a:t>
          </a:r>
          <a:r>
            <a:rPr lang="en-US" sz="2000" dirty="0">
              <a:highlight>
                <a:srgbClr val="FFFF00"/>
              </a:highlight>
            </a:rPr>
            <a:t> </a:t>
          </a:r>
          <a:endParaRPr lang="en-US" sz="2400" dirty="0">
            <a:highlight>
              <a:srgbClr val="FFFF00"/>
            </a:highlight>
          </a:endParaRPr>
        </a:p>
      </dgm:t>
    </dgm:pt>
    <dgm:pt modelId="{B3D99729-181E-42DA-B0B0-5C5D8DC01901}" type="parTrans" cxnId="{6A6ED451-668D-4E04-9B0E-EF26933C0C40}">
      <dgm:prSet/>
      <dgm:spPr/>
      <dgm:t>
        <a:bodyPr/>
        <a:lstStyle/>
        <a:p>
          <a:endParaRPr lang="en-US"/>
        </a:p>
      </dgm:t>
    </dgm:pt>
    <dgm:pt modelId="{AC11F4FC-FB48-47DD-8D98-28C309738176}" type="sibTrans" cxnId="{6A6ED451-668D-4E04-9B0E-EF26933C0C40}">
      <dgm:prSet/>
      <dgm:spPr/>
      <dgm:t>
        <a:bodyPr/>
        <a:lstStyle/>
        <a:p>
          <a:endParaRPr lang="en-US"/>
        </a:p>
      </dgm:t>
    </dgm:pt>
    <dgm:pt modelId="{70196D6D-7B2C-47CC-B1F4-0119C07ADF34}">
      <dgm:prSet custT="1"/>
      <dgm:spPr/>
      <dgm:t>
        <a:bodyPr/>
        <a:lstStyle/>
        <a:p>
          <a:r>
            <a:rPr lang="en-US" sz="2000" b="1" dirty="0">
              <a:solidFill>
                <a:schemeClr val="accent2">
                  <a:lumMod val="75000"/>
                </a:schemeClr>
              </a:solidFill>
            </a:rPr>
            <a:t>Step 6:</a:t>
          </a:r>
          <a:r>
            <a:rPr lang="en-US" sz="2000" dirty="0"/>
            <a:t> Ongoing Obligations: Duty to Terminate </a:t>
          </a:r>
        </a:p>
      </dgm:t>
    </dgm:pt>
    <dgm:pt modelId="{C3BF940F-6F54-497E-A58F-6663963C1955}" type="parTrans" cxnId="{4B0E7E49-92C9-4397-89F5-59DCBA5E2755}">
      <dgm:prSet/>
      <dgm:spPr/>
      <dgm:t>
        <a:bodyPr/>
        <a:lstStyle/>
        <a:p>
          <a:endParaRPr lang="en-US"/>
        </a:p>
      </dgm:t>
    </dgm:pt>
    <dgm:pt modelId="{5FC9E329-4536-4DA2-B6B0-A1B0971C8A9E}" type="sibTrans" cxnId="{4B0E7E49-92C9-4397-89F5-59DCBA5E2755}">
      <dgm:prSet/>
      <dgm:spPr/>
      <dgm:t>
        <a:bodyPr/>
        <a:lstStyle/>
        <a:p>
          <a:endParaRPr lang="en-US"/>
        </a:p>
      </dgm:t>
    </dgm:pt>
    <dgm:pt modelId="{68279BA6-03CB-400F-A48A-B7CB710CC84E}" type="pres">
      <dgm:prSet presAssocID="{9C5F9062-48D6-44A5-8ED5-A60F1F50595B}" presName="root" presStyleCnt="0">
        <dgm:presLayoutVars>
          <dgm:dir/>
          <dgm:resizeHandles val="exact"/>
        </dgm:presLayoutVars>
      </dgm:prSet>
      <dgm:spPr/>
    </dgm:pt>
    <dgm:pt modelId="{15334CD2-55ED-44B8-9D23-4B0F16352D9F}" type="pres">
      <dgm:prSet presAssocID="{E4D34AFC-796F-47AF-A3A8-27B63E9053F6}" presName="compNode" presStyleCnt="0"/>
      <dgm:spPr/>
    </dgm:pt>
    <dgm:pt modelId="{5BE1E598-A660-4BD0-908F-84D5D029B612}" type="pres">
      <dgm:prSet presAssocID="{E4D34AFC-796F-47AF-A3A8-27B63E9053F6}" presName="bgRect" presStyleLbl="bgShp" presStyleIdx="0" presStyleCnt="6" custLinFactNeighborX="439" custLinFactNeighborY="-235"/>
      <dgm:spPr/>
    </dgm:pt>
    <dgm:pt modelId="{2883A9BE-AAEA-472E-A66C-DE5C5CAFC7E1}" type="pres">
      <dgm:prSet presAssocID="{E4D34AFC-796F-47AF-A3A8-27B63E9053F6}"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Workflow"/>
        </a:ext>
      </dgm:extLst>
    </dgm:pt>
    <dgm:pt modelId="{0C6E9C51-DA95-44D2-9636-83AEAA93C63D}" type="pres">
      <dgm:prSet presAssocID="{E4D34AFC-796F-47AF-A3A8-27B63E9053F6}" presName="spaceRect" presStyleCnt="0"/>
      <dgm:spPr/>
    </dgm:pt>
    <dgm:pt modelId="{2F17029B-28BE-43C2-A73A-53F2452BE3BA}" type="pres">
      <dgm:prSet presAssocID="{E4D34AFC-796F-47AF-A3A8-27B63E9053F6}" presName="parTx" presStyleLbl="revTx" presStyleIdx="0" presStyleCnt="6">
        <dgm:presLayoutVars>
          <dgm:chMax val="0"/>
          <dgm:chPref val="0"/>
        </dgm:presLayoutVars>
      </dgm:prSet>
      <dgm:spPr/>
    </dgm:pt>
    <dgm:pt modelId="{ADF017C7-638C-4888-81DE-F7099FD85058}" type="pres">
      <dgm:prSet presAssocID="{F41B70D9-31CB-411D-87C7-F9482FC13F7A}" presName="sibTrans" presStyleCnt="0"/>
      <dgm:spPr/>
    </dgm:pt>
    <dgm:pt modelId="{50F33E96-8020-451B-84CF-7C547278D0C6}" type="pres">
      <dgm:prSet presAssocID="{D35146ED-9ABC-4E1F-8486-598680B2F7B1}" presName="compNode" presStyleCnt="0"/>
      <dgm:spPr/>
    </dgm:pt>
    <dgm:pt modelId="{F9F4AE40-D800-4BE8-83FE-7CDD8A286802}" type="pres">
      <dgm:prSet presAssocID="{D35146ED-9ABC-4E1F-8486-598680B2F7B1}" presName="bgRect" presStyleLbl="bgShp" presStyleIdx="1" presStyleCnt="6"/>
      <dgm:spPr/>
    </dgm:pt>
    <dgm:pt modelId="{294A3231-4169-4A43-8015-452470C43BDF}" type="pres">
      <dgm:prSet presAssocID="{D35146ED-9ABC-4E1F-8486-598680B2F7B1}"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3E4CBC4B-E240-4EF9-85F9-218AA02CC49D}" type="pres">
      <dgm:prSet presAssocID="{D35146ED-9ABC-4E1F-8486-598680B2F7B1}" presName="spaceRect" presStyleCnt="0"/>
      <dgm:spPr/>
    </dgm:pt>
    <dgm:pt modelId="{A9AC1840-BACC-4ED8-B005-10D3C0765171}" type="pres">
      <dgm:prSet presAssocID="{D35146ED-9ABC-4E1F-8486-598680B2F7B1}" presName="parTx" presStyleLbl="revTx" presStyleIdx="1" presStyleCnt="6">
        <dgm:presLayoutVars>
          <dgm:chMax val="0"/>
          <dgm:chPref val="0"/>
        </dgm:presLayoutVars>
      </dgm:prSet>
      <dgm:spPr/>
    </dgm:pt>
    <dgm:pt modelId="{369C7617-B130-4DFD-8181-2AB36DEE3C56}" type="pres">
      <dgm:prSet presAssocID="{BDB429E9-E71C-4253-8D9E-EF333A669C9B}" presName="sibTrans" presStyleCnt="0"/>
      <dgm:spPr/>
    </dgm:pt>
    <dgm:pt modelId="{7D00E3C9-9FA1-4517-AC72-FF3872D4F6B6}" type="pres">
      <dgm:prSet presAssocID="{91394032-46D6-46F3-9610-F0E73E654B42}" presName="compNode" presStyleCnt="0"/>
      <dgm:spPr/>
    </dgm:pt>
    <dgm:pt modelId="{7038B27E-6BB5-4487-8E08-4F34169C6054}" type="pres">
      <dgm:prSet presAssocID="{91394032-46D6-46F3-9610-F0E73E654B42}" presName="bgRect" presStyleLbl="bgShp" presStyleIdx="2" presStyleCnt="6"/>
      <dgm:spPr/>
    </dgm:pt>
    <dgm:pt modelId="{86F51AED-D4E7-4A94-91B8-EEA8692DB7A8}" type="pres">
      <dgm:prSet presAssocID="{91394032-46D6-46F3-9610-F0E73E654B42}"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edical"/>
        </a:ext>
      </dgm:extLst>
    </dgm:pt>
    <dgm:pt modelId="{843639CA-1764-4640-8640-98EB32EF6BC9}" type="pres">
      <dgm:prSet presAssocID="{91394032-46D6-46F3-9610-F0E73E654B42}" presName="spaceRect" presStyleCnt="0"/>
      <dgm:spPr/>
    </dgm:pt>
    <dgm:pt modelId="{5D5D6D69-8B20-487E-B50C-69C8A0FD1ED6}" type="pres">
      <dgm:prSet presAssocID="{91394032-46D6-46F3-9610-F0E73E654B42}" presName="parTx" presStyleLbl="revTx" presStyleIdx="2" presStyleCnt="6">
        <dgm:presLayoutVars>
          <dgm:chMax val="0"/>
          <dgm:chPref val="0"/>
        </dgm:presLayoutVars>
      </dgm:prSet>
      <dgm:spPr/>
    </dgm:pt>
    <dgm:pt modelId="{AFA1C5BF-EE9F-4CAE-A49C-1FB95A89E5A9}" type="pres">
      <dgm:prSet presAssocID="{6C41E982-F9B8-440E-A678-D92D0A80F30F}" presName="sibTrans" presStyleCnt="0"/>
      <dgm:spPr/>
    </dgm:pt>
    <dgm:pt modelId="{011AD328-6DE3-4BE9-8729-EA40301B8612}" type="pres">
      <dgm:prSet presAssocID="{2D2B367A-0797-4989-AEF9-F592443B91D5}" presName="compNode" presStyleCnt="0"/>
      <dgm:spPr/>
    </dgm:pt>
    <dgm:pt modelId="{77E567F8-565C-4BB2-9753-55D273877360}" type="pres">
      <dgm:prSet presAssocID="{2D2B367A-0797-4989-AEF9-F592443B91D5}" presName="bgRect" presStyleLbl="bgShp" presStyleIdx="3" presStyleCnt="6"/>
      <dgm:spPr/>
    </dgm:pt>
    <dgm:pt modelId="{99F66EF9-7C7D-4DD9-A5D2-BC06D962B79D}" type="pres">
      <dgm:prSet presAssocID="{2D2B367A-0797-4989-AEF9-F592443B91D5}"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tract"/>
        </a:ext>
      </dgm:extLst>
    </dgm:pt>
    <dgm:pt modelId="{77504159-14EB-47B3-9BE5-D614C64EA56A}" type="pres">
      <dgm:prSet presAssocID="{2D2B367A-0797-4989-AEF9-F592443B91D5}" presName="spaceRect" presStyleCnt="0"/>
      <dgm:spPr/>
    </dgm:pt>
    <dgm:pt modelId="{24A42560-AC8D-4463-B68F-D9E938CB37E7}" type="pres">
      <dgm:prSet presAssocID="{2D2B367A-0797-4989-AEF9-F592443B91D5}" presName="parTx" presStyleLbl="revTx" presStyleIdx="3" presStyleCnt="6">
        <dgm:presLayoutVars>
          <dgm:chMax val="0"/>
          <dgm:chPref val="0"/>
        </dgm:presLayoutVars>
      </dgm:prSet>
      <dgm:spPr/>
    </dgm:pt>
    <dgm:pt modelId="{F6AFA34C-6CDF-4710-A8CA-C439747249E9}" type="pres">
      <dgm:prSet presAssocID="{49DA8406-26CF-4183-81C2-8AE5CC6ADDA7}" presName="sibTrans" presStyleCnt="0"/>
      <dgm:spPr/>
    </dgm:pt>
    <dgm:pt modelId="{FE89D23C-BA08-40E5-89DC-7591691F9A4E}" type="pres">
      <dgm:prSet presAssocID="{3BCA844F-3618-4EB6-BA8B-3C44EBAFBF8E}" presName="compNode" presStyleCnt="0"/>
      <dgm:spPr/>
    </dgm:pt>
    <dgm:pt modelId="{A8677F16-34D5-4A72-8A49-A8741D06EAEC}" type="pres">
      <dgm:prSet presAssocID="{3BCA844F-3618-4EB6-BA8B-3C44EBAFBF8E}" presName="bgRect" presStyleLbl="bgShp" presStyleIdx="4" presStyleCnt="6" custLinFactNeighborX="-3363" custLinFactNeighborY="-3561"/>
      <dgm:spPr/>
    </dgm:pt>
    <dgm:pt modelId="{7F01484A-6040-4CC2-85D1-BE43254AF6AB}" type="pres">
      <dgm:prSet presAssocID="{3BCA844F-3618-4EB6-BA8B-3C44EBAFBF8E}"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Footprints"/>
        </a:ext>
      </dgm:extLst>
    </dgm:pt>
    <dgm:pt modelId="{7FFCC1C6-8F62-4DFB-8AA1-9026B17E2402}" type="pres">
      <dgm:prSet presAssocID="{3BCA844F-3618-4EB6-BA8B-3C44EBAFBF8E}" presName="spaceRect" presStyleCnt="0"/>
      <dgm:spPr/>
    </dgm:pt>
    <dgm:pt modelId="{D1D1B0E3-2BE1-4056-BE02-3CC5BED2DAAA}" type="pres">
      <dgm:prSet presAssocID="{3BCA844F-3618-4EB6-BA8B-3C44EBAFBF8E}" presName="parTx" presStyleLbl="revTx" presStyleIdx="4" presStyleCnt="6">
        <dgm:presLayoutVars>
          <dgm:chMax val="0"/>
          <dgm:chPref val="0"/>
        </dgm:presLayoutVars>
      </dgm:prSet>
      <dgm:spPr/>
    </dgm:pt>
    <dgm:pt modelId="{A03F057D-D804-490C-B5AC-18352AF79968}" type="pres">
      <dgm:prSet presAssocID="{AC11F4FC-FB48-47DD-8D98-28C309738176}" presName="sibTrans" presStyleCnt="0"/>
      <dgm:spPr/>
    </dgm:pt>
    <dgm:pt modelId="{FC623554-F31F-4CDF-B747-98E866C3BEE6}" type="pres">
      <dgm:prSet presAssocID="{70196D6D-7B2C-47CC-B1F4-0119C07ADF34}" presName="compNode" presStyleCnt="0"/>
      <dgm:spPr/>
    </dgm:pt>
    <dgm:pt modelId="{5F4E14FB-8AFE-43BE-BA03-88BFB340CA65}" type="pres">
      <dgm:prSet presAssocID="{70196D6D-7B2C-47CC-B1F4-0119C07ADF34}" presName="bgRect" presStyleLbl="bgShp" presStyleIdx="5" presStyleCnt="6"/>
      <dgm:spPr/>
    </dgm:pt>
    <dgm:pt modelId="{06AB5C8A-18C5-4736-8488-1702060EF08E}" type="pres">
      <dgm:prSet presAssocID="{70196D6D-7B2C-47CC-B1F4-0119C07ADF34}"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340B6FE2-820E-4D68-9927-201421B04D4C}" type="pres">
      <dgm:prSet presAssocID="{70196D6D-7B2C-47CC-B1F4-0119C07ADF34}" presName="spaceRect" presStyleCnt="0"/>
      <dgm:spPr/>
    </dgm:pt>
    <dgm:pt modelId="{D1DB814B-6287-4A82-9A1D-34546879CF3E}" type="pres">
      <dgm:prSet presAssocID="{70196D6D-7B2C-47CC-B1F4-0119C07ADF34}" presName="parTx" presStyleLbl="revTx" presStyleIdx="5" presStyleCnt="6">
        <dgm:presLayoutVars>
          <dgm:chMax val="0"/>
          <dgm:chPref val="0"/>
        </dgm:presLayoutVars>
      </dgm:prSet>
      <dgm:spPr/>
    </dgm:pt>
  </dgm:ptLst>
  <dgm:cxnLst>
    <dgm:cxn modelId="{7EEBD614-E7CC-46E6-8BCF-A7150664D6C4}" type="presOf" srcId="{91394032-46D6-46F3-9610-F0E73E654B42}" destId="{5D5D6D69-8B20-487E-B50C-69C8A0FD1ED6}" srcOrd="0" destOrd="0" presId="urn:microsoft.com/office/officeart/2018/2/layout/IconVerticalSolidList"/>
    <dgm:cxn modelId="{4B0E7E49-92C9-4397-89F5-59DCBA5E2755}" srcId="{9C5F9062-48D6-44A5-8ED5-A60F1F50595B}" destId="{70196D6D-7B2C-47CC-B1F4-0119C07ADF34}" srcOrd="5" destOrd="0" parTransId="{C3BF940F-6F54-497E-A58F-6663963C1955}" sibTransId="{5FC9E329-4536-4DA2-B6B0-A1B0971C8A9E}"/>
    <dgm:cxn modelId="{6A6ED451-668D-4E04-9B0E-EF26933C0C40}" srcId="{9C5F9062-48D6-44A5-8ED5-A60F1F50595B}" destId="{3BCA844F-3618-4EB6-BA8B-3C44EBAFBF8E}" srcOrd="4" destOrd="0" parTransId="{B3D99729-181E-42DA-B0B0-5C5D8DC01901}" sibTransId="{AC11F4FC-FB48-47DD-8D98-28C309738176}"/>
    <dgm:cxn modelId="{B151D558-541E-4BF5-B1F5-D097DF4A6AEC}" srcId="{9C5F9062-48D6-44A5-8ED5-A60F1F50595B}" destId="{D35146ED-9ABC-4E1F-8486-598680B2F7B1}" srcOrd="1" destOrd="0" parTransId="{EA0E6DFF-90CE-4885-B101-894F598E9CDA}" sibTransId="{BDB429E9-E71C-4253-8D9E-EF333A669C9B}"/>
    <dgm:cxn modelId="{44F0C994-2D89-4342-AAAE-F9705D786692}" srcId="{9C5F9062-48D6-44A5-8ED5-A60F1F50595B}" destId="{91394032-46D6-46F3-9610-F0E73E654B42}" srcOrd="2" destOrd="0" parTransId="{A7D12B71-450D-4FE9-91EA-D1E1B3E2FDC4}" sibTransId="{6C41E982-F9B8-440E-A678-D92D0A80F30F}"/>
    <dgm:cxn modelId="{7F64829C-1D4F-4512-8776-B43A4B3A4167}" srcId="{9C5F9062-48D6-44A5-8ED5-A60F1F50595B}" destId="{E4D34AFC-796F-47AF-A3A8-27B63E9053F6}" srcOrd="0" destOrd="0" parTransId="{3FCD3687-CE34-4D54-9777-1C8EE37B916A}" sibTransId="{F41B70D9-31CB-411D-87C7-F9482FC13F7A}"/>
    <dgm:cxn modelId="{D384789D-7885-4309-BB03-EB6962FF9B62}" type="presOf" srcId="{2D2B367A-0797-4989-AEF9-F592443B91D5}" destId="{24A42560-AC8D-4463-B68F-D9E938CB37E7}" srcOrd="0" destOrd="0" presId="urn:microsoft.com/office/officeart/2018/2/layout/IconVerticalSolidList"/>
    <dgm:cxn modelId="{DC54F1A3-A0D7-4F9D-A834-FF407F519191}" type="presOf" srcId="{E4D34AFC-796F-47AF-A3A8-27B63E9053F6}" destId="{2F17029B-28BE-43C2-A73A-53F2452BE3BA}" srcOrd="0" destOrd="0" presId="urn:microsoft.com/office/officeart/2018/2/layout/IconVerticalSolidList"/>
    <dgm:cxn modelId="{F1D55AA4-DC92-4893-A803-DB0A21839148}" srcId="{9C5F9062-48D6-44A5-8ED5-A60F1F50595B}" destId="{2D2B367A-0797-4989-AEF9-F592443B91D5}" srcOrd="3" destOrd="0" parTransId="{3CE74BC0-B196-4AA7-80C2-6341398C03D9}" sibTransId="{49DA8406-26CF-4183-81C2-8AE5CC6ADDA7}"/>
    <dgm:cxn modelId="{A9A257DE-7352-4FEF-BFF6-952A657DE62C}" type="presOf" srcId="{9C5F9062-48D6-44A5-8ED5-A60F1F50595B}" destId="{68279BA6-03CB-400F-A48A-B7CB710CC84E}" srcOrd="0" destOrd="0" presId="urn:microsoft.com/office/officeart/2018/2/layout/IconVerticalSolidList"/>
    <dgm:cxn modelId="{80AF5FE6-9918-4F60-ADB6-1F7757E4F6BB}" type="presOf" srcId="{70196D6D-7B2C-47CC-B1F4-0119C07ADF34}" destId="{D1DB814B-6287-4A82-9A1D-34546879CF3E}" srcOrd="0" destOrd="0" presId="urn:microsoft.com/office/officeart/2018/2/layout/IconVerticalSolidList"/>
    <dgm:cxn modelId="{AC236DF6-99B7-4447-A56B-A870076D835A}" type="presOf" srcId="{3BCA844F-3618-4EB6-BA8B-3C44EBAFBF8E}" destId="{D1D1B0E3-2BE1-4056-BE02-3CC5BED2DAAA}" srcOrd="0" destOrd="0" presId="urn:microsoft.com/office/officeart/2018/2/layout/IconVerticalSolidList"/>
    <dgm:cxn modelId="{131D2DFB-CE2D-46B0-89D7-9616156984F5}" type="presOf" srcId="{D35146ED-9ABC-4E1F-8486-598680B2F7B1}" destId="{A9AC1840-BACC-4ED8-B005-10D3C0765171}" srcOrd="0" destOrd="0" presId="urn:microsoft.com/office/officeart/2018/2/layout/IconVerticalSolidList"/>
    <dgm:cxn modelId="{69A6CADB-6F90-47F1-8E00-C06AB595F286}" type="presParOf" srcId="{68279BA6-03CB-400F-A48A-B7CB710CC84E}" destId="{15334CD2-55ED-44B8-9D23-4B0F16352D9F}" srcOrd="0" destOrd="0" presId="urn:microsoft.com/office/officeart/2018/2/layout/IconVerticalSolidList"/>
    <dgm:cxn modelId="{E918ECD1-2036-4EB3-8C98-42828B7DAFF0}" type="presParOf" srcId="{15334CD2-55ED-44B8-9D23-4B0F16352D9F}" destId="{5BE1E598-A660-4BD0-908F-84D5D029B612}" srcOrd="0" destOrd="0" presId="urn:microsoft.com/office/officeart/2018/2/layout/IconVerticalSolidList"/>
    <dgm:cxn modelId="{DF2A5163-0359-4207-87EE-EE4B33207F1D}" type="presParOf" srcId="{15334CD2-55ED-44B8-9D23-4B0F16352D9F}" destId="{2883A9BE-AAEA-472E-A66C-DE5C5CAFC7E1}" srcOrd="1" destOrd="0" presId="urn:microsoft.com/office/officeart/2018/2/layout/IconVerticalSolidList"/>
    <dgm:cxn modelId="{BBF71802-5F81-4EE9-97AE-B1E82B52F5E0}" type="presParOf" srcId="{15334CD2-55ED-44B8-9D23-4B0F16352D9F}" destId="{0C6E9C51-DA95-44D2-9636-83AEAA93C63D}" srcOrd="2" destOrd="0" presId="urn:microsoft.com/office/officeart/2018/2/layout/IconVerticalSolidList"/>
    <dgm:cxn modelId="{FE6253BE-9D8D-450F-8A03-24175E00C171}" type="presParOf" srcId="{15334CD2-55ED-44B8-9D23-4B0F16352D9F}" destId="{2F17029B-28BE-43C2-A73A-53F2452BE3BA}" srcOrd="3" destOrd="0" presId="urn:microsoft.com/office/officeart/2018/2/layout/IconVerticalSolidList"/>
    <dgm:cxn modelId="{8F9A1E12-7CD7-4A3A-90F1-4236138D244D}" type="presParOf" srcId="{68279BA6-03CB-400F-A48A-B7CB710CC84E}" destId="{ADF017C7-638C-4888-81DE-F7099FD85058}" srcOrd="1" destOrd="0" presId="urn:microsoft.com/office/officeart/2018/2/layout/IconVerticalSolidList"/>
    <dgm:cxn modelId="{DBA94537-145D-4922-8E79-A643FA42E0DE}" type="presParOf" srcId="{68279BA6-03CB-400F-A48A-B7CB710CC84E}" destId="{50F33E96-8020-451B-84CF-7C547278D0C6}" srcOrd="2" destOrd="0" presId="urn:microsoft.com/office/officeart/2018/2/layout/IconVerticalSolidList"/>
    <dgm:cxn modelId="{579DC0F7-449A-4E6E-9030-FA965FA1C6A0}" type="presParOf" srcId="{50F33E96-8020-451B-84CF-7C547278D0C6}" destId="{F9F4AE40-D800-4BE8-83FE-7CDD8A286802}" srcOrd="0" destOrd="0" presId="urn:microsoft.com/office/officeart/2018/2/layout/IconVerticalSolidList"/>
    <dgm:cxn modelId="{00A2A553-831C-4C7F-A9EC-34DAEE82C908}" type="presParOf" srcId="{50F33E96-8020-451B-84CF-7C547278D0C6}" destId="{294A3231-4169-4A43-8015-452470C43BDF}" srcOrd="1" destOrd="0" presId="urn:microsoft.com/office/officeart/2018/2/layout/IconVerticalSolidList"/>
    <dgm:cxn modelId="{0934AFD7-B61A-42B4-9A18-5C55D53C9D5D}" type="presParOf" srcId="{50F33E96-8020-451B-84CF-7C547278D0C6}" destId="{3E4CBC4B-E240-4EF9-85F9-218AA02CC49D}" srcOrd="2" destOrd="0" presId="urn:microsoft.com/office/officeart/2018/2/layout/IconVerticalSolidList"/>
    <dgm:cxn modelId="{577A851F-AEE0-4DE5-BF13-9A7F591C2885}" type="presParOf" srcId="{50F33E96-8020-451B-84CF-7C547278D0C6}" destId="{A9AC1840-BACC-4ED8-B005-10D3C0765171}" srcOrd="3" destOrd="0" presId="urn:microsoft.com/office/officeart/2018/2/layout/IconVerticalSolidList"/>
    <dgm:cxn modelId="{636C8583-98F9-46E3-8AAB-D3251F9A4B80}" type="presParOf" srcId="{68279BA6-03CB-400F-A48A-B7CB710CC84E}" destId="{369C7617-B130-4DFD-8181-2AB36DEE3C56}" srcOrd="3" destOrd="0" presId="urn:microsoft.com/office/officeart/2018/2/layout/IconVerticalSolidList"/>
    <dgm:cxn modelId="{E6BDD95C-D575-4B6E-A8A7-326F27366808}" type="presParOf" srcId="{68279BA6-03CB-400F-A48A-B7CB710CC84E}" destId="{7D00E3C9-9FA1-4517-AC72-FF3872D4F6B6}" srcOrd="4" destOrd="0" presId="urn:microsoft.com/office/officeart/2018/2/layout/IconVerticalSolidList"/>
    <dgm:cxn modelId="{A6EB23AB-16B3-4362-AC1D-95526D4C4CDB}" type="presParOf" srcId="{7D00E3C9-9FA1-4517-AC72-FF3872D4F6B6}" destId="{7038B27E-6BB5-4487-8E08-4F34169C6054}" srcOrd="0" destOrd="0" presId="urn:microsoft.com/office/officeart/2018/2/layout/IconVerticalSolidList"/>
    <dgm:cxn modelId="{37C7BF1E-B993-443D-80A3-95013BB897E6}" type="presParOf" srcId="{7D00E3C9-9FA1-4517-AC72-FF3872D4F6B6}" destId="{86F51AED-D4E7-4A94-91B8-EEA8692DB7A8}" srcOrd="1" destOrd="0" presId="urn:microsoft.com/office/officeart/2018/2/layout/IconVerticalSolidList"/>
    <dgm:cxn modelId="{A603C1E3-74EF-47E5-A4FF-6640A08F49EC}" type="presParOf" srcId="{7D00E3C9-9FA1-4517-AC72-FF3872D4F6B6}" destId="{843639CA-1764-4640-8640-98EB32EF6BC9}" srcOrd="2" destOrd="0" presId="urn:microsoft.com/office/officeart/2018/2/layout/IconVerticalSolidList"/>
    <dgm:cxn modelId="{59F8EF74-E28F-4D23-8458-FF423FE335C1}" type="presParOf" srcId="{7D00E3C9-9FA1-4517-AC72-FF3872D4F6B6}" destId="{5D5D6D69-8B20-487E-B50C-69C8A0FD1ED6}" srcOrd="3" destOrd="0" presId="urn:microsoft.com/office/officeart/2018/2/layout/IconVerticalSolidList"/>
    <dgm:cxn modelId="{A2D81E25-9CF8-4248-9335-E859FEA737FB}" type="presParOf" srcId="{68279BA6-03CB-400F-A48A-B7CB710CC84E}" destId="{AFA1C5BF-EE9F-4CAE-A49C-1FB95A89E5A9}" srcOrd="5" destOrd="0" presId="urn:microsoft.com/office/officeart/2018/2/layout/IconVerticalSolidList"/>
    <dgm:cxn modelId="{19638772-854C-4F0B-A858-212646347403}" type="presParOf" srcId="{68279BA6-03CB-400F-A48A-B7CB710CC84E}" destId="{011AD328-6DE3-4BE9-8729-EA40301B8612}" srcOrd="6" destOrd="0" presId="urn:microsoft.com/office/officeart/2018/2/layout/IconVerticalSolidList"/>
    <dgm:cxn modelId="{14D3CABF-4A0A-4792-BA4A-45946E33547E}" type="presParOf" srcId="{011AD328-6DE3-4BE9-8729-EA40301B8612}" destId="{77E567F8-565C-4BB2-9753-55D273877360}" srcOrd="0" destOrd="0" presId="urn:microsoft.com/office/officeart/2018/2/layout/IconVerticalSolidList"/>
    <dgm:cxn modelId="{83E2B1F6-7165-4B27-AC8F-0ADBA095DD23}" type="presParOf" srcId="{011AD328-6DE3-4BE9-8729-EA40301B8612}" destId="{99F66EF9-7C7D-4DD9-A5D2-BC06D962B79D}" srcOrd="1" destOrd="0" presId="urn:microsoft.com/office/officeart/2018/2/layout/IconVerticalSolidList"/>
    <dgm:cxn modelId="{4F4614B1-F660-4C76-BAB6-2C73FA18A64C}" type="presParOf" srcId="{011AD328-6DE3-4BE9-8729-EA40301B8612}" destId="{77504159-14EB-47B3-9BE5-D614C64EA56A}" srcOrd="2" destOrd="0" presId="urn:microsoft.com/office/officeart/2018/2/layout/IconVerticalSolidList"/>
    <dgm:cxn modelId="{1D14369A-809C-4182-A702-7A5538856C53}" type="presParOf" srcId="{011AD328-6DE3-4BE9-8729-EA40301B8612}" destId="{24A42560-AC8D-4463-B68F-D9E938CB37E7}" srcOrd="3" destOrd="0" presId="urn:microsoft.com/office/officeart/2018/2/layout/IconVerticalSolidList"/>
    <dgm:cxn modelId="{89818A85-D68A-4984-9041-9B28EFB8BDF9}" type="presParOf" srcId="{68279BA6-03CB-400F-A48A-B7CB710CC84E}" destId="{F6AFA34C-6CDF-4710-A8CA-C439747249E9}" srcOrd="7" destOrd="0" presId="urn:microsoft.com/office/officeart/2018/2/layout/IconVerticalSolidList"/>
    <dgm:cxn modelId="{E71026BA-344B-431F-9039-EE3DF08AB8FE}" type="presParOf" srcId="{68279BA6-03CB-400F-A48A-B7CB710CC84E}" destId="{FE89D23C-BA08-40E5-89DC-7591691F9A4E}" srcOrd="8" destOrd="0" presId="urn:microsoft.com/office/officeart/2018/2/layout/IconVerticalSolidList"/>
    <dgm:cxn modelId="{0218512F-D9B8-4081-AA69-711844EF71D1}" type="presParOf" srcId="{FE89D23C-BA08-40E5-89DC-7591691F9A4E}" destId="{A8677F16-34D5-4A72-8A49-A8741D06EAEC}" srcOrd="0" destOrd="0" presId="urn:microsoft.com/office/officeart/2018/2/layout/IconVerticalSolidList"/>
    <dgm:cxn modelId="{936EA643-D005-4A95-907A-F22F95FB732E}" type="presParOf" srcId="{FE89D23C-BA08-40E5-89DC-7591691F9A4E}" destId="{7F01484A-6040-4CC2-85D1-BE43254AF6AB}" srcOrd="1" destOrd="0" presId="urn:microsoft.com/office/officeart/2018/2/layout/IconVerticalSolidList"/>
    <dgm:cxn modelId="{43A79005-52D9-4516-BEC5-82B85A59D6CE}" type="presParOf" srcId="{FE89D23C-BA08-40E5-89DC-7591691F9A4E}" destId="{7FFCC1C6-8F62-4DFB-8AA1-9026B17E2402}" srcOrd="2" destOrd="0" presId="urn:microsoft.com/office/officeart/2018/2/layout/IconVerticalSolidList"/>
    <dgm:cxn modelId="{E1F8DDCD-3756-4C74-A9E2-CF93E505318F}" type="presParOf" srcId="{FE89D23C-BA08-40E5-89DC-7591691F9A4E}" destId="{D1D1B0E3-2BE1-4056-BE02-3CC5BED2DAAA}" srcOrd="3" destOrd="0" presId="urn:microsoft.com/office/officeart/2018/2/layout/IconVerticalSolidList"/>
    <dgm:cxn modelId="{309263C2-A849-4C73-9CF3-9C64A38E671A}" type="presParOf" srcId="{68279BA6-03CB-400F-A48A-B7CB710CC84E}" destId="{A03F057D-D804-490C-B5AC-18352AF79968}" srcOrd="9" destOrd="0" presId="urn:microsoft.com/office/officeart/2018/2/layout/IconVerticalSolidList"/>
    <dgm:cxn modelId="{3D82BEF4-6231-41E2-951D-4F94C86D7F37}" type="presParOf" srcId="{68279BA6-03CB-400F-A48A-B7CB710CC84E}" destId="{FC623554-F31F-4CDF-B747-98E866C3BEE6}" srcOrd="10" destOrd="0" presId="urn:microsoft.com/office/officeart/2018/2/layout/IconVerticalSolidList"/>
    <dgm:cxn modelId="{91A9EACB-4925-43D3-9DD5-FDD8F9DFA886}" type="presParOf" srcId="{FC623554-F31F-4CDF-B747-98E866C3BEE6}" destId="{5F4E14FB-8AFE-43BE-BA03-88BFB340CA65}" srcOrd="0" destOrd="0" presId="urn:microsoft.com/office/officeart/2018/2/layout/IconVerticalSolidList"/>
    <dgm:cxn modelId="{C37A260F-D280-4A86-990B-F2926D356614}" type="presParOf" srcId="{FC623554-F31F-4CDF-B747-98E866C3BEE6}" destId="{06AB5C8A-18C5-4736-8488-1702060EF08E}" srcOrd="1" destOrd="0" presId="urn:microsoft.com/office/officeart/2018/2/layout/IconVerticalSolidList"/>
    <dgm:cxn modelId="{C4713952-8750-4077-8752-B3653070B7A4}" type="presParOf" srcId="{FC623554-F31F-4CDF-B747-98E866C3BEE6}" destId="{340B6FE2-820E-4D68-9927-201421B04D4C}" srcOrd="2" destOrd="0" presId="urn:microsoft.com/office/officeart/2018/2/layout/IconVerticalSolidList"/>
    <dgm:cxn modelId="{68508394-5602-49E8-8585-F0E14E242C19}" type="presParOf" srcId="{FC623554-F31F-4CDF-B747-98E866C3BEE6}" destId="{D1DB814B-6287-4A82-9A1D-34546879CF3E}"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E1E598-A660-4BD0-908F-84D5D029B612}">
      <dsp:nvSpPr>
        <dsp:cNvPr id="0" name=""/>
        <dsp:cNvSpPr/>
      </dsp:nvSpPr>
      <dsp:spPr>
        <a:xfrm>
          <a:off x="0" y="520"/>
          <a:ext cx="6245265" cy="54787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83A9BE-AAEA-472E-A66C-DE5C5CAFC7E1}">
      <dsp:nvSpPr>
        <dsp:cNvPr id="0" name=""/>
        <dsp:cNvSpPr/>
      </dsp:nvSpPr>
      <dsp:spPr>
        <a:xfrm>
          <a:off x="165731" y="125079"/>
          <a:ext cx="301329" cy="30132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F17029B-28BE-43C2-A73A-53F2452BE3BA}">
      <dsp:nvSpPr>
        <dsp:cNvPr id="0" name=""/>
        <dsp:cNvSpPr/>
      </dsp:nvSpPr>
      <dsp:spPr>
        <a:xfrm>
          <a:off x="632792" y="1808"/>
          <a:ext cx="5490057" cy="770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539" tIns="81539" rIns="81539" bIns="81539"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accent2">
                  <a:lumMod val="75000"/>
                </a:schemeClr>
              </a:solidFill>
            </a:rPr>
            <a:t>Step 1</a:t>
          </a:r>
          <a:r>
            <a:rPr lang="en-US" sz="2000" kern="1200" dirty="0"/>
            <a:t>: Establish a patient/physician relationship. One-time encounter is insufficient. </a:t>
          </a:r>
        </a:p>
      </dsp:txBody>
      <dsp:txXfrm>
        <a:off x="632792" y="1808"/>
        <a:ext cx="5490057" cy="770445"/>
      </dsp:txXfrm>
    </dsp:sp>
    <dsp:sp modelId="{F9F4AE40-D800-4BE8-83FE-7CDD8A286802}">
      <dsp:nvSpPr>
        <dsp:cNvPr id="0" name=""/>
        <dsp:cNvSpPr/>
      </dsp:nvSpPr>
      <dsp:spPr>
        <a:xfrm>
          <a:off x="0" y="964865"/>
          <a:ext cx="6245265" cy="54787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4A3231-4169-4A43-8015-452470C43BDF}">
      <dsp:nvSpPr>
        <dsp:cNvPr id="0" name=""/>
        <dsp:cNvSpPr/>
      </dsp:nvSpPr>
      <dsp:spPr>
        <a:xfrm>
          <a:off x="165731" y="1088136"/>
          <a:ext cx="301329" cy="30132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AC1840-BACC-4ED8-B005-10D3C0765171}">
      <dsp:nvSpPr>
        <dsp:cNvPr id="0" name=""/>
        <dsp:cNvSpPr/>
      </dsp:nvSpPr>
      <dsp:spPr>
        <a:xfrm>
          <a:off x="632792" y="964865"/>
          <a:ext cx="5490057" cy="770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539" tIns="81539" rIns="81539" bIns="81539"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accent2">
                  <a:lumMod val="75000"/>
                </a:schemeClr>
              </a:solidFill>
            </a:rPr>
            <a:t>Step 2: </a:t>
          </a:r>
          <a:r>
            <a:rPr lang="en-US" sz="2000" kern="1200" dirty="0"/>
            <a:t>Confirm a Condition or Diagnosis- Clearly and precisely in the record </a:t>
          </a:r>
        </a:p>
      </dsp:txBody>
      <dsp:txXfrm>
        <a:off x="632792" y="964865"/>
        <a:ext cx="5490057" cy="770445"/>
      </dsp:txXfrm>
    </dsp:sp>
    <dsp:sp modelId="{7038B27E-6BB5-4487-8E08-4F34169C6054}">
      <dsp:nvSpPr>
        <dsp:cNvPr id="0" name=""/>
        <dsp:cNvSpPr/>
      </dsp:nvSpPr>
      <dsp:spPr>
        <a:xfrm>
          <a:off x="0" y="1927922"/>
          <a:ext cx="6245265" cy="54787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F51AED-D4E7-4A94-91B8-EEA8692DB7A8}">
      <dsp:nvSpPr>
        <dsp:cNvPr id="0" name=""/>
        <dsp:cNvSpPr/>
      </dsp:nvSpPr>
      <dsp:spPr>
        <a:xfrm>
          <a:off x="165731" y="2051193"/>
          <a:ext cx="301329" cy="30132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5D6D69-8B20-487E-B50C-69C8A0FD1ED6}">
      <dsp:nvSpPr>
        <dsp:cNvPr id="0" name=""/>
        <dsp:cNvSpPr/>
      </dsp:nvSpPr>
      <dsp:spPr>
        <a:xfrm>
          <a:off x="632792" y="1927922"/>
          <a:ext cx="5490057" cy="770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539" tIns="81539" rIns="81539" bIns="81539"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accent2">
                  <a:lumMod val="75000"/>
                </a:schemeClr>
              </a:solidFill>
            </a:rPr>
            <a:t>Step 3:</a:t>
          </a:r>
          <a:r>
            <a:rPr lang="en-US" sz="2000" kern="1200" dirty="0"/>
            <a:t> Documentation</a:t>
          </a:r>
        </a:p>
      </dsp:txBody>
      <dsp:txXfrm>
        <a:off x="632792" y="1927922"/>
        <a:ext cx="5490057" cy="770445"/>
      </dsp:txXfrm>
    </dsp:sp>
    <dsp:sp modelId="{77E567F8-565C-4BB2-9753-55D273877360}">
      <dsp:nvSpPr>
        <dsp:cNvPr id="0" name=""/>
        <dsp:cNvSpPr/>
      </dsp:nvSpPr>
      <dsp:spPr>
        <a:xfrm>
          <a:off x="0" y="2890979"/>
          <a:ext cx="6245265" cy="54787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F66EF9-7C7D-4DD9-A5D2-BC06D962B79D}">
      <dsp:nvSpPr>
        <dsp:cNvPr id="0" name=""/>
        <dsp:cNvSpPr/>
      </dsp:nvSpPr>
      <dsp:spPr>
        <a:xfrm>
          <a:off x="165731" y="3014250"/>
          <a:ext cx="301329" cy="30132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A42560-AC8D-4463-B68F-D9E938CB37E7}">
      <dsp:nvSpPr>
        <dsp:cNvPr id="0" name=""/>
        <dsp:cNvSpPr/>
      </dsp:nvSpPr>
      <dsp:spPr>
        <a:xfrm>
          <a:off x="632792" y="2890979"/>
          <a:ext cx="5490057" cy="770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539" tIns="81539" rIns="81539" bIns="81539"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accent2">
                  <a:lumMod val="75000"/>
                </a:schemeClr>
              </a:solidFill>
            </a:rPr>
            <a:t>Step 4: </a:t>
          </a:r>
          <a:r>
            <a:rPr lang="en-US" sz="2000" kern="1200" dirty="0"/>
            <a:t>Assess Risk Factors and Informed Consent, risk and benefits, and education</a:t>
          </a:r>
        </a:p>
      </dsp:txBody>
      <dsp:txXfrm>
        <a:off x="632792" y="2890979"/>
        <a:ext cx="5490057" cy="770445"/>
      </dsp:txXfrm>
    </dsp:sp>
    <dsp:sp modelId="{A8677F16-34D5-4A72-8A49-A8741D06EAEC}">
      <dsp:nvSpPr>
        <dsp:cNvPr id="0" name=""/>
        <dsp:cNvSpPr/>
      </dsp:nvSpPr>
      <dsp:spPr>
        <a:xfrm>
          <a:off x="0" y="3834526"/>
          <a:ext cx="6245265" cy="54787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01484A-6040-4CC2-85D1-BE43254AF6AB}">
      <dsp:nvSpPr>
        <dsp:cNvPr id="0" name=""/>
        <dsp:cNvSpPr/>
      </dsp:nvSpPr>
      <dsp:spPr>
        <a:xfrm>
          <a:off x="165731" y="3977307"/>
          <a:ext cx="301329" cy="30132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D1B0E3-2BE1-4056-BE02-3CC5BED2DAAA}">
      <dsp:nvSpPr>
        <dsp:cNvPr id="0" name=""/>
        <dsp:cNvSpPr/>
      </dsp:nvSpPr>
      <dsp:spPr>
        <a:xfrm>
          <a:off x="632792" y="3854036"/>
          <a:ext cx="5490057" cy="770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539" tIns="81539" rIns="81539" bIns="81539"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accent2">
                  <a:lumMod val="75000"/>
                </a:schemeClr>
              </a:solidFill>
            </a:rPr>
            <a:t>Step 5</a:t>
          </a:r>
          <a:r>
            <a:rPr lang="en-US" sz="2400" kern="1200" dirty="0"/>
            <a:t>: </a:t>
          </a:r>
          <a:r>
            <a:rPr lang="en-US" sz="2000" kern="1200" dirty="0"/>
            <a:t>Follow-up Schedule </a:t>
          </a:r>
          <a:r>
            <a:rPr lang="en-US" sz="2000" kern="1200" dirty="0">
              <a:highlight>
                <a:srgbClr val="FFFF00"/>
              </a:highlight>
            </a:rPr>
            <a:t> </a:t>
          </a:r>
          <a:endParaRPr lang="en-US" sz="2400" kern="1200" dirty="0">
            <a:highlight>
              <a:srgbClr val="FFFF00"/>
            </a:highlight>
          </a:endParaRPr>
        </a:p>
      </dsp:txBody>
      <dsp:txXfrm>
        <a:off x="632792" y="3854036"/>
        <a:ext cx="5490057" cy="770445"/>
      </dsp:txXfrm>
    </dsp:sp>
    <dsp:sp modelId="{5F4E14FB-8AFE-43BE-BA03-88BFB340CA65}">
      <dsp:nvSpPr>
        <dsp:cNvPr id="0" name=""/>
        <dsp:cNvSpPr/>
      </dsp:nvSpPr>
      <dsp:spPr>
        <a:xfrm>
          <a:off x="0" y="4817093"/>
          <a:ext cx="6245265" cy="54787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AB5C8A-18C5-4736-8488-1702060EF08E}">
      <dsp:nvSpPr>
        <dsp:cNvPr id="0" name=""/>
        <dsp:cNvSpPr/>
      </dsp:nvSpPr>
      <dsp:spPr>
        <a:xfrm>
          <a:off x="165731" y="4940364"/>
          <a:ext cx="301329" cy="30132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DB814B-6287-4A82-9A1D-34546879CF3E}">
      <dsp:nvSpPr>
        <dsp:cNvPr id="0" name=""/>
        <dsp:cNvSpPr/>
      </dsp:nvSpPr>
      <dsp:spPr>
        <a:xfrm>
          <a:off x="632792" y="4817093"/>
          <a:ext cx="5490057" cy="770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539" tIns="81539" rIns="81539" bIns="81539"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accent2">
                  <a:lumMod val="75000"/>
                </a:schemeClr>
              </a:solidFill>
            </a:rPr>
            <a:t>Step 6:</a:t>
          </a:r>
          <a:r>
            <a:rPr lang="en-US" sz="2000" kern="1200" dirty="0"/>
            <a:t> Ongoing Obligations: Duty to Terminate </a:t>
          </a:r>
        </a:p>
      </dsp:txBody>
      <dsp:txXfrm>
        <a:off x="632792" y="4817093"/>
        <a:ext cx="5490057" cy="77044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E917766A-5BA8-49AD-9702-FE6CE3CEE770}" type="datetimeFigureOut">
              <a:rPr lang="en-US" smtClean="0"/>
              <a:t>9/18/2026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DB20E473-8707-4472-8971-4EE391C13AEB}" type="slidenum">
              <a:rPr lang="en-US" smtClean="0"/>
              <a:t>‹#›</a:t>
            </a:fld>
            <a:endParaRPr lang="en-US"/>
          </a:p>
        </p:txBody>
      </p:sp>
    </p:spTree>
    <p:extLst>
      <p:ext uri="{BB962C8B-B14F-4D97-AF65-F5344CB8AC3E}">
        <p14:creationId xmlns:p14="http://schemas.microsoft.com/office/powerpoint/2010/main" val="1142842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20E473-8707-4472-8971-4EE391C13AEB}" type="slidenum">
              <a:rPr lang="en-US" smtClean="0"/>
              <a:t>8</a:t>
            </a:fld>
            <a:endParaRPr lang="en-US"/>
          </a:p>
        </p:txBody>
      </p:sp>
    </p:spTree>
    <p:extLst>
      <p:ext uri="{BB962C8B-B14F-4D97-AF65-F5344CB8AC3E}">
        <p14:creationId xmlns:p14="http://schemas.microsoft.com/office/powerpoint/2010/main" val="42201176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3B5E9-0047-A66B-6D47-78CCDA3819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2DF8E7-6E8D-9C4F-9F5C-B1F3A29770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36F955-B2A5-56B1-57FE-1AFA7BE587FA}"/>
              </a:ext>
            </a:extLst>
          </p:cNvPr>
          <p:cNvSpPr>
            <a:spLocks noGrp="1"/>
          </p:cNvSpPr>
          <p:nvPr>
            <p:ph type="dt" sz="half" idx="10"/>
          </p:nvPr>
        </p:nvSpPr>
        <p:spPr/>
        <p:txBody>
          <a:bodyPr/>
          <a:lstStyle/>
          <a:p>
            <a:fld id="{FA740681-9176-4027-9224-D807AE93D71C}" type="datetimeFigureOut">
              <a:rPr lang="en-US" smtClean="0"/>
              <a:t>9/18/2026</a:t>
            </a:fld>
            <a:endParaRPr lang="en-US"/>
          </a:p>
        </p:txBody>
      </p:sp>
      <p:sp>
        <p:nvSpPr>
          <p:cNvPr id="5" name="Footer Placeholder 4">
            <a:extLst>
              <a:ext uri="{FF2B5EF4-FFF2-40B4-BE49-F238E27FC236}">
                <a16:creationId xmlns:a16="http://schemas.microsoft.com/office/drawing/2014/main" id="{E6ECB18A-8DE0-9987-B9E2-4BF7F88EA7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6F4D1C-1FBE-94C3-3E3C-B29069FA736E}"/>
              </a:ext>
            </a:extLst>
          </p:cNvPr>
          <p:cNvSpPr>
            <a:spLocks noGrp="1"/>
          </p:cNvSpPr>
          <p:nvPr>
            <p:ph type="sldNum" sz="quarter" idx="12"/>
          </p:nvPr>
        </p:nvSpPr>
        <p:spPr/>
        <p:txBody>
          <a:bodyPr/>
          <a:lstStyle/>
          <a:p>
            <a:fld id="{CBB75BA0-FEFF-4595-AC38-C3387CE4FBB8}" type="slidenum">
              <a:rPr lang="en-US" smtClean="0"/>
              <a:t>‹#›</a:t>
            </a:fld>
            <a:endParaRPr lang="en-US"/>
          </a:p>
        </p:txBody>
      </p:sp>
    </p:spTree>
    <p:extLst>
      <p:ext uri="{BB962C8B-B14F-4D97-AF65-F5344CB8AC3E}">
        <p14:creationId xmlns:p14="http://schemas.microsoft.com/office/powerpoint/2010/main" val="2159086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F7EF1-F83E-1281-A1E6-0436592E60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29B438-1CAE-4D79-3338-608E295B22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2CB048-0747-BCBC-A589-ED41C2271CEA}"/>
              </a:ext>
            </a:extLst>
          </p:cNvPr>
          <p:cNvSpPr>
            <a:spLocks noGrp="1"/>
          </p:cNvSpPr>
          <p:nvPr>
            <p:ph type="dt" sz="half" idx="10"/>
          </p:nvPr>
        </p:nvSpPr>
        <p:spPr/>
        <p:txBody>
          <a:bodyPr/>
          <a:lstStyle/>
          <a:p>
            <a:fld id="{FA740681-9176-4027-9224-D807AE93D71C}" type="datetimeFigureOut">
              <a:rPr lang="en-US" smtClean="0"/>
              <a:t>9/18/2026</a:t>
            </a:fld>
            <a:endParaRPr lang="en-US"/>
          </a:p>
        </p:txBody>
      </p:sp>
      <p:sp>
        <p:nvSpPr>
          <p:cNvPr id="5" name="Footer Placeholder 4">
            <a:extLst>
              <a:ext uri="{FF2B5EF4-FFF2-40B4-BE49-F238E27FC236}">
                <a16:creationId xmlns:a16="http://schemas.microsoft.com/office/drawing/2014/main" id="{2D233018-A2B5-E59A-3222-5DE6B475E6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55E3B5-EB45-B384-FBE2-2AF5C822BECC}"/>
              </a:ext>
            </a:extLst>
          </p:cNvPr>
          <p:cNvSpPr>
            <a:spLocks noGrp="1"/>
          </p:cNvSpPr>
          <p:nvPr>
            <p:ph type="sldNum" sz="quarter" idx="12"/>
          </p:nvPr>
        </p:nvSpPr>
        <p:spPr/>
        <p:txBody>
          <a:bodyPr/>
          <a:lstStyle/>
          <a:p>
            <a:fld id="{CBB75BA0-FEFF-4595-AC38-C3387CE4FBB8}" type="slidenum">
              <a:rPr lang="en-US" smtClean="0"/>
              <a:t>‹#›</a:t>
            </a:fld>
            <a:endParaRPr lang="en-US"/>
          </a:p>
        </p:txBody>
      </p:sp>
    </p:spTree>
    <p:extLst>
      <p:ext uri="{BB962C8B-B14F-4D97-AF65-F5344CB8AC3E}">
        <p14:creationId xmlns:p14="http://schemas.microsoft.com/office/powerpoint/2010/main" val="3903226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4CF55-AC2A-1EEF-453C-55B854AFAB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8D232E-DB16-56C8-CAD2-1BCB8A3B712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1CBE31-CE22-693A-4AF3-CEDFD67DDB82}"/>
              </a:ext>
            </a:extLst>
          </p:cNvPr>
          <p:cNvSpPr>
            <a:spLocks noGrp="1"/>
          </p:cNvSpPr>
          <p:nvPr>
            <p:ph type="dt" sz="half" idx="10"/>
          </p:nvPr>
        </p:nvSpPr>
        <p:spPr/>
        <p:txBody>
          <a:bodyPr/>
          <a:lstStyle/>
          <a:p>
            <a:fld id="{FA740681-9176-4027-9224-D807AE93D71C}" type="datetimeFigureOut">
              <a:rPr lang="en-US" smtClean="0"/>
              <a:t>9/18/2026</a:t>
            </a:fld>
            <a:endParaRPr lang="en-US"/>
          </a:p>
        </p:txBody>
      </p:sp>
      <p:sp>
        <p:nvSpPr>
          <p:cNvPr id="5" name="Footer Placeholder 4">
            <a:extLst>
              <a:ext uri="{FF2B5EF4-FFF2-40B4-BE49-F238E27FC236}">
                <a16:creationId xmlns:a16="http://schemas.microsoft.com/office/drawing/2014/main" id="{3AE3E6DB-8F75-F25D-B4B4-B63122CFC5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4BE636-87B4-0026-F06A-56EF1903A046}"/>
              </a:ext>
            </a:extLst>
          </p:cNvPr>
          <p:cNvSpPr>
            <a:spLocks noGrp="1"/>
          </p:cNvSpPr>
          <p:nvPr>
            <p:ph type="sldNum" sz="quarter" idx="12"/>
          </p:nvPr>
        </p:nvSpPr>
        <p:spPr/>
        <p:txBody>
          <a:bodyPr/>
          <a:lstStyle/>
          <a:p>
            <a:fld id="{CBB75BA0-FEFF-4595-AC38-C3387CE4FBB8}" type="slidenum">
              <a:rPr lang="en-US" smtClean="0"/>
              <a:t>‹#›</a:t>
            </a:fld>
            <a:endParaRPr lang="en-US"/>
          </a:p>
        </p:txBody>
      </p:sp>
    </p:spTree>
    <p:extLst>
      <p:ext uri="{BB962C8B-B14F-4D97-AF65-F5344CB8AC3E}">
        <p14:creationId xmlns:p14="http://schemas.microsoft.com/office/powerpoint/2010/main" val="2740968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B76A2-174D-E671-FF8A-1BD7EAD70E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81047E-0C5E-DA8B-4040-7BC4689E155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21559B-A3D3-46BC-2DD4-66A48DC93C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9985014-823D-62F9-0419-64B6AF7A3C02}"/>
              </a:ext>
            </a:extLst>
          </p:cNvPr>
          <p:cNvSpPr>
            <a:spLocks noGrp="1"/>
          </p:cNvSpPr>
          <p:nvPr>
            <p:ph type="dt" sz="half" idx="10"/>
          </p:nvPr>
        </p:nvSpPr>
        <p:spPr/>
        <p:txBody>
          <a:bodyPr/>
          <a:lstStyle/>
          <a:p>
            <a:fld id="{FA740681-9176-4027-9224-D807AE93D71C}" type="datetimeFigureOut">
              <a:rPr lang="en-US" smtClean="0"/>
              <a:t>9/18/2026</a:t>
            </a:fld>
            <a:endParaRPr lang="en-US"/>
          </a:p>
        </p:txBody>
      </p:sp>
      <p:sp>
        <p:nvSpPr>
          <p:cNvPr id="6" name="Footer Placeholder 5">
            <a:extLst>
              <a:ext uri="{FF2B5EF4-FFF2-40B4-BE49-F238E27FC236}">
                <a16:creationId xmlns:a16="http://schemas.microsoft.com/office/drawing/2014/main" id="{EC17A967-2FD6-0C5F-228C-D160F9553D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BC0E54-6D40-9260-DC07-CA296591E2C0}"/>
              </a:ext>
            </a:extLst>
          </p:cNvPr>
          <p:cNvSpPr>
            <a:spLocks noGrp="1"/>
          </p:cNvSpPr>
          <p:nvPr>
            <p:ph type="sldNum" sz="quarter" idx="12"/>
          </p:nvPr>
        </p:nvSpPr>
        <p:spPr/>
        <p:txBody>
          <a:bodyPr/>
          <a:lstStyle/>
          <a:p>
            <a:fld id="{CBB75BA0-FEFF-4595-AC38-C3387CE4FBB8}" type="slidenum">
              <a:rPr lang="en-US" smtClean="0"/>
              <a:t>‹#›</a:t>
            </a:fld>
            <a:endParaRPr lang="en-US"/>
          </a:p>
        </p:txBody>
      </p:sp>
    </p:spTree>
    <p:extLst>
      <p:ext uri="{BB962C8B-B14F-4D97-AF65-F5344CB8AC3E}">
        <p14:creationId xmlns:p14="http://schemas.microsoft.com/office/powerpoint/2010/main" val="1879344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8FC79-E6B2-772A-9CD3-2A95300107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DE55B7-99EB-1E71-DBFE-44BDAA8483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174DAA-EC73-14BA-B25B-7C06FA1E68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D9C8C49-2818-D379-3C8C-0F672556FB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F1FF71-2691-2D3C-C2A8-F6DE131836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B0475C-B357-F2E4-34DB-B7A48F7D2A4E}"/>
              </a:ext>
            </a:extLst>
          </p:cNvPr>
          <p:cNvSpPr>
            <a:spLocks noGrp="1"/>
          </p:cNvSpPr>
          <p:nvPr>
            <p:ph type="dt" sz="half" idx="10"/>
          </p:nvPr>
        </p:nvSpPr>
        <p:spPr/>
        <p:txBody>
          <a:bodyPr/>
          <a:lstStyle/>
          <a:p>
            <a:fld id="{FA740681-9176-4027-9224-D807AE93D71C}" type="datetimeFigureOut">
              <a:rPr lang="en-US" smtClean="0"/>
              <a:t>9/18/2026</a:t>
            </a:fld>
            <a:endParaRPr lang="en-US"/>
          </a:p>
        </p:txBody>
      </p:sp>
      <p:sp>
        <p:nvSpPr>
          <p:cNvPr id="8" name="Footer Placeholder 7">
            <a:extLst>
              <a:ext uri="{FF2B5EF4-FFF2-40B4-BE49-F238E27FC236}">
                <a16:creationId xmlns:a16="http://schemas.microsoft.com/office/drawing/2014/main" id="{4E2CBA4C-07EB-2652-3CAC-01E4AF51429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BC64D9-5233-E389-2789-2BA1D23502B3}"/>
              </a:ext>
            </a:extLst>
          </p:cNvPr>
          <p:cNvSpPr>
            <a:spLocks noGrp="1"/>
          </p:cNvSpPr>
          <p:nvPr>
            <p:ph type="sldNum" sz="quarter" idx="12"/>
          </p:nvPr>
        </p:nvSpPr>
        <p:spPr/>
        <p:txBody>
          <a:bodyPr/>
          <a:lstStyle/>
          <a:p>
            <a:fld id="{CBB75BA0-FEFF-4595-AC38-C3387CE4FBB8}" type="slidenum">
              <a:rPr lang="en-US" smtClean="0"/>
              <a:t>‹#›</a:t>
            </a:fld>
            <a:endParaRPr lang="en-US"/>
          </a:p>
        </p:txBody>
      </p:sp>
    </p:spTree>
    <p:extLst>
      <p:ext uri="{BB962C8B-B14F-4D97-AF65-F5344CB8AC3E}">
        <p14:creationId xmlns:p14="http://schemas.microsoft.com/office/powerpoint/2010/main" val="2358031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8A32D-FCB9-E9E6-3C79-782DDF3C3D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A98D769-2041-A4B2-1A44-3F382A8392C4}"/>
              </a:ext>
            </a:extLst>
          </p:cNvPr>
          <p:cNvSpPr>
            <a:spLocks noGrp="1"/>
          </p:cNvSpPr>
          <p:nvPr>
            <p:ph type="dt" sz="half" idx="10"/>
          </p:nvPr>
        </p:nvSpPr>
        <p:spPr/>
        <p:txBody>
          <a:bodyPr/>
          <a:lstStyle/>
          <a:p>
            <a:fld id="{FA740681-9176-4027-9224-D807AE93D71C}" type="datetimeFigureOut">
              <a:rPr lang="en-US" smtClean="0"/>
              <a:t>9/18/2026</a:t>
            </a:fld>
            <a:endParaRPr lang="en-US"/>
          </a:p>
        </p:txBody>
      </p:sp>
      <p:sp>
        <p:nvSpPr>
          <p:cNvPr id="4" name="Footer Placeholder 3">
            <a:extLst>
              <a:ext uri="{FF2B5EF4-FFF2-40B4-BE49-F238E27FC236}">
                <a16:creationId xmlns:a16="http://schemas.microsoft.com/office/drawing/2014/main" id="{9AA862C3-BB6A-D500-AFA6-37D9569574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802C6E-2E24-5937-41E1-1945B68113E0}"/>
              </a:ext>
            </a:extLst>
          </p:cNvPr>
          <p:cNvSpPr>
            <a:spLocks noGrp="1"/>
          </p:cNvSpPr>
          <p:nvPr>
            <p:ph type="sldNum" sz="quarter" idx="12"/>
          </p:nvPr>
        </p:nvSpPr>
        <p:spPr/>
        <p:txBody>
          <a:bodyPr/>
          <a:lstStyle/>
          <a:p>
            <a:fld id="{CBB75BA0-FEFF-4595-AC38-C3387CE4FBB8}" type="slidenum">
              <a:rPr lang="en-US" smtClean="0"/>
              <a:t>‹#›</a:t>
            </a:fld>
            <a:endParaRPr lang="en-US"/>
          </a:p>
        </p:txBody>
      </p:sp>
    </p:spTree>
    <p:extLst>
      <p:ext uri="{BB962C8B-B14F-4D97-AF65-F5344CB8AC3E}">
        <p14:creationId xmlns:p14="http://schemas.microsoft.com/office/powerpoint/2010/main" val="2426682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7959B7-805A-98F1-99EE-531E9A5542D9}"/>
              </a:ext>
            </a:extLst>
          </p:cNvPr>
          <p:cNvSpPr>
            <a:spLocks noGrp="1"/>
          </p:cNvSpPr>
          <p:nvPr>
            <p:ph type="dt" sz="half" idx="10"/>
          </p:nvPr>
        </p:nvSpPr>
        <p:spPr/>
        <p:txBody>
          <a:bodyPr/>
          <a:lstStyle/>
          <a:p>
            <a:fld id="{FA740681-9176-4027-9224-D807AE93D71C}" type="datetimeFigureOut">
              <a:rPr lang="en-US" smtClean="0"/>
              <a:t>9/18/2026</a:t>
            </a:fld>
            <a:endParaRPr lang="en-US"/>
          </a:p>
        </p:txBody>
      </p:sp>
      <p:sp>
        <p:nvSpPr>
          <p:cNvPr id="3" name="Footer Placeholder 2">
            <a:extLst>
              <a:ext uri="{FF2B5EF4-FFF2-40B4-BE49-F238E27FC236}">
                <a16:creationId xmlns:a16="http://schemas.microsoft.com/office/drawing/2014/main" id="{69C400FB-C3DF-C1E0-98F4-271CA7E6A9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11288BB-B69C-03BE-1AD3-C27C3D958507}"/>
              </a:ext>
            </a:extLst>
          </p:cNvPr>
          <p:cNvSpPr>
            <a:spLocks noGrp="1"/>
          </p:cNvSpPr>
          <p:nvPr>
            <p:ph type="sldNum" sz="quarter" idx="12"/>
          </p:nvPr>
        </p:nvSpPr>
        <p:spPr/>
        <p:txBody>
          <a:bodyPr/>
          <a:lstStyle/>
          <a:p>
            <a:fld id="{CBB75BA0-FEFF-4595-AC38-C3387CE4FBB8}" type="slidenum">
              <a:rPr lang="en-US" smtClean="0"/>
              <a:t>‹#›</a:t>
            </a:fld>
            <a:endParaRPr lang="en-US"/>
          </a:p>
        </p:txBody>
      </p:sp>
    </p:spTree>
    <p:extLst>
      <p:ext uri="{BB962C8B-B14F-4D97-AF65-F5344CB8AC3E}">
        <p14:creationId xmlns:p14="http://schemas.microsoft.com/office/powerpoint/2010/main" val="3507592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6EB41-9380-DE53-E1DE-8005D2424F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46509A-3133-7C53-FA12-2F22E49A86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F23AFB7-AE0D-E03D-8F6A-83FA198396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ABB00D-4806-C0DD-1998-3BA1D9948A85}"/>
              </a:ext>
            </a:extLst>
          </p:cNvPr>
          <p:cNvSpPr>
            <a:spLocks noGrp="1"/>
          </p:cNvSpPr>
          <p:nvPr>
            <p:ph type="dt" sz="half" idx="10"/>
          </p:nvPr>
        </p:nvSpPr>
        <p:spPr/>
        <p:txBody>
          <a:bodyPr/>
          <a:lstStyle/>
          <a:p>
            <a:fld id="{FA740681-9176-4027-9224-D807AE93D71C}" type="datetimeFigureOut">
              <a:rPr lang="en-US" smtClean="0"/>
              <a:t>9/18/2026</a:t>
            </a:fld>
            <a:endParaRPr lang="en-US"/>
          </a:p>
        </p:txBody>
      </p:sp>
      <p:sp>
        <p:nvSpPr>
          <p:cNvPr id="6" name="Footer Placeholder 5">
            <a:extLst>
              <a:ext uri="{FF2B5EF4-FFF2-40B4-BE49-F238E27FC236}">
                <a16:creationId xmlns:a16="http://schemas.microsoft.com/office/drawing/2014/main" id="{F808F026-90B9-3C11-A1C1-E4B2EA5E48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4ADB1B-A005-DBF3-08CF-70CD4E1F0E54}"/>
              </a:ext>
            </a:extLst>
          </p:cNvPr>
          <p:cNvSpPr>
            <a:spLocks noGrp="1"/>
          </p:cNvSpPr>
          <p:nvPr>
            <p:ph type="sldNum" sz="quarter" idx="12"/>
          </p:nvPr>
        </p:nvSpPr>
        <p:spPr/>
        <p:txBody>
          <a:bodyPr/>
          <a:lstStyle/>
          <a:p>
            <a:fld id="{CBB75BA0-FEFF-4595-AC38-C3387CE4FBB8}" type="slidenum">
              <a:rPr lang="en-US" smtClean="0"/>
              <a:t>‹#›</a:t>
            </a:fld>
            <a:endParaRPr lang="en-US"/>
          </a:p>
        </p:txBody>
      </p:sp>
    </p:spTree>
    <p:extLst>
      <p:ext uri="{BB962C8B-B14F-4D97-AF65-F5344CB8AC3E}">
        <p14:creationId xmlns:p14="http://schemas.microsoft.com/office/powerpoint/2010/main" val="997130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2FE1E-A730-D4AD-327C-0E1B83C115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8576D4-DE93-9BF5-82E3-29038C1D10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E42CFC4-F5B1-4878-7ABB-037196357B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55960A-6709-A543-4983-9F8FF5216DA1}"/>
              </a:ext>
            </a:extLst>
          </p:cNvPr>
          <p:cNvSpPr>
            <a:spLocks noGrp="1"/>
          </p:cNvSpPr>
          <p:nvPr>
            <p:ph type="dt" sz="half" idx="10"/>
          </p:nvPr>
        </p:nvSpPr>
        <p:spPr/>
        <p:txBody>
          <a:bodyPr/>
          <a:lstStyle/>
          <a:p>
            <a:fld id="{FA740681-9176-4027-9224-D807AE93D71C}" type="datetimeFigureOut">
              <a:rPr lang="en-US" smtClean="0"/>
              <a:t>9/18/2026</a:t>
            </a:fld>
            <a:endParaRPr lang="en-US"/>
          </a:p>
        </p:txBody>
      </p:sp>
      <p:sp>
        <p:nvSpPr>
          <p:cNvPr id="6" name="Footer Placeholder 5">
            <a:extLst>
              <a:ext uri="{FF2B5EF4-FFF2-40B4-BE49-F238E27FC236}">
                <a16:creationId xmlns:a16="http://schemas.microsoft.com/office/drawing/2014/main" id="{60B80B13-7271-5B5A-2318-F9215A6CAF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A10D0B-EE28-6BCF-453C-5A5FAB1B3818}"/>
              </a:ext>
            </a:extLst>
          </p:cNvPr>
          <p:cNvSpPr>
            <a:spLocks noGrp="1"/>
          </p:cNvSpPr>
          <p:nvPr>
            <p:ph type="sldNum" sz="quarter" idx="12"/>
          </p:nvPr>
        </p:nvSpPr>
        <p:spPr/>
        <p:txBody>
          <a:bodyPr/>
          <a:lstStyle/>
          <a:p>
            <a:fld id="{CBB75BA0-FEFF-4595-AC38-C3387CE4FBB8}" type="slidenum">
              <a:rPr lang="en-US" smtClean="0"/>
              <a:t>‹#›</a:t>
            </a:fld>
            <a:endParaRPr lang="en-US"/>
          </a:p>
        </p:txBody>
      </p:sp>
    </p:spTree>
    <p:extLst>
      <p:ext uri="{BB962C8B-B14F-4D97-AF65-F5344CB8AC3E}">
        <p14:creationId xmlns:p14="http://schemas.microsoft.com/office/powerpoint/2010/main" val="1835621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F7C74-F558-22CA-5995-6A44C2D994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77508D-BCFC-A7F6-A359-3DC722F207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C3C328-207D-8CAD-892E-F81BACAF280D}"/>
              </a:ext>
            </a:extLst>
          </p:cNvPr>
          <p:cNvSpPr>
            <a:spLocks noGrp="1"/>
          </p:cNvSpPr>
          <p:nvPr>
            <p:ph type="dt" sz="half" idx="10"/>
          </p:nvPr>
        </p:nvSpPr>
        <p:spPr/>
        <p:txBody>
          <a:bodyPr/>
          <a:lstStyle/>
          <a:p>
            <a:fld id="{FA740681-9176-4027-9224-D807AE93D71C}" type="datetimeFigureOut">
              <a:rPr lang="en-US" smtClean="0"/>
              <a:t>9/18/2026</a:t>
            </a:fld>
            <a:endParaRPr lang="en-US"/>
          </a:p>
        </p:txBody>
      </p:sp>
      <p:sp>
        <p:nvSpPr>
          <p:cNvPr id="5" name="Footer Placeholder 4">
            <a:extLst>
              <a:ext uri="{FF2B5EF4-FFF2-40B4-BE49-F238E27FC236}">
                <a16:creationId xmlns:a16="http://schemas.microsoft.com/office/drawing/2014/main" id="{6CB75D25-1EDA-5D3A-0CF1-44A9AAF801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9459F5-5CB0-A68A-1754-6F409D966385}"/>
              </a:ext>
            </a:extLst>
          </p:cNvPr>
          <p:cNvSpPr>
            <a:spLocks noGrp="1"/>
          </p:cNvSpPr>
          <p:nvPr>
            <p:ph type="sldNum" sz="quarter" idx="12"/>
          </p:nvPr>
        </p:nvSpPr>
        <p:spPr/>
        <p:txBody>
          <a:bodyPr/>
          <a:lstStyle/>
          <a:p>
            <a:fld id="{CBB75BA0-FEFF-4595-AC38-C3387CE4FBB8}" type="slidenum">
              <a:rPr lang="en-US" smtClean="0"/>
              <a:t>‹#›</a:t>
            </a:fld>
            <a:endParaRPr lang="en-US"/>
          </a:p>
        </p:txBody>
      </p:sp>
    </p:spTree>
    <p:extLst>
      <p:ext uri="{BB962C8B-B14F-4D97-AF65-F5344CB8AC3E}">
        <p14:creationId xmlns:p14="http://schemas.microsoft.com/office/powerpoint/2010/main" val="4149279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5CD812-6852-8626-C81C-D46FDC02CF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945EE8-325B-03EA-5E76-86BE137D54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C92F7C-DB59-1060-61B8-5B56EEE7CDAD}"/>
              </a:ext>
            </a:extLst>
          </p:cNvPr>
          <p:cNvSpPr>
            <a:spLocks noGrp="1"/>
          </p:cNvSpPr>
          <p:nvPr>
            <p:ph type="dt" sz="half" idx="10"/>
          </p:nvPr>
        </p:nvSpPr>
        <p:spPr/>
        <p:txBody>
          <a:bodyPr/>
          <a:lstStyle/>
          <a:p>
            <a:fld id="{FA740681-9176-4027-9224-D807AE93D71C}" type="datetimeFigureOut">
              <a:rPr lang="en-US" smtClean="0"/>
              <a:t>9/18/2026</a:t>
            </a:fld>
            <a:endParaRPr lang="en-US"/>
          </a:p>
        </p:txBody>
      </p:sp>
      <p:sp>
        <p:nvSpPr>
          <p:cNvPr id="5" name="Footer Placeholder 4">
            <a:extLst>
              <a:ext uri="{FF2B5EF4-FFF2-40B4-BE49-F238E27FC236}">
                <a16:creationId xmlns:a16="http://schemas.microsoft.com/office/drawing/2014/main" id="{B571E751-B26C-5D84-CEA0-8952B753EE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40EC89-01BC-BB9A-DB95-B4304551002C}"/>
              </a:ext>
            </a:extLst>
          </p:cNvPr>
          <p:cNvSpPr>
            <a:spLocks noGrp="1"/>
          </p:cNvSpPr>
          <p:nvPr>
            <p:ph type="sldNum" sz="quarter" idx="12"/>
          </p:nvPr>
        </p:nvSpPr>
        <p:spPr/>
        <p:txBody>
          <a:bodyPr/>
          <a:lstStyle/>
          <a:p>
            <a:fld id="{CBB75BA0-FEFF-4595-AC38-C3387CE4FBB8}" type="slidenum">
              <a:rPr lang="en-US" smtClean="0"/>
              <a:t>‹#›</a:t>
            </a:fld>
            <a:endParaRPr lang="en-US"/>
          </a:p>
        </p:txBody>
      </p:sp>
    </p:spTree>
    <p:extLst>
      <p:ext uri="{BB962C8B-B14F-4D97-AF65-F5344CB8AC3E}">
        <p14:creationId xmlns:p14="http://schemas.microsoft.com/office/powerpoint/2010/main" val="4255604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E7456B-2DF0-4292-758F-1533727743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4BECD5-0C4F-CA9E-CDA0-E24F2FF464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4DA6C1-0368-8E3A-763C-C154E9F6DD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A740681-9176-4027-9224-D807AE93D71C}" type="datetimeFigureOut">
              <a:rPr lang="en-US" smtClean="0"/>
              <a:t>9/18/2026</a:t>
            </a:fld>
            <a:endParaRPr lang="en-US"/>
          </a:p>
        </p:txBody>
      </p:sp>
      <p:sp>
        <p:nvSpPr>
          <p:cNvPr id="5" name="Footer Placeholder 4">
            <a:extLst>
              <a:ext uri="{FF2B5EF4-FFF2-40B4-BE49-F238E27FC236}">
                <a16:creationId xmlns:a16="http://schemas.microsoft.com/office/drawing/2014/main" id="{0457C33F-7EE1-8CC4-80FD-69456EBDD8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D8D46DF-641D-2C39-2749-3AEF34E970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B75BA0-FEFF-4595-AC38-C3387CE4FBB8}" type="slidenum">
              <a:rPr lang="en-US" smtClean="0"/>
              <a:t>‹#›</a:t>
            </a:fld>
            <a:endParaRPr lang="en-US"/>
          </a:p>
        </p:txBody>
      </p:sp>
    </p:spTree>
    <p:extLst>
      <p:ext uri="{BB962C8B-B14F-4D97-AF65-F5344CB8AC3E}">
        <p14:creationId xmlns:p14="http://schemas.microsoft.com/office/powerpoint/2010/main" val="2430999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pn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0.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1.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3.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4.jpe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17.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1Recorded Sound">
            <a:hlinkClick r:id="" action="ppaction://media"/>
            <a:extLst>
              <a:ext uri="{FF2B5EF4-FFF2-40B4-BE49-F238E27FC236}">
                <a16:creationId xmlns:a16="http://schemas.microsoft.com/office/drawing/2014/main" id="{ADD7B5C7-7CCA-CA7A-5456-44435BA1D8E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43688" y="4511142"/>
            <a:ext cx="609600" cy="609600"/>
          </a:xfrm>
          <a:prstGeom prst="rect">
            <a:avLst/>
          </a:prstGeom>
        </p:spPr>
      </p:pic>
      <p:sp useBgFill="1">
        <p:nvSpPr>
          <p:cNvPr id="41" name="Rectangle 4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F8AFF10-FB61-BC5E-524E-A8A598B7AA52}"/>
              </a:ext>
            </a:extLst>
          </p:cNvPr>
          <p:cNvPicPr>
            <a:picLocks noChangeAspect="1"/>
          </p:cNvPicPr>
          <p:nvPr/>
        </p:nvPicPr>
        <p:blipFill>
          <a:blip r:embed="rId5"/>
          <a:srcRect l="605" r="16912" b="1"/>
          <a:stretch>
            <a:fillRect/>
          </a:stretch>
        </p:blipFill>
        <p:spPr>
          <a:xfrm>
            <a:off x="2522358" y="10"/>
            <a:ext cx="9669642" cy="6857990"/>
          </a:xfrm>
          <a:prstGeom prst="rect">
            <a:avLst/>
          </a:prstGeom>
        </p:spPr>
      </p:pic>
      <p:sp>
        <p:nvSpPr>
          <p:cNvPr id="42" name="Rectangle 4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85E0FC3-517F-4796-CB31-796FA7DBED3B}"/>
              </a:ext>
            </a:extLst>
          </p:cNvPr>
          <p:cNvSpPr>
            <a:spLocks noGrp="1"/>
          </p:cNvSpPr>
          <p:nvPr>
            <p:ph type="ctrTitle"/>
          </p:nvPr>
        </p:nvSpPr>
        <p:spPr>
          <a:xfrm>
            <a:off x="952228" y="743447"/>
            <a:ext cx="3973385" cy="3692028"/>
          </a:xfrm>
          <a:noFill/>
        </p:spPr>
        <p:txBody>
          <a:bodyPr>
            <a:normAutofit/>
          </a:bodyPr>
          <a:lstStyle/>
          <a:p>
            <a:pPr algn="l"/>
            <a:r>
              <a:rPr lang="en-US" sz="4400"/>
              <a:t>Medical Marijuana </a:t>
            </a:r>
            <a:br>
              <a:rPr lang="en-US" sz="4400"/>
            </a:br>
            <a:r>
              <a:rPr lang="en-US" sz="4400"/>
              <a:t>&amp; The Physician’s Responsibilities</a:t>
            </a:r>
          </a:p>
        </p:txBody>
      </p:sp>
      <p:sp>
        <p:nvSpPr>
          <p:cNvPr id="3" name="Subtitle 2">
            <a:extLst>
              <a:ext uri="{FF2B5EF4-FFF2-40B4-BE49-F238E27FC236}">
                <a16:creationId xmlns:a16="http://schemas.microsoft.com/office/drawing/2014/main" id="{D13C7C1A-9C70-13D1-A5A8-76723BB60E57}"/>
              </a:ext>
            </a:extLst>
          </p:cNvPr>
          <p:cNvSpPr>
            <a:spLocks noGrp="1"/>
          </p:cNvSpPr>
          <p:nvPr>
            <p:ph type="subTitle" idx="1"/>
          </p:nvPr>
        </p:nvSpPr>
        <p:spPr>
          <a:xfrm>
            <a:off x="952229" y="4629234"/>
            <a:ext cx="3973386" cy="1485319"/>
          </a:xfrm>
          <a:noFill/>
        </p:spPr>
        <p:txBody>
          <a:bodyPr>
            <a:normAutofit/>
          </a:bodyPr>
          <a:lstStyle/>
          <a:p>
            <a:pPr algn="l"/>
            <a:endParaRPr lang="en-US"/>
          </a:p>
          <a:p>
            <a:pPr algn="l"/>
            <a:endParaRPr lang="en-US" dirty="0"/>
          </a:p>
        </p:txBody>
      </p:sp>
    </p:spTree>
    <p:extLst>
      <p:ext uri="{BB962C8B-B14F-4D97-AF65-F5344CB8AC3E}">
        <p14:creationId xmlns:p14="http://schemas.microsoft.com/office/powerpoint/2010/main" val="3023143615"/>
      </p:ext>
    </p:extLst>
  </p:cSld>
  <p:clrMapOvr>
    <a:masterClrMapping/>
  </p:clrMapOvr>
  <mc:AlternateContent xmlns:mc="http://schemas.openxmlformats.org/markup-compatibility/2006" xmlns:p14="http://schemas.microsoft.com/office/powerpoint/2010/main">
    <mc:Choice Requires="p14">
      <p:transition spd="slow" p14:dur="2000" advTm="36678"/>
    </mc:Choice>
    <mc:Fallback xmlns="">
      <p:transition spd="slow" advTm="366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par>
                          <p:cTn id="8" fill="hold">
                            <p:stCondLst>
                              <p:cond delay="1200"/>
                            </p:stCondLst>
                            <p:childTnLst>
                              <p:par>
                                <p:cTn id="9" presetID="1" presetClass="mediacall" presetSubtype="0" fill="hold" nodeType="afterEffect">
                                  <p:stCondLst>
                                    <p:cond delay="0"/>
                                  </p:stCondLst>
                                  <p:childTnLst>
                                    <p:cmd type="call" cmd="playFrom(0.0)">
                                      <p:cBhvr>
                                        <p:cTn id="10" dur="3667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7"/>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C478C7B7-53F0-AD08-41FC-13C686E83377}"/>
              </a:ext>
            </a:extLst>
          </p:cNvPr>
          <p:cNvPicPr>
            <a:picLocks noChangeAspect="1"/>
          </p:cNvPicPr>
          <p:nvPr/>
        </p:nvPicPr>
        <p:blipFill>
          <a:blip r:embed="rId4"/>
          <a:srcRect l="13639" r="1" b="1"/>
          <a:stretch>
            <a:fillRect/>
          </a:stretch>
        </p:blipFill>
        <p:spPr>
          <a:xfrm>
            <a:off x="457201" y="934872"/>
            <a:ext cx="6389660" cy="4531732"/>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6A7F85-0B49-EA68-252F-DA8CE5CA98A4}"/>
              </a:ext>
            </a:extLst>
          </p:cNvPr>
          <p:cNvSpPr>
            <a:spLocks noGrp="1"/>
          </p:cNvSpPr>
          <p:nvPr>
            <p:ph type="title"/>
          </p:nvPr>
        </p:nvSpPr>
        <p:spPr>
          <a:xfrm>
            <a:off x="7664633" y="-184244"/>
            <a:ext cx="4123578" cy="1899912"/>
          </a:xfrm>
        </p:spPr>
        <p:txBody>
          <a:bodyPr>
            <a:normAutofit/>
          </a:bodyPr>
          <a:lstStyle/>
          <a:p>
            <a:r>
              <a:rPr lang="en-US" sz="4000" b="1" dirty="0">
                <a:solidFill>
                  <a:srgbClr val="FF0000"/>
                </a:solidFill>
              </a:rPr>
              <a:t>Statewide Trends</a:t>
            </a:r>
          </a:p>
        </p:txBody>
      </p:sp>
      <p:sp>
        <p:nvSpPr>
          <p:cNvPr id="8" name="Content Placeholder 7">
            <a:extLst>
              <a:ext uri="{FF2B5EF4-FFF2-40B4-BE49-F238E27FC236}">
                <a16:creationId xmlns:a16="http://schemas.microsoft.com/office/drawing/2014/main" id="{AF4E6665-AFFB-4E0C-AD82-F52B7B51A55C}"/>
              </a:ext>
            </a:extLst>
          </p:cNvPr>
          <p:cNvSpPr>
            <a:spLocks noGrp="1"/>
          </p:cNvSpPr>
          <p:nvPr>
            <p:ph idx="1"/>
          </p:nvPr>
        </p:nvSpPr>
        <p:spPr>
          <a:xfrm>
            <a:off x="7049069" y="1128441"/>
            <a:ext cx="4685730" cy="5249489"/>
          </a:xfrm>
        </p:spPr>
        <p:txBody>
          <a:bodyPr>
            <a:normAutofit lnSpcReduction="10000"/>
          </a:bodyPr>
          <a:lstStyle/>
          <a:p>
            <a:r>
              <a:rPr lang="en-US" sz="2400" dirty="0"/>
              <a:t>Since legalization: 188% increase in adults, 55% increase in college-age, and 73% youth age. </a:t>
            </a:r>
          </a:p>
          <a:p>
            <a:r>
              <a:rPr lang="en-US" sz="2400" dirty="0"/>
              <a:t>In the Nation- </a:t>
            </a:r>
            <a:r>
              <a:rPr lang="en-US" sz="2400" b="1" dirty="0">
                <a:solidFill>
                  <a:srgbClr val="FF0000"/>
                </a:solidFill>
              </a:rPr>
              <a:t>Adult use ranked #11 </a:t>
            </a:r>
            <a:r>
              <a:rPr lang="en-US" sz="2400" dirty="0"/>
              <a:t>(was #42), College age use ranked #20 (was # 39), and </a:t>
            </a:r>
            <a:r>
              <a:rPr lang="en-US" sz="2400" b="1" dirty="0">
                <a:solidFill>
                  <a:srgbClr val="FF0000"/>
                </a:solidFill>
              </a:rPr>
              <a:t>Youth use ranked #3</a:t>
            </a:r>
            <a:r>
              <a:rPr lang="en-US" sz="2400" dirty="0"/>
              <a:t> (was #43).</a:t>
            </a:r>
          </a:p>
          <a:p>
            <a:r>
              <a:rPr lang="en-US" sz="2400" dirty="0"/>
              <a:t>March 2023- 7,066 growers and 2,759 dispensaries across the state with over 373,525 registered patients. </a:t>
            </a:r>
          </a:p>
          <a:p>
            <a:r>
              <a:rPr lang="en-US" sz="2400" b="1" dirty="0">
                <a:solidFill>
                  <a:srgbClr val="0070C0"/>
                </a:solidFill>
              </a:rPr>
              <a:t>April 2026- 2,136 growers, 1,417 dispensaries across the state with over 316,629 registered patients</a:t>
            </a:r>
          </a:p>
        </p:txBody>
      </p:sp>
      <p:pic>
        <p:nvPicPr>
          <p:cNvPr id="6" name="2">
            <a:hlinkClick r:id="" action="ppaction://media"/>
            <a:extLst>
              <a:ext uri="{FF2B5EF4-FFF2-40B4-BE49-F238E27FC236}">
                <a16:creationId xmlns:a16="http://schemas.microsoft.com/office/drawing/2014/main" id="{858C5E3B-EFCA-57AE-9E9E-5128D8ACD65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1872934427"/>
      </p:ext>
    </p:extLst>
  </p:cSld>
  <p:clrMapOvr>
    <a:masterClrMapping/>
  </p:clrMapOvr>
  <mc:AlternateContent xmlns:mc="http://schemas.openxmlformats.org/markup-compatibility/2006" xmlns:p14="http://schemas.microsoft.com/office/powerpoint/2010/main">
    <mc:Choice Requires="p14">
      <p:transition spd="slow" p14:dur="2000" advTm="51097"/>
    </mc:Choice>
    <mc:Fallback xmlns="">
      <p:transition spd="slow" advTm="510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09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3">
            <a:hlinkClick r:id="" action="ppaction://media"/>
            <a:extLst>
              <a:ext uri="{FF2B5EF4-FFF2-40B4-BE49-F238E27FC236}">
                <a16:creationId xmlns:a16="http://schemas.microsoft.com/office/drawing/2014/main" id="{C49F9A15-E67B-FA3D-06A5-6FE467C97BC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930140" y="4336581"/>
            <a:ext cx="115238" cy="406400"/>
          </a:xfrm>
          <a:prstGeom prst="rect">
            <a:avLst/>
          </a:prstGeom>
        </p:spPr>
      </p:pic>
      <p:sp useBgFill="1">
        <p:nvSpPr>
          <p:cNvPr id="13" name="Rectangle 12">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Title 5">
            <a:extLst>
              <a:ext uri="{FF2B5EF4-FFF2-40B4-BE49-F238E27FC236}">
                <a16:creationId xmlns:a16="http://schemas.microsoft.com/office/drawing/2014/main" id="{6858EABC-3469-0FC5-000B-CA16D7D10681}"/>
              </a:ext>
            </a:extLst>
          </p:cNvPr>
          <p:cNvSpPr>
            <a:spLocks noGrp="1"/>
          </p:cNvSpPr>
          <p:nvPr>
            <p:ph type="title"/>
          </p:nvPr>
        </p:nvSpPr>
        <p:spPr>
          <a:xfrm>
            <a:off x="330647" y="463475"/>
            <a:ext cx="3939688" cy="5583126"/>
          </a:xfrm>
        </p:spPr>
        <p:txBody>
          <a:bodyPr>
            <a:normAutofit/>
          </a:bodyPr>
          <a:lstStyle/>
          <a:p>
            <a:pPr algn="r"/>
            <a:r>
              <a:rPr lang="en-US" sz="6200" b="1" dirty="0">
                <a:solidFill>
                  <a:schemeClr val="accent2">
                    <a:lumMod val="75000"/>
                  </a:schemeClr>
                </a:solidFill>
                <a:effectLst>
                  <a:outerShdw blurRad="38100" dist="38100" dir="2700000" algn="tl">
                    <a:srgbClr val="000000">
                      <a:alpha val="43137"/>
                    </a:srgbClr>
                  </a:outerShdw>
                </a:effectLst>
              </a:rPr>
              <a:t>Patient Evaluation:</a:t>
            </a:r>
            <a:br>
              <a:rPr lang="en-US" sz="6200" b="1" dirty="0">
                <a:solidFill>
                  <a:schemeClr val="accent2">
                    <a:lumMod val="75000"/>
                  </a:schemeClr>
                </a:solidFill>
                <a:effectLst>
                  <a:outerShdw blurRad="38100" dist="38100" dir="2700000" algn="tl">
                    <a:srgbClr val="000000">
                      <a:alpha val="43137"/>
                    </a:srgbClr>
                  </a:outerShdw>
                </a:effectLst>
              </a:rPr>
            </a:br>
            <a:r>
              <a:rPr lang="en-US" sz="6200" b="1" dirty="0">
                <a:solidFill>
                  <a:schemeClr val="accent2">
                    <a:lumMod val="75000"/>
                  </a:schemeClr>
                </a:solidFill>
                <a:effectLst>
                  <a:outerShdw blurRad="38100" dist="38100" dir="2700000" algn="tl">
                    <a:srgbClr val="000000">
                      <a:alpha val="43137"/>
                    </a:srgbClr>
                  </a:outerShdw>
                </a:effectLst>
              </a:rPr>
              <a:t> </a:t>
            </a:r>
            <a:r>
              <a:rPr lang="en-US" sz="4800" b="1" dirty="0">
                <a:effectLst>
                  <a:outerShdw blurRad="38100" dist="38100" dir="2700000" algn="tl">
                    <a:srgbClr val="000000">
                      <a:alpha val="43137"/>
                    </a:srgbClr>
                  </a:outerShdw>
                </a:effectLst>
              </a:rPr>
              <a:t>Step-by-Step Standards</a:t>
            </a:r>
            <a:endParaRPr lang="en-US" sz="6200" b="1" dirty="0">
              <a:effectLst>
                <a:outerShdw blurRad="38100" dist="38100" dir="2700000" algn="tl">
                  <a:srgbClr val="000000">
                    <a:alpha val="43137"/>
                  </a:srgbClr>
                </a:outerShdw>
              </a:effectLst>
            </a:endParaRPr>
          </a:p>
        </p:txBody>
      </p:sp>
      <p:cxnSp>
        <p:nvCxnSpPr>
          <p:cNvPr id="15" name="Straight Connector 14">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9" name="Content Placeholder 6">
            <a:extLst>
              <a:ext uri="{FF2B5EF4-FFF2-40B4-BE49-F238E27FC236}">
                <a16:creationId xmlns:a16="http://schemas.microsoft.com/office/drawing/2014/main" id="{D45C901A-1990-5996-4228-40E63FBD6BB8}"/>
              </a:ext>
            </a:extLst>
          </p:cNvPr>
          <p:cNvGraphicFramePr>
            <a:graphicFrameLocks noGrp="1"/>
          </p:cNvGraphicFramePr>
          <p:nvPr>
            <p:ph idx="1"/>
            <p:extLst>
              <p:ext uri="{D42A27DB-BD31-4B8C-83A1-F6EECF244321}">
                <p14:modId xmlns:p14="http://schemas.microsoft.com/office/powerpoint/2010/main" val="3573306156"/>
              </p:ext>
            </p:extLst>
          </p:nvPr>
        </p:nvGraphicFramePr>
        <p:xfrm>
          <a:off x="5337394" y="463475"/>
          <a:ext cx="6245265" cy="558934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26968788"/>
      </p:ext>
    </p:extLst>
  </p:cSld>
  <p:clrMapOvr>
    <a:masterClrMapping/>
  </p:clrMapOvr>
  <mc:AlternateContent xmlns:mc="http://schemas.openxmlformats.org/markup-compatibility/2006" xmlns:p14="http://schemas.microsoft.com/office/powerpoint/2010/main">
    <mc:Choice Requires="p14">
      <p:transition spd="slow" p14:dur="2000" advTm="30002"/>
    </mc:Choice>
    <mc:Fallback xmlns="">
      <p:transition spd="slow" advTm="300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45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4">
            <a:hlinkClick r:id="" action="ppaction://media"/>
            <a:extLst>
              <a:ext uri="{FF2B5EF4-FFF2-40B4-BE49-F238E27FC236}">
                <a16:creationId xmlns:a16="http://schemas.microsoft.com/office/drawing/2014/main" id="{0D5ECCC2-6E5F-27E0-E521-A84A8374BDD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417652" y="2946861"/>
            <a:ext cx="406400" cy="406400"/>
          </a:xfrm>
          <a:prstGeom prst="rect">
            <a:avLst/>
          </a:prstGeom>
        </p:spPr>
      </p:pic>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590AA2-F55E-0D75-6F38-066056587CFC}"/>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Step 1</a:t>
            </a:r>
            <a:br>
              <a:rPr lang="en-US" dirty="0">
                <a:solidFill>
                  <a:srgbClr val="FFFFFF"/>
                </a:solidFill>
              </a:rPr>
            </a:br>
            <a:r>
              <a:rPr lang="en-US" dirty="0">
                <a:solidFill>
                  <a:srgbClr val="FFFFFF"/>
                </a:solidFill>
              </a:rPr>
              <a:t>Establish Care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222ACC3-3BD0-BDD0-F659-E6E159E53C3D}"/>
              </a:ext>
            </a:extLst>
          </p:cNvPr>
          <p:cNvSpPr>
            <a:spLocks noGrp="1"/>
          </p:cNvSpPr>
          <p:nvPr>
            <p:ph idx="1"/>
          </p:nvPr>
        </p:nvSpPr>
        <p:spPr>
          <a:xfrm>
            <a:off x="4447308" y="591344"/>
            <a:ext cx="6906491" cy="5585619"/>
          </a:xfrm>
        </p:spPr>
        <p:txBody>
          <a:bodyPr anchor="ctr">
            <a:normAutofit/>
          </a:bodyPr>
          <a:lstStyle/>
          <a:p>
            <a:r>
              <a:rPr lang="en-US" sz="3600" b="1" dirty="0">
                <a:solidFill>
                  <a:schemeClr val="accent2">
                    <a:lumMod val="75000"/>
                  </a:schemeClr>
                </a:solidFill>
              </a:rPr>
              <a:t>Step 1- </a:t>
            </a:r>
            <a:r>
              <a:rPr lang="en-US" sz="3600" dirty="0"/>
              <a:t>Face-to-face or Telehealth visits must be completed, with the patient needing to be aware of follow-ups prior to authorizing the card. </a:t>
            </a:r>
          </a:p>
          <a:p>
            <a:pPr marL="0" indent="0">
              <a:buNone/>
            </a:pPr>
            <a:endParaRPr lang="en-US" dirty="0"/>
          </a:p>
        </p:txBody>
      </p:sp>
    </p:spTree>
    <p:extLst>
      <p:ext uri="{BB962C8B-B14F-4D97-AF65-F5344CB8AC3E}">
        <p14:creationId xmlns:p14="http://schemas.microsoft.com/office/powerpoint/2010/main" val="3500649110"/>
      </p:ext>
    </p:extLst>
  </p:cSld>
  <p:clrMapOvr>
    <a:masterClrMapping/>
  </p:clrMapOvr>
  <mc:AlternateContent xmlns:mc="http://schemas.openxmlformats.org/markup-compatibility/2006" xmlns:p14="http://schemas.microsoft.com/office/powerpoint/2010/main">
    <mc:Choice Requires="p14">
      <p:transition spd="slow" p14:dur="2000" advTm="76096"/>
    </mc:Choice>
    <mc:Fallback xmlns="">
      <p:transition spd="slow" advTm="760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09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5">
            <a:hlinkClick r:id="" action="ppaction://media"/>
            <a:extLst>
              <a:ext uri="{FF2B5EF4-FFF2-40B4-BE49-F238E27FC236}">
                <a16:creationId xmlns:a16="http://schemas.microsoft.com/office/drawing/2014/main" id="{0598C78E-43E3-474F-D7E2-2309DD29EE4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621051" y="2886472"/>
            <a:ext cx="406400" cy="406400"/>
          </a:xfrm>
          <a:prstGeom prst="rect">
            <a:avLst/>
          </a:prstGeom>
        </p:spPr>
      </p:pic>
      <p:sp useBgFill="1">
        <p:nvSpPr>
          <p:cNvPr id="16" name="Rectangle 1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F78E0A-5A74-97CF-9FC4-DA2F6FCA6F09}"/>
              </a:ext>
            </a:extLst>
          </p:cNvPr>
          <p:cNvSpPr>
            <a:spLocks noGrp="1"/>
          </p:cNvSpPr>
          <p:nvPr>
            <p:ph type="title"/>
          </p:nvPr>
        </p:nvSpPr>
        <p:spPr>
          <a:xfrm>
            <a:off x="686834" y="1153572"/>
            <a:ext cx="3200400" cy="4461163"/>
          </a:xfrm>
        </p:spPr>
        <p:txBody>
          <a:bodyPr>
            <a:normAutofit/>
          </a:bodyPr>
          <a:lstStyle/>
          <a:p>
            <a:r>
              <a:rPr lang="en-US" sz="6000" b="1" dirty="0">
                <a:solidFill>
                  <a:srgbClr val="FFFFFF"/>
                </a:solidFill>
              </a:rPr>
              <a:t>Step 2</a:t>
            </a:r>
            <a:r>
              <a:rPr lang="en-US" dirty="0">
                <a:solidFill>
                  <a:srgbClr val="FFFFFF"/>
                </a:solidFill>
              </a:rPr>
              <a:t> </a:t>
            </a:r>
            <a:br>
              <a:rPr lang="en-US" dirty="0">
                <a:solidFill>
                  <a:srgbClr val="FFFFFF"/>
                </a:solidFill>
              </a:rPr>
            </a:br>
            <a:r>
              <a:rPr lang="en-US" dirty="0">
                <a:solidFill>
                  <a:srgbClr val="FFFFFF"/>
                </a:solidFill>
              </a:rPr>
              <a:t>Confirm</a:t>
            </a:r>
          </a:p>
        </p:txBody>
      </p:sp>
      <p:sp>
        <p:nvSpPr>
          <p:cNvPr id="18" name="Arc 1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 name="Content Placeholder 2">
            <a:extLst>
              <a:ext uri="{FF2B5EF4-FFF2-40B4-BE49-F238E27FC236}">
                <a16:creationId xmlns:a16="http://schemas.microsoft.com/office/drawing/2014/main" id="{46DA5FF0-F34D-BF5F-F719-4A2E7D8E1D57}"/>
              </a:ext>
            </a:extLst>
          </p:cNvPr>
          <p:cNvSpPr>
            <a:spLocks noGrp="1"/>
          </p:cNvSpPr>
          <p:nvPr>
            <p:ph idx="1"/>
          </p:nvPr>
        </p:nvSpPr>
        <p:spPr>
          <a:xfrm>
            <a:off x="4019266" y="319088"/>
            <a:ext cx="7485899" cy="5947568"/>
          </a:xfrm>
        </p:spPr>
        <p:txBody>
          <a:bodyPr anchor="t">
            <a:normAutofit fontScale="85000" lnSpcReduction="20000"/>
          </a:bodyPr>
          <a:lstStyle/>
          <a:p>
            <a:pPr marL="0" indent="0" algn="ctr">
              <a:buNone/>
            </a:pPr>
            <a:r>
              <a:rPr lang="en-US" sz="4200" b="1" dirty="0">
                <a:solidFill>
                  <a:schemeClr val="accent2">
                    <a:lumMod val="75000"/>
                  </a:schemeClr>
                </a:solidFill>
                <a:effectLst>
                  <a:outerShdw blurRad="38100" dist="38100" dir="2700000" algn="tl">
                    <a:srgbClr val="000000">
                      <a:alpha val="43137"/>
                    </a:srgbClr>
                  </a:outerShdw>
                </a:effectLst>
              </a:rPr>
              <a:t>Confirm a Medical Qualifying Condition or Diagnosis </a:t>
            </a:r>
          </a:p>
          <a:p>
            <a:pPr marL="0" indent="0" algn="ctr">
              <a:buNone/>
            </a:pPr>
            <a:endParaRPr lang="en-US" sz="3200" b="1" dirty="0">
              <a:solidFill>
                <a:schemeClr val="accent2">
                  <a:lumMod val="75000"/>
                </a:schemeClr>
              </a:solidFill>
              <a:effectLst>
                <a:outerShdw blurRad="38100" dist="38100" dir="2700000" algn="tl">
                  <a:srgbClr val="000000">
                    <a:alpha val="43137"/>
                  </a:srgbClr>
                </a:outerShdw>
              </a:effectLst>
            </a:endParaRPr>
          </a:p>
          <a:p>
            <a:pPr marL="0" indent="0" algn="ctr">
              <a:buNone/>
            </a:pPr>
            <a:r>
              <a:rPr lang="en-US" sz="3000" b="1" dirty="0"/>
              <a:t>Medical Benefits of Cannabis include:</a:t>
            </a:r>
          </a:p>
          <a:p>
            <a:pPr marL="0" indent="0" algn="ctr">
              <a:lnSpc>
                <a:spcPct val="100000"/>
              </a:lnSpc>
              <a:buNone/>
            </a:pPr>
            <a:r>
              <a:rPr lang="en-US" sz="1700" b="1" dirty="0"/>
              <a:t>	</a:t>
            </a:r>
            <a:r>
              <a:rPr lang="en-US" sz="2600" dirty="0"/>
              <a:t>Pain Management and Relief</a:t>
            </a:r>
          </a:p>
          <a:p>
            <a:pPr marL="457200" lvl="1" indent="0" algn="ctr">
              <a:lnSpc>
                <a:spcPct val="100000"/>
              </a:lnSpc>
              <a:buNone/>
            </a:pPr>
            <a:r>
              <a:rPr lang="en-US" sz="2600" dirty="0"/>
              <a:t>	Neuropathic pain</a:t>
            </a:r>
          </a:p>
          <a:p>
            <a:pPr marL="0" indent="0" algn="ctr">
              <a:lnSpc>
                <a:spcPct val="100000"/>
              </a:lnSpc>
              <a:buNone/>
            </a:pPr>
            <a:r>
              <a:rPr lang="en-US" sz="2600" dirty="0"/>
              <a:t>	Arthritis pain </a:t>
            </a:r>
          </a:p>
          <a:p>
            <a:pPr marL="0" indent="0" algn="ctr">
              <a:lnSpc>
                <a:spcPct val="100000"/>
              </a:lnSpc>
              <a:buNone/>
            </a:pPr>
            <a:r>
              <a:rPr lang="en-US" sz="2600" dirty="0"/>
              <a:t>	Cancer-related pain</a:t>
            </a:r>
          </a:p>
          <a:p>
            <a:pPr marL="457200" lvl="1" indent="0" algn="ctr">
              <a:lnSpc>
                <a:spcPct val="100000"/>
              </a:lnSpc>
              <a:buNone/>
            </a:pPr>
            <a:r>
              <a:rPr lang="en-US" sz="2600" dirty="0"/>
              <a:t>	Fibromyalgia</a:t>
            </a:r>
          </a:p>
          <a:p>
            <a:pPr marL="457200" lvl="1" indent="0" algn="ctr">
              <a:lnSpc>
                <a:spcPct val="100000"/>
              </a:lnSpc>
              <a:buNone/>
            </a:pPr>
            <a:r>
              <a:rPr lang="en-US" sz="2600" dirty="0"/>
              <a:t>	Anxiety and Depression</a:t>
            </a:r>
          </a:p>
          <a:p>
            <a:pPr marL="457200" lvl="1" indent="0" algn="ctr">
              <a:lnSpc>
                <a:spcPct val="100000"/>
              </a:lnSpc>
              <a:buNone/>
            </a:pPr>
            <a:r>
              <a:rPr lang="en-US" sz="2600" dirty="0"/>
              <a:t>	Insomnia</a:t>
            </a:r>
          </a:p>
          <a:p>
            <a:pPr marL="457200" lvl="1" indent="0" algn="ctr">
              <a:lnSpc>
                <a:spcPct val="100000"/>
              </a:lnSpc>
              <a:buNone/>
            </a:pPr>
            <a:r>
              <a:rPr lang="en-US" sz="2600" dirty="0"/>
              <a:t>	Anorexia (During treatment)</a:t>
            </a:r>
          </a:p>
          <a:p>
            <a:pPr marL="457200" lvl="1" indent="0" algn="ctr">
              <a:lnSpc>
                <a:spcPct val="100000"/>
              </a:lnSpc>
              <a:buNone/>
            </a:pPr>
            <a:r>
              <a:rPr lang="en-US" sz="2600" dirty="0"/>
              <a:t>	Sexual Dysfunction</a:t>
            </a:r>
          </a:p>
          <a:p>
            <a:pPr marL="457200" lvl="1" indent="0" algn="ctr">
              <a:lnSpc>
                <a:spcPct val="100000"/>
              </a:lnSpc>
              <a:buNone/>
            </a:pPr>
            <a:r>
              <a:rPr lang="en-US" sz="2600" dirty="0"/>
              <a:t>	Nausea and vomiting</a:t>
            </a:r>
          </a:p>
          <a:p>
            <a:pPr marL="457200" lvl="1" indent="0" algn="ctr">
              <a:lnSpc>
                <a:spcPct val="100000"/>
              </a:lnSpc>
              <a:buNone/>
            </a:pPr>
            <a:r>
              <a:rPr lang="en-US" sz="2600" dirty="0"/>
              <a:t>	PTSD </a:t>
            </a:r>
          </a:p>
          <a:p>
            <a:pPr lvl="1" algn="ctr">
              <a:lnSpc>
                <a:spcPct val="100000"/>
              </a:lnSpc>
            </a:pPr>
            <a:endParaRPr lang="en-US" sz="1800" dirty="0"/>
          </a:p>
          <a:p>
            <a:pPr>
              <a:lnSpc>
                <a:spcPct val="100000"/>
              </a:lnSpc>
            </a:pPr>
            <a:endParaRPr lang="en-US" sz="1300" b="1" dirty="0"/>
          </a:p>
          <a:p>
            <a:endParaRPr lang="en-US" sz="1300" dirty="0"/>
          </a:p>
        </p:txBody>
      </p:sp>
    </p:spTree>
    <p:extLst>
      <p:ext uri="{BB962C8B-B14F-4D97-AF65-F5344CB8AC3E}">
        <p14:creationId xmlns:p14="http://schemas.microsoft.com/office/powerpoint/2010/main" val="3921370477"/>
      </p:ext>
    </p:extLst>
  </p:cSld>
  <p:clrMapOvr>
    <a:masterClrMapping/>
  </p:clrMapOvr>
  <mc:AlternateContent xmlns:mc="http://schemas.openxmlformats.org/markup-compatibility/2006" xmlns:p14="http://schemas.microsoft.com/office/powerpoint/2010/main">
    <mc:Choice Requires="p14">
      <p:transition spd="slow" p14:dur="2000" advTm="126177"/>
    </mc:Choice>
    <mc:Fallback xmlns="">
      <p:transition spd="slow" advTm="1261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8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6">
            <a:hlinkClick r:id="" action="ppaction://media"/>
            <a:extLst>
              <a:ext uri="{FF2B5EF4-FFF2-40B4-BE49-F238E27FC236}">
                <a16:creationId xmlns:a16="http://schemas.microsoft.com/office/drawing/2014/main" id="{BBE643F1-7D1E-E2D5-53F2-A4F34CFA727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202707" y="2455479"/>
            <a:ext cx="406400" cy="406400"/>
          </a:xfrm>
          <a:prstGeom prst="rect">
            <a:avLst/>
          </a:prstGeom>
        </p:spPr>
      </p:pic>
      <p:sp useBgFill="1">
        <p:nvSpPr>
          <p:cNvPr id="24" name="Rectangle 23">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774364-CE03-0E4A-81D8-1820263283D7}"/>
              </a:ext>
            </a:extLst>
          </p:cNvPr>
          <p:cNvSpPr>
            <a:spLocks noGrp="1"/>
          </p:cNvSpPr>
          <p:nvPr>
            <p:ph type="title"/>
          </p:nvPr>
        </p:nvSpPr>
        <p:spPr>
          <a:xfrm>
            <a:off x="0" y="1153572"/>
            <a:ext cx="4217158" cy="4461163"/>
          </a:xfrm>
        </p:spPr>
        <p:txBody>
          <a:bodyPr>
            <a:normAutofit/>
          </a:bodyPr>
          <a:lstStyle/>
          <a:p>
            <a:r>
              <a:rPr lang="en-US" sz="6000" b="1" dirty="0">
                <a:solidFill>
                  <a:srgbClr val="FFFFFF"/>
                </a:solidFill>
                <a:effectLst>
                  <a:outerShdw blurRad="38100" dist="38100" dir="2700000" algn="tl">
                    <a:srgbClr val="000000">
                      <a:alpha val="43137"/>
                    </a:srgbClr>
                  </a:outerShdw>
                </a:effectLst>
              </a:rPr>
              <a:t>Step 3</a:t>
            </a:r>
            <a:r>
              <a:rPr lang="en-US" sz="4800" dirty="0">
                <a:solidFill>
                  <a:srgbClr val="FFFFFF"/>
                </a:solidFill>
              </a:rPr>
              <a:t> Documentation </a:t>
            </a:r>
          </a:p>
        </p:txBody>
      </p:sp>
      <p:sp>
        <p:nvSpPr>
          <p:cNvPr id="28" name="Arc 2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630F219-12BB-BFAF-9F8B-9010DD081446}"/>
              </a:ext>
            </a:extLst>
          </p:cNvPr>
          <p:cNvSpPr>
            <a:spLocks noGrp="1"/>
          </p:cNvSpPr>
          <p:nvPr>
            <p:ph idx="1"/>
          </p:nvPr>
        </p:nvSpPr>
        <p:spPr>
          <a:xfrm>
            <a:off x="4447308" y="591344"/>
            <a:ext cx="6906491" cy="5947568"/>
          </a:xfrm>
        </p:spPr>
        <p:txBody>
          <a:bodyPr anchor="ctr">
            <a:normAutofit lnSpcReduction="10000"/>
          </a:bodyPr>
          <a:lstStyle/>
          <a:p>
            <a:pPr marL="0" indent="0">
              <a:buNone/>
            </a:pPr>
            <a:r>
              <a:rPr lang="en-US" sz="3600" b="1" dirty="0">
                <a:solidFill>
                  <a:schemeClr val="accent2">
                    <a:lumMod val="75000"/>
                  </a:schemeClr>
                </a:solidFill>
              </a:rPr>
              <a:t>Medical records must reflect:</a:t>
            </a:r>
          </a:p>
          <a:p>
            <a:pPr lvl="1"/>
            <a:r>
              <a:rPr lang="en-US" dirty="0"/>
              <a:t>A discussion of </a:t>
            </a:r>
            <a:r>
              <a:rPr lang="en-US" b="1" dirty="0">
                <a:solidFill>
                  <a:srgbClr val="0070C0"/>
                </a:solidFill>
              </a:rPr>
              <a:t>risks and benefits </a:t>
            </a:r>
          </a:p>
          <a:p>
            <a:pPr lvl="1"/>
            <a:r>
              <a:rPr lang="en-US" dirty="0"/>
              <a:t>Educate EVERY PATIENT to avoid </a:t>
            </a:r>
            <a:r>
              <a:rPr lang="en-US" b="1" dirty="0">
                <a:solidFill>
                  <a:srgbClr val="0070C0"/>
                </a:solidFill>
              </a:rPr>
              <a:t>operating vehicles</a:t>
            </a:r>
            <a:r>
              <a:rPr lang="en-US" b="1" dirty="0"/>
              <a:t> </a:t>
            </a:r>
            <a:r>
              <a:rPr lang="en-US" dirty="0"/>
              <a:t>or heavy machinery while impaired by cannabis.</a:t>
            </a:r>
          </a:p>
          <a:p>
            <a:pPr lvl="2"/>
            <a:r>
              <a:rPr lang="en-US" sz="2400" dirty="0"/>
              <a:t>This conversation must be explicitly documented in the medical record</a:t>
            </a:r>
          </a:p>
          <a:p>
            <a:pPr lvl="1"/>
            <a:r>
              <a:rPr lang="en-US" dirty="0"/>
              <a:t>Consideration of </a:t>
            </a:r>
            <a:r>
              <a:rPr lang="en-US" b="1" dirty="0">
                <a:solidFill>
                  <a:srgbClr val="0070C0"/>
                </a:solidFill>
              </a:rPr>
              <a:t>alternative treatments </a:t>
            </a:r>
            <a:r>
              <a:rPr lang="en-US" dirty="0"/>
              <a:t>with past treatment failures</a:t>
            </a:r>
          </a:p>
          <a:p>
            <a:pPr lvl="1"/>
            <a:r>
              <a:rPr lang="en-US" dirty="0"/>
              <a:t>A plan for </a:t>
            </a:r>
            <a:r>
              <a:rPr lang="en-US" b="1" dirty="0">
                <a:solidFill>
                  <a:srgbClr val="0070C0"/>
                </a:solidFill>
              </a:rPr>
              <a:t>ongoing monitoring </a:t>
            </a:r>
            <a:r>
              <a:rPr lang="en-US" dirty="0"/>
              <a:t>(follow-ups) of the patient’s response to cannabis treatment </a:t>
            </a:r>
            <a:endParaRPr lang="en-US" strike="sngStrike" dirty="0"/>
          </a:p>
          <a:p>
            <a:pPr lvl="1"/>
            <a:r>
              <a:rPr lang="en-US" dirty="0"/>
              <a:t>Patient’s </a:t>
            </a:r>
            <a:r>
              <a:rPr lang="en-US" b="1" dirty="0">
                <a:solidFill>
                  <a:srgbClr val="0070C0"/>
                </a:solidFill>
              </a:rPr>
              <a:t>milligrams per day</a:t>
            </a:r>
            <a:endParaRPr lang="en-US" b="1" strike="sngStrike" dirty="0">
              <a:solidFill>
                <a:srgbClr val="0070C0"/>
              </a:solidFill>
            </a:endParaRPr>
          </a:p>
          <a:p>
            <a:pPr lvl="1"/>
            <a:r>
              <a:rPr lang="en-US" dirty="0"/>
              <a:t>Medical conclusion for the </a:t>
            </a:r>
            <a:r>
              <a:rPr lang="en-US" b="1" dirty="0">
                <a:solidFill>
                  <a:srgbClr val="0070C0"/>
                </a:solidFill>
              </a:rPr>
              <a:t>reasoning</a:t>
            </a:r>
            <a:r>
              <a:rPr lang="en-US" b="1" dirty="0"/>
              <a:t> </a:t>
            </a:r>
            <a:r>
              <a:rPr lang="en-US" dirty="0"/>
              <a:t>to prescribe Medical marijuana  </a:t>
            </a:r>
            <a:endParaRPr lang="en-US" strike="sngStrike" dirty="0"/>
          </a:p>
          <a:p>
            <a:pPr lvl="1"/>
            <a:r>
              <a:rPr lang="en-US" b="1" dirty="0">
                <a:solidFill>
                  <a:srgbClr val="0070C0"/>
                </a:solidFill>
              </a:rPr>
              <a:t>PMP review </a:t>
            </a:r>
            <a:r>
              <a:rPr lang="en-US" dirty="0"/>
              <a:t>noted in the clinical record at the initial and follow-up visits </a:t>
            </a:r>
          </a:p>
          <a:p>
            <a:pPr lvl="1"/>
            <a:endParaRPr lang="en-US" sz="1400" dirty="0"/>
          </a:p>
          <a:p>
            <a:pPr lvl="1"/>
            <a:endParaRPr lang="en-US" sz="1400" dirty="0"/>
          </a:p>
          <a:p>
            <a:endParaRPr lang="en-US" sz="1400" dirty="0"/>
          </a:p>
        </p:txBody>
      </p:sp>
    </p:spTree>
    <p:extLst>
      <p:ext uri="{BB962C8B-B14F-4D97-AF65-F5344CB8AC3E}">
        <p14:creationId xmlns:p14="http://schemas.microsoft.com/office/powerpoint/2010/main" val="1348131512"/>
      </p:ext>
    </p:extLst>
  </p:cSld>
  <p:clrMapOvr>
    <a:masterClrMapping/>
  </p:clrMapOvr>
  <mc:AlternateContent xmlns:mc="http://schemas.openxmlformats.org/markup-compatibility/2006" xmlns:p14="http://schemas.microsoft.com/office/powerpoint/2010/main">
    <mc:Choice Requires="p14">
      <p:transition spd="slow" p14:dur="2000" advTm="113939"/>
    </mc:Choice>
    <mc:Fallback xmlns="">
      <p:transition spd="slow" advTm="1139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441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7">
            <a:hlinkClick r:id="" action="ppaction://media"/>
            <a:extLst>
              <a:ext uri="{FF2B5EF4-FFF2-40B4-BE49-F238E27FC236}">
                <a16:creationId xmlns:a16="http://schemas.microsoft.com/office/drawing/2014/main" id="{BF4D5226-BC1D-E3BF-8DDC-9A9B2005F0E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55125" y="3234380"/>
            <a:ext cx="78259" cy="537519"/>
          </a:xfrm>
          <a:prstGeom prst="rect">
            <a:avLst/>
          </a:prstGeom>
        </p:spPr>
      </p:pic>
      <p:sp>
        <p:nvSpPr>
          <p:cNvPr id="2" name="Title 1">
            <a:extLst>
              <a:ext uri="{FF2B5EF4-FFF2-40B4-BE49-F238E27FC236}">
                <a16:creationId xmlns:a16="http://schemas.microsoft.com/office/drawing/2014/main" id="{BD74AE71-C74C-FBFD-DA98-BC9089080583}"/>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8000" b="1" kern="1200" dirty="0">
                <a:solidFill>
                  <a:schemeClr val="accent2">
                    <a:lumMod val="75000"/>
                  </a:schemeClr>
                </a:solidFill>
                <a:effectLst>
                  <a:outerShdw blurRad="38100" dist="38100" dir="2700000" algn="tl">
                    <a:srgbClr val="000000">
                      <a:alpha val="43137"/>
                    </a:srgbClr>
                  </a:outerShdw>
                </a:effectLst>
                <a:latin typeface="+mj-lt"/>
                <a:ea typeface="+mj-ea"/>
                <a:cs typeface="+mj-cs"/>
              </a:rPr>
              <a:t>The Dose Matters</a:t>
            </a:r>
          </a:p>
        </p:txBody>
      </p:sp>
      <p:pic>
        <p:nvPicPr>
          <p:cNvPr id="5" name="Picture 4">
            <a:extLst>
              <a:ext uri="{FF2B5EF4-FFF2-40B4-BE49-F238E27FC236}">
                <a16:creationId xmlns:a16="http://schemas.microsoft.com/office/drawing/2014/main" id="{5D71049A-62CB-5A3E-8094-FA47A0B9A892}"/>
              </a:ext>
            </a:extLst>
          </p:cNvPr>
          <p:cNvPicPr>
            <a:picLocks noChangeAspect="1"/>
          </p:cNvPicPr>
          <p:nvPr/>
        </p:nvPicPr>
        <p:blipFill>
          <a:blip r:embed="rId5"/>
          <a:stretch>
            <a:fillRect/>
          </a:stretch>
        </p:blipFill>
        <p:spPr>
          <a:xfrm>
            <a:off x="4017245" y="1030346"/>
            <a:ext cx="7214616" cy="5483107"/>
          </a:xfrm>
          <a:prstGeom prst="rect">
            <a:avLst/>
          </a:prstGeom>
        </p:spPr>
      </p:pic>
      <p:sp>
        <p:nvSpPr>
          <p:cNvPr id="6" name="TextBox 5">
            <a:extLst>
              <a:ext uri="{FF2B5EF4-FFF2-40B4-BE49-F238E27FC236}">
                <a16:creationId xmlns:a16="http://schemas.microsoft.com/office/drawing/2014/main" id="{31EF1675-B98F-1380-2FEF-2756D84AA6B7}"/>
              </a:ext>
            </a:extLst>
          </p:cNvPr>
          <p:cNvSpPr txBox="1"/>
          <p:nvPr/>
        </p:nvSpPr>
        <p:spPr>
          <a:xfrm>
            <a:off x="5000851" y="1030346"/>
            <a:ext cx="3296988" cy="1107996"/>
          </a:xfrm>
          <a:prstGeom prst="rect">
            <a:avLst/>
          </a:prstGeom>
          <a:noFill/>
        </p:spPr>
        <p:txBody>
          <a:bodyPr wrap="square" rtlCol="0">
            <a:spAutoFit/>
          </a:bodyPr>
          <a:lstStyle/>
          <a:p>
            <a:r>
              <a:rPr lang="en-US" sz="2400" dirty="0">
                <a:solidFill>
                  <a:schemeClr val="accent6">
                    <a:lumMod val="75000"/>
                  </a:schemeClr>
                </a:solidFill>
                <a:latin typeface="ADLaM Display" panose="020F0502020204030204" pitchFamily="2" charset="0"/>
                <a:ea typeface="ADLaM Display" panose="020F0502020204030204" pitchFamily="2" charset="0"/>
                <a:cs typeface="ADLaM Display" panose="020F0502020204030204" pitchFamily="2" charset="0"/>
              </a:rPr>
              <a:t>2.5 mg to 20mg per dose QD, BID, or TID  </a:t>
            </a:r>
          </a:p>
          <a:p>
            <a:endParaRPr lang="en-US" dirty="0"/>
          </a:p>
        </p:txBody>
      </p:sp>
      <p:sp>
        <p:nvSpPr>
          <p:cNvPr id="7" name="TextBox 6">
            <a:extLst>
              <a:ext uri="{FF2B5EF4-FFF2-40B4-BE49-F238E27FC236}">
                <a16:creationId xmlns:a16="http://schemas.microsoft.com/office/drawing/2014/main" id="{9D462711-84EC-C378-B160-E200D9B36F27}"/>
              </a:ext>
            </a:extLst>
          </p:cNvPr>
          <p:cNvSpPr txBox="1"/>
          <p:nvPr/>
        </p:nvSpPr>
        <p:spPr>
          <a:xfrm>
            <a:off x="8702359" y="5827654"/>
            <a:ext cx="2735044" cy="523220"/>
          </a:xfrm>
          <a:prstGeom prst="rect">
            <a:avLst/>
          </a:prstGeom>
          <a:noFill/>
        </p:spPr>
        <p:txBody>
          <a:bodyPr wrap="none" rtlCol="0">
            <a:spAutoFit/>
          </a:bodyPr>
          <a:lstStyle/>
          <a:p>
            <a:r>
              <a:rPr lang="en-US" sz="2800" b="1" dirty="0">
                <a:solidFill>
                  <a:srgbClr val="C00000"/>
                </a:solidFill>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rPr>
              <a:t>90mg or above</a:t>
            </a:r>
          </a:p>
        </p:txBody>
      </p:sp>
      <p:sp>
        <p:nvSpPr>
          <p:cNvPr id="8" name="TextBox 7">
            <a:extLst>
              <a:ext uri="{FF2B5EF4-FFF2-40B4-BE49-F238E27FC236}">
                <a16:creationId xmlns:a16="http://schemas.microsoft.com/office/drawing/2014/main" id="{C6633970-2FF2-FEAB-709B-6D2E623AC156}"/>
              </a:ext>
            </a:extLst>
          </p:cNvPr>
          <p:cNvSpPr txBox="1"/>
          <p:nvPr/>
        </p:nvSpPr>
        <p:spPr>
          <a:xfrm>
            <a:off x="8567928" y="3200400"/>
            <a:ext cx="2374368" cy="461665"/>
          </a:xfrm>
          <a:prstGeom prst="rect">
            <a:avLst/>
          </a:prstGeom>
          <a:noFill/>
        </p:spPr>
        <p:txBody>
          <a:bodyPr wrap="none" rtlCol="0">
            <a:spAutoFit/>
          </a:bodyPr>
          <a:lstStyle/>
          <a:p>
            <a:r>
              <a:rPr lang="en-US" sz="240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40mg to 90mg</a:t>
            </a:r>
          </a:p>
        </p:txBody>
      </p:sp>
    </p:spTree>
    <p:extLst>
      <p:ext uri="{BB962C8B-B14F-4D97-AF65-F5344CB8AC3E}">
        <p14:creationId xmlns:p14="http://schemas.microsoft.com/office/powerpoint/2010/main" val="3095779655"/>
      </p:ext>
    </p:extLst>
  </p:cSld>
  <p:clrMapOvr>
    <a:masterClrMapping/>
  </p:clrMapOvr>
  <mc:AlternateContent xmlns:mc="http://schemas.openxmlformats.org/markup-compatibility/2006" xmlns:p14="http://schemas.microsoft.com/office/powerpoint/2010/main">
    <mc:Choice Requires="p14">
      <p:transition spd="slow" p14:dur="2000" advTm="45174"/>
    </mc:Choice>
    <mc:Fallback xmlns="">
      <p:transition spd="slow" advTm="451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17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8">
            <a:hlinkClick r:id="" action="ppaction://media"/>
            <a:extLst>
              <a:ext uri="{FF2B5EF4-FFF2-40B4-BE49-F238E27FC236}">
                <a16:creationId xmlns:a16="http://schemas.microsoft.com/office/drawing/2014/main" id="{A658AA7B-88E0-EFF9-B0DB-E56BBB9E0A8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2800" y="3225800"/>
            <a:ext cx="406400" cy="406400"/>
          </a:xfrm>
          <a:prstGeom prst="rect">
            <a:avLst/>
          </a:prstGeom>
        </p:spPr>
      </p:pic>
      <p:sp>
        <p:nvSpPr>
          <p:cNvPr id="2" name="Title 1">
            <a:extLst>
              <a:ext uri="{FF2B5EF4-FFF2-40B4-BE49-F238E27FC236}">
                <a16:creationId xmlns:a16="http://schemas.microsoft.com/office/drawing/2014/main" id="{1C459685-D339-4DAD-7B8F-DAF0E2316FF4}"/>
              </a:ext>
            </a:extLst>
          </p:cNvPr>
          <p:cNvSpPr>
            <a:spLocks noGrp="1"/>
          </p:cNvSpPr>
          <p:nvPr>
            <p:ph type="title"/>
          </p:nvPr>
        </p:nvSpPr>
        <p:spPr>
          <a:xfrm>
            <a:off x="640080" y="-247837"/>
            <a:ext cx="4368602" cy="1956841"/>
          </a:xfrm>
        </p:spPr>
        <p:txBody>
          <a:bodyPr vert="horz" lIns="91440" tIns="45720" rIns="91440" bIns="45720" rtlCol="0" anchor="b">
            <a:normAutofit/>
          </a:bodyPr>
          <a:lstStyle/>
          <a:p>
            <a:r>
              <a:rPr lang="en-US" sz="6600" b="1" dirty="0">
                <a:solidFill>
                  <a:schemeClr val="accent2">
                    <a:lumMod val="75000"/>
                  </a:schemeClr>
                </a:solidFill>
                <a:effectLst>
                  <a:outerShdw blurRad="38100" dist="38100" dir="2700000" algn="tl">
                    <a:srgbClr val="000000">
                      <a:alpha val="43137"/>
                    </a:srgbClr>
                  </a:outerShdw>
                </a:effectLst>
              </a:rPr>
              <a:t>Edibles</a:t>
            </a:r>
          </a:p>
        </p:txBody>
      </p:sp>
      <p:sp>
        <p:nvSpPr>
          <p:cNvPr id="4" name="Content Placeholder 3">
            <a:extLst>
              <a:ext uri="{FF2B5EF4-FFF2-40B4-BE49-F238E27FC236}">
                <a16:creationId xmlns:a16="http://schemas.microsoft.com/office/drawing/2014/main" id="{DCD47660-AA41-CAA8-4F38-441EA2030429}"/>
              </a:ext>
            </a:extLst>
          </p:cNvPr>
          <p:cNvSpPr>
            <a:spLocks noGrp="1"/>
          </p:cNvSpPr>
          <p:nvPr>
            <p:ph sz="half" idx="2"/>
          </p:nvPr>
        </p:nvSpPr>
        <p:spPr>
          <a:xfrm>
            <a:off x="197894" y="1828800"/>
            <a:ext cx="5056494" cy="4817660"/>
          </a:xfrm>
        </p:spPr>
        <p:txBody>
          <a:bodyPr vert="horz" lIns="91440" tIns="45720" rIns="91440" bIns="45720" rtlCol="0">
            <a:normAutofit/>
          </a:bodyPr>
          <a:lstStyle/>
          <a:p>
            <a:r>
              <a:rPr lang="en-US" sz="2200" b="1" dirty="0">
                <a:solidFill>
                  <a:srgbClr val="00B050"/>
                </a:solidFill>
              </a:rPr>
              <a:t>Slow onset</a:t>
            </a:r>
            <a:r>
              <a:rPr lang="en-US" sz="2200" dirty="0"/>
              <a:t>, long duration, and stable relief – </a:t>
            </a:r>
          </a:p>
          <a:p>
            <a:pPr lvl="1"/>
            <a:r>
              <a:rPr lang="en-US" sz="2200" dirty="0"/>
              <a:t>60 mins to 2 hours to manifest</a:t>
            </a:r>
          </a:p>
          <a:p>
            <a:r>
              <a:rPr lang="en-US" sz="2200" dirty="0"/>
              <a:t>Easier to titrate with </a:t>
            </a:r>
            <a:r>
              <a:rPr lang="en-US" sz="2200" b="1" dirty="0">
                <a:solidFill>
                  <a:srgbClr val="00B050"/>
                </a:solidFill>
              </a:rPr>
              <a:t>dosing per piece</a:t>
            </a:r>
          </a:p>
          <a:p>
            <a:r>
              <a:rPr lang="en-US" sz="2200" b="1" dirty="0">
                <a:solidFill>
                  <a:srgbClr val="00B050"/>
                </a:solidFill>
              </a:rPr>
              <a:t>Ideally, for chronic pain, not acute</a:t>
            </a:r>
          </a:p>
          <a:p>
            <a:r>
              <a:rPr lang="en-US" sz="2200" b="1" dirty="0">
                <a:solidFill>
                  <a:srgbClr val="FF0000"/>
                </a:solidFill>
              </a:rPr>
              <a:t>Attractive to children with appealing packaging</a:t>
            </a:r>
          </a:p>
          <a:p>
            <a:pPr marL="0" indent="0">
              <a:buNone/>
            </a:pPr>
            <a:endParaRPr lang="en-US" sz="2200" b="1" dirty="0">
              <a:solidFill>
                <a:srgbClr val="FF0000"/>
              </a:solidFill>
            </a:endParaRPr>
          </a:p>
          <a:p>
            <a:endParaRPr lang="en-US" sz="2200" dirty="0"/>
          </a:p>
        </p:txBody>
      </p:sp>
      <p:pic>
        <p:nvPicPr>
          <p:cNvPr id="6" name="Content Placeholder 5">
            <a:extLst>
              <a:ext uri="{FF2B5EF4-FFF2-40B4-BE49-F238E27FC236}">
                <a16:creationId xmlns:a16="http://schemas.microsoft.com/office/drawing/2014/main" id="{C1B423BB-4465-6B84-9894-9594A54570AB}"/>
              </a:ext>
            </a:extLst>
          </p:cNvPr>
          <p:cNvPicPr>
            <a:picLocks noGrp="1" noChangeAspect="1"/>
          </p:cNvPicPr>
          <p:nvPr>
            <p:ph sz="half" idx="1"/>
          </p:nvPr>
        </p:nvPicPr>
        <p:blipFill>
          <a:blip r:embed="rId6"/>
          <a:srcRect l="18754" r="18754"/>
          <a:stretch/>
        </p:blipFill>
        <p:spPr>
          <a:xfrm>
            <a:off x="5310177"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003962369"/>
      </p:ext>
    </p:extLst>
  </p:cSld>
  <p:clrMapOvr>
    <a:masterClrMapping/>
  </p:clrMapOvr>
  <mc:AlternateContent xmlns:mc="http://schemas.openxmlformats.org/markup-compatibility/2006" xmlns:p14="http://schemas.microsoft.com/office/powerpoint/2010/main">
    <mc:Choice Requires="p14">
      <p:transition spd="slow" p14:dur="2000" advTm="41000"/>
    </mc:Choice>
    <mc:Fallback xmlns="">
      <p:transition spd="slow" advTm="4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9">
            <a:hlinkClick r:id="" action="ppaction://media"/>
            <a:extLst>
              <a:ext uri="{FF2B5EF4-FFF2-40B4-BE49-F238E27FC236}">
                <a16:creationId xmlns:a16="http://schemas.microsoft.com/office/drawing/2014/main" id="{1A3F8CFF-31A2-F831-EEE5-CDADBADF224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25487" y="3318476"/>
            <a:ext cx="406400" cy="406400"/>
          </a:xfrm>
          <a:prstGeom prst="rect">
            <a:avLst/>
          </a:prstGeom>
        </p:spPr>
      </p:pic>
      <p:sp>
        <p:nvSpPr>
          <p:cNvPr id="2" name="Title 1">
            <a:extLst>
              <a:ext uri="{FF2B5EF4-FFF2-40B4-BE49-F238E27FC236}">
                <a16:creationId xmlns:a16="http://schemas.microsoft.com/office/drawing/2014/main" id="{8B085503-EFF2-0ABC-5936-635BDD401D40}"/>
              </a:ext>
            </a:extLst>
          </p:cNvPr>
          <p:cNvSpPr>
            <a:spLocks noGrp="1"/>
          </p:cNvSpPr>
          <p:nvPr>
            <p:ph type="title"/>
          </p:nvPr>
        </p:nvSpPr>
        <p:spPr>
          <a:xfrm>
            <a:off x="862948" y="176056"/>
            <a:ext cx="4818888" cy="1481328"/>
          </a:xfrm>
        </p:spPr>
        <p:txBody>
          <a:bodyPr anchor="b">
            <a:normAutofit/>
          </a:bodyPr>
          <a:lstStyle/>
          <a:p>
            <a:pPr algn="ctr"/>
            <a:r>
              <a:rPr lang="en-US" sz="6700" b="1" dirty="0">
                <a:solidFill>
                  <a:schemeClr val="accent2">
                    <a:lumMod val="75000"/>
                  </a:schemeClr>
                </a:solidFill>
                <a:effectLst>
                  <a:outerShdw blurRad="38100" dist="38100" dir="2700000" algn="tl">
                    <a:srgbClr val="000000">
                      <a:alpha val="43137"/>
                    </a:srgbClr>
                  </a:outerShdw>
                </a:effectLst>
              </a:rPr>
              <a:t>Inhalation</a:t>
            </a:r>
            <a:endParaRPr lang="en-US" sz="5000" dirty="0"/>
          </a:p>
        </p:txBody>
      </p:sp>
      <p:sp>
        <p:nvSpPr>
          <p:cNvPr id="20" name="Content Placeholder 8">
            <a:extLst>
              <a:ext uri="{FF2B5EF4-FFF2-40B4-BE49-F238E27FC236}">
                <a16:creationId xmlns:a16="http://schemas.microsoft.com/office/drawing/2014/main" id="{282466EC-0097-625F-F984-1B8530014472}"/>
              </a:ext>
            </a:extLst>
          </p:cNvPr>
          <p:cNvSpPr>
            <a:spLocks noGrp="1"/>
          </p:cNvSpPr>
          <p:nvPr>
            <p:ph idx="1"/>
          </p:nvPr>
        </p:nvSpPr>
        <p:spPr>
          <a:xfrm>
            <a:off x="286602" y="2121408"/>
            <a:ext cx="6858001" cy="4511404"/>
          </a:xfrm>
        </p:spPr>
        <p:txBody>
          <a:bodyPr numCol="1" anchor="t">
            <a:normAutofit fontScale="62500" lnSpcReduction="20000"/>
          </a:bodyPr>
          <a:lstStyle/>
          <a:p>
            <a:pPr>
              <a:spcAft>
                <a:spcPts val="750"/>
              </a:spcAft>
            </a:pPr>
            <a:r>
              <a:rPr lang="en-US" sz="4000" b="1" dirty="0">
                <a:solidFill>
                  <a:srgbClr val="00B050"/>
                </a:solidFill>
                <a:ea typeface="ADLaM Display" panose="02010000000000000000" pitchFamily="2" charset="0"/>
                <a:cs typeface="ADLaM Display" panose="02010000000000000000" pitchFamily="2" charset="0"/>
              </a:rPr>
              <a:t>Immediate symptom relief </a:t>
            </a:r>
            <a:r>
              <a:rPr lang="en-US" sz="4000" dirty="0">
                <a:ea typeface="ADLaM Display" panose="02010000000000000000" pitchFamily="2" charset="0"/>
                <a:cs typeface="ADLaM Display" panose="02010000000000000000" pitchFamily="2" charset="0"/>
              </a:rPr>
              <a:t>for breakthrough pain (10-15 mins), wearing off in about 3 hours </a:t>
            </a:r>
          </a:p>
          <a:p>
            <a:pPr>
              <a:spcAft>
                <a:spcPts val="750"/>
              </a:spcAft>
            </a:pPr>
            <a:r>
              <a:rPr lang="en-US" sz="4000" dirty="0">
                <a:ea typeface="ADLaM Display" panose="02010000000000000000" pitchFamily="2" charset="0"/>
                <a:cs typeface="ADLaM Display" panose="02010000000000000000" pitchFamily="2" charset="0"/>
              </a:rPr>
              <a:t>Easy to control dosing through </a:t>
            </a:r>
            <a:r>
              <a:rPr lang="en-US" sz="4000" b="1" dirty="0">
                <a:solidFill>
                  <a:srgbClr val="00B050"/>
                </a:solidFill>
                <a:ea typeface="ADLaM Display" panose="02010000000000000000" pitchFamily="2" charset="0"/>
                <a:cs typeface="ADLaM Display" panose="02010000000000000000" pitchFamily="2" charset="0"/>
              </a:rPr>
              <a:t>puff frequency</a:t>
            </a:r>
          </a:p>
          <a:p>
            <a:pPr lvl="1">
              <a:spcAft>
                <a:spcPts val="750"/>
              </a:spcAft>
            </a:pPr>
            <a:r>
              <a:rPr lang="en-US" sz="3600" dirty="0">
                <a:ea typeface="ADLaM Display" panose="02010000000000000000" pitchFamily="2" charset="0"/>
                <a:cs typeface="ADLaM Display" panose="02010000000000000000" pitchFamily="2" charset="0"/>
              </a:rPr>
              <a:t>Count the puffs</a:t>
            </a:r>
          </a:p>
          <a:p>
            <a:pPr>
              <a:spcAft>
                <a:spcPts val="750"/>
              </a:spcAft>
            </a:pPr>
            <a:r>
              <a:rPr lang="en-US" sz="4000" b="1" dirty="0">
                <a:solidFill>
                  <a:srgbClr val="FF0000"/>
                </a:solidFill>
                <a:ea typeface="ADLaM Display" panose="02010000000000000000" pitchFamily="2" charset="0"/>
                <a:cs typeface="ADLaM Display" panose="02010000000000000000" pitchFamily="2" charset="0"/>
              </a:rPr>
              <a:t>Smoking may cause respiratory irritation </a:t>
            </a:r>
          </a:p>
          <a:p>
            <a:pPr>
              <a:spcAft>
                <a:spcPts val="750"/>
              </a:spcAft>
            </a:pPr>
            <a:r>
              <a:rPr lang="en-US" sz="4000" dirty="0">
                <a:ea typeface="ADLaM Display" panose="02010000000000000000" pitchFamily="2" charset="0"/>
                <a:cs typeface="ADLaM Display" panose="02010000000000000000" pitchFamily="2" charset="0"/>
              </a:rPr>
              <a:t>Smoking </a:t>
            </a:r>
            <a:r>
              <a:rPr lang="en-US" sz="4000" b="1" dirty="0">
                <a:solidFill>
                  <a:srgbClr val="FF0000"/>
                </a:solidFill>
                <a:ea typeface="ADLaM Display" panose="02010000000000000000" pitchFamily="2" charset="0"/>
                <a:cs typeface="ADLaM Display" panose="02010000000000000000" pitchFamily="2" charset="0"/>
              </a:rPr>
              <a:t>can worsen asthma </a:t>
            </a:r>
            <a:r>
              <a:rPr lang="en-US" sz="4000" dirty="0">
                <a:ea typeface="ADLaM Display" panose="02010000000000000000" pitchFamily="2" charset="0"/>
                <a:cs typeface="ADLaM Display" panose="02010000000000000000" pitchFamily="2" charset="0"/>
              </a:rPr>
              <a:t>or breathing conditions</a:t>
            </a:r>
          </a:p>
          <a:p>
            <a:pPr>
              <a:spcAft>
                <a:spcPts val="750"/>
              </a:spcAft>
            </a:pPr>
            <a:r>
              <a:rPr lang="en-US" sz="4000" b="1" dirty="0">
                <a:solidFill>
                  <a:srgbClr val="FF0000"/>
                </a:solidFill>
                <a:ea typeface="ADLaM Display" panose="02010000000000000000" pitchFamily="2" charset="0"/>
                <a:cs typeface="ADLaM Display" panose="02010000000000000000" pitchFamily="2" charset="0"/>
              </a:rPr>
              <a:t>Shorter duration </a:t>
            </a:r>
            <a:r>
              <a:rPr lang="en-US" sz="4000" dirty="0">
                <a:ea typeface="ADLaM Display" panose="02010000000000000000" pitchFamily="2" charset="0"/>
                <a:cs typeface="ADLaM Display" panose="02010000000000000000" pitchFamily="2" charset="0"/>
              </a:rPr>
              <a:t>requires frequent dosing</a:t>
            </a:r>
          </a:p>
          <a:p>
            <a:pPr>
              <a:spcAft>
                <a:spcPts val="750"/>
              </a:spcAft>
            </a:pPr>
            <a:r>
              <a:rPr lang="en-US" sz="4000" dirty="0">
                <a:ea typeface="ADLaM Display" panose="02010000000000000000" pitchFamily="2" charset="0"/>
                <a:cs typeface="ADLaM Display" panose="02010000000000000000" pitchFamily="2" charset="0"/>
              </a:rPr>
              <a:t>Flower Vaporizer over a joint or a vape pen</a:t>
            </a:r>
          </a:p>
          <a:p>
            <a:pPr>
              <a:spcAft>
                <a:spcPts val="750"/>
              </a:spcAft>
            </a:pPr>
            <a:endParaRPr lang="en-US" sz="4000" dirty="0">
              <a:ea typeface="ADLaM Display" panose="02010000000000000000" pitchFamily="2" charset="0"/>
              <a:cs typeface="ADLaM Display" panose="02010000000000000000" pitchFamily="2" charset="0"/>
            </a:endParaRPr>
          </a:p>
          <a:p>
            <a:pPr>
              <a:spcAft>
                <a:spcPts val="750"/>
              </a:spcAft>
            </a:pPr>
            <a:endParaRPr lang="en-US" sz="4000" dirty="0">
              <a:ea typeface="ADLaM Display" panose="02010000000000000000" pitchFamily="2" charset="0"/>
              <a:cs typeface="ADLaM Display" panose="02010000000000000000" pitchFamily="2" charset="0"/>
            </a:endParaRPr>
          </a:p>
          <a:p>
            <a:pPr marL="0" indent="0">
              <a:spcAft>
                <a:spcPts val="750"/>
              </a:spcAft>
              <a:buNone/>
            </a:pPr>
            <a:endParaRPr lang="en-US" sz="4000" dirty="0">
              <a:ea typeface="ADLaM Display" panose="02010000000000000000" pitchFamily="2" charset="0"/>
              <a:cs typeface="ADLaM Display" panose="02010000000000000000" pitchFamily="2" charset="0"/>
            </a:endParaRPr>
          </a:p>
          <a:p>
            <a:pPr marL="0" indent="0">
              <a:buNone/>
            </a:pPr>
            <a:endParaRPr lang="en-US" sz="1100" dirty="0"/>
          </a:p>
          <a:p>
            <a:endParaRPr lang="en-US" sz="600" dirty="0"/>
          </a:p>
        </p:txBody>
      </p:sp>
      <p:pic>
        <p:nvPicPr>
          <p:cNvPr id="5" name="Content Placeholder 4">
            <a:extLst>
              <a:ext uri="{FF2B5EF4-FFF2-40B4-BE49-F238E27FC236}">
                <a16:creationId xmlns:a16="http://schemas.microsoft.com/office/drawing/2014/main" id="{7D099A57-0E7D-F204-AE8C-2C86D7E0AE42}"/>
              </a:ext>
            </a:extLst>
          </p:cNvPr>
          <p:cNvPicPr>
            <a:picLocks noChangeAspect="1"/>
          </p:cNvPicPr>
          <p:nvPr/>
        </p:nvPicPr>
        <p:blipFill>
          <a:blip r:embed="rId5"/>
          <a:srcRect t="2156" r="2" b="1425"/>
          <a:stretch>
            <a:fillRect/>
          </a:stretch>
        </p:blipFill>
        <p:spPr>
          <a:xfrm>
            <a:off x="7368075" y="2504364"/>
            <a:ext cx="4411354" cy="2711586"/>
          </a:xfrm>
          <a:prstGeom prst="rect">
            <a:avLst/>
          </a:prstGeom>
        </p:spPr>
      </p:pic>
    </p:spTree>
    <p:extLst>
      <p:ext uri="{BB962C8B-B14F-4D97-AF65-F5344CB8AC3E}">
        <p14:creationId xmlns:p14="http://schemas.microsoft.com/office/powerpoint/2010/main" val="2009761275"/>
      </p:ext>
    </p:extLst>
  </p:cSld>
  <p:clrMapOvr>
    <a:masterClrMapping/>
  </p:clrMapOvr>
  <mc:AlternateContent xmlns:mc="http://schemas.openxmlformats.org/markup-compatibility/2006" xmlns:p14="http://schemas.microsoft.com/office/powerpoint/2010/main">
    <mc:Choice Requires="p14">
      <p:transition spd="slow" p14:dur="2000" advTm="47880"/>
    </mc:Choice>
    <mc:Fallback xmlns="">
      <p:transition spd="slow" advTm="47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8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0">
            <a:hlinkClick r:id="" action="ppaction://media"/>
            <a:extLst>
              <a:ext uri="{FF2B5EF4-FFF2-40B4-BE49-F238E27FC236}">
                <a16:creationId xmlns:a16="http://schemas.microsoft.com/office/drawing/2014/main" id="{5C52796B-7C2D-C77B-FF6B-7BD68D463DC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00075" y="3182551"/>
            <a:ext cx="406400" cy="406400"/>
          </a:xfrm>
          <a:prstGeom prst="rect">
            <a:avLst/>
          </a:prstGeom>
        </p:spPr>
      </p:pic>
      <p:sp>
        <p:nvSpPr>
          <p:cNvPr id="2" name="Title 1">
            <a:extLst>
              <a:ext uri="{FF2B5EF4-FFF2-40B4-BE49-F238E27FC236}">
                <a16:creationId xmlns:a16="http://schemas.microsoft.com/office/drawing/2014/main" id="{75C900EB-452D-312E-AC0D-6D89DF8BFE79}"/>
              </a:ext>
            </a:extLst>
          </p:cNvPr>
          <p:cNvSpPr>
            <a:spLocks noGrp="1"/>
          </p:cNvSpPr>
          <p:nvPr>
            <p:ph type="title"/>
          </p:nvPr>
        </p:nvSpPr>
        <p:spPr/>
        <p:txBody>
          <a:bodyPr>
            <a:normAutofit fontScale="90000"/>
          </a:bodyPr>
          <a:lstStyle/>
          <a:p>
            <a:r>
              <a:rPr lang="en-US" sz="8000" b="1" i="1" dirty="0">
                <a:solidFill>
                  <a:srgbClr val="C00000"/>
                </a:solidFill>
                <a:effectLst>
                  <a:outerShdw blurRad="38100" dist="38100" dir="2700000" algn="tl">
                    <a:srgbClr val="000000">
                      <a:alpha val="43137"/>
                    </a:srgbClr>
                  </a:outerShdw>
                </a:effectLst>
              </a:rPr>
              <a:t>Caution – Calculate Dose</a:t>
            </a:r>
          </a:p>
        </p:txBody>
      </p:sp>
      <p:sp>
        <p:nvSpPr>
          <p:cNvPr id="3" name="Content Placeholder 2">
            <a:extLst>
              <a:ext uri="{FF2B5EF4-FFF2-40B4-BE49-F238E27FC236}">
                <a16:creationId xmlns:a16="http://schemas.microsoft.com/office/drawing/2014/main" id="{DA79C12D-677B-31CD-806F-3E9D5674278A}"/>
              </a:ext>
            </a:extLst>
          </p:cNvPr>
          <p:cNvSpPr>
            <a:spLocks noGrp="1"/>
          </p:cNvSpPr>
          <p:nvPr>
            <p:ph idx="1"/>
          </p:nvPr>
        </p:nvSpPr>
        <p:spPr>
          <a:xfrm>
            <a:off x="838200" y="1825625"/>
            <a:ext cx="7173036" cy="4752596"/>
          </a:xfrm>
        </p:spPr>
        <p:txBody>
          <a:bodyPr>
            <a:normAutofit fontScale="92500" lnSpcReduction="10000"/>
          </a:bodyPr>
          <a:lstStyle/>
          <a:p>
            <a:r>
              <a:rPr lang="en-US" sz="4000" b="1" dirty="0"/>
              <a:t>Assuming that a joint is .3 gm to .5 gm. [300 – 500 mg] </a:t>
            </a:r>
          </a:p>
          <a:p>
            <a:r>
              <a:rPr lang="en-US" sz="4000" dirty="0"/>
              <a:t>Average THC content is 24%. </a:t>
            </a:r>
          </a:p>
          <a:p>
            <a:r>
              <a:rPr lang="en-US" sz="4000" dirty="0"/>
              <a:t>The average joint in Oklahoma produces  </a:t>
            </a:r>
            <a:r>
              <a:rPr lang="en-US" sz="4000" b="1" dirty="0">
                <a:solidFill>
                  <a:srgbClr val="C00000"/>
                </a:solidFill>
              </a:rPr>
              <a:t>72 mg to 120 mg of THC through inhalation.</a:t>
            </a:r>
            <a:r>
              <a:rPr lang="en-US" sz="4000" dirty="0"/>
              <a:t>  This is well outside the range of medically effective use.</a:t>
            </a:r>
          </a:p>
          <a:p>
            <a:r>
              <a:rPr lang="en-US" sz="4000" b="1" i="1" dirty="0"/>
              <a:t>300 x .24 = 72          500 x .24 = 120 </a:t>
            </a:r>
          </a:p>
          <a:p>
            <a:endParaRPr lang="en-US" dirty="0"/>
          </a:p>
        </p:txBody>
      </p:sp>
      <p:pic>
        <p:nvPicPr>
          <p:cNvPr id="7" name="Picture 6">
            <a:extLst>
              <a:ext uri="{FF2B5EF4-FFF2-40B4-BE49-F238E27FC236}">
                <a16:creationId xmlns:a16="http://schemas.microsoft.com/office/drawing/2014/main" id="{6B6B5301-1EE2-5F59-202B-1FCE8EF97F92}"/>
              </a:ext>
            </a:extLst>
          </p:cNvPr>
          <p:cNvPicPr>
            <a:picLocks noChangeAspect="1"/>
          </p:cNvPicPr>
          <p:nvPr/>
        </p:nvPicPr>
        <p:blipFill>
          <a:blip r:embed="rId5"/>
          <a:stretch>
            <a:fillRect/>
          </a:stretch>
        </p:blipFill>
        <p:spPr>
          <a:xfrm>
            <a:off x="8137387" y="2490625"/>
            <a:ext cx="3457563" cy="2461710"/>
          </a:xfrm>
          <a:prstGeom prst="rect">
            <a:avLst/>
          </a:prstGeom>
        </p:spPr>
      </p:pic>
    </p:spTree>
    <p:extLst>
      <p:ext uri="{BB962C8B-B14F-4D97-AF65-F5344CB8AC3E}">
        <p14:creationId xmlns:p14="http://schemas.microsoft.com/office/powerpoint/2010/main" val="2109233134"/>
      </p:ext>
    </p:extLst>
  </p:cSld>
  <p:clrMapOvr>
    <a:masterClrMapping/>
  </p:clrMapOvr>
  <mc:AlternateContent xmlns:mc="http://schemas.openxmlformats.org/markup-compatibility/2006" xmlns:p14="http://schemas.microsoft.com/office/powerpoint/2010/main">
    <mc:Choice Requires="p14">
      <p:transition spd="slow" p14:dur="2000" advTm="89374"/>
    </mc:Choice>
    <mc:Fallback xmlns="">
      <p:transition spd="slow" advTm="893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37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11">
            <a:hlinkClick r:id="" action="ppaction://media"/>
            <a:extLst>
              <a:ext uri="{FF2B5EF4-FFF2-40B4-BE49-F238E27FC236}">
                <a16:creationId xmlns:a16="http://schemas.microsoft.com/office/drawing/2014/main" id="{C8468B7B-D02E-CB5E-7231-73536D641B3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417652" y="3812746"/>
            <a:ext cx="406400" cy="406400"/>
          </a:xfrm>
          <a:prstGeom prst="rect">
            <a:avLst/>
          </a:prstGeom>
        </p:spPr>
      </p:pic>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96E935-1A0A-61C3-72A4-62C894D2179A}"/>
              </a:ext>
            </a:extLst>
          </p:cNvPr>
          <p:cNvSpPr>
            <a:spLocks noGrp="1"/>
          </p:cNvSpPr>
          <p:nvPr>
            <p:ph type="title"/>
          </p:nvPr>
        </p:nvSpPr>
        <p:spPr>
          <a:xfrm>
            <a:off x="686834" y="1153572"/>
            <a:ext cx="3200400" cy="4461163"/>
          </a:xfrm>
        </p:spPr>
        <p:txBody>
          <a:bodyPr>
            <a:normAutofit/>
          </a:bodyPr>
          <a:lstStyle/>
          <a:p>
            <a:r>
              <a:rPr lang="en-US" sz="6600" b="1" dirty="0">
                <a:solidFill>
                  <a:srgbClr val="FFFFFF"/>
                </a:solidFill>
              </a:rPr>
              <a:t>Step 4:</a:t>
            </a:r>
            <a:r>
              <a:rPr lang="en-US" dirty="0">
                <a:solidFill>
                  <a:srgbClr val="FFFFFF"/>
                </a:solidFill>
              </a:rPr>
              <a:t> Assess and Consent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982A178-C8B1-9AD7-DD73-B59841AD7097}"/>
              </a:ext>
            </a:extLst>
          </p:cNvPr>
          <p:cNvSpPr>
            <a:spLocks noGrp="1"/>
          </p:cNvSpPr>
          <p:nvPr>
            <p:ph idx="1"/>
          </p:nvPr>
        </p:nvSpPr>
        <p:spPr>
          <a:xfrm>
            <a:off x="4447308" y="591344"/>
            <a:ext cx="6906491" cy="5585619"/>
          </a:xfrm>
        </p:spPr>
        <p:txBody>
          <a:bodyPr anchor="ctr">
            <a:normAutofit/>
          </a:bodyPr>
          <a:lstStyle/>
          <a:p>
            <a:r>
              <a:rPr lang="en-US" sz="4000" b="1" dirty="0">
                <a:solidFill>
                  <a:schemeClr val="accent2">
                    <a:lumMod val="75000"/>
                  </a:schemeClr>
                </a:solidFill>
                <a:effectLst>
                  <a:outerShdw blurRad="38100" dist="38100" dir="2700000" algn="tl">
                    <a:srgbClr val="000000">
                      <a:alpha val="43137"/>
                    </a:srgbClr>
                  </a:outerShdw>
                </a:effectLst>
              </a:rPr>
              <a:t>Assess Risk Factors </a:t>
            </a:r>
          </a:p>
          <a:p>
            <a:pPr lvl="1"/>
            <a:r>
              <a:rPr lang="en-US" sz="2800" b="1" dirty="0"/>
              <a:t>Screen for contraindications: psychosis history, pregnancy, severe cardiovascular disease, and substance use disorder risk.</a:t>
            </a:r>
          </a:p>
          <a:p>
            <a:r>
              <a:rPr lang="en-US" sz="4000" b="1" dirty="0">
                <a:solidFill>
                  <a:schemeClr val="accent2">
                    <a:lumMod val="75000"/>
                  </a:schemeClr>
                </a:solidFill>
                <a:effectLst>
                  <a:outerShdw blurRad="38100" dist="38100" dir="2700000" algn="tl">
                    <a:srgbClr val="000000">
                      <a:alpha val="43137"/>
                    </a:srgbClr>
                  </a:outerShdw>
                </a:effectLst>
              </a:rPr>
              <a:t>Informed Consent </a:t>
            </a:r>
          </a:p>
          <a:p>
            <a:pPr lvl="1"/>
            <a:r>
              <a:rPr lang="en-US" sz="2800" b="1" dirty="0"/>
              <a:t>Discuss risks, benefits, alternatives, and legal limitations with the patient. Obtain and document written, signed consent before authorizing the card. </a:t>
            </a:r>
          </a:p>
          <a:p>
            <a:pPr lvl="2"/>
            <a:endParaRPr lang="en-US" dirty="0"/>
          </a:p>
          <a:p>
            <a:pPr marL="914400" lvl="2" indent="0">
              <a:buNone/>
            </a:pPr>
            <a:endParaRPr lang="en-US" dirty="0"/>
          </a:p>
        </p:txBody>
      </p:sp>
    </p:spTree>
    <p:extLst>
      <p:ext uri="{BB962C8B-B14F-4D97-AF65-F5344CB8AC3E}">
        <p14:creationId xmlns:p14="http://schemas.microsoft.com/office/powerpoint/2010/main" val="2356117526"/>
      </p:ext>
    </p:extLst>
  </p:cSld>
  <p:clrMapOvr>
    <a:masterClrMapping/>
  </p:clrMapOvr>
  <mc:AlternateContent xmlns:mc="http://schemas.openxmlformats.org/markup-compatibility/2006" xmlns:p14="http://schemas.microsoft.com/office/powerpoint/2010/main">
    <mc:Choice Requires="p14">
      <p:transition spd="slow" p14:dur="2000" advTm="74636"/>
    </mc:Choice>
    <mc:Fallback xmlns="">
      <p:transition spd="slow" advTm="746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6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12">
            <a:hlinkClick r:id="" action="ppaction://media"/>
            <a:extLst>
              <a:ext uri="{FF2B5EF4-FFF2-40B4-BE49-F238E27FC236}">
                <a16:creationId xmlns:a16="http://schemas.microsoft.com/office/drawing/2014/main" id="{3200FEA1-3667-F64A-B823-F3428C1D8CD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585676" y="4838357"/>
            <a:ext cx="406400" cy="406400"/>
          </a:xfrm>
          <a:prstGeom prst="rect">
            <a:avLst/>
          </a:prstGeom>
        </p:spPr>
      </p:pic>
      <p:sp>
        <p:nvSpPr>
          <p:cNvPr id="2" name="Title 1">
            <a:extLst>
              <a:ext uri="{FF2B5EF4-FFF2-40B4-BE49-F238E27FC236}">
                <a16:creationId xmlns:a16="http://schemas.microsoft.com/office/drawing/2014/main" id="{D4030560-61BC-84EA-B6BE-B0DA290A4594}"/>
              </a:ext>
            </a:extLst>
          </p:cNvPr>
          <p:cNvSpPr>
            <a:spLocks noGrp="1"/>
          </p:cNvSpPr>
          <p:nvPr>
            <p:ph type="title"/>
          </p:nvPr>
        </p:nvSpPr>
        <p:spPr>
          <a:xfrm>
            <a:off x="841248" y="548640"/>
            <a:ext cx="3600860" cy="5431536"/>
          </a:xfrm>
        </p:spPr>
        <p:txBody>
          <a:bodyPr>
            <a:normAutofit/>
          </a:bodyPr>
          <a:lstStyle/>
          <a:p>
            <a:r>
              <a:rPr lang="en-US" sz="6600" b="1" dirty="0">
                <a:solidFill>
                  <a:schemeClr val="accent2">
                    <a:lumMod val="75000"/>
                  </a:schemeClr>
                </a:solidFill>
                <a:effectLst>
                  <a:outerShdw blurRad="38100" dist="38100" dir="2700000" algn="tl">
                    <a:srgbClr val="000000">
                      <a:alpha val="43137"/>
                    </a:srgbClr>
                  </a:outerShdw>
                </a:effectLst>
              </a:rPr>
              <a:t>Cannabis Use Disorder (CUD)</a:t>
            </a:r>
          </a:p>
        </p:txBody>
      </p:sp>
      <p:sp>
        <p:nvSpPr>
          <p:cNvPr id="3" name="Content Placeholder 2">
            <a:extLst>
              <a:ext uri="{FF2B5EF4-FFF2-40B4-BE49-F238E27FC236}">
                <a16:creationId xmlns:a16="http://schemas.microsoft.com/office/drawing/2014/main" id="{EEF03DCF-A346-3B29-6642-5BA704662D8B}"/>
              </a:ext>
            </a:extLst>
          </p:cNvPr>
          <p:cNvSpPr>
            <a:spLocks noGrp="1"/>
          </p:cNvSpPr>
          <p:nvPr>
            <p:ph idx="1"/>
          </p:nvPr>
        </p:nvSpPr>
        <p:spPr>
          <a:xfrm>
            <a:off x="5335192" y="1210778"/>
            <a:ext cx="6692543" cy="3255635"/>
          </a:xfrm>
        </p:spPr>
        <p:txBody>
          <a:bodyPr anchor="ctr">
            <a:normAutofit fontScale="92500" lnSpcReduction="10000"/>
          </a:bodyPr>
          <a:lstStyle/>
          <a:p>
            <a:r>
              <a:rPr lang="en-US" b="1" dirty="0"/>
              <a:t>It's your responsibility to be vigilant for and to treat the patients who develop Cannabis use disorder.  </a:t>
            </a:r>
          </a:p>
          <a:p>
            <a:r>
              <a:rPr lang="en-US" sz="3500" b="1" dirty="0"/>
              <a:t>CUD doesn’t just affect recreational users. </a:t>
            </a:r>
          </a:p>
          <a:p>
            <a:r>
              <a:rPr lang="en-US" sz="3500" b="1" dirty="0"/>
              <a:t>Can happen at any age, with a higher percentage in users 25 years or less.</a:t>
            </a:r>
          </a:p>
          <a:p>
            <a:pPr marL="0" indent="0">
              <a:buNone/>
            </a:pPr>
            <a:endParaRPr lang="en-US" sz="4000" b="1" dirty="0"/>
          </a:p>
          <a:p>
            <a:endParaRPr lang="en-US" sz="1700" dirty="0"/>
          </a:p>
          <a:p>
            <a:endParaRPr lang="en-US" sz="1700" dirty="0"/>
          </a:p>
          <a:p>
            <a:pPr marL="0" indent="0">
              <a:buNone/>
            </a:pPr>
            <a:endParaRPr lang="en-US" sz="1700" dirty="0"/>
          </a:p>
        </p:txBody>
      </p:sp>
      <p:pic>
        <p:nvPicPr>
          <p:cNvPr id="4" name="Picture 3">
            <a:extLst>
              <a:ext uri="{FF2B5EF4-FFF2-40B4-BE49-F238E27FC236}">
                <a16:creationId xmlns:a16="http://schemas.microsoft.com/office/drawing/2014/main" id="{983ECD23-9B0D-14E8-4DE2-61B37E888573}"/>
              </a:ext>
            </a:extLst>
          </p:cNvPr>
          <p:cNvPicPr>
            <a:picLocks noChangeAspect="1"/>
          </p:cNvPicPr>
          <p:nvPr/>
        </p:nvPicPr>
        <p:blipFill>
          <a:blip r:embed="rId5"/>
          <a:stretch>
            <a:fillRect/>
          </a:stretch>
        </p:blipFill>
        <p:spPr>
          <a:xfrm>
            <a:off x="6306116" y="3974240"/>
            <a:ext cx="3144958" cy="2381250"/>
          </a:xfrm>
          <a:prstGeom prst="rect">
            <a:avLst/>
          </a:prstGeom>
        </p:spPr>
      </p:pic>
    </p:spTree>
    <p:extLst>
      <p:ext uri="{BB962C8B-B14F-4D97-AF65-F5344CB8AC3E}">
        <p14:creationId xmlns:p14="http://schemas.microsoft.com/office/powerpoint/2010/main" val="1299750862"/>
      </p:ext>
    </p:extLst>
  </p:cSld>
  <p:clrMapOvr>
    <a:masterClrMapping/>
  </p:clrMapOvr>
  <mc:AlternateContent xmlns:mc="http://schemas.openxmlformats.org/markup-compatibility/2006" xmlns:p14="http://schemas.microsoft.com/office/powerpoint/2010/main">
    <mc:Choice Requires="p14">
      <p:transition spd="slow" p14:dur="2000" advTm="55407"/>
    </mc:Choice>
    <mc:Fallback xmlns="">
      <p:transition spd="slow" advTm="554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40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13">
            <a:hlinkClick r:id="" action="ppaction://media"/>
            <a:extLst>
              <a:ext uri="{FF2B5EF4-FFF2-40B4-BE49-F238E27FC236}">
                <a16:creationId xmlns:a16="http://schemas.microsoft.com/office/drawing/2014/main" id="{8CA56CC6-F545-DC77-2FE3-6CB9F8B6317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92800" y="3225800"/>
            <a:ext cx="406400" cy="406400"/>
          </a:xfrm>
          <a:prstGeom prst="rect">
            <a:avLst/>
          </a:prstGeom>
        </p:spPr>
      </p:pic>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1EC5FA-B30A-AA7F-1420-3C5526EE4C42}"/>
              </a:ext>
            </a:extLst>
          </p:cNvPr>
          <p:cNvSpPr>
            <a:spLocks noGrp="1"/>
          </p:cNvSpPr>
          <p:nvPr>
            <p:ph type="title"/>
          </p:nvPr>
        </p:nvSpPr>
        <p:spPr>
          <a:xfrm>
            <a:off x="686834" y="1153572"/>
            <a:ext cx="3200400" cy="4461163"/>
          </a:xfrm>
        </p:spPr>
        <p:txBody>
          <a:bodyPr>
            <a:normAutofit/>
          </a:bodyPr>
          <a:lstStyle/>
          <a:p>
            <a:r>
              <a:rPr lang="en-US" sz="6600" b="1" dirty="0">
                <a:solidFill>
                  <a:srgbClr val="FFFFFF"/>
                </a:solidFill>
                <a:effectLst>
                  <a:outerShdw blurRad="38100" dist="38100" dir="2700000" algn="tl">
                    <a:srgbClr val="000000">
                      <a:alpha val="43137"/>
                    </a:srgbClr>
                  </a:outerShdw>
                </a:effectLst>
              </a:rPr>
              <a:t>Step 5 </a:t>
            </a:r>
            <a:r>
              <a:rPr lang="en-US" dirty="0">
                <a:solidFill>
                  <a:srgbClr val="FFFFFF"/>
                </a:solidFill>
              </a:rPr>
              <a:t>Follow up</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DB88021-516F-44D0-1C8A-1B60BCBB0F3F}"/>
              </a:ext>
            </a:extLst>
          </p:cNvPr>
          <p:cNvSpPr>
            <a:spLocks noGrp="1"/>
          </p:cNvSpPr>
          <p:nvPr>
            <p:ph idx="1"/>
          </p:nvPr>
        </p:nvSpPr>
        <p:spPr>
          <a:xfrm>
            <a:off x="4447308" y="591344"/>
            <a:ext cx="6906491" cy="5585619"/>
          </a:xfrm>
        </p:spPr>
        <p:txBody>
          <a:bodyPr anchor="ctr">
            <a:normAutofit fontScale="92500"/>
          </a:bodyPr>
          <a:lstStyle/>
          <a:p>
            <a:r>
              <a:rPr lang="en-US" sz="3200" b="1" dirty="0">
                <a:solidFill>
                  <a:schemeClr val="accent2">
                    <a:lumMod val="75000"/>
                  </a:schemeClr>
                </a:solidFill>
              </a:rPr>
              <a:t>Initial Visit- </a:t>
            </a:r>
            <a:r>
              <a:rPr lang="en-US" sz="3200" dirty="0"/>
              <a:t>Establishing Care </a:t>
            </a:r>
          </a:p>
          <a:p>
            <a:r>
              <a:rPr lang="en-US" sz="3200" b="1" dirty="0">
                <a:solidFill>
                  <a:schemeClr val="accent2">
                    <a:lumMod val="75000"/>
                  </a:schemeClr>
                </a:solidFill>
              </a:rPr>
              <a:t>6 months</a:t>
            </a:r>
            <a:r>
              <a:rPr lang="en-US" sz="3200" dirty="0"/>
              <a:t>: Full Reassessment &amp; Record  Update</a:t>
            </a:r>
          </a:p>
          <a:p>
            <a:pPr lvl="1"/>
            <a:r>
              <a:rPr lang="en-US" sz="3200" dirty="0"/>
              <a:t>Comprehensive clinical reassessment (Review Medication and screens)</a:t>
            </a:r>
          </a:p>
          <a:p>
            <a:r>
              <a:rPr lang="en-US" sz="3200" dirty="0"/>
              <a:t>After the 6-month follow-up, the physician should continue to see the patient every six months at a minimum. </a:t>
            </a:r>
          </a:p>
          <a:p>
            <a:r>
              <a:rPr lang="en-US" sz="3200" b="1" dirty="0">
                <a:solidFill>
                  <a:schemeClr val="accent2">
                    <a:lumMod val="75000"/>
                  </a:schemeClr>
                </a:solidFill>
              </a:rPr>
              <a:t>Follow-ups must continue until the card’s renewal or till the card expires.</a:t>
            </a:r>
          </a:p>
          <a:p>
            <a:endParaRPr lang="en-US" sz="1700" dirty="0"/>
          </a:p>
        </p:txBody>
      </p:sp>
    </p:spTree>
    <p:extLst>
      <p:ext uri="{BB962C8B-B14F-4D97-AF65-F5344CB8AC3E}">
        <p14:creationId xmlns:p14="http://schemas.microsoft.com/office/powerpoint/2010/main" val="1961173512"/>
      </p:ext>
    </p:extLst>
  </p:cSld>
  <p:clrMapOvr>
    <a:masterClrMapping/>
  </p:clrMapOvr>
  <mc:AlternateContent xmlns:mc="http://schemas.openxmlformats.org/markup-compatibility/2006" xmlns:p14="http://schemas.microsoft.com/office/powerpoint/2010/main">
    <mc:Choice Requires="p14">
      <p:transition spd="slow" p14:dur="2000" advTm="103360"/>
    </mc:Choice>
    <mc:Fallback xmlns="">
      <p:transition spd="slow" advTm="1033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33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14">
            <a:hlinkClick r:id="" action="ppaction://media"/>
            <a:extLst>
              <a:ext uri="{FF2B5EF4-FFF2-40B4-BE49-F238E27FC236}">
                <a16:creationId xmlns:a16="http://schemas.microsoft.com/office/drawing/2014/main" id="{133635D5-BB09-CAA5-36FB-64C1E7DEC8C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92800" y="3225800"/>
            <a:ext cx="406400" cy="406400"/>
          </a:xfrm>
          <a:prstGeom prst="rect">
            <a:avLst/>
          </a:prstGeom>
        </p:spPr>
      </p:pic>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BB02CF-0DAC-0B14-7309-7ADBF02F537E}"/>
              </a:ext>
            </a:extLst>
          </p:cNvPr>
          <p:cNvSpPr>
            <a:spLocks noGrp="1"/>
          </p:cNvSpPr>
          <p:nvPr>
            <p:ph type="title"/>
          </p:nvPr>
        </p:nvSpPr>
        <p:spPr>
          <a:xfrm>
            <a:off x="686834" y="1153572"/>
            <a:ext cx="3200400" cy="4461163"/>
          </a:xfrm>
        </p:spPr>
        <p:txBody>
          <a:bodyPr>
            <a:normAutofit/>
          </a:bodyPr>
          <a:lstStyle/>
          <a:p>
            <a:r>
              <a:rPr lang="en-US" sz="6000" b="1" dirty="0">
                <a:solidFill>
                  <a:srgbClr val="FFFFFF"/>
                </a:solidFill>
                <a:effectLst>
                  <a:outerShdw blurRad="38100" dist="38100" dir="2700000" algn="tl">
                    <a:srgbClr val="000000">
                      <a:alpha val="43137"/>
                    </a:srgbClr>
                  </a:outerShdw>
                </a:effectLst>
              </a:rPr>
              <a:t>Step 6 </a:t>
            </a:r>
            <a:r>
              <a:rPr lang="en-US" dirty="0">
                <a:solidFill>
                  <a:srgbClr val="FFFFFF"/>
                </a:solidFill>
              </a:rPr>
              <a:t>Obligations and Duty to Terminate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A8F2463-AF65-62E8-1B91-93BEF87D5853}"/>
                  </a:ext>
                </a:extLst>
              </p:cNvPr>
              <p:cNvSpPr>
                <a:spLocks noGrp="1"/>
              </p:cNvSpPr>
              <p:nvPr>
                <p:ph idx="1"/>
              </p:nvPr>
            </p:nvSpPr>
            <p:spPr>
              <a:xfrm>
                <a:off x="4447308" y="591344"/>
                <a:ext cx="6906491" cy="5585619"/>
              </a:xfrm>
            </p:spPr>
            <p:txBody>
              <a:bodyPr anchor="ctr">
                <a:normAutofit/>
              </a:bodyPr>
              <a:lstStyle/>
              <a:p>
                <a:r>
                  <a:rPr lang="en-US" b="1" dirty="0">
                    <a:solidFill>
                      <a:schemeClr val="accent2">
                        <a:lumMod val="75000"/>
                      </a:schemeClr>
                    </a:solidFill>
                  </a:rPr>
                  <a:t>Ongoing Obligations- </a:t>
                </a:r>
                <a:r>
                  <a:rPr lang="en-US" dirty="0"/>
                  <a:t>PMP check at </a:t>
                </a:r>
                <a:r>
                  <a:rPr lang="en-US" b="1" dirty="0"/>
                  <a:t>every</a:t>
                </a:r>
                <a:r>
                  <a:rPr lang="en-US" dirty="0"/>
                  <a:t> visit, monitoring for misuse or diversion, mental health&amp; cognitive changes. </a:t>
                </a:r>
              </a:p>
              <a:p>
                <a:r>
                  <a:rPr lang="en-US" b="1" dirty="0">
                    <a:solidFill>
                      <a:schemeClr val="accent2">
                        <a:lumMod val="75000"/>
                      </a:schemeClr>
                    </a:solidFill>
                    <a:effectLst>
                      <a:outerShdw blurRad="38100" dist="38100" dir="2700000" algn="tl">
                        <a:srgbClr val="000000">
                          <a:alpha val="43137"/>
                        </a:srgbClr>
                      </a:outerShdw>
                    </a:effectLst>
                  </a:rPr>
                  <a:t>Duty to Terminate-</a:t>
                </a:r>
              </a:p>
              <a:p>
                <a:pPr lvl="1"/>
                <a:r>
                  <a:rPr lang="en-US" dirty="0"/>
                  <a:t>Oklahoma statute </a:t>
                </a:r>
                <a14:m>
                  <m:oMath xmlns:m="http://schemas.openxmlformats.org/officeDocument/2006/math">
                    <m:r>
                      <a:rPr lang="en-US" i="1">
                        <a:latin typeface="Cambria Math" panose="02040503050406030204" pitchFamily="18" charset="0"/>
                      </a:rPr>
                      <m:t>63</m:t>
                    </m:r>
                    <m:r>
                      <a:rPr lang="en-US" i="1">
                        <a:latin typeface="Cambria Math" panose="02040503050406030204" pitchFamily="18" charset="0"/>
                      </a:rPr>
                      <m:t>𝑂</m:t>
                    </m:r>
                    <m:r>
                      <a:rPr lang="en-US">
                        <a:latin typeface="Cambria Math" panose="02040503050406030204" pitchFamily="18" charset="0"/>
                      </a:rPr>
                      <m:t>.</m:t>
                    </m:r>
                    <m:r>
                      <a:rPr lang="en-US" i="1">
                        <a:latin typeface="Cambria Math" panose="02040503050406030204" pitchFamily="18" charset="0"/>
                      </a:rPr>
                      <m:t>𝑆</m:t>
                    </m:r>
                    <m:r>
                      <a:rPr lang="en-US">
                        <a:latin typeface="Cambria Math" panose="02040503050406030204" pitchFamily="18" charset="0"/>
                      </a:rPr>
                      <m:t>.§</m:t>
                    </m:r>
                    <m:r>
                      <a:rPr lang="en-US" i="1">
                        <a:latin typeface="Cambria Math" panose="02040503050406030204" pitchFamily="18" charset="0"/>
                      </a:rPr>
                      <m:t>427.10(</m:t>
                    </m:r>
                    <m:r>
                      <a:rPr lang="en-US" i="1">
                        <a:latin typeface="Cambria Math" panose="02040503050406030204" pitchFamily="18" charset="0"/>
                      </a:rPr>
                      <m:t>𝐸</m:t>
                    </m:r>
                    <m:r>
                      <a:rPr lang="en-US" i="1">
                        <a:latin typeface="Cambria Math" panose="02040503050406030204" pitchFamily="18" charset="0"/>
                      </a:rPr>
                      <m:t>)</m:t>
                    </m:r>
                  </m:oMath>
                </a14:m>
                <a:r>
                  <a:rPr lang="en-US" dirty="0"/>
                  <a:t> states that if a physician determines a patient’s continued use of medical marijuana no longer meets the requirements of the Medical Marijuana and Patient Protection Act, the physician must notify the Oklahoma Medical Marijuana Authority (OMMA) and “the license shall be immediately voided without right to an individual proceeding.”​</a:t>
                </a:r>
              </a:p>
              <a:p>
                <a:pPr lvl="1"/>
                <a:endParaRPr lang="en-US" dirty="0"/>
              </a:p>
            </p:txBody>
          </p:sp>
        </mc:Choice>
        <mc:Fallback xmlns="">
          <p:sp>
            <p:nvSpPr>
              <p:cNvPr id="3" name="Content Placeholder 2">
                <a:extLst>
                  <a:ext uri="{FF2B5EF4-FFF2-40B4-BE49-F238E27FC236}">
                    <a16:creationId xmlns:a16="http://schemas.microsoft.com/office/drawing/2014/main" id="{6A8F2463-AF65-62E8-1B91-93BEF87D5853}"/>
                  </a:ext>
                </a:extLst>
              </p:cNvPr>
              <p:cNvSpPr>
                <a:spLocks noGrp="1" noRot="1" noChangeAspect="1" noMove="1" noResize="1" noEditPoints="1" noAdjustHandles="1" noChangeArrowheads="1" noChangeShapeType="1" noTextEdit="1"/>
              </p:cNvSpPr>
              <p:nvPr>
                <p:ph idx="1"/>
              </p:nvPr>
            </p:nvSpPr>
            <p:spPr>
              <a:xfrm>
                <a:off x="4447308" y="591344"/>
                <a:ext cx="6906491" cy="5585619"/>
              </a:xfrm>
              <a:blipFill>
                <a:blip r:embed="rId5"/>
                <a:stretch>
                  <a:fillRect l="-1678" r="-1855"/>
                </a:stretch>
              </a:blipFill>
            </p:spPr>
            <p:txBody>
              <a:bodyPr/>
              <a:lstStyle/>
              <a:p>
                <a:r>
                  <a:rPr lang="en-US">
                    <a:noFill/>
                  </a:rPr>
                  <a:t> </a:t>
                </a:r>
              </a:p>
            </p:txBody>
          </p:sp>
        </mc:Fallback>
      </mc:AlternateContent>
    </p:spTree>
    <p:extLst>
      <p:ext uri="{BB962C8B-B14F-4D97-AF65-F5344CB8AC3E}">
        <p14:creationId xmlns:p14="http://schemas.microsoft.com/office/powerpoint/2010/main" val="4289744803"/>
      </p:ext>
    </p:extLst>
  </p:cSld>
  <p:clrMapOvr>
    <a:masterClrMapping/>
  </p:clrMapOvr>
  <mc:AlternateContent xmlns:mc="http://schemas.openxmlformats.org/markup-compatibility/2006" xmlns:p14="http://schemas.microsoft.com/office/powerpoint/2010/main">
    <mc:Choice Requires="p14">
      <p:transition spd="slow" p14:dur="2000" advTm="81727"/>
    </mc:Choice>
    <mc:Fallback xmlns="">
      <p:transition spd="slow" advTm="817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72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15">
            <a:hlinkClick r:id="" action="ppaction://media"/>
            <a:extLst>
              <a:ext uri="{FF2B5EF4-FFF2-40B4-BE49-F238E27FC236}">
                <a16:creationId xmlns:a16="http://schemas.microsoft.com/office/drawing/2014/main" id="{FAC7C0DD-56A3-066D-7D13-33EEB749627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92800" y="3225800"/>
            <a:ext cx="406400" cy="406400"/>
          </a:xfrm>
          <a:prstGeom prst="rect">
            <a:avLst/>
          </a:prstGeom>
        </p:spPr>
      </p:pic>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D54304-9EDC-CCB2-6188-4C51581B4F70}"/>
              </a:ext>
            </a:extLst>
          </p:cNvPr>
          <p:cNvSpPr>
            <a:spLocks noGrp="1"/>
          </p:cNvSpPr>
          <p:nvPr>
            <p:ph type="title"/>
          </p:nvPr>
        </p:nvSpPr>
        <p:spPr>
          <a:xfrm>
            <a:off x="232012" y="1153572"/>
            <a:ext cx="3655222" cy="4461163"/>
          </a:xfrm>
        </p:spPr>
        <p:txBody>
          <a:bodyPr>
            <a:normAutofit/>
          </a:bodyPr>
          <a:lstStyle/>
          <a:p>
            <a:r>
              <a:rPr lang="en-US" sz="5400" b="1" dirty="0">
                <a:solidFill>
                  <a:srgbClr val="FFFFFF"/>
                </a:solidFill>
              </a:rPr>
              <a:t>Causes for Termination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97B1084-7CB6-8003-6905-C846EEECBCEF}"/>
              </a:ext>
            </a:extLst>
          </p:cNvPr>
          <p:cNvSpPr>
            <a:spLocks noGrp="1"/>
          </p:cNvSpPr>
          <p:nvPr>
            <p:ph idx="1"/>
          </p:nvPr>
        </p:nvSpPr>
        <p:spPr>
          <a:xfrm>
            <a:off x="4396236" y="-532264"/>
            <a:ext cx="7081531" cy="7594980"/>
          </a:xfrm>
        </p:spPr>
        <p:txBody>
          <a:bodyPr anchor="ctr">
            <a:normAutofit/>
          </a:bodyPr>
          <a:lstStyle/>
          <a:p>
            <a:pPr lvl="0"/>
            <a:r>
              <a:rPr lang="en-US" sz="2000" dirty="0"/>
              <a:t>The underlying qualifying condition has </a:t>
            </a:r>
            <a:r>
              <a:rPr lang="en-US" sz="2000" b="1" dirty="0">
                <a:solidFill>
                  <a:srgbClr val="0070C0"/>
                </a:solidFill>
              </a:rPr>
              <a:t>resolved or substantially improved</a:t>
            </a:r>
            <a:r>
              <a:rPr lang="en-US" sz="2000" dirty="0"/>
              <a:t>, so the expected benefit of cannabis is no longer present.</a:t>
            </a:r>
          </a:p>
          <a:p>
            <a:pPr lvl="0"/>
            <a:r>
              <a:rPr lang="en-US" sz="2000" dirty="0"/>
              <a:t>The patient has developed significant adverse effects or complications attributable to cannabis (e.g., repeated </a:t>
            </a:r>
            <a:r>
              <a:rPr lang="en-US" sz="2000" b="1" dirty="0">
                <a:solidFill>
                  <a:srgbClr val="0070C0"/>
                </a:solidFill>
              </a:rPr>
              <a:t>hyperemesis episodes. Psychosis temporally associated with high‑THC use, severe anxiety, or cognitive impairment.​</a:t>
            </a:r>
          </a:p>
          <a:p>
            <a:pPr lvl="0"/>
            <a:r>
              <a:rPr lang="en-US" sz="2000" dirty="0"/>
              <a:t>Risk now outweighs benefit because of new </a:t>
            </a:r>
            <a:r>
              <a:rPr lang="en-US" sz="2000" b="1" dirty="0">
                <a:solidFill>
                  <a:srgbClr val="0070C0"/>
                </a:solidFill>
              </a:rPr>
              <a:t>comorbidities or medications </a:t>
            </a:r>
            <a:r>
              <a:rPr lang="en-US" sz="2000" dirty="0"/>
              <a:t>(e.g., unstable coronary disease with recurrent cannabis‑related tachycardia and chest pain, new pregnancy in a patient where you judge continued use medically inappropriate).​</a:t>
            </a:r>
          </a:p>
          <a:p>
            <a:pPr lvl="0"/>
            <a:r>
              <a:rPr lang="en-US" sz="2000" dirty="0"/>
              <a:t>You can no longer safely manage or monitor the condition (repeated </a:t>
            </a:r>
            <a:r>
              <a:rPr lang="en-US" sz="2000" b="1" dirty="0">
                <a:solidFill>
                  <a:srgbClr val="0070C0"/>
                </a:solidFill>
              </a:rPr>
              <a:t>no‑shows, refusal of indicated work‑up, persistent non‑adherence </a:t>
            </a:r>
            <a:r>
              <a:rPr lang="en-US" sz="2000" dirty="0"/>
              <a:t>with agreed treatment plan despite counseling).</a:t>
            </a:r>
          </a:p>
          <a:p>
            <a:pPr lvl="0"/>
            <a:r>
              <a:rPr lang="en-US" sz="2000" dirty="0"/>
              <a:t>If you reasonably suspect </a:t>
            </a:r>
            <a:r>
              <a:rPr lang="en-US" sz="2000" b="1" dirty="0">
                <a:solidFill>
                  <a:srgbClr val="0070C0"/>
                </a:solidFill>
              </a:rPr>
              <a:t>diversion</a:t>
            </a:r>
            <a:r>
              <a:rPr lang="en-US" sz="2000" dirty="0"/>
              <a:t>, fraudulent use, or unsafe patterns.</a:t>
            </a:r>
            <a:endParaRPr lang="en-US" sz="1500" dirty="0"/>
          </a:p>
        </p:txBody>
      </p:sp>
    </p:spTree>
    <p:extLst>
      <p:ext uri="{BB962C8B-B14F-4D97-AF65-F5344CB8AC3E}">
        <p14:creationId xmlns:p14="http://schemas.microsoft.com/office/powerpoint/2010/main" val="3355867053"/>
      </p:ext>
    </p:extLst>
  </p:cSld>
  <p:clrMapOvr>
    <a:masterClrMapping/>
  </p:clrMapOvr>
  <mc:AlternateContent xmlns:mc="http://schemas.openxmlformats.org/markup-compatibility/2006" xmlns:p14="http://schemas.microsoft.com/office/powerpoint/2010/main">
    <mc:Choice Requires="p14">
      <p:transition spd="slow" p14:dur="2000" advTm="77145"/>
    </mc:Choice>
    <mc:Fallback xmlns="">
      <p:transition spd="slow" advTm="771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14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16">
            <a:hlinkClick r:id="" action="ppaction://media"/>
            <a:extLst>
              <a:ext uri="{FF2B5EF4-FFF2-40B4-BE49-F238E27FC236}">
                <a16:creationId xmlns:a16="http://schemas.microsoft.com/office/drawing/2014/main" id="{A9341413-EBFE-ED27-5701-04DCFE8E3ED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92800" y="3225800"/>
            <a:ext cx="406400" cy="406400"/>
          </a:xfrm>
          <a:prstGeom prst="rect">
            <a:avLst/>
          </a:prstGeom>
        </p:spPr>
      </p:pic>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CF95EA-5C7F-2E60-678A-E9CDDDD30BDA}"/>
              </a:ext>
            </a:extLst>
          </p:cNvPr>
          <p:cNvSpPr>
            <a:spLocks noGrp="1"/>
          </p:cNvSpPr>
          <p:nvPr>
            <p:ph type="title"/>
          </p:nvPr>
        </p:nvSpPr>
        <p:spPr>
          <a:xfrm>
            <a:off x="686834" y="1153572"/>
            <a:ext cx="3200400" cy="4461163"/>
          </a:xfrm>
        </p:spPr>
        <p:txBody>
          <a:bodyPr>
            <a:normAutofit/>
          </a:bodyPr>
          <a:lstStyle/>
          <a:p>
            <a:r>
              <a:rPr lang="en-US" sz="5400" b="1" dirty="0">
                <a:solidFill>
                  <a:srgbClr val="FFFFFF"/>
                </a:solidFill>
                <a:effectLst>
                  <a:outerShdw blurRad="38100" dist="38100" dir="2700000" algn="tl">
                    <a:srgbClr val="000000">
                      <a:alpha val="43137"/>
                    </a:srgbClr>
                  </a:outerShdw>
                </a:effectLst>
              </a:rPr>
              <a:t>How to Terminate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DD915AD-BF62-1B55-D3F7-B6E9325A9A7F}"/>
              </a:ext>
            </a:extLst>
          </p:cNvPr>
          <p:cNvSpPr>
            <a:spLocks noGrp="1"/>
          </p:cNvSpPr>
          <p:nvPr>
            <p:ph idx="1"/>
          </p:nvPr>
        </p:nvSpPr>
        <p:spPr>
          <a:xfrm>
            <a:off x="4447308" y="1057275"/>
            <a:ext cx="6906491" cy="5119688"/>
          </a:xfrm>
        </p:spPr>
        <p:txBody>
          <a:bodyPr anchor="ctr">
            <a:normAutofit fontScale="92500" lnSpcReduction="10000"/>
          </a:bodyPr>
          <a:lstStyle/>
          <a:p>
            <a:pPr lvl="0"/>
            <a:r>
              <a:rPr lang="en-US" sz="2600" dirty="0"/>
              <a:t>OMMA specifies that a physician who wishes to terminate must use the </a:t>
            </a:r>
            <a:r>
              <a:rPr lang="en-US" sz="2600" b="1" dirty="0">
                <a:solidFill>
                  <a:schemeClr val="accent2">
                    <a:lumMod val="75000"/>
                  </a:schemeClr>
                </a:solidFill>
                <a:effectLst>
                  <a:outerShdw blurRad="38100" dist="38100" dir="2700000" algn="tl">
                    <a:srgbClr val="000000">
                      <a:alpha val="43137"/>
                    </a:srgbClr>
                  </a:outerShdw>
                </a:effectLst>
              </a:rPr>
              <a:t>“Physician Termination of Patient License Form” </a:t>
            </a:r>
            <a:r>
              <a:rPr lang="en-US" sz="2600" dirty="0"/>
              <a:t>to notify OMMA that the patient no longer meets requirements; once received, OMMA immediately terminates the license.</a:t>
            </a:r>
          </a:p>
          <a:p>
            <a:pPr lvl="0"/>
            <a:r>
              <a:rPr lang="en-US" sz="2600" dirty="0"/>
              <a:t>The Oklahoma boards’ termination‑of‑care guidance also requires a </a:t>
            </a:r>
            <a:r>
              <a:rPr lang="en-US" sz="2600" b="1" dirty="0">
                <a:solidFill>
                  <a:schemeClr val="accent2">
                    <a:lumMod val="75000"/>
                  </a:schemeClr>
                </a:solidFill>
                <a:effectLst>
                  <a:outerShdw blurRad="38100" dist="38100" dir="2700000" algn="tl">
                    <a:srgbClr val="000000">
                      <a:alpha val="43137"/>
                    </a:srgbClr>
                  </a:outerShdw>
                </a:effectLst>
              </a:rPr>
              <a:t>written termination letter </a:t>
            </a:r>
            <a:r>
              <a:rPr lang="en-US" sz="2600" dirty="0"/>
              <a:t>for the patient stating the reason (e.g., non‑compliance, safety concerns), providing 30 days of urgent‑care coverage and referrals, and ensuring continuity of other necessary medications; this same framework is prudent when withdrawing a marijuana recommendation.</a:t>
            </a:r>
          </a:p>
          <a:p>
            <a:pPr lvl="0"/>
            <a:r>
              <a:rPr lang="en-US" sz="2600" dirty="0">
                <a:solidFill>
                  <a:srgbClr val="FF0000"/>
                </a:solidFill>
              </a:rPr>
              <a:t>Both must be completed</a:t>
            </a:r>
          </a:p>
          <a:p>
            <a:endParaRPr lang="en-US" sz="2600" dirty="0"/>
          </a:p>
        </p:txBody>
      </p:sp>
    </p:spTree>
    <p:extLst>
      <p:ext uri="{BB962C8B-B14F-4D97-AF65-F5344CB8AC3E}">
        <p14:creationId xmlns:p14="http://schemas.microsoft.com/office/powerpoint/2010/main" val="1607933603"/>
      </p:ext>
    </p:extLst>
  </p:cSld>
  <p:clrMapOvr>
    <a:masterClrMapping/>
  </p:clrMapOvr>
  <mc:AlternateContent xmlns:mc="http://schemas.openxmlformats.org/markup-compatibility/2006" xmlns:p14="http://schemas.microsoft.com/office/powerpoint/2010/main">
    <mc:Choice Requires="p14">
      <p:transition spd="slow" p14:dur="2000" advTm="46426"/>
    </mc:Choice>
    <mc:Fallback xmlns="">
      <p:transition spd="slow" advTm="464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7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17">
            <a:hlinkClick r:id="" action="ppaction://media"/>
            <a:extLst>
              <a:ext uri="{FF2B5EF4-FFF2-40B4-BE49-F238E27FC236}">
                <a16:creationId xmlns:a16="http://schemas.microsoft.com/office/drawing/2014/main" id="{791CCB89-B942-4CE3-9156-37E015D9B30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80434" y="99540"/>
            <a:ext cx="406400" cy="406400"/>
          </a:xfrm>
          <a:prstGeom prst="rect">
            <a:avLst/>
          </a:prstGeom>
        </p:spPr>
      </p:pic>
      <p:sp useBgFill="1">
        <p:nvSpPr>
          <p:cNvPr id="13" name="Rectangle 1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4CEBD6D5-D650-6BF6-2290-63E30CE42B86}"/>
              </a:ext>
            </a:extLst>
          </p:cNvPr>
          <p:cNvSpPr>
            <a:spLocks noGrp="1"/>
          </p:cNvSpPr>
          <p:nvPr>
            <p:ph type="ctrTitle"/>
          </p:nvPr>
        </p:nvSpPr>
        <p:spPr>
          <a:xfrm>
            <a:off x="686834" y="1153572"/>
            <a:ext cx="3200400" cy="4461163"/>
          </a:xfrm>
        </p:spPr>
        <p:txBody>
          <a:bodyPr vert="horz" lIns="91440" tIns="45720" rIns="91440" bIns="45720" rtlCol="0" anchor="ctr">
            <a:normAutofit/>
          </a:bodyPr>
          <a:lstStyle/>
          <a:p>
            <a:pPr algn="l"/>
            <a:r>
              <a:rPr lang="en-US" sz="4400" kern="1200">
                <a:solidFill>
                  <a:srgbClr val="FFFFFF"/>
                </a:solidFill>
                <a:latin typeface="+mj-lt"/>
                <a:ea typeface="+mj-ea"/>
                <a:cs typeface="+mj-cs"/>
              </a:rPr>
              <a:t>Thank you </a:t>
            </a:r>
          </a:p>
        </p:txBody>
      </p:sp>
      <p:sp>
        <p:nvSpPr>
          <p:cNvPr id="17" name="Arc 1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Subtitle 7">
            <a:extLst>
              <a:ext uri="{FF2B5EF4-FFF2-40B4-BE49-F238E27FC236}">
                <a16:creationId xmlns:a16="http://schemas.microsoft.com/office/drawing/2014/main" id="{D2609FB3-5FD2-5802-0312-5A32A68D28A1}"/>
              </a:ext>
            </a:extLst>
          </p:cNvPr>
          <p:cNvSpPr>
            <a:spLocks noGrp="1"/>
          </p:cNvSpPr>
          <p:nvPr>
            <p:ph type="subTitle" idx="1"/>
          </p:nvPr>
        </p:nvSpPr>
        <p:spPr>
          <a:xfrm>
            <a:off x="4447308" y="591344"/>
            <a:ext cx="6906491" cy="5585619"/>
          </a:xfrm>
        </p:spPr>
        <p:txBody>
          <a:bodyPr vert="horz" lIns="91440" tIns="45720" rIns="91440" bIns="45720" rtlCol="0" anchor="ctr">
            <a:normAutofit/>
          </a:bodyPr>
          <a:lstStyle/>
          <a:p>
            <a:pPr algn="l"/>
            <a:r>
              <a:rPr lang="en-US" dirty="0"/>
              <a:t>Kristi Johnson, Director of the Education Program </a:t>
            </a:r>
          </a:p>
          <a:p>
            <a:pPr algn="l"/>
            <a:r>
              <a:rPr lang="en-US" dirty="0"/>
              <a:t>5400 N. Grand Blvd., Ste 130</a:t>
            </a:r>
          </a:p>
          <a:p>
            <a:pPr algn="l"/>
            <a:r>
              <a:rPr lang="en-US" dirty="0"/>
              <a:t>Oklahoma City, OK 73112</a:t>
            </a:r>
          </a:p>
          <a:p>
            <a:pPr algn="l"/>
            <a:r>
              <a:rPr lang="en-US" dirty="0"/>
              <a:t>405-641-0740</a:t>
            </a:r>
          </a:p>
          <a:p>
            <a:pPr algn="l"/>
            <a:r>
              <a:rPr lang="en-US" dirty="0"/>
              <a:t>Kristi.Johnson.CTR@osboe.ok.gov</a:t>
            </a:r>
          </a:p>
          <a:p>
            <a:pPr indent="-228600" algn="l">
              <a:buFont typeface="Arial" panose="020B0604020202020204" pitchFamily="34" charset="0"/>
              <a:buChar char="•"/>
            </a:pPr>
            <a:endParaRPr lang="en-US" dirty="0"/>
          </a:p>
        </p:txBody>
      </p:sp>
    </p:spTree>
    <p:extLst>
      <p:ext uri="{BB962C8B-B14F-4D97-AF65-F5344CB8AC3E}">
        <p14:creationId xmlns:p14="http://schemas.microsoft.com/office/powerpoint/2010/main" val="2625722186"/>
      </p:ext>
    </p:extLst>
  </p:cSld>
  <p:clrMapOvr>
    <a:masterClrMapping/>
  </p:clrMapOvr>
  <mc:AlternateContent xmlns:mc="http://schemas.openxmlformats.org/markup-compatibility/2006" xmlns:p14="http://schemas.microsoft.com/office/powerpoint/2010/main">
    <mc:Choice Requires="p14">
      <p:transition spd="slow" p14:dur="2000" advTm="21409"/>
    </mc:Choice>
    <mc:Fallback xmlns="">
      <p:transition spd="slow" advTm="214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5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25213</TotalTime>
  <Words>1075</Words>
  <Application>Microsoft Office PowerPoint</Application>
  <PresentationFormat>Widescreen</PresentationFormat>
  <Paragraphs>106</Paragraphs>
  <Slides>17</Slides>
  <Notes>1</Notes>
  <HiddenSlides>0</HiddenSlides>
  <MMClips>17</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ADLaM Display</vt:lpstr>
      <vt:lpstr>Aptos</vt:lpstr>
      <vt:lpstr>Aptos Display</vt:lpstr>
      <vt:lpstr>Arial</vt:lpstr>
      <vt:lpstr>Cambria Math</vt:lpstr>
      <vt:lpstr>Office Theme</vt:lpstr>
      <vt:lpstr>Medical Marijuana  &amp; The Physician’s Responsibilities</vt:lpstr>
      <vt:lpstr>Statewide Trends</vt:lpstr>
      <vt:lpstr>Patient Evaluation:  Step-by-Step Standards</vt:lpstr>
      <vt:lpstr>Step 1 Establish Care </vt:lpstr>
      <vt:lpstr>Step 2  Confirm</vt:lpstr>
      <vt:lpstr>Step 3 Documentation </vt:lpstr>
      <vt:lpstr>The Dose Matters</vt:lpstr>
      <vt:lpstr>Edibles</vt:lpstr>
      <vt:lpstr>Inhalation</vt:lpstr>
      <vt:lpstr>Caution – Calculate Dose</vt:lpstr>
      <vt:lpstr>Step 4: Assess and Consent</vt:lpstr>
      <vt:lpstr>Cannabis Use Disorder (CUD)</vt:lpstr>
      <vt:lpstr>Step 5 Follow up</vt:lpstr>
      <vt:lpstr>Step 6 Obligations and Duty to Terminate </vt:lpstr>
      <vt:lpstr>Causes for Termination</vt:lpstr>
      <vt:lpstr>How to Terminate </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Kristi Johnson</dc:creator>
  <cp:lastModifiedBy>Kelsey Devinney</cp:lastModifiedBy>
  <cp:revision>5</cp:revision>
  <cp:lastPrinted>2026-05-28T16:49:19Z</cp:lastPrinted>
  <dcterms:created xsi:type="dcterms:W3CDTF">2026-03-30T17:47:32Z</dcterms:created>
  <dcterms:modified xsi:type="dcterms:W3CDTF">2026-09-18T19:48:45Z</dcterms:modified>
</cp:coreProperties>
</file>