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04" r:id="rId5"/>
    <p:sldMasterId id="2147483720" r:id="rId6"/>
    <p:sldMasterId id="2147483838" r:id="rId7"/>
    <p:sldMasterId id="2147483871" r:id="rId8"/>
    <p:sldMasterId id="2147483982" r:id="rId9"/>
    <p:sldMasterId id="2147484011" r:id="rId10"/>
    <p:sldMasterId id="2147484018" r:id="rId11"/>
    <p:sldMasterId id="2147484085" r:id="rId12"/>
    <p:sldMasterId id="2147484094" r:id="rId13"/>
    <p:sldMasterId id="2147484208" r:id="rId14"/>
    <p:sldMasterId id="2147484225" r:id="rId15"/>
  </p:sldMasterIdLst>
  <p:notesMasterIdLst>
    <p:notesMasterId r:id="rId54"/>
  </p:notesMasterIdLst>
  <p:sldIdLst>
    <p:sldId id="259" r:id="rId16"/>
    <p:sldId id="2147472585" r:id="rId17"/>
    <p:sldId id="2147472651" r:id="rId18"/>
    <p:sldId id="374" r:id="rId19"/>
    <p:sldId id="256" r:id="rId20"/>
    <p:sldId id="271" r:id="rId21"/>
    <p:sldId id="272" r:id="rId22"/>
    <p:sldId id="275" r:id="rId23"/>
    <p:sldId id="273" r:id="rId24"/>
    <p:sldId id="264" r:id="rId25"/>
    <p:sldId id="274" r:id="rId26"/>
    <p:sldId id="262" r:id="rId27"/>
    <p:sldId id="2147472712" r:id="rId28"/>
    <p:sldId id="266" r:id="rId29"/>
    <p:sldId id="2147472713" r:id="rId30"/>
    <p:sldId id="263" r:id="rId31"/>
    <p:sldId id="265" r:id="rId32"/>
    <p:sldId id="269" r:id="rId33"/>
    <p:sldId id="2147472714" r:id="rId34"/>
    <p:sldId id="257" r:id="rId35"/>
    <p:sldId id="2147472715" r:id="rId36"/>
    <p:sldId id="2147472596" r:id="rId37"/>
    <p:sldId id="261" r:id="rId38"/>
    <p:sldId id="2147472597" r:id="rId39"/>
    <p:sldId id="2147472598" r:id="rId40"/>
    <p:sldId id="2147472599" r:id="rId41"/>
    <p:sldId id="270" r:id="rId42"/>
    <p:sldId id="268" r:id="rId43"/>
    <p:sldId id="2147472600" r:id="rId44"/>
    <p:sldId id="2147472601" r:id="rId45"/>
    <p:sldId id="2147472716" r:id="rId46"/>
    <p:sldId id="2147472602" r:id="rId47"/>
    <p:sldId id="2147472603" r:id="rId48"/>
    <p:sldId id="2147472717" r:id="rId49"/>
    <p:sldId id="2147472605" r:id="rId50"/>
    <p:sldId id="2147472718" r:id="rId51"/>
    <p:sldId id="267" r:id="rId52"/>
    <p:sldId id="214747271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D0017-DAFE-F898-43D4-6308984F2AFA}" name="Amy Southall" initials="AS" userId="S::Amy.Southall@omes.ok.gov::9a3b6382-be62-4e5c-bac7-50d1911e74ec" providerId="AD"/>
  <p188:author id="{8C331C97-67B7-EBEF-9BBD-B024279FD10C}" name="Joaquin Selva" initials="JS" userId="S::Joaquin.Selva@omes.ok.gov::95d1e70e-b042-4208-98f9-c392e614788a" providerId="AD"/>
  <p188:author id="{5D48CBDC-9049-161F-E256-5ADFBA50F79A}" name="Debra Baker" initials="DB" userId="S::Debra.Baker@omes.ok.gov::73efe0d2-9c84-44c5-87af-dce1fdd246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9EF6C-550E-496F-AE18-B13C3A6B1A00}" v="8" dt="2025-09-25T18:00:55.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5/10/relationships/revisionInfo" Target="revisionInfo.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913D0-5801-45A4-AD88-C1BB8A0F2BE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F80AE2B-E2D7-4D0B-A046-3735E0E8BE6B}">
      <dgm:prSet custT="1"/>
      <dgm:spPr/>
      <dgm:t>
        <a:bodyPr/>
        <a:lstStyle/>
        <a:p>
          <a:pPr>
            <a:lnSpc>
              <a:spcPct val="100000"/>
            </a:lnSpc>
          </a:pPr>
          <a:r>
            <a:rPr lang="en-US" sz="2000" b="1">
              <a:latin typeface="+mj-lt"/>
            </a:rPr>
            <a:t>New Medical &amp; Prescription Drug Plan</a:t>
          </a:r>
          <a:endParaRPr lang="en-US" sz="2000">
            <a:latin typeface="+mj-lt"/>
          </a:endParaRPr>
        </a:p>
      </dgm:t>
    </dgm:pt>
    <dgm:pt modelId="{F3B5969F-8488-4030-9E01-912B52249D66}" type="parTrans" cxnId="{A046D887-19A1-4136-AA2E-EA484685CCEA}">
      <dgm:prSet/>
      <dgm:spPr/>
      <dgm:t>
        <a:bodyPr/>
        <a:lstStyle/>
        <a:p>
          <a:endParaRPr lang="en-US"/>
        </a:p>
      </dgm:t>
    </dgm:pt>
    <dgm:pt modelId="{468A50D3-2483-40A0-A5A5-B5151C6A8DED}" type="sibTrans" cxnId="{A046D887-19A1-4136-AA2E-EA484685CCEA}">
      <dgm:prSet/>
      <dgm:spPr/>
      <dgm:t>
        <a:bodyPr/>
        <a:lstStyle/>
        <a:p>
          <a:pPr>
            <a:lnSpc>
              <a:spcPct val="100000"/>
            </a:lnSpc>
          </a:pPr>
          <a:endParaRPr lang="en-US"/>
        </a:p>
      </dgm:t>
    </dgm:pt>
    <dgm:pt modelId="{705B52DF-A7BC-423F-A811-B73A198EA5A6}">
      <dgm:prSet custT="1"/>
      <dgm:spPr/>
      <dgm:t>
        <a:bodyPr/>
        <a:lstStyle/>
        <a:p>
          <a:pPr>
            <a:lnSpc>
              <a:spcPct val="100000"/>
            </a:lnSpc>
          </a:pPr>
          <a:r>
            <a:rPr lang="en-US" sz="2000" b="1">
              <a:latin typeface="+mj-lt"/>
            </a:rPr>
            <a:t>Reduced Premiums</a:t>
          </a:r>
          <a:endParaRPr lang="en-US" sz="2000">
            <a:latin typeface="+mj-lt"/>
          </a:endParaRPr>
        </a:p>
      </dgm:t>
    </dgm:pt>
    <dgm:pt modelId="{ECEC64E5-2B41-4136-B747-A35344F66F48}" type="parTrans" cxnId="{675522A7-DB71-49B1-9B06-1AAA3EAC157B}">
      <dgm:prSet/>
      <dgm:spPr/>
      <dgm:t>
        <a:bodyPr/>
        <a:lstStyle/>
        <a:p>
          <a:endParaRPr lang="en-US"/>
        </a:p>
      </dgm:t>
    </dgm:pt>
    <dgm:pt modelId="{749A2E57-8F64-4F2B-9AD4-D3C9015E7AEC}" type="sibTrans" cxnId="{675522A7-DB71-49B1-9B06-1AAA3EAC157B}">
      <dgm:prSet/>
      <dgm:spPr/>
      <dgm:t>
        <a:bodyPr/>
        <a:lstStyle/>
        <a:p>
          <a:pPr>
            <a:lnSpc>
              <a:spcPct val="100000"/>
            </a:lnSpc>
          </a:pPr>
          <a:endParaRPr lang="en-US"/>
        </a:p>
      </dgm:t>
    </dgm:pt>
    <dgm:pt modelId="{DE2B1DDC-07A1-4580-8244-C4835FDAA541}">
      <dgm:prSet custT="1"/>
      <dgm:spPr/>
      <dgm:t>
        <a:bodyPr/>
        <a:lstStyle/>
        <a:p>
          <a:pPr>
            <a:lnSpc>
              <a:spcPct val="100000"/>
            </a:lnSpc>
          </a:pPr>
          <a:r>
            <a:rPr lang="en-US" sz="2000" b="1">
              <a:latin typeface="+mj-lt"/>
            </a:rPr>
            <a:t>Lowest Cost HMO Plan for 2026!</a:t>
          </a:r>
          <a:endParaRPr lang="en-US" sz="2000">
            <a:latin typeface="+mj-lt"/>
          </a:endParaRPr>
        </a:p>
      </dgm:t>
    </dgm:pt>
    <dgm:pt modelId="{78D8214D-A923-45BF-9E4D-340635396AE3}" type="parTrans" cxnId="{1D81A47F-0E0D-49DA-B1D6-61389AEF4822}">
      <dgm:prSet/>
      <dgm:spPr/>
      <dgm:t>
        <a:bodyPr/>
        <a:lstStyle/>
        <a:p>
          <a:endParaRPr lang="en-US"/>
        </a:p>
      </dgm:t>
    </dgm:pt>
    <dgm:pt modelId="{D35E3870-900D-4B57-966C-328CF21FF10D}" type="sibTrans" cxnId="{1D81A47F-0E0D-49DA-B1D6-61389AEF4822}">
      <dgm:prSet/>
      <dgm:spPr/>
      <dgm:t>
        <a:bodyPr/>
        <a:lstStyle/>
        <a:p>
          <a:pPr>
            <a:lnSpc>
              <a:spcPct val="100000"/>
            </a:lnSpc>
          </a:pPr>
          <a:endParaRPr lang="en-US"/>
        </a:p>
      </dgm:t>
    </dgm:pt>
    <dgm:pt modelId="{4CA207DA-B115-42F5-AC61-807634C30E13}">
      <dgm:prSet custT="1"/>
      <dgm:spPr/>
      <dgm:t>
        <a:bodyPr/>
        <a:lstStyle/>
        <a:p>
          <a:pPr>
            <a:lnSpc>
              <a:spcPct val="100000"/>
            </a:lnSpc>
          </a:pPr>
          <a:r>
            <a:rPr lang="en-US" sz="2000" b="1">
              <a:latin typeface="+mj-lt"/>
            </a:rPr>
            <a:t>Expanded Service Area</a:t>
          </a:r>
          <a:endParaRPr lang="en-US" sz="2000">
            <a:latin typeface="+mj-lt"/>
          </a:endParaRPr>
        </a:p>
      </dgm:t>
    </dgm:pt>
    <dgm:pt modelId="{C8E79A26-5D73-47AA-9275-0F0861B79BA8}" type="parTrans" cxnId="{F18E9D80-B6DE-4A38-8AF9-D768D7F3A3CD}">
      <dgm:prSet/>
      <dgm:spPr/>
      <dgm:t>
        <a:bodyPr/>
        <a:lstStyle/>
        <a:p>
          <a:endParaRPr lang="en-US"/>
        </a:p>
      </dgm:t>
    </dgm:pt>
    <dgm:pt modelId="{A234493F-C209-4A7D-B8A7-AF0EA71EF6E1}" type="sibTrans" cxnId="{F18E9D80-B6DE-4A38-8AF9-D768D7F3A3CD}">
      <dgm:prSet/>
      <dgm:spPr/>
      <dgm:t>
        <a:bodyPr/>
        <a:lstStyle/>
        <a:p>
          <a:pPr>
            <a:lnSpc>
              <a:spcPct val="100000"/>
            </a:lnSpc>
          </a:pPr>
          <a:endParaRPr lang="en-US"/>
        </a:p>
      </dgm:t>
    </dgm:pt>
    <dgm:pt modelId="{4DA3766F-655D-459C-A550-C9EF422154AC}">
      <dgm:prSet custT="1"/>
      <dgm:spPr/>
      <dgm:t>
        <a:bodyPr/>
        <a:lstStyle/>
        <a:p>
          <a:pPr>
            <a:lnSpc>
              <a:spcPct val="100000"/>
            </a:lnSpc>
          </a:pPr>
          <a:r>
            <a:rPr lang="en-US" sz="2000" b="1">
              <a:latin typeface="+mj-lt"/>
            </a:rPr>
            <a:t>Additional Urgent Care Providers</a:t>
          </a:r>
          <a:endParaRPr lang="en-US" sz="2000">
            <a:latin typeface="+mj-lt"/>
          </a:endParaRPr>
        </a:p>
      </dgm:t>
    </dgm:pt>
    <dgm:pt modelId="{D8381656-45EB-44C3-9B22-BA27A502AA35}" type="parTrans" cxnId="{7382C8ED-6795-4F95-9A0A-77A894F1A25F}">
      <dgm:prSet/>
      <dgm:spPr/>
      <dgm:t>
        <a:bodyPr/>
        <a:lstStyle/>
        <a:p>
          <a:endParaRPr lang="en-US"/>
        </a:p>
      </dgm:t>
    </dgm:pt>
    <dgm:pt modelId="{CA8D2E89-1AE5-421D-8801-AC24434096F5}" type="sibTrans" cxnId="{7382C8ED-6795-4F95-9A0A-77A894F1A25F}">
      <dgm:prSet/>
      <dgm:spPr/>
      <dgm:t>
        <a:bodyPr/>
        <a:lstStyle/>
        <a:p>
          <a:pPr>
            <a:lnSpc>
              <a:spcPct val="100000"/>
            </a:lnSpc>
          </a:pPr>
          <a:endParaRPr lang="en-US"/>
        </a:p>
      </dgm:t>
    </dgm:pt>
    <dgm:pt modelId="{96FB8231-9C06-4ED7-89A7-14682C36CC5B}">
      <dgm:prSet custT="1"/>
      <dgm:spPr/>
      <dgm:t>
        <a:bodyPr/>
        <a:lstStyle/>
        <a:p>
          <a:pPr>
            <a:lnSpc>
              <a:spcPct val="100000"/>
            </a:lnSpc>
          </a:pPr>
          <a:r>
            <a:rPr lang="en-US" sz="2000" b="1">
              <a:latin typeface="+mj-lt"/>
            </a:rPr>
            <a:t>New Pharmacy Benefit Manager (PBM) Navitus Health Solutions</a:t>
          </a:r>
          <a:endParaRPr lang="en-US" sz="2000">
            <a:latin typeface="+mj-lt"/>
          </a:endParaRPr>
        </a:p>
      </dgm:t>
    </dgm:pt>
    <dgm:pt modelId="{D5A61992-91B1-4CD9-91D3-DB7AD89955BF}" type="parTrans" cxnId="{907567E5-9709-4E96-A544-9EF61D63F05A}">
      <dgm:prSet/>
      <dgm:spPr/>
      <dgm:t>
        <a:bodyPr/>
        <a:lstStyle/>
        <a:p>
          <a:endParaRPr lang="en-US"/>
        </a:p>
      </dgm:t>
    </dgm:pt>
    <dgm:pt modelId="{EDCF7D40-D201-4A99-85A4-2CE5E6EE173A}" type="sibTrans" cxnId="{907567E5-9709-4E96-A544-9EF61D63F05A}">
      <dgm:prSet/>
      <dgm:spPr/>
      <dgm:t>
        <a:bodyPr/>
        <a:lstStyle/>
        <a:p>
          <a:endParaRPr lang="en-US"/>
        </a:p>
      </dgm:t>
    </dgm:pt>
    <dgm:pt modelId="{C3FF8195-6B4B-4D17-9537-1E21D327BDA7}" type="pres">
      <dgm:prSet presAssocID="{908913D0-5801-45A4-AD88-C1BB8A0F2BE0}" presName="root" presStyleCnt="0">
        <dgm:presLayoutVars>
          <dgm:dir/>
          <dgm:resizeHandles val="exact"/>
        </dgm:presLayoutVars>
      </dgm:prSet>
      <dgm:spPr/>
    </dgm:pt>
    <dgm:pt modelId="{10CF934D-6BE4-4DFC-981F-3F4BC44C76EE}" type="pres">
      <dgm:prSet presAssocID="{908913D0-5801-45A4-AD88-C1BB8A0F2BE0}" presName="container" presStyleCnt="0">
        <dgm:presLayoutVars>
          <dgm:dir/>
          <dgm:resizeHandles val="exact"/>
        </dgm:presLayoutVars>
      </dgm:prSet>
      <dgm:spPr/>
    </dgm:pt>
    <dgm:pt modelId="{989A097D-BB12-455A-BE97-3C2E83D9669D}" type="pres">
      <dgm:prSet presAssocID="{2F80AE2B-E2D7-4D0B-A046-3735E0E8BE6B}" presName="compNode" presStyleCnt="0"/>
      <dgm:spPr/>
    </dgm:pt>
    <dgm:pt modelId="{C0EA5EB1-680D-46FD-8195-1EF260D697C4}" type="pres">
      <dgm:prSet presAssocID="{2F80AE2B-E2D7-4D0B-A046-3735E0E8BE6B}" presName="iconBgRect" presStyleLbl="bgShp" presStyleIdx="0" presStyleCnt="6" custLinFactNeighborX="-57339" custLinFactNeighborY="6665"/>
      <dgm:spPr/>
    </dgm:pt>
    <dgm:pt modelId="{77ADB426-1863-4A12-9D52-9D23AC6211DD}" type="pres">
      <dgm:prSet presAssocID="{2F80AE2B-E2D7-4D0B-A046-3735E0E8BE6B}" presName="iconRect" presStyleLbl="node1" presStyleIdx="0" presStyleCnt="6" custScaleX="90364" custScaleY="69748" custLinFactNeighborX="-56188" custLinFactNeighborY="1149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FC0FA55A-0917-4ED8-9461-A7C07CF8BC5F}" type="pres">
      <dgm:prSet presAssocID="{2F80AE2B-E2D7-4D0B-A046-3735E0E8BE6B}" presName="spaceRect" presStyleCnt="0"/>
      <dgm:spPr/>
    </dgm:pt>
    <dgm:pt modelId="{9B7AD572-4225-4883-AE90-3C4CEC498E9A}" type="pres">
      <dgm:prSet presAssocID="{2F80AE2B-E2D7-4D0B-A046-3735E0E8BE6B}" presName="textRect" presStyleLbl="revTx" presStyleIdx="0" presStyleCnt="6" custScaleX="134982" custScaleY="76565" custLinFactNeighborX="-7755" custLinFactNeighborY="3965">
        <dgm:presLayoutVars>
          <dgm:chMax val="1"/>
          <dgm:chPref val="1"/>
        </dgm:presLayoutVars>
      </dgm:prSet>
      <dgm:spPr/>
    </dgm:pt>
    <dgm:pt modelId="{48B70A10-F6D3-420B-8A60-6B8EE913F922}" type="pres">
      <dgm:prSet presAssocID="{468A50D3-2483-40A0-A5A5-B5151C6A8DED}" presName="sibTrans" presStyleLbl="sibTrans2D1" presStyleIdx="0" presStyleCnt="0"/>
      <dgm:spPr/>
    </dgm:pt>
    <dgm:pt modelId="{BB2AF8BA-3B02-4CA2-A607-303682E1C79A}" type="pres">
      <dgm:prSet presAssocID="{705B52DF-A7BC-423F-A811-B73A198EA5A6}" presName="compNode" presStyleCnt="0"/>
      <dgm:spPr/>
    </dgm:pt>
    <dgm:pt modelId="{5620053F-CE34-4154-B5FC-145E1A528E2A}" type="pres">
      <dgm:prSet presAssocID="{705B52DF-A7BC-423F-A811-B73A198EA5A6}" presName="iconBgRect" presStyleLbl="bgShp" presStyleIdx="1" presStyleCnt="6" custLinFactNeighborX="-20392" custLinFactNeighborY="4791"/>
      <dgm:spPr/>
    </dgm:pt>
    <dgm:pt modelId="{BEE35BCF-1E9C-4D5F-A7FA-CC19D61E5398}" type="pres">
      <dgm:prSet presAssocID="{705B52DF-A7BC-423F-A811-B73A198EA5A6}" presName="iconRect" presStyleLbl="node1" presStyleIdx="1" presStyleCnt="6" custFlipVert="1" custFlipHor="1" custScaleX="70606" custScaleY="71566" custLinFactX="300000" custLinFactY="-100000" custLinFactNeighborX="360654" custLinFactNeighborY="-154239"/>
      <dgm:spPr>
        <a:noFill/>
        <a:ln>
          <a:noFill/>
        </a:ln>
      </dgm:spPr>
    </dgm:pt>
    <dgm:pt modelId="{5B893D41-71C7-4B7B-A681-7737ADF0E085}" type="pres">
      <dgm:prSet presAssocID="{705B52DF-A7BC-423F-A811-B73A198EA5A6}" presName="spaceRect" presStyleCnt="0"/>
      <dgm:spPr/>
    </dgm:pt>
    <dgm:pt modelId="{30F095D7-5C08-4701-90BC-AC7358E6521E}" type="pres">
      <dgm:prSet presAssocID="{705B52DF-A7BC-423F-A811-B73A198EA5A6}" presName="textRect" presStyleLbl="revTx" presStyleIdx="1" presStyleCnt="6" custScaleX="166966" custScaleY="45633" custLinFactY="82598" custLinFactNeighborX="25212" custLinFactNeighborY="100000">
        <dgm:presLayoutVars>
          <dgm:chMax val="1"/>
          <dgm:chPref val="1"/>
        </dgm:presLayoutVars>
      </dgm:prSet>
      <dgm:spPr/>
    </dgm:pt>
    <dgm:pt modelId="{D5A3CFEA-1CF6-4D47-B880-1AD02BF56AE5}" type="pres">
      <dgm:prSet presAssocID="{749A2E57-8F64-4F2B-9AD4-D3C9015E7AEC}" presName="sibTrans" presStyleLbl="sibTrans2D1" presStyleIdx="0" presStyleCnt="0"/>
      <dgm:spPr/>
    </dgm:pt>
    <dgm:pt modelId="{073DC505-D2FD-4012-A5F1-0D9FDB877D22}" type="pres">
      <dgm:prSet presAssocID="{DE2B1DDC-07A1-4580-8244-C4835FDAA541}" presName="compNode" presStyleCnt="0"/>
      <dgm:spPr/>
    </dgm:pt>
    <dgm:pt modelId="{A83152AC-2460-424D-AEA4-210A3C6109CF}" type="pres">
      <dgm:prSet presAssocID="{DE2B1DDC-07A1-4580-8244-C4835FDAA541}" presName="iconBgRect" presStyleLbl="bgShp" presStyleIdx="2" presStyleCnt="6" custLinFactNeighborX="-59610" custLinFactNeighborY="4075"/>
      <dgm:spPr/>
    </dgm:pt>
    <dgm:pt modelId="{44D55D8A-5D70-4780-ADE0-9E0F35A66E20}" type="pres">
      <dgm:prSet presAssocID="{DE2B1DDC-07A1-4580-8244-C4835FDAA541}" presName="iconRect" presStyleLbl="node1" presStyleIdx="2" presStyleCnt="6" custLinFactX="348147" custLinFactY="100000" custLinFactNeighborX="400000" custLinFactNeighborY="1939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6EF54029-621F-4C8C-9715-F7BFC9F32249}" type="pres">
      <dgm:prSet presAssocID="{DE2B1DDC-07A1-4580-8244-C4835FDAA541}" presName="spaceRect" presStyleCnt="0"/>
      <dgm:spPr/>
    </dgm:pt>
    <dgm:pt modelId="{8D63BE8F-969D-46B5-8717-6A6C11FEED2C}" type="pres">
      <dgm:prSet presAssocID="{DE2B1DDC-07A1-4580-8244-C4835FDAA541}" presName="textRect" presStyleLbl="revTx" presStyleIdx="2" presStyleCnt="6" custScaleX="179960" custScaleY="73144" custLinFactX="100000" custLinFactY="83480" custLinFactNeighborX="118140" custLinFactNeighborY="100000">
        <dgm:presLayoutVars>
          <dgm:chMax val="1"/>
          <dgm:chPref val="1"/>
        </dgm:presLayoutVars>
      </dgm:prSet>
      <dgm:spPr/>
    </dgm:pt>
    <dgm:pt modelId="{FE259944-3BF4-4116-8E21-F0B24D6DBA8F}" type="pres">
      <dgm:prSet presAssocID="{D35E3870-900D-4B57-966C-328CF21FF10D}" presName="sibTrans" presStyleLbl="sibTrans2D1" presStyleIdx="0" presStyleCnt="0"/>
      <dgm:spPr/>
    </dgm:pt>
    <dgm:pt modelId="{32E4FA4D-33CF-4AB7-B980-E9288325D1DF}" type="pres">
      <dgm:prSet presAssocID="{4CA207DA-B115-42F5-AC61-807634C30E13}" presName="compNode" presStyleCnt="0"/>
      <dgm:spPr/>
    </dgm:pt>
    <dgm:pt modelId="{6C511CF9-4094-4B11-B0F5-2B6791424685}" type="pres">
      <dgm:prSet presAssocID="{4CA207DA-B115-42F5-AC61-807634C30E13}" presName="iconBgRect" presStyleLbl="bgShp" presStyleIdx="3" presStyleCnt="6" custLinFactNeighborX="-73401" custLinFactNeighborY="3256"/>
      <dgm:spPr/>
    </dgm:pt>
    <dgm:pt modelId="{4717DC14-5DFE-4F6F-B735-6C223DDF71D4}" type="pres">
      <dgm:prSet presAssocID="{4CA207DA-B115-42F5-AC61-807634C30E13}" presName="iconRect" presStyleLbl="node1" presStyleIdx="3" presStyleCnt="6" custScaleX="153107" custScaleY="93947" custLinFactX="-449785" custLinFactNeighborX="-500000" custLinFactNeighborY="291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C0968640-38E5-4414-B12F-9D199C643FB5}" type="pres">
      <dgm:prSet presAssocID="{4CA207DA-B115-42F5-AC61-807634C30E13}" presName="spaceRect" presStyleCnt="0"/>
      <dgm:spPr/>
    </dgm:pt>
    <dgm:pt modelId="{EF15D6DC-3C3F-4C1E-8908-F327C102D091}" type="pres">
      <dgm:prSet presAssocID="{4CA207DA-B115-42F5-AC61-807634C30E13}" presName="textRect" presStyleLbl="revTx" presStyleIdx="3" presStyleCnt="6" custScaleX="136927" custScaleY="44582" custLinFactX="-100000" custLinFactNeighborX="-114810" custLinFactNeighborY="3256">
        <dgm:presLayoutVars>
          <dgm:chMax val="1"/>
          <dgm:chPref val="1"/>
        </dgm:presLayoutVars>
      </dgm:prSet>
      <dgm:spPr/>
    </dgm:pt>
    <dgm:pt modelId="{B00D6380-E75F-4063-8797-CFBB4EE1C0C6}" type="pres">
      <dgm:prSet presAssocID="{A234493F-C209-4A7D-B8A7-AF0EA71EF6E1}" presName="sibTrans" presStyleLbl="sibTrans2D1" presStyleIdx="0" presStyleCnt="0"/>
      <dgm:spPr/>
    </dgm:pt>
    <dgm:pt modelId="{63DDFF53-8680-4628-815B-BE55BE9D0626}" type="pres">
      <dgm:prSet presAssocID="{4DA3766F-655D-459C-A550-C9EF422154AC}" presName="compNode" presStyleCnt="0"/>
      <dgm:spPr/>
    </dgm:pt>
    <dgm:pt modelId="{D306F4B7-4184-45D2-8D45-2F097FD19004}" type="pres">
      <dgm:prSet presAssocID="{4DA3766F-655D-459C-A550-C9EF422154AC}" presName="iconBgRect" presStyleLbl="bgShp" presStyleIdx="4" presStyleCnt="6" custLinFactNeighborX="-59610" custLinFactNeighborY="4075"/>
      <dgm:spPr/>
    </dgm:pt>
    <dgm:pt modelId="{BE2689E6-BD9F-47DE-9365-3B05C7F9D97D}" type="pres">
      <dgm:prSet presAssocID="{4DA3766F-655D-459C-A550-C9EF422154AC}" presName="iconRect" presStyleLbl="node1" presStyleIdx="4" presStyleCnt="6" custScaleX="131664" custScaleY="94066" custLinFactX="-5286" custLinFactNeighborX="-100000" custLinFactNeighborY="803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5F144ADF-656E-4961-B8D0-9B975399AE9A}" type="pres">
      <dgm:prSet presAssocID="{4DA3766F-655D-459C-A550-C9EF422154AC}" presName="spaceRect" presStyleCnt="0"/>
      <dgm:spPr/>
    </dgm:pt>
    <dgm:pt modelId="{D5BC307C-2926-4BFC-BBF4-E0E47BA7C24E}" type="pres">
      <dgm:prSet presAssocID="{4DA3766F-655D-459C-A550-C9EF422154AC}" presName="textRect" presStyleLbl="revTx" presStyleIdx="4" presStyleCnt="6" custScaleX="134982" custScaleY="73144" custLinFactNeighborX="-6863" custLinFactNeighborY="4139">
        <dgm:presLayoutVars>
          <dgm:chMax val="1"/>
          <dgm:chPref val="1"/>
        </dgm:presLayoutVars>
      </dgm:prSet>
      <dgm:spPr/>
    </dgm:pt>
    <dgm:pt modelId="{AD423586-4603-4E3A-9537-E2AF0C380695}" type="pres">
      <dgm:prSet presAssocID="{CA8D2E89-1AE5-421D-8801-AC24434096F5}" presName="sibTrans" presStyleLbl="sibTrans2D1" presStyleIdx="0" presStyleCnt="0"/>
      <dgm:spPr/>
    </dgm:pt>
    <dgm:pt modelId="{4429DCE0-88A3-47AD-98AB-5B4E92B98930}" type="pres">
      <dgm:prSet presAssocID="{96FB8231-9C06-4ED7-89A7-14682C36CC5B}" presName="compNode" presStyleCnt="0"/>
      <dgm:spPr/>
    </dgm:pt>
    <dgm:pt modelId="{80E241E8-24E6-4640-A0AE-9A80BFF2A1C3}" type="pres">
      <dgm:prSet presAssocID="{96FB8231-9C06-4ED7-89A7-14682C36CC5B}" presName="iconBgRect" presStyleLbl="bgShp" presStyleIdx="5" presStyleCnt="6" custLinFactNeighborX="-20392" custLinFactNeighborY="1385"/>
      <dgm:spPr/>
    </dgm:pt>
    <dgm:pt modelId="{BBA1C504-47D5-49F8-AC97-C6E4D342A82A}" type="pres">
      <dgm:prSet presAssocID="{96FB8231-9C06-4ED7-89A7-14682C36CC5B}" presName="iconRect" presStyleLbl="node1" presStyleIdx="5" presStyleCnt="6" custScaleX="112670" custScaleY="101873" custLinFactY="-300000" custLinFactNeighborX="-34621" custLinFactNeighborY="-31957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531DD398-BEE0-4F15-9E4C-DEA17F8E393A}" type="pres">
      <dgm:prSet presAssocID="{96FB8231-9C06-4ED7-89A7-14682C36CC5B}" presName="spaceRect" presStyleCnt="0"/>
      <dgm:spPr/>
    </dgm:pt>
    <dgm:pt modelId="{FBD4FA2E-3B95-495D-9C06-3E0D6088396B}" type="pres">
      <dgm:prSet presAssocID="{96FB8231-9C06-4ED7-89A7-14682C36CC5B}" presName="textRect" presStyleLbl="revTx" presStyleIdx="5" presStyleCnt="6" custScaleX="178051" custScaleY="76565" custLinFactY="-153892" custLinFactNeighborX="30755" custLinFactNeighborY="-200000">
        <dgm:presLayoutVars>
          <dgm:chMax val="1"/>
          <dgm:chPref val="1"/>
        </dgm:presLayoutVars>
      </dgm:prSet>
      <dgm:spPr/>
    </dgm:pt>
  </dgm:ptLst>
  <dgm:cxnLst>
    <dgm:cxn modelId="{9922C203-F409-4EC1-B2BA-7E43F53D3CCF}" type="presOf" srcId="{A234493F-C209-4A7D-B8A7-AF0EA71EF6E1}" destId="{B00D6380-E75F-4063-8797-CFBB4EE1C0C6}" srcOrd="0" destOrd="0" presId="urn:microsoft.com/office/officeart/2018/2/layout/IconCircleList"/>
    <dgm:cxn modelId="{148B0812-AB9F-4920-BB7F-64DE6483BE42}" type="presOf" srcId="{CA8D2E89-1AE5-421D-8801-AC24434096F5}" destId="{AD423586-4603-4E3A-9537-E2AF0C380695}" srcOrd="0" destOrd="0" presId="urn:microsoft.com/office/officeart/2018/2/layout/IconCircleList"/>
    <dgm:cxn modelId="{BEA3C417-BC63-4E89-8787-1D700D8F5DEB}" type="presOf" srcId="{468A50D3-2483-40A0-A5A5-B5151C6A8DED}" destId="{48B70A10-F6D3-420B-8A60-6B8EE913F922}" srcOrd="0" destOrd="0" presId="urn:microsoft.com/office/officeart/2018/2/layout/IconCircleList"/>
    <dgm:cxn modelId="{7F31DA1A-CCFE-421B-8DF4-542EAE28D605}" type="presOf" srcId="{4CA207DA-B115-42F5-AC61-807634C30E13}" destId="{EF15D6DC-3C3F-4C1E-8908-F327C102D091}" srcOrd="0" destOrd="0" presId="urn:microsoft.com/office/officeart/2018/2/layout/IconCircleList"/>
    <dgm:cxn modelId="{08E81336-BEA8-4094-802B-519753B58B4E}" type="presOf" srcId="{96FB8231-9C06-4ED7-89A7-14682C36CC5B}" destId="{FBD4FA2E-3B95-495D-9C06-3E0D6088396B}" srcOrd="0" destOrd="0" presId="urn:microsoft.com/office/officeart/2018/2/layout/IconCircleList"/>
    <dgm:cxn modelId="{1D81A47F-0E0D-49DA-B1D6-61389AEF4822}" srcId="{908913D0-5801-45A4-AD88-C1BB8A0F2BE0}" destId="{DE2B1DDC-07A1-4580-8244-C4835FDAA541}" srcOrd="2" destOrd="0" parTransId="{78D8214D-A923-45BF-9E4D-340635396AE3}" sibTransId="{D35E3870-900D-4B57-966C-328CF21FF10D}"/>
    <dgm:cxn modelId="{F18E9D80-B6DE-4A38-8AF9-D768D7F3A3CD}" srcId="{908913D0-5801-45A4-AD88-C1BB8A0F2BE0}" destId="{4CA207DA-B115-42F5-AC61-807634C30E13}" srcOrd="3" destOrd="0" parTransId="{C8E79A26-5D73-47AA-9275-0F0861B79BA8}" sibTransId="{A234493F-C209-4A7D-B8A7-AF0EA71EF6E1}"/>
    <dgm:cxn modelId="{431C5482-82B5-45C3-8A2D-95889B0F384E}" type="presOf" srcId="{4DA3766F-655D-459C-A550-C9EF422154AC}" destId="{D5BC307C-2926-4BFC-BBF4-E0E47BA7C24E}" srcOrd="0" destOrd="0" presId="urn:microsoft.com/office/officeart/2018/2/layout/IconCircleList"/>
    <dgm:cxn modelId="{A046D887-19A1-4136-AA2E-EA484685CCEA}" srcId="{908913D0-5801-45A4-AD88-C1BB8A0F2BE0}" destId="{2F80AE2B-E2D7-4D0B-A046-3735E0E8BE6B}" srcOrd="0" destOrd="0" parTransId="{F3B5969F-8488-4030-9E01-912B52249D66}" sibTransId="{468A50D3-2483-40A0-A5A5-B5151C6A8DED}"/>
    <dgm:cxn modelId="{E9139B8F-5E76-4B6C-9A6A-56C12E4A5973}" type="presOf" srcId="{2F80AE2B-E2D7-4D0B-A046-3735E0E8BE6B}" destId="{9B7AD572-4225-4883-AE90-3C4CEC498E9A}" srcOrd="0" destOrd="0" presId="urn:microsoft.com/office/officeart/2018/2/layout/IconCircleList"/>
    <dgm:cxn modelId="{2ED4BD95-0C16-4F56-AF06-F2162A61E408}" type="presOf" srcId="{749A2E57-8F64-4F2B-9AD4-D3C9015E7AEC}" destId="{D5A3CFEA-1CF6-4D47-B880-1AD02BF56AE5}" srcOrd="0" destOrd="0" presId="urn:microsoft.com/office/officeart/2018/2/layout/IconCircleList"/>
    <dgm:cxn modelId="{445F889C-9385-40E1-B81B-FE72614F72C0}" type="presOf" srcId="{DE2B1DDC-07A1-4580-8244-C4835FDAA541}" destId="{8D63BE8F-969D-46B5-8717-6A6C11FEED2C}" srcOrd="0" destOrd="0" presId="urn:microsoft.com/office/officeart/2018/2/layout/IconCircleList"/>
    <dgm:cxn modelId="{EE88FBA2-435C-468C-A0ED-F1618337DE57}" type="presOf" srcId="{D35E3870-900D-4B57-966C-328CF21FF10D}" destId="{FE259944-3BF4-4116-8E21-F0B24D6DBA8F}" srcOrd="0" destOrd="0" presId="urn:microsoft.com/office/officeart/2018/2/layout/IconCircleList"/>
    <dgm:cxn modelId="{675522A7-DB71-49B1-9B06-1AAA3EAC157B}" srcId="{908913D0-5801-45A4-AD88-C1BB8A0F2BE0}" destId="{705B52DF-A7BC-423F-A811-B73A198EA5A6}" srcOrd="1" destOrd="0" parTransId="{ECEC64E5-2B41-4136-B747-A35344F66F48}" sibTransId="{749A2E57-8F64-4F2B-9AD4-D3C9015E7AEC}"/>
    <dgm:cxn modelId="{907567E5-9709-4E96-A544-9EF61D63F05A}" srcId="{908913D0-5801-45A4-AD88-C1BB8A0F2BE0}" destId="{96FB8231-9C06-4ED7-89A7-14682C36CC5B}" srcOrd="5" destOrd="0" parTransId="{D5A61992-91B1-4CD9-91D3-DB7AD89955BF}" sibTransId="{EDCF7D40-D201-4A99-85A4-2CE5E6EE173A}"/>
    <dgm:cxn modelId="{C38FCEEB-B874-430E-94AD-51665AA563F9}" type="presOf" srcId="{705B52DF-A7BC-423F-A811-B73A198EA5A6}" destId="{30F095D7-5C08-4701-90BC-AC7358E6521E}" srcOrd="0" destOrd="0" presId="urn:microsoft.com/office/officeart/2018/2/layout/IconCircleList"/>
    <dgm:cxn modelId="{7382C8ED-6795-4F95-9A0A-77A894F1A25F}" srcId="{908913D0-5801-45A4-AD88-C1BB8A0F2BE0}" destId="{4DA3766F-655D-459C-A550-C9EF422154AC}" srcOrd="4" destOrd="0" parTransId="{D8381656-45EB-44C3-9B22-BA27A502AA35}" sibTransId="{CA8D2E89-1AE5-421D-8801-AC24434096F5}"/>
    <dgm:cxn modelId="{0B30ABF0-2E54-4E91-892E-2EEB813F0326}" type="presOf" srcId="{908913D0-5801-45A4-AD88-C1BB8A0F2BE0}" destId="{C3FF8195-6B4B-4D17-9537-1E21D327BDA7}" srcOrd="0" destOrd="0" presId="urn:microsoft.com/office/officeart/2018/2/layout/IconCircleList"/>
    <dgm:cxn modelId="{0C801AB0-2083-4D3D-AA43-7CE6D23BA4EA}" type="presParOf" srcId="{C3FF8195-6B4B-4D17-9537-1E21D327BDA7}" destId="{10CF934D-6BE4-4DFC-981F-3F4BC44C76EE}" srcOrd="0" destOrd="0" presId="urn:microsoft.com/office/officeart/2018/2/layout/IconCircleList"/>
    <dgm:cxn modelId="{435BB207-57EE-4276-8E3B-86A88C8AA6DC}" type="presParOf" srcId="{10CF934D-6BE4-4DFC-981F-3F4BC44C76EE}" destId="{989A097D-BB12-455A-BE97-3C2E83D9669D}" srcOrd="0" destOrd="0" presId="urn:microsoft.com/office/officeart/2018/2/layout/IconCircleList"/>
    <dgm:cxn modelId="{71985FC9-1A26-435E-9CE0-B2B62579EC32}" type="presParOf" srcId="{989A097D-BB12-455A-BE97-3C2E83D9669D}" destId="{C0EA5EB1-680D-46FD-8195-1EF260D697C4}" srcOrd="0" destOrd="0" presId="urn:microsoft.com/office/officeart/2018/2/layout/IconCircleList"/>
    <dgm:cxn modelId="{36DE1ED5-075D-45BE-94B5-2F32DF4F9250}" type="presParOf" srcId="{989A097D-BB12-455A-BE97-3C2E83D9669D}" destId="{77ADB426-1863-4A12-9D52-9D23AC6211DD}" srcOrd="1" destOrd="0" presId="urn:microsoft.com/office/officeart/2018/2/layout/IconCircleList"/>
    <dgm:cxn modelId="{8079A2B3-8477-43F0-BA16-4EDC240E8CEA}" type="presParOf" srcId="{989A097D-BB12-455A-BE97-3C2E83D9669D}" destId="{FC0FA55A-0917-4ED8-9461-A7C07CF8BC5F}" srcOrd="2" destOrd="0" presId="urn:microsoft.com/office/officeart/2018/2/layout/IconCircleList"/>
    <dgm:cxn modelId="{93B81A5A-7BAE-49E8-9F49-CD673C87C96C}" type="presParOf" srcId="{989A097D-BB12-455A-BE97-3C2E83D9669D}" destId="{9B7AD572-4225-4883-AE90-3C4CEC498E9A}" srcOrd="3" destOrd="0" presId="urn:microsoft.com/office/officeart/2018/2/layout/IconCircleList"/>
    <dgm:cxn modelId="{25FCA5CD-3129-4F05-85E8-42C675A4E699}" type="presParOf" srcId="{10CF934D-6BE4-4DFC-981F-3F4BC44C76EE}" destId="{48B70A10-F6D3-420B-8A60-6B8EE913F922}" srcOrd="1" destOrd="0" presId="urn:microsoft.com/office/officeart/2018/2/layout/IconCircleList"/>
    <dgm:cxn modelId="{48A1138C-7564-4200-89D3-D883AC5378EA}" type="presParOf" srcId="{10CF934D-6BE4-4DFC-981F-3F4BC44C76EE}" destId="{BB2AF8BA-3B02-4CA2-A607-303682E1C79A}" srcOrd="2" destOrd="0" presId="urn:microsoft.com/office/officeart/2018/2/layout/IconCircleList"/>
    <dgm:cxn modelId="{1B273F3C-00FE-4EAB-B758-CAB8FB31910F}" type="presParOf" srcId="{BB2AF8BA-3B02-4CA2-A607-303682E1C79A}" destId="{5620053F-CE34-4154-B5FC-145E1A528E2A}" srcOrd="0" destOrd="0" presId="urn:microsoft.com/office/officeart/2018/2/layout/IconCircleList"/>
    <dgm:cxn modelId="{7DB04BC9-65BB-4E4C-9B67-2DB648EDF55E}" type="presParOf" srcId="{BB2AF8BA-3B02-4CA2-A607-303682E1C79A}" destId="{BEE35BCF-1E9C-4D5F-A7FA-CC19D61E5398}" srcOrd="1" destOrd="0" presId="urn:microsoft.com/office/officeart/2018/2/layout/IconCircleList"/>
    <dgm:cxn modelId="{87143DCD-2B47-4033-80C9-898237287FCC}" type="presParOf" srcId="{BB2AF8BA-3B02-4CA2-A607-303682E1C79A}" destId="{5B893D41-71C7-4B7B-A681-7737ADF0E085}" srcOrd="2" destOrd="0" presId="urn:microsoft.com/office/officeart/2018/2/layout/IconCircleList"/>
    <dgm:cxn modelId="{5B3FC3BE-FE5B-4072-AA68-199E8CA9FCFB}" type="presParOf" srcId="{BB2AF8BA-3B02-4CA2-A607-303682E1C79A}" destId="{30F095D7-5C08-4701-90BC-AC7358E6521E}" srcOrd="3" destOrd="0" presId="urn:microsoft.com/office/officeart/2018/2/layout/IconCircleList"/>
    <dgm:cxn modelId="{6390D8E0-EE31-4791-B9D6-4CB26284D84A}" type="presParOf" srcId="{10CF934D-6BE4-4DFC-981F-3F4BC44C76EE}" destId="{D5A3CFEA-1CF6-4D47-B880-1AD02BF56AE5}" srcOrd="3" destOrd="0" presId="urn:microsoft.com/office/officeart/2018/2/layout/IconCircleList"/>
    <dgm:cxn modelId="{E80719CF-5C8A-4198-93A4-D3EA43883D86}" type="presParOf" srcId="{10CF934D-6BE4-4DFC-981F-3F4BC44C76EE}" destId="{073DC505-D2FD-4012-A5F1-0D9FDB877D22}" srcOrd="4" destOrd="0" presId="urn:microsoft.com/office/officeart/2018/2/layout/IconCircleList"/>
    <dgm:cxn modelId="{5E9ED1D2-D464-46D5-A7A2-1B99C5D04CEF}" type="presParOf" srcId="{073DC505-D2FD-4012-A5F1-0D9FDB877D22}" destId="{A83152AC-2460-424D-AEA4-210A3C6109CF}" srcOrd="0" destOrd="0" presId="urn:microsoft.com/office/officeart/2018/2/layout/IconCircleList"/>
    <dgm:cxn modelId="{EA7A6BE7-3CFD-4D98-9FF0-A00DD3400A2D}" type="presParOf" srcId="{073DC505-D2FD-4012-A5F1-0D9FDB877D22}" destId="{44D55D8A-5D70-4780-ADE0-9E0F35A66E20}" srcOrd="1" destOrd="0" presId="urn:microsoft.com/office/officeart/2018/2/layout/IconCircleList"/>
    <dgm:cxn modelId="{C857495B-18F4-4DC8-82D7-74A90E510192}" type="presParOf" srcId="{073DC505-D2FD-4012-A5F1-0D9FDB877D22}" destId="{6EF54029-621F-4C8C-9715-F7BFC9F32249}" srcOrd="2" destOrd="0" presId="urn:microsoft.com/office/officeart/2018/2/layout/IconCircleList"/>
    <dgm:cxn modelId="{BFC3C671-529E-4255-9FD9-10FB36487039}" type="presParOf" srcId="{073DC505-D2FD-4012-A5F1-0D9FDB877D22}" destId="{8D63BE8F-969D-46B5-8717-6A6C11FEED2C}" srcOrd="3" destOrd="0" presId="urn:microsoft.com/office/officeart/2018/2/layout/IconCircleList"/>
    <dgm:cxn modelId="{85CB906F-4CC9-49A9-84AB-F36070395481}" type="presParOf" srcId="{10CF934D-6BE4-4DFC-981F-3F4BC44C76EE}" destId="{FE259944-3BF4-4116-8E21-F0B24D6DBA8F}" srcOrd="5" destOrd="0" presId="urn:microsoft.com/office/officeart/2018/2/layout/IconCircleList"/>
    <dgm:cxn modelId="{CE39E5D9-2ECB-44A1-8477-151C7EF29754}" type="presParOf" srcId="{10CF934D-6BE4-4DFC-981F-3F4BC44C76EE}" destId="{32E4FA4D-33CF-4AB7-B980-E9288325D1DF}" srcOrd="6" destOrd="0" presId="urn:microsoft.com/office/officeart/2018/2/layout/IconCircleList"/>
    <dgm:cxn modelId="{533D197B-1A2C-4970-9DDF-410AEDB6C4F2}" type="presParOf" srcId="{32E4FA4D-33CF-4AB7-B980-E9288325D1DF}" destId="{6C511CF9-4094-4B11-B0F5-2B6791424685}" srcOrd="0" destOrd="0" presId="urn:microsoft.com/office/officeart/2018/2/layout/IconCircleList"/>
    <dgm:cxn modelId="{15BC3818-22D0-4F05-A46D-5D63FA3998EE}" type="presParOf" srcId="{32E4FA4D-33CF-4AB7-B980-E9288325D1DF}" destId="{4717DC14-5DFE-4F6F-B735-6C223DDF71D4}" srcOrd="1" destOrd="0" presId="urn:microsoft.com/office/officeart/2018/2/layout/IconCircleList"/>
    <dgm:cxn modelId="{60FB658F-0BF8-405E-8DE7-553CEF79F12D}" type="presParOf" srcId="{32E4FA4D-33CF-4AB7-B980-E9288325D1DF}" destId="{C0968640-38E5-4414-B12F-9D199C643FB5}" srcOrd="2" destOrd="0" presId="urn:microsoft.com/office/officeart/2018/2/layout/IconCircleList"/>
    <dgm:cxn modelId="{68D98368-7D86-4D3B-90DA-963119776AE0}" type="presParOf" srcId="{32E4FA4D-33CF-4AB7-B980-E9288325D1DF}" destId="{EF15D6DC-3C3F-4C1E-8908-F327C102D091}" srcOrd="3" destOrd="0" presId="urn:microsoft.com/office/officeart/2018/2/layout/IconCircleList"/>
    <dgm:cxn modelId="{A7F0545B-B8E9-4A78-BB3D-25137EED4D5B}" type="presParOf" srcId="{10CF934D-6BE4-4DFC-981F-3F4BC44C76EE}" destId="{B00D6380-E75F-4063-8797-CFBB4EE1C0C6}" srcOrd="7" destOrd="0" presId="urn:microsoft.com/office/officeart/2018/2/layout/IconCircleList"/>
    <dgm:cxn modelId="{82F429FF-7121-41EA-AA8A-F3AFCA4B8982}" type="presParOf" srcId="{10CF934D-6BE4-4DFC-981F-3F4BC44C76EE}" destId="{63DDFF53-8680-4628-815B-BE55BE9D0626}" srcOrd="8" destOrd="0" presId="urn:microsoft.com/office/officeart/2018/2/layout/IconCircleList"/>
    <dgm:cxn modelId="{F83C256B-44AD-43AE-8BED-DBDB93F88353}" type="presParOf" srcId="{63DDFF53-8680-4628-815B-BE55BE9D0626}" destId="{D306F4B7-4184-45D2-8D45-2F097FD19004}" srcOrd="0" destOrd="0" presId="urn:microsoft.com/office/officeart/2018/2/layout/IconCircleList"/>
    <dgm:cxn modelId="{6216D619-457E-4CC6-9467-4D15F3A32D95}" type="presParOf" srcId="{63DDFF53-8680-4628-815B-BE55BE9D0626}" destId="{BE2689E6-BD9F-47DE-9365-3B05C7F9D97D}" srcOrd="1" destOrd="0" presId="urn:microsoft.com/office/officeart/2018/2/layout/IconCircleList"/>
    <dgm:cxn modelId="{DBE8DAA9-13B7-40CA-AB3E-EA5084B1FDE1}" type="presParOf" srcId="{63DDFF53-8680-4628-815B-BE55BE9D0626}" destId="{5F144ADF-656E-4961-B8D0-9B975399AE9A}" srcOrd="2" destOrd="0" presId="urn:microsoft.com/office/officeart/2018/2/layout/IconCircleList"/>
    <dgm:cxn modelId="{BCCBC18C-4131-4C26-99AC-0D5CF74DEF25}" type="presParOf" srcId="{63DDFF53-8680-4628-815B-BE55BE9D0626}" destId="{D5BC307C-2926-4BFC-BBF4-E0E47BA7C24E}" srcOrd="3" destOrd="0" presId="urn:microsoft.com/office/officeart/2018/2/layout/IconCircleList"/>
    <dgm:cxn modelId="{830E39C7-0B92-46D4-A619-2A2027E40C0F}" type="presParOf" srcId="{10CF934D-6BE4-4DFC-981F-3F4BC44C76EE}" destId="{AD423586-4603-4E3A-9537-E2AF0C380695}" srcOrd="9" destOrd="0" presId="urn:microsoft.com/office/officeart/2018/2/layout/IconCircleList"/>
    <dgm:cxn modelId="{3156C589-A602-4289-A0AD-E7DA1F6DC455}" type="presParOf" srcId="{10CF934D-6BE4-4DFC-981F-3F4BC44C76EE}" destId="{4429DCE0-88A3-47AD-98AB-5B4E92B98930}" srcOrd="10" destOrd="0" presId="urn:microsoft.com/office/officeart/2018/2/layout/IconCircleList"/>
    <dgm:cxn modelId="{C21E70F2-AB66-4A85-AC23-47C512FCECCF}" type="presParOf" srcId="{4429DCE0-88A3-47AD-98AB-5B4E92B98930}" destId="{80E241E8-24E6-4640-A0AE-9A80BFF2A1C3}" srcOrd="0" destOrd="0" presId="urn:microsoft.com/office/officeart/2018/2/layout/IconCircleList"/>
    <dgm:cxn modelId="{FCE522FE-CE45-428C-B444-171C273808C5}" type="presParOf" srcId="{4429DCE0-88A3-47AD-98AB-5B4E92B98930}" destId="{BBA1C504-47D5-49F8-AC97-C6E4D342A82A}" srcOrd="1" destOrd="0" presId="urn:microsoft.com/office/officeart/2018/2/layout/IconCircleList"/>
    <dgm:cxn modelId="{1181E094-3D35-42AE-857E-0653160B09FA}" type="presParOf" srcId="{4429DCE0-88A3-47AD-98AB-5B4E92B98930}" destId="{531DD398-BEE0-4F15-9E4C-DEA17F8E393A}" srcOrd="2" destOrd="0" presId="urn:microsoft.com/office/officeart/2018/2/layout/IconCircleList"/>
    <dgm:cxn modelId="{466D4D6B-F765-445E-A8C4-838FE8BECA6D}" type="presParOf" srcId="{4429DCE0-88A3-47AD-98AB-5B4E92B98930}" destId="{FBD4FA2E-3B95-495D-9C06-3E0D6088396B}"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E3D5A7-D66A-4B7F-AED5-C351DC820E6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62704DC-DC24-4FD3-89DF-46DEE78B7537}">
      <dgm:prSet phldrT="[Text]" custT="1"/>
      <dgm:spPr>
        <a:gradFill rotWithShape="0">
          <a:gsLst>
            <a:gs pos="0">
              <a:srgbClr val="00543A"/>
            </a:gs>
            <a:gs pos="65000">
              <a:schemeClr val="accent6"/>
            </a:gs>
            <a:gs pos="100000">
              <a:srgbClr val="75B6A2"/>
            </a:gs>
          </a:gsLst>
          <a:lin ang="13500000" scaled="1"/>
        </a:gradFill>
        <a:ln>
          <a:noFill/>
        </a:ln>
      </dgm:spPr>
      <dgm:t>
        <a:bodyPr/>
        <a:lstStyle/>
        <a:p>
          <a:r>
            <a:rPr lang="en-US" sz="2400" b="1" u="none">
              <a:latin typeface="+mj-lt"/>
            </a:rPr>
            <a:t>Medical</a:t>
          </a:r>
        </a:p>
      </dgm:t>
    </dgm:pt>
    <dgm:pt modelId="{862EE3C3-8566-4360-AF05-2A233AAEDD36}" type="parTrans" cxnId="{93E7D2A4-B4A1-48D9-B717-76AC9F2241E3}">
      <dgm:prSet/>
      <dgm:spPr/>
      <dgm:t>
        <a:bodyPr/>
        <a:lstStyle/>
        <a:p>
          <a:endParaRPr lang="en-US" sz="1400"/>
        </a:p>
      </dgm:t>
    </dgm:pt>
    <dgm:pt modelId="{16FD8836-0BC1-44EE-9083-5B9D3BEB47E3}" type="sibTrans" cxnId="{93E7D2A4-B4A1-48D9-B717-76AC9F2241E3}">
      <dgm:prSet/>
      <dgm:spPr/>
      <dgm:t>
        <a:bodyPr/>
        <a:lstStyle/>
        <a:p>
          <a:endParaRPr lang="en-US" sz="1400"/>
        </a:p>
      </dgm:t>
    </dgm:pt>
    <dgm:pt modelId="{DB555308-38AB-4807-9C78-005E2B213FAD}">
      <dgm:prSet phldrT="[Text]" custT="1"/>
      <dgm:spPr>
        <a:gradFill rotWithShape="0">
          <a:gsLst>
            <a:gs pos="0">
              <a:srgbClr val="00543A"/>
            </a:gs>
            <a:gs pos="65000">
              <a:schemeClr val="accent6"/>
            </a:gs>
            <a:gs pos="100000">
              <a:srgbClr val="75B6A2"/>
            </a:gs>
          </a:gsLst>
          <a:lin ang="13500000" scaled="1"/>
        </a:gradFill>
        <a:ln>
          <a:noFill/>
        </a:ln>
      </dgm:spPr>
      <dgm:t>
        <a:bodyPr/>
        <a:lstStyle/>
        <a:p>
          <a:pPr>
            <a:buNone/>
          </a:pPr>
          <a:r>
            <a:rPr lang="en-US" sz="2400" b="1" u="none">
              <a:latin typeface="+mj-lt"/>
            </a:rPr>
            <a:t>Prescription</a:t>
          </a:r>
        </a:p>
      </dgm:t>
    </dgm:pt>
    <dgm:pt modelId="{C81ED4DB-F30A-47CF-A7CE-3E179CE55576}" type="parTrans" cxnId="{843875DA-2A44-4E92-900E-CB4AB17E30AD}">
      <dgm:prSet/>
      <dgm:spPr/>
      <dgm:t>
        <a:bodyPr/>
        <a:lstStyle/>
        <a:p>
          <a:endParaRPr lang="en-US" sz="1400"/>
        </a:p>
      </dgm:t>
    </dgm:pt>
    <dgm:pt modelId="{97C54A38-7790-482D-9672-CF51594E9995}" type="sibTrans" cxnId="{843875DA-2A44-4E92-900E-CB4AB17E30AD}">
      <dgm:prSet/>
      <dgm:spPr/>
      <dgm:t>
        <a:bodyPr/>
        <a:lstStyle/>
        <a:p>
          <a:endParaRPr lang="en-US" sz="1400"/>
        </a:p>
      </dgm:t>
    </dgm:pt>
    <dgm:pt modelId="{A5D3E98F-7230-438F-8DB0-B6627A3360D7}">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a:solidFill>
                <a:srgbClr val="007852"/>
              </a:solidFill>
              <a:latin typeface="+mj-lt"/>
            </a:rPr>
            <a:t>  Tier 2 Preferred Brand:      $40</a:t>
          </a:r>
        </a:p>
      </dgm:t>
    </dgm:pt>
    <dgm:pt modelId="{B7C38670-1EBD-41E3-A9A6-75700E0E3277}" type="parTrans" cxnId="{3EB67523-F082-4DE3-99ED-32F809F5D7CC}">
      <dgm:prSet/>
      <dgm:spPr/>
      <dgm:t>
        <a:bodyPr/>
        <a:lstStyle/>
        <a:p>
          <a:endParaRPr lang="en-US" sz="1400"/>
        </a:p>
      </dgm:t>
    </dgm:pt>
    <dgm:pt modelId="{A9F4DBF7-7885-4459-8837-BBCFDBA7DF28}" type="sibTrans" cxnId="{3EB67523-F082-4DE3-99ED-32F809F5D7CC}">
      <dgm:prSet/>
      <dgm:spPr/>
      <dgm:t>
        <a:bodyPr/>
        <a:lstStyle/>
        <a:p>
          <a:endParaRPr lang="en-US" sz="1400"/>
        </a:p>
      </dgm:t>
    </dgm:pt>
    <dgm:pt modelId="{4CCE3974-96B1-41E9-9295-0EA5162B38B7}">
      <dgm:prSet phldrT="[Text]" custT="1"/>
      <dgm:spPr>
        <a:gradFill rotWithShape="0">
          <a:gsLst>
            <a:gs pos="0">
              <a:srgbClr val="00543A"/>
            </a:gs>
            <a:gs pos="65000">
              <a:schemeClr val="accent6"/>
            </a:gs>
            <a:gs pos="100000">
              <a:srgbClr val="75B6A2"/>
            </a:gs>
          </a:gsLst>
          <a:lin ang="13500000" scaled="1"/>
        </a:gradFill>
        <a:ln>
          <a:noFill/>
        </a:ln>
      </dgm:spPr>
      <dgm:t>
        <a:bodyPr/>
        <a:lstStyle/>
        <a:p>
          <a:pPr>
            <a:buNone/>
          </a:pPr>
          <a:r>
            <a:rPr lang="en-US" sz="2300" b="1" u="none">
              <a:latin typeface="+mj-lt"/>
            </a:rPr>
            <a:t>Value Added Benefits</a:t>
          </a:r>
        </a:p>
      </dgm:t>
    </dgm:pt>
    <dgm:pt modelId="{694706DF-5242-4CED-A7A5-2EDF89EC04EF}" type="parTrans" cxnId="{28FC87B3-6944-4182-B08E-9613DEB0E0DA}">
      <dgm:prSet/>
      <dgm:spPr/>
      <dgm:t>
        <a:bodyPr/>
        <a:lstStyle/>
        <a:p>
          <a:endParaRPr lang="en-US" sz="1400"/>
        </a:p>
      </dgm:t>
    </dgm:pt>
    <dgm:pt modelId="{808D4D7D-3FFA-46E4-8F98-BC93C6F6F1DB}" type="sibTrans" cxnId="{28FC87B3-6944-4182-B08E-9613DEB0E0DA}">
      <dgm:prSet/>
      <dgm:spPr/>
      <dgm:t>
        <a:bodyPr/>
        <a:lstStyle/>
        <a:p>
          <a:endParaRPr lang="en-US" sz="1400"/>
        </a:p>
      </dgm:t>
    </dgm:pt>
    <dgm:pt modelId="{B4626A19-82D5-4728-B294-C9E813689ED1}">
      <dgm:prSet phldrT="[Text]" custT="1"/>
      <dgm:spPr>
        <a:solidFill>
          <a:srgbClr val="D9EBE6">
            <a:alpha val="39000"/>
          </a:srgbClr>
        </a:solidFill>
        <a:ln>
          <a:noFill/>
        </a:ln>
        <a:effectLst>
          <a:softEdge rad="127000"/>
        </a:effectLst>
      </dgm:spPr>
      <dgm:t>
        <a:bodyPr lIns="237744" tIns="128016"/>
        <a:lstStyle/>
        <a:p>
          <a:pPr>
            <a:lnSpc>
              <a:spcPct val="150000"/>
            </a:lnSpc>
          </a:pPr>
          <a:r>
            <a:rPr lang="en-US" sz="1400">
              <a:solidFill>
                <a:srgbClr val="007852"/>
              </a:solidFill>
              <a:latin typeface="+mj-lt"/>
            </a:rPr>
            <a:t>No PCP Referrals</a:t>
          </a:r>
        </a:p>
      </dgm:t>
    </dgm:pt>
    <dgm:pt modelId="{2A376E56-11CE-4171-A5C0-574999325F40}" type="parTrans" cxnId="{28F99058-29BD-4558-B773-97D19CE4DC46}">
      <dgm:prSet/>
      <dgm:spPr/>
      <dgm:t>
        <a:bodyPr/>
        <a:lstStyle/>
        <a:p>
          <a:endParaRPr lang="en-US" sz="1400"/>
        </a:p>
      </dgm:t>
    </dgm:pt>
    <dgm:pt modelId="{C702D186-1256-4057-AB68-805006BF69E8}" type="sibTrans" cxnId="{28F99058-29BD-4558-B773-97D19CE4DC46}">
      <dgm:prSet/>
      <dgm:spPr/>
      <dgm:t>
        <a:bodyPr/>
        <a:lstStyle/>
        <a:p>
          <a:endParaRPr lang="en-US" sz="1400"/>
        </a:p>
      </dgm:t>
    </dgm:pt>
    <dgm:pt modelId="{6601D5FC-71C3-4799-8149-452D60E259B6}">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a:solidFill>
                <a:srgbClr val="007852"/>
              </a:solidFill>
              <a:latin typeface="+mj-lt"/>
            </a:rPr>
            <a:t>  Tier 3 Non-Preferred:	        $70</a:t>
          </a:r>
        </a:p>
      </dgm:t>
    </dgm:pt>
    <dgm:pt modelId="{49B9F204-0514-4B97-AC6F-0D9A49DB429F}" type="parTrans" cxnId="{EDBF4964-0A41-4ACD-B41D-1DAD57BDDD66}">
      <dgm:prSet/>
      <dgm:spPr/>
      <dgm:t>
        <a:bodyPr/>
        <a:lstStyle/>
        <a:p>
          <a:endParaRPr lang="en-US"/>
        </a:p>
      </dgm:t>
    </dgm:pt>
    <dgm:pt modelId="{210B6240-7F90-4596-ABBF-0304A03A9742}" type="sibTrans" cxnId="{EDBF4964-0A41-4ACD-B41D-1DAD57BDDD66}">
      <dgm:prSet/>
      <dgm:spPr/>
      <dgm:t>
        <a:bodyPr/>
        <a:lstStyle/>
        <a:p>
          <a:endParaRPr lang="en-US"/>
        </a:p>
      </dgm:t>
    </dgm:pt>
    <dgm:pt modelId="{15DAB45C-50D0-46AE-A525-5989769E46D8}">
      <dgm:prSet phldrT="[Text]" custT="1"/>
      <dgm:spPr>
        <a:solidFill>
          <a:srgbClr val="D9EBE6">
            <a:alpha val="39000"/>
          </a:srgbClr>
        </a:solidFill>
        <a:ln>
          <a:noFill/>
        </a:ln>
        <a:effectLst>
          <a:softEdge rad="127000"/>
        </a:effectLst>
      </dgm:spPr>
      <dgm:t>
        <a:bodyPr lIns="237744" tIns="128016"/>
        <a:lstStyle/>
        <a:p>
          <a:pPr>
            <a:lnSpc>
              <a:spcPct val="150000"/>
            </a:lnSpc>
          </a:pPr>
          <a:r>
            <a:rPr lang="en-US" sz="1400">
              <a:solidFill>
                <a:srgbClr val="007852"/>
              </a:solidFill>
              <a:latin typeface="+mj-lt"/>
            </a:rPr>
            <a:t>Select Generics ($0 Copay)</a:t>
          </a:r>
        </a:p>
      </dgm:t>
    </dgm:pt>
    <dgm:pt modelId="{D85F927A-205F-4ED9-A0C8-A23B4B97FADD}" type="parTrans" cxnId="{D3F2485C-979A-48CD-BFAA-5A0860EB680C}">
      <dgm:prSet/>
      <dgm:spPr/>
      <dgm:t>
        <a:bodyPr/>
        <a:lstStyle/>
        <a:p>
          <a:endParaRPr lang="en-US"/>
        </a:p>
      </dgm:t>
    </dgm:pt>
    <dgm:pt modelId="{6F5EAED9-1CA1-4946-BB9B-86B35CD60F4A}" type="sibTrans" cxnId="{D3F2485C-979A-48CD-BFAA-5A0860EB680C}">
      <dgm:prSet/>
      <dgm:spPr/>
      <dgm:t>
        <a:bodyPr/>
        <a:lstStyle/>
        <a:p>
          <a:endParaRPr lang="en-US"/>
        </a:p>
      </dgm:t>
    </dgm:pt>
    <dgm:pt modelId="{AED83F84-0325-4E71-9B86-649E060DE4D3}">
      <dgm:prSet phldrT="[Text]" custT="1"/>
      <dgm:spPr>
        <a:solidFill>
          <a:srgbClr val="D9EBE6">
            <a:alpha val="39000"/>
          </a:srgbClr>
        </a:solidFill>
        <a:ln>
          <a:noFill/>
        </a:ln>
        <a:effectLst>
          <a:softEdge rad="127000"/>
        </a:effectLst>
      </dgm:spPr>
      <dgm:t>
        <a:bodyPr lIns="237744" tIns="128016"/>
        <a:lstStyle/>
        <a:p>
          <a:pPr>
            <a:lnSpc>
              <a:spcPct val="100000"/>
            </a:lnSpc>
            <a:buFontTx/>
            <a:buNone/>
          </a:pPr>
          <a:r>
            <a:rPr lang="en-US" sz="1400" b="1">
              <a:solidFill>
                <a:srgbClr val="002A1F"/>
              </a:solidFill>
              <a:latin typeface="+mj-lt"/>
            </a:rPr>
            <a:t>IP Hospital:		</a:t>
          </a:r>
          <a:r>
            <a:rPr lang="en-US" sz="1400" b="1" i="1">
              <a:solidFill>
                <a:srgbClr val="002A1F"/>
              </a:solidFill>
              <a:latin typeface="+mj-lt"/>
            </a:rPr>
            <a:t>$400/day            </a:t>
          </a:r>
          <a:r>
            <a:rPr lang="en-US" sz="1400" b="1">
              <a:solidFill>
                <a:srgbClr val="002A1F"/>
              </a:solidFill>
              <a:latin typeface="+mj-lt"/>
            </a:rPr>
            <a:t>			</a:t>
          </a:r>
          <a:r>
            <a:rPr lang="en-US" sz="1050" b="1" i="1">
              <a:solidFill>
                <a:srgbClr val="002A1F"/>
              </a:solidFill>
              <a:latin typeface="+mj-lt"/>
            </a:rPr>
            <a:t>(max $2,000)</a:t>
          </a:r>
          <a:endParaRPr lang="en-US" sz="1050" b="0" i="1">
            <a:solidFill>
              <a:srgbClr val="002A1F"/>
            </a:solidFill>
            <a:latin typeface="+mj-lt"/>
          </a:endParaRPr>
        </a:p>
      </dgm:t>
    </dgm:pt>
    <dgm:pt modelId="{574BE22A-056F-4F2B-AAAB-66E16F408A9F}" type="parTrans" cxnId="{15477B97-187E-4355-AA09-43EE351C7972}">
      <dgm:prSet/>
      <dgm:spPr/>
      <dgm:t>
        <a:bodyPr/>
        <a:lstStyle/>
        <a:p>
          <a:endParaRPr lang="en-US"/>
        </a:p>
      </dgm:t>
    </dgm:pt>
    <dgm:pt modelId="{D35C11F6-70E8-43A7-BED9-3B100169521F}" type="sibTrans" cxnId="{15477B97-187E-4355-AA09-43EE351C7972}">
      <dgm:prSet/>
      <dgm:spPr/>
      <dgm:t>
        <a:bodyPr/>
        <a:lstStyle/>
        <a:p>
          <a:endParaRPr lang="en-US"/>
        </a:p>
      </dgm:t>
    </dgm:pt>
    <dgm:pt modelId="{57261805-0A90-470C-85D4-0A766CDE721B}">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0" u="sng">
              <a:solidFill>
                <a:srgbClr val="007852"/>
              </a:solidFill>
              <a:latin typeface="+mj-lt"/>
            </a:rPr>
            <a:t>30-day supply</a:t>
          </a:r>
        </a:p>
      </dgm:t>
    </dgm:pt>
    <dgm:pt modelId="{1C5A0B2C-FC70-47CF-8A2B-41EBA2EE643F}" type="parTrans" cxnId="{D7012F5F-C954-4229-8D77-3BAA352CCFBD}">
      <dgm:prSet/>
      <dgm:spPr/>
      <dgm:t>
        <a:bodyPr/>
        <a:lstStyle/>
        <a:p>
          <a:endParaRPr lang="en-US"/>
        </a:p>
      </dgm:t>
    </dgm:pt>
    <dgm:pt modelId="{7367FD00-2DB5-4EE9-BDEE-D94B8682B160}" type="sibTrans" cxnId="{D7012F5F-C954-4229-8D77-3BAA352CCFBD}">
      <dgm:prSet/>
      <dgm:spPr/>
      <dgm:t>
        <a:bodyPr/>
        <a:lstStyle/>
        <a:p>
          <a:endParaRPr lang="en-US"/>
        </a:p>
      </dgm:t>
    </dgm:pt>
    <dgm:pt modelId="{030774D2-38B5-4007-AE1C-ED885FC1AB80}">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1">
              <a:solidFill>
                <a:srgbClr val="002A1F"/>
              </a:solidFill>
              <a:latin typeface="+mj-lt"/>
            </a:rPr>
            <a:t>  Costco</a:t>
          </a:r>
        </a:p>
      </dgm:t>
    </dgm:pt>
    <dgm:pt modelId="{0A4D8F6E-CD7B-4816-9C59-B09C93650E32}" type="parTrans" cxnId="{6FE8DA61-3EB3-4E3A-A243-9EBAF09ADE48}">
      <dgm:prSet/>
      <dgm:spPr/>
      <dgm:t>
        <a:bodyPr/>
        <a:lstStyle/>
        <a:p>
          <a:endParaRPr lang="en-US"/>
        </a:p>
      </dgm:t>
    </dgm:pt>
    <dgm:pt modelId="{061F62F8-E0D9-4B0E-982E-C5B353D3AC99}" type="sibTrans" cxnId="{6FE8DA61-3EB3-4E3A-A243-9EBAF09ADE48}">
      <dgm:prSet/>
      <dgm:spPr/>
      <dgm:t>
        <a:bodyPr/>
        <a:lstStyle/>
        <a:p>
          <a:endParaRPr lang="en-US"/>
        </a:p>
      </dgm:t>
    </dgm:pt>
    <dgm:pt modelId="{0B94E5EA-A0C1-4A83-B792-246F99119A90}">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a:solidFill>
                <a:srgbClr val="007852"/>
              </a:solidFill>
              <a:latin typeface="+mj-lt"/>
            </a:rPr>
            <a:t>  Walgreens</a:t>
          </a:r>
        </a:p>
      </dgm:t>
    </dgm:pt>
    <dgm:pt modelId="{ADF402EA-588E-4167-9974-F5AA5CB566A6}" type="parTrans" cxnId="{B22EB135-3542-4FA2-9A5B-F75F9E140E4C}">
      <dgm:prSet/>
      <dgm:spPr/>
      <dgm:t>
        <a:bodyPr/>
        <a:lstStyle/>
        <a:p>
          <a:endParaRPr lang="en-US"/>
        </a:p>
      </dgm:t>
    </dgm:pt>
    <dgm:pt modelId="{E58EBB55-E802-4271-B779-57B072B685E2}" type="sibTrans" cxnId="{B22EB135-3542-4FA2-9A5B-F75F9E140E4C}">
      <dgm:prSet/>
      <dgm:spPr/>
      <dgm:t>
        <a:bodyPr/>
        <a:lstStyle/>
        <a:p>
          <a:endParaRPr lang="en-US"/>
        </a:p>
      </dgm:t>
    </dgm:pt>
    <dgm:pt modelId="{33C72177-4117-4D74-95D0-5DD2E550B1B2}">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0" u="sng">
              <a:solidFill>
                <a:srgbClr val="007852"/>
              </a:solidFill>
              <a:latin typeface="+mj-lt"/>
            </a:rPr>
            <a:t>90-day supply</a:t>
          </a:r>
          <a:endParaRPr lang="en-US" sz="800" b="0">
            <a:solidFill>
              <a:srgbClr val="007852"/>
            </a:solidFill>
          </a:endParaRPr>
        </a:p>
      </dgm:t>
    </dgm:pt>
    <dgm:pt modelId="{1D913458-8CBB-4275-9BD8-934B3E06E5DD}" type="parTrans" cxnId="{67AC1EFE-4E09-4F56-83E8-C072B888906D}">
      <dgm:prSet/>
      <dgm:spPr/>
      <dgm:t>
        <a:bodyPr/>
        <a:lstStyle/>
        <a:p>
          <a:endParaRPr lang="en-US"/>
        </a:p>
      </dgm:t>
    </dgm:pt>
    <dgm:pt modelId="{62797D2F-AC08-4935-AEE4-1AEC7EF7B270}" type="sibTrans" cxnId="{67AC1EFE-4E09-4F56-83E8-C072B888906D}">
      <dgm:prSet/>
      <dgm:spPr/>
      <dgm:t>
        <a:bodyPr/>
        <a:lstStyle/>
        <a:p>
          <a:endParaRPr lang="en-US"/>
        </a:p>
      </dgm:t>
    </dgm:pt>
    <dgm:pt modelId="{7DE9036B-F486-4E22-9B5F-B28B37EC34AD}">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1">
              <a:solidFill>
                <a:srgbClr val="002A1F"/>
              </a:solidFill>
              <a:latin typeface="+mj-lt"/>
            </a:rPr>
            <a:t>OP Hospital:		</a:t>
          </a:r>
          <a:r>
            <a:rPr lang="en-US" sz="1400" b="1" i="1">
              <a:solidFill>
                <a:srgbClr val="002A1F"/>
              </a:solidFill>
              <a:latin typeface="+mj-lt"/>
            </a:rPr>
            <a:t>$350</a:t>
          </a:r>
        </a:p>
      </dgm:t>
    </dgm:pt>
    <dgm:pt modelId="{4BFE2467-54B2-41D6-B6CD-2BB4AE48A94D}" type="parTrans" cxnId="{3C5A2D91-C790-4FB3-B620-007F70576479}">
      <dgm:prSet/>
      <dgm:spPr/>
      <dgm:t>
        <a:bodyPr/>
        <a:lstStyle/>
        <a:p>
          <a:endParaRPr lang="en-US"/>
        </a:p>
      </dgm:t>
    </dgm:pt>
    <dgm:pt modelId="{5E83312D-4696-47BB-ADC7-AE4D54CFF9F6}" type="sibTrans" cxnId="{3C5A2D91-C790-4FB3-B620-007F70576479}">
      <dgm:prSet/>
      <dgm:spPr/>
      <dgm:t>
        <a:bodyPr/>
        <a:lstStyle/>
        <a:p>
          <a:endParaRPr lang="en-US"/>
        </a:p>
      </dgm:t>
    </dgm:pt>
    <dgm:pt modelId="{5800CE2E-BDE1-484A-9324-2C7FEA5FCDCD}">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0">
              <a:solidFill>
                <a:srgbClr val="007852"/>
              </a:solidFill>
              <a:latin typeface="+mj-lt"/>
            </a:rPr>
            <a:t>Deductible:		$0</a:t>
          </a:r>
        </a:p>
      </dgm:t>
    </dgm:pt>
    <dgm:pt modelId="{379D8860-EE36-465A-B457-408417FEFA19}" type="parTrans" cxnId="{D711A943-10E1-4418-A464-86DA5B91E6A9}">
      <dgm:prSet/>
      <dgm:spPr/>
      <dgm:t>
        <a:bodyPr/>
        <a:lstStyle/>
        <a:p>
          <a:endParaRPr lang="en-US"/>
        </a:p>
      </dgm:t>
    </dgm:pt>
    <dgm:pt modelId="{FF50EAD4-23EA-4D65-9C72-E496DC6F02BD}" type="sibTrans" cxnId="{D711A943-10E1-4418-A464-86DA5B91E6A9}">
      <dgm:prSet/>
      <dgm:spPr/>
      <dgm:t>
        <a:bodyPr/>
        <a:lstStyle/>
        <a:p>
          <a:endParaRPr lang="en-US"/>
        </a:p>
      </dgm:t>
    </dgm:pt>
    <dgm:pt modelId="{916CC17D-5EAF-4050-B17F-3E5FED157F9B}">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0" u="sng">
              <a:solidFill>
                <a:srgbClr val="007852"/>
              </a:solidFill>
              <a:latin typeface="+mj-lt"/>
            </a:rPr>
            <a:t>Mail-Order Vendors</a:t>
          </a:r>
          <a:endParaRPr lang="en-US" sz="1800" b="1">
            <a:solidFill>
              <a:srgbClr val="007852"/>
            </a:solidFill>
            <a:latin typeface="+mj-lt"/>
          </a:endParaRPr>
        </a:p>
      </dgm:t>
    </dgm:pt>
    <dgm:pt modelId="{CEE5E862-5638-4150-8180-E11E314D6034}" type="parTrans" cxnId="{B1F9B7E6-869A-404F-863D-7C5A5AA2A11F}">
      <dgm:prSet/>
      <dgm:spPr/>
      <dgm:t>
        <a:bodyPr/>
        <a:lstStyle/>
        <a:p>
          <a:endParaRPr lang="en-US"/>
        </a:p>
      </dgm:t>
    </dgm:pt>
    <dgm:pt modelId="{FFB79211-EB35-422E-A721-C07F455EA72F}" type="sibTrans" cxnId="{B1F9B7E6-869A-404F-863D-7C5A5AA2A11F}">
      <dgm:prSet/>
      <dgm:spPr/>
      <dgm:t>
        <a:bodyPr/>
        <a:lstStyle/>
        <a:p>
          <a:endParaRPr lang="en-US"/>
        </a:p>
      </dgm:t>
    </dgm:pt>
    <dgm:pt modelId="{17AB7495-A87F-461C-BA7D-6427D8EAF606}">
      <dgm:prSet phldrT="[Text]" custT="1"/>
      <dgm:spPr>
        <a:solidFill>
          <a:srgbClr val="D9EBE6">
            <a:alpha val="39000"/>
          </a:srgbClr>
        </a:solidFill>
        <a:ln>
          <a:noFill/>
        </a:ln>
        <a:effectLst>
          <a:softEdge rad="127000"/>
        </a:effectLst>
      </dgm:spPr>
      <dgm:t>
        <a:bodyPr/>
        <a:lstStyle/>
        <a:p>
          <a:pPr>
            <a:lnSpc>
              <a:spcPct val="150000"/>
            </a:lnSpc>
            <a:buFontTx/>
            <a:buNone/>
          </a:pPr>
          <a:r>
            <a:rPr lang="en-US" sz="1400" b="1">
              <a:solidFill>
                <a:srgbClr val="002A1F"/>
              </a:solidFill>
              <a:latin typeface="+mj-lt"/>
            </a:rPr>
            <a:t>ER Copay:		</a:t>
          </a:r>
          <a:r>
            <a:rPr lang="en-US" sz="1400" b="1" i="1">
              <a:solidFill>
                <a:srgbClr val="002A1F"/>
              </a:solidFill>
              <a:latin typeface="+mj-lt"/>
            </a:rPr>
            <a:t>$300</a:t>
          </a:r>
        </a:p>
      </dgm:t>
    </dgm:pt>
    <dgm:pt modelId="{2855ECBD-A7CE-4499-9BE2-714A26841357}" type="parTrans" cxnId="{50F1FCED-933D-43C5-9B9D-E10DD2BDA0DF}">
      <dgm:prSet/>
      <dgm:spPr/>
      <dgm:t>
        <a:bodyPr/>
        <a:lstStyle/>
        <a:p>
          <a:endParaRPr lang="en-US"/>
        </a:p>
      </dgm:t>
    </dgm:pt>
    <dgm:pt modelId="{7F5C9580-33F6-4009-8FC6-5EC3E51707E0}" type="sibTrans" cxnId="{50F1FCED-933D-43C5-9B9D-E10DD2BDA0DF}">
      <dgm:prSet/>
      <dgm:spPr/>
      <dgm:t>
        <a:bodyPr/>
        <a:lstStyle/>
        <a:p>
          <a:endParaRPr lang="en-US"/>
        </a:p>
      </dgm:t>
    </dgm:pt>
    <dgm:pt modelId="{3668B39D-F8C0-4F3B-8794-48CFE8D28A82}">
      <dgm:prSet phldrT="[Text]" custT="1"/>
      <dgm:spPr>
        <a:solidFill>
          <a:srgbClr val="D9EBE6">
            <a:alpha val="39000"/>
          </a:srgbClr>
        </a:solidFill>
        <a:ln>
          <a:noFill/>
        </a:ln>
        <a:effectLst>
          <a:softEdge rad="127000"/>
        </a:effectLst>
      </dgm:spPr>
      <dgm:t>
        <a:bodyPr lIns="237744" tIns="128016"/>
        <a:lstStyle/>
        <a:p>
          <a:pPr>
            <a:lnSpc>
              <a:spcPct val="150000"/>
            </a:lnSpc>
            <a:buFont typeface="Arial" panose="020B0604020202020204" pitchFamily="34" charset="0"/>
            <a:buNone/>
          </a:pPr>
          <a:r>
            <a:rPr lang="en-US" sz="1400" b="1">
              <a:solidFill>
                <a:srgbClr val="002A1F"/>
              </a:solidFill>
              <a:latin typeface="+mj-lt"/>
            </a:rPr>
            <a:t>  2 copays for 3 months supply</a:t>
          </a:r>
        </a:p>
      </dgm:t>
    </dgm:pt>
    <dgm:pt modelId="{20BF45D5-4E4A-4AB4-864F-42FEC9342664}" type="parTrans" cxnId="{C0D1BC2D-E7E8-437C-8871-3F22805E6F33}">
      <dgm:prSet/>
      <dgm:spPr/>
      <dgm:t>
        <a:bodyPr/>
        <a:lstStyle/>
        <a:p>
          <a:endParaRPr lang="en-US"/>
        </a:p>
      </dgm:t>
    </dgm:pt>
    <dgm:pt modelId="{CFCF6F85-1B4F-4FC4-8887-D128ADD672F1}" type="sibTrans" cxnId="{C0D1BC2D-E7E8-437C-8871-3F22805E6F33}">
      <dgm:prSet/>
      <dgm:spPr/>
      <dgm:t>
        <a:bodyPr/>
        <a:lstStyle/>
        <a:p>
          <a:endParaRPr lang="en-US"/>
        </a:p>
      </dgm:t>
    </dgm:pt>
    <dgm:pt modelId="{C347A6DE-10D7-4242-9144-FFA65A926BCC}">
      <dgm:prSet phldrT="[Text]" custT="1"/>
      <dgm:spPr>
        <a:solidFill>
          <a:srgbClr val="D9EBE6">
            <a:alpha val="39000"/>
          </a:srgbClr>
        </a:solidFill>
        <a:ln>
          <a:noFill/>
        </a:ln>
        <a:effectLst>
          <a:softEdge rad="127000"/>
        </a:effectLst>
      </dgm:spPr>
      <dgm:t>
        <a:bodyPr/>
        <a:lstStyle/>
        <a:p>
          <a:pPr>
            <a:lnSpc>
              <a:spcPct val="150000"/>
            </a:lnSpc>
            <a:buFontTx/>
            <a:buNone/>
          </a:pPr>
          <a:r>
            <a:rPr lang="en-US" sz="1400" b="1">
              <a:solidFill>
                <a:srgbClr val="002A1F"/>
              </a:solidFill>
              <a:latin typeface="+mj-lt"/>
            </a:rPr>
            <a:t>PCP:			</a:t>
          </a:r>
          <a:r>
            <a:rPr lang="en-US" sz="1400" b="1" i="1">
              <a:solidFill>
                <a:srgbClr val="002A1F"/>
              </a:solidFill>
              <a:latin typeface="+mj-lt"/>
            </a:rPr>
            <a:t>$25</a:t>
          </a:r>
        </a:p>
      </dgm:t>
    </dgm:pt>
    <dgm:pt modelId="{97526146-96F2-44F5-A4CB-BAE6BBF718FC}" type="parTrans" cxnId="{AAA46A8E-EBB1-4BF3-9D73-89A7D212E457}">
      <dgm:prSet/>
      <dgm:spPr/>
      <dgm:t>
        <a:bodyPr/>
        <a:lstStyle/>
        <a:p>
          <a:endParaRPr lang="en-US"/>
        </a:p>
      </dgm:t>
    </dgm:pt>
    <dgm:pt modelId="{30A2630B-A193-41E5-BCC0-F007F74BE95A}" type="sibTrans" cxnId="{AAA46A8E-EBB1-4BF3-9D73-89A7D212E457}">
      <dgm:prSet/>
      <dgm:spPr/>
      <dgm:t>
        <a:bodyPr/>
        <a:lstStyle/>
        <a:p>
          <a:endParaRPr lang="en-US"/>
        </a:p>
      </dgm:t>
    </dgm:pt>
    <dgm:pt modelId="{A52212AC-0D23-44BD-A97F-4EC5B27BF89B}">
      <dgm:prSet custT="1"/>
      <dgm:spPr>
        <a:solidFill>
          <a:srgbClr val="D9EBE6">
            <a:alpha val="39000"/>
          </a:srgbClr>
        </a:solidFill>
        <a:effectLst>
          <a:softEdge rad="127000"/>
        </a:effectLst>
      </dgm:spPr>
      <dgm:t>
        <a:bodyPr/>
        <a:lstStyle/>
        <a:p>
          <a:pPr>
            <a:lnSpc>
              <a:spcPct val="150000"/>
            </a:lnSpc>
            <a:buFontTx/>
            <a:buNone/>
          </a:pPr>
          <a:r>
            <a:rPr lang="en-US" sz="1400" b="0">
              <a:solidFill>
                <a:srgbClr val="007852"/>
              </a:solidFill>
              <a:latin typeface="+mj-lt"/>
            </a:rPr>
            <a:t>Specialist:		$50</a:t>
          </a:r>
        </a:p>
      </dgm:t>
    </dgm:pt>
    <dgm:pt modelId="{EAB55B64-788E-47FB-B796-72FD8012A7F3}" type="parTrans" cxnId="{B7B50D48-9940-4512-8002-3978ABBF4015}">
      <dgm:prSet/>
      <dgm:spPr/>
      <dgm:t>
        <a:bodyPr/>
        <a:lstStyle/>
        <a:p>
          <a:endParaRPr lang="en-US"/>
        </a:p>
      </dgm:t>
    </dgm:pt>
    <dgm:pt modelId="{A6C4C38D-89B2-4A03-A76B-C675AFABC7EF}" type="sibTrans" cxnId="{B7B50D48-9940-4512-8002-3978ABBF4015}">
      <dgm:prSet/>
      <dgm:spPr/>
      <dgm:t>
        <a:bodyPr/>
        <a:lstStyle/>
        <a:p>
          <a:endParaRPr lang="en-US"/>
        </a:p>
      </dgm:t>
    </dgm:pt>
    <dgm:pt modelId="{90696C23-906F-4583-973E-E0B63319D20E}">
      <dgm:prSet custT="1"/>
      <dgm:spPr>
        <a:solidFill>
          <a:srgbClr val="D9EBE6">
            <a:alpha val="39000"/>
          </a:srgbClr>
        </a:solidFill>
        <a:effectLst>
          <a:softEdge rad="127000"/>
        </a:effectLst>
      </dgm:spPr>
      <dgm:t>
        <a:bodyPr/>
        <a:lstStyle/>
        <a:p>
          <a:pPr>
            <a:lnSpc>
              <a:spcPct val="150000"/>
            </a:lnSpc>
            <a:buFontTx/>
            <a:buNone/>
          </a:pPr>
          <a:r>
            <a:rPr lang="en-US" sz="1400" b="0">
              <a:solidFill>
                <a:srgbClr val="007852"/>
              </a:solidFill>
              <a:latin typeface="+mj-lt"/>
            </a:rPr>
            <a:t>Lab/X-ray:		$0</a:t>
          </a:r>
          <a:r>
            <a:rPr lang="en-US" sz="1400" b="1">
              <a:solidFill>
                <a:srgbClr val="C00000"/>
              </a:solidFill>
              <a:latin typeface="+mj-lt"/>
            </a:rPr>
            <a:t>*</a:t>
          </a:r>
        </a:p>
      </dgm:t>
    </dgm:pt>
    <dgm:pt modelId="{C9C08405-C693-4B60-A566-883EEA16A88C}" type="parTrans" cxnId="{C693ADF7-8251-476D-8816-75CE12D735A1}">
      <dgm:prSet/>
      <dgm:spPr/>
      <dgm:t>
        <a:bodyPr/>
        <a:lstStyle/>
        <a:p>
          <a:endParaRPr lang="en-US"/>
        </a:p>
      </dgm:t>
    </dgm:pt>
    <dgm:pt modelId="{DE0C9C68-A0F2-422A-A38C-62A27635ADE2}" type="sibTrans" cxnId="{C693ADF7-8251-476D-8816-75CE12D735A1}">
      <dgm:prSet/>
      <dgm:spPr/>
      <dgm:t>
        <a:bodyPr/>
        <a:lstStyle/>
        <a:p>
          <a:endParaRPr lang="en-US"/>
        </a:p>
      </dgm:t>
    </dgm:pt>
    <dgm:pt modelId="{E2C6A0AB-BCB3-40ED-BE1B-E57949C98D4D}">
      <dgm:prSet custT="1"/>
      <dgm:spPr>
        <a:solidFill>
          <a:srgbClr val="D9EBE6">
            <a:alpha val="39000"/>
          </a:srgbClr>
        </a:solidFill>
        <a:effectLst>
          <a:softEdge rad="127000"/>
        </a:effectLst>
      </dgm:spPr>
      <dgm:t>
        <a:bodyPr/>
        <a:lstStyle/>
        <a:p>
          <a:pPr>
            <a:lnSpc>
              <a:spcPct val="150000"/>
            </a:lnSpc>
            <a:buFontTx/>
            <a:buNone/>
          </a:pPr>
          <a:r>
            <a:rPr lang="en-US" sz="1400" b="0">
              <a:solidFill>
                <a:srgbClr val="007852"/>
              </a:solidFill>
              <a:latin typeface="+mj-lt"/>
            </a:rPr>
            <a:t>Complex Imaging: 	$200</a:t>
          </a:r>
          <a:r>
            <a:rPr lang="en-US" sz="1400" b="1">
              <a:solidFill>
                <a:srgbClr val="C00000"/>
              </a:solidFill>
              <a:latin typeface="+mj-lt"/>
            </a:rPr>
            <a:t>*</a:t>
          </a:r>
        </a:p>
      </dgm:t>
    </dgm:pt>
    <dgm:pt modelId="{8A09EF3C-1A1D-4BBE-AA32-A5F2F30725FD}" type="parTrans" cxnId="{6A250FEE-6A13-4592-AE72-7F987F78DA53}">
      <dgm:prSet/>
      <dgm:spPr/>
      <dgm:t>
        <a:bodyPr/>
        <a:lstStyle/>
        <a:p>
          <a:endParaRPr lang="en-US"/>
        </a:p>
      </dgm:t>
    </dgm:pt>
    <dgm:pt modelId="{4FB6E5E5-6426-430A-9EA4-6AF04DAC0F6F}" type="sibTrans" cxnId="{6A250FEE-6A13-4592-AE72-7F987F78DA53}">
      <dgm:prSet/>
      <dgm:spPr/>
      <dgm:t>
        <a:bodyPr/>
        <a:lstStyle/>
        <a:p>
          <a:endParaRPr lang="en-US"/>
        </a:p>
      </dgm:t>
    </dgm:pt>
    <dgm:pt modelId="{059ACFB5-008D-41C0-8BA2-15E99A8E5BD6}">
      <dgm:prSet phldrT="[Text]" custT="1"/>
      <dgm:spPr>
        <a:solidFill>
          <a:srgbClr val="D9EBE6">
            <a:alpha val="39000"/>
          </a:srgbClr>
        </a:solidFill>
        <a:ln>
          <a:noFill/>
        </a:ln>
        <a:effectLst>
          <a:softEdge rad="127000"/>
        </a:effectLst>
      </dgm:spPr>
      <dgm:t>
        <a:bodyPr lIns="237744" tIns="128016"/>
        <a:lstStyle/>
        <a:p>
          <a:pPr>
            <a:lnSpc>
              <a:spcPct val="90000"/>
            </a:lnSpc>
          </a:pPr>
          <a:endParaRPr lang="en-US" sz="400">
            <a:solidFill>
              <a:schemeClr val="tx1"/>
            </a:solidFill>
          </a:endParaRPr>
        </a:p>
      </dgm:t>
    </dgm:pt>
    <dgm:pt modelId="{9678D3D8-C0FE-4906-8B68-4537690DC4B3}" type="sibTrans" cxnId="{42D19187-420E-41AC-A36D-2E88C49EF14D}">
      <dgm:prSet/>
      <dgm:spPr/>
      <dgm:t>
        <a:bodyPr/>
        <a:lstStyle/>
        <a:p>
          <a:endParaRPr lang="en-US"/>
        </a:p>
      </dgm:t>
    </dgm:pt>
    <dgm:pt modelId="{CDBCD5A4-C16E-460E-BA59-A5BB5F3279AB}" type="parTrans" cxnId="{42D19187-420E-41AC-A36D-2E88C49EF14D}">
      <dgm:prSet/>
      <dgm:spPr/>
      <dgm:t>
        <a:bodyPr/>
        <a:lstStyle/>
        <a:p>
          <a:endParaRPr lang="en-US"/>
        </a:p>
      </dgm:t>
    </dgm:pt>
    <dgm:pt modelId="{D389654C-ECF7-4483-AF53-51A75EBC063F}">
      <dgm:prSet phldrT="[Text]" custT="1"/>
      <dgm:spPr>
        <a:solidFill>
          <a:srgbClr val="D9EBE6">
            <a:alpha val="39000"/>
          </a:srgbClr>
        </a:solidFill>
        <a:ln>
          <a:noFill/>
        </a:ln>
        <a:effectLst>
          <a:softEdge rad="127000"/>
        </a:effectLst>
      </dgm:spPr>
      <dgm:t>
        <a:bodyPr lIns="237744" tIns="128016"/>
        <a:lstStyle/>
        <a:p>
          <a:pPr>
            <a:lnSpc>
              <a:spcPct val="150000"/>
            </a:lnSpc>
            <a:buFontTx/>
            <a:buNone/>
          </a:pPr>
          <a:endParaRPr lang="en-US" sz="200" b="1" i="1">
            <a:solidFill>
              <a:srgbClr val="002A1F"/>
            </a:solidFill>
            <a:latin typeface="+mj-lt"/>
          </a:endParaRPr>
        </a:p>
      </dgm:t>
    </dgm:pt>
    <dgm:pt modelId="{7A0FFC26-81A3-4A89-B1BF-FD6E865C27AD}" type="parTrans" cxnId="{1CD3CDEB-C5A2-4F9C-8F5F-52650A52F968}">
      <dgm:prSet/>
      <dgm:spPr/>
      <dgm:t>
        <a:bodyPr/>
        <a:lstStyle/>
        <a:p>
          <a:endParaRPr lang="en-US"/>
        </a:p>
      </dgm:t>
    </dgm:pt>
    <dgm:pt modelId="{AE0F5B48-9528-476C-B3C5-713B3FF25FB9}" type="sibTrans" cxnId="{1CD3CDEB-C5A2-4F9C-8F5F-52650A52F968}">
      <dgm:prSet/>
      <dgm:spPr/>
      <dgm:t>
        <a:bodyPr/>
        <a:lstStyle/>
        <a:p>
          <a:endParaRPr lang="en-US"/>
        </a:p>
      </dgm:t>
    </dgm:pt>
    <dgm:pt modelId="{6616C5C3-40AE-4C4E-94D9-80E8BD35CD71}">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0">
              <a:solidFill>
                <a:srgbClr val="007852"/>
              </a:solidFill>
              <a:latin typeface="+mj-lt"/>
            </a:rPr>
            <a:t>  Retail </a:t>
          </a:r>
          <a:r>
            <a:rPr lang="en-US" sz="1400" b="0" u="sng">
              <a:solidFill>
                <a:srgbClr val="007852"/>
              </a:solidFill>
              <a:latin typeface="+mj-lt"/>
            </a:rPr>
            <a:t>or</a:t>
          </a:r>
          <a:r>
            <a:rPr lang="en-US" sz="1400" b="0">
              <a:solidFill>
                <a:srgbClr val="007852"/>
              </a:solidFill>
              <a:latin typeface="+mj-lt"/>
            </a:rPr>
            <a:t> Mail Order</a:t>
          </a:r>
          <a:endParaRPr lang="en-US" sz="800" b="0">
            <a:solidFill>
              <a:srgbClr val="007852"/>
            </a:solidFill>
          </a:endParaRPr>
        </a:p>
      </dgm:t>
    </dgm:pt>
    <dgm:pt modelId="{8492F207-DB96-4786-8FB0-5954D33D98BC}" type="parTrans" cxnId="{410DB747-1777-4AC3-A8B8-9C0764C9AE14}">
      <dgm:prSet/>
      <dgm:spPr/>
      <dgm:t>
        <a:bodyPr/>
        <a:lstStyle/>
        <a:p>
          <a:endParaRPr lang="en-US"/>
        </a:p>
      </dgm:t>
    </dgm:pt>
    <dgm:pt modelId="{40EE0D18-16F2-4840-8A95-559EEEB401D9}" type="sibTrans" cxnId="{410DB747-1777-4AC3-A8B8-9C0764C9AE14}">
      <dgm:prSet/>
      <dgm:spPr/>
      <dgm:t>
        <a:bodyPr/>
        <a:lstStyle/>
        <a:p>
          <a:endParaRPr lang="en-US"/>
        </a:p>
      </dgm:t>
    </dgm:pt>
    <dgm:pt modelId="{DC0098B0-AADE-4A4B-B089-6AB251E7EA55}">
      <dgm:prSet phldrT="[Text]" custT="1"/>
      <dgm:spPr>
        <a:solidFill>
          <a:srgbClr val="D9EBE6">
            <a:alpha val="39000"/>
          </a:srgbClr>
        </a:solidFill>
        <a:ln>
          <a:noFill/>
        </a:ln>
        <a:effectLst>
          <a:softEdge rad="127000"/>
        </a:effectLst>
      </dgm:spPr>
      <dgm:t>
        <a:bodyPr lIns="237744" tIns="128016"/>
        <a:lstStyle/>
        <a:p>
          <a:pPr>
            <a:lnSpc>
              <a:spcPct val="150000"/>
            </a:lnSpc>
            <a:buFont typeface="Arial" panose="020B0604020202020204" pitchFamily="34" charset="0"/>
            <a:buChar char="•"/>
          </a:pPr>
          <a:endParaRPr lang="en-US" sz="400" b="1">
            <a:solidFill>
              <a:srgbClr val="002A1F"/>
            </a:solidFill>
            <a:latin typeface="+mj-lt"/>
          </a:endParaRPr>
        </a:p>
      </dgm:t>
    </dgm:pt>
    <dgm:pt modelId="{46ED3A3C-8ACA-4955-8D02-FA1567471E2C}" type="parTrans" cxnId="{187F2C08-BE05-4086-AB65-C12FEC0AC239}">
      <dgm:prSet/>
      <dgm:spPr/>
      <dgm:t>
        <a:bodyPr/>
        <a:lstStyle/>
        <a:p>
          <a:endParaRPr lang="en-US"/>
        </a:p>
      </dgm:t>
    </dgm:pt>
    <dgm:pt modelId="{B31784B6-832E-4690-8700-609412FF7237}" type="sibTrans" cxnId="{187F2C08-BE05-4086-AB65-C12FEC0AC239}">
      <dgm:prSet/>
      <dgm:spPr/>
      <dgm:t>
        <a:bodyPr/>
        <a:lstStyle/>
        <a:p>
          <a:endParaRPr lang="en-US"/>
        </a:p>
      </dgm:t>
    </dgm:pt>
    <dgm:pt modelId="{A7EDB6FF-70FB-49EF-B02E-EC367141A70D}">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a:solidFill>
                <a:srgbClr val="007852"/>
              </a:solidFill>
              <a:latin typeface="+mj-lt"/>
            </a:rPr>
            <a:t>  Tier 1 Preferred Generic:   $15</a:t>
          </a:r>
        </a:p>
      </dgm:t>
    </dgm:pt>
    <dgm:pt modelId="{B635DEC9-DE8E-47AA-8925-4FE8DB9765FA}" type="sibTrans" cxnId="{940DF94E-27BC-4660-90B8-E301BD6E5E46}">
      <dgm:prSet/>
      <dgm:spPr/>
      <dgm:t>
        <a:bodyPr/>
        <a:lstStyle/>
        <a:p>
          <a:endParaRPr lang="en-US" sz="1400"/>
        </a:p>
      </dgm:t>
    </dgm:pt>
    <dgm:pt modelId="{F2226E00-744D-4504-84CC-530F40B6B250}" type="parTrans" cxnId="{940DF94E-27BC-4660-90B8-E301BD6E5E46}">
      <dgm:prSet/>
      <dgm:spPr/>
      <dgm:t>
        <a:bodyPr/>
        <a:lstStyle/>
        <a:p>
          <a:endParaRPr lang="en-US" sz="1400"/>
        </a:p>
      </dgm:t>
    </dgm:pt>
    <dgm:pt modelId="{A26BFE25-54DB-41E9-86CA-97AB2E2C85D8}">
      <dgm:prSet phldrT="[Text]" custT="1"/>
      <dgm:spPr>
        <a:solidFill>
          <a:srgbClr val="D9EBE6">
            <a:alpha val="39000"/>
          </a:srgbClr>
        </a:solidFill>
        <a:ln>
          <a:noFill/>
        </a:ln>
        <a:effectLst>
          <a:softEdge rad="127000"/>
        </a:effectLst>
      </dgm:spPr>
      <dgm:t>
        <a:bodyPr lIns="237744" tIns="128016"/>
        <a:lstStyle/>
        <a:p>
          <a:pPr>
            <a:lnSpc>
              <a:spcPct val="150000"/>
            </a:lnSpc>
            <a:buFontTx/>
            <a:buNone/>
          </a:pPr>
          <a:r>
            <a:rPr lang="en-US" sz="1400" b="1">
              <a:solidFill>
                <a:srgbClr val="002A1F"/>
              </a:solidFill>
              <a:latin typeface="+mj-lt"/>
            </a:rPr>
            <a:t>  Tier 4 Specialty: 	      $300</a:t>
          </a:r>
          <a:endParaRPr lang="en-US" sz="1400">
            <a:solidFill>
              <a:schemeClr val="tx1"/>
            </a:solidFill>
            <a:latin typeface="+mj-lt"/>
          </a:endParaRPr>
        </a:p>
      </dgm:t>
    </dgm:pt>
    <dgm:pt modelId="{401273E8-55A3-4899-AE49-6E806A79FDB5}" type="parTrans" cxnId="{B8DAAC18-F9D6-4393-8357-BF7852F7CBAA}">
      <dgm:prSet/>
      <dgm:spPr/>
      <dgm:t>
        <a:bodyPr/>
        <a:lstStyle/>
        <a:p>
          <a:endParaRPr lang="en-US"/>
        </a:p>
      </dgm:t>
    </dgm:pt>
    <dgm:pt modelId="{71C58164-E3B7-4180-B477-E6B1787E3777}" type="sibTrans" cxnId="{B8DAAC18-F9D6-4393-8357-BF7852F7CBAA}">
      <dgm:prSet/>
      <dgm:spPr/>
      <dgm:t>
        <a:bodyPr/>
        <a:lstStyle/>
        <a:p>
          <a:endParaRPr lang="en-US"/>
        </a:p>
      </dgm:t>
    </dgm:pt>
    <dgm:pt modelId="{9ED96C38-40AF-4F05-A97A-5FEC2EF6556D}">
      <dgm:prSet phldrT="[Text]" custT="1"/>
      <dgm:spPr>
        <a:solidFill>
          <a:srgbClr val="D9EBE6">
            <a:alpha val="39000"/>
          </a:srgbClr>
        </a:solidFill>
        <a:ln>
          <a:noFill/>
        </a:ln>
        <a:effectLst>
          <a:softEdge rad="127000"/>
        </a:effectLst>
      </dgm:spPr>
      <dgm:t>
        <a:bodyPr/>
        <a:lstStyle/>
        <a:p>
          <a:pPr>
            <a:lnSpc>
              <a:spcPct val="150000"/>
            </a:lnSpc>
          </a:pPr>
          <a:r>
            <a:rPr lang="en-US" sz="1400">
              <a:solidFill>
                <a:srgbClr val="007852"/>
              </a:solidFill>
              <a:latin typeface="+mj-lt"/>
            </a:rPr>
            <a:t>24-Hour Nurse Line </a:t>
          </a:r>
          <a:r>
            <a:rPr lang="en-US" sz="1300">
              <a:solidFill>
                <a:srgbClr val="007852"/>
              </a:solidFill>
              <a:latin typeface="+mj-lt"/>
            </a:rPr>
            <a:t>($0 Copay)</a:t>
          </a:r>
        </a:p>
      </dgm:t>
    </dgm:pt>
    <dgm:pt modelId="{4CBCD444-1279-48D6-8C90-CE3178363B7C}" type="parTrans" cxnId="{45870C2A-220E-4C3C-9C7E-6CA5B06C44FE}">
      <dgm:prSet/>
      <dgm:spPr/>
      <dgm:t>
        <a:bodyPr/>
        <a:lstStyle/>
        <a:p>
          <a:endParaRPr lang="en-US"/>
        </a:p>
      </dgm:t>
    </dgm:pt>
    <dgm:pt modelId="{D17F7786-5CFE-4CEE-AB8E-93DDDB3E6DE5}" type="sibTrans" cxnId="{45870C2A-220E-4C3C-9C7E-6CA5B06C44FE}">
      <dgm:prSet/>
      <dgm:spPr/>
      <dgm:t>
        <a:bodyPr/>
        <a:lstStyle/>
        <a:p>
          <a:endParaRPr lang="en-US"/>
        </a:p>
      </dgm:t>
    </dgm:pt>
    <dgm:pt modelId="{6C3EC804-D72B-48D5-9891-4FEE054A5EA7}">
      <dgm:prSet phldrT="[Text]" custT="1"/>
      <dgm:spPr>
        <a:solidFill>
          <a:srgbClr val="D9EBE6">
            <a:alpha val="39000"/>
          </a:srgbClr>
        </a:solidFill>
        <a:ln>
          <a:noFill/>
        </a:ln>
        <a:effectLst>
          <a:softEdge rad="127000"/>
        </a:effectLst>
      </dgm:spPr>
      <dgm:t>
        <a:bodyPr/>
        <a:lstStyle/>
        <a:p>
          <a:pPr>
            <a:lnSpc>
              <a:spcPct val="100000"/>
            </a:lnSpc>
            <a:buFontTx/>
            <a:buNone/>
          </a:pPr>
          <a:r>
            <a:rPr lang="en-US" sz="1400" b="1">
              <a:solidFill>
                <a:srgbClr val="002A1F"/>
              </a:solidFill>
              <a:latin typeface="+mj-lt"/>
            </a:rPr>
            <a:t>Family OOP: 		</a:t>
          </a:r>
          <a:r>
            <a:rPr lang="en-US" sz="1400" b="1" i="1">
              <a:solidFill>
                <a:srgbClr val="002A1F"/>
              </a:solidFill>
              <a:latin typeface="+mj-lt"/>
            </a:rPr>
            <a:t>$10,000</a:t>
          </a:r>
          <a:r>
            <a:rPr lang="en-US" sz="1400" b="1" i="1">
              <a:solidFill>
                <a:srgbClr val="C00000"/>
              </a:solidFill>
              <a:latin typeface="+mj-lt"/>
            </a:rPr>
            <a:t>*</a:t>
          </a:r>
          <a:endParaRPr lang="en-US" sz="1400" b="0" i="1">
            <a:solidFill>
              <a:srgbClr val="002A1F"/>
            </a:solidFill>
            <a:latin typeface="+mj-lt"/>
          </a:endParaRPr>
        </a:p>
      </dgm:t>
    </dgm:pt>
    <dgm:pt modelId="{C75E3230-6224-46D1-BC95-176DFD2116BF}" type="parTrans" cxnId="{AF1BC13C-87F3-446E-8CC2-960F8A815FEC}">
      <dgm:prSet/>
      <dgm:spPr/>
      <dgm:t>
        <a:bodyPr/>
        <a:lstStyle/>
        <a:p>
          <a:endParaRPr lang="en-US"/>
        </a:p>
      </dgm:t>
    </dgm:pt>
    <dgm:pt modelId="{B494876A-7340-45F4-BB6E-EF8B5746C326}" type="sibTrans" cxnId="{AF1BC13C-87F3-446E-8CC2-960F8A815FEC}">
      <dgm:prSet/>
      <dgm:spPr/>
      <dgm:t>
        <a:bodyPr/>
        <a:lstStyle/>
        <a:p>
          <a:endParaRPr lang="en-US"/>
        </a:p>
      </dgm:t>
    </dgm:pt>
    <dgm:pt modelId="{85532016-414D-438B-8E5A-F919A3845120}">
      <dgm:prSet phldrT="[Text]" custT="1"/>
      <dgm:spPr>
        <a:solidFill>
          <a:srgbClr val="D9EBE6">
            <a:alpha val="39000"/>
          </a:srgbClr>
        </a:solidFill>
        <a:ln>
          <a:noFill/>
        </a:ln>
        <a:effectLst>
          <a:softEdge rad="127000"/>
        </a:effectLst>
      </dgm:spPr>
      <dgm:t>
        <a:bodyPr lIns="237744" tIns="128016"/>
        <a:lstStyle/>
        <a:p>
          <a:pPr>
            <a:lnSpc>
              <a:spcPct val="100000"/>
            </a:lnSpc>
            <a:buFontTx/>
            <a:buNone/>
          </a:pPr>
          <a:endParaRPr lang="en-US" sz="400" b="0" i="0">
            <a:solidFill>
              <a:srgbClr val="002A1F"/>
            </a:solidFill>
            <a:latin typeface="+mj-lt"/>
          </a:endParaRPr>
        </a:p>
      </dgm:t>
    </dgm:pt>
    <dgm:pt modelId="{7B365B90-F879-47F9-80B4-09071F7FB7C9}" type="parTrans" cxnId="{81DD6395-B05F-42A9-B75C-7344655E744D}">
      <dgm:prSet/>
      <dgm:spPr/>
      <dgm:t>
        <a:bodyPr/>
        <a:lstStyle/>
        <a:p>
          <a:endParaRPr lang="en-US"/>
        </a:p>
      </dgm:t>
    </dgm:pt>
    <dgm:pt modelId="{5DAD7688-59DA-49C8-9640-9D2B14BA1B67}" type="sibTrans" cxnId="{81DD6395-B05F-42A9-B75C-7344655E744D}">
      <dgm:prSet/>
      <dgm:spPr/>
      <dgm:t>
        <a:bodyPr/>
        <a:lstStyle/>
        <a:p>
          <a:endParaRPr lang="en-US"/>
        </a:p>
      </dgm:t>
    </dgm:pt>
    <dgm:pt modelId="{EFD25FE9-D0AD-40F5-B4C3-9008703FA8A6}">
      <dgm:prSet phldrT="[Text]" custT="1"/>
      <dgm:spPr>
        <a:solidFill>
          <a:srgbClr val="D9EBE6">
            <a:alpha val="39000"/>
          </a:srgbClr>
        </a:solidFill>
        <a:ln>
          <a:noFill/>
        </a:ln>
        <a:effectLst>
          <a:softEdge rad="127000"/>
        </a:effectLst>
      </dgm:spPr>
      <dgm:t>
        <a:bodyPr/>
        <a:lstStyle/>
        <a:p>
          <a:pPr>
            <a:lnSpc>
              <a:spcPct val="100000"/>
            </a:lnSpc>
            <a:buFontTx/>
            <a:buNone/>
          </a:pPr>
          <a:r>
            <a:rPr lang="en-US" sz="1400" b="0" i="0">
              <a:solidFill>
                <a:srgbClr val="007852"/>
              </a:solidFill>
              <a:latin typeface="+mj-lt"/>
            </a:rPr>
            <a:t>Individual OOP:		$4,000</a:t>
          </a:r>
        </a:p>
      </dgm:t>
    </dgm:pt>
    <dgm:pt modelId="{5B359DED-94E5-49D0-8F38-7273C720CEB2}" type="parTrans" cxnId="{2ED1D266-8460-4968-B063-E2EB17DBE6AC}">
      <dgm:prSet/>
      <dgm:spPr/>
      <dgm:t>
        <a:bodyPr/>
        <a:lstStyle/>
        <a:p>
          <a:endParaRPr lang="en-US"/>
        </a:p>
      </dgm:t>
    </dgm:pt>
    <dgm:pt modelId="{7973D8B2-8614-4ACB-80BC-3CEFAB3C70FC}" type="sibTrans" cxnId="{2ED1D266-8460-4968-B063-E2EB17DBE6AC}">
      <dgm:prSet/>
      <dgm:spPr/>
      <dgm:t>
        <a:bodyPr/>
        <a:lstStyle/>
        <a:p>
          <a:endParaRPr lang="en-US"/>
        </a:p>
      </dgm:t>
    </dgm:pt>
    <dgm:pt modelId="{7EABDC9E-4352-4DCD-BE17-2A8075D1F873}">
      <dgm:prSet phldrT="[Text]" custT="1"/>
      <dgm:spPr>
        <a:solidFill>
          <a:srgbClr val="D9EBE6">
            <a:alpha val="39000"/>
          </a:srgbClr>
        </a:solidFill>
        <a:ln>
          <a:noFill/>
        </a:ln>
        <a:effectLst>
          <a:softEdge rad="127000"/>
        </a:effectLst>
      </dgm:spPr>
      <dgm:t>
        <a:bodyPr/>
        <a:lstStyle/>
        <a:p>
          <a:pPr>
            <a:lnSpc>
              <a:spcPct val="100000"/>
            </a:lnSpc>
            <a:buFontTx/>
            <a:buNone/>
          </a:pPr>
          <a:endParaRPr lang="en-US" sz="500" b="0" i="0">
            <a:solidFill>
              <a:srgbClr val="007852"/>
            </a:solidFill>
            <a:latin typeface="+mj-lt"/>
          </a:endParaRPr>
        </a:p>
      </dgm:t>
    </dgm:pt>
    <dgm:pt modelId="{55EB8CBE-19B8-4CA3-B5BF-D5C5DFA3D5E4}" type="parTrans" cxnId="{3D693859-D126-4CD0-9BB9-DB58C275641F}">
      <dgm:prSet/>
      <dgm:spPr/>
      <dgm:t>
        <a:bodyPr/>
        <a:lstStyle/>
        <a:p>
          <a:endParaRPr lang="en-US"/>
        </a:p>
      </dgm:t>
    </dgm:pt>
    <dgm:pt modelId="{B6062222-F8DA-4BA2-A1B6-ED5B781FB2F2}" type="sibTrans" cxnId="{3D693859-D126-4CD0-9BB9-DB58C275641F}">
      <dgm:prSet/>
      <dgm:spPr/>
      <dgm:t>
        <a:bodyPr/>
        <a:lstStyle/>
        <a:p>
          <a:endParaRPr lang="en-US"/>
        </a:p>
      </dgm:t>
    </dgm:pt>
    <dgm:pt modelId="{B67F81B6-EB86-4526-8505-C3D5CF093BE6}">
      <dgm:prSet phldrT="[Text]" custT="1"/>
      <dgm:spPr>
        <a:solidFill>
          <a:srgbClr val="D9EBE6">
            <a:alpha val="39000"/>
          </a:srgbClr>
        </a:solidFill>
        <a:ln>
          <a:noFill/>
        </a:ln>
        <a:effectLst>
          <a:softEdge rad="127000"/>
        </a:effectLst>
      </dgm:spPr>
      <dgm:t>
        <a:bodyPr lIns="237744" tIns="128016"/>
        <a:lstStyle/>
        <a:p>
          <a:pPr>
            <a:lnSpc>
              <a:spcPct val="150000"/>
            </a:lnSpc>
          </a:pPr>
          <a:r>
            <a:rPr lang="en-US" sz="1400">
              <a:solidFill>
                <a:srgbClr val="007852"/>
              </a:solidFill>
              <a:latin typeface="+mj-lt"/>
            </a:rPr>
            <a:t>Urgent/Emergent While Traveling</a:t>
          </a:r>
        </a:p>
      </dgm:t>
    </dgm:pt>
    <dgm:pt modelId="{4ED16FBD-8FD1-4F75-88C8-EE0F0814A63B}" type="parTrans" cxnId="{918F077A-91DA-4C81-B096-D39756D68A75}">
      <dgm:prSet/>
      <dgm:spPr/>
      <dgm:t>
        <a:bodyPr/>
        <a:lstStyle/>
        <a:p>
          <a:endParaRPr lang="en-US"/>
        </a:p>
      </dgm:t>
    </dgm:pt>
    <dgm:pt modelId="{918C1F98-AC56-4DAC-8221-96B6DF45CDFE}" type="sibTrans" cxnId="{918F077A-91DA-4C81-B096-D39756D68A75}">
      <dgm:prSet/>
      <dgm:spPr/>
      <dgm:t>
        <a:bodyPr/>
        <a:lstStyle/>
        <a:p>
          <a:endParaRPr lang="en-US"/>
        </a:p>
      </dgm:t>
    </dgm:pt>
    <dgm:pt modelId="{B5B38B62-FEAE-414A-8CD1-964339F50195}">
      <dgm:prSet phldrT="[Text]" custT="1"/>
      <dgm:spPr>
        <a:solidFill>
          <a:srgbClr val="D9EBE6">
            <a:alpha val="39000"/>
          </a:srgbClr>
        </a:solidFill>
        <a:ln>
          <a:noFill/>
        </a:ln>
        <a:effectLst>
          <a:softEdge rad="127000"/>
        </a:effectLst>
      </dgm:spPr>
      <dgm:t>
        <a:bodyPr/>
        <a:lstStyle/>
        <a:p>
          <a:pPr>
            <a:lnSpc>
              <a:spcPct val="150000"/>
            </a:lnSpc>
          </a:pPr>
          <a:r>
            <a:rPr lang="en-US" sz="1400">
              <a:solidFill>
                <a:srgbClr val="007852"/>
              </a:solidFill>
              <a:latin typeface="+mj-lt"/>
            </a:rPr>
            <a:t>Vision Screening ($0 Copay)</a:t>
          </a:r>
        </a:p>
      </dgm:t>
    </dgm:pt>
    <dgm:pt modelId="{414EA580-21C6-45FE-9075-AA0489FD3A94}" type="parTrans" cxnId="{704C6434-EA51-4ABF-940B-5C3F71E5B23A}">
      <dgm:prSet/>
      <dgm:spPr/>
      <dgm:t>
        <a:bodyPr/>
        <a:lstStyle/>
        <a:p>
          <a:endParaRPr lang="en-US"/>
        </a:p>
      </dgm:t>
    </dgm:pt>
    <dgm:pt modelId="{A04454E0-30E1-4F15-A6CB-71181FC738CD}" type="sibTrans" cxnId="{704C6434-EA51-4ABF-940B-5C3F71E5B23A}">
      <dgm:prSet/>
      <dgm:spPr/>
      <dgm:t>
        <a:bodyPr/>
        <a:lstStyle/>
        <a:p>
          <a:endParaRPr lang="en-US"/>
        </a:p>
      </dgm:t>
    </dgm:pt>
    <dgm:pt modelId="{6AFD4A31-BD4E-48AA-9151-E05CC63C3163}">
      <dgm:prSet phldrT="[Text]" custT="1"/>
      <dgm:spPr>
        <a:solidFill>
          <a:srgbClr val="D9EBE6">
            <a:alpha val="39000"/>
          </a:srgbClr>
        </a:solidFill>
        <a:ln>
          <a:noFill/>
        </a:ln>
        <a:effectLst>
          <a:softEdge rad="127000"/>
        </a:effectLst>
      </dgm:spPr>
      <dgm:t>
        <a:bodyPr/>
        <a:lstStyle/>
        <a:p>
          <a:pPr>
            <a:lnSpc>
              <a:spcPct val="150000"/>
            </a:lnSpc>
          </a:pPr>
          <a:r>
            <a:rPr lang="en-US" sz="1400">
              <a:solidFill>
                <a:srgbClr val="007852"/>
              </a:solidFill>
              <a:latin typeface="+mj-lt"/>
            </a:rPr>
            <a:t>24/7 Online Virtual Visits</a:t>
          </a:r>
        </a:p>
      </dgm:t>
    </dgm:pt>
    <dgm:pt modelId="{F3F8FAD7-85CA-42ED-88DE-A3F538B95D11}" type="parTrans" cxnId="{3ECD3AD3-CF11-4BCC-9388-2B078AC341C4}">
      <dgm:prSet/>
      <dgm:spPr/>
      <dgm:t>
        <a:bodyPr/>
        <a:lstStyle/>
        <a:p>
          <a:endParaRPr lang="en-US"/>
        </a:p>
      </dgm:t>
    </dgm:pt>
    <dgm:pt modelId="{292AE4A9-5321-4C83-AB41-F882893FC365}" type="sibTrans" cxnId="{3ECD3AD3-CF11-4BCC-9388-2B078AC341C4}">
      <dgm:prSet/>
      <dgm:spPr/>
      <dgm:t>
        <a:bodyPr/>
        <a:lstStyle/>
        <a:p>
          <a:endParaRPr lang="en-US"/>
        </a:p>
      </dgm:t>
    </dgm:pt>
    <dgm:pt modelId="{70C016DA-2674-4452-8F19-A909DF80A8E0}">
      <dgm:prSet phldrT="[Text]" custT="1"/>
      <dgm:spPr>
        <a:solidFill>
          <a:srgbClr val="D9EBE6">
            <a:alpha val="39000"/>
          </a:srgbClr>
        </a:solidFill>
        <a:ln>
          <a:noFill/>
        </a:ln>
        <a:effectLst>
          <a:softEdge rad="127000"/>
        </a:effectLst>
      </dgm:spPr>
      <dgm:t>
        <a:bodyPr/>
        <a:lstStyle/>
        <a:p>
          <a:pPr>
            <a:lnSpc>
              <a:spcPct val="150000"/>
            </a:lnSpc>
            <a:buFontTx/>
            <a:buNone/>
          </a:pPr>
          <a:r>
            <a:rPr lang="en-US" sz="1400" b="0" i="0">
              <a:solidFill>
                <a:srgbClr val="007852"/>
              </a:solidFill>
              <a:latin typeface="+mj-lt"/>
            </a:rPr>
            <a:t>Urgent Care:</a:t>
          </a:r>
          <a:r>
            <a:rPr lang="en-US" sz="1400" b="0" i="1">
              <a:solidFill>
                <a:srgbClr val="007852"/>
              </a:solidFill>
              <a:latin typeface="+mj-lt"/>
            </a:rPr>
            <a:t>		</a:t>
          </a:r>
          <a:r>
            <a:rPr lang="en-US" sz="1400" b="0">
              <a:solidFill>
                <a:srgbClr val="007852"/>
              </a:solidFill>
              <a:latin typeface="+mj-lt"/>
            </a:rPr>
            <a:t>$50</a:t>
          </a:r>
          <a:endParaRPr lang="en-US" sz="1400" b="1" i="1">
            <a:solidFill>
              <a:srgbClr val="002A1F"/>
            </a:solidFill>
            <a:latin typeface="+mj-lt"/>
          </a:endParaRPr>
        </a:p>
      </dgm:t>
    </dgm:pt>
    <dgm:pt modelId="{03EB25DE-5730-450C-B7E5-8DECB8B6E340}" type="parTrans" cxnId="{DEE1A80D-86B4-4B27-8105-5F3E043E77D4}">
      <dgm:prSet/>
      <dgm:spPr/>
    </dgm:pt>
    <dgm:pt modelId="{16B4253E-5DA1-4199-A8A1-AF0D1447B50F}" type="sibTrans" cxnId="{DEE1A80D-86B4-4B27-8105-5F3E043E77D4}">
      <dgm:prSet/>
      <dgm:spPr/>
    </dgm:pt>
    <dgm:pt modelId="{C8751226-9C57-4299-811E-B57A2645B8A1}" type="pres">
      <dgm:prSet presAssocID="{15E3D5A7-D66A-4B7F-AED5-C351DC820E61}" presName="Name0" presStyleCnt="0">
        <dgm:presLayoutVars>
          <dgm:dir/>
          <dgm:animLvl val="lvl"/>
          <dgm:resizeHandles val="exact"/>
        </dgm:presLayoutVars>
      </dgm:prSet>
      <dgm:spPr/>
    </dgm:pt>
    <dgm:pt modelId="{AB0D5623-9E71-43C6-8126-AD8F582404B6}" type="pres">
      <dgm:prSet presAssocID="{862704DC-DC24-4FD3-89DF-46DEE78B7537}" presName="composite" presStyleCnt="0"/>
      <dgm:spPr/>
    </dgm:pt>
    <dgm:pt modelId="{4F9C6E8C-6789-4800-82CF-CA5EB446376D}" type="pres">
      <dgm:prSet presAssocID="{862704DC-DC24-4FD3-89DF-46DEE78B7537}" presName="parTx" presStyleLbl="alignNode1" presStyleIdx="0" presStyleCnt="3" custScaleY="81991" custLinFactNeighborX="216" custLinFactNeighborY="-29790">
        <dgm:presLayoutVars>
          <dgm:chMax val="0"/>
          <dgm:chPref val="0"/>
          <dgm:bulletEnabled val="1"/>
        </dgm:presLayoutVars>
      </dgm:prSet>
      <dgm:spPr/>
    </dgm:pt>
    <dgm:pt modelId="{526548AA-9CF7-43EA-95FF-E52E5ABADEC6}" type="pres">
      <dgm:prSet presAssocID="{862704DC-DC24-4FD3-89DF-46DEE78B7537}" presName="desTx" presStyleLbl="alignAccFollowNode1" presStyleIdx="0" presStyleCnt="3" custLinFactNeighborX="-432" custLinFactNeighborY="-407">
        <dgm:presLayoutVars>
          <dgm:bulletEnabled val="1"/>
        </dgm:presLayoutVars>
      </dgm:prSet>
      <dgm:spPr/>
    </dgm:pt>
    <dgm:pt modelId="{DBE67D76-786F-408E-BF0F-FD26A70084FE}" type="pres">
      <dgm:prSet presAssocID="{16FD8836-0BC1-44EE-9083-5B9D3BEB47E3}" presName="space" presStyleCnt="0"/>
      <dgm:spPr/>
    </dgm:pt>
    <dgm:pt modelId="{6500F7B1-BF06-4773-B05B-6D44B50FB177}" type="pres">
      <dgm:prSet presAssocID="{DB555308-38AB-4807-9C78-005E2B213FAD}" presName="composite" presStyleCnt="0"/>
      <dgm:spPr/>
    </dgm:pt>
    <dgm:pt modelId="{B8EDFE9C-2C1A-4ADD-9FDD-9A8C0FCAAFA9}" type="pres">
      <dgm:prSet presAssocID="{DB555308-38AB-4807-9C78-005E2B213FAD}" presName="parTx" presStyleLbl="alignNode1" presStyleIdx="1" presStyleCnt="3" custScaleY="81991" custLinFactNeighborX="-1209" custLinFactNeighborY="-29709">
        <dgm:presLayoutVars>
          <dgm:chMax val="0"/>
          <dgm:chPref val="0"/>
          <dgm:bulletEnabled val="1"/>
        </dgm:presLayoutVars>
      </dgm:prSet>
      <dgm:spPr/>
    </dgm:pt>
    <dgm:pt modelId="{A534E7B4-7868-4095-9866-42FF57978A54}" type="pres">
      <dgm:prSet presAssocID="{DB555308-38AB-4807-9C78-005E2B213FAD}" presName="desTx" presStyleLbl="alignAccFollowNode1" presStyleIdx="1" presStyleCnt="3" custLinFactNeighborX="-1132" custLinFactNeighborY="-125">
        <dgm:presLayoutVars>
          <dgm:bulletEnabled val="1"/>
        </dgm:presLayoutVars>
      </dgm:prSet>
      <dgm:spPr/>
    </dgm:pt>
    <dgm:pt modelId="{DD343C04-D3D1-476A-ABE2-DBC7E3B6341E}" type="pres">
      <dgm:prSet presAssocID="{97C54A38-7790-482D-9672-CF51594E9995}" presName="space" presStyleCnt="0"/>
      <dgm:spPr/>
    </dgm:pt>
    <dgm:pt modelId="{E7E9D70E-4761-45EA-919B-BAC3383A9343}" type="pres">
      <dgm:prSet presAssocID="{4CCE3974-96B1-41E9-9295-0EA5162B38B7}" presName="composite" presStyleCnt="0"/>
      <dgm:spPr/>
    </dgm:pt>
    <dgm:pt modelId="{FDF82D71-F8CC-419D-A236-2BCB119D2047}" type="pres">
      <dgm:prSet presAssocID="{4CCE3974-96B1-41E9-9295-0EA5162B38B7}" presName="parTx" presStyleLbl="alignNode1" presStyleIdx="2" presStyleCnt="3" custScaleY="81991" custLinFactNeighborX="-77" custLinFactNeighborY="-29790">
        <dgm:presLayoutVars>
          <dgm:chMax val="0"/>
          <dgm:chPref val="0"/>
          <dgm:bulletEnabled val="1"/>
        </dgm:presLayoutVars>
      </dgm:prSet>
      <dgm:spPr/>
    </dgm:pt>
    <dgm:pt modelId="{D397B39A-F3C5-420B-B31D-716AFC22B66E}" type="pres">
      <dgm:prSet presAssocID="{4CCE3974-96B1-41E9-9295-0EA5162B38B7}" presName="desTx" presStyleLbl="alignAccFollowNode1" presStyleIdx="2" presStyleCnt="3" custLinFactNeighborX="432" custLinFactNeighborY="9">
        <dgm:presLayoutVars>
          <dgm:bulletEnabled val="1"/>
        </dgm:presLayoutVars>
      </dgm:prSet>
      <dgm:spPr/>
    </dgm:pt>
  </dgm:ptLst>
  <dgm:cxnLst>
    <dgm:cxn modelId="{C57C8B01-7548-487D-BD2E-81CBB7FDEB02}" type="presOf" srcId="{E2C6A0AB-BCB3-40ED-BE1B-E57949C98D4D}" destId="{526548AA-9CF7-43EA-95FF-E52E5ABADEC6}" srcOrd="0" destOrd="4" presId="urn:microsoft.com/office/officeart/2005/8/layout/hList1"/>
    <dgm:cxn modelId="{17C19F02-DBAF-4260-80F8-124397383619}" type="presOf" srcId="{916CC17D-5EAF-4050-B17F-3E5FED157F9B}" destId="{A534E7B4-7868-4095-9866-42FF57978A54}" srcOrd="0" destOrd="10" presId="urn:microsoft.com/office/officeart/2005/8/layout/hList1"/>
    <dgm:cxn modelId="{187F2C08-BE05-4086-AB65-C12FEC0AC239}" srcId="{DB555308-38AB-4807-9C78-005E2B213FAD}" destId="{DC0098B0-AADE-4A4B-B089-6AB251E7EA55}" srcOrd="9" destOrd="0" parTransId="{46ED3A3C-8ACA-4955-8D02-FA1567471E2C}" sibTransId="{B31784B6-832E-4690-8700-609412FF7237}"/>
    <dgm:cxn modelId="{9D66510D-33FD-4EAC-B6A0-F269CDD265D8}" type="presOf" srcId="{90696C23-906F-4583-973E-E0B63319D20E}" destId="{526548AA-9CF7-43EA-95FF-E52E5ABADEC6}" srcOrd="0" destOrd="3" presId="urn:microsoft.com/office/officeart/2005/8/layout/hList1"/>
    <dgm:cxn modelId="{DEE1A80D-86B4-4B27-8105-5F3E043E77D4}" srcId="{862704DC-DC24-4FD3-89DF-46DEE78B7537}" destId="{70C016DA-2674-4452-8F19-A909DF80A8E0}" srcOrd="5" destOrd="0" parTransId="{03EB25DE-5730-450C-B7E5-8DECB8B6E340}" sibTransId="{16B4253E-5DA1-4199-A8A1-AF0D1447B50F}"/>
    <dgm:cxn modelId="{7817070F-E5EF-440C-A2DA-4E9CEB715523}" type="presOf" srcId="{C347A6DE-10D7-4242-9144-FFA65A926BCC}" destId="{526548AA-9CF7-43EA-95FF-E52E5ABADEC6}" srcOrd="0" destOrd="1" presId="urn:microsoft.com/office/officeart/2005/8/layout/hList1"/>
    <dgm:cxn modelId="{DCA91D0F-5022-48EC-8D75-CAC7AC89F3C8}" type="presOf" srcId="{4CCE3974-96B1-41E9-9295-0EA5162B38B7}" destId="{FDF82D71-F8CC-419D-A236-2BCB119D2047}" srcOrd="0" destOrd="0" presId="urn:microsoft.com/office/officeart/2005/8/layout/hList1"/>
    <dgm:cxn modelId="{1BBFBB12-FEBF-4F95-8C64-98294AF6FDB3}" type="presOf" srcId="{3668B39D-F8C0-4F3B-8794-48CFE8D28A82}" destId="{A534E7B4-7868-4095-9866-42FF57978A54}" srcOrd="0" destOrd="8" presId="urn:microsoft.com/office/officeart/2005/8/layout/hList1"/>
    <dgm:cxn modelId="{B8DAAC18-F9D6-4393-8357-BF7852F7CBAA}" srcId="{DB555308-38AB-4807-9C78-005E2B213FAD}" destId="{A26BFE25-54DB-41E9-86CA-97AB2E2C85D8}" srcOrd="4" destOrd="0" parTransId="{401273E8-55A3-4899-AE49-6E806A79FDB5}" sibTransId="{71C58164-E3B7-4180-B477-E6B1787E3777}"/>
    <dgm:cxn modelId="{4582191C-11CA-44E0-9A0B-F07D0A889327}" type="presOf" srcId="{15DAB45C-50D0-46AE-A525-5989769E46D8}" destId="{D397B39A-F3C5-420B-B31D-716AFC22B66E}" srcOrd="0" destOrd="3" presId="urn:microsoft.com/office/officeart/2005/8/layout/hList1"/>
    <dgm:cxn modelId="{E9F6FD21-A3E5-43EC-8A30-F1E32733D718}" type="presOf" srcId="{DC0098B0-AADE-4A4B-B089-6AB251E7EA55}" destId="{A534E7B4-7868-4095-9866-42FF57978A54}" srcOrd="0" destOrd="9" presId="urn:microsoft.com/office/officeart/2005/8/layout/hList1"/>
    <dgm:cxn modelId="{3EB67523-F082-4DE3-99ED-32F809F5D7CC}" srcId="{DB555308-38AB-4807-9C78-005E2B213FAD}" destId="{A5D3E98F-7230-438F-8DB0-B6627A3360D7}" srcOrd="2" destOrd="0" parTransId="{B7C38670-1EBD-41E3-A9A6-75700E0E3277}" sibTransId="{A9F4DBF7-7885-4459-8837-BBCFDBA7DF28}"/>
    <dgm:cxn modelId="{45870C2A-220E-4C3C-9C7E-6CA5B06C44FE}" srcId="{4CCE3974-96B1-41E9-9295-0EA5162B38B7}" destId="{9ED96C38-40AF-4F05-A97A-5FEC2EF6556D}" srcOrd="1" destOrd="0" parTransId="{4CBCD444-1279-48D6-8C90-CE3178363B7C}" sibTransId="{D17F7786-5CFE-4CEE-AB8E-93DDDB3E6DE5}"/>
    <dgm:cxn modelId="{C0D1BC2D-E7E8-437C-8871-3F22805E6F33}" srcId="{DB555308-38AB-4807-9C78-005E2B213FAD}" destId="{3668B39D-F8C0-4F3B-8794-48CFE8D28A82}" srcOrd="8" destOrd="0" parTransId="{20BF45D5-4E4A-4AB4-864F-42FEC9342664}" sibTransId="{CFCF6F85-1B4F-4FC4-8887-D128ADD672F1}"/>
    <dgm:cxn modelId="{704C6434-EA51-4ABF-940B-5C3F71E5B23A}" srcId="{4CCE3974-96B1-41E9-9295-0EA5162B38B7}" destId="{B5B38B62-FEAE-414A-8CD1-964339F50195}" srcOrd="2" destOrd="0" parTransId="{414EA580-21C6-45FE-9075-AA0489FD3A94}" sibTransId="{A04454E0-30E1-4F15-A6CB-71181FC738CD}"/>
    <dgm:cxn modelId="{B22EB135-3542-4FA2-9A5B-F75F9E140E4C}" srcId="{DB555308-38AB-4807-9C78-005E2B213FAD}" destId="{0B94E5EA-A0C1-4A83-B792-246F99119A90}" srcOrd="12" destOrd="0" parTransId="{ADF402EA-588E-4167-9974-F5AA5CB566A6}" sibTransId="{E58EBB55-E802-4271-B779-57B072B685E2}"/>
    <dgm:cxn modelId="{AF1BC13C-87F3-446E-8CC2-960F8A815FEC}" srcId="{862704DC-DC24-4FD3-89DF-46DEE78B7537}" destId="{6C3EC804-D72B-48D5-9891-4FEE054A5EA7}" srcOrd="13" destOrd="0" parTransId="{C75E3230-6224-46D1-BC95-176DFD2116BF}" sibTransId="{B494876A-7340-45F4-BB6E-EF8B5746C326}"/>
    <dgm:cxn modelId="{0866963F-86B2-4C33-9053-4A60BDBC8397}" type="presOf" srcId="{57261805-0A90-470C-85D4-0A766CDE721B}" destId="{A534E7B4-7868-4095-9866-42FF57978A54}" srcOrd="0" destOrd="0" presId="urn:microsoft.com/office/officeart/2005/8/layout/hList1"/>
    <dgm:cxn modelId="{D3F2485C-979A-48CD-BFAA-5A0860EB680C}" srcId="{4CCE3974-96B1-41E9-9295-0EA5162B38B7}" destId="{15DAB45C-50D0-46AE-A525-5989769E46D8}" srcOrd="3" destOrd="0" parTransId="{D85F927A-205F-4ED9-A0C8-A23B4B97FADD}" sibTransId="{6F5EAED9-1CA1-4946-BB9B-86B35CD60F4A}"/>
    <dgm:cxn modelId="{D7012F5F-C954-4229-8D77-3BAA352CCFBD}" srcId="{DB555308-38AB-4807-9C78-005E2B213FAD}" destId="{57261805-0A90-470C-85D4-0A766CDE721B}" srcOrd="0" destOrd="0" parTransId="{1C5A0B2C-FC70-47CF-8A2B-41EBA2EE643F}" sibTransId="{7367FD00-2DB5-4EE9-BDEE-D94B8682B160}"/>
    <dgm:cxn modelId="{6FE8DA61-3EB3-4E3A-A243-9EBAF09ADE48}" srcId="{DB555308-38AB-4807-9C78-005E2B213FAD}" destId="{030774D2-38B5-4007-AE1C-ED885FC1AB80}" srcOrd="11" destOrd="0" parTransId="{0A4D8F6E-CD7B-4816-9C59-B09C93650E32}" sibTransId="{061F62F8-E0D9-4B0E-982E-C5B353D3AC99}"/>
    <dgm:cxn modelId="{D711A943-10E1-4418-A464-86DA5B91E6A9}" srcId="{862704DC-DC24-4FD3-89DF-46DEE78B7537}" destId="{5800CE2E-BDE1-484A-9324-2C7FEA5FCDCD}" srcOrd="0" destOrd="0" parTransId="{379D8860-EE36-465A-B457-408417FEFA19}" sibTransId="{FF50EAD4-23EA-4D65-9C72-E496DC6F02BD}"/>
    <dgm:cxn modelId="{EDBF4964-0A41-4ACD-B41D-1DAD57BDDD66}" srcId="{DB555308-38AB-4807-9C78-005E2B213FAD}" destId="{6601D5FC-71C3-4799-8149-452D60E259B6}" srcOrd="3" destOrd="0" parTransId="{49B9F204-0514-4B97-AC6F-0D9A49DB429F}" sibTransId="{210B6240-7F90-4596-ABBF-0304A03A9742}"/>
    <dgm:cxn modelId="{CE01C266-EECC-4876-915D-B59373286BE2}" type="presOf" srcId="{15E3D5A7-D66A-4B7F-AED5-C351DC820E61}" destId="{C8751226-9C57-4299-811E-B57A2645B8A1}" srcOrd="0" destOrd="0" presId="urn:microsoft.com/office/officeart/2005/8/layout/hList1"/>
    <dgm:cxn modelId="{2ED1D266-8460-4968-B063-E2EB17DBE6AC}" srcId="{862704DC-DC24-4FD3-89DF-46DEE78B7537}" destId="{EFD25FE9-D0AD-40F5-B4C3-9008703FA8A6}" srcOrd="11" destOrd="0" parTransId="{5B359DED-94E5-49D0-8F38-7273C720CEB2}" sibTransId="{7973D8B2-8614-4ACB-80BC-3CEFAB3C70FC}"/>
    <dgm:cxn modelId="{5E25FC66-67A7-4486-9604-F5F5F5D257BE}" type="presOf" srcId="{AED83F84-0325-4E71-9B86-649E060DE4D3}" destId="{526548AA-9CF7-43EA-95FF-E52E5ABADEC6}" srcOrd="0" destOrd="9" presId="urn:microsoft.com/office/officeart/2005/8/layout/hList1"/>
    <dgm:cxn modelId="{410DB747-1777-4AC3-A8B8-9C0764C9AE14}" srcId="{DB555308-38AB-4807-9C78-005E2B213FAD}" destId="{6616C5C3-40AE-4C4E-94D9-80E8BD35CD71}" srcOrd="7" destOrd="0" parTransId="{8492F207-DB96-4786-8FB0-5954D33D98BC}" sibTransId="{40EE0D18-16F2-4840-8A95-559EEEB401D9}"/>
    <dgm:cxn modelId="{B7B50D48-9940-4512-8002-3978ABBF4015}" srcId="{862704DC-DC24-4FD3-89DF-46DEE78B7537}" destId="{A52212AC-0D23-44BD-A97F-4EC5B27BF89B}" srcOrd="2" destOrd="0" parTransId="{EAB55B64-788E-47FB-B796-72FD8012A7F3}" sibTransId="{A6C4C38D-89B2-4A03-A76B-C675AFABC7EF}"/>
    <dgm:cxn modelId="{31437D48-5E7A-477F-B09D-A64B3170A457}" type="presOf" srcId="{862704DC-DC24-4FD3-89DF-46DEE78B7537}" destId="{4F9C6E8C-6789-4800-82CF-CA5EB446376D}" srcOrd="0" destOrd="0" presId="urn:microsoft.com/office/officeart/2005/8/layout/hList1"/>
    <dgm:cxn modelId="{31396C6E-ACA7-4111-A399-3962AD4EF3A5}" type="presOf" srcId="{A26BFE25-54DB-41E9-86CA-97AB2E2C85D8}" destId="{A534E7B4-7868-4095-9866-42FF57978A54}" srcOrd="0" destOrd="4" presId="urn:microsoft.com/office/officeart/2005/8/layout/hList1"/>
    <dgm:cxn modelId="{940DF94E-27BC-4660-90B8-E301BD6E5E46}" srcId="{DB555308-38AB-4807-9C78-005E2B213FAD}" destId="{A7EDB6FF-70FB-49EF-B02E-EC367141A70D}" srcOrd="1" destOrd="0" parTransId="{F2226E00-744D-4504-84CC-530F40B6B250}" sibTransId="{B635DEC9-DE8E-47AA-8925-4FE8DB9765FA}"/>
    <dgm:cxn modelId="{04943A4F-AC9F-41DE-8E24-D767F2D3F80A}" type="presOf" srcId="{6AFD4A31-BD4E-48AA-9151-E05CC63C3163}" destId="{D397B39A-F3C5-420B-B31D-716AFC22B66E}" srcOrd="0" destOrd="4" presId="urn:microsoft.com/office/officeart/2005/8/layout/hList1"/>
    <dgm:cxn modelId="{8AF85453-B1BB-4B16-A468-90B7BF5AF6A8}" type="presOf" srcId="{B4626A19-82D5-4728-B294-C9E813689ED1}" destId="{D397B39A-F3C5-420B-B31D-716AFC22B66E}" srcOrd="0" destOrd="0" presId="urn:microsoft.com/office/officeart/2005/8/layout/hList1"/>
    <dgm:cxn modelId="{56F41E55-29DA-4F4F-B623-88DDD7BB75D2}" type="presOf" srcId="{6601D5FC-71C3-4799-8149-452D60E259B6}" destId="{A534E7B4-7868-4095-9866-42FF57978A54}" srcOrd="0" destOrd="3" presId="urn:microsoft.com/office/officeart/2005/8/layout/hList1"/>
    <dgm:cxn modelId="{0A5F8E75-26CC-41EA-A4C3-F21FA36F8386}" type="presOf" srcId="{D389654C-ECF7-4483-AF53-51A75EBC063F}" destId="{526548AA-9CF7-43EA-95FF-E52E5ABADEC6}" srcOrd="0" destOrd="8" presId="urn:microsoft.com/office/officeart/2005/8/layout/hList1"/>
    <dgm:cxn modelId="{28F99058-29BD-4558-B773-97D19CE4DC46}" srcId="{4CCE3974-96B1-41E9-9295-0EA5162B38B7}" destId="{B4626A19-82D5-4728-B294-C9E813689ED1}" srcOrd="0" destOrd="0" parTransId="{2A376E56-11CE-4171-A5C0-574999325F40}" sibTransId="{C702D186-1256-4057-AB68-805006BF69E8}"/>
    <dgm:cxn modelId="{3D693859-D126-4CD0-9BB9-DB58C275641F}" srcId="{862704DC-DC24-4FD3-89DF-46DEE78B7537}" destId="{7EABDC9E-4352-4DCD-BE17-2A8075D1F873}" srcOrd="12" destOrd="0" parTransId="{55EB8CBE-19B8-4CA3-B5BF-D5C5DFA3D5E4}" sibTransId="{B6062222-F8DA-4BA2-A1B6-ED5B781FB2F2}"/>
    <dgm:cxn modelId="{918F077A-91DA-4C81-B096-D39756D68A75}" srcId="{4CCE3974-96B1-41E9-9295-0EA5162B38B7}" destId="{B67F81B6-EB86-4526-8505-C3D5CF093BE6}" srcOrd="5" destOrd="0" parTransId="{4ED16FBD-8FD1-4F75-88C8-EE0F0814A63B}" sibTransId="{918C1F98-AC56-4DAC-8221-96B6DF45CDFE}"/>
    <dgm:cxn modelId="{C062C85A-AB88-46CA-B66C-16ECD68E1C66}" type="presOf" srcId="{33C72177-4117-4D74-95D0-5DD2E550B1B2}" destId="{A534E7B4-7868-4095-9866-42FF57978A54}" srcOrd="0" destOrd="6" presId="urn:microsoft.com/office/officeart/2005/8/layout/hList1"/>
    <dgm:cxn modelId="{F8C32886-911C-4D80-A5A1-D231438AC01E}" type="presOf" srcId="{059ACFB5-008D-41C0-8BA2-15E99A8E5BD6}" destId="{A534E7B4-7868-4095-9866-42FF57978A54}" srcOrd="0" destOrd="5" presId="urn:microsoft.com/office/officeart/2005/8/layout/hList1"/>
    <dgm:cxn modelId="{6AE7F886-A187-4DAE-9B2F-AF1E83E9EC55}" type="presOf" srcId="{B67F81B6-EB86-4526-8505-C3D5CF093BE6}" destId="{D397B39A-F3C5-420B-B31D-716AFC22B66E}" srcOrd="0" destOrd="5" presId="urn:microsoft.com/office/officeart/2005/8/layout/hList1"/>
    <dgm:cxn modelId="{42D19187-420E-41AC-A36D-2E88C49EF14D}" srcId="{DB555308-38AB-4807-9C78-005E2B213FAD}" destId="{059ACFB5-008D-41C0-8BA2-15E99A8E5BD6}" srcOrd="5" destOrd="0" parTransId="{CDBCD5A4-C16E-460E-BA59-A5BB5F3279AB}" sibTransId="{9678D3D8-C0FE-4906-8B68-4537690DC4B3}"/>
    <dgm:cxn modelId="{AAA46A8E-EBB1-4BF3-9D73-89A7D212E457}" srcId="{862704DC-DC24-4FD3-89DF-46DEE78B7537}" destId="{C347A6DE-10D7-4242-9144-FFA65A926BCC}" srcOrd="1" destOrd="0" parTransId="{97526146-96F2-44F5-A4CB-BAE6BBF718FC}" sibTransId="{30A2630B-A193-41E5-BCC0-F007F74BE95A}"/>
    <dgm:cxn modelId="{3C5A2D91-C790-4FB3-B620-007F70576479}" srcId="{862704DC-DC24-4FD3-89DF-46DEE78B7537}" destId="{7DE9036B-F486-4E22-9B5F-B28B37EC34AD}" srcOrd="7" destOrd="0" parTransId="{4BFE2467-54B2-41D6-B6CD-2BB4AE48A94D}" sibTransId="{5E83312D-4696-47BB-ADC7-AE4D54CFF9F6}"/>
    <dgm:cxn modelId="{2513F694-724B-4088-BFB8-8376802284B5}" type="presOf" srcId="{A52212AC-0D23-44BD-A97F-4EC5B27BF89B}" destId="{526548AA-9CF7-43EA-95FF-E52E5ABADEC6}" srcOrd="0" destOrd="2" presId="urn:microsoft.com/office/officeart/2005/8/layout/hList1"/>
    <dgm:cxn modelId="{81DD6395-B05F-42A9-B75C-7344655E744D}" srcId="{862704DC-DC24-4FD3-89DF-46DEE78B7537}" destId="{85532016-414D-438B-8E5A-F919A3845120}" srcOrd="10" destOrd="0" parTransId="{7B365B90-F879-47F9-80B4-09071F7FB7C9}" sibTransId="{5DAD7688-59DA-49C8-9640-9D2B14BA1B67}"/>
    <dgm:cxn modelId="{AB390696-BC58-47AC-89B0-FFECDCE3B122}" type="presOf" srcId="{5800CE2E-BDE1-484A-9324-2C7FEA5FCDCD}" destId="{526548AA-9CF7-43EA-95FF-E52E5ABADEC6}" srcOrd="0" destOrd="0" presId="urn:microsoft.com/office/officeart/2005/8/layout/hList1"/>
    <dgm:cxn modelId="{15477B97-187E-4355-AA09-43EE351C7972}" srcId="{862704DC-DC24-4FD3-89DF-46DEE78B7537}" destId="{AED83F84-0325-4E71-9B86-649E060DE4D3}" srcOrd="9" destOrd="0" parTransId="{574BE22A-056F-4F2B-AAAB-66E16F408A9F}" sibTransId="{D35C11F6-70E8-43A7-BED9-3B100169521F}"/>
    <dgm:cxn modelId="{ADCCE89E-54E8-4501-9182-19F87D12BC71}" type="presOf" srcId="{9ED96C38-40AF-4F05-A97A-5FEC2EF6556D}" destId="{D397B39A-F3C5-420B-B31D-716AFC22B66E}" srcOrd="0" destOrd="1" presId="urn:microsoft.com/office/officeart/2005/8/layout/hList1"/>
    <dgm:cxn modelId="{93E7D2A4-B4A1-48D9-B717-76AC9F2241E3}" srcId="{15E3D5A7-D66A-4B7F-AED5-C351DC820E61}" destId="{862704DC-DC24-4FD3-89DF-46DEE78B7537}" srcOrd="0" destOrd="0" parTransId="{862EE3C3-8566-4360-AF05-2A233AAEDD36}" sibTransId="{16FD8836-0BC1-44EE-9083-5B9D3BEB47E3}"/>
    <dgm:cxn modelId="{64202AB3-2088-400A-A897-099BD641FF72}" type="presOf" srcId="{6C3EC804-D72B-48D5-9891-4FEE054A5EA7}" destId="{526548AA-9CF7-43EA-95FF-E52E5ABADEC6}" srcOrd="0" destOrd="13" presId="urn:microsoft.com/office/officeart/2005/8/layout/hList1"/>
    <dgm:cxn modelId="{28FC87B3-6944-4182-B08E-9613DEB0E0DA}" srcId="{15E3D5A7-D66A-4B7F-AED5-C351DC820E61}" destId="{4CCE3974-96B1-41E9-9295-0EA5162B38B7}" srcOrd="2" destOrd="0" parTransId="{694706DF-5242-4CED-A7A5-2EDF89EC04EF}" sibTransId="{808D4D7D-3FFA-46E4-8F98-BC93C6F6F1DB}"/>
    <dgm:cxn modelId="{390B29B6-8685-40E8-B989-4011384A75FE}" type="presOf" srcId="{7EABDC9E-4352-4DCD-BE17-2A8075D1F873}" destId="{526548AA-9CF7-43EA-95FF-E52E5ABADEC6}" srcOrd="0" destOrd="12" presId="urn:microsoft.com/office/officeart/2005/8/layout/hList1"/>
    <dgm:cxn modelId="{61A529C5-2999-43E4-AA00-A621D4EB2798}" type="presOf" srcId="{B5B38B62-FEAE-414A-8CD1-964339F50195}" destId="{D397B39A-F3C5-420B-B31D-716AFC22B66E}" srcOrd="0" destOrd="2" presId="urn:microsoft.com/office/officeart/2005/8/layout/hList1"/>
    <dgm:cxn modelId="{770488CD-4D59-445E-8F92-4509CC1C3243}" type="presOf" srcId="{A5D3E98F-7230-438F-8DB0-B6627A3360D7}" destId="{A534E7B4-7868-4095-9866-42FF57978A54}" srcOrd="0" destOrd="2" presId="urn:microsoft.com/office/officeart/2005/8/layout/hList1"/>
    <dgm:cxn modelId="{3ECD3AD3-CF11-4BCC-9388-2B078AC341C4}" srcId="{4CCE3974-96B1-41E9-9295-0EA5162B38B7}" destId="{6AFD4A31-BD4E-48AA-9151-E05CC63C3163}" srcOrd="4" destOrd="0" parTransId="{F3F8FAD7-85CA-42ED-88DE-A3F538B95D11}" sibTransId="{292AE4A9-5321-4C83-AB41-F882893FC365}"/>
    <dgm:cxn modelId="{EC757DD6-8BB5-4F9B-817C-5B9F9C1608C2}" type="presOf" srcId="{DB555308-38AB-4807-9C78-005E2B213FAD}" destId="{B8EDFE9C-2C1A-4ADD-9FDD-9A8C0FCAAFA9}" srcOrd="0" destOrd="0" presId="urn:microsoft.com/office/officeart/2005/8/layout/hList1"/>
    <dgm:cxn modelId="{9E88F4D7-59F6-4863-87B9-981B9B3EA6BB}" type="presOf" srcId="{A7EDB6FF-70FB-49EF-B02E-EC367141A70D}" destId="{A534E7B4-7868-4095-9866-42FF57978A54}" srcOrd="0" destOrd="1" presId="urn:microsoft.com/office/officeart/2005/8/layout/hList1"/>
    <dgm:cxn modelId="{843875DA-2A44-4E92-900E-CB4AB17E30AD}" srcId="{15E3D5A7-D66A-4B7F-AED5-C351DC820E61}" destId="{DB555308-38AB-4807-9C78-005E2B213FAD}" srcOrd="1" destOrd="0" parTransId="{C81ED4DB-F30A-47CF-A7CE-3E179CE55576}" sibTransId="{97C54A38-7790-482D-9672-CF51594E9995}"/>
    <dgm:cxn modelId="{B59F9DDC-86FE-42C1-953B-5E7C0AB898F7}" type="presOf" srcId="{030774D2-38B5-4007-AE1C-ED885FC1AB80}" destId="{A534E7B4-7868-4095-9866-42FF57978A54}" srcOrd="0" destOrd="11" presId="urn:microsoft.com/office/officeart/2005/8/layout/hList1"/>
    <dgm:cxn modelId="{B1F9B7E6-869A-404F-863D-7C5A5AA2A11F}" srcId="{DB555308-38AB-4807-9C78-005E2B213FAD}" destId="{916CC17D-5EAF-4050-B17F-3E5FED157F9B}" srcOrd="10" destOrd="0" parTransId="{CEE5E862-5638-4150-8180-E11E314D6034}" sibTransId="{FFB79211-EB35-422E-A721-C07F455EA72F}"/>
    <dgm:cxn modelId="{20683FEB-786C-4583-8FDA-0E20AB26FF90}" type="presOf" srcId="{85532016-414D-438B-8E5A-F919A3845120}" destId="{526548AA-9CF7-43EA-95FF-E52E5ABADEC6}" srcOrd="0" destOrd="10" presId="urn:microsoft.com/office/officeart/2005/8/layout/hList1"/>
    <dgm:cxn modelId="{1CD3CDEB-C5A2-4F9C-8F5F-52650A52F968}" srcId="{862704DC-DC24-4FD3-89DF-46DEE78B7537}" destId="{D389654C-ECF7-4483-AF53-51A75EBC063F}" srcOrd="8" destOrd="0" parTransId="{7A0FFC26-81A3-4A89-B1BF-FD6E865C27AD}" sibTransId="{AE0F5B48-9528-476C-B3C5-713B3FF25FB9}"/>
    <dgm:cxn modelId="{F68E37ED-AF4E-40B3-BB2F-0FB24DEDA269}" type="presOf" srcId="{7DE9036B-F486-4E22-9B5F-B28B37EC34AD}" destId="{526548AA-9CF7-43EA-95FF-E52E5ABADEC6}" srcOrd="0" destOrd="7" presId="urn:microsoft.com/office/officeart/2005/8/layout/hList1"/>
    <dgm:cxn modelId="{50F1FCED-933D-43C5-9B9D-E10DD2BDA0DF}" srcId="{862704DC-DC24-4FD3-89DF-46DEE78B7537}" destId="{17AB7495-A87F-461C-BA7D-6427D8EAF606}" srcOrd="6" destOrd="0" parTransId="{2855ECBD-A7CE-4499-9BE2-714A26841357}" sibTransId="{7F5C9580-33F6-4009-8FC6-5EC3E51707E0}"/>
    <dgm:cxn modelId="{6A250FEE-6A13-4592-AE72-7F987F78DA53}" srcId="{862704DC-DC24-4FD3-89DF-46DEE78B7537}" destId="{E2C6A0AB-BCB3-40ED-BE1B-E57949C98D4D}" srcOrd="4" destOrd="0" parTransId="{8A09EF3C-1A1D-4BBE-AA32-A5F2F30725FD}" sibTransId="{4FB6E5E5-6426-430A-9EA4-6AF04DAC0F6F}"/>
    <dgm:cxn modelId="{2AAD5BF0-E5A2-479F-A4A8-B1E70095C8EE}" type="presOf" srcId="{70C016DA-2674-4452-8F19-A909DF80A8E0}" destId="{526548AA-9CF7-43EA-95FF-E52E5ABADEC6}" srcOrd="0" destOrd="5" presId="urn:microsoft.com/office/officeart/2005/8/layout/hList1"/>
    <dgm:cxn modelId="{4264C1F2-C97D-4872-B121-F6D58B03861F}" type="presOf" srcId="{0B94E5EA-A0C1-4A83-B792-246F99119A90}" destId="{A534E7B4-7868-4095-9866-42FF57978A54}" srcOrd="0" destOrd="12" presId="urn:microsoft.com/office/officeart/2005/8/layout/hList1"/>
    <dgm:cxn modelId="{30E5C0F4-DFE9-457A-BEB0-F689B7591835}" type="presOf" srcId="{17AB7495-A87F-461C-BA7D-6427D8EAF606}" destId="{526548AA-9CF7-43EA-95FF-E52E5ABADEC6}" srcOrd="0" destOrd="6" presId="urn:microsoft.com/office/officeart/2005/8/layout/hList1"/>
    <dgm:cxn modelId="{C693ADF7-8251-476D-8816-75CE12D735A1}" srcId="{862704DC-DC24-4FD3-89DF-46DEE78B7537}" destId="{90696C23-906F-4583-973E-E0B63319D20E}" srcOrd="3" destOrd="0" parTransId="{C9C08405-C693-4B60-A566-883EEA16A88C}" sibTransId="{DE0C9C68-A0F2-422A-A38C-62A27635ADE2}"/>
    <dgm:cxn modelId="{67AC1EFE-4E09-4F56-83E8-C072B888906D}" srcId="{DB555308-38AB-4807-9C78-005E2B213FAD}" destId="{33C72177-4117-4D74-95D0-5DD2E550B1B2}" srcOrd="6" destOrd="0" parTransId="{1D913458-8CBB-4275-9BD8-934B3E06E5DD}" sibTransId="{62797D2F-AC08-4935-AEE4-1AEC7EF7B270}"/>
    <dgm:cxn modelId="{A11A3EFE-5B85-4D13-9D39-042F149DF27D}" type="presOf" srcId="{6616C5C3-40AE-4C4E-94D9-80E8BD35CD71}" destId="{A534E7B4-7868-4095-9866-42FF57978A54}" srcOrd="0" destOrd="7" presId="urn:microsoft.com/office/officeart/2005/8/layout/hList1"/>
    <dgm:cxn modelId="{285869FE-B6D6-426F-9212-859410B6CC38}" type="presOf" srcId="{EFD25FE9-D0AD-40F5-B4C3-9008703FA8A6}" destId="{526548AA-9CF7-43EA-95FF-E52E5ABADEC6}" srcOrd="0" destOrd="11" presId="urn:microsoft.com/office/officeart/2005/8/layout/hList1"/>
    <dgm:cxn modelId="{09B4F4C1-84FF-48AC-8E38-64819FC6BEA3}" type="presParOf" srcId="{C8751226-9C57-4299-811E-B57A2645B8A1}" destId="{AB0D5623-9E71-43C6-8126-AD8F582404B6}" srcOrd="0" destOrd="0" presId="urn:microsoft.com/office/officeart/2005/8/layout/hList1"/>
    <dgm:cxn modelId="{32669ABE-61CF-4DCD-A139-65544B9F0658}" type="presParOf" srcId="{AB0D5623-9E71-43C6-8126-AD8F582404B6}" destId="{4F9C6E8C-6789-4800-82CF-CA5EB446376D}" srcOrd="0" destOrd="0" presId="urn:microsoft.com/office/officeart/2005/8/layout/hList1"/>
    <dgm:cxn modelId="{70E8C5BC-3F6E-4D13-8665-010F8D81D2DC}" type="presParOf" srcId="{AB0D5623-9E71-43C6-8126-AD8F582404B6}" destId="{526548AA-9CF7-43EA-95FF-E52E5ABADEC6}" srcOrd="1" destOrd="0" presId="urn:microsoft.com/office/officeart/2005/8/layout/hList1"/>
    <dgm:cxn modelId="{94F7C8DD-E0A4-4140-B954-354544742370}" type="presParOf" srcId="{C8751226-9C57-4299-811E-B57A2645B8A1}" destId="{DBE67D76-786F-408E-BF0F-FD26A70084FE}" srcOrd="1" destOrd="0" presId="urn:microsoft.com/office/officeart/2005/8/layout/hList1"/>
    <dgm:cxn modelId="{E105400E-9040-43EE-8F5F-661D32E005C0}" type="presParOf" srcId="{C8751226-9C57-4299-811E-B57A2645B8A1}" destId="{6500F7B1-BF06-4773-B05B-6D44B50FB177}" srcOrd="2" destOrd="0" presId="urn:microsoft.com/office/officeart/2005/8/layout/hList1"/>
    <dgm:cxn modelId="{2842C588-FB9B-4307-BB82-0992C1535FE8}" type="presParOf" srcId="{6500F7B1-BF06-4773-B05B-6D44B50FB177}" destId="{B8EDFE9C-2C1A-4ADD-9FDD-9A8C0FCAAFA9}" srcOrd="0" destOrd="0" presId="urn:microsoft.com/office/officeart/2005/8/layout/hList1"/>
    <dgm:cxn modelId="{E98FA724-B84C-451B-8F3A-4F6F174C20F4}" type="presParOf" srcId="{6500F7B1-BF06-4773-B05B-6D44B50FB177}" destId="{A534E7B4-7868-4095-9866-42FF57978A54}" srcOrd="1" destOrd="0" presId="urn:microsoft.com/office/officeart/2005/8/layout/hList1"/>
    <dgm:cxn modelId="{ED4072FD-CCFC-4B2E-B119-6A8E87E7CBFB}" type="presParOf" srcId="{C8751226-9C57-4299-811E-B57A2645B8A1}" destId="{DD343C04-D3D1-476A-ABE2-DBC7E3B6341E}" srcOrd="3" destOrd="0" presId="urn:microsoft.com/office/officeart/2005/8/layout/hList1"/>
    <dgm:cxn modelId="{1C2F984F-A32F-409C-A1AF-4375950AF6BA}" type="presParOf" srcId="{C8751226-9C57-4299-811E-B57A2645B8A1}" destId="{E7E9D70E-4761-45EA-919B-BAC3383A9343}" srcOrd="4" destOrd="0" presId="urn:microsoft.com/office/officeart/2005/8/layout/hList1"/>
    <dgm:cxn modelId="{730EAD0E-78EC-4FE2-B9A2-8B5E277C9362}" type="presParOf" srcId="{E7E9D70E-4761-45EA-919B-BAC3383A9343}" destId="{FDF82D71-F8CC-419D-A236-2BCB119D2047}" srcOrd="0" destOrd="0" presId="urn:microsoft.com/office/officeart/2005/8/layout/hList1"/>
    <dgm:cxn modelId="{2FF1206D-5B7A-4655-9211-F113D904227E}" type="presParOf" srcId="{E7E9D70E-4761-45EA-919B-BAC3383A9343}" destId="{D397B39A-F3C5-420B-B31D-716AFC22B66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A5EB1-680D-46FD-8195-1EF260D697C4}">
      <dsp:nvSpPr>
        <dsp:cNvPr id="0" name=""/>
        <dsp:cNvSpPr/>
      </dsp:nvSpPr>
      <dsp:spPr>
        <a:xfrm>
          <a:off x="185824" y="100593"/>
          <a:ext cx="941815" cy="941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ADB426-1863-4A12-9D52-9D23AC6211DD}">
      <dsp:nvSpPr>
        <dsp:cNvPr id="0" name=""/>
        <dsp:cNvSpPr/>
      </dsp:nvSpPr>
      <dsp:spPr>
        <a:xfrm>
          <a:off x="643023" y="380998"/>
          <a:ext cx="493616" cy="381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7AD572-4225-4883-AE90-3C4CEC498E9A}">
      <dsp:nvSpPr>
        <dsp:cNvPr id="0" name=""/>
        <dsp:cNvSpPr/>
      </dsp:nvSpPr>
      <dsp:spPr>
        <a:xfrm>
          <a:off x="1309026" y="185521"/>
          <a:ext cx="2996593" cy="72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mj-lt"/>
            </a:rPr>
            <a:t>New Medical &amp; Prescription Drug Plan</a:t>
          </a:r>
          <a:endParaRPr lang="en-US" sz="2000" kern="1200">
            <a:latin typeface="+mj-lt"/>
          </a:endParaRPr>
        </a:p>
      </dsp:txBody>
      <dsp:txXfrm>
        <a:off x="1309026" y="185521"/>
        <a:ext cx="2996593" cy="721101"/>
      </dsp:txXfrm>
    </dsp:sp>
    <dsp:sp modelId="{5620053F-CE34-4154-B5FC-145E1A528E2A}">
      <dsp:nvSpPr>
        <dsp:cNvPr id="0" name=""/>
        <dsp:cNvSpPr/>
      </dsp:nvSpPr>
      <dsp:spPr>
        <a:xfrm>
          <a:off x="4672542" y="82943"/>
          <a:ext cx="941815" cy="941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35BCF-1E9C-4D5F-A7FA-CC19D61E5398}">
      <dsp:nvSpPr>
        <dsp:cNvPr id="0" name=""/>
        <dsp:cNvSpPr/>
      </dsp:nvSpPr>
      <dsp:spPr>
        <a:xfrm flipH="1" flipV="1">
          <a:off x="8751505" y="0"/>
          <a:ext cx="385687" cy="390931"/>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F095D7-5C08-4701-90BC-AC7358E6521E}">
      <dsp:nvSpPr>
        <dsp:cNvPr id="0" name=""/>
        <dsp:cNvSpPr/>
      </dsp:nvSpPr>
      <dsp:spPr>
        <a:xfrm>
          <a:off x="5824615" y="2013577"/>
          <a:ext cx="3706636" cy="429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mj-lt"/>
            </a:rPr>
            <a:t>Reduced Premiums</a:t>
          </a:r>
          <a:endParaRPr lang="en-US" sz="2000" kern="1200">
            <a:latin typeface="+mj-lt"/>
          </a:endParaRPr>
        </a:p>
      </dsp:txBody>
      <dsp:txXfrm>
        <a:off x="5824615" y="2013577"/>
        <a:ext cx="3706636" cy="429778"/>
      </dsp:txXfrm>
    </dsp:sp>
    <dsp:sp modelId="{A83152AC-2460-424D-AEA4-210A3C6109CF}">
      <dsp:nvSpPr>
        <dsp:cNvPr id="0" name=""/>
        <dsp:cNvSpPr/>
      </dsp:nvSpPr>
      <dsp:spPr>
        <a:xfrm>
          <a:off x="164436" y="1765267"/>
          <a:ext cx="941815" cy="941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55D8A-5D70-4780-ADE0-9E0F35A66E20}">
      <dsp:nvSpPr>
        <dsp:cNvPr id="0" name=""/>
        <dsp:cNvSpPr/>
      </dsp:nvSpPr>
      <dsp:spPr>
        <a:xfrm>
          <a:off x="5010411" y="3530413"/>
          <a:ext cx="546253" cy="546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63BE8F-969D-46B5-8717-6A6C11FEED2C}">
      <dsp:nvSpPr>
        <dsp:cNvPr id="0" name=""/>
        <dsp:cNvSpPr/>
      </dsp:nvSpPr>
      <dsp:spPr>
        <a:xfrm>
          <a:off x="5824628" y="3581398"/>
          <a:ext cx="3995102" cy="68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mj-lt"/>
            </a:rPr>
            <a:t>Lowest Cost HMO Plan for 2026!</a:t>
          </a:r>
          <a:endParaRPr lang="en-US" sz="2000" kern="1200">
            <a:latin typeface="+mj-lt"/>
          </a:endParaRPr>
        </a:p>
      </dsp:txBody>
      <dsp:txXfrm>
        <a:off x="5824628" y="3581398"/>
        <a:ext cx="3995102" cy="688881"/>
      </dsp:txXfrm>
    </dsp:sp>
    <dsp:sp modelId="{6C511CF9-4094-4B11-B0F5-2B6791424685}">
      <dsp:nvSpPr>
        <dsp:cNvPr id="0" name=""/>
        <dsp:cNvSpPr/>
      </dsp:nvSpPr>
      <dsp:spPr>
        <a:xfrm>
          <a:off x="4672549" y="1757553"/>
          <a:ext cx="941815" cy="941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17DC14-5DFE-4F6F-B735-6C223DDF71D4}">
      <dsp:nvSpPr>
        <dsp:cNvPr id="0" name=""/>
        <dsp:cNvSpPr/>
      </dsp:nvSpPr>
      <dsp:spPr>
        <a:xfrm>
          <a:off x="228352" y="1957135"/>
          <a:ext cx="836351" cy="513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15D6DC-3C3F-4C1E-8908-F327C102D091}">
      <dsp:nvSpPr>
        <dsp:cNvPr id="0" name=""/>
        <dsp:cNvSpPr/>
      </dsp:nvSpPr>
      <dsp:spPr>
        <a:xfrm>
          <a:off x="1328826" y="2018521"/>
          <a:ext cx="3039772" cy="419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mj-lt"/>
            </a:rPr>
            <a:t>Expanded Service Area</a:t>
          </a:r>
          <a:endParaRPr lang="en-US" sz="2000" kern="1200">
            <a:latin typeface="+mj-lt"/>
          </a:endParaRPr>
        </a:p>
      </dsp:txBody>
      <dsp:txXfrm>
        <a:off x="1328826" y="2018521"/>
        <a:ext cx="3039772" cy="419880"/>
      </dsp:txXfrm>
    </dsp:sp>
    <dsp:sp modelId="{D306F4B7-4184-45D2-8D45-2F097FD19004}">
      <dsp:nvSpPr>
        <dsp:cNvPr id="0" name=""/>
        <dsp:cNvSpPr/>
      </dsp:nvSpPr>
      <dsp:spPr>
        <a:xfrm>
          <a:off x="164436" y="3453776"/>
          <a:ext cx="941815" cy="941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2689E6-BD9F-47DE-9365-3B05C7F9D97D}">
      <dsp:nvSpPr>
        <dsp:cNvPr id="0" name=""/>
        <dsp:cNvSpPr/>
      </dsp:nvSpPr>
      <dsp:spPr>
        <a:xfrm>
          <a:off x="262022" y="3673807"/>
          <a:ext cx="719218" cy="5138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BC307C-2926-4BFC-BBF4-E0E47BA7C24E}">
      <dsp:nvSpPr>
        <dsp:cNvPr id="0" name=""/>
        <dsp:cNvSpPr/>
      </dsp:nvSpPr>
      <dsp:spPr>
        <a:xfrm>
          <a:off x="1328828" y="3581403"/>
          <a:ext cx="2996593" cy="68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mj-lt"/>
            </a:rPr>
            <a:t>Additional Urgent Care Providers</a:t>
          </a:r>
          <a:endParaRPr lang="en-US" sz="2000" kern="1200">
            <a:latin typeface="+mj-lt"/>
          </a:endParaRPr>
        </a:p>
      </dsp:txBody>
      <dsp:txXfrm>
        <a:off x="1328828" y="3581403"/>
        <a:ext cx="2996593" cy="688881"/>
      </dsp:txXfrm>
    </dsp:sp>
    <dsp:sp modelId="{80E241E8-24E6-4640-A0AE-9A80BFF2A1C3}">
      <dsp:nvSpPr>
        <dsp:cNvPr id="0" name=""/>
        <dsp:cNvSpPr/>
      </dsp:nvSpPr>
      <dsp:spPr>
        <a:xfrm>
          <a:off x="4672542" y="3428998"/>
          <a:ext cx="941815" cy="9418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A1C504-47D5-49F8-AC97-C6E4D342A82A}">
      <dsp:nvSpPr>
        <dsp:cNvPr id="0" name=""/>
        <dsp:cNvSpPr/>
      </dsp:nvSpPr>
      <dsp:spPr>
        <a:xfrm>
          <a:off x="4838655" y="224177"/>
          <a:ext cx="615463" cy="5564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D4FA2E-3B95-495D-9C06-3E0D6088396B}">
      <dsp:nvSpPr>
        <dsp:cNvPr id="0" name=""/>
        <dsp:cNvSpPr/>
      </dsp:nvSpPr>
      <dsp:spPr>
        <a:xfrm>
          <a:off x="5824626" y="193300"/>
          <a:ext cx="3952722" cy="72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mj-lt"/>
            </a:rPr>
            <a:t>New Pharmacy Benefit Manager (PBM) Navitus Health Solutions</a:t>
          </a:r>
          <a:endParaRPr lang="en-US" sz="2000" kern="1200">
            <a:latin typeface="+mj-lt"/>
          </a:endParaRPr>
        </a:p>
      </dsp:txBody>
      <dsp:txXfrm>
        <a:off x="5824626" y="193300"/>
        <a:ext cx="3952722" cy="721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C6E8C-6789-4800-82CF-CA5EB446376D}">
      <dsp:nvSpPr>
        <dsp:cNvPr id="0" name=""/>
        <dsp:cNvSpPr/>
      </dsp:nvSpPr>
      <dsp:spPr>
        <a:xfrm>
          <a:off x="10428" y="0"/>
          <a:ext cx="3273623" cy="476225"/>
        </a:xfrm>
        <a:prstGeom prst="rect">
          <a:avLst/>
        </a:prstGeom>
        <a:gradFill rotWithShape="0">
          <a:gsLst>
            <a:gs pos="0">
              <a:srgbClr val="00543A"/>
            </a:gs>
            <a:gs pos="65000">
              <a:schemeClr val="accent6"/>
            </a:gs>
            <a:gs pos="100000">
              <a:srgbClr val="75B6A2"/>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a:latin typeface="+mj-lt"/>
            </a:rPr>
            <a:t>Medical</a:t>
          </a:r>
        </a:p>
      </dsp:txBody>
      <dsp:txXfrm>
        <a:off x="10428" y="0"/>
        <a:ext cx="3273623" cy="476225"/>
      </dsp:txXfrm>
    </dsp:sp>
    <dsp:sp modelId="{526548AA-9CF7-43EA-95FF-E52E5ABADEC6}">
      <dsp:nvSpPr>
        <dsp:cNvPr id="0" name=""/>
        <dsp:cNvSpPr/>
      </dsp:nvSpPr>
      <dsp:spPr>
        <a:xfrm>
          <a:off x="0" y="574854"/>
          <a:ext cx="3273623" cy="4117500"/>
        </a:xfrm>
        <a:prstGeom prst="rect">
          <a:avLst/>
        </a:prstGeom>
        <a:solidFill>
          <a:srgbClr val="D9EBE6">
            <a:alpha val="39000"/>
          </a:srgbClr>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dsp:style>
      <dsp:txBody>
        <a:bodyPr spcFirstLastPara="0" vert="horz" wrap="square" lIns="237744" tIns="128016" rIns="99568" bIns="112014" numCol="1" spcCol="1270" anchor="t" anchorCtr="0">
          <a:noAutofit/>
        </a:bodyPr>
        <a:lstStyle/>
        <a:p>
          <a:pPr marL="114300" lvl="1" indent="-114300" algn="l" defTabSz="622300">
            <a:lnSpc>
              <a:spcPct val="150000"/>
            </a:lnSpc>
            <a:spcBef>
              <a:spcPct val="0"/>
            </a:spcBef>
            <a:spcAft>
              <a:spcPct val="15000"/>
            </a:spcAft>
            <a:buFontTx/>
            <a:buNone/>
          </a:pPr>
          <a:r>
            <a:rPr lang="en-US" sz="1400" b="0" kern="1200">
              <a:solidFill>
                <a:srgbClr val="007852"/>
              </a:solidFill>
              <a:latin typeface="+mj-lt"/>
            </a:rPr>
            <a:t>Deductible:		$0</a:t>
          </a:r>
        </a:p>
        <a:p>
          <a:pPr marL="114300" lvl="1" indent="-114300" algn="l" defTabSz="622300">
            <a:lnSpc>
              <a:spcPct val="150000"/>
            </a:lnSpc>
            <a:spcBef>
              <a:spcPct val="0"/>
            </a:spcBef>
            <a:spcAft>
              <a:spcPct val="15000"/>
            </a:spcAft>
            <a:buFontTx/>
            <a:buNone/>
          </a:pPr>
          <a:r>
            <a:rPr lang="en-US" sz="1400" b="1" kern="1200">
              <a:solidFill>
                <a:srgbClr val="002A1F"/>
              </a:solidFill>
              <a:latin typeface="+mj-lt"/>
            </a:rPr>
            <a:t>PCP:			</a:t>
          </a:r>
          <a:r>
            <a:rPr lang="en-US" sz="1400" b="1" i="1" kern="1200">
              <a:solidFill>
                <a:srgbClr val="002A1F"/>
              </a:solidFill>
              <a:latin typeface="+mj-lt"/>
            </a:rPr>
            <a:t>$25</a:t>
          </a:r>
        </a:p>
        <a:p>
          <a:pPr marL="114300" lvl="1" indent="-114300" algn="l" defTabSz="622300">
            <a:lnSpc>
              <a:spcPct val="150000"/>
            </a:lnSpc>
            <a:spcBef>
              <a:spcPct val="0"/>
            </a:spcBef>
            <a:spcAft>
              <a:spcPct val="15000"/>
            </a:spcAft>
            <a:buFontTx/>
            <a:buNone/>
          </a:pPr>
          <a:r>
            <a:rPr lang="en-US" sz="1400" b="0" kern="1200">
              <a:solidFill>
                <a:srgbClr val="007852"/>
              </a:solidFill>
              <a:latin typeface="+mj-lt"/>
            </a:rPr>
            <a:t>Specialist:		$50</a:t>
          </a:r>
        </a:p>
        <a:p>
          <a:pPr marL="114300" lvl="1" indent="-114300" algn="l" defTabSz="622300">
            <a:lnSpc>
              <a:spcPct val="150000"/>
            </a:lnSpc>
            <a:spcBef>
              <a:spcPct val="0"/>
            </a:spcBef>
            <a:spcAft>
              <a:spcPct val="15000"/>
            </a:spcAft>
            <a:buFontTx/>
            <a:buNone/>
          </a:pPr>
          <a:r>
            <a:rPr lang="en-US" sz="1400" b="0" kern="1200">
              <a:solidFill>
                <a:srgbClr val="007852"/>
              </a:solidFill>
              <a:latin typeface="+mj-lt"/>
            </a:rPr>
            <a:t>Lab/X-ray:		$0</a:t>
          </a:r>
          <a:r>
            <a:rPr lang="en-US" sz="1400" b="1" kern="1200">
              <a:solidFill>
                <a:srgbClr val="C00000"/>
              </a:solidFill>
              <a:latin typeface="+mj-lt"/>
            </a:rPr>
            <a:t>*</a:t>
          </a:r>
        </a:p>
        <a:p>
          <a:pPr marL="114300" lvl="1" indent="-114300" algn="l" defTabSz="622300">
            <a:lnSpc>
              <a:spcPct val="150000"/>
            </a:lnSpc>
            <a:spcBef>
              <a:spcPct val="0"/>
            </a:spcBef>
            <a:spcAft>
              <a:spcPct val="15000"/>
            </a:spcAft>
            <a:buFontTx/>
            <a:buNone/>
          </a:pPr>
          <a:r>
            <a:rPr lang="en-US" sz="1400" b="0" kern="1200">
              <a:solidFill>
                <a:srgbClr val="007852"/>
              </a:solidFill>
              <a:latin typeface="+mj-lt"/>
            </a:rPr>
            <a:t>Complex Imaging: 	$200</a:t>
          </a:r>
          <a:r>
            <a:rPr lang="en-US" sz="1400" b="1" kern="1200">
              <a:solidFill>
                <a:srgbClr val="C00000"/>
              </a:solidFill>
              <a:latin typeface="+mj-lt"/>
            </a:rPr>
            <a:t>*</a:t>
          </a:r>
        </a:p>
        <a:p>
          <a:pPr marL="114300" lvl="1" indent="-114300" algn="l" defTabSz="622300">
            <a:lnSpc>
              <a:spcPct val="150000"/>
            </a:lnSpc>
            <a:spcBef>
              <a:spcPct val="0"/>
            </a:spcBef>
            <a:spcAft>
              <a:spcPct val="15000"/>
            </a:spcAft>
            <a:buFontTx/>
            <a:buNone/>
          </a:pPr>
          <a:r>
            <a:rPr lang="en-US" sz="1400" b="0" i="0" kern="1200">
              <a:solidFill>
                <a:srgbClr val="007852"/>
              </a:solidFill>
              <a:latin typeface="+mj-lt"/>
            </a:rPr>
            <a:t>Urgent Care:</a:t>
          </a:r>
          <a:r>
            <a:rPr lang="en-US" sz="1400" b="0" i="1" kern="1200">
              <a:solidFill>
                <a:srgbClr val="007852"/>
              </a:solidFill>
              <a:latin typeface="+mj-lt"/>
            </a:rPr>
            <a:t>		</a:t>
          </a:r>
          <a:r>
            <a:rPr lang="en-US" sz="1400" b="0" kern="1200">
              <a:solidFill>
                <a:srgbClr val="007852"/>
              </a:solidFill>
              <a:latin typeface="+mj-lt"/>
            </a:rPr>
            <a:t>$50</a:t>
          </a:r>
          <a:endParaRPr lang="en-US" sz="1400" b="1" i="1" kern="1200">
            <a:solidFill>
              <a:srgbClr val="002A1F"/>
            </a:solidFill>
            <a:latin typeface="+mj-lt"/>
          </a:endParaRPr>
        </a:p>
        <a:p>
          <a:pPr marL="114300" lvl="1" indent="-114300" algn="l" defTabSz="622300">
            <a:lnSpc>
              <a:spcPct val="150000"/>
            </a:lnSpc>
            <a:spcBef>
              <a:spcPct val="0"/>
            </a:spcBef>
            <a:spcAft>
              <a:spcPct val="15000"/>
            </a:spcAft>
            <a:buFontTx/>
            <a:buNone/>
          </a:pPr>
          <a:r>
            <a:rPr lang="en-US" sz="1400" b="1" kern="1200">
              <a:solidFill>
                <a:srgbClr val="002A1F"/>
              </a:solidFill>
              <a:latin typeface="+mj-lt"/>
            </a:rPr>
            <a:t>ER Copay:		</a:t>
          </a:r>
          <a:r>
            <a:rPr lang="en-US" sz="1400" b="1" i="1" kern="1200">
              <a:solidFill>
                <a:srgbClr val="002A1F"/>
              </a:solidFill>
              <a:latin typeface="+mj-lt"/>
            </a:rPr>
            <a:t>$300</a:t>
          </a:r>
        </a:p>
        <a:p>
          <a:pPr marL="114300" lvl="1" indent="-114300" algn="l" defTabSz="622300">
            <a:lnSpc>
              <a:spcPct val="150000"/>
            </a:lnSpc>
            <a:spcBef>
              <a:spcPct val="0"/>
            </a:spcBef>
            <a:spcAft>
              <a:spcPct val="15000"/>
            </a:spcAft>
            <a:buFontTx/>
            <a:buNone/>
          </a:pPr>
          <a:r>
            <a:rPr lang="en-US" sz="1400" b="1" kern="1200">
              <a:solidFill>
                <a:srgbClr val="002A1F"/>
              </a:solidFill>
              <a:latin typeface="+mj-lt"/>
            </a:rPr>
            <a:t>OP Hospital:		</a:t>
          </a:r>
          <a:r>
            <a:rPr lang="en-US" sz="1400" b="1" i="1" kern="1200">
              <a:solidFill>
                <a:srgbClr val="002A1F"/>
              </a:solidFill>
              <a:latin typeface="+mj-lt"/>
            </a:rPr>
            <a:t>$350</a:t>
          </a:r>
        </a:p>
        <a:p>
          <a:pPr marL="57150" lvl="1" indent="-57150" algn="l" defTabSz="88900">
            <a:lnSpc>
              <a:spcPct val="150000"/>
            </a:lnSpc>
            <a:spcBef>
              <a:spcPct val="0"/>
            </a:spcBef>
            <a:spcAft>
              <a:spcPct val="15000"/>
            </a:spcAft>
            <a:buFontTx/>
            <a:buNone/>
          </a:pPr>
          <a:endParaRPr lang="en-US" sz="200" b="1" i="1" kern="1200">
            <a:solidFill>
              <a:srgbClr val="002A1F"/>
            </a:solidFill>
            <a:latin typeface="+mj-lt"/>
          </a:endParaRPr>
        </a:p>
        <a:p>
          <a:pPr marL="114300" lvl="1" indent="-114300" algn="l" defTabSz="622300">
            <a:lnSpc>
              <a:spcPct val="100000"/>
            </a:lnSpc>
            <a:spcBef>
              <a:spcPct val="0"/>
            </a:spcBef>
            <a:spcAft>
              <a:spcPct val="15000"/>
            </a:spcAft>
            <a:buFontTx/>
            <a:buNone/>
          </a:pPr>
          <a:r>
            <a:rPr lang="en-US" sz="1400" b="1" kern="1200">
              <a:solidFill>
                <a:srgbClr val="002A1F"/>
              </a:solidFill>
              <a:latin typeface="+mj-lt"/>
            </a:rPr>
            <a:t>IP Hospital:		</a:t>
          </a:r>
          <a:r>
            <a:rPr lang="en-US" sz="1400" b="1" i="1" kern="1200">
              <a:solidFill>
                <a:srgbClr val="002A1F"/>
              </a:solidFill>
              <a:latin typeface="+mj-lt"/>
            </a:rPr>
            <a:t>$400/day            </a:t>
          </a:r>
          <a:r>
            <a:rPr lang="en-US" sz="1400" b="1" kern="1200">
              <a:solidFill>
                <a:srgbClr val="002A1F"/>
              </a:solidFill>
              <a:latin typeface="+mj-lt"/>
            </a:rPr>
            <a:t>			</a:t>
          </a:r>
          <a:r>
            <a:rPr lang="en-US" sz="1050" b="1" i="1" kern="1200">
              <a:solidFill>
                <a:srgbClr val="002A1F"/>
              </a:solidFill>
              <a:latin typeface="+mj-lt"/>
            </a:rPr>
            <a:t>(max $2,000)</a:t>
          </a:r>
          <a:endParaRPr lang="en-US" sz="1050" b="0" i="1" kern="1200">
            <a:solidFill>
              <a:srgbClr val="002A1F"/>
            </a:solidFill>
            <a:latin typeface="+mj-lt"/>
          </a:endParaRPr>
        </a:p>
        <a:p>
          <a:pPr marL="57150" lvl="1" indent="-57150" algn="l" defTabSz="177800">
            <a:lnSpc>
              <a:spcPct val="100000"/>
            </a:lnSpc>
            <a:spcBef>
              <a:spcPct val="0"/>
            </a:spcBef>
            <a:spcAft>
              <a:spcPct val="15000"/>
            </a:spcAft>
            <a:buFontTx/>
            <a:buNone/>
          </a:pPr>
          <a:endParaRPr lang="en-US" sz="400" b="0" i="0" kern="1200">
            <a:solidFill>
              <a:srgbClr val="002A1F"/>
            </a:solidFill>
            <a:latin typeface="+mj-lt"/>
          </a:endParaRPr>
        </a:p>
        <a:p>
          <a:pPr marL="114300" lvl="1" indent="-114300" algn="l" defTabSz="622300">
            <a:lnSpc>
              <a:spcPct val="100000"/>
            </a:lnSpc>
            <a:spcBef>
              <a:spcPct val="0"/>
            </a:spcBef>
            <a:spcAft>
              <a:spcPct val="15000"/>
            </a:spcAft>
            <a:buFontTx/>
            <a:buNone/>
          </a:pPr>
          <a:r>
            <a:rPr lang="en-US" sz="1400" b="0" i="0" kern="1200">
              <a:solidFill>
                <a:srgbClr val="007852"/>
              </a:solidFill>
              <a:latin typeface="+mj-lt"/>
            </a:rPr>
            <a:t>Individual OOP:		$4,000</a:t>
          </a:r>
        </a:p>
        <a:p>
          <a:pPr marL="57150" lvl="1" indent="-57150" algn="l" defTabSz="222250">
            <a:lnSpc>
              <a:spcPct val="100000"/>
            </a:lnSpc>
            <a:spcBef>
              <a:spcPct val="0"/>
            </a:spcBef>
            <a:spcAft>
              <a:spcPct val="15000"/>
            </a:spcAft>
            <a:buFontTx/>
            <a:buNone/>
          </a:pPr>
          <a:endParaRPr lang="en-US" sz="500" b="0" i="0" kern="1200">
            <a:solidFill>
              <a:srgbClr val="007852"/>
            </a:solidFill>
            <a:latin typeface="+mj-lt"/>
          </a:endParaRPr>
        </a:p>
        <a:p>
          <a:pPr marL="114300" lvl="1" indent="-114300" algn="l" defTabSz="622300">
            <a:lnSpc>
              <a:spcPct val="100000"/>
            </a:lnSpc>
            <a:spcBef>
              <a:spcPct val="0"/>
            </a:spcBef>
            <a:spcAft>
              <a:spcPct val="15000"/>
            </a:spcAft>
            <a:buFontTx/>
            <a:buNone/>
          </a:pPr>
          <a:r>
            <a:rPr lang="en-US" sz="1400" b="1" kern="1200">
              <a:solidFill>
                <a:srgbClr val="002A1F"/>
              </a:solidFill>
              <a:latin typeface="+mj-lt"/>
            </a:rPr>
            <a:t>Family OOP: 		</a:t>
          </a:r>
          <a:r>
            <a:rPr lang="en-US" sz="1400" b="1" i="1" kern="1200">
              <a:solidFill>
                <a:srgbClr val="002A1F"/>
              </a:solidFill>
              <a:latin typeface="+mj-lt"/>
            </a:rPr>
            <a:t>$10,000</a:t>
          </a:r>
          <a:r>
            <a:rPr lang="en-US" sz="1400" b="1" i="1" kern="1200">
              <a:solidFill>
                <a:srgbClr val="C00000"/>
              </a:solidFill>
              <a:latin typeface="+mj-lt"/>
            </a:rPr>
            <a:t>*</a:t>
          </a:r>
          <a:endParaRPr lang="en-US" sz="1400" b="0" i="1" kern="1200">
            <a:solidFill>
              <a:srgbClr val="002A1F"/>
            </a:solidFill>
            <a:latin typeface="+mj-lt"/>
          </a:endParaRPr>
        </a:p>
      </dsp:txBody>
      <dsp:txXfrm>
        <a:off x="0" y="574854"/>
        <a:ext cx="3273623" cy="4117500"/>
      </dsp:txXfrm>
    </dsp:sp>
    <dsp:sp modelId="{B8EDFE9C-2C1A-4ADD-9FDD-9A8C0FCAAFA9}">
      <dsp:nvSpPr>
        <dsp:cNvPr id="0" name=""/>
        <dsp:cNvSpPr/>
      </dsp:nvSpPr>
      <dsp:spPr>
        <a:xfrm>
          <a:off x="3695710" y="0"/>
          <a:ext cx="3273623" cy="476225"/>
        </a:xfrm>
        <a:prstGeom prst="rect">
          <a:avLst/>
        </a:prstGeom>
        <a:gradFill rotWithShape="0">
          <a:gsLst>
            <a:gs pos="0">
              <a:srgbClr val="00543A"/>
            </a:gs>
            <a:gs pos="65000">
              <a:schemeClr val="accent6"/>
            </a:gs>
            <a:gs pos="100000">
              <a:srgbClr val="75B6A2"/>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a:latin typeface="+mj-lt"/>
            </a:rPr>
            <a:t>Prescription</a:t>
          </a:r>
        </a:p>
      </dsp:txBody>
      <dsp:txXfrm>
        <a:off x="3695710" y="0"/>
        <a:ext cx="3273623" cy="476225"/>
      </dsp:txXfrm>
    </dsp:sp>
    <dsp:sp modelId="{A534E7B4-7868-4095-9866-42FF57978A54}">
      <dsp:nvSpPr>
        <dsp:cNvPr id="0" name=""/>
        <dsp:cNvSpPr/>
      </dsp:nvSpPr>
      <dsp:spPr>
        <a:xfrm>
          <a:off x="3698231" y="586465"/>
          <a:ext cx="3273623" cy="4117500"/>
        </a:xfrm>
        <a:prstGeom prst="rect">
          <a:avLst/>
        </a:prstGeom>
        <a:solidFill>
          <a:srgbClr val="D9EBE6">
            <a:alpha val="39000"/>
          </a:srgbClr>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dsp:style>
      <dsp:txBody>
        <a:bodyPr spcFirstLastPara="0" vert="horz" wrap="square" lIns="237744" tIns="128016" rIns="99568" bIns="112014" numCol="1" spcCol="1270" anchor="t" anchorCtr="0">
          <a:noAutofit/>
        </a:bodyPr>
        <a:lstStyle/>
        <a:p>
          <a:pPr marL="114300" lvl="1" indent="-114300" algn="l" defTabSz="622300">
            <a:lnSpc>
              <a:spcPct val="150000"/>
            </a:lnSpc>
            <a:spcBef>
              <a:spcPct val="0"/>
            </a:spcBef>
            <a:spcAft>
              <a:spcPct val="15000"/>
            </a:spcAft>
            <a:buFontTx/>
            <a:buNone/>
          </a:pPr>
          <a:r>
            <a:rPr lang="en-US" sz="1400" b="0" u="sng" kern="1200">
              <a:solidFill>
                <a:srgbClr val="007852"/>
              </a:solidFill>
              <a:latin typeface="+mj-lt"/>
            </a:rPr>
            <a:t>30-day supply</a:t>
          </a:r>
        </a:p>
        <a:p>
          <a:pPr marL="114300" lvl="1" indent="-114300" algn="l" defTabSz="622300">
            <a:lnSpc>
              <a:spcPct val="150000"/>
            </a:lnSpc>
            <a:spcBef>
              <a:spcPct val="0"/>
            </a:spcBef>
            <a:spcAft>
              <a:spcPct val="15000"/>
            </a:spcAft>
            <a:buFontTx/>
            <a:buNone/>
          </a:pPr>
          <a:r>
            <a:rPr lang="en-US" sz="1400" kern="1200">
              <a:solidFill>
                <a:srgbClr val="007852"/>
              </a:solidFill>
              <a:latin typeface="+mj-lt"/>
            </a:rPr>
            <a:t>  Tier 1 Preferred Generic:   $15</a:t>
          </a:r>
        </a:p>
        <a:p>
          <a:pPr marL="114300" lvl="1" indent="-114300" algn="l" defTabSz="622300">
            <a:lnSpc>
              <a:spcPct val="150000"/>
            </a:lnSpc>
            <a:spcBef>
              <a:spcPct val="0"/>
            </a:spcBef>
            <a:spcAft>
              <a:spcPct val="15000"/>
            </a:spcAft>
            <a:buFontTx/>
            <a:buNone/>
          </a:pPr>
          <a:r>
            <a:rPr lang="en-US" sz="1400" kern="1200">
              <a:solidFill>
                <a:srgbClr val="007852"/>
              </a:solidFill>
              <a:latin typeface="+mj-lt"/>
            </a:rPr>
            <a:t>  Tier 2 Preferred Brand:      $40</a:t>
          </a:r>
        </a:p>
        <a:p>
          <a:pPr marL="114300" lvl="1" indent="-114300" algn="l" defTabSz="622300">
            <a:lnSpc>
              <a:spcPct val="150000"/>
            </a:lnSpc>
            <a:spcBef>
              <a:spcPct val="0"/>
            </a:spcBef>
            <a:spcAft>
              <a:spcPct val="15000"/>
            </a:spcAft>
            <a:buFontTx/>
            <a:buNone/>
          </a:pPr>
          <a:r>
            <a:rPr lang="en-US" sz="1400" kern="1200">
              <a:solidFill>
                <a:srgbClr val="007852"/>
              </a:solidFill>
              <a:latin typeface="+mj-lt"/>
            </a:rPr>
            <a:t>  Tier 3 Non-Preferred:	        $70</a:t>
          </a:r>
        </a:p>
        <a:p>
          <a:pPr marL="114300" lvl="1" indent="-114300" algn="l" defTabSz="622300">
            <a:lnSpc>
              <a:spcPct val="150000"/>
            </a:lnSpc>
            <a:spcBef>
              <a:spcPct val="0"/>
            </a:spcBef>
            <a:spcAft>
              <a:spcPct val="15000"/>
            </a:spcAft>
            <a:buFontTx/>
            <a:buNone/>
          </a:pPr>
          <a:r>
            <a:rPr lang="en-US" sz="1400" b="1" kern="1200">
              <a:solidFill>
                <a:srgbClr val="002A1F"/>
              </a:solidFill>
              <a:latin typeface="+mj-lt"/>
            </a:rPr>
            <a:t>  Tier 4 Specialty: 	      $300</a:t>
          </a:r>
          <a:endParaRPr lang="en-US" sz="1400" kern="1200">
            <a:solidFill>
              <a:schemeClr val="tx1"/>
            </a:solidFill>
            <a:latin typeface="+mj-lt"/>
          </a:endParaRPr>
        </a:p>
        <a:p>
          <a:pPr marL="57150" lvl="1" indent="-57150" algn="l" defTabSz="177800">
            <a:lnSpc>
              <a:spcPct val="90000"/>
            </a:lnSpc>
            <a:spcBef>
              <a:spcPct val="0"/>
            </a:spcBef>
            <a:spcAft>
              <a:spcPct val="15000"/>
            </a:spcAft>
            <a:buChar char="•"/>
          </a:pPr>
          <a:endParaRPr lang="en-US" sz="400" kern="1200">
            <a:solidFill>
              <a:schemeClr val="tx1"/>
            </a:solidFill>
          </a:endParaRPr>
        </a:p>
        <a:p>
          <a:pPr marL="114300" lvl="1" indent="-114300" algn="l" defTabSz="622300">
            <a:lnSpc>
              <a:spcPct val="150000"/>
            </a:lnSpc>
            <a:spcBef>
              <a:spcPct val="0"/>
            </a:spcBef>
            <a:spcAft>
              <a:spcPct val="15000"/>
            </a:spcAft>
            <a:buFontTx/>
            <a:buNone/>
          </a:pPr>
          <a:r>
            <a:rPr lang="en-US" sz="1400" b="0" u="sng" kern="1200">
              <a:solidFill>
                <a:srgbClr val="007852"/>
              </a:solidFill>
              <a:latin typeface="+mj-lt"/>
            </a:rPr>
            <a:t>90-day supply</a:t>
          </a:r>
          <a:endParaRPr lang="en-US" sz="800" b="0" kern="1200">
            <a:solidFill>
              <a:srgbClr val="007852"/>
            </a:solidFill>
          </a:endParaRPr>
        </a:p>
        <a:p>
          <a:pPr marL="114300" lvl="1" indent="-114300" algn="l" defTabSz="622300">
            <a:lnSpc>
              <a:spcPct val="150000"/>
            </a:lnSpc>
            <a:spcBef>
              <a:spcPct val="0"/>
            </a:spcBef>
            <a:spcAft>
              <a:spcPct val="15000"/>
            </a:spcAft>
            <a:buFontTx/>
            <a:buNone/>
          </a:pPr>
          <a:r>
            <a:rPr lang="en-US" sz="1400" b="0" kern="1200">
              <a:solidFill>
                <a:srgbClr val="007852"/>
              </a:solidFill>
              <a:latin typeface="+mj-lt"/>
            </a:rPr>
            <a:t>  Retail </a:t>
          </a:r>
          <a:r>
            <a:rPr lang="en-US" sz="1400" b="0" u="sng" kern="1200">
              <a:solidFill>
                <a:srgbClr val="007852"/>
              </a:solidFill>
              <a:latin typeface="+mj-lt"/>
            </a:rPr>
            <a:t>or</a:t>
          </a:r>
          <a:r>
            <a:rPr lang="en-US" sz="1400" b="0" kern="1200">
              <a:solidFill>
                <a:srgbClr val="007852"/>
              </a:solidFill>
              <a:latin typeface="+mj-lt"/>
            </a:rPr>
            <a:t> Mail Order</a:t>
          </a:r>
          <a:endParaRPr lang="en-US" sz="800" b="0" kern="1200">
            <a:solidFill>
              <a:srgbClr val="007852"/>
            </a:solidFill>
          </a:endParaRPr>
        </a:p>
        <a:p>
          <a:pPr marL="114300" lvl="1" indent="-114300" algn="l" defTabSz="622300">
            <a:lnSpc>
              <a:spcPct val="150000"/>
            </a:lnSpc>
            <a:spcBef>
              <a:spcPct val="0"/>
            </a:spcBef>
            <a:spcAft>
              <a:spcPct val="15000"/>
            </a:spcAft>
            <a:buFont typeface="Arial" panose="020B0604020202020204" pitchFamily="34" charset="0"/>
            <a:buNone/>
          </a:pPr>
          <a:r>
            <a:rPr lang="en-US" sz="1400" b="1" kern="1200">
              <a:solidFill>
                <a:srgbClr val="002A1F"/>
              </a:solidFill>
              <a:latin typeface="+mj-lt"/>
            </a:rPr>
            <a:t>  2 copays for 3 months supply</a:t>
          </a:r>
        </a:p>
        <a:p>
          <a:pPr marL="57150" lvl="1" indent="-57150" algn="l" defTabSz="177800">
            <a:lnSpc>
              <a:spcPct val="150000"/>
            </a:lnSpc>
            <a:spcBef>
              <a:spcPct val="0"/>
            </a:spcBef>
            <a:spcAft>
              <a:spcPct val="15000"/>
            </a:spcAft>
            <a:buFont typeface="Arial" panose="020B0604020202020204" pitchFamily="34" charset="0"/>
            <a:buChar char="•"/>
          </a:pPr>
          <a:endParaRPr lang="en-US" sz="400" b="1" kern="1200">
            <a:solidFill>
              <a:srgbClr val="002A1F"/>
            </a:solidFill>
            <a:latin typeface="+mj-lt"/>
          </a:endParaRPr>
        </a:p>
        <a:p>
          <a:pPr marL="114300" lvl="1" indent="-114300" algn="l" defTabSz="622300">
            <a:lnSpc>
              <a:spcPct val="150000"/>
            </a:lnSpc>
            <a:spcBef>
              <a:spcPct val="0"/>
            </a:spcBef>
            <a:spcAft>
              <a:spcPct val="15000"/>
            </a:spcAft>
            <a:buFontTx/>
            <a:buNone/>
          </a:pPr>
          <a:r>
            <a:rPr lang="en-US" sz="1400" b="0" u="sng" kern="1200">
              <a:solidFill>
                <a:srgbClr val="007852"/>
              </a:solidFill>
              <a:latin typeface="+mj-lt"/>
            </a:rPr>
            <a:t>Mail-Order Vendors</a:t>
          </a:r>
          <a:endParaRPr lang="en-US" sz="1800" b="1" kern="1200">
            <a:solidFill>
              <a:srgbClr val="007852"/>
            </a:solidFill>
            <a:latin typeface="+mj-lt"/>
          </a:endParaRPr>
        </a:p>
        <a:p>
          <a:pPr marL="114300" lvl="1" indent="-114300" algn="l" defTabSz="622300">
            <a:lnSpc>
              <a:spcPct val="150000"/>
            </a:lnSpc>
            <a:spcBef>
              <a:spcPct val="0"/>
            </a:spcBef>
            <a:spcAft>
              <a:spcPct val="15000"/>
            </a:spcAft>
            <a:buFontTx/>
            <a:buNone/>
          </a:pPr>
          <a:r>
            <a:rPr lang="en-US" sz="1400" b="1" kern="1200">
              <a:solidFill>
                <a:srgbClr val="002A1F"/>
              </a:solidFill>
              <a:latin typeface="+mj-lt"/>
            </a:rPr>
            <a:t>  Costco</a:t>
          </a:r>
        </a:p>
        <a:p>
          <a:pPr marL="114300" lvl="1" indent="-114300" algn="l" defTabSz="622300">
            <a:lnSpc>
              <a:spcPct val="150000"/>
            </a:lnSpc>
            <a:spcBef>
              <a:spcPct val="0"/>
            </a:spcBef>
            <a:spcAft>
              <a:spcPct val="15000"/>
            </a:spcAft>
            <a:buFontTx/>
            <a:buNone/>
          </a:pPr>
          <a:r>
            <a:rPr lang="en-US" sz="1400" kern="1200">
              <a:solidFill>
                <a:srgbClr val="007852"/>
              </a:solidFill>
              <a:latin typeface="+mj-lt"/>
            </a:rPr>
            <a:t>  Walgreens</a:t>
          </a:r>
        </a:p>
      </dsp:txBody>
      <dsp:txXfrm>
        <a:off x="3698231" y="586465"/>
        <a:ext cx="3273623" cy="4117500"/>
      </dsp:txXfrm>
    </dsp:sp>
    <dsp:sp modelId="{FDF82D71-F8CC-419D-A236-2BCB119D2047}">
      <dsp:nvSpPr>
        <dsp:cNvPr id="0" name=""/>
        <dsp:cNvSpPr/>
      </dsp:nvSpPr>
      <dsp:spPr>
        <a:xfrm>
          <a:off x="7464699" y="0"/>
          <a:ext cx="3273623" cy="476225"/>
        </a:xfrm>
        <a:prstGeom prst="rect">
          <a:avLst/>
        </a:prstGeom>
        <a:gradFill rotWithShape="0">
          <a:gsLst>
            <a:gs pos="0">
              <a:srgbClr val="00543A"/>
            </a:gs>
            <a:gs pos="65000">
              <a:schemeClr val="accent6"/>
            </a:gs>
            <a:gs pos="100000">
              <a:srgbClr val="75B6A2"/>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u="none" kern="1200">
              <a:latin typeface="+mj-lt"/>
            </a:rPr>
            <a:t>Value Added Benefits</a:t>
          </a:r>
        </a:p>
      </dsp:txBody>
      <dsp:txXfrm>
        <a:off x="7464699" y="0"/>
        <a:ext cx="3273623" cy="476225"/>
      </dsp:txXfrm>
    </dsp:sp>
    <dsp:sp modelId="{D397B39A-F3C5-420B-B31D-716AFC22B66E}">
      <dsp:nvSpPr>
        <dsp:cNvPr id="0" name=""/>
        <dsp:cNvSpPr/>
      </dsp:nvSpPr>
      <dsp:spPr>
        <a:xfrm>
          <a:off x="7470577" y="591982"/>
          <a:ext cx="3273623" cy="4117500"/>
        </a:xfrm>
        <a:prstGeom prst="rect">
          <a:avLst/>
        </a:prstGeom>
        <a:solidFill>
          <a:srgbClr val="D9EBE6">
            <a:alpha val="39000"/>
          </a:srgbClr>
        </a:solidFill>
        <a:ln w="25400" cap="flat" cmpd="sng" algn="ctr">
          <a:noFill/>
          <a:prstDash val="solid"/>
        </a:ln>
        <a:effectLst>
          <a:softEdge rad="127000"/>
        </a:effectLst>
      </dsp:spPr>
      <dsp:style>
        <a:lnRef idx="2">
          <a:scrgbClr r="0" g="0" b="0"/>
        </a:lnRef>
        <a:fillRef idx="1">
          <a:scrgbClr r="0" g="0" b="0"/>
        </a:fillRef>
        <a:effectRef idx="0">
          <a:scrgbClr r="0" g="0" b="0"/>
        </a:effectRef>
        <a:fontRef idx="minor"/>
      </dsp:style>
      <dsp:txBody>
        <a:bodyPr spcFirstLastPara="0" vert="horz" wrap="square" lIns="237744" tIns="128016" rIns="99568" bIns="112014" numCol="1" spcCol="1270" anchor="t" anchorCtr="0">
          <a:noAutofit/>
        </a:bodyPr>
        <a:lstStyle/>
        <a:p>
          <a:pPr marL="114300" lvl="1" indent="-114300" algn="l" defTabSz="622300">
            <a:lnSpc>
              <a:spcPct val="150000"/>
            </a:lnSpc>
            <a:spcBef>
              <a:spcPct val="0"/>
            </a:spcBef>
            <a:spcAft>
              <a:spcPct val="15000"/>
            </a:spcAft>
            <a:buChar char="•"/>
          </a:pPr>
          <a:r>
            <a:rPr lang="en-US" sz="1400" kern="1200">
              <a:solidFill>
                <a:srgbClr val="007852"/>
              </a:solidFill>
              <a:latin typeface="+mj-lt"/>
            </a:rPr>
            <a:t>No PCP Referrals</a:t>
          </a:r>
        </a:p>
        <a:p>
          <a:pPr marL="114300" lvl="1" indent="-114300" algn="l" defTabSz="622300">
            <a:lnSpc>
              <a:spcPct val="150000"/>
            </a:lnSpc>
            <a:spcBef>
              <a:spcPct val="0"/>
            </a:spcBef>
            <a:spcAft>
              <a:spcPct val="15000"/>
            </a:spcAft>
            <a:buChar char="•"/>
          </a:pPr>
          <a:r>
            <a:rPr lang="en-US" sz="1400" kern="1200">
              <a:solidFill>
                <a:srgbClr val="007852"/>
              </a:solidFill>
              <a:latin typeface="+mj-lt"/>
            </a:rPr>
            <a:t>24-Hour Nurse Line </a:t>
          </a:r>
          <a:r>
            <a:rPr lang="en-US" sz="1300" kern="1200">
              <a:solidFill>
                <a:srgbClr val="007852"/>
              </a:solidFill>
              <a:latin typeface="+mj-lt"/>
            </a:rPr>
            <a:t>($0 Copay)</a:t>
          </a:r>
        </a:p>
        <a:p>
          <a:pPr marL="114300" lvl="1" indent="-114300" algn="l" defTabSz="622300">
            <a:lnSpc>
              <a:spcPct val="150000"/>
            </a:lnSpc>
            <a:spcBef>
              <a:spcPct val="0"/>
            </a:spcBef>
            <a:spcAft>
              <a:spcPct val="15000"/>
            </a:spcAft>
            <a:buChar char="•"/>
          </a:pPr>
          <a:r>
            <a:rPr lang="en-US" sz="1400" kern="1200">
              <a:solidFill>
                <a:srgbClr val="007852"/>
              </a:solidFill>
              <a:latin typeface="+mj-lt"/>
            </a:rPr>
            <a:t>Vision Screening ($0 Copay)</a:t>
          </a:r>
        </a:p>
        <a:p>
          <a:pPr marL="114300" lvl="1" indent="-114300" algn="l" defTabSz="622300">
            <a:lnSpc>
              <a:spcPct val="150000"/>
            </a:lnSpc>
            <a:spcBef>
              <a:spcPct val="0"/>
            </a:spcBef>
            <a:spcAft>
              <a:spcPct val="15000"/>
            </a:spcAft>
            <a:buChar char="•"/>
          </a:pPr>
          <a:r>
            <a:rPr lang="en-US" sz="1400" kern="1200">
              <a:solidFill>
                <a:srgbClr val="007852"/>
              </a:solidFill>
              <a:latin typeface="+mj-lt"/>
            </a:rPr>
            <a:t>Select Generics ($0 Copay)</a:t>
          </a:r>
        </a:p>
        <a:p>
          <a:pPr marL="114300" lvl="1" indent="-114300" algn="l" defTabSz="622300">
            <a:lnSpc>
              <a:spcPct val="150000"/>
            </a:lnSpc>
            <a:spcBef>
              <a:spcPct val="0"/>
            </a:spcBef>
            <a:spcAft>
              <a:spcPct val="15000"/>
            </a:spcAft>
            <a:buChar char="•"/>
          </a:pPr>
          <a:r>
            <a:rPr lang="en-US" sz="1400" kern="1200">
              <a:solidFill>
                <a:srgbClr val="007852"/>
              </a:solidFill>
              <a:latin typeface="+mj-lt"/>
            </a:rPr>
            <a:t>24/7 Online Virtual Visits</a:t>
          </a:r>
        </a:p>
        <a:p>
          <a:pPr marL="114300" lvl="1" indent="-114300" algn="l" defTabSz="622300">
            <a:lnSpc>
              <a:spcPct val="150000"/>
            </a:lnSpc>
            <a:spcBef>
              <a:spcPct val="0"/>
            </a:spcBef>
            <a:spcAft>
              <a:spcPct val="15000"/>
            </a:spcAft>
            <a:buChar char="•"/>
          </a:pPr>
          <a:r>
            <a:rPr lang="en-US" sz="1400" kern="1200">
              <a:solidFill>
                <a:srgbClr val="007852"/>
              </a:solidFill>
              <a:latin typeface="+mj-lt"/>
            </a:rPr>
            <a:t>Urgent/Emergent While Traveling</a:t>
          </a:r>
        </a:p>
      </dsp:txBody>
      <dsp:txXfrm>
        <a:off x="7470577" y="591982"/>
        <a:ext cx="3273623" cy="41175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5BE33-505D-468F-BA9E-C8AE7015306E}"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DF346-3E00-4584-BC25-C4D4927EB480}" type="slidenum">
              <a:rPr lang="en-US" smtClean="0"/>
              <a:t>‹#›</a:t>
            </a:fld>
            <a:endParaRPr lang="en-US"/>
          </a:p>
        </p:txBody>
      </p:sp>
    </p:spTree>
    <p:extLst>
      <p:ext uri="{BB962C8B-B14F-4D97-AF65-F5344CB8AC3E}">
        <p14:creationId xmlns:p14="http://schemas.microsoft.com/office/powerpoint/2010/main" val="232375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DF346-3E00-4584-BC25-C4D4927EB480}" type="slidenum">
              <a:rPr lang="en-US" smtClean="0"/>
              <a:t>1</a:t>
            </a:fld>
            <a:endParaRPr lang="en-US"/>
          </a:p>
        </p:txBody>
      </p:sp>
    </p:spTree>
    <p:extLst>
      <p:ext uri="{BB962C8B-B14F-4D97-AF65-F5344CB8AC3E}">
        <p14:creationId xmlns:p14="http://schemas.microsoft.com/office/powerpoint/2010/main" val="4571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302BA-0A9A-472D-BC0D-53B3153BE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4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Master" Target="../slideMasters/slideMaster8.xml"/><Relationship Id="rId4" Type="http://schemas.openxmlformats.org/officeDocument/2006/relationships/image" Target="../media/image34.sv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8.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8.xml"/><Relationship Id="rId5" Type="http://schemas.openxmlformats.org/officeDocument/2006/relationships/image" Target="../media/image59.svg"/><Relationship Id="rId4" Type="http://schemas.openxmlformats.org/officeDocument/2006/relationships/image" Target="../media/image5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 Id="rId5" Type="http://schemas.openxmlformats.org/officeDocument/2006/relationships/image" Target="../media/image79.svg"/><Relationship Id="rId4" Type="http://schemas.openxmlformats.org/officeDocument/2006/relationships/image" Target="../media/image7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8.xml"/><Relationship Id="rId5" Type="http://schemas.openxmlformats.org/officeDocument/2006/relationships/image" Target="../media/image83.svg"/><Relationship Id="rId4" Type="http://schemas.openxmlformats.org/officeDocument/2006/relationships/image" Target="../media/image8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4" Type="http://schemas.openxmlformats.org/officeDocument/2006/relationships/image" Target="../media/image8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4" Type="http://schemas.openxmlformats.org/officeDocument/2006/relationships/image" Target="../media/image8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5" Type="http://schemas.openxmlformats.org/officeDocument/2006/relationships/image" Target="../media/image89.svg"/><Relationship Id="rId4" Type="http://schemas.openxmlformats.org/officeDocument/2006/relationships/image" Target="../media/image88.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00.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Master" Target="../slideMasters/slideMaster12.xml"/><Relationship Id="rId5" Type="http://schemas.openxmlformats.org/officeDocument/2006/relationships/image" Target="../media/image29.svg"/><Relationship Id="rId4" Type="http://schemas.openxmlformats.org/officeDocument/2006/relationships/image" Target="../media/image2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9.sv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8.xml"/><Relationship Id="rId4" Type="http://schemas.openxmlformats.org/officeDocument/2006/relationships/image" Target="../media/image3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8.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8.xml"/><Relationship Id="rId5" Type="http://schemas.openxmlformats.org/officeDocument/2006/relationships/image" Target="../media/image31.svg"/><Relationship Id="rId4"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0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968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Blank page">
    <p:spTree>
      <p:nvGrpSpPr>
        <p:cNvPr id="1" name=""/>
        <p:cNvGrpSpPr/>
        <p:nvPr/>
      </p:nvGrpSpPr>
      <p:grpSpPr>
        <a:xfrm>
          <a:off x="0" y="0"/>
          <a:ext cx="0" cy="0"/>
          <a:chOff x="0" y="0"/>
          <a:chExt cx="0" cy="0"/>
        </a:xfrm>
      </p:grpSpPr>
      <p:pic>
        <p:nvPicPr>
          <p:cNvPr id="6" name="Picture 5" descr="A close-up of a stethoscope&#10;&#10;Description automatically generated">
            <a:extLst>
              <a:ext uri="{FF2B5EF4-FFF2-40B4-BE49-F238E27FC236}">
                <a16:creationId xmlns:a16="http://schemas.microsoft.com/office/drawing/2014/main" id="{910ACABF-5ACC-0C15-E39F-BD30145E2B2E}"/>
              </a:ext>
            </a:extLst>
          </p:cNvPr>
          <p:cNvPicPr>
            <a:picLocks noChangeAspect="1"/>
          </p:cNvPicPr>
          <p:nvPr userDrawn="1"/>
        </p:nvPicPr>
        <p:blipFill>
          <a:blip r:embed="rId2"/>
          <a:stretch>
            <a:fillRect/>
          </a:stretch>
        </p:blipFill>
        <p:spPr>
          <a:xfrm>
            <a:off x="23140" y="0"/>
            <a:ext cx="12145722" cy="6858000"/>
          </a:xfrm>
          <a:prstGeom prst="rect">
            <a:avLst/>
          </a:prstGeom>
        </p:spPr>
      </p:pic>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224163" y="4129478"/>
            <a:ext cx="7217188" cy="27698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123705" y="4231887"/>
            <a:ext cx="7217145"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9/25/2025</a:t>
            </a:fld>
            <a:endParaRPr lang="en-US"/>
          </a:p>
        </p:txBody>
      </p:sp>
      <p:sp>
        <p:nvSpPr>
          <p:cNvPr id="12" name="Title 1">
            <a:extLst>
              <a:ext uri="{FF2B5EF4-FFF2-40B4-BE49-F238E27FC236}">
                <a16:creationId xmlns:a16="http://schemas.microsoft.com/office/drawing/2014/main" id="{0D6995E0-0597-0D63-CDA5-75DFBC06E08A}"/>
              </a:ext>
            </a:extLst>
          </p:cNvPr>
          <p:cNvSpPr>
            <a:spLocks noGrp="1"/>
          </p:cNvSpPr>
          <p:nvPr>
            <p:ph type="ctrTitle" hasCustomPrompt="1"/>
          </p:nvPr>
        </p:nvSpPr>
        <p:spPr>
          <a:xfrm>
            <a:off x="1000386" y="535394"/>
            <a:ext cx="5857812" cy="3400382"/>
          </a:xfrm>
          <a:prstGeom prst="rect">
            <a:avLst/>
          </a:prstGeom>
        </p:spPr>
        <p:txBody>
          <a:bodyPr>
            <a:normAutofit/>
          </a:bodyPr>
          <a:lstStyle>
            <a:lvl1pPr algn="l">
              <a:defRPr sz="4400" b="1">
                <a:solidFill>
                  <a:srgbClr val="005D3E"/>
                </a:solidFill>
                <a:latin typeface="+mn-lt"/>
              </a:defRPr>
            </a:lvl1pPr>
          </a:lstStyle>
          <a:p>
            <a:r>
              <a:rPr lang="en-US"/>
              <a:t>Click to edit Master section style</a:t>
            </a:r>
          </a:p>
        </p:txBody>
      </p:sp>
      <p:sp>
        <p:nvSpPr>
          <p:cNvPr id="16" name="Freeform: Shape 15">
            <a:extLst>
              <a:ext uri="{FF2B5EF4-FFF2-40B4-BE49-F238E27FC236}">
                <a16:creationId xmlns:a16="http://schemas.microsoft.com/office/drawing/2014/main" id="{30A3ECE2-10F8-14F1-898A-97FD406A7339}"/>
              </a:ext>
            </a:extLst>
          </p:cNvPr>
          <p:cNvSpPr/>
          <p:nvPr userDrawn="1"/>
        </p:nvSpPr>
        <p:spPr>
          <a:xfrm rot="10800000">
            <a:off x="9983211" y="-70364"/>
            <a:ext cx="2221260" cy="2132055"/>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 name="connsiteX0" fmla="*/ 0 w 7215267"/>
              <a:gd name="connsiteY0" fmla="*/ 2131779 h 2842453"/>
              <a:gd name="connsiteX1" fmla="*/ 4611963 w 7215267"/>
              <a:gd name="connsiteY1" fmla="*/ 2842453 h 2842453"/>
              <a:gd name="connsiteX2" fmla="*/ 7215267 w 7215267"/>
              <a:gd name="connsiteY2" fmla="*/ 2667195 h 2842453"/>
              <a:gd name="connsiteX3" fmla="*/ 4359992 w 7215267"/>
              <a:gd name="connsiteY3" fmla="*/ 0 h 2842453"/>
              <a:gd name="connsiteX4" fmla="*/ 0 w 7215267"/>
              <a:gd name="connsiteY4" fmla="*/ 2131779 h 2842453"/>
              <a:gd name="connsiteX0" fmla="*/ 578803 w 2855275"/>
              <a:gd name="connsiteY0" fmla="*/ 1242069 h 2842453"/>
              <a:gd name="connsiteX1" fmla="*/ 251971 w 2855275"/>
              <a:gd name="connsiteY1" fmla="*/ 2842453 h 2842453"/>
              <a:gd name="connsiteX2" fmla="*/ 2855275 w 2855275"/>
              <a:gd name="connsiteY2" fmla="*/ 2667195 h 2842453"/>
              <a:gd name="connsiteX3" fmla="*/ 0 w 2855275"/>
              <a:gd name="connsiteY3" fmla="*/ 0 h 2842453"/>
              <a:gd name="connsiteX4" fmla="*/ 578803 w 2855275"/>
              <a:gd name="connsiteY4" fmla="*/ 1242069 h 2842453"/>
              <a:gd name="connsiteX0" fmla="*/ 0 w 2875664"/>
              <a:gd name="connsiteY0" fmla="*/ 1441800 h 2842453"/>
              <a:gd name="connsiteX1" fmla="*/ 272360 w 2875664"/>
              <a:gd name="connsiteY1" fmla="*/ 2842453 h 2842453"/>
              <a:gd name="connsiteX2" fmla="*/ 2875664 w 2875664"/>
              <a:gd name="connsiteY2" fmla="*/ 2667195 h 2842453"/>
              <a:gd name="connsiteX3" fmla="*/ 20389 w 2875664"/>
              <a:gd name="connsiteY3" fmla="*/ 0 h 2842453"/>
              <a:gd name="connsiteX4" fmla="*/ 0 w 2875664"/>
              <a:gd name="connsiteY4" fmla="*/ 1441800 h 2842453"/>
              <a:gd name="connsiteX0" fmla="*/ 0 w 2875664"/>
              <a:gd name="connsiteY0" fmla="*/ 1441800 h 2667194"/>
              <a:gd name="connsiteX1" fmla="*/ 145258 w 2875664"/>
              <a:gd name="connsiteY1" fmla="*/ 2660879 h 2667194"/>
              <a:gd name="connsiteX2" fmla="*/ 2875664 w 2875664"/>
              <a:gd name="connsiteY2" fmla="*/ 2667195 h 2667194"/>
              <a:gd name="connsiteX3" fmla="*/ 20389 w 2875664"/>
              <a:gd name="connsiteY3" fmla="*/ 0 h 2667194"/>
              <a:gd name="connsiteX4" fmla="*/ 0 w 2875664"/>
              <a:gd name="connsiteY4" fmla="*/ 1441800 h 2667194"/>
              <a:gd name="connsiteX0" fmla="*/ 161183 w 2855275"/>
              <a:gd name="connsiteY0" fmla="*/ 1423643 h 2667195"/>
              <a:gd name="connsiteX1" fmla="*/ 124869 w 2855275"/>
              <a:gd name="connsiteY1" fmla="*/ 2660879 h 2667195"/>
              <a:gd name="connsiteX2" fmla="*/ 2855275 w 2855275"/>
              <a:gd name="connsiteY2" fmla="*/ 2667195 h 2667195"/>
              <a:gd name="connsiteX3" fmla="*/ 0 w 2855275"/>
              <a:gd name="connsiteY3" fmla="*/ 0 h 2667195"/>
              <a:gd name="connsiteX4" fmla="*/ 161183 w 2855275"/>
              <a:gd name="connsiteY4" fmla="*/ 1423643 h 2667195"/>
              <a:gd name="connsiteX0" fmla="*/ 106711 w 2855275"/>
              <a:gd name="connsiteY0" fmla="*/ 1423644 h 2667195"/>
              <a:gd name="connsiteX1" fmla="*/ 124869 w 2855275"/>
              <a:gd name="connsiteY1" fmla="*/ 2660879 h 2667195"/>
              <a:gd name="connsiteX2" fmla="*/ 2855275 w 2855275"/>
              <a:gd name="connsiteY2" fmla="*/ 2667195 h 2667195"/>
              <a:gd name="connsiteX3" fmla="*/ 0 w 2855275"/>
              <a:gd name="connsiteY3" fmla="*/ 0 h 2667195"/>
              <a:gd name="connsiteX4" fmla="*/ 106711 w 2855275"/>
              <a:gd name="connsiteY4" fmla="*/ 1423644 h 2667195"/>
              <a:gd name="connsiteX0" fmla="*/ 23301 w 2771865"/>
              <a:gd name="connsiteY0" fmla="*/ 1423644 h 2667195"/>
              <a:gd name="connsiteX1" fmla="*/ 41459 w 2771865"/>
              <a:gd name="connsiteY1" fmla="*/ 2660879 h 2667195"/>
              <a:gd name="connsiteX2" fmla="*/ 2771865 w 2771865"/>
              <a:gd name="connsiteY2" fmla="*/ 2667195 h 2667195"/>
              <a:gd name="connsiteX3" fmla="*/ 0 w 2771865"/>
              <a:gd name="connsiteY3" fmla="*/ 0 h 2667195"/>
              <a:gd name="connsiteX4" fmla="*/ 23301 w 2771865"/>
              <a:gd name="connsiteY4" fmla="*/ 1423644 h 2667195"/>
              <a:gd name="connsiteX0" fmla="*/ 29505 w 2778069"/>
              <a:gd name="connsiteY0" fmla="*/ 1423644 h 2667195"/>
              <a:gd name="connsiteX1" fmla="*/ 0 w 2778069"/>
              <a:gd name="connsiteY1" fmla="*/ 2637047 h 2667195"/>
              <a:gd name="connsiteX2" fmla="*/ 2778069 w 2778069"/>
              <a:gd name="connsiteY2" fmla="*/ 2667195 h 2667195"/>
              <a:gd name="connsiteX3" fmla="*/ 6204 w 2778069"/>
              <a:gd name="connsiteY3" fmla="*/ 0 h 2667195"/>
              <a:gd name="connsiteX4" fmla="*/ 29505 w 2778069"/>
              <a:gd name="connsiteY4" fmla="*/ 1423644 h 266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069" h="2667195">
                <a:moveTo>
                  <a:pt x="29505" y="1423644"/>
                </a:moveTo>
                <a:lnTo>
                  <a:pt x="0" y="2637047"/>
                </a:lnTo>
                <a:lnTo>
                  <a:pt x="2778069" y="2667195"/>
                </a:lnTo>
                <a:lnTo>
                  <a:pt x="6204" y="0"/>
                </a:lnTo>
                <a:lnTo>
                  <a:pt x="29505" y="1423644"/>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r>
              <a:rPr lang="en-US" sz="1800"/>
              <a:t>  </a:t>
            </a:r>
          </a:p>
        </p:txBody>
      </p:sp>
      <p:pic>
        <p:nvPicPr>
          <p:cNvPr id="3" name="Picture 8">
            <a:extLst>
              <a:ext uri="{FF2B5EF4-FFF2-40B4-BE49-F238E27FC236}">
                <a16:creationId xmlns:a16="http://schemas.microsoft.com/office/drawing/2014/main" id="{78578703-7936-3471-DB2C-9E7ACA7D4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208787" y="5233609"/>
            <a:ext cx="2818546" cy="928297"/>
          </a:xfrm>
          <a:prstGeom prst="rect">
            <a:avLst/>
          </a:prstGeom>
        </p:spPr>
      </p:pic>
    </p:spTree>
    <p:extLst>
      <p:ext uri="{BB962C8B-B14F-4D97-AF65-F5344CB8AC3E}">
        <p14:creationId xmlns:p14="http://schemas.microsoft.com/office/powerpoint/2010/main" val="29223078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77808" y="4164378"/>
            <a:ext cx="7012226" cy="27698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77807" y="4231887"/>
            <a:ext cx="7171247"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9/25/2025</a:t>
            </a:fld>
            <a:endParaRPr lang="en-US"/>
          </a:p>
        </p:txBody>
      </p:sp>
      <p:sp>
        <p:nvSpPr>
          <p:cNvPr id="16" name="Freeform: Shape 15">
            <a:extLst>
              <a:ext uri="{FF2B5EF4-FFF2-40B4-BE49-F238E27FC236}">
                <a16:creationId xmlns:a16="http://schemas.microsoft.com/office/drawing/2014/main" id="{30A3ECE2-10F8-14F1-898A-97FD406A7339}"/>
              </a:ext>
            </a:extLst>
          </p:cNvPr>
          <p:cNvSpPr/>
          <p:nvPr userDrawn="1"/>
        </p:nvSpPr>
        <p:spPr>
          <a:xfrm rot="10800000">
            <a:off x="9983211" y="-70364"/>
            <a:ext cx="2221260" cy="2132055"/>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 name="connsiteX0" fmla="*/ 0 w 7215267"/>
              <a:gd name="connsiteY0" fmla="*/ 2131779 h 2842453"/>
              <a:gd name="connsiteX1" fmla="*/ 4611963 w 7215267"/>
              <a:gd name="connsiteY1" fmla="*/ 2842453 h 2842453"/>
              <a:gd name="connsiteX2" fmla="*/ 7215267 w 7215267"/>
              <a:gd name="connsiteY2" fmla="*/ 2667195 h 2842453"/>
              <a:gd name="connsiteX3" fmla="*/ 4359992 w 7215267"/>
              <a:gd name="connsiteY3" fmla="*/ 0 h 2842453"/>
              <a:gd name="connsiteX4" fmla="*/ 0 w 7215267"/>
              <a:gd name="connsiteY4" fmla="*/ 2131779 h 2842453"/>
              <a:gd name="connsiteX0" fmla="*/ 578803 w 2855275"/>
              <a:gd name="connsiteY0" fmla="*/ 1242069 h 2842453"/>
              <a:gd name="connsiteX1" fmla="*/ 251971 w 2855275"/>
              <a:gd name="connsiteY1" fmla="*/ 2842453 h 2842453"/>
              <a:gd name="connsiteX2" fmla="*/ 2855275 w 2855275"/>
              <a:gd name="connsiteY2" fmla="*/ 2667195 h 2842453"/>
              <a:gd name="connsiteX3" fmla="*/ 0 w 2855275"/>
              <a:gd name="connsiteY3" fmla="*/ 0 h 2842453"/>
              <a:gd name="connsiteX4" fmla="*/ 578803 w 2855275"/>
              <a:gd name="connsiteY4" fmla="*/ 1242069 h 2842453"/>
              <a:gd name="connsiteX0" fmla="*/ 0 w 2875664"/>
              <a:gd name="connsiteY0" fmla="*/ 1441800 h 2842453"/>
              <a:gd name="connsiteX1" fmla="*/ 272360 w 2875664"/>
              <a:gd name="connsiteY1" fmla="*/ 2842453 h 2842453"/>
              <a:gd name="connsiteX2" fmla="*/ 2875664 w 2875664"/>
              <a:gd name="connsiteY2" fmla="*/ 2667195 h 2842453"/>
              <a:gd name="connsiteX3" fmla="*/ 20389 w 2875664"/>
              <a:gd name="connsiteY3" fmla="*/ 0 h 2842453"/>
              <a:gd name="connsiteX4" fmla="*/ 0 w 2875664"/>
              <a:gd name="connsiteY4" fmla="*/ 1441800 h 2842453"/>
              <a:gd name="connsiteX0" fmla="*/ 0 w 2875664"/>
              <a:gd name="connsiteY0" fmla="*/ 1441800 h 2667194"/>
              <a:gd name="connsiteX1" fmla="*/ 145258 w 2875664"/>
              <a:gd name="connsiteY1" fmla="*/ 2660879 h 2667194"/>
              <a:gd name="connsiteX2" fmla="*/ 2875664 w 2875664"/>
              <a:gd name="connsiteY2" fmla="*/ 2667195 h 2667194"/>
              <a:gd name="connsiteX3" fmla="*/ 20389 w 2875664"/>
              <a:gd name="connsiteY3" fmla="*/ 0 h 2667194"/>
              <a:gd name="connsiteX4" fmla="*/ 0 w 2875664"/>
              <a:gd name="connsiteY4" fmla="*/ 1441800 h 2667194"/>
              <a:gd name="connsiteX0" fmla="*/ 161183 w 2855275"/>
              <a:gd name="connsiteY0" fmla="*/ 1423643 h 2667195"/>
              <a:gd name="connsiteX1" fmla="*/ 124869 w 2855275"/>
              <a:gd name="connsiteY1" fmla="*/ 2660879 h 2667195"/>
              <a:gd name="connsiteX2" fmla="*/ 2855275 w 2855275"/>
              <a:gd name="connsiteY2" fmla="*/ 2667195 h 2667195"/>
              <a:gd name="connsiteX3" fmla="*/ 0 w 2855275"/>
              <a:gd name="connsiteY3" fmla="*/ 0 h 2667195"/>
              <a:gd name="connsiteX4" fmla="*/ 161183 w 2855275"/>
              <a:gd name="connsiteY4" fmla="*/ 1423643 h 2667195"/>
              <a:gd name="connsiteX0" fmla="*/ 106711 w 2855275"/>
              <a:gd name="connsiteY0" fmla="*/ 1423644 h 2667195"/>
              <a:gd name="connsiteX1" fmla="*/ 124869 w 2855275"/>
              <a:gd name="connsiteY1" fmla="*/ 2660879 h 2667195"/>
              <a:gd name="connsiteX2" fmla="*/ 2855275 w 2855275"/>
              <a:gd name="connsiteY2" fmla="*/ 2667195 h 2667195"/>
              <a:gd name="connsiteX3" fmla="*/ 0 w 2855275"/>
              <a:gd name="connsiteY3" fmla="*/ 0 h 2667195"/>
              <a:gd name="connsiteX4" fmla="*/ 106711 w 2855275"/>
              <a:gd name="connsiteY4" fmla="*/ 1423644 h 2667195"/>
              <a:gd name="connsiteX0" fmla="*/ 23301 w 2771865"/>
              <a:gd name="connsiteY0" fmla="*/ 1423644 h 2667195"/>
              <a:gd name="connsiteX1" fmla="*/ 41459 w 2771865"/>
              <a:gd name="connsiteY1" fmla="*/ 2660879 h 2667195"/>
              <a:gd name="connsiteX2" fmla="*/ 2771865 w 2771865"/>
              <a:gd name="connsiteY2" fmla="*/ 2667195 h 2667195"/>
              <a:gd name="connsiteX3" fmla="*/ 0 w 2771865"/>
              <a:gd name="connsiteY3" fmla="*/ 0 h 2667195"/>
              <a:gd name="connsiteX4" fmla="*/ 23301 w 2771865"/>
              <a:gd name="connsiteY4" fmla="*/ 1423644 h 2667195"/>
              <a:gd name="connsiteX0" fmla="*/ 29505 w 2778069"/>
              <a:gd name="connsiteY0" fmla="*/ 1423644 h 2667195"/>
              <a:gd name="connsiteX1" fmla="*/ 0 w 2778069"/>
              <a:gd name="connsiteY1" fmla="*/ 2637047 h 2667195"/>
              <a:gd name="connsiteX2" fmla="*/ 2778069 w 2778069"/>
              <a:gd name="connsiteY2" fmla="*/ 2667195 h 2667195"/>
              <a:gd name="connsiteX3" fmla="*/ 6204 w 2778069"/>
              <a:gd name="connsiteY3" fmla="*/ 0 h 2667195"/>
              <a:gd name="connsiteX4" fmla="*/ 29505 w 2778069"/>
              <a:gd name="connsiteY4" fmla="*/ 1423644 h 266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069" h="2667195">
                <a:moveTo>
                  <a:pt x="29505" y="1423644"/>
                </a:moveTo>
                <a:lnTo>
                  <a:pt x="0" y="2637047"/>
                </a:lnTo>
                <a:lnTo>
                  <a:pt x="2778069" y="2667195"/>
                </a:lnTo>
                <a:lnTo>
                  <a:pt x="6204" y="0"/>
                </a:lnTo>
                <a:lnTo>
                  <a:pt x="29505" y="1423644"/>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r>
              <a:rPr lang="en-US" sz="1800"/>
              <a:t>  </a:t>
            </a:r>
          </a:p>
        </p:txBody>
      </p:sp>
      <p:sp>
        <p:nvSpPr>
          <p:cNvPr id="2" name="Title 1">
            <a:extLst>
              <a:ext uri="{FF2B5EF4-FFF2-40B4-BE49-F238E27FC236}">
                <a16:creationId xmlns:a16="http://schemas.microsoft.com/office/drawing/2014/main" id="{EDE61C3F-2C5C-1D5B-825C-4618A311DD5A}"/>
              </a:ext>
            </a:extLst>
          </p:cNvPr>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6" name="Subtitle 2">
            <a:extLst>
              <a:ext uri="{FF2B5EF4-FFF2-40B4-BE49-F238E27FC236}">
                <a16:creationId xmlns:a16="http://schemas.microsoft.com/office/drawing/2014/main" id="{CC17EB57-F26A-677D-FA6C-ADFF8AC3FEDB}"/>
              </a:ext>
            </a:extLst>
          </p:cNvPr>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639161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4E0760F-F96D-EA0C-7836-9B4D86F3A69D}"/>
              </a:ext>
            </a:extLst>
          </p:cNvPr>
          <p:cNvSpPr/>
          <p:nvPr/>
        </p:nvSpPr>
        <p:spPr>
          <a:xfrm>
            <a:off x="2348958" y="4961182"/>
            <a:ext cx="9848377" cy="1931917"/>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812" h="1931917">
                <a:moveTo>
                  <a:pt x="9845812" y="0"/>
                </a:moveTo>
                <a:lnTo>
                  <a:pt x="0" y="1931917"/>
                </a:lnTo>
                <a:lnTo>
                  <a:pt x="1350818" y="1922295"/>
                </a:lnTo>
                <a:lnTo>
                  <a:pt x="9835421" y="1911904"/>
                </a:lnTo>
                <a:cubicBezTo>
                  <a:pt x="9838885" y="1274603"/>
                  <a:pt x="9842348" y="637301"/>
                  <a:pt x="9845812" y="0"/>
                </a:cubicBezTo>
                <a:close/>
              </a:path>
            </a:pathLst>
          </a:custGeom>
          <a:solidFill>
            <a:srgbClr val="00422E"/>
          </a:solidFill>
          <a:ln w="12690"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64108301-B765-70BE-DAE7-1B5B9080551B}"/>
              </a:ext>
            </a:extLst>
          </p:cNvPr>
          <p:cNvSpPr/>
          <p:nvPr/>
        </p:nvSpPr>
        <p:spPr>
          <a:xfrm>
            <a:off x="-10395" y="5517295"/>
            <a:ext cx="3820530" cy="1376572"/>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007953">
              <a:alpha val="54000"/>
            </a:srgbClr>
          </a:solidFill>
          <a:ln w="12690"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5F4F99B1-5A7E-E03C-7A6F-1D90270FC090}"/>
              </a:ext>
            </a:extLst>
          </p:cNvPr>
          <p:cNvSpPr/>
          <p:nvPr/>
        </p:nvSpPr>
        <p:spPr>
          <a:xfrm>
            <a:off x="1" y="4961180"/>
            <a:ext cx="12197333" cy="1937515"/>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Lst>
            <a:ahLst/>
            <a:cxnLst>
              <a:cxn ang="0">
                <a:pos x="connsiteX0" y="connsiteY0"/>
              </a:cxn>
              <a:cxn ang="0">
                <a:pos x="connsiteX1" y="connsiteY1"/>
              </a:cxn>
              <a:cxn ang="0">
                <a:pos x="connsiteX2" y="connsiteY2"/>
              </a:cxn>
              <a:cxn ang="0">
                <a:pos x="connsiteX3" y="connsiteY3"/>
              </a:cxn>
            </a:cxnLst>
            <a:rect l="l" t="t" r="r" b="b"/>
            <a:pathLst>
              <a:path w="12194157" h="1937515">
                <a:moveTo>
                  <a:pt x="12194157" y="0"/>
                </a:moveTo>
                <a:lnTo>
                  <a:pt x="0" y="1937515"/>
                </a:lnTo>
                <a:lnTo>
                  <a:pt x="4031673" y="1922295"/>
                </a:lnTo>
                <a:lnTo>
                  <a:pt x="12194157" y="0"/>
                </a:lnTo>
                <a:close/>
              </a:path>
            </a:pathLst>
          </a:custGeom>
          <a:solidFill>
            <a:srgbClr val="007852">
              <a:alpha val="76000"/>
            </a:srgbClr>
          </a:solidFill>
          <a:ln w="1269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pic>
        <p:nvPicPr>
          <p:cNvPr id="17" name="Picture 16">
            <a:extLst>
              <a:ext uri="{FF2B5EF4-FFF2-40B4-BE49-F238E27FC236}">
                <a16:creationId xmlns:a16="http://schemas.microsoft.com/office/drawing/2014/main" id="{941ADF35-C268-B361-F1A2-50D3C24F16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221013" y="5758058"/>
            <a:ext cx="2818546" cy="928297"/>
          </a:xfrm>
          <a:prstGeom prst="rect">
            <a:avLst/>
          </a:prstGeom>
        </p:spPr>
      </p:pic>
      <p:sp>
        <p:nvSpPr>
          <p:cNvPr id="2" name="Text Placeholder 3">
            <a:extLst>
              <a:ext uri="{FF2B5EF4-FFF2-40B4-BE49-F238E27FC236}">
                <a16:creationId xmlns:a16="http://schemas.microsoft.com/office/drawing/2014/main" id="{532F9ADD-D25F-C066-112E-3AEF095FE429}"/>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Title 1">
            <a:extLst>
              <a:ext uri="{FF2B5EF4-FFF2-40B4-BE49-F238E27FC236}">
                <a16:creationId xmlns:a16="http://schemas.microsoft.com/office/drawing/2014/main" id="{02CD0BD9-C9AE-7AD6-25C7-D20AAFFD95DF}"/>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9" name="Content Placeholder 2">
            <a:extLst>
              <a:ext uri="{FF2B5EF4-FFF2-40B4-BE49-F238E27FC236}">
                <a16:creationId xmlns:a16="http://schemas.microsoft.com/office/drawing/2014/main" id="{ABB82CC0-E7E2-6893-C113-FF6AA2D9DB72}"/>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274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35E1BDD0-BE82-DC46-5C1D-7DE189DFB6FE}"/>
              </a:ext>
            </a:extLst>
          </p:cNvPr>
          <p:cNvSpPr/>
          <p:nvPr/>
        </p:nvSpPr>
        <p:spPr>
          <a:xfrm>
            <a:off x="3321" y="-1"/>
            <a:ext cx="2304912" cy="509041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Lst>
            <a:ahLst/>
            <a:cxnLst>
              <a:cxn ang="0">
                <a:pos x="connsiteX0" y="connsiteY0"/>
              </a:cxn>
              <a:cxn ang="0">
                <a:pos x="connsiteX1" y="connsiteY1"/>
              </a:cxn>
              <a:cxn ang="0">
                <a:pos x="connsiteX2" y="connsiteY2"/>
              </a:cxn>
              <a:cxn ang="0">
                <a:pos x="connsiteX3" y="connsiteY3"/>
              </a:cxn>
            </a:cxnLst>
            <a:rect l="l" t="t" r="r" b="b"/>
            <a:pathLst>
              <a:path w="2304312" h="5090414">
                <a:moveTo>
                  <a:pt x="2304312" y="0"/>
                </a:moveTo>
                <a:lnTo>
                  <a:pt x="0" y="5090415"/>
                </a:lnTo>
                <a:lnTo>
                  <a:pt x="0" y="0"/>
                </a:lnTo>
                <a:lnTo>
                  <a:pt x="2304312" y="0"/>
                </a:lnTo>
                <a:close/>
              </a:path>
            </a:pathLst>
          </a:custGeom>
          <a:solidFill>
            <a:srgbClr val="007852">
              <a:alpha val="54000"/>
            </a:srgbClr>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C3367F8-7396-1C54-DBB0-F10FE0EB542E}"/>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76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3" name="Text Placeholder 3">
            <a:extLst>
              <a:ext uri="{FF2B5EF4-FFF2-40B4-BE49-F238E27FC236}">
                <a16:creationId xmlns:a16="http://schemas.microsoft.com/office/drawing/2014/main" id="{71F21F48-2D0C-E234-0B89-C9671C9606BB}"/>
              </a:ext>
            </a:extLst>
          </p:cNvPr>
          <p:cNvSpPr>
            <a:spLocks noGrp="1"/>
          </p:cNvSpPr>
          <p:nvPr>
            <p:ph type="body" sz="half" idx="2"/>
          </p:nvPr>
        </p:nvSpPr>
        <p:spPr>
          <a:xfrm>
            <a:off x="2035867" y="1507276"/>
            <a:ext cx="2688175"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a:extLst>
              <a:ext uri="{FF2B5EF4-FFF2-40B4-BE49-F238E27FC236}">
                <a16:creationId xmlns:a16="http://schemas.microsoft.com/office/drawing/2014/main" id="{54327D20-CD35-743F-E9E8-7DF5E5516B97}"/>
              </a:ext>
            </a:extLst>
          </p:cNvPr>
          <p:cNvSpPr>
            <a:spLocks noGrp="1"/>
          </p:cNvSpPr>
          <p:nvPr>
            <p:ph type="ctrTitle" hasCustomPrompt="1"/>
          </p:nvPr>
        </p:nvSpPr>
        <p:spPr>
          <a:xfrm>
            <a:off x="2035868" y="685800"/>
            <a:ext cx="946062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1" name="Content Placeholder 2">
            <a:extLst>
              <a:ext uri="{FF2B5EF4-FFF2-40B4-BE49-F238E27FC236}">
                <a16:creationId xmlns:a16="http://schemas.microsoft.com/office/drawing/2014/main" id="{9DD47B4B-AFDE-4435-1437-14970328E103}"/>
              </a:ext>
            </a:extLst>
          </p:cNvPr>
          <p:cNvSpPr>
            <a:spLocks noGrp="1"/>
          </p:cNvSpPr>
          <p:nvPr>
            <p:ph idx="12"/>
          </p:nvPr>
        </p:nvSpPr>
        <p:spPr>
          <a:xfrm>
            <a:off x="4952702" y="1507275"/>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7397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35E1BDD0-BE82-DC46-5C1D-7DE189DFB6FE}"/>
              </a:ext>
            </a:extLst>
          </p:cNvPr>
          <p:cNvSpPr/>
          <p:nvPr/>
        </p:nvSpPr>
        <p:spPr>
          <a:xfrm>
            <a:off x="3321" y="-1"/>
            <a:ext cx="2304912" cy="509041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Lst>
            <a:ahLst/>
            <a:cxnLst>
              <a:cxn ang="0">
                <a:pos x="connsiteX0" y="connsiteY0"/>
              </a:cxn>
              <a:cxn ang="0">
                <a:pos x="connsiteX1" y="connsiteY1"/>
              </a:cxn>
              <a:cxn ang="0">
                <a:pos x="connsiteX2" y="connsiteY2"/>
              </a:cxn>
              <a:cxn ang="0">
                <a:pos x="connsiteX3" y="connsiteY3"/>
              </a:cxn>
            </a:cxnLst>
            <a:rect l="l" t="t" r="r" b="b"/>
            <a:pathLst>
              <a:path w="2304312" h="5090414">
                <a:moveTo>
                  <a:pt x="2304312" y="0"/>
                </a:moveTo>
                <a:lnTo>
                  <a:pt x="0" y="5090415"/>
                </a:lnTo>
                <a:lnTo>
                  <a:pt x="0" y="0"/>
                </a:lnTo>
                <a:lnTo>
                  <a:pt x="2304312" y="0"/>
                </a:lnTo>
                <a:close/>
              </a:path>
            </a:pathLst>
          </a:custGeom>
          <a:solidFill>
            <a:srgbClr val="007852">
              <a:alpha val="54000"/>
            </a:srgbClr>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C3367F8-7396-1C54-DBB0-F10FE0EB542E}"/>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76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2035868" y="535394"/>
            <a:ext cx="946062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2035868" y="1356869"/>
            <a:ext cx="9460625"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7481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4254" y="-1"/>
            <a:ext cx="4831600" cy="6870755"/>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 name="connsiteX0" fmla="*/ 4830342 w 4830342"/>
              <a:gd name="connsiteY0" fmla="*/ 6856477 h 6870755"/>
              <a:gd name="connsiteX1" fmla="*/ 3467058 w 4830342"/>
              <a:gd name="connsiteY1" fmla="*/ 0 h 6870755"/>
              <a:gd name="connsiteX2" fmla="*/ 3004457 w 4830342"/>
              <a:gd name="connsiteY2" fmla="*/ 0 h 6870755"/>
              <a:gd name="connsiteX3" fmla="*/ 0 w 4830342"/>
              <a:gd name="connsiteY3" fmla="*/ 6870755 h 6870755"/>
              <a:gd name="connsiteX4" fmla="*/ 4830342 w 4830342"/>
              <a:gd name="connsiteY4" fmla="*/ 6856477 h 6870755"/>
              <a:gd name="connsiteX0" fmla="*/ 4830342 w 4830342"/>
              <a:gd name="connsiteY0" fmla="*/ 6856477 h 6870755"/>
              <a:gd name="connsiteX1" fmla="*/ 3467058 w 4830342"/>
              <a:gd name="connsiteY1" fmla="*/ 0 h 6870755"/>
              <a:gd name="connsiteX2" fmla="*/ 32657 w 4830342"/>
              <a:gd name="connsiteY2" fmla="*/ 0 h 6870755"/>
              <a:gd name="connsiteX3" fmla="*/ 0 w 4830342"/>
              <a:gd name="connsiteY3" fmla="*/ 6870755 h 6870755"/>
              <a:gd name="connsiteX4" fmla="*/ 4830342 w 4830342"/>
              <a:gd name="connsiteY4" fmla="*/ 6856477 h 687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342" h="6870755">
                <a:moveTo>
                  <a:pt x="4830342" y="6856477"/>
                </a:moveTo>
                <a:lnTo>
                  <a:pt x="3467058" y="0"/>
                </a:lnTo>
                <a:lnTo>
                  <a:pt x="32657" y="0"/>
                </a:lnTo>
                <a:lnTo>
                  <a:pt x="0" y="6870755"/>
                </a:lnTo>
                <a:lnTo>
                  <a:pt x="4830342"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C3367F8-7396-1C54-DBB0-F10FE0EB542E}"/>
              </a:ext>
            </a:extLst>
          </p:cNvPr>
          <p:cNvSpPr/>
          <p:nvPr userDrawn="1"/>
        </p:nvSpPr>
        <p:spPr>
          <a:xfrm>
            <a:off x="2970986"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49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028922" y="535394"/>
            <a:ext cx="6467570"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028922" y="1356869"/>
            <a:ext cx="6467570"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2A118BD-5253-0090-6445-DA326A6761FF}"/>
              </a:ext>
            </a:extLst>
          </p:cNvPr>
          <p:cNvSpPr>
            <a:spLocks noGrp="1"/>
          </p:cNvSpPr>
          <p:nvPr>
            <p:ph type="pic" idx="1"/>
          </p:nvPr>
        </p:nvSpPr>
        <p:spPr>
          <a:xfrm>
            <a:off x="531951" y="609601"/>
            <a:ext cx="3361515" cy="5142861"/>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665334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4255" y="-1"/>
            <a:ext cx="5063176" cy="6870755"/>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 name="connsiteX0" fmla="*/ 4830342 w 4830342"/>
              <a:gd name="connsiteY0" fmla="*/ 6856477 h 6870755"/>
              <a:gd name="connsiteX1" fmla="*/ 3467058 w 4830342"/>
              <a:gd name="connsiteY1" fmla="*/ 0 h 6870755"/>
              <a:gd name="connsiteX2" fmla="*/ 3004457 w 4830342"/>
              <a:gd name="connsiteY2" fmla="*/ 0 h 6870755"/>
              <a:gd name="connsiteX3" fmla="*/ 0 w 4830342"/>
              <a:gd name="connsiteY3" fmla="*/ 6870755 h 6870755"/>
              <a:gd name="connsiteX4" fmla="*/ 4830342 w 4830342"/>
              <a:gd name="connsiteY4" fmla="*/ 6856477 h 6870755"/>
              <a:gd name="connsiteX0" fmla="*/ 4830342 w 4830342"/>
              <a:gd name="connsiteY0" fmla="*/ 6856477 h 6870755"/>
              <a:gd name="connsiteX1" fmla="*/ 3467058 w 4830342"/>
              <a:gd name="connsiteY1" fmla="*/ 0 h 6870755"/>
              <a:gd name="connsiteX2" fmla="*/ 32657 w 4830342"/>
              <a:gd name="connsiteY2" fmla="*/ 0 h 6870755"/>
              <a:gd name="connsiteX3" fmla="*/ 0 w 4830342"/>
              <a:gd name="connsiteY3" fmla="*/ 6870755 h 6870755"/>
              <a:gd name="connsiteX4" fmla="*/ 4830342 w 4830342"/>
              <a:gd name="connsiteY4" fmla="*/ 6856477 h 687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342" h="6870755">
                <a:moveTo>
                  <a:pt x="4830342" y="6856477"/>
                </a:moveTo>
                <a:lnTo>
                  <a:pt x="3467058" y="0"/>
                </a:lnTo>
                <a:lnTo>
                  <a:pt x="32657" y="0"/>
                </a:lnTo>
                <a:lnTo>
                  <a:pt x="0" y="6870755"/>
                </a:lnTo>
                <a:lnTo>
                  <a:pt x="4830342" y="6856477"/>
                </a:lnTo>
                <a:close/>
              </a:path>
            </a:pathLst>
          </a:custGeom>
          <a:solidFill>
            <a:srgbClr val="004F3A"/>
          </a:solidFill>
          <a:ln w="1295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35E1BDD0-BE82-DC46-5C1D-7DE189DFB6FE}"/>
              </a:ext>
            </a:extLst>
          </p:cNvPr>
          <p:cNvSpPr/>
          <p:nvPr userDrawn="1"/>
        </p:nvSpPr>
        <p:spPr>
          <a:xfrm>
            <a:off x="-32666" y="-10887"/>
            <a:ext cx="4909147" cy="6912430"/>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3120741 w 3120741"/>
              <a:gd name="connsiteY0" fmla="*/ 0 h 6886558"/>
              <a:gd name="connsiteX1" fmla="*/ 0 w 3120741"/>
              <a:gd name="connsiteY1" fmla="*/ 6886558 h 6886558"/>
              <a:gd name="connsiteX2" fmla="*/ 816429 w 3120741"/>
              <a:gd name="connsiteY2" fmla="*/ 0 h 6886558"/>
              <a:gd name="connsiteX3" fmla="*/ 3120741 w 3120741"/>
              <a:gd name="connsiteY3" fmla="*/ 0 h 6886558"/>
              <a:gd name="connsiteX0" fmla="*/ 5265227 w 5265227"/>
              <a:gd name="connsiteY0" fmla="*/ 10886 h 6897444"/>
              <a:gd name="connsiteX1" fmla="*/ 2144486 w 5265227"/>
              <a:gd name="connsiteY1" fmla="*/ 6897444 h 6897444"/>
              <a:gd name="connsiteX2" fmla="*/ 0 w 5265227"/>
              <a:gd name="connsiteY2" fmla="*/ 0 h 6897444"/>
              <a:gd name="connsiteX3" fmla="*/ 5265227 w 5265227"/>
              <a:gd name="connsiteY3" fmla="*/ 10886 h 6897444"/>
              <a:gd name="connsiteX0" fmla="*/ 5307180 w 5307180"/>
              <a:gd name="connsiteY0" fmla="*/ 10886 h 7129247"/>
              <a:gd name="connsiteX1" fmla="*/ 2186439 w 5307180"/>
              <a:gd name="connsiteY1" fmla="*/ 6897444 h 7129247"/>
              <a:gd name="connsiteX2" fmla="*/ 0 w 5307180"/>
              <a:gd name="connsiteY2" fmla="*/ 6912430 h 7129247"/>
              <a:gd name="connsiteX3" fmla="*/ 41953 w 5307180"/>
              <a:gd name="connsiteY3" fmla="*/ 0 h 7129247"/>
              <a:gd name="connsiteX4" fmla="*/ 5307180 w 5307180"/>
              <a:gd name="connsiteY4" fmla="*/ 10886 h 7129247"/>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3753982 w 5307180"/>
              <a:gd name="connsiteY1" fmla="*/ 6875672 h 6912430"/>
              <a:gd name="connsiteX2" fmla="*/ 0 w 5307180"/>
              <a:gd name="connsiteY2" fmla="*/ 6912430 h 6912430"/>
              <a:gd name="connsiteX3" fmla="*/ 41953 w 5307180"/>
              <a:gd name="connsiteY3" fmla="*/ 0 h 6912430"/>
              <a:gd name="connsiteX4" fmla="*/ 5307180 w 5307180"/>
              <a:gd name="connsiteY4" fmla="*/ 10886 h 6912430"/>
              <a:gd name="connsiteX0" fmla="*/ 4849980 w 4849980"/>
              <a:gd name="connsiteY0" fmla="*/ 10886 h 6912430"/>
              <a:gd name="connsiteX1" fmla="*/ 3753982 w 4849980"/>
              <a:gd name="connsiteY1" fmla="*/ 6875672 h 6912430"/>
              <a:gd name="connsiteX2" fmla="*/ 0 w 4849980"/>
              <a:gd name="connsiteY2" fmla="*/ 6912430 h 6912430"/>
              <a:gd name="connsiteX3" fmla="*/ 41953 w 4849980"/>
              <a:gd name="connsiteY3" fmla="*/ 0 h 6912430"/>
              <a:gd name="connsiteX4" fmla="*/ 4849980 w 4849980"/>
              <a:gd name="connsiteY4" fmla="*/ 10886 h 69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80" h="6912430">
                <a:moveTo>
                  <a:pt x="4849980" y="10886"/>
                </a:moveTo>
                <a:lnTo>
                  <a:pt x="3753982" y="6875672"/>
                </a:lnTo>
                <a:cubicBezTo>
                  <a:pt x="2880027" y="6848010"/>
                  <a:pt x="743327" y="6896549"/>
                  <a:pt x="0" y="6912430"/>
                </a:cubicBezTo>
                <a:lnTo>
                  <a:pt x="41953" y="0"/>
                </a:lnTo>
                <a:lnTo>
                  <a:pt x="4849980" y="10886"/>
                </a:lnTo>
                <a:close/>
              </a:path>
            </a:pathLst>
          </a:custGeom>
          <a:solidFill>
            <a:srgbClr val="007852">
              <a:alpha val="34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028922" y="535394"/>
            <a:ext cx="6467570"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028922" y="1356869"/>
            <a:ext cx="6467570"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2A118BD-5253-0090-6445-DA326A6761FF}"/>
              </a:ext>
            </a:extLst>
          </p:cNvPr>
          <p:cNvSpPr>
            <a:spLocks noGrp="1"/>
          </p:cNvSpPr>
          <p:nvPr>
            <p:ph type="pic" idx="1"/>
          </p:nvPr>
        </p:nvSpPr>
        <p:spPr>
          <a:xfrm>
            <a:off x="531951" y="876129"/>
            <a:ext cx="3149679" cy="4876332"/>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968972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5E1BDD0-BE82-DC46-5C1D-7DE189DFB6FE}"/>
              </a:ext>
            </a:extLst>
          </p:cNvPr>
          <p:cNvSpPr/>
          <p:nvPr/>
        </p:nvSpPr>
        <p:spPr>
          <a:xfrm>
            <a:off x="-32665" y="-10887"/>
            <a:ext cx="4851243" cy="6912430"/>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3120741 w 3120741"/>
              <a:gd name="connsiteY0" fmla="*/ 0 h 6886558"/>
              <a:gd name="connsiteX1" fmla="*/ 0 w 3120741"/>
              <a:gd name="connsiteY1" fmla="*/ 6886558 h 6886558"/>
              <a:gd name="connsiteX2" fmla="*/ 816429 w 3120741"/>
              <a:gd name="connsiteY2" fmla="*/ 0 h 6886558"/>
              <a:gd name="connsiteX3" fmla="*/ 3120741 w 3120741"/>
              <a:gd name="connsiteY3" fmla="*/ 0 h 6886558"/>
              <a:gd name="connsiteX0" fmla="*/ 5265227 w 5265227"/>
              <a:gd name="connsiteY0" fmla="*/ 10886 h 6897444"/>
              <a:gd name="connsiteX1" fmla="*/ 2144486 w 5265227"/>
              <a:gd name="connsiteY1" fmla="*/ 6897444 h 6897444"/>
              <a:gd name="connsiteX2" fmla="*/ 0 w 5265227"/>
              <a:gd name="connsiteY2" fmla="*/ 0 h 6897444"/>
              <a:gd name="connsiteX3" fmla="*/ 5265227 w 5265227"/>
              <a:gd name="connsiteY3" fmla="*/ 10886 h 6897444"/>
              <a:gd name="connsiteX0" fmla="*/ 5307180 w 5307180"/>
              <a:gd name="connsiteY0" fmla="*/ 10886 h 7129247"/>
              <a:gd name="connsiteX1" fmla="*/ 2186439 w 5307180"/>
              <a:gd name="connsiteY1" fmla="*/ 6897444 h 7129247"/>
              <a:gd name="connsiteX2" fmla="*/ 0 w 5307180"/>
              <a:gd name="connsiteY2" fmla="*/ 6912430 h 7129247"/>
              <a:gd name="connsiteX3" fmla="*/ 41953 w 5307180"/>
              <a:gd name="connsiteY3" fmla="*/ 0 h 7129247"/>
              <a:gd name="connsiteX4" fmla="*/ 5307180 w 5307180"/>
              <a:gd name="connsiteY4" fmla="*/ 10886 h 7129247"/>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3753982 w 5307180"/>
              <a:gd name="connsiteY1" fmla="*/ 6875672 h 6912430"/>
              <a:gd name="connsiteX2" fmla="*/ 0 w 5307180"/>
              <a:gd name="connsiteY2" fmla="*/ 6912430 h 6912430"/>
              <a:gd name="connsiteX3" fmla="*/ 41953 w 5307180"/>
              <a:gd name="connsiteY3" fmla="*/ 0 h 6912430"/>
              <a:gd name="connsiteX4" fmla="*/ 5307180 w 5307180"/>
              <a:gd name="connsiteY4" fmla="*/ 10886 h 6912430"/>
              <a:gd name="connsiteX0" fmla="*/ 4849980 w 4849980"/>
              <a:gd name="connsiteY0" fmla="*/ 10886 h 6912430"/>
              <a:gd name="connsiteX1" fmla="*/ 3753982 w 4849980"/>
              <a:gd name="connsiteY1" fmla="*/ 6875672 h 6912430"/>
              <a:gd name="connsiteX2" fmla="*/ 0 w 4849980"/>
              <a:gd name="connsiteY2" fmla="*/ 6912430 h 6912430"/>
              <a:gd name="connsiteX3" fmla="*/ 41953 w 4849980"/>
              <a:gd name="connsiteY3" fmla="*/ 0 h 6912430"/>
              <a:gd name="connsiteX4" fmla="*/ 4849980 w 4849980"/>
              <a:gd name="connsiteY4" fmla="*/ 10886 h 69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80" h="6912430">
                <a:moveTo>
                  <a:pt x="4849980" y="10886"/>
                </a:moveTo>
                <a:lnTo>
                  <a:pt x="3753982" y="6875672"/>
                </a:lnTo>
                <a:cubicBezTo>
                  <a:pt x="2880027" y="6848010"/>
                  <a:pt x="743327" y="6896549"/>
                  <a:pt x="0" y="6912430"/>
                </a:cubicBezTo>
                <a:lnTo>
                  <a:pt x="41953" y="0"/>
                </a:lnTo>
                <a:lnTo>
                  <a:pt x="4849980" y="10886"/>
                </a:lnTo>
                <a:close/>
              </a:path>
            </a:pathLst>
          </a:custGeom>
          <a:solidFill>
            <a:srgbClr val="007852"/>
          </a:solidFill>
          <a:ln w="12950" cap="flat">
            <a:noFill/>
            <a:prstDash val="solid"/>
            <a:miter/>
          </a:ln>
        </p:spPr>
        <p:txBody>
          <a:bodyPr rtlCol="0" anchor="ctr"/>
          <a:lstStyle/>
          <a:p>
            <a:endParaRPr lang="en-US" sz="1800"/>
          </a:p>
        </p:txBody>
      </p:sp>
      <p:pic>
        <p:nvPicPr>
          <p:cNvPr id="4" name="Picture 3" descr="A person in a white coat&#10;&#10;Description automatically generated">
            <a:extLst>
              <a:ext uri="{FF2B5EF4-FFF2-40B4-BE49-F238E27FC236}">
                <a16:creationId xmlns:a16="http://schemas.microsoft.com/office/drawing/2014/main" id="{59038697-DD72-FA63-7B12-CA6E297F7ACB}"/>
              </a:ext>
            </a:extLst>
          </p:cNvPr>
          <p:cNvPicPr>
            <a:picLocks noChangeAspect="1"/>
          </p:cNvPicPr>
          <p:nvPr userDrawn="1"/>
        </p:nvPicPr>
        <p:blipFill>
          <a:blip r:embed="rId2"/>
          <a:stretch>
            <a:fillRect/>
          </a:stretch>
        </p:blipFill>
        <p:spPr>
          <a:xfrm>
            <a:off x="-32665" y="-10888"/>
            <a:ext cx="12150033" cy="6912429"/>
          </a:xfrm>
          <a:prstGeom prst="rect">
            <a:avLst/>
          </a:prstGeom>
        </p:spPr>
      </p:pic>
      <p:sp>
        <p:nvSpPr>
          <p:cNvPr id="9" name="Freeform: Shape 8">
            <a:extLst>
              <a:ext uri="{FF2B5EF4-FFF2-40B4-BE49-F238E27FC236}">
                <a16:creationId xmlns:a16="http://schemas.microsoft.com/office/drawing/2014/main" id="{7C3367F8-7396-1C54-DBB0-F10FE0EB542E}"/>
              </a:ext>
            </a:extLst>
          </p:cNvPr>
          <p:cNvSpPr/>
          <p:nvPr/>
        </p:nvSpPr>
        <p:spPr>
          <a:xfrm>
            <a:off x="2970986"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007852">
              <a:alpha val="76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028922" y="535394"/>
            <a:ext cx="6467570"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028922" y="1356869"/>
            <a:ext cx="6467570"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2027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5E1BDD0-BE82-DC46-5C1D-7DE189DFB6FE}"/>
              </a:ext>
            </a:extLst>
          </p:cNvPr>
          <p:cNvSpPr/>
          <p:nvPr/>
        </p:nvSpPr>
        <p:spPr>
          <a:xfrm>
            <a:off x="-867909" y="-10887"/>
            <a:ext cx="4851243" cy="6912430"/>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3120741 w 3120741"/>
              <a:gd name="connsiteY0" fmla="*/ 0 h 6886558"/>
              <a:gd name="connsiteX1" fmla="*/ 0 w 3120741"/>
              <a:gd name="connsiteY1" fmla="*/ 6886558 h 6886558"/>
              <a:gd name="connsiteX2" fmla="*/ 816429 w 3120741"/>
              <a:gd name="connsiteY2" fmla="*/ 0 h 6886558"/>
              <a:gd name="connsiteX3" fmla="*/ 3120741 w 3120741"/>
              <a:gd name="connsiteY3" fmla="*/ 0 h 6886558"/>
              <a:gd name="connsiteX0" fmla="*/ 5265227 w 5265227"/>
              <a:gd name="connsiteY0" fmla="*/ 10886 h 6897444"/>
              <a:gd name="connsiteX1" fmla="*/ 2144486 w 5265227"/>
              <a:gd name="connsiteY1" fmla="*/ 6897444 h 6897444"/>
              <a:gd name="connsiteX2" fmla="*/ 0 w 5265227"/>
              <a:gd name="connsiteY2" fmla="*/ 0 h 6897444"/>
              <a:gd name="connsiteX3" fmla="*/ 5265227 w 5265227"/>
              <a:gd name="connsiteY3" fmla="*/ 10886 h 6897444"/>
              <a:gd name="connsiteX0" fmla="*/ 5307180 w 5307180"/>
              <a:gd name="connsiteY0" fmla="*/ 10886 h 7129247"/>
              <a:gd name="connsiteX1" fmla="*/ 2186439 w 5307180"/>
              <a:gd name="connsiteY1" fmla="*/ 6897444 h 7129247"/>
              <a:gd name="connsiteX2" fmla="*/ 0 w 5307180"/>
              <a:gd name="connsiteY2" fmla="*/ 6912430 h 7129247"/>
              <a:gd name="connsiteX3" fmla="*/ 41953 w 5307180"/>
              <a:gd name="connsiteY3" fmla="*/ 0 h 7129247"/>
              <a:gd name="connsiteX4" fmla="*/ 5307180 w 5307180"/>
              <a:gd name="connsiteY4" fmla="*/ 10886 h 7129247"/>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3753982 w 5307180"/>
              <a:gd name="connsiteY1" fmla="*/ 6875672 h 6912430"/>
              <a:gd name="connsiteX2" fmla="*/ 0 w 5307180"/>
              <a:gd name="connsiteY2" fmla="*/ 6912430 h 6912430"/>
              <a:gd name="connsiteX3" fmla="*/ 41953 w 5307180"/>
              <a:gd name="connsiteY3" fmla="*/ 0 h 6912430"/>
              <a:gd name="connsiteX4" fmla="*/ 5307180 w 5307180"/>
              <a:gd name="connsiteY4" fmla="*/ 10886 h 6912430"/>
              <a:gd name="connsiteX0" fmla="*/ 4849980 w 4849980"/>
              <a:gd name="connsiteY0" fmla="*/ 10886 h 6912430"/>
              <a:gd name="connsiteX1" fmla="*/ 3753982 w 4849980"/>
              <a:gd name="connsiteY1" fmla="*/ 6875672 h 6912430"/>
              <a:gd name="connsiteX2" fmla="*/ 0 w 4849980"/>
              <a:gd name="connsiteY2" fmla="*/ 6912430 h 6912430"/>
              <a:gd name="connsiteX3" fmla="*/ 41953 w 4849980"/>
              <a:gd name="connsiteY3" fmla="*/ 0 h 6912430"/>
              <a:gd name="connsiteX4" fmla="*/ 4849980 w 4849980"/>
              <a:gd name="connsiteY4" fmla="*/ 10886 h 69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80" h="6912430">
                <a:moveTo>
                  <a:pt x="4849980" y="10886"/>
                </a:moveTo>
                <a:lnTo>
                  <a:pt x="3753982" y="6875672"/>
                </a:lnTo>
                <a:cubicBezTo>
                  <a:pt x="2880027" y="6848010"/>
                  <a:pt x="743327" y="6896549"/>
                  <a:pt x="0" y="6912430"/>
                </a:cubicBezTo>
                <a:lnTo>
                  <a:pt x="41953" y="0"/>
                </a:lnTo>
                <a:lnTo>
                  <a:pt x="4849980" y="10886"/>
                </a:lnTo>
                <a:close/>
              </a:path>
            </a:pathLst>
          </a:custGeom>
          <a:solidFill>
            <a:srgbClr val="007852"/>
          </a:solidFill>
          <a:ln w="12950" cap="flat">
            <a:noFill/>
            <a:prstDash val="solid"/>
            <a:miter/>
          </a:ln>
        </p:spPr>
        <p:txBody>
          <a:bodyPr rtlCol="0" anchor="ctr"/>
          <a:lstStyle/>
          <a:p>
            <a:endParaRPr lang="en-US" sz="1800"/>
          </a:p>
        </p:txBody>
      </p:sp>
      <p:pic>
        <p:nvPicPr>
          <p:cNvPr id="4" name="Picture 3">
            <a:extLst>
              <a:ext uri="{FF2B5EF4-FFF2-40B4-BE49-F238E27FC236}">
                <a16:creationId xmlns:a16="http://schemas.microsoft.com/office/drawing/2014/main" id="{59038697-DD72-FA63-7B12-CA6E297F7ACB}"/>
              </a:ext>
            </a:extLst>
          </p:cNvPr>
          <p:cNvPicPr>
            <a:picLocks noChangeAspect="1"/>
          </p:cNvPicPr>
          <p:nvPr userDrawn="1"/>
        </p:nvPicPr>
        <p:blipFill>
          <a:blip r:embed="rId2"/>
          <a:srcRect/>
          <a:stretch/>
        </p:blipFill>
        <p:spPr>
          <a:xfrm>
            <a:off x="-32665" y="15109"/>
            <a:ext cx="12150033" cy="6860434"/>
          </a:xfrm>
          <a:prstGeom prst="rect">
            <a:avLst/>
          </a:prstGeom>
        </p:spPr>
      </p:pic>
      <p:sp>
        <p:nvSpPr>
          <p:cNvPr id="5" name="Date Placeholder 4"/>
          <p:cNvSpPr>
            <a:spLocks noGrp="1"/>
          </p:cNvSpPr>
          <p:nvPr>
            <p:ph type="dt" sz="half" idx="10"/>
          </p:nvPr>
        </p:nvSpPr>
        <p:spPr/>
        <p:txBody>
          <a:bodyPr/>
          <a:lstStyle>
            <a:lvl1pPr>
              <a:defRPr>
                <a:solidFill>
                  <a:schemeClr val="bg1"/>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4114284" y="535394"/>
            <a:ext cx="746954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4114284" y="1356869"/>
            <a:ext cx="7469545"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3367F8-7396-1C54-DBB0-F10FE0EB542E}"/>
              </a:ext>
            </a:extLst>
          </p:cNvPr>
          <p:cNvSpPr/>
          <p:nvPr/>
        </p:nvSpPr>
        <p:spPr>
          <a:xfrm>
            <a:off x="2156975"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005D3E">
              <a:alpha val="76000"/>
            </a:srgbClr>
          </a:solidFill>
          <a:ln w="12950" cap="flat">
            <a:noFill/>
            <a:prstDash val="solid"/>
            <a:miter/>
          </a:ln>
        </p:spPr>
        <p:txBody>
          <a:bodyPr rtlCol="0" anchor="ctr"/>
          <a:lstStyle/>
          <a:p>
            <a:endParaRPr lang="en-US" sz="1800"/>
          </a:p>
        </p:txBody>
      </p:sp>
    </p:spTree>
    <p:extLst>
      <p:ext uri="{BB962C8B-B14F-4D97-AF65-F5344CB8AC3E}">
        <p14:creationId xmlns:p14="http://schemas.microsoft.com/office/powerpoint/2010/main" val="9501052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8"/>
            <a:ext cx="6010251"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4648A22D-53D5-DC08-6841-FBD3B333E93C}"/>
              </a:ext>
            </a:extLst>
          </p:cNvPr>
          <p:cNvSpPr>
            <a:spLocks noGrp="1"/>
          </p:cNvSpPr>
          <p:nvPr>
            <p:ph type="pic" idx="1"/>
          </p:nvPr>
        </p:nvSpPr>
        <p:spPr>
          <a:xfrm>
            <a:off x="625824" y="533868"/>
            <a:ext cx="4326878" cy="540973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reeform: Shape 12">
            <a:extLst>
              <a:ext uri="{FF2B5EF4-FFF2-40B4-BE49-F238E27FC236}">
                <a16:creationId xmlns:a16="http://schemas.microsoft.com/office/drawing/2014/main" id="{0DFDBF21-CF47-9AFA-A1C4-074B4B79813D}"/>
              </a:ext>
            </a:extLst>
          </p:cNvPr>
          <p:cNvSpPr/>
          <p:nvPr userDrawn="1"/>
        </p:nvSpPr>
        <p:spPr>
          <a:xfrm>
            <a:off x="3321" y="-1"/>
            <a:ext cx="5330480" cy="688739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2058264 w 2304312"/>
              <a:gd name="connsiteY1" fmla="*/ 5084408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2058264 w 2304312"/>
              <a:gd name="connsiteY1" fmla="*/ 5084408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2058264 w 2304312"/>
              <a:gd name="connsiteY1" fmla="*/ 5084408 h 5090415"/>
              <a:gd name="connsiteX2" fmla="*/ 0 w 2304312"/>
              <a:gd name="connsiteY2" fmla="*/ 5090415 h 5090415"/>
              <a:gd name="connsiteX3" fmla="*/ 0 w 2304312"/>
              <a:gd name="connsiteY3" fmla="*/ 0 h 5090415"/>
              <a:gd name="connsiteX4" fmla="*/ 2304312 w 2304312"/>
              <a:gd name="connsiteY4" fmla="*/ 0 h 5090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312" h="5090415">
                <a:moveTo>
                  <a:pt x="2304312" y="0"/>
                </a:moveTo>
                <a:cubicBezTo>
                  <a:pt x="2222297" y="1647652"/>
                  <a:pt x="2140279" y="3460331"/>
                  <a:pt x="2058264" y="5084408"/>
                </a:cubicBezTo>
                <a:lnTo>
                  <a:pt x="0" y="5090415"/>
                </a:lnTo>
                <a:lnTo>
                  <a:pt x="0" y="0"/>
                </a:lnTo>
                <a:lnTo>
                  <a:pt x="2304312" y="0"/>
                </a:lnTo>
                <a:close/>
              </a:path>
            </a:pathLst>
          </a:custGeom>
          <a:solidFill>
            <a:srgbClr val="007852">
              <a:alpha val="28000"/>
            </a:srgbClr>
          </a:solidFill>
          <a:ln w="12950" cap="flat">
            <a:noFill/>
            <a:prstDash val="solid"/>
            <a:miter/>
          </a:ln>
        </p:spPr>
        <p:txBody>
          <a:bodyPr rtlCol="0" anchor="ctr"/>
          <a:lstStyle/>
          <a:p>
            <a:endParaRPr lang="en-US" sz="1800"/>
          </a:p>
        </p:txBody>
      </p:sp>
    </p:spTree>
    <p:extLst>
      <p:ext uri="{BB962C8B-B14F-4D97-AF65-F5344CB8AC3E}">
        <p14:creationId xmlns:p14="http://schemas.microsoft.com/office/powerpoint/2010/main" val="385356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6468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8759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4205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7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3" name="Title 1">
            <a:extLst>
              <a:ext uri="{FF2B5EF4-FFF2-40B4-BE49-F238E27FC236}">
                <a16:creationId xmlns:a16="http://schemas.microsoft.com/office/drawing/2014/main" id="{31B09FF4-EC4B-727D-4908-BE0EA2FC5C75}"/>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C84FD603-CDFA-E566-937C-7D248EF3D18A}"/>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0387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4604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userDrawn="1"/>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userDrawn="1"/>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629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11591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921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1" y="316230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7" name="Freeform: Shape 6">
            <a:extLst>
              <a:ext uri="{FF2B5EF4-FFF2-40B4-BE49-F238E27FC236}">
                <a16:creationId xmlns:a16="http://schemas.microsoft.com/office/drawing/2014/main" id="{C625AD2B-0434-C171-6489-A7E3BF873A24}"/>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5D3E"/>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BD76CDE-CC6A-70AC-7A4D-1F2817B9ACE8}"/>
              </a:ext>
            </a:extLst>
          </p:cNvPr>
          <p:cNvSpPr/>
          <p:nvPr userDrawn="1"/>
        </p:nvSpPr>
        <p:spPr>
          <a:xfrm rot="10800000">
            <a:off x="10745410" y="1905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7">
            <a:extLst>
              <a:ext uri="{FF2B5EF4-FFF2-40B4-BE49-F238E27FC236}">
                <a16:creationId xmlns:a16="http://schemas.microsoft.com/office/drawing/2014/main" id="{1EC277D7-E785-A523-E01A-561315C26C1D}"/>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1000386" y="535394"/>
            <a:ext cx="951636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989270" y="1356869"/>
            <a:ext cx="10507222"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5928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F25554C-5E86-A6DA-A928-A630B4A6E1F4}"/>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13" name="Isosceles Triangle 11">
            <a:extLst>
              <a:ext uri="{FF2B5EF4-FFF2-40B4-BE49-F238E27FC236}">
                <a16:creationId xmlns:a16="http://schemas.microsoft.com/office/drawing/2014/main" id="{33263433-066E-16D6-C224-6076E0551B01}"/>
              </a:ext>
            </a:extLst>
          </p:cNvPr>
          <p:cNvSpPr/>
          <p:nvPr userDrawn="1"/>
        </p:nvSpPr>
        <p:spPr>
          <a:xfrm>
            <a:off x="1" y="316230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reeform: Shape 13">
            <a:extLst>
              <a:ext uri="{FF2B5EF4-FFF2-40B4-BE49-F238E27FC236}">
                <a16:creationId xmlns:a16="http://schemas.microsoft.com/office/drawing/2014/main" id="{8ACEB4F9-5928-72BB-25A9-7B0780556EEC}"/>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4" name="Footer Placeholder 3">
            <a:extLst>
              <a:ext uri="{FF2B5EF4-FFF2-40B4-BE49-F238E27FC236}">
                <a16:creationId xmlns:a16="http://schemas.microsoft.com/office/drawing/2014/main" id="{8838AE1F-21DC-3971-8FA8-7059FA31396C}"/>
              </a:ext>
            </a:extLst>
          </p:cNvPr>
          <p:cNvSpPr>
            <a:spLocks noGrp="1"/>
          </p:cNvSpPr>
          <p:nvPr>
            <p:ph type="ftr" sz="quarter" idx="11"/>
          </p:nvPr>
        </p:nvSpPr>
        <p:spPr/>
        <p:txBody>
          <a:bodyPr/>
          <a:lstStyle/>
          <a:p>
            <a:endParaRPr lang="en-US"/>
          </a:p>
        </p:txBody>
      </p:sp>
      <p:sp>
        <p:nvSpPr>
          <p:cNvPr id="8" name="Date Placeholder 4">
            <a:extLst>
              <a:ext uri="{FF2B5EF4-FFF2-40B4-BE49-F238E27FC236}">
                <a16:creationId xmlns:a16="http://schemas.microsoft.com/office/drawing/2014/main" id="{4823562E-48C8-18AA-943E-6797C98A1B12}"/>
              </a:ext>
            </a:extLst>
          </p:cNvPr>
          <p:cNvSpPr>
            <a:spLocks noGrp="1"/>
          </p:cNvSpPr>
          <p:nvPr>
            <p:ph type="dt" sz="half" idx="10"/>
          </p:nvPr>
        </p:nvSpPr>
        <p:spPr>
          <a:xfrm>
            <a:off x="303291" y="6356352"/>
            <a:ext cx="2844800" cy="349248"/>
          </a:xfrm>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9" name="Text Placeholder 3">
            <a:extLst>
              <a:ext uri="{FF2B5EF4-FFF2-40B4-BE49-F238E27FC236}">
                <a16:creationId xmlns:a16="http://schemas.microsoft.com/office/drawing/2014/main" id="{068E21F0-CFBE-4D40-5374-089955C8F9A0}"/>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a:extLst>
              <a:ext uri="{FF2B5EF4-FFF2-40B4-BE49-F238E27FC236}">
                <a16:creationId xmlns:a16="http://schemas.microsoft.com/office/drawing/2014/main" id="{08419EDF-939B-3B71-DFE3-73587BB957A2}"/>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1" name="Content Placeholder 2">
            <a:extLst>
              <a:ext uri="{FF2B5EF4-FFF2-40B4-BE49-F238E27FC236}">
                <a16:creationId xmlns:a16="http://schemas.microsoft.com/office/drawing/2014/main" id="{E69DB559-C6B9-5ED7-7F6E-A1BF64F1F635}"/>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4009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E0DA8A3-AE25-0173-9C2D-9C526437EFFE}"/>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5D3E"/>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DF143FA-5AB8-6E52-25C2-332C1B209E30}"/>
              </a:ext>
            </a:extLst>
          </p:cNvPr>
          <p:cNvSpPr/>
          <p:nvPr userDrawn="1"/>
        </p:nvSpPr>
        <p:spPr>
          <a:xfrm rot="10800000">
            <a:off x="10745410" y="1905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reeform: Shape 12">
            <a:extLst>
              <a:ext uri="{FF2B5EF4-FFF2-40B4-BE49-F238E27FC236}">
                <a16:creationId xmlns:a16="http://schemas.microsoft.com/office/drawing/2014/main" id="{1AB9A83A-116B-77A1-55CD-648087793562}"/>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3" name="Date Placeholder 2">
            <a:extLst>
              <a:ext uri="{FF2B5EF4-FFF2-40B4-BE49-F238E27FC236}">
                <a16:creationId xmlns:a16="http://schemas.microsoft.com/office/drawing/2014/main" id="{FA8BEAB1-9AFB-E0E9-EF82-8142D5B970B9}"/>
              </a:ext>
            </a:extLst>
          </p:cNvPr>
          <p:cNvSpPr>
            <a:spLocks noGrp="1"/>
          </p:cNvSpPr>
          <p:nvPr>
            <p:ph type="dt" sz="half" idx="10"/>
          </p:nvPr>
        </p:nvSpPr>
        <p:spPr/>
        <p:txBody>
          <a:bodyPr/>
          <a:lstStyle/>
          <a:p>
            <a:fld id="{2C9C363B-0D3D-41FE-8EA5-30E51D5F59AE}" type="datetime1">
              <a:rPr lang="en-US" smtClean="0"/>
              <a:t>9/25/2025</a:t>
            </a:fld>
            <a:endParaRPr lang="en-US"/>
          </a:p>
        </p:txBody>
      </p:sp>
      <p:sp>
        <p:nvSpPr>
          <p:cNvPr id="4" name="Footer Placeholder 3">
            <a:extLst>
              <a:ext uri="{FF2B5EF4-FFF2-40B4-BE49-F238E27FC236}">
                <a16:creationId xmlns:a16="http://schemas.microsoft.com/office/drawing/2014/main" id="{1EDB26EE-9CE1-7C69-D779-6A7B96EBD61A}"/>
              </a:ext>
            </a:extLst>
          </p:cNvPr>
          <p:cNvSpPr>
            <a:spLocks noGrp="1"/>
          </p:cNvSpPr>
          <p:nvPr>
            <p:ph type="ftr" sz="quarter" idx="11"/>
          </p:nvPr>
        </p:nvSpPr>
        <p:spPr/>
        <p:txBody>
          <a:bodyPr/>
          <a:lstStyle/>
          <a:p>
            <a:endParaRPr lang="en-US"/>
          </a:p>
        </p:txBody>
      </p:sp>
      <p:sp>
        <p:nvSpPr>
          <p:cNvPr id="8" name="Text Placeholder 3">
            <a:extLst>
              <a:ext uri="{FF2B5EF4-FFF2-40B4-BE49-F238E27FC236}">
                <a16:creationId xmlns:a16="http://schemas.microsoft.com/office/drawing/2014/main" id="{F2C8E66E-9E9C-726B-1135-EAF91CF4CE3A}"/>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a:extLst>
              <a:ext uri="{FF2B5EF4-FFF2-40B4-BE49-F238E27FC236}">
                <a16:creationId xmlns:a16="http://schemas.microsoft.com/office/drawing/2014/main" id="{00FFB8AD-61D3-A73E-1933-8E4619B97C2D}"/>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31CE78AC-F056-E277-7E57-FCFBD21D453A}"/>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523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806427" y="732835"/>
            <a:ext cx="6918730" cy="5396162"/>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 name="connsiteX0" fmla="*/ 8102251 w 8102251"/>
              <a:gd name="connsiteY0" fmla="*/ 0 h 6192867"/>
              <a:gd name="connsiteX1" fmla="*/ 22202 w 8102251"/>
              <a:gd name="connsiteY1" fmla="*/ 1603898 h 6192867"/>
              <a:gd name="connsiteX2" fmla="*/ 0 w 8102251"/>
              <a:gd name="connsiteY2" fmla="*/ 6192867 h 6192867"/>
              <a:gd name="connsiteX3" fmla="*/ 8091860 w 8102251"/>
              <a:gd name="connsiteY3" fmla="*/ 1911904 h 6192867"/>
              <a:gd name="connsiteX4" fmla="*/ 8102251 w 8102251"/>
              <a:gd name="connsiteY4" fmla="*/ 0 h 6192867"/>
              <a:gd name="connsiteX0" fmla="*/ 8102251 w 8117775"/>
              <a:gd name="connsiteY0" fmla="*/ 0 h 6192867"/>
              <a:gd name="connsiteX1" fmla="*/ 22202 w 8117775"/>
              <a:gd name="connsiteY1" fmla="*/ 1603898 h 6192867"/>
              <a:gd name="connsiteX2" fmla="*/ 0 w 8117775"/>
              <a:gd name="connsiteY2" fmla="*/ 6192867 h 6192867"/>
              <a:gd name="connsiteX3" fmla="*/ 8117405 w 8117775"/>
              <a:gd name="connsiteY3" fmla="*/ 6185594 h 6192867"/>
              <a:gd name="connsiteX4" fmla="*/ 8102251 w 8117775"/>
              <a:gd name="connsiteY4" fmla="*/ 0 h 619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775" h="6192867">
                <a:moveTo>
                  <a:pt x="8102251" y="0"/>
                </a:moveTo>
                <a:lnTo>
                  <a:pt x="22202" y="1603898"/>
                </a:lnTo>
                <a:lnTo>
                  <a:pt x="0" y="6192867"/>
                </a:lnTo>
                <a:lnTo>
                  <a:pt x="8117405" y="6185594"/>
                </a:lnTo>
                <a:cubicBezTo>
                  <a:pt x="8120869" y="5548293"/>
                  <a:pt x="8098787" y="637301"/>
                  <a:pt x="8102251" y="0"/>
                </a:cubicBezTo>
                <a:close/>
              </a:path>
            </a:pathLst>
          </a:custGeom>
          <a:solidFill>
            <a:srgbClr val="005D3E"/>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64438" y="-9528"/>
            <a:ext cx="5184493" cy="6930119"/>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 name="connsiteX0" fmla="*/ 292737 w 834606"/>
              <a:gd name="connsiteY0" fmla="*/ 3841988 h 3841988"/>
              <a:gd name="connsiteX1" fmla="*/ 0 w 834606"/>
              <a:gd name="connsiteY1" fmla="*/ 0 h 3841988"/>
              <a:gd name="connsiteX2" fmla="*/ 834606 w 834606"/>
              <a:gd name="connsiteY2" fmla="*/ 3841988 h 3841988"/>
              <a:gd name="connsiteX3" fmla="*/ 292737 w 834606"/>
              <a:gd name="connsiteY3" fmla="*/ 3841988 h 3841988"/>
              <a:gd name="connsiteX0" fmla="*/ 1395310 w 1937179"/>
              <a:gd name="connsiteY0" fmla="*/ 3845000 h 3845000"/>
              <a:gd name="connsiteX1" fmla="*/ 0 w 1937179"/>
              <a:gd name="connsiteY1" fmla="*/ 0 h 3845000"/>
              <a:gd name="connsiteX2" fmla="*/ 1102573 w 1937179"/>
              <a:gd name="connsiteY2" fmla="*/ 3012 h 3845000"/>
              <a:gd name="connsiteX3" fmla="*/ 1937179 w 1937179"/>
              <a:gd name="connsiteY3" fmla="*/ 3845000 h 3845000"/>
              <a:gd name="connsiteX4" fmla="*/ 1395310 w 1937179"/>
              <a:gd name="connsiteY4" fmla="*/ 3845000 h 3845000"/>
              <a:gd name="connsiteX0" fmla="*/ 23441 w 1947786"/>
              <a:gd name="connsiteY0" fmla="*/ 3869116 h 3869116"/>
              <a:gd name="connsiteX1" fmla="*/ 10607 w 1947786"/>
              <a:gd name="connsiteY1" fmla="*/ 0 h 3869116"/>
              <a:gd name="connsiteX2" fmla="*/ 1113180 w 1947786"/>
              <a:gd name="connsiteY2" fmla="*/ 3012 h 3869116"/>
              <a:gd name="connsiteX3" fmla="*/ 1947786 w 1947786"/>
              <a:gd name="connsiteY3" fmla="*/ 3845000 h 3869116"/>
              <a:gd name="connsiteX4" fmla="*/ 23441 w 1947786"/>
              <a:gd name="connsiteY4" fmla="*/ 3869116 h 3869116"/>
              <a:gd name="connsiteX0" fmla="*/ 34564 w 1958909"/>
              <a:gd name="connsiteY0" fmla="*/ 3869116 h 3869116"/>
              <a:gd name="connsiteX1" fmla="*/ 21730 w 1958909"/>
              <a:gd name="connsiteY1" fmla="*/ 0 h 3869116"/>
              <a:gd name="connsiteX2" fmla="*/ 1124303 w 1958909"/>
              <a:gd name="connsiteY2" fmla="*/ 3012 h 3869116"/>
              <a:gd name="connsiteX3" fmla="*/ 1958909 w 1958909"/>
              <a:gd name="connsiteY3" fmla="*/ 3845000 h 3869116"/>
              <a:gd name="connsiteX4" fmla="*/ 34564 w 1958909"/>
              <a:gd name="connsiteY4" fmla="*/ 3869116 h 3869116"/>
              <a:gd name="connsiteX0" fmla="*/ 12834 w 1937179"/>
              <a:gd name="connsiteY0" fmla="*/ 3869116 h 3869116"/>
              <a:gd name="connsiteX1" fmla="*/ 0 w 1937179"/>
              <a:gd name="connsiteY1" fmla="*/ 0 h 3869116"/>
              <a:gd name="connsiteX2" fmla="*/ 1102573 w 1937179"/>
              <a:gd name="connsiteY2" fmla="*/ 3012 h 3869116"/>
              <a:gd name="connsiteX3" fmla="*/ 1937179 w 1937179"/>
              <a:gd name="connsiteY3" fmla="*/ 3845000 h 3869116"/>
              <a:gd name="connsiteX4" fmla="*/ 12834 w 1937179"/>
              <a:gd name="connsiteY4" fmla="*/ 3869116 h 3869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179" h="3869116">
                <a:moveTo>
                  <a:pt x="12834" y="3869116"/>
                </a:moveTo>
                <a:cubicBezTo>
                  <a:pt x="16370" y="2901360"/>
                  <a:pt x="11016" y="954091"/>
                  <a:pt x="0" y="0"/>
                </a:cubicBezTo>
                <a:lnTo>
                  <a:pt x="1102573" y="3012"/>
                </a:lnTo>
                <a:lnTo>
                  <a:pt x="1937179" y="3845000"/>
                </a:lnTo>
                <a:lnTo>
                  <a:pt x="12834" y="38691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C625AD2B-0434-C171-6489-A7E3BF873A24}"/>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5D3E"/>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BD76CDE-CC6A-70AC-7A4D-1F2817B9ACE8}"/>
              </a:ext>
            </a:extLst>
          </p:cNvPr>
          <p:cNvSpPr/>
          <p:nvPr userDrawn="1"/>
        </p:nvSpPr>
        <p:spPr>
          <a:xfrm rot="10800000">
            <a:off x="10745410" y="1905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4571603" y="535394"/>
            <a:ext cx="5945148" cy="617940"/>
          </a:xfrm>
          <a:prstGeom prst="rect">
            <a:avLst/>
          </a:prstGeom>
        </p:spPr>
        <p:txBody>
          <a:bodyPr>
            <a:normAutofit/>
          </a:bodyPr>
          <a:lstStyle>
            <a:lvl1pPr algn="l">
              <a:defRPr sz="32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4571603" y="1356869"/>
            <a:ext cx="5930735"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26316EE3-94AB-11B4-3A90-ACF900995118}"/>
              </a:ext>
            </a:extLst>
          </p:cNvPr>
          <p:cNvSpPr>
            <a:spLocks noGrp="1"/>
          </p:cNvSpPr>
          <p:nvPr>
            <p:ph type="pic" idx="1"/>
          </p:nvPr>
        </p:nvSpPr>
        <p:spPr>
          <a:xfrm>
            <a:off x="481227" y="533869"/>
            <a:ext cx="3412240" cy="5218593"/>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55679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456780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811725" y="727538"/>
            <a:ext cx="6929323" cy="5396162"/>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 name="connsiteX0" fmla="*/ 8102251 w 8102251"/>
              <a:gd name="connsiteY0" fmla="*/ 0 h 6192867"/>
              <a:gd name="connsiteX1" fmla="*/ 22202 w 8102251"/>
              <a:gd name="connsiteY1" fmla="*/ 1603898 h 6192867"/>
              <a:gd name="connsiteX2" fmla="*/ 0 w 8102251"/>
              <a:gd name="connsiteY2" fmla="*/ 6192867 h 6192867"/>
              <a:gd name="connsiteX3" fmla="*/ 8091860 w 8102251"/>
              <a:gd name="connsiteY3" fmla="*/ 1911904 h 6192867"/>
              <a:gd name="connsiteX4" fmla="*/ 8102251 w 8102251"/>
              <a:gd name="connsiteY4" fmla="*/ 0 h 6192867"/>
              <a:gd name="connsiteX0" fmla="*/ 8102251 w 8117775"/>
              <a:gd name="connsiteY0" fmla="*/ 0 h 6192867"/>
              <a:gd name="connsiteX1" fmla="*/ 22202 w 8117775"/>
              <a:gd name="connsiteY1" fmla="*/ 1603898 h 6192867"/>
              <a:gd name="connsiteX2" fmla="*/ 0 w 8117775"/>
              <a:gd name="connsiteY2" fmla="*/ 6192867 h 6192867"/>
              <a:gd name="connsiteX3" fmla="*/ 8117405 w 8117775"/>
              <a:gd name="connsiteY3" fmla="*/ 6185594 h 6192867"/>
              <a:gd name="connsiteX4" fmla="*/ 8102251 w 8117775"/>
              <a:gd name="connsiteY4" fmla="*/ 0 h 619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775" h="6192867">
                <a:moveTo>
                  <a:pt x="8102251" y="0"/>
                </a:moveTo>
                <a:lnTo>
                  <a:pt x="22202" y="1603898"/>
                </a:lnTo>
                <a:lnTo>
                  <a:pt x="0" y="6192867"/>
                </a:lnTo>
                <a:lnTo>
                  <a:pt x="8117405" y="6185594"/>
                </a:lnTo>
                <a:cubicBezTo>
                  <a:pt x="8120869" y="5548293"/>
                  <a:pt x="8098787" y="637301"/>
                  <a:pt x="8102251" y="0"/>
                </a:cubicBezTo>
                <a:close/>
              </a:path>
            </a:pathLst>
          </a:custGeom>
          <a:solidFill>
            <a:srgbClr val="007852"/>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52348" y="-28450"/>
            <a:ext cx="5172403" cy="6949041"/>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 name="connsiteX0" fmla="*/ 292737 w 834606"/>
              <a:gd name="connsiteY0" fmla="*/ 3841988 h 3841988"/>
              <a:gd name="connsiteX1" fmla="*/ 0 w 834606"/>
              <a:gd name="connsiteY1" fmla="*/ 0 h 3841988"/>
              <a:gd name="connsiteX2" fmla="*/ 834606 w 834606"/>
              <a:gd name="connsiteY2" fmla="*/ 3841988 h 3841988"/>
              <a:gd name="connsiteX3" fmla="*/ 292737 w 834606"/>
              <a:gd name="connsiteY3" fmla="*/ 3841988 h 3841988"/>
              <a:gd name="connsiteX0" fmla="*/ 1395310 w 1937179"/>
              <a:gd name="connsiteY0" fmla="*/ 3845000 h 3845000"/>
              <a:gd name="connsiteX1" fmla="*/ 0 w 1937179"/>
              <a:gd name="connsiteY1" fmla="*/ 0 h 3845000"/>
              <a:gd name="connsiteX2" fmla="*/ 1102573 w 1937179"/>
              <a:gd name="connsiteY2" fmla="*/ 3012 h 3845000"/>
              <a:gd name="connsiteX3" fmla="*/ 1937179 w 1937179"/>
              <a:gd name="connsiteY3" fmla="*/ 3845000 h 3845000"/>
              <a:gd name="connsiteX4" fmla="*/ 1395310 w 1937179"/>
              <a:gd name="connsiteY4" fmla="*/ 3845000 h 3845000"/>
              <a:gd name="connsiteX0" fmla="*/ 23441 w 1947786"/>
              <a:gd name="connsiteY0" fmla="*/ 3869116 h 3869116"/>
              <a:gd name="connsiteX1" fmla="*/ 10607 w 1947786"/>
              <a:gd name="connsiteY1" fmla="*/ 0 h 3869116"/>
              <a:gd name="connsiteX2" fmla="*/ 1113180 w 1947786"/>
              <a:gd name="connsiteY2" fmla="*/ 3012 h 3869116"/>
              <a:gd name="connsiteX3" fmla="*/ 1947786 w 1947786"/>
              <a:gd name="connsiteY3" fmla="*/ 3845000 h 3869116"/>
              <a:gd name="connsiteX4" fmla="*/ 23441 w 1947786"/>
              <a:gd name="connsiteY4" fmla="*/ 3869116 h 3869116"/>
              <a:gd name="connsiteX0" fmla="*/ 34564 w 1958909"/>
              <a:gd name="connsiteY0" fmla="*/ 3869116 h 3869116"/>
              <a:gd name="connsiteX1" fmla="*/ 21730 w 1958909"/>
              <a:gd name="connsiteY1" fmla="*/ 0 h 3869116"/>
              <a:gd name="connsiteX2" fmla="*/ 1124303 w 1958909"/>
              <a:gd name="connsiteY2" fmla="*/ 3012 h 3869116"/>
              <a:gd name="connsiteX3" fmla="*/ 1958909 w 1958909"/>
              <a:gd name="connsiteY3" fmla="*/ 3845000 h 3869116"/>
              <a:gd name="connsiteX4" fmla="*/ 34564 w 1958909"/>
              <a:gd name="connsiteY4" fmla="*/ 3869116 h 3869116"/>
              <a:gd name="connsiteX0" fmla="*/ 12834 w 1937179"/>
              <a:gd name="connsiteY0" fmla="*/ 3869116 h 3869116"/>
              <a:gd name="connsiteX1" fmla="*/ 0 w 1937179"/>
              <a:gd name="connsiteY1" fmla="*/ 0 h 3869116"/>
              <a:gd name="connsiteX2" fmla="*/ 1102573 w 1937179"/>
              <a:gd name="connsiteY2" fmla="*/ 3012 h 3869116"/>
              <a:gd name="connsiteX3" fmla="*/ 1937179 w 1937179"/>
              <a:gd name="connsiteY3" fmla="*/ 3845000 h 3869116"/>
              <a:gd name="connsiteX4" fmla="*/ 12834 w 1937179"/>
              <a:gd name="connsiteY4" fmla="*/ 3869116 h 3869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179" h="3869116">
                <a:moveTo>
                  <a:pt x="12834" y="3869116"/>
                </a:moveTo>
                <a:cubicBezTo>
                  <a:pt x="16370" y="2901360"/>
                  <a:pt x="11016" y="954091"/>
                  <a:pt x="0" y="0"/>
                </a:cubicBezTo>
                <a:lnTo>
                  <a:pt x="1102573" y="3012"/>
                </a:lnTo>
                <a:lnTo>
                  <a:pt x="1937179" y="3845000"/>
                </a:lnTo>
                <a:lnTo>
                  <a:pt x="12834" y="38691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955215" y="2690797"/>
            <a:ext cx="7115050" cy="1676556"/>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007852">
              <a:alpha val="76000"/>
            </a:srgb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4800262" y="535394"/>
            <a:ext cx="691051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4800263" y="1356869"/>
            <a:ext cx="6893758"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26316EE3-94AB-11B4-3A90-ACF900995118}"/>
              </a:ext>
            </a:extLst>
          </p:cNvPr>
          <p:cNvSpPr>
            <a:spLocks noGrp="1"/>
          </p:cNvSpPr>
          <p:nvPr>
            <p:ph type="pic" idx="1"/>
          </p:nvPr>
        </p:nvSpPr>
        <p:spPr>
          <a:xfrm>
            <a:off x="481227" y="533869"/>
            <a:ext cx="3412240" cy="5218593"/>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322643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3" name="Picture 2" descr="A person in a white coat&#10;&#10;Description automatically generated">
            <a:extLst>
              <a:ext uri="{FF2B5EF4-FFF2-40B4-BE49-F238E27FC236}">
                <a16:creationId xmlns:a16="http://schemas.microsoft.com/office/drawing/2014/main" id="{B7CF411A-B513-B3B2-7C55-2ACD4494C264}"/>
              </a:ext>
            </a:extLst>
          </p:cNvPr>
          <p:cNvPicPr>
            <a:picLocks noChangeAspect="1"/>
          </p:cNvPicPr>
          <p:nvPr userDrawn="1"/>
        </p:nvPicPr>
        <p:blipFill>
          <a:blip r:embed="rId2"/>
          <a:stretch>
            <a:fillRect/>
          </a:stretch>
        </p:blipFill>
        <p:spPr>
          <a:xfrm>
            <a:off x="-77808" y="0"/>
            <a:ext cx="12145722" cy="6858000"/>
          </a:xfrm>
          <a:prstGeom prst="rect">
            <a:avLst/>
          </a:prstGeom>
        </p:spPr>
      </p:pic>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1038723" y="2605465"/>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chemeClr val="tx2">
              <a:alpha val="60000"/>
            </a:scheme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4800262" y="535394"/>
            <a:ext cx="691051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4800263" y="1356869"/>
            <a:ext cx="6893758"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8528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FE3060-2180-41C3-91CE-023801077C3B}"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9" name="Title 1"/>
          <p:cNvSpPr txBox="1">
            <a:spLocks/>
          </p:cNvSpPr>
          <p:nvPr userDrawn="1"/>
        </p:nvSpPr>
        <p:spPr>
          <a:xfrm>
            <a:off x="609600" y="228600"/>
            <a:ext cx="10972801" cy="685800"/>
          </a:xfrm>
          <a:prstGeom prst="rect">
            <a:avLst/>
          </a:prstGeom>
        </p:spPr>
        <p:txBody>
          <a:bodyPr>
            <a:normAutofit/>
          </a:bodyPr>
          <a:lstStyle>
            <a:lvl1pPr algn="l" defTabSz="914400" rtl="0" eaLnBrk="1" latinLnBrk="0" hangingPunct="1">
              <a:spcBef>
                <a:spcPct val="0"/>
              </a:spcBef>
              <a:buNone/>
              <a:defRPr sz="3200" b="1" kern="1200">
                <a:solidFill>
                  <a:schemeClr val="bg1"/>
                </a:solidFill>
                <a:latin typeface="Trebuchet MS" panose="020B0603020202020204" pitchFamily="34" charset="0"/>
                <a:ea typeface="+mj-ea"/>
                <a:cs typeface="+mj-cs"/>
              </a:defRPr>
            </a:lvl1pPr>
          </a:lstStyle>
          <a:p>
            <a:r>
              <a:rPr lang="en-US" sz="3200"/>
              <a:t>Click to edit Master title style</a:t>
            </a:r>
          </a:p>
        </p:txBody>
      </p:sp>
      <p:pic>
        <p:nvPicPr>
          <p:cNvPr id="7" name="Graphic 6">
            <a:extLst>
              <a:ext uri="{FF2B5EF4-FFF2-40B4-BE49-F238E27FC236}">
                <a16:creationId xmlns:a16="http://schemas.microsoft.com/office/drawing/2014/main" id="{A39FE14E-75EC-75E7-B3F5-DA3391D9EE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2036925"/>
          </a:xfrm>
          <a:prstGeom prst="rect">
            <a:avLst/>
          </a:prstGeom>
        </p:spPr>
      </p:pic>
      <p:sp>
        <p:nvSpPr>
          <p:cNvPr id="2" name="Title 1">
            <a:extLst>
              <a:ext uri="{FF2B5EF4-FFF2-40B4-BE49-F238E27FC236}">
                <a16:creationId xmlns:a16="http://schemas.microsoft.com/office/drawing/2014/main" id="{25570362-9B38-45DC-FA79-6DD1838FD8B3}"/>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B8F3D6A1-2AA3-ABA8-29AA-3FC849F00D43}"/>
              </a:ext>
            </a:extLst>
          </p:cNvPr>
          <p:cNvSpPr>
            <a:spLocks noGrp="1"/>
          </p:cNvSpPr>
          <p:nvPr>
            <p:ph type="body" idx="1"/>
          </p:nvPr>
        </p:nvSpPr>
        <p:spPr>
          <a:xfrm>
            <a:off x="609600" y="2036925"/>
            <a:ext cx="5386917" cy="562828"/>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D6BEDE36-280E-62EC-C638-CFD954591CD4}"/>
              </a:ext>
            </a:extLst>
          </p:cNvPr>
          <p:cNvSpPr>
            <a:spLocks noGrp="1"/>
          </p:cNvSpPr>
          <p:nvPr>
            <p:ph sz="half" idx="2"/>
          </p:nvPr>
        </p:nvSpPr>
        <p:spPr>
          <a:xfrm>
            <a:off x="609600" y="2667000"/>
            <a:ext cx="5386917" cy="335749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4AE14ED-5F88-2361-D1B3-8D10F19D598B}"/>
              </a:ext>
            </a:extLst>
          </p:cNvPr>
          <p:cNvSpPr>
            <a:spLocks noGrp="1"/>
          </p:cNvSpPr>
          <p:nvPr>
            <p:ph type="body" sz="quarter" idx="3"/>
          </p:nvPr>
        </p:nvSpPr>
        <p:spPr>
          <a:xfrm>
            <a:off x="6193367" y="2036925"/>
            <a:ext cx="5389033" cy="562828"/>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99F9D5A9-9EB5-BC0C-6C1B-E69EF244BDAA}"/>
              </a:ext>
            </a:extLst>
          </p:cNvPr>
          <p:cNvSpPr>
            <a:spLocks noGrp="1"/>
          </p:cNvSpPr>
          <p:nvPr>
            <p:ph sz="quarter" idx="4"/>
          </p:nvPr>
        </p:nvSpPr>
        <p:spPr>
          <a:xfrm>
            <a:off x="6193367" y="2667000"/>
            <a:ext cx="5389033" cy="335749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0791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286000"/>
            <a:ext cx="5384800" cy="3733800"/>
          </a:xfrm>
          <a:prstGeom prst="rect">
            <a:avLst/>
          </a:prstGeom>
        </p:spPr>
        <p:txBody>
          <a:bodyPr/>
          <a:lstStyle>
            <a:lvl1pPr>
              <a:defRPr sz="2800">
                <a:solidFill>
                  <a:schemeClr val="accent4">
                    <a:lumMod val="75000"/>
                  </a:schemeClr>
                </a:solidFill>
              </a:defRPr>
            </a:lvl1pPr>
            <a:lvl2pPr>
              <a:defRPr sz="2400">
                <a:solidFill>
                  <a:schemeClr val="tx1"/>
                </a:solidFill>
              </a:defRPr>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384800" cy="3733800"/>
          </a:xfrm>
          <a:prstGeom prst="rect">
            <a:avLst/>
          </a:prstGeom>
        </p:spPr>
        <p:txBody>
          <a:bodyPr/>
          <a:lstStyle>
            <a:lvl1pPr>
              <a:defRPr sz="2800">
                <a:solidFill>
                  <a:schemeClr val="accent4">
                    <a:lumMod val="75000"/>
                  </a:schemeClr>
                </a:solidFill>
              </a:defRPr>
            </a:lvl1pPr>
            <a:lvl2pPr>
              <a:defRPr sz="2400"/>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E3060-2180-41C3-91CE-023801077C3B}"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9" name="Title 1"/>
          <p:cNvSpPr txBox="1">
            <a:spLocks/>
          </p:cNvSpPr>
          <p:nvPr userDrawn="1"/>
        </p:nvSpPr>
        <p:spPr>
          <a:xfrm>
            <a:off x="609600" y="228600"/>
            <a:ext cx="10972801" cy="685800"/>
          </a:xfrm>
          <a:prstGeom prst="rect">
            <a:avLst/>
          </a:prstGeom>
        </p:spPr>
        <p:txBody>
          <a:bodyPr>
            <a:normAutofit/>
          </a:bodyPr>
          <a:lstStyle>
            <a:lvl1pPr algn="l" defTabSz="914400" rtl="0" eaLnBrk="1" latinLnBrk="0" hangingPunct="1">
              <a:spcBef>
                <a:spcPct val="0"/>
              </a:spcBef>
              <a:buNone/>
              <a:defRPr sz="3200" b="1" kern="1200">
                <a:solidFill>
                  <a:schemeClr val="bg1"/>
                </a:solidFill>
                <a:latin typeface="Trebuchet MS" panose="020B0603020202020204" pitchFamily="34" charset="0"/>
                <a:ea typeface="+mj-ea"/>
                <a:cs typeface="+mj-cs"/>
              </a:defRPr>
            </a:lvl1pPr>
          </a:lstStyle>
          <a:p>
            <a:r>
              <a:rPr lang="en-US" sz="3200"/>
              <a:t>Click to edit Master title style</a:t>
            </a:r>
          </a:p>
        </p:txBody>
      </p:sp>
      <p:pic>
        <p:nvPicPr>
          <p:cNvPr id="7" name="Graphic 6">
            <a:extLst>
              <a:ext uri="{FF2B5EF4-FFF2-40B4-BE49-F238E27FC236}">
                <a16:creationId xmlns:a16="http://schemas.microsoft.com/office/drawing/2014/main" id="{A39FE14E-75EC-75E7-B3F5-DA3391D9EE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2286000"/>
          </a:xfrm>
          <a:prstGeom prst="rect">
            <a:avLst/>
          </a:prstGeom>
        </p:spPr>
      </p:pic>
      <p:sp>
        <p:nvSpPr>
          <p:cNvPr id="2" name="Title 1">
            <a:extLst>
              <a:ext uri="{FF2B5EF4-FFF2-40B4-BE49-F238E27FC236}">
                <a16:creationId xmlns:a16="http://schemas.microsoft.com/office/drawing/2014/main" id="{25570362-9B38-45DC-FA79-6DD1838FD8B3}"/>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E397D73D-BB2E-1D89-FFB9-F6A115DBB759}"/>
              </a:ext>
            </a:extLst>
          </p:cNvPr>
          <p:cNvSpPr>
            <a:spLocks noGrp="1"/>
          </p:cNvSpPr>
          <p:nvPr>
            <p:ph type="subTitle" idx="12" hasCustomPrompt="1"/>
          </p:nvPr>
        </p:nvSpPr>
        <p:spPr>
          <a:xfrm>
            <a:off x="609600" y="838200"/>
            <a:ext cx="8534401"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810309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DA6FF83-AD3D-BB06-3C19-D4B384B1D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1236662"/>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9600" y="1828800"/>
            <a:ext cx="10972801" cy="44243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1236663"/>
            <a:ext cx="10972801" cy="609600"/>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sp>
        <p:nvSpPr>
          <p:cNvPr id="8" name="Freeform: Shape 7">
            <a:extLst>
              <a:ext uri="{FF2B5EF4-FFF2-40B4-BE49-F238E27FC236}">
                <a16:creationId xmlns:a16="http://schemas.microsoft.com/office/drawing/2014/main" id="{1DA9ACDC-84E6-3FB1-5BF4-F831C4890847}"/>
              </a:ext>
            </a:extLst>
          </p:cNvPr>
          <p:cNvSpPr/>
          <p:nvPr userDrawn="1"/>
        </p:nvSpPr>
        <p:spPr>
          <a:xfrm rot="10800000">
            <a:off x="7364032" y="17465"/>
            <a:ext cx="4839092" cy="12559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007953">
              <a:alpha val="54000"/>
            </a:srgbClr>
          </a:solidFill>
          <a:ln w="12690" cap="flat">
            <a:noFill/>
            <a:prstDash val="solid"/>
            <a:miter/>
          </a:ln>
        </p:spPr>
        <p:txBody>
          <a:bodyPr rtlCol="0" anchor="ctr"/>
          <a:lstStyle/>
          <a:p>
            <a:endParaRPr lang="en-US" sz="300"/>
          </a:p>
        </p:txBody>
      </p:sp>
    </p:spTree>
    <p:extLst>
      <p:ext uri="{BB962C8B-B14F-4D97-AF65-F5344CB8AC3E}">
        <p14:creationId xmlns:p14="http://schemas.microsoft.com/office/powerpoint/2010/main" val="565281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1B30881-239E-EAEC-0C0B-E31D0036BC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724400"/>
            <a:ext cx="12192000" cy="2133600"/>
          </a:xfrm>
          <a:prstGeom prst="rect">
            <a:avLst/>
          </a:prstGeom>
        </p:spPr>
      </p:pic>
      <p:sp>
        <p:nvSpPr>
          <p:cNvPr id="4" name="Date Placeholder 3"/>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12" name="Title 1"/>
          <p:cNvSpPr>
            <a:spLocks noGrp="1"/>
          </p:cNvSpPr>
          <p:nvPr>
            <p:ph type="ctrTitle" hasCustomPrompt="1"/>
          </p:nvPr>
        </p:nvSpPr>
        <p:spPr>
          <a:xfrm>
            <a:off x="711200" y="535394"/>
            <a:ext cx="10796409" cy="760006"/>
          </a:xfrm>
          <a:prstGeom prst="rect">
            <a:avLst/>
          </a:prstGeom>
        </p:spPr>
        <p:txBody>
          <a:bodyPr>
            <a:normAutofit/>
          </a:bodyPr>
          <a:lstStyle>
            <a:lvl1pPr algn="l">
              <a:defRPr sz="3400" b="1">
                <a:solidFill>
                  <a:srgbClr val="007751"/>
                </a:solidFill>
                <a:latin typeface="Trebuchet MS" panose="020B0603020202020204" pitchFamily="34" charset="0"/>
              </a:defRPr>
            </a:lvl1pPr>
          </a:lstStyle>
          <a:p>
            <a:r>
              <a:rPr lang="en-US"/>
              <a:t>Click to edit Master section style</a:t>
            </a:r>
          </a:p>
        </p:txBody>
      </p:sp>
      <p:pic>
        <p:nvPicPr>
          <p:cNvPr id="7" name="Picture 16">
            <a:extLst>
              <a:ext uri="{FF2B5EF4-FFF2-40B4-BE49-F238E27FC236}">
                <a16:creationId xmlns:a16="http://schemas.microsoft.com/office/drawing/2014/main" id="{E204B56E-5704-8451-EA29-514031DDFAF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221013" y="5758058"/>
            <a:ext cx="2818546" cy="928297"/>
          </a:xfrm>
          <a:prstGeom prst="rect">
            <a:avLst/>
          </a:prstGeom>
        </p:spPr>
      </p:pic>
      <p:sp>
        <p:nvSpPr>
          <p:cNvPr id="2" name="Text Placeholder 3">
            <a:extLst>
              <a:ext uri="{FF2B5EF4-FFF2-40B4-BE49-F238E27FC236}">
                <a16:creationId xmlns:a16="http://schemas.microsoft.com/office/drawing/2014/main" id="{8E53E74D-1BFE-673D-CFC8-C0A8D800E7C1}"/>
              </a:ext>
            </a:extLst>
          </p:cNvPr>
          <p:cNvSpPr>
            <a:spLocks noGrp="1"/>
          </p:cNvSpPr>
          <p:nvPr>
            <p:ph type="body" sz="half" idx="2"/>
          </p:nvPr>
        </p:nvSpPr>
        <p:spPr>
          <a:xfrm>
            <a:off x="721094" y="1371600"/>
            <a:ext cx="7204182" cy="3962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a:extLst>
              <a:ext uri="{FF2B5EF4-FFF2-40B4-BE49-F238E27FC236}">
                <a16:creationId xmlns:a16="http://schemas.microsoft.com/office/drawing/2014/main" id="{3131F870-59D1-B7F2-9247-EFBF9714B695}"/>
              </a:ext>
            </a:extLst>
          </p:cNvPr>
          <p:cNvSpPr>
            <a:spLocks noGrp="1"/>
          </p:cNvSpPr>
          <p:nvPr>
            <p:ph type="body" sz="half" idx="11"/>
          </p:nvPr>
        </p:nvSpPr>
        <p:spPr>
          <a:xfrm>
            <a:off x="8077716" y="1371600"/>
            <a:ext cx="3447105" cy="3581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204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47771" y="4142146"/>
            <a:ext cx="6982190" cy="2715854"/>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47772" y="4231887"/>
            <a:ext cx="7141212"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9/25/2025</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2" name="Title 1">
            <a:extLst>
              <a:ext uri="{FF2B5EF4-FFF2-40B4-BE49-F238E27FC236}">
                <a16:creationId xmlns:a16="http://schemas.microsoft.com/office/drawing/2014/main" id="{0D6995E0-0597-0D63-CDA5-75DFBC06E08A}"/>
              </a:ext>
            </a:extLst>
          </p:cNvPr>
          <p:cNvSpPr>
            <a:spLocks noGrp="1"/>
          </p:cNvSpPr>
          <p:nvPr>
            <p:ph type="ctrTitle" hasCustomPrompt="1"/>
          </p:nvPr>
        </p:nvSpPr>
        <p:spPr>
          <a:xfrm>
            <a:off x="1000386" y="535394"/>
            <a:ext cx="10496106"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3" name="Content Placeholder 2">
            <a:extLst>
              <a:ext uri="{FF2B5EF4-FFF2-40B4-BE49-F238E27FC236}">
                <a16:creationId xmlns:a16="http://schemas.microsoft.com/office/drawing/2014/main" id="{6D9F76D2-2B30-0335-605D-555FBB45225A}"/>
              </a:ext>
            </a:extLst>
          </p:cNvPr>
          <p:cNvSpPr>
            <a:spLocks noGrp="1"/>
          </p:cNvSpPr>
          <p:nvPr>
            <p:ph idx="12"/>
          </p:nvPr>
        </p:nvSpPr>
        <p:spPr>
          <a:xfrm>
            <a:off x="5638681" y="1356869"/>
            <a:ext cx="585781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2">
            <a:extLst>
              <a:ext uri="{FF2B5EF4-FFF2-40B4-BE49-F238E27FC236}">
                <a16:creationId xmlns:a16="http://schemas.microsoft.com/office/drawing/2014/main" id="{316F50C5-9C90-BC9D-D085-B15222609E44}"/>
              </a:ext>
            </a:extLst>
          </p:cNvPr>
          <p:cNvSpPr>
            <a:spLocks noGrp="1"/>
          </p:cNvSpPr>
          <p:nvPr>
            <p:ph type="pic" idx="1"/>
          </p:nvPr>
        </p:nvSpPr>
        <p:spPr>
          <a:xfrm>
            <a:off x="1008326" y="1373173"/>
            <a:ext cx="4096817" cy="25904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353801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207598" y="2239197"/>
            <a:ext cx="5008507" cy="4632272"/>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306468" y="4956678"/>
            <a:ext cx="5061794" cy="19426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206011" y="5059087"/>
            <a:ext cx="5061764" cy="19426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solidFill>
                <a:schemeClr val="bg1">
                  <a:lumMod val="95000"/>
                </a:scheme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9/25/2025</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2" name="Title 1">
            <a:extLst>
              <a:ext uri="{FF2B5EF4-FFF2-40B4-BE49-F238E27FC236}">
                <a16:creationId xmlns:a16="http://schemas.microsoft.com/office/drawing/2014/main" id="{0D6995E0-0597-0D63-CDA5-75DFBC06E08A}"/>
              </a:ext>
            </a:extLst>
          </p:cNvPr>
          <p:cNvSpPr>
            <a:spLocks noGrp="1"/>
          </p:cNvSpPr>
          <p:nvPr>
            <p:ph type="ctrTitle" hasCustomPrompt="1"/>
          </p:nvPr>
        </p:nvSpPr>
        <p:spPr>
          <a:xfrm>
            <a:off x="1000386" y="535394"/>
            <a:ext cx="10496106"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3" name="Content Placeholder 2">
            <a:extLst>
              <a:ext uri="{FF2B5EF4-FFF2-40B4-BE49-F238E27FC236}">
                <a16:creationId xmlns:a16="http://schemas.microsoft.com/office/drawing/2014/main" id="{6D9F76D2-2B30-0335-605D-555FBB45225A}"/>
              </a:ext>
            </a:extLst>
          </p:cNvPr>
          <p:cNvSpPr>
            <a:spLocks noGrp="1"/>
          </p:cNvSpPr>
          <p:nvPr>
            <p:ph idx="12"/>
          </p:nvPr>
        </p:nvSpPr>
        <p:spPr>
          <a:xfrm>
            <a:off x="3352085" y="1356869"/>
            <a:ext cx="8144407"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2">
            <a:extLst>
              <a:ext uri="{FF2B5EF4-FFF2-40B4-BE49-F238E27FC236}">
                <a16:creationId xmlns:a16="http://schemas.microsoft.com/office/drawing/2014/main" id="{316F50C5-9C90-BC9D-D085-B15222609E44}"/>
              </a:ext>
            </a:extLst>
          </p:cNvPr>
          <p:cNvSpPr>
            <a:spLocks noGrp="1"/>
          </p:cNvSpPr>
          <p:nvPr>
            <p:ph type="pic" idx="1"/>
          </p:nvPr>
        </p:nvSpPr>
        <p:spPr>
          <a:xfrm>
            <a:off x="1008326" y="1373173"/>
            <a:ext cx="2191320" cy="33512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Freeform: Shape 15">
            <a:extLst>
              <a:ext uri="{FF2B5EF4-FFF2-40B4-BE49-F238E27FC236}">
                <a16:creationId xmlns:a16="http://schemas.microsoft.com/office/drawing/2014/main" id="{30A3ECE2-10F8-14F1-898A-97FD406A7339}"/>
              </a:ext>
            </a:extLst>
          </p:cNvPr>
          <p:cNvSpPr/>
          <p:nvPr userDrawn="1"/>
        </p:nvSpPr>
        <p:spPr>
          <a:xfrm rot="10800000">
            <a:off x="10288091" y="-221664"/>
            <a:ext cx="2221260" cy="2132055"/>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 name="connsiteX0" fmla="*/ 0 w 7215267"/>
              <a:gd name="connsiteY0" fmla="*/ 2131779 h 2842453"/>
              <a:gd name="connsiteX1" fmla="*/ 4611963 w 7215267"/>
              <a:gd name="connsiteY1" fmla="*/ 2842453 h 2842453"/>
              <a:gd name="connsiteX2" fmla="*/ 7215267 w 7215267"/>
              <a:gd name="connsiteY2" fmla="*/ 2667195 h 2842453"/>
              <a:gd name="connsiteX3" fmla="*/ 4359992 w 7215267"/>
              <a:gd name="connsiteY3" fmla="*/ 0 h 2842453"/>
              <a:gd name="connsiteX4" fmla="*/ 0 w 7215267"/>
              <a:gd name="connsiteY4" fmla="*/ 2131779 h 2842453"/>
              <a:gd name="connsiteX0" fmla="*/ 578803 w 2855275"/>
              <a:gd name="connsiteY0" fmla="*/ 1242069 h 2842453"/>
              <a:gd name="connsiteX1" fmla="*/ 251971 w 2855275"/>
              <a:gd name="connsiteY1" fmla="*/ 2842453 h 2842453"/>
              <a:gd name="connsiteX2" fmla="*/ 2855275 w 2855275"/>
              <a:gd name="connsiteY2" fmla="*/ 2667195 h 2842453"/>
              <a:gd name="connsiteX3" fmla="*/ 0 w 2855275"/>
              <a:gd name="connsiteY3" fmla="*/ 0 h 2842453"/>
              <a:gd name="connsiteX4" fmla="*/ 578803 w 2855275"/>
              <a:gd name="connsiteY4" fmla="*/ 1242069 h 2842453"/>
              <a:gd name="connsiteX0" fmla="*/ 0 w 2875664"/>
              <a:gd name="connsiteY0" fmla="*/ 1441800 h 2842453"/>
              <a:gd name="connsiteX1" fmla="*/ 272360 w 2875664"/>
              <a:gd name="connsiteY1" fmla="*/ 2842453 h 2842453"/>
              <a:gd name="connsiteX2" fmla="*/ 2875664 w 2875664"/>
              <a:gd name="connsiteY2" fmla="*/ 2667195 h 2842453"/>
              <a:gd name="connsiteX3" fmla="*/ 20389 w 2875664"/>
              <a:gd name="connsiteY3" fmla="*/ 0 h 2842453"/>
              <a:gd name="connsiteX4" fmla="*/ 0 w 2875664"/>
              <a:gd name="connsiteY4" fmla="*/ 1441800 h 2842453"/>
              <a:gd name="connsiteX0" fmla="*/ 0 w 2875664"/>
              <a:gd name="connsiteY0" fmla="*/ 1441800 h 2667194"/>
              <a:gd name="connsiteX1" fmla="*/ 145258 w 2875664"/>
              <a:gd name="connsiteY1" fmla="*/ 2660879 h 2667194"/>
              <a:gd name="connsiteX2" fmla="*/ 2875664 w 2875664"/>
              <a:gd name="connsiteY2" fmla="*/ 2667195 h 2667194"/>
              <a:gd name="connsiteX3" fmla="*/ 20389 w 2875664"/>
              <a:gd name="connsiteY3" fmla="*/ 0 h 2667194"/>
              <a:gd name="connsiteX4" fmla="*/ 0 w 2875664"/>
              <a:gd name="connsiteY4" fmla="*/ 1441800 h 2667194"/>
              <a:gd name="connsiteX0" fmla="*/ 161183 w 2855275"/>
              <a:gd name="connsiteY0" fmla="*/ 1423643 h 2667195"/>
              <a:gd name="connsiteX1" fmla="*/ 124869 w 2855275"/>
              <a:gd name="connsiteY1" fmla="*/ 2660879 h 2667195"/>
              <a:gd name="connsiteX2" fmla="*/ 2855275 w 2855275"/>
              <a:gd name="connsiteY2" fmla="*/ 2667195 h 2667195"/>
              <a:gd name="connsiteX3" fmla="*/ 0 w 2855275"/>
              <a:gd name="connsiteY3" fmla="*/ 0 h 2667195"/>
              <a:gd name="connsiteX4" fmla="*/ 161183 w 2855275"/>
              <a:gd name="connsiteY4" fmla="*/ 1423643 h 2667195"/>
              <a:gd name="connsiteX0" fmla="*/ 106711 w 2855275"/>
              <a:gd name="connsiteY0" fmla="*/ 1423644 h 2667195"/>
              <a:gd name="connsiteX1" fmla="*/ 124869 w 2855275"/>
              <a:gd name="connsiteY1" fmla="*/ 2660879 h 2667195"/>
              <a:gd name="connsiteX2" fmla="*/ 2855275 w 2855275"/>
              <a:gd name="connsiteY2" fmla="*/ 2667195 h 2667195"/>
              <a:gd name="connsiteX3" fmla="*/ 0 w 2855275"/>
              <a:gd name="connsiteY3" fmla="*/ 0 h 2667195"/>
              <a:gd name="connsiteX4" fmla="*/ 106711 w 2855275"/>
              <a:gd name="connsiteY4" fmla="*/ 1423644 h 2667195"/>
              <a:gd name="connsiteX0" fmla="*/ 23301 w 2771865"/>
              <a:gd name="connsiteY0" fmla="*/ 1423644 h 2667195"/>
              <a:gd name="connsiteX1" fmla="*/ 41459 w 2771865"/>
              <a:gd name="connsiteY1" fmla="*/ 2660879 h 2667195"/>
              <a:gd name="connsiteX2" fmla="*/ 2771865 w 2771865"/>
              <a:gd name="connsiteY2" fmla="*/ 2667195 h 2667195"/>
              <a:gd name="connsiteX3" fmla="*/ 0 w 2771865"/>
              <a:gd name="connsiteY3" fmla="*/ 0 h 2667195"/>
              <a:gd name="connsiteX4" fmla="*/ 23301 w 2771865"/>
              <a:gd name="connsiteY4" fmla="*/ 1423644 h 2667195"/>
              <a:gd name="connsiteX0" fmla="*/ 29505 w 2778069"/>
              <a:gd name="connsiteY0" fmla="*/ 1423644 h 2667195"/>
              <a:gd name="connsiteX1" fmla="*/ 0 w 2778069"/>
              <a:gd name="connsiteY1" fmla="*/ 2637047 h 2667195"/>
              <a:gd name="connsiteX2" fmla="*/ 2778069 w 2778069"/>
              <a:gd name="connsiteY2" fmla="*/ 2667195 h 2667195"/>
              <a:gd name="connsiteX3" fmla="*/ 6204 w 2778069"/>
              <a:gd name="connsiteY3" fmla="*/ 0 h 2667195"/>
              <a:gd name="connsiteX4" fmla="*/ 29505 w 2778069"/>
              <a:gd name="connsiteY4" fmla="*/ 1423644 h 266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069" h="2667195">
                <a:moveTo>
                  <a:pt x="29505" y="1423644"/>
                </a:moveTo>
                <a:lnTo>
                  <a:pt x="0" y="2637047"/>
                </a:lnTo>
                <a:lnTo>
                  <a:pt x="2778069" y="2667195"/>
                </a:lnTo>
                <a:lnTo>
                  <a:pt x="6204" y="0"/>
                </a:lnTo>
                <a:lnTo>
                  <a:pt x="29505" y="1423644"/>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r>
              <a:rPr lang="en-US" sz="1800"/>
              <a:t>  </a:t>
            </a:r>
          </a:p>
        </p:txBody>
      </p:sp>
    </p:spTree>
    <p:extLst>
      <p:ext uri="{BB962C8B-B14F-4D97-AF65-F5344CB8AC3E}">
        <p14:creationId xmlns:p14="http://schemas.microsoft.com/office/powerpoint/2010/main" val="2702545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4E0760F-F96D-EA0C-7836-9B4D86F3A69D}"/>
              </a:ext>
            </a:extLst>
          </p:cNvPr>
          <p:cNvSpPr/>
          <p:nvPr/>
        </p:nvSpPr>
        <p:spPr>
          <a:xfrm>
            <a:off x="2348958" y="4961182"/>
            <a:ext cx="9848377" cy="1931917"/>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812" h="1931917">
                <a:moveTo>
                  <a:pt x="9845812" y="0"/>
                </a:moveTo>
                <a:lnTo>
                  <a:pt x="0" y="1931917"/>
                </a:lnTo>
                <a:lnTo>
                  <a:pt x="1350818" y="1922295"/>
                </a:lnTo>
                <a:lnTo>
                  <a:pt x="9835421" y="1911904"/>
                </a:lnTo>
                <a:cubicBezTo>
                  <a:pt x="9838885" y="1274603"/>
                  <a:pt x="9842348" y="637301"/>
                  <a:pt x="9845812" y="0"/>
                </a:cubicBezTo>
                <a:close/>
              </a:path>
            </a:pathLst>
          </a:custGeom>
          <a:solidFill>
            <a:srgbClr val="005D3E"/>
          </a:solidFill>
          <a:ln w="12690"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64108301-B765-70BE-DAE7-1B5B9080551B}"/>
              </a:ext>
            </a:extLst>
          </p:cNvPr>
          <p:cNvSpPr/>
          <p:nvPr/>
        </p:nvSpPr>
        <p:spPr>
          <a:xfrm>
            <a:off x="-10395" y="5517295"/>
            <a:ext cx="3820530" cy="1376572"/>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4000"/>
            </a:srgbClr>
          </a:solidFill>
          <a:ln w="12690"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5F4F99B1-5A7E-E03C-7A6F-1D90270FC090}"/>
              </a:ext>
            </a:extLst>
          </p:cNvPr>
          <p:cNvSpPr/>
          <p:nvPr/>
        </p:nvSpPr>
        <p:spPr>
          <a:xfrm>
            <a:off x="1" y="4961180"/>
            <a:ext cx="12197333" cy="1937515"/>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Lst>
            <a:ahLst/>
            <a:cxnLst>
              <a:cxn ang="0">
                <a:pos x="connsiteX0" y="connsiteY0"/>
              </a:cxn>
              <a:cxn ang="0">
                <a:pos x="connsiteX1" y="connsiteY1"/>
              </a:cxn>
              <a:cxn ang="0">
                <a:pos x="connsiteX2" y="connsiteY2"/>
              </a:cxn>
              <a:cxn ang="0">
                <a:pos x="connsiteX3" y="connsiteY3"/>
              </a:cxn>
            </a:cxnLst>
            <a:rect l="l" t="t" r="r" b="b"/>
            <a:pathLst>
              <a:path w="12194157" h="1937515">
                <a:moveTo>
                  <a:pt x="12194157" y="0"/>
                </a:moveTo>
                <a:lnTo>
                  <a:pt x="0" y="1937515"/>
                </a:lnTo>
                <a:lnTo>
                  <a:pt x="4031673" y="1922295"/>
                </a:lnTo>
                <a:lnTo>
                  <a:pt x="12194157" y="0"/>
                </a:lnTo>
                <a:close/>
              </a:path>
            </a:pathLst>
          </a:custGeom>
          <a:solidFill>
            <a:srgbClr val="F4FCF4">
              <a:alpha val="76000"/>
            </a:srgbClr>
          </a:solidFill>
          <a:ln w="1269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9/25/2025</a:t>
            </a:fld>
            <a:endParaRPr lang="en-US"/>
          </a:p>
        </p:txBody>
      </p:sp>
      <p:pic>
        <p:nvPicPr>
          <p:cNvPr id="2" name="Picture 8">
            <a:extLst>
              <a:ext uri="{FF2B5EF4-FFF2-40B4-BE49-F238E27FC236}">
                <a16:creationId xmlns:a16="http://schemas.microsoft.com/office/drawing/2014/main" id="{412B9C3C-C16F-D575-ABE1-C6460E27064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917926" y="5981998"/>
            <a:ext cx="2513463" cy="827817"/>
          </a:xfrm>
          <a:prstGeom prst="rect">
            <a:avLst/>
          </a:prstGeom>
        </p:spPr>
      </p:pic>
      <p:sp>
        <p:nvSpPr>
          <p:cNvPr id="3" name="Text Placeholder 3">
            <a:extLst>
              <a:ext uri="{FF2B5EF4-FFF2-40B4-BE49-F238E27FC236}">
                <a16:creationId xmlns:a16="http://schemas.microsoft.com/office/drawing/2014/main" id="{EEFEF904-13AB-7B01-97F4-B51E4D9FFFA0}"/>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a:extLst>
              <a:ext uri="{FF2B5EF4-FFF2-40B4-BE49-F238E27FC236}">
                <a16:creationId xmlns:a16="http://schemas.microsoft.com/office/drawing/2014/main" id="{B608B5B7-257F-E25D-CAB5-149D7C8EEA1A}"/>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1A4D4EC4-410D-9FA0-CEA3-87CFEBD7DF5E}"/>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5367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E273EC-1889-3BE7-04BB-6C89770BD756}"/>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5D3E"/>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2BE8E4E2-91BE-5341-DEF9-C228EE9C9891}"/>
              </a:ext>
            </a:extLst>
          </p:cNvPr>
          <p:cNvSpPr/>
          <p:nvPr/>
        </p:nvSpPr>
        <p:spPr>
          <a:xfrm>
            <a:off x="3321" y="-1"/>
            <a:ext cx="2304912" cy="509041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Lst>
            <a:ahLst/>
            <a:cxnLst>
              <a:cxn ang="0">
                <a:pos x="connsiteX0" y="connsiteY0"/>
              </a:cxn>
              <a:cxn ang="0">
                <a:pos x="connsiteX1" y="connsiteY1"/>
              </a:cxn>
              <a:cxn ang="0">
                <a:pos x="connsiteX2" y="connsiteY2"/>
              </a:cxn>
              <a:cxn ang="0">
                <a:pos x="connsiteX3" y="connsiteY3"/>
              </a:cxn>
            </a:cxnLst>
            <a:rect l="l" t="t" r="r" b="b"/>
            <a:pathLst>
              <a:path w="2304312" h="5090414">
                <a:moveTo>
                  <a:pt x="2304312" y="0"/>
                </a:moveTo>
                <a:lnTo>
                  <a:pt x="0" y="5090415"/>
                </a:lnTo>
                <a:lnTo>
                  <a:pt x="0" y="0"/>
                </a:lnTo>
                <a:lnTo>
                  <a:pt x="2304312" y="0"/>
                </a:lnTo>
                <a:close/>
              </a:path>
            </a:pathLst>
          </a:custGeom>
          <a:solidFill>
            <a:srgbClr val="D4F0E9">
              <a:alpha val="34000"/>
            </a:srgbClr>
          </a:solidFill>
          <a:ln w="12950"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A3F70D56-5AEB-0A73-207A-3723BEC3CD0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F4FCF4">
              <a:alpha val="75686"/>
            </a:srgbClr>
          </a:solidFill>
          <a:ln w="12950" cap="flat">
            <a:noFill/>
            <a:prstDash val="solid"/>
            <a:miter/>
          </a:ln>
        </p:spPr>
        <p:txBody>
          <a:bodyPr rtlCol="0" anchor="ctr"/>
          <a:lstStyle/>
          <a:p>
            <a:endParaRPr lang="en-US" sz="1800"/>
          </a:p>
        </p:txBody>
      </p:sp>
      <p:sp>
        <p:nvSpPr>
          <p:cNvPr id="4" name="Text Placeholder 3"/>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5B0999BB-7F55-3755-DFAB-4D13675BB54D}"/>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7046D348-A500-E0E9-F278-355B582E416A}"/>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56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5EDF-8A45-4AD9-8B2F-2D8B58C84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2C0AB-4942-4EBC-87EE-BE1BB16F09AB}"/>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25712CDB-554A-4229-A7F8-39E7B5C6E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2C522-01E1-464B-A04E-E8A8C491E6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988722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1" y="3124200"/>
            <a:ext cx="1459597" cy="37528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7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7" name="Freeform: Shape 6">
            <a:extLst>
              <a:ext uri="{FF2B5EF4-FFF2-40B4-BE49-F238E27FC236}">
                <a16:creationId xmlns:a16="http://schemas.microsoft.com/office/drawing/2014/main" id="{C625AD2B-0434-C171-6489-A7E3BF873A24}"/>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7852"/>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BD76CDE-CC6A-70AC-7A4D-1F2817B9ACE8}"/>
              </a:ext>
            </a:extLst>
          </p:cNvPr>
          <p:cNvSpPr/>
          <p:nvPr userDrawn="1"/>
        </p:nvSpPr>
        <p:spPr>
          <a:xfrm rot="10800000">
            <a:off x="10745409" y="0"/>
            <a:ext cx="1488923"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5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7">
            <a:extLst>
              <a:ext uri="{FF2B5EF4-FFF2-40B4-BE49-F238E27FC236}">
                <a16:creationId xmlns:a16="http://schemas.microsoft.com/office/drawing/2014/main" id="{1EC277D7-E785-A523-E01A-561315C26C1D}"/>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2" name="Text Placeholder 3">
            <a:extLst>
              <a:ext uri="{FF2B5EF4-FFF2-40B4-BE49-F238E27FC236}">
                <a16:creationId xmlns:a16="http://schemas.microsoft.com/office/drawing/2014/main" id="{A043E870-FAF8-A61B-D94B-8A4B3EB207A0}"/>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Title 1">
            <a:extLst>
              <a:ext uri="{FF2B5EF4-FFF2-40B4-BE49-F238E27FC236}">
                <a16:creationId xmlns:a16="http://schemas.microsoft.com/office/drawing/2014/main" id="{FDE4B2C3-DB1E-4C25-9755-F76A3D4AC551}"/>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4" name="Content Placeholder 2">
            <a:extLst>
              <a:ext uri="{FF2B5EF4-FFF2-40B4-BE49-F238E27FC236}">
                <a16:creationId xmlns:a16="http://schemas.microsoft.com/office/drawing/2014/main" id="{AC60E9D4-4345-EC9D-1B64-17962F0EF0B8}"/>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6403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2DEDE7E-BAFB-DC17-17C6-58A4DEDA0F16}"/>
              </a:ext>
            </a:extLst>
          </p:cNvPr>
          <p:cNvSpPr>
            <a:spLocks noGrp="1"/>
          </p:cNvSpPr>
          <p:nvPr>
            <p:ph type="ftr" sz="quarter" idx="11"/>
          </p:nvPr>
        </p:nvSpPr>
        <p:spPr/>
        <p:txBody>
          <a:bodyPr/>
          <a:lstStyle/>
          <a:p>
            <a:endParaRPr lang="en-US"/>
          </a:p>
        </p:txBody>
      </p:sp>
      <p:sp>
        <p:nvSpPr>
          <p:cNvPr id="5" name="Freeform: Shape 4">
            <a:extLst>
              <a:ext uri="{FF2B5EF4-FFF2-40B4-BE49-F238E27FC236}">
                <a16:creationId xmlns:a16="http://schemas.microsoft.com/office/drawing/2014/main" id="{91E06220-14E6-58D4-D9C9-193E7BC0B1E5}"/>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6" name="Isosceles Triangle 11">
            <a:extLst>
              <a:ext uri="{FF2B5EF4-FFF2-40B4-BE49-F238E27FC236}">
                <a16:creationId xmlns:a16="http://schemas.microsoft.com/office/drawing/2014/main" id="{5AC06FC5-288E-CD68-3608-E97D466A8C34}"/>
              </a:ext>
            </a:extLst>
          </p:cNvPr>
          <p:cNvSpPr/>
          <p:nvPr userDrawn="1"/>
        </p:nvSpPr>
        <p:spPr>
          <a:xfrm>
            <a:off x="1" y="3124200"/>
            <a:ext cx="1459597" cy="37528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7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256FCAB3-354C-A009-AE80-43EAB778D527}"/>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8" name="Date Placeholder 4">
            <a:extLst>
              <a:ext uri="{FF2B5EF4-FFF2-40B4-BE49-F238E27FC236}">
                <a16:creationId xmlns:a16="http://schemas.microsoft.com/office/drawing/2014/main" id="{E78DDB5B-345D-7134-C404-5FFA2627F7F6}"/>
              </a:ext>
            </a:extLst>
          </p:cNvPr>
          <p:cNvSpPr>
            <a:spLocks noGrp="1"/>
          </p:cNvSpPr>
          <p:nvPr>
            <p:ph type="dt" sz="half" idx="10"/>
          </p:nvPr>
        </p:nvSpPr>
        <p:spPr>
          <a:xfrm>
            <a:off x="303291" y="6356352"/>
            <a:ext cx="2844800" cy="349248"/>
          </a:xfrm>
        </p:spPr>
        <p:txBody>
          <a:bodyPr/>
          <a:lstStyle>
            <a:lvl1pPr>
              <a:defRPr>
                <a:solidFill>
                  <a:schemeClr val="bg1">
                    <a:lumMod val="95000"/>
                  </a:schemeClr>
                </a:solidFill>
              </a:defRPr>
            </a:lvl1pPr>
          </a:lstStyle>
          <a:p>
            <a:fld id="{82FE3060-2180-41C3-91CE-023801077C3B}" type="datetimeFigureOut">
              <a:rPr lang="en-US" smtClean="0"/>
              <a:pPr/>
              <a:t>9/25/2025</a:t>
            </a:fld>
            <a:endParaRPr lang="en-US"/>
          </a:p>
        </p:txBody>
      </p:sp>
      <p:sp>
        <p:nvSpPr>
          <p:cNvPr id="9" name="Text Placeholder 3">
            <a:extLst>
              <a:ext uri="{FF2B5EF4-FFF2-40B4-BE49-F238E27FC236}">
                <a16:creationId xmlns:a16="http://schemas.microsoft.com/office/drawing/2014/main" id="{F243FBCC-D033-BA90-BC1B-E80734B90E8D}"/>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a:extLst>
              <a:ext uri="{FF2B5EF4-FFF2-40B4-BE49-F238E27FC236}">
                <a16:creationId xmlns:a16="http://schemas.microsoft.com/office/drawing/2014/main" id="{8DD08243-0648-41E1-BE0D-38E049491974}"/>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1" name="Content Placeholder 2">
            <a:extLst>
              <a:ext uri="{FF2B5EF4-FFF2-40B4-BE49-F238E27FC236}">
                <a16:creationId xmlns:a16="http://schemas.microsoft.com/office/drawing/2014/main" id="{EE23E684-E2AA-2284-D7AB-500027137C19}"/>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9213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19C3ED-1F28-39FC-2540-8F8612DF2281}"/>
              </a:ext>
            </a:extLst>
          </p:cNvPr>
          <p:cNvSpPr>
            <a:spLocks noGrp="1"/>
          </p:cNvSpPr>
          <p:nvPr>
            <p:ph type="dt" sz="half" idx="10"/>
          </p:nvPr>
        </p:nvSpPr>
        <p:spPr/>
        <p:txBody>
          <a:bodyPr/>
          <a:lstStyle/>
          <a:p>
            <a:fld id="{2C9C363B-0D3D-41FE-8EA5-30E51D5F59AE}" type="datetime1">
              <a:rPr lang="en-US" smtClean="0"/>
              <a:t>9/25/2025</a:t>
            </a:fld>
            <a:endParaRPr lang="en-US"/>
          </a:p>
        </p:txBody>
      </p:sp>
      <p:sp>
        <p:nvSpPr>
          <p:cNvPr id="4" name="Footer Placeholder 3">
            <a:extLst>
              <a:ext uri="{FF2B5EF4-FFF2-40B4-BE49-F238E27FC236}">
                <a16:creationId xmlns:a16="http://schemas.microsoft.com/office/drawing/2014/main" id="{F1DADA61-AC56-FCFB-7B1B-71C449F37375}"/>
              </a:ext>
            </a:extLst>
          </p:cNvPr>
          <p:cNvSpPr>
            <a:spLocks noGrp="1"/>
          </p:cNvSpPr>
          <p:nvPr>
            <p:ph type="ftr" sz="quarter" idx="11"/>
          </p:nvPr>
        </p:nvSpPr>
        <p:spPr/>
        <p:txBody>
          <a:bodyPr/>
          <a:lstStyle/>
          <a:p>
            <a:endParaRPr lang="en-US"/>
          </a:p>
        </p:txBody>
      </p:sp>
      <p:sp>
        <p:nvSpPr>
          <p:cNvPr id="5" name="Freeform: Shape 4">
            <a:extLst>
              <a:ext uri="{FF2B5EF4-FFF2-40B4-BE49-F238E27FC236}">
                <a16:creationId xmlns:a16="http://schemas.microsoft.com/office/drawing/2014/main" id="{07EDAD39-F4DF-FEA9-282F-C017142C0711}"/>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7852"/>
          </a:solidFill>
          <a:ln w="12690" cap="flat">
            <a:noFill/>
            <a:prstDash val="solid"/>
            <a:miter/>
          </a:ln>
        </p:spPr>
        <p:txBody>
          <a:bodyPr rtlCol="0" anchor="ctr"/>
          <a:lstStyle/>
          <a:p>
            <a:endParaRPr lang="en-US" sz="1800"/>
          </a:p>
        </p:txBody>
      </p:sp>
      <p:sp>
        <p:nvSpPr>
          <p:cNvPr id="6" name="Isosceles Triangle 11">
            <a:extLst>
              <a:ext uri="{FF2B5EF4-FFF2-40B4-BE49-F238E27FC236}">
                <a16:creationId xmlns:a16="http://schemas.microsoft.com/office/drawing/2014/main" id="{B376865A-FB0E-6532-919A-E93FA7F116BE}"/>
              </a:ext>
            </a:extLst>
          </p:cNvPr>
          <p:cNvSpPr/>
          <p:nvPr userDrawn="1"/>
        </p:nvSpPr>
        <p:spPr>
          <a:xfrm rot="10800000">
            <a:off x="10745409" y="0"/>
            <a:ext cx="1488923"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5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AB745B79-AE4E-9BCA-2828-EC736AB6EAE4}"/>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8" name="Text Placeholder 3">
            <a:extLst>
              <a:ext uri="{FF2B5EF4-FFF2-40B4-BE49-F238E27FC236}">
                <a16:creationId xmlns:a16="http://schemas.microsoft.com/office/drawing/2014/main" id="{1C39D72C-B9FC-6996-05E1-5778F0190AB4}"/>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a:extLst>
              <a:ext uri="{FF2B5EF4-FFF2-40B4-BE49-F238E27FC236}">
                <a16:creationId xmlns:a16="http://schemas.microsoft.com/office/drawing/2014/main" id="{FF0FD017-0980-63C0-E5A6-368EAF1FB6AD}"/>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2A8EBB79-21E9-43BD-8011-290982FB26C2}"/>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6117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D4F0E9"/>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224163" y="4129478"/>
            <a:ext cx="7217188" cy="27698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D4F0E9"/>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123705" y="4231887"/>
            <a:ext cx="7217145"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05D3E"/>
              </a:gs>
              <a:gs pos="100000">
                <a:srgbClr val="F4FCF4"/>
              </a:gs>
              <a:gs pos="32000">
                <a:srgbClr val="007852"/>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9/25/2025</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2" name="Text Placeholder 3">
            <a:extLst>
              <a:ext uri="{FF2B5EF4-FFF2-40B4-BE49-F238E27FC236}">
                <a16:creationId xmlns:a16="http://schemas.microsoft.com/office/drawing/2014/main" id="{1C935E55-8710-2B3A-9859-444BBB098C4E}"/>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Title 1">
            <a:extLst>
              <a:ext uri="{FF2B5EF4-FFF2-40B4-BE49-F238E27FC236}">
                <a16:creationId xmlns:a16="http://schemas.microsoft.com/office/drawing/2014/main" id="{F999D3E8-036F-1364-14AD-6A6331269646}"/>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6" name="Content Placeholder 2">
            <a:extLst>
              <a:ext uri="{FF2B5EF4-FFF2-40B4-BE49-F238E27FC236}">
                <a16:creationId xmlns:a16="http://schemas.microsoft.com/office/drawing/2014/main" id="{28D89E2D-64FF-B7B6-251F-8E304596CA6B}"/>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2395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B17CC47-7E9D-D8E9-B4AB-970E48DAC42E}"/>
              </a:ext>
            </a:extLst>
          </p:cNvPr>
          <p:cNvSpPr/>
          <p:nvPr userDrawn="1"/>
        </p:nvSpPr>
        <p:spPr>
          <a:xfrm rot="10800000">
            <a:off x="7364032" y="17464"/>
            <a:ext cx="4839092" cy="1831419"/>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9DD5C4">
              <a:alpha val="53725"/>
            </a:srgbClr>
          </a:solidFill>
          <a:ln w="12690" cap="flat">
            <a:noFill/>
            <a:prstDash val="solid"/>
            <a:miter/>
          </a:ln>
        </p:spPr>
        <p:txBody>
          <a:bodyPr rtlCol="0" anchor="ctr"/>
          <a:lstStyle/>
          <a:p>
            <a:endParaRPr lang="en-US" sz="100"/>
          </a:p>
        </p:txBody>
      </p:sp>
      <p:sp>
        <p:nvSpPr>
          <p:cNvPr id="4" name="Freeform: Shape 3">
            <a:extLst>
              <a:ext uri="{FF2B5EF4-FFF2-40B4-BE49-F238E27FC236}">
                <a16:creationId xmlns:a16="http://schemas.microsoft.com/office/drawing/2014/main" id="{09151A79-978B-68A4-2B5E-B0E6653D173E}"/>
              </a:ext>
            </a:extLst>
          </p:cNvPr>
          <p:cNvSpPr/>
          <p:nvPr userDrawn="1"/>
        </p:nvSpPr>
        <p:spPr>
          <a:xfrm rot="10800000">
            <a:off x="7367502" y="-1"/>
            <a:ext cx="4839092" cy="14445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3725"/>
            </a:srgbClr>
          </a:solidFill>
          <a:ln w="12690" cap="flat">
            <a:noFill/>
            <a:prstDash val="solid"/>
            <a:miter/>
          </a:ln>
        </p:spPr>
        <p:txBody>
          <a:bodyPr rtlCol="0" anchor="ctr"/>
          <a:lstStyle/>
          <a:p>
            <a:endParaRPr lang="en-US" sz="100"/>
          </a:p>
        </p:txBody>
      </p:sp>
      <p:pic>
        <p:nvPicPr>
          <p:cNvPr id="2" name="Graphic 1">
            <a:extLst>
              <a:ext uri="{FF2B5EF4-FFF2-40B4-BE49-F238E27FC236}">
                <a16:creationId xmlns:a16="http://schemas.microsoft.com/office/drawing/2014/main" id="{A118D14C-1B9B-BFBC-511B-2078BB44DF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1828799"/>
          </a:xfrm>
          <a:prstGeom prst="rect">
            <a:avLst/>
          </a:prstGeom>
        </p:spPr>
      </p:pic>
      <p:sp>
        <p:nvSpPr>
          <p:cNvPr id="7" name="Date Placeholder 6"/>
          <p:cNvSpPr>
            <a:spLocks noGrp="1"/>
          </p:cNvSpPr>
          <p:nvPr>
            <p:ph type="dt" sz="half" idx="10"/>
          </p:nvPr>
        </p:nvSpPr>
        <p:spPr/>
        <p:txBody>
          <a:bodyPr/>
          <a:lstStyle/>
          <a:p>
            <a:fld id="{82FE3060-2180-41C3-91CE-023801077C3B}"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11" name="Title 1">
            <a:extLst>
              <a:ext uri="{FF2B5EF4-FFF2-40B4-BE49-F238E27FC236}">
                <a16:creationId xmlns:a16="http://schemas.microsoft.com/office/drawing/2014/main" id="{78DD7126-9FEE-F117-2543-CA8F09C8F338}"/>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66D6CA1-1907-9CD7-9928-AEDB6C2BF103}"/>
              </a:ext>
            </a:extLst>
          </p:cNvPr>
          <p:cNvSpPr>
            <a:spLocks noGrp="1"/>
          </p:cNvSpPr>
          <p:nvPr>
            <p:ph idx="1"/>
          </p:nvPr>
        </p:nvSpPr>
        <p:spPr>
          <a:xfrm>
            <a:off x="609601" y="1828800"/>
            <a:ext cx="6401037" cy="44243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069E83D5-D472-3F80-4025-0271F4B0DC88}"/>
              </a:ext>
            </a:extLst>
          </p:cNvPr>
          <p:cNvSpPr>
            <a:spLocks noGrp="1"/>
          </p:cNvSpPr>
          <p:nvPr>
            <p:ph type="pic" idx="12"/>
          </p:nvPr>
        </p:nvSpPr>
        <p:spPr>
          <a:xfrm>
            <a:off x="7212249" y="1819274"/>
            <a:ext cx="4368563" cy="404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1530246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D1919EC-D315-B733-191F-059AD1B60439}"/>
              </a:ext>
            </a:extLst>
          </p:cNvPr>
          <p:cNvSpPr/>
          <p:nvPr userDrawn="1"/>
        </p:nvSpPr>
        <p:spPr>
          <a:xfrm rot="10800000">
            <a:off x="7364032" y="17464"/>
            <a:ext cx="4839092" cy="1831419"/>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9DD5C4">
              <a:alpha val="53725"/>
            </a:srgbClr>
          </a:solidFill>
          <a:ln w="12690" cap="flat">
            <a:noFill/>
            <a:prstDash val="solid"/>
            <a:miter/>
          </a:ln>
        </p:spPr>
        <p:txBody>
          <a:bodyPr rtlCol="0" anchor="ctr"/>
          <a:lstStyle/>
          <a:p>
            <a:endParaRPr lang="en-US" sz="100"/>
          </a:p>
        </p:txBody>
      </p:sp>
      <p:sp>
        <p:nvSpPr>
          <p:cNvPr id="6" name="Freeform: Shape 5">
            <a:extLst>
              <a:ext uri="{FF2B5EF4-FFF2-40B4-BE49-F238E27FC236}">
                <a16:creationId xmlns:a16="http://schemas.microsoft.com/office/drawing/2014/main" id="{61D2C85F-4E3A-0833-3B13-1B1E5759AF6D}"/>
              </a:ext>
            </a:extLst>
          </p:cNvPr>
          <p:cNvSpPr/>
          <p:nvPr userDrawn="1"/>
        </p:nvSpPr>
        <p:spPr>
          <a:xfrm rot="10800000">
            <a:off x="7367502" y="-1"/>
            <a:ext cx="4839092" cy="14445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3725"/>
            </a:srgbClr>
          </a:solidFill>
          <a:ln w="12690" cap="flat">
            <a:noFill/>
            <a:prstDash val="solid"/>
            <a:miter/>
          </a:ln>
        </p:spPr>
        <p:txBody>
          <a:bodyPr rtlCol="0" anchor="ctr"/>
          <a:lstStyle/>
          <a:p>
            <a:endParaRPr lang="en-US" sz="100"/>
          </a:p>
        </p:txBody>
      </p:sp>
      <p:pic>
        <p:nvPicPr>
          <p:cNvPr id="4" name="Graphic 3">
            <a:extLst>
              <a:ext uri="{FF2B5EF4-FFF2-40B4-BE49-F238E27FC236}">
                <a16:creationId xmlns:a16="http://schemas.microsoft.com/office/drawing/2014/main" id="{8CD94607-76B0-7478-ACAF-925FB3490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2362200"/>
          </a:xfrm>
          <a:prstGeom prst="rect">
            <a:avLst/>
          </a:prstGeom>
        </p:spPr>
      </p:pic>
      <p:sp>
        <p:nvSpPr>
          <p:cNvPr id="7" name="Date Placeholder 6"/>
          <p:cNvSpPr>
            <a:spLocks noGrp="1"/>
          </p:cNvSpPr>
          <p:nvPr>
            <p:ph type="dt" sz="half" idx="10"/>
          </p:nvPr>
        </p:nvSpPr>
        <p:spPr/>
        <p:txBody>
          <a:bodyPr/>
          <a:lstStyle/>
          <a:p>
            <a:fld id="{82FE3060-2180-41C3-91CE-023801077C3B}"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2" name="Subtitle 2">
            <a:extLst>
              <a:ext uri="{FF2B5EF4-FFF2-40B4-BE49-F238E27FC236}">
                <a16:creationId xmlns:a16="http://schemas.microsoft.com/office/drawing/2014/main" id="{4252A85C-E9AF-448E-E5E7-BA1431651740}"/>
              </a:ext>
            </a:extLst>
          </p:cNvPr>
          <p:cNvSpPr>
            <a:spLocks noGrp="1"/>
          </p:cNvSpPr>
          <p:nvPr>
            <p:ph type="subTitle" idx="12" hasCustomPrompt="1"/>
          </p:nvPr>
        </p:nvSpPr>
        <p:spPr>
          <a:xfrm>
            <a:off x="639248" y="914400"/>
            <a:ext cx="8534401" cy="3810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Title 1">
            <a:extLst>
              <a:ext uri="{FF2B5EF4-FFF2-40B4-BE49-F238E27FC236}">
                <a16:creationId xmlns:a16="http://schemas.microsoft.com/office/drawing/2014/main" id="{6E055F19-5B39-8BBA-C527-E27B360236E0}"/>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C361E095-5C96-11B0-DBEE-4E7C8A9B8399}"/>
              </a:ext>
            </a:extLst>
          </p:cNvPr>
          <p:cNvSpPr>
            <a:spLocks noGrp="1"/>
          </p:cNvSpPr>
          <p:nvPr>
            <p:ph idx="1"/>
          </p:nvPr>
        </p:nvSpPr>
        <p:spPr>
          <a:xfrm>
            <a:off x="609601" y="2362200"/>
            <a:ext cx="6401037" cy="38909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DA0163-EE70-E71B-D21A-FC7D5410CDDC}"/>
              </a:ext>
            </a:extLst>
          </p:cNvPr>
          <p:cNvSpPr>
            <a:spLocks noGrp="1"/>
          </p:cNvSpPr>
          <p:nvPr>
            <p:ph type="pic" idx="13"/>
          </p:nvPr>
        </p:nvSpPr>
        <p:spPr>
          <a:xfrm>
            <a:off x="7212249" y="1819274"/>
            <a:ext cx="4368563" cy="404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7118229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AF61C95-3E6C-C2D2-9892-A986A7480B77}"/>
              </a:ext>
            </a:extLst>
          </p:cNvPr>
          <p:cNvSpPr/>
          <p:nvPr userDrawn="1"/>
        </p:nvSpPr>
        <p:spPr>
          <a:xfrm rot="10800000">
            <a:off x="7364032" y="17465"/>
            <a:ext cx="4839092" cy="12559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9DD5C4">
              <a:alpha val="53725"/>
            </a:srgbClr>
          </a:solidFill>
          <a:ln w="12690" cap="flat">
            <a:noFill/>
            <a:prstDash val="solid"/>
            <a:miter/>
          </a:ln>
        </p:spPr>
        <p:txBody>
          <a:bodyPr rtlCol="0" anchor="ctr"/>
          <a:lstStyle/>
          <a:p>
            <a:endParaRPr lang="en-US" sz="300"/>
          </a:p>
        </p:txBody>
      </p:sp>
      <p:sp>
        <p:nvSpPr>
          <p:cNvPr id="7" name="Freeform: Shape 6">
            <a:extLst>
              <a:ext uri="{FF2B5EF4-FFF2-40B4-BE49-F238E27FC236}">
                <a16:creationId xmlns:a16="http://schemas.microsoft.com/office/drawing/2014/main" id="{81C2A6C2-B3D6-57EF-824A-56D00C20266E}"/>
              </a:ext>
            </a:extLst>
          </p:cNvPr>
          <p:cNvSpPr/>
          <p:nvPr userDrawn="1"/>
        </p:nvSpPr>
        <p:spPr>
          <a:xfrm rot="10800000">
            <a:off x="7367502" y="0"/>
            <a:ext cx="4839092" cy="990600"/>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3725"/>
            </a:srgbClr>
          </a:solidFill>
          <a:ln w="12690" cap="flat">
            <a:noFill/>
            <a:prstDash val="solid"/>
            <a:miter/>
          </a:ln>
        </p:spPr>
        <p:txBody>
          <a:bodyPr rtlCol="0" anchor="ctr"/>
          <a:lstStyle/>
          <a:p>
            <a:endParaRPr lang="en-US" sz="300"/>
          </a:p>
        </p:txBody>
      </p:sp>
      <p:pic>
        <p:nvPicPr>
          <p:cNvPr id="4" name="Graphic 3">
            <a:extLst>
              <a:ext uri="{FF2B5EF4-FFF2-40B4-BE49-F238E27FC236}">
                <a16:creationId xmlns:a16="http://schemas.microsoft.com/office/drawing/2014/main" id="{1E1F400F-7F5C-5A30-9EBE-D2DFC94181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1254124"/>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9600" y="1828800"/>
            <a:ext cx="10972801" cy="44243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1236663"/>
            <a:ext cx="10972801" cy="609600"/>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32459311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9600" y="2192338"/>
            <a:ext cx="10972801" cy="3903663"/>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1600200"/>
            <a:ext cx="10972801" cy="609600"/>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10" name="Graphic 9">
            <a:extLst>
              <a:ext uri="{FF2B5EF4-FFF2-40B4-BE49-F238E27FC236}">
                <a16:creationId xmlns:a16="http://schemas.microsoft.com/office/drawing/2014/main" id="{D621B15F-384A-066A-E8DA-C2947AAAD3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16546"/>
            <a:ext cx="12192000" cy="1616746"/>
          </a:xfrm>
          <a:prstGeom prst="rect">
            <a:avLst/>
          </a:prstGeom>
        </p:spPr>
      </p:pic>
    </p:spTree>
    <p:extLst>
      <p:ext uri="{BB962C8B-B14F-4D97-AF65-F5344CB8AC3E}">
        <p14:creationId xmlns:p14="http://schemas.microsoft.com/office/powerpoint/2010/main" val="8370417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11" name="Content Placeholder 2"/>
          <p:cNvSpPr>
            <a:spLocks noGrp="1"/>
          </p:cNvSpPr>
          <p:nvPr>
            <p:ph idx="1"/>
          </p:nvPr>
        </p:nvSpPr>
        <p:spPr>
          <a:xfrm>
            <a:off x="4038063" y="1600200"/>
            <a:ext cx="7544337" cy="46529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3504524" y="604840"/>
            <a:ext cx="8077876" cy="766761"/>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4FC70958-CFB9-A842-BEAC-27F4D3C21D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409118" cy="6858000"/>
          </a:xfrm>
          <a:prstGeom prst="rect">
            <a:avLst/>
          </a:prstGeom>
        </p:spPr>
      </p:pic>
      <p:sp>
        <p:nvSpPr>
          <p:cNvPr id="3" name="Footer Placeholder 2"/>
          <p:cNvSpPr>
            <a:spLocks noGrp="1"/>
          </p:cNvSpPr>
          <p:nvPr>
            <p:ph type="ftr" sz="quarter" idx="11"/>
          </p:nvPr>
        </p:nvSpPr>
        <p:spPr>
          <a:xfrm>
            <a:off x="303292" y="6356351"/>
            <a:ext cx="3257380" cy="349249"/>
          </a:xfrm>
        </p:spPr>
        <p:txBody>
          <a:bodyPr anchor="ctr"/>
          <a:lstStyle>
            <a:lvl1pPr algn="l">
              <a:defRPr>
                <a:solidFill>
                  <a:schemeClr val="bg1">
                    <a:lumMod val="95000"/>
                  </a:schemeClr>
                </a:solidFill>
              </a:defRPr>
            </a:lvl1pPr>
          </a:lstStyle>
          <a:p>
            <a:fld id="{FB4B16BA-6571-4387-AA63-5662BB6E436E}" type="datetime1">
              <a:rPr lang="en-US" smtClean="0">
                <a:solidFill>
                  <a:schemeClr val="bg1"/>
                </a:solidFill>
              </a:rPr>
              <a:pPr/>
              <a:t>9/25/2025</a:t>
            </a:fld>
            <a:endParaRPr lang="en-US">
              <a:solidFill>
                <a:schemeClr val="bg1"/>
              </a:solidFill>
            </a:endParaRPr>
          </a:p>
        </p:txBody>
      </p:sp>
    </p:spTree>
    <p:extLst>
      <p:ext uri="{BB962C8B-B14F-4D97-AF65-F5344CB8AC3E}">
        <p14:creationId xmlns:p14="http://schemas.microsoft.com/office/powerpoint/2010/main" val="3036320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11" name="Content Placeholder 2"/>
          <p:cNvSpPr>
            <a:spLocks noGrp="1"/>
          </p:cNvSpPr>
          <p:nvPr>
            <p:ph idx="1"/>
          </p:nvPr>
        </p:nvSpPr>
        <p:spPr>
          <a:xfrm>
            <a:off x="4038063" y="1600200"/>
            <a:ext cx="7544337" cy="46529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970985" y="604840"/>
            <a:ext cx="8611415" cy="766761"/>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4FC70958-CFB9-A842-BEAC-27F4D3C21D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4190503" cy="6858000"/>
          </a:xfrm>
          <a:prstGeom prst="rect">
            <a:avLst/>
          </a:prstGeom>
        </p:spPr>
      </p:pic>
      <p:sp>
        <p:nvSpPr>
          <p:cNvPr id="6" name="Footer Placeholder 2">
            <a:extLst>
              <a:ext uri="{FF2B5EF4-FFF2-40B4-BE49-F238E27FC236}">
                <a16:creationId xmlns:a16="http://schemas.microsoft.com/office/drawing/2014/main" id="{5789FEE0-35F8-C535-04A1-AAC1C1DB6714}"/>
              </a:ext>
            </a:extLst>
          </p:cNvPr>
          <p:cNvSpPr>
            <a:spLocks noGrp="1"/>
          </p:cNvSpPr>
          <p:nvPr>
            <p:ph type="ftr" sz="quarter" idx="11"/>
          </p:nvPr>
        </p:nvSpPr>
        <p:spPr>
          <a:xfrm>
            <a:off x="3504525" y="6356351"/>
            <a:ext cx="5196386" cy="349249"/>
          </a:xfrm>
        </p:spPr>
        <p:txBody>
          <a:bodyPr/>
          <a:lstStyle>
            <a:lvl1pPr>
              <a:defRPr>
                <a:solidFill>
                  <a:schemeClr val="bg1">
                    <a:lumMod val="50000"/>
                  </a:schemeClr>
                </a:solidFill>
              </a:defRPr>
            </a:lvl1pPr>
          </a:lstStyle>
          <a:p>
            <a:endParaRPr lang="en-US"/>
          </a:p>
        </p:txBody>
      </p:sp>
      <p:sp>
        <p:nvSpPr>
          <p:cNvPr id="4" name="Date Placeholder 1">
            <a:extLst>
              <a:ext uri="{FF2B5EF4-FFF2-40B4-BE49-F238E27FC236}">
                <a16:creationId xmlns:a16="http://schemas.microsoft.com/office/drawing/2014/main" id="{FBE35D02-1216-4457-CBB1-286DAC176990}"/>
              </a:ext>
            </a:extLst>
          </p:cNvPr>
          <p:cNvSpPr txBox="1">
            <a:spLocks/>
          </p:cNvSpPr>
          <p:nvPr userDrawn="1"/>
        </p:nvSpPr>
        <p:spPr>
          <a:xfrm>
            <a:off x="303291" y="6356352"/>
            <a:ext cx="2844800" cy="34924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4B16BA-6571-4387-AA63-5662BB6E436E}" type="datetime1">
              <a:rPr lang="en-US" sz="1200" smtClean="0">
                <a:solidFill>
                  <a:schemeClr val="bg1"/>
                </a:solidFill>
              </a:rPr>
              <a:pPr/>
              <a:t>9/25/2025</a:t>
            </a:fld>
            <a:endParaRPr lang="en-US" sz="1200">
              <a:solidFill>
                <a:schemeClr val="bg1"/>
              </a:solidFill>
            </a:endParaRPr>
          </a:p>
        </p:txBody>
      </p:sp>
    </p:spTree>
    <p:extLst>
      <p:ext uri="{BB962C8B-B14F-4D97-AF65-F5344CB8AC3E}">
        <p14:creationId xmlns:p14="http://schemas.microsoft.com/office/powerpoint/2010/main" val="3841968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0EBB4D18-221C-484F-98E9-73CDB38FF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6614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8170" y="2747960"/>
            <a:ext cx="10974230" cy="342900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8170" y="1824040"/>
            <a:ext cx="10974230" cy="766761"/>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C1F4C96-BF6F-1EBA-7F54-3EB3A74DB7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20240"/>
            <a:ext cx="12192000" cy="2001440"/>
          </a:xfrm>
          <a:prstGeom prst="rect">
            <a:avLst/>
          </a:prstGeom>
        </p:spPr>
      </p:pic>
    </p:spTree>
    <p:extLst>
      <p:ext uri="{BB962C8B-B14F-4D97-AF65-F5344CB8AC3E}">
        <p14:creationId xmlns:p14="http://schemas.microsoft.com/office/powerpoint/2010/main" val="13562139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2132567" y="2209800"/>
            <a:ext cx="9449833" cy="39671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818546" y="381002"/>
            <a:ext cx="8763854" cy="1447799"/>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C1F4C96-BF6F-1EBA-7F54-3EB3A74DB7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2134851" y="2133263"/>
            <a:ext cx="6858000" cy="2591474"/>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FB4B16BA-6571-4387-AA63-5662BB6E436E}" type="datetime1">
              <a:rPr lang="en-US" smtClean="0"/>
              <a:pPr/>
              <a:t>9/25/2025</a:t>
            </a:fld>
            <a:endParaRPr lang="en-US"/>
          </a:p>
        </p:txBody>
      </p:sp>
    </p:spTree>
    <p:extLst>
      <p:ext uri="{BB962C8B-B14F-4D97-AF65-F5344CB8AC3E}">
        <p14:creationId xmlns:p14="http://schemas.microsoft.com/office/powerpoint/2010/main" val="36145733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A85A62CF-5D97-44F8-AA15-4071A0EF29A1}" type="datetime1">
              <a:rPr lang="en-US" smtClean="0"/>
              <a:pPr/>
              <a:t>9/25/2025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pic>
        <p:nvPicPr>
          <p:cNvPr id="3" name="Graphic 2">
            <a:extLst>
              <a:ext uri="{FF2B5EF4-FFF2-40B4-BE49-F238E27FC236}">
                <a16:creationId xmlns:a16="http://schemas.microsoft.com/office/drawing/2014/main" id="{A145D6C4-8966-6366-C395-0B9D47402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2895600"/>
          </a:xfrm>
          <a:prstGeom prst="rect">
            <a:avLst/>
          </a:prstGeom>
        </p:spPr>
      </p:pic>
    </p:spTree>
    <p:extLst>
      <p:ext uri="{BB962C8B-B14F-4D97-AF65-F5344CB8AC3E}">
        <p14:creationId xmlns:p14="http://schemas.microsoft.com/office/powerpoint/2010/main" val="6213306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A85A62CF-5D97-44F8-AA15-4071A0EF29A1}" type="datetime1">
              <a:rPr lang="en-US" smtClean="0"/>
              <a:pPr/>
              <a:t>9/25/2025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pic>
        <p:nvPicPr>
          <p:cNvPr id="3" name="Graphic 2">
            <a:extLst>
              <a:ext uri="{FF2B5EF4-FFF2-40B4-BE49-F238E27FC236}">
                <a16:creationId xmlns:a16="http://schemas.microsoft.com/office/drawing/2014/main" id="{A145D6C4-8966-6366-C395-0B9D47402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4631388"/>
          </a:xfrm>
          <a:prstGeom prst="rect">
            <a:avLst/>
          </a:prstGeom>
        </p:spPr>
      </p:pic>
    </p:spTree>
    <p:extLst>
      <p:ext uri="{BB962C8B-B14F-4D97-AF65-F5344CB8AC3E}">
        <p14:creationId xmlns:p14="http://schemas.microsoft.com/office/powerpoint/2010/main" val="22764134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70370" y="6356351"/>
            <a:ext cx="1905496" cy="349249"/>
          </a:xfrm>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10" name="Graphic 9">
            <a:extLst>
              <a:ext uri="{FF2B5EF4-FFF2-40B4-BE49-F238E27FC236}">
                <a16:creationId xmlns:a16="http://schemas.microsoft.com/office/drawing/2014/main" id="{56738E6B-1FCC-E1B2-4D87-88AA0D8DB1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3428304" cy="6858000"/>
          </a:xfrm>
          <a:prstGeom prst="rect">
            <a:avLst/>
          </a:prstGeom>
        </p:spPr>
      </p:pic>
    </p:spTree>
    <p:extLst>
      <p:ext uri="{BB962C8B-B14F-4D97-AF65-F5344CB8AC3E}">
        <p14:creationId xmlns:p14="http://schemas.microsoft.com/office/powerpoint/2010/main" val="16343807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55463" y="6356353"/>
            <a:ext cx="1320403" cy="349247"/>
          </a:xfrm>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10" name="Graphic 9">
            <a:extLst>
              <a:ext uri="{FF2B5EF4-FFF2-40B4-BE49-F238E27FC236}">
                <a16:creationId xmlns:a16="http://schemas.microsoft.com/office/drawing/2014/main" id="{56738E6B-1FCC-E1B2-4D87-88AA0D8DB1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4969151" cy="6858000"/>
          </a:xfrm>
          <a:prstGeom prst="rect">
            <a:avLst/>
          </a:prstGeom>
        </p:spPr>
      </p:pic>
    </p:spTree>
    <p:extLst>
      <p:ext uri="{BB962C8B-B14F-4D97-AF65-F5344CB8AC3E}">
        <p14:creationId xmlns:p14="http://schemas.microsoft.com/office/powerpoint/2010/main" val="42234323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7F65F1-717A-96DD-8F33-D6B08DD146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2849" y="0"/>
            <a:ext cx="4969151" cy="6858000"/>
          </a:xfrm>
          <a:prstGeom prst="rect">
            <a:avLst/>
          </a:prstGeom>
        </p:spPr>
      </p:pic>
      <p:sp>
        <p:nvSpPr>
          <p:cNvPr id="2" name="Date Placeholder 1"/>
          <p:cNvSpPr>
            <a:spLocks noGrp="1"/>
          </p:cNvSpPr>
          <p:nvPr>
            <p:ph type="dt" sz="half" idx="10"/>
          </p:nvPr>
        </p:nvSpPr>
        <p:spPr>
          <a:xfrm>
            <a:off x="303291" y="6356351"/>
            <a:ext cx="2210375" cy="349250"/>
          </a:xfrm>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a:xfrm>
            <a:off x="2666107" y="6356351"/>
            <a:ext cx="4556744" cy="349249"/>
          </a:xfrm>
        </p:spPr>
        <p:txBody>
          <a:bodyPr/>
          <a:lstStyle>
            <a:lvl1pPr>
              <a:defRPr>
                <a:solidFill>
                  <a:schemeClr val="bg1">
                    <a:lumMod val="50000"/>
                  </a:schemeClr>
                </a:solidFill>
              </a:defRPr>
            </a:lvl1pPr>
          </a:lstStyle>
          <a:p>
            <a:endParaRPr lang="en-US"/>
          </a:p>
        </p:txBody>
      </p:sp>
      <p:pic>
        <p:nvPicPr>
          <p:cNvPr id="6" name="Picture 8">
            <a:extLst>
              <a:ext uri="{FF2B5EF4-FFF2-40B4-BE49-F238E27FC236}">
                <a16:creationId xmlns:a16="http://schemas.microsoft.com/office/drawing/2014/main" id="{8974C80F-A11C-ACA6-4F00-A8293B45A3A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917926" y="5981998"/>
            <a:ext cx="2513463" cy="827817"/>
          </a:xfrm>
          <a:prstGeom prst="rect">
            <a:avLst/>
          </a:prstGeom>
        </p:spPr>
      </p:pic>
    </p:spTree>
    <p:extLst>
      <p:ext uri="{BB962C8B-B14F-4D97-AF65-F5344CB8AC3E}">
        <p14:creationId xmlns:p14="http://schemas.microsoft.com/office/powerpoint/2010/main" val="5090930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6" name="Graphic 5">
            <a:extLst>
              <a:ext uri="{FF2B5EF4-FFF2-40B4-BE49-F238E27FC236}">
                <a16:creationId xmlns:a16="http://schemas.microsoft.com/office/drawing/2014/main" id="{26BD1777-C2FC-5479-190B-D25A0A34B2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8" y="0"/>
            <a:ext cx="1425936" cy="6858000"/>
          </a:xfrm>
          <a:prstGeom prst="rect">
            <a:avLst/>
          </a:prstGeom>
        </p:spPr>
      </p:pic>
    </p:spTree>
    <p:extLst>
      <p:ext uri="{BB962C8B-B14F-4D97-AF65-F5344CB8AC3E}">
        <p14:creationId xmlns:p14="http://schemas.microsoft.com/office/powerpoint/2010/main" val="12378609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22809" y="6356350"/>
            <a:ext cx="1625282" cy="349250"/>
          </a:xfrm>
        </p:spPr>
        <p:txBody>
          <a:bodyPr/>
          <a:lstStyle>
            <a:lvl1pPr>
              <a:defRPr>
                <a:solidFill>
                  <a:schemeClr val="bg1">
                    <a:lumMod val="50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8" name="Graphic 7">
            <a:extLst>
              <a:ext uri="{FF2B5EF4-FFF2-40B4-BE49-F238E27FC236}">
                <a16:creationId xmlns:a16="http://schemas.microsoft.com/office/drawing/2014/main" id="{70864857-8A0D-C6A0-F2FD-8ACB80F863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425936" cy="6858000"/>
          </a:xfrm>
          <a:prstGeom prst="rect">
            <a:avLst/>
          </a:prstGeom>
        </p:spPr>
      </p:pic>
      <p:pic>
        <p:nvPicPr>
          <p:cNvPr id="10" name="Graphic 9">
            <a:extLst>
              <a:ext uri="{FF2B5EF4-FFF2-40B4-BE49-F238E27FC236}">
                <a16:creationId xmlns:a16="http://schemas.microsoft.com/office/drawing/2014/main" id="{F1F1ED04-D227-93FC-1ACB-C2DE0CD9C7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6064" y="0"/>
            <a:ext cx="1425936" cy="6858000"/>
          </a:xfrm>
          <a:prstGeom prst="rect">
            <a:avLst/>
          </a:prstGeom>
        </p:spPr>
      </p:pic>
    </p:spTree>
    <p:extLst>
      <p:ext uri="{BB962C8B-B14F-4D97-AF65-F5344CB8AC3E}">
        <p14:creationId xmlns:p14="http://schemas.microsoft.com/office/powerpoint/2010/main" val="22538042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D74D31A-EFF6-F53E-166B-F544B69924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908954" cy="6858000"/>
          </a:xfrm>
          <a:prstGeom prst="rect">
            <a:avLst/>
          </a:prstGeom>
        </p:spPr>
      </p:pic>
      <p:sp>
        <p:nvSpPr>
          <p:cNvPr id="2" name="Date Placeholder 1"/>
          <p:cNvSpPr>
            <a:spLocks noGrp="1"/>
          </p:cNvSpPr>
          <p:nvPr>
            <p:ph type="dt" sz="half" idx="10"/>
          </p:nvPr>
        </p:nvSpPr>
        <p:spPr>
          <a:xfrm>
            <a:off x="1522809" y="6356350"/>
            <a:ext cx="1625282" cy="349250"/>
          </a:xfrm>
        </p:spPr>
        <p:txBody>
          <a:bodyPr/>
          <a:lstStyle>
            <a:lvl1pPr>
              <a:defRPr>
                <a:solidFill>
                  <a:schemeClr val="bg1">
                    <a:lumMod val="95000"/>
                  </a:schemeClr>
                </a:solidFill>
              </a:defRPr>
            </a:lvl1pPr>
          </a:lstStyle>
          <a:p>
            <a:fld id="{FB4B16BA-6571-4387-AA63-5662BB6E436E}" type="datetime1">
              <a:rPr lang="en-US" smtClean="0"/>
              <a:pPr/>
              <a:t>9/25/2025</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13" name="Graphic 12">
            <a:extLst>
              <a:ext uri="{FF2B5EF4-FFF2-40B4-BE49-F238E27FC236}">
                <a16:creationId xmlns:a16="http://schemas.microsoft.com/office/drawing/2014/main" id="{72B9BB79-4781-680E-0963-CE0410CBE2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3046" y="0"/>
            <a:ext cx="3908954" cy="6858000"/>
          </a:xfrm>
          <a:prstGeom prst="rect">
            <a:avLst/>
          </a:prstGeom>
        </p:spPr>
      </p:pic>
    </p:spTree>
    <p:extLst>
      <p:ext uri="{BB962C8B-B14F-4D97-AF65-F5344CB8AC3E}">
        <p14:creationId xmlns:p14="http://schemas.microsoft.com/office/powerpoint/2010/main" val="289749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AE1-CB44-4642-A74E-94565CA40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AC588-6AB7-4268-8982-A5E9E48372EA}"/>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12375C68-4272-4558-B36F-1DFB9F474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1415F-FB48-49A6-8520-C09D60F3FED6}"/>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10" name="Picture 9" descr="Welcome! Please turn off your camera and mute your microphone.">
            <a:extLst>
              <a:ext uri="{FF2B5EF4-FFF2-40B4-BE49-F238E27FC236}">
                <a16:creationId xmlns:a16="http://schemas.microsoft.com/office/drawing/2014/main" id="{BA8A978D-C02C-4139-BF20-121FC34D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41626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697266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green and black background&#10;&#10;Description automatically generated">
            <a:extLst>
              <a:ext uri="{FF2B5EF4-FFF2-40B4-BE49-F238E27FC236}">
                <a16:creationId xmlns:a16="http://schemas.microsoft.com/office/drawing/2014/main" id="{01093881-FDA1-DD1B-4DFB-29C38887F9AE}"/>
              </a:ext>
            </a:extLst>
          </p:cNvPr>
          <p:cNvPicPr>
            <a:picLocks noChangeAspect="1"/>
          </p:cNvPicPr>
          <p:nvPr userDrawn="1"/>
        </p:nvPicPr>
        <p:blipFill>
          <a:blip r:embed="rId4"/>
          <a:stretch>
            <a:fillRect/>
          </a:stretch>
        </p:blipFill>
        <p:spPr>
          <a:xfrm>
            <a:off x="1" y="0"/>
            <a:ext cx="12192000" cy="6858000"/>
          </a:xfrm>
          <a:prstGeom prst="rect">
            <a:avLst/>
          </a:prstGeom>
        </p:spPr>
      </p:pic>
      <p:pic>
        <p:nvPicPr>
          <p:cNvPr id="8" name="Picture 8">
            <a:extLst>
              <a:ext uri="{FF2B5EF4-FFF2-40B4-BE49-F238E27FC236}">
                <a16:creationId xmlns:a16="http://schemas.microsoft.com/office/drawing/2014/main" id="{CA7BB50C-2553-E949-A1BC-D7A682ECF8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391737" y="5249496"/>
            <a:ext cx="4652467" cy="1532305"/>
          </a:xfrm>
          <a:prstGeom prst="rect">
            <a:avLst/>
          </a:prstGeom>
        </p:spPr>
      </p:pic>
      <p:sp>
        <p:nvSpPr>
          <p:cNvPr id="10" name="Title 1">
            <a:extLst>
              <a:ext uri="{FF2B5EF4-FFF2-40B4-BE49-F238E27FC236}">
                <a16:creationId xmlns:a16="http://schemas.microsoft.com/office/drawing/2014/main" id="{60526415-7925-7EDC-B6E5-093FB0711ADC}"/>
              </a:ext>
            </a:extLst>
          </p:cNvPr>
          <p:cNvSpPr>
            <a:spLocks noGrp="1"/>
          </p:cNvSpPr>
          <p:nvPr>
            <p:ph type="ctrTitle" hasCustomPrompt="1"/>
          </p:nvPr>
        </p:nvSpPr>
        <p:spPr>
          <a:xfrm>
            <a:off x="5638681" y="7447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11" name="Subtitle 2">
            <a:extLst>
              <a:ext uri="{FF2B5EF4-FFF2-40B4-BE49-F238E27FC236}">
                <a16:creationId xmlns:a16="http://schemas.microsoft.com/office/drawing/2014/main" id="{2DB9DDCE-A04E-A815-C7F6-B19BAC462A99}"/>
              </a:ext>
            </a:extLst>
          </p:cNvPr>
          <p:cNvSpPr>
            <a:spLocks noGrp="1"/>
          </p:cNvSpPr>
          <p:nvPr>
            <p:ph type="subTitle" idx="1" hasCustomPrompt="1"/>
          </p:nvPr>
        </p:nvSpPr>
        <p:spPr>
          <a:xfrm>
            <a:off x="6248439" y="16591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12" name="Rectangle 11">
            <a:extLst>
              <a:ext uri="{FF2B5EF4-FFF2-40B4-BE49-F238E27FC236}">
                <a16:creationId xmlns:a16="http://schemas.microsoft.com/office/drawing/2014/main" id="{6E5FE8AB-90B0-6E98-1841-2AF448587601}"/>
              </a:ext>
            </a:extLst>
          </p:cNvPr>
          <p:cNvSpPr/>
          <p:nvPr userDrawn="1"/>
        </p:nvSpPr>
        <p:spPr>
          <a:xfrm flipH="1">
            <a:off x="6019780" y="16002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7747814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8">
            <a:extLst>
              <a:ext uri="{FF2B5EF4-FFF2-40B4-BE49-F238E27FC236}">
                <a16:creationId xmlns:a16="http://schemas.microsoft.com/office/drawing/2014/main" id="{CA7BB50C-2553-E949-A1BC-D7A682ECF8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391737" y="5249496"/>
            <a:ext cx="4652467" cy="1532305"/>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19375725-8C91-3026-214D-95660DAC5A78}"/>
              </a:ext>
            </a:extLst>
          </p:cNvPr>
          <p:cNvPicPr>
            <a:picLocks noChangeAspect="1"/>
          </p:cNvPicPr>
          <p:nvPr userDrawn="1"/>
        </p:nvPicPr>
        <p:blipFill>
          <a:blip r:embed="rId4"/>
          <a:stretch>
            <a:fillRect/>
          </a:stretch>
        </p:blipFill>
        <p:spPr>
          <a:xfrm>
            <a:off x="1" y="0"/>
            <a:ext cx="12192000" cy="6858000"/>
          </a:xfrm>
          <a:prstGeom prst="rect">
            <a:avLst/>
          </a:prstGeom>
        </p:spPr>
      </p:pic>
      <p:pic>
        <p:nvPicPr>
          <p:cNvPr id="13" name="Picture 8">
            <a:extLst>
              <a:ext uri="{FF2B5EF4-FFF2-40B4-BE49-F238E27FC236}">
                <a16:creationId xmlns:a16="http://schemas.microsoft.com/office/drawing/2014/main" id="{9116E123-BE9D-239B-0057-D01B2752E49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44177" y="4755007"/>
            <a:ext cx="4652467" cy="1532305"/>
          </a:xfrm>
          <a:prstGeom prst="rect">
            <a:avLst/>
          </a:prstGeom>
        </p:spPr>
      </p:pic>
      <p:sp>
        <p:nvSpPr>
          <p:cNvPr id="4" name="Title 1">
            <a:extLst>
              <a:ext uri="{FF2B5EF4-FFF2-40B4-BE49-F238E27FC236}">
                <a16:creationId xmlns:a16="http://schemas.microsoft.com/office/drawing/2014/main" id="{70495855-71E0-7C11-9D03-5D5619DC11F9}"/>
              </a:ext>
            </a:extLst>
          </p:cNvPr>
          <p:cNvSpPr>
            <a:spLocks noGrp="1"/>
          </p:cNvSpPr>
          <p:nvPr>
            <p:ph type="ctrTitle" hasCustomPrompt="1"/>
          </p:nvPr>
        </p:nvSpPr>
        <p:spPr>
          <a:xfrm>
            <a:off x="5638681" y="7447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5" name="Subtitle 2">
            <a:extLst>
              <a:ext uri="{FF2B5EF4-FFF2-40B4-BE49-F238E27FC236}">
                <a16:creationId xmlns:a16="http://schemas.microsoft.com/office/drawing/2014/main" id="{DFC524D8-4694-A8D3-F93A-62C804EC6035}"/>
              </a:ext>
            </a:extLst>
          </p:cNvPr>
          <p:cNvSpPr>
            <a:spLocks noGrp="1"/>
          </p:cNvSpPr>
          <p:nvPr>
            <p:ph type="subTitle" idx="1" hasCustomPrompt="1"/>
          </p:nvPr>
        </p:nvSpPr>
        <p:spPr>
          <a:xfrm>
            <a:off x="6248439" y="16591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7" name="Rectangle 6">
            <a:extLst>
              <a:ext uri="{FF2B5EF4-FFF2-40B4-BE49-F238E27FC236}">
                <a16:creationId xmlns:a16="http://schemas.microsoft.com/office/drawing/2014/main" id="{D5D05D44-5151-AAF6-ABC1-CEF4082061B3}"/>
              </a:ext>
            </a:extLst>
          </p:cNvPr>
          <p:cNvSpPr/>
          <p:nvPr userDrawn="1"/>
        </p:nvSpPr>
        <p:spPr>
          <a:xfrm flipH="1">
            <a:off x="6019780" y="16002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3660525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EB4662D3-D524-F911-0B37-23A6CA17B96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68829" y="152400"/>
            <a:ext cx="3701801" cy="1219200"/>
          </a:xfrm>
          <a:prstGeom prst="rect">
            <a:avLst/>
          </a:prstGeom>
        </p:spPr>
      </p:pic>
      <p:sp>
        <p:nvSpPr>
          <p:cNvPr id="7" name="Rectangle 6">
            <a:extLst>
              <a:ext uri="{FF2B5EF4-FFF2-40B4-BE49-F238E27FC236}">
                <a16:creationId xmlns:a16="http://schemas.microsoft.com/office/drawing/2014/main" id="{2902E2BB-9BC5-BDAE-A810-6C216A34ADCE}"/>
              </a:ext>
            </a:extLst>
          </p:cNvPr>
          <p:cNvSpPr/>
          <p:nvPr userDrawn="1"/>
        </p:nvSpPr>
        <p:spPr>
          <a:xfrm>
            <a:off x="8916134" y="5943600"/>
            <a:ext cx="251525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2">
            <a:extLst>
              <a:ext uri="{FF2B5EF4-FFF2-40B4-BE49-F238E27FC236}">
                <a16:creationId xmlns:a16="http://schemas.microsoft.com/office/drawing/2014/main" id="{8FF5724C-C97A-BD1D-7B00-482666E56507}"/>
              </a:ext>
            </a:extLst>
          </p:cNvPr>
          <p:cNvSpPr>
            <a:spLocks noGrp="1"/>
          </p:cNvSpPr>
          <p:nvPr>
            <p:ph type="pic" idx="10"/>
          </p:nvPr>
        </p:nvSpPr>
        <p:spPr>
          <a:xfrm>
            <a:off x="0" y="0"/>
            <a:ext cx="5943528" cy="6858000"/>
          </a:xfrm>
          <a:prstGeom prst="rect">
            <a:avLst/>
          </a:prstGeom>
        </p:spPr>
        <p:txBody>
          <a:bodyPr/>
          <a:lstStyle>
            <a:lvl1pPr marL="0" indent="0" algn="ctr">
              <a:buNone/>
              <a:defRPr sz="3200">
                <a:solidFill>
                  <a:srgbClr val="64646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1">
            <a:extLst>
              <a:ext uri="{FF2B5EF4-FFF2-40B4-BE49-F238E27FC236}">
                <a16:creationId xmlns:a16="http://schemas.microsoft.com/office/drawing/2014/main" id="{0938F104-19E8-A04A-0096-FA866A5F3DF2}"/>
              </a:ext>
            </a:extLst>
          </p:cNvPr>
          <p:cNvSpPr>
            <a:spLocks noGrp="1"/>
          </p:cNvSpPr>
          <p:nvPr>
            <p:ph type="ctrTitle" hasCustomPrompt="1"/>
          </p:nvPr>
        </p:nvSpPr>
        <p:spPr>
          <a:xfrm>
            <a:off x="6258203" y="28021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12" name="Subtitle 2">
            <a:extLst>
              <a:ext uri="{FF2B5EF4-FFF2-40B4-BE49-F238E27FC236}">
                <a16:creationId xmlns:a16="http://schemas.microsoft.com/office/drawing/2014/main" id="{E148CECE-E2D7-1700-4272-55A463218966}"/>
              </a:ext>
            </a:extLst>
          </p:cNvPr>
          <p:cNvSpPr>
            <a:spLocks noGrp="1"/>
          </p:cNvSpPr>
          <p:nvPr>
            <p:ph type="subTitle" idx="1" hasCustomPrompt="1"/>
          </p:nvPr>
        </p:nvSpPr>
        <p:spPr>
          <a:xfrm>
            <a:off x="6867961" y="37165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13" name="Rectangle 12">
            <a:extLst>
              <a:ext uri="{FF2B5EF4-FFF2-40B4-BE49-F238E27FC236}">
                <a16:creationId xmlns:a16="http://schemas.microsoft.com/office/drawing/2014/main" id="{956DA523-E0F9-F949-E2C8-B4A8C7BEF16D}"/>
              </a:ext>
            </a:extLst>
          </p:cNvPr>
          <p:cNvSpPr/>
          <p:nvPr userDrawn="1"/>
        </p:nvSpPr>
        <p:spPr>
          <a:xfrm flipH="1">
            <a:off x="6639302" y="36576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19059632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659940" y="5867400"/>
            <a:ext cx="353206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A green and black background&#10;&#10;Description automatically generated">
            <a:extLst>
              <a:ext uri="{FF2B5EF4-FFF2-40B4-BE49-F238E27FC236}">
                <a16:creationId xmlns:a16="http://schemas.microsoft.com/office/drawing/2014/main" id="{062ADB05-DE93-2CEF-1FAC-BB502A1881DA}"/>
              </a:ext>
            </a:extLst>
          </p:cNvPr>
          <p:cNvPicPr>
            <a:picLocks noChangeAspect="1"/>
          </p:cNvPicPr>
          <p:nvPr userDrawn="1"/>
        </p:nvPicPr>
        <p:blipFill>
          <a:blip r:embed="rId4"/>
          <a:stretch>
            <a:fillRect/>
          </a:stretch>
        </p:blipFill>
        <p:spPr>
          <a:xfrm>
            <a:off x="-1588" y="0"/>
            <a:ext cx="12193588" cy="6858000"/>
          </a:xfrm>
          <a:prstGeom prst="rect">
            <a:avLst/>
          </a:prstGeom>
        </p:spPr>
      </p:pic>
      <p:pic>
        <p:nvPicPr>
          <p:cNvPr id="7" name="Picture 8">
            <a:extLst>
              <a:ext uri="{FF2B5EF4-FFF2-40B4-BE49-F238E27FC236}">
                <a16:creationId xmlns:a16="http://schemas.microsoft.com/office/drawing/2014/main" id="{D3550EF6-3C3B-90F6-23CB-8314724D54A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101025" y="5408219"/>
            <a:ext cx="3701801" cy="1219200"/>
          </a:xfrm>
          <a:prstGeom prst="rect">
            <a:avLst/>
          </a:prstGeom>
        </p:spPr>
      </p:pic>
      <p:sp>
        <p:nvSpPr>
          <p:cNvPr id="11" name="Title 1">
            <a:extLst>
              <a:ext uri="{FF2B5EF4-FFF2-40B4-BE49-F238E27FC236}">
                <a16:creationId xmlns:a16="http://schemas.microsoft.com/office/drawing/2014/main" id="{B71E0242-0CEB-1222-1F95-E0048DA6F524}"/>
              </a:ext>
            </a:extLst>
          </p:cNvPr>
          <p:cNvSpPr>
            <a:spLocks noGrp="1"/>
          </p:cNvSpPr>
          <p:nvPr>
            <p:ph type="ctrTitle" hasCustomPrompt="1"/>
          </p:nvPr>
        </p:nvSpPr>
        <p:spPr>
          <a:xfrm>
            <a:off x="684390" y="744779"/>
            <a:ext cx="5922190" cy="838201"/>
          </a:xfrm>
          <a:prstGeom prst="rect">
            <a:avLst/>
          </a:prstGeom>
        </p:spPr>
        <p:txBody>
          <a:bodyPr>
            <a:noAutofit/>
          </a:bodyPr>
          <a:lstStyle>
            <a:lvl1pPr algn="l">
              <a:defRPr sz="5400" b="1">
                <a:solidFill>
                  <a:srgbClr val="F4FCF4"/>
                </a:solidFill>
                <a:latin typeface="+mn-lt"/>
              </a:defRPr>
            </a:lvl1pPr>
          </a:lstStyle>
          <a:p>
            <a:r>
              <a:rPr lang="en-US"/>
              <a:t>First Last Name</a:t>
            </a:r>
          </a:p>
        </p:txBody>
      </p:sp>
      <p:sp>
        <p:nvSpPr>
          <p:cNvPr id="12" name="Subtitle 2">
            <a:extLst>
              <a:ext uri="{FF2B5EF4-FFF2-40B4-BE49-F238E27FC236}">
                <a16:creationId xmlns:a16="http://schemas.microsoft.com/office/drawing/2014/main" id="{F857822E-AD69-4414-6C2C-E25FEA7658F1}"/>
              </a:ext>
            </a:extLst>
          </p:cNvPr>
          <p:cNvSpPr>
            <a:spLocks noGrp="1"/>
          </p:cNvSpPr>
          <p:nvPr>
            <p:ph type="subTitle" idx="1" hasCustomPrompt="1"/>
          </p:nvPr>
        </p:nvSpPr>
        <p:spPr>
          <a:xfrm>
            <a:off x="1294149" y="1659180"/>
            <a:ext cx="5106730" cy="1236421"/>
          </a:xfrm>
          <a:prstGeom prst="rect">
            <a:avLst/>
          </a:prstGeom>
        </p:spPr>
        <p:txBody>
          <a:bodyPr>
            <a:noAutofit/>
          </a:bodyPr>
          <a:lstStyle>
            <a:lvl1pPr marL="0" indent="0" algn="l">
              <a:buNone/>
              <a:defRPr sz="3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13" name="Rectangle 12">
            <a:extLst>
              <a:ext uri="{FF2B5EF4-FFF2-40B4-BE49-F238E27FC236}">
                <a16:creationId xmlns:a16="http://schemas.microsoft.com/office/drawing/2014/main" id="{27393207-DE72-5E1C-FE0E-2E23194CE0EA}"/>
              </a:ext>
            </a:extLst>
          </p:cNvPr>
          <p:cNvSpPr/>
          <p:nvPr userDrawn="1"/>
        </p:nvSpPr>
        <p:spPr>
          <a:xfrm flipH="1">
            <a:off x="1065489" y="1600200"/>
            <a:ext cx="76220" cy="1371600"/>
          </a:xfrm>
          <a:prstGeom prst="rect">
            <a:avLst/>
          </a:prstGeom>
          <a:solidFill>
            <a:srgbClr val="DBF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27078550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659940" y="5867400"/>
            <a:ext cx="353206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A green and black background&#10;&#10;Description automatically generated">
            <a:extLst>
              <a:ext uri="{FF2B5EF4-FFF2-40B4-BE49-F238E27FC236}">
                <a16:creationId xmlns:a16="http://schemas.microsoft.com/office/drawing/2014/main" id="{D400AB7A-2202-6ABD-9289-13AACC57EA35}"/>
              </a:ext>
            </a:extLst>
          </p:cNvPr>
          <p:cNvPicPr>
            <a:picLocks noChangeAspect="1"/>
          </p:cNvPicPr>
          <p:nvPr userDrawn="1"/>
        </p:nvPicPr>
        <p:blipFill>
          <a:blip r:embed="rId4"/>
          <a:stretch>
            <a:fillRect/>
          </a:stretch>
        </p:blipFill>
        <p:spPr>
          <a:xfrm>
            <a:off x="-21048" y="0"/>
            <a:ext cx="12082836" cy="6858000"/>
          </a:xfrm>
          <a:prstGeom prst="rect">
            <a:avLst/>
          </a:prstGeom>
        </p:spPr>
      </p:pic>
      <p:sp>
        <p:nvSpPr>
          <p:cNvPr id="4" name="Title 1">
            <a:extLst>
              <a:ext uri="{FF2B5EF4-FFF2-40B4-BE49-F238E27FC236}">
                <a16:creationId xmlns:a16="http://schemas.microsoft.com/office/drawing/2014/main" id="{51762604-8132-BDE7-F673-5FCE70CBF9B3}"/>
              </a:ext>
            </a:extLst>
          </p:cNvPr>
          <p:cNvSpPr>
            <a:spLocks noGrp="1"/>
          </p:cNvSpPr>
          <p:nvPr>
            <p:ph type="ctrTitle" hasCustomPrompt="1"/>
          </p:nvPr>
        </p:nvSpPr>
        <p:spPr>
          <a:xfrm>
            <a:off x="5638681" y="7447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5" name="Subtitle 2">
            <a:extLst>
              <a:ext uri="{FF2B5EF4-FFF2-40B4-BE49-F238E27FC236}">
                <a16:creationId xmlns:a16="http://schemas.microsoft.com/office/drawing/2014/main" id="{31A34FC1-E9FF-2A35-DEAA-1B7295814529}"/>
              </a:ext>
            </a:extLst>
          </p:cNvPr>
          <p:cNvSpPr>
            <a:spLocks noGrp="1"/>
          </p:cNvSpPr>
          <p:nvPr>
            <p:ph type="subTitle" idx="1" hasCustomPrompt="1"/>
          </p:nvPr>
        </p:nvSpPr>
        <p:spPr>
          <a:xfrm>
            <a:off x="6248439" y="16591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6" name="Rectangle 5">
            <a:extLst>
              <a:ext uri="{FF2B5EF4-FFF2-40B4-BE49-F238E27FC236}">
                <a16:creationId xmlns:a16="http://schemas.microsoft.com/office/drawing/2014/main" id="{AD3E17C8-2C7B-F838-0F90-9DF79A8765DE}"/>
              </a:ext>
            </a:extLst>
          </p:cNvPr>
          <p:cNvSpPr/>
          <p:nvPr userDrawn="1"/>
        </p:nvSpPr>
        <p:spPr>
          <a:xfrm flipH="1">
            <a:off x="6019780" y="16002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pic>
        <p:nvPicPr>
          <p:cNvPr id="7" name="Picture 8">
            <a:extLst>
              <a:ext uri="{FF2B5EF4-FFF2-40B4-BE49-F238E27FC236}">
                <a16:creationId xmlns:a16="http://schemas.microsoft.com/office/drawing/2014/main" id="{D3550EF6-3C3B-90F6-23CB-8314724D54A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101025" y="5408219"/>
            <a:ext cx="3701801" cy="1219200"/>
          </a:xfrm>
          <a:prstGeom prst="rect">
            <a:avLst/>
          </a:prstGeom>
        </p:spPr>
      </p:pic>
    </p:spTree>
    <p:extLst>
      <p:ext uri="{BB962C8B-B14F-4D97-AF65-F5344CB8AC3E}">
        <p14:creationId xmlns:p14="http://schemas.microsoft.com/office/powerpoint/2010/main" val="37445433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ADB91185-6925-DCEF-F674-52BC915CC5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210" y="0"/>
            <a:ext cx="12213210" cy="6858000"/>
          </a:xfrm>
          <a:prstGeom prst="rect">
            <a:avLst/>
          </a:prstGeom>
        </p:spPr>
      </p:pic>
      <p:sp>
        <p:nvSpPr>
          <p:cNvPr id="6" name="Title 1">
            <a:extLst>
              <a:ext uri="{FF2B5EF4-FFF2-40B4-BE49-F238E27FC236}">
                <a16:creationId xmlns:a16="http://schemas.microsoft.com/office/drawing/2014/main" id="{EB4CD311-CF68-87D0-0C38-AB49AB8AEAA2}"/>
              </a:ext>
            </a:extLst>
          </p:cNvPr>
          <p:cNvSpPr>
            <a:spLocks noGrp="1"/>
          </p:cNvSpPr>
          <p:nvPr>
            <p:ph type="ctrTitle" hasCustomPrompt="1"/>
          </p:nvPr>
        </p:nvSpPr>
        <p:spPr>
          <a:xfrm>
            <a:off x="7849056" y="2895600"/>
            <a:ext cx="3734773" cy="838200"/>
          </a:xfrm>
          <a:prstGeom prst="rect">
            <a:avLst/>
          </a:prstGeom>
        </p:spPr>
        <p:txBody>
          <a:bodyPr>
            <a:noAutofit/>
          </a:bodyPr>
          <a:lstStyle>
            <a:lvl1pPr algn="l">
              <a:defRPr sz="4400" b="1">
                <a:solidFill>
                  <a:srgbClr val="005D3E"/>
                </a:solidFill>
                <a:latin typeface="+mn-lt"/>
              </a:defRPr>
            </a:lvl1pPr>
          </a:lstStyle>
          <a:p>
            <a:r>
              <a:rPr lang="en-US"/>
              <a:t>www.ccok.com</a:t>
            </a:r>
          </a:p>
        </p:txBody>
      </p:sp>
      <p:pic>
        <p:nvPicPr>
          <p:cNvPr id="7" name="Picture 8">
            <a:extLst>
              <a:ext uri="{FF2B5EF4-FFF2-40B4-BE49-F238E27FC236}">
                <a16:creationId xmlns:a16="http://schemas.microsoft.com/office/drawing/2014/main" id="{01D60206-43E6-7B28-6F13-0C23A6B80F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308" y="2362200"/>
            <a:ext cx="4858614" cy="1600200"/>
          </a:xfrm>
          <a:prstGeom prst="rect">
            <a:avLst/>
          </a:prstGeom>
        </p:spPr>
      </p:pic>
    </p:spTree>
    <p:extLst>
      <p:ext uri="{BB962C8B-B14F-4D97-AF65-F5344CB8AC3E}">
        <p14:creationId xmlns:p14="http://schemas.microsoft.com/office/powerpoint/2010/main" val="33763643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_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65490" y="6356350"/>
            <a:ext cx="2082601" cy="349250"/>
          </a:xfrm>
        </p:spPr>
        <p:txBody>
          <a:bodyPr/>
          <a:lstStyle>
            <a:lvl1pPr>
              <a:defRPr>
                <a:solidFill>
                  <a:schemeClr val="tx2"/>
                </a:solidFill>
              </a:defRPr>
            </a:lvl1pPr>
          </a:lstStyle>
          <a:p>
            <a:fld id="{A85A62CF-5D97-44F8-AA15-4071A0EF29A1}" type="datetime1">
              <a:rPr lang="en-US" smtClean="0"/>
              <a:pPr/>
              <a:t>9/25/2025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pic>
        <p:nvPicPr>
          <p:cNvPr id="6" name="Graphic 5">
            <a:extLst>
              <a:ext uri="{FF2B5EF4-FFF2-40B4-BE49-F238E27FC236}">
                <a16:creationId xmlns:a16="http://schemas.microsoft.com/office/drawing/2014/main" id="{417ADA32-83C8-693E-0104-D1D7D50E7C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19834" cy="6858000"/>
          </a:xfrm>
          <a:prstGeom prst="rect">
            <a:avLst/>
          </a:prstGeom>
        </p:spPr>
      </p:pic>
      <p:sp>
        <p:nvSpPr>
          <p:cNvPr id="7" name="TextBox 6">
            <a:extLst>
              <a:ext uri="{FF2B5EF4-FFF2-40B4-BE49-F238E27FC236}">
                <a16:creationId xmlns:a16="http://schemas.microsoft.com/office/drawing/2014/main" id="{94D5EBF7-ED1B-082E-DDBD-BDEF9D4706AF}"/>
              </a:ext>
            </a:extLst>
          </p:cNvPr>
          <p:cNvSpPr txBox="1"/>
          <p:nvPr userDrawn="1"/>
        </p:nvSpPr>
        <p:spPr>
          <a:xfrm>
            <a:off x="3504525" y="2105562"/>
            <a:ext cx="2896354" cy="1323439"/>
          </a:xfrm>
          <a:prstGeom prst="rect">
            <a:avLst/>
          </a:prstGeom>
          <a:noFill/>
        </p:spPr>
        <p:txBody>
          <a:bodyPr wrap="square" rtlCol="0">
            <a:spAutoFit/>
          </a:bodyPr>
          <a:lstStyle/>
          <a:p>
            <a:r>
              <a:rPr lang="en-US" sz="8000" b="1">
                <a:solidFill>
                  <a:schemeClr val="bg1"/>
                </a:solidFill>
              </a:rPr>
              <a:t>Thank</a:t>
            </a:r>
          </a:p>
        </p:txBody>
      </p:sp>
      <p:sp>
        <p:nvSpPr>
          <p:cNvPr id="8" name="TextBox 7">
            <a:extLst>
              <a:ext uri="{FF2B5EF4-FFF2-40B4-BE49-F238E27FC236}">
                <a16:creationId xmlns:a16="http://schemas.microsoft.com/office/drawing/2014/main" id="{44215C6A-03E3-5599-E242-4565222E8C24}"/>
              </a:ext>
            </a:extLst>
          </p:cNvPr>
          <p:cNvSpPr txBox="1"/>
          <p:nvPr userDrawn="1"/>
        </p:nvSpPr>
        <p:spPr>
          <a:xfrm>
            <a:off x="6629538" y="3124200"/>
            <a:ext cx="2972574" cy="1323439"/>
          </a:xfrm>
          <a:prstGeom prst="rect">
            <a:avLst/>
          </a:prstGeom>
          <a:noFill/>
        </p:spPr>
        <p:txBody>
          <a:bodyPr wrap="square" rtlCol="0">
            <a:spAutoFit/>
          </a:bodyPr>
          <a:lstStyle/>
          <a:p>
            <a:r>
              <a:rPr lang="en-US" sz="8000" b="1">
                <a:solidFill>
                  <a:srgbClr val="007852"/>
                </a:solidFill>
              </a:rPr>
              <a:t>You</a:t>
            </a:r>
          </a:p>
        </p:txBody>
      </p:sp>
    </p:spTree>
    <p:extLst>
      <p:ext uri="{BB962C8B-B14F-4D97-AF65-F5344CB8AC3E}">
        <p14:creationId xmlns:p14="http://schemas.microsoft.com/office/powerpoint/2010/main" val="7418012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64390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erson and person sitting on a couch&#10;&#10;AI-generated content may be incorrect.">
            <a:extLst>
              <a:ext uri="{FF2B5EF4-FFF2-40B4-BE49-F238E27FC236}">
                <a16:creationId xmlns:a16="http://schemas.microsoft.com/office/drawing/2014/main" id="{E33ADFA5-6732-234F-2372-394CCE2B70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1385840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484168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Picture 5" descr="A person and person smiling&#10;&#10;AI-generated content may be incorrect.">
            <a:extLst>
              <a:ext uri="{FF2B5EF4-FFF2-40B4-BE49-F238E27FC236}">
                <a16:creationId xmlns:a16="http://schemas.microsoft.com/office/drawing/2014/main" id="{42B5942C-685D-BE96-9B6B-4883F7E7F8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7627003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6" name="Picture 5" descr="A person holding a child on his back&#10;&#10;AI-generated content may be incorrect.">
            <a:extLst>
              <a:ext uri="{FF2B5EF4-FFF2-40B4-BE49-F238E27FC236}">
                <a16:creationId xmlns:a16="http://schemas.microsoft.com/office/drawing/2014/main" id="{39F42099-E607-9847-9C5F-B453E69FF7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42520066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Picture 5" descr="A blue and white logo&#10;&#10;AI-generated content may be incorrect.">
            <a:extLst>
              <a:ext uri="{FF2B5EF4-FFF2-40B4-BE49-F238E27FC236}">
                <a16:creationId xmlns:a16="http://schemas.microsoft.com/office/drawing/2014/main" id="{7F89AEE9-CFD6-4D20-4B8A-0ED430D347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5166139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6" name="Picture 5" descr="A white background with blue and white text&#10;&#10;AI-generated content may be incorrect.">
            <a:extLst>
              <a:ext uri="{FF2B5EF4-FFF2-40B4-BE49-F238E27FC236}">
                <a16:creationId xmlns:a16="http://schemas.microsoft.com/office/drawing/2014/main" id="{BA4CADB4-8129-3EC9-44D5-67A7846EE8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7556132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6" name="Picture 5" descr="A blue and white logo&#10;&#10;AI-generated content may be incorrect.">
            <a:extLst>
              <a:ext uri="{FF2B5EF4-FFF2-40B4-BE49-F238E27FC236}">
                <a16:creationId xmlns:a16="http://schemas.microsoft.com/office/drawing/2014/main" id="{9D2B5F37-AC0F-3938-FDD9-A36391298B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28320764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pic>
        <p:nvPicPr>
          <p:cNvPr id="6" name="Picture 5" descr="A white background with blue text&#10;&#10;AI-generated content may be incorrect.">
            <a:extLst>
              <a:ext uri="{FF2B5EF4-FFF2-40B4-BE49-F238E27FC236}">
                <a16:creationId xmlns:a16="http://schemas.microsoft.com/office/drawing/2014/main" id="{FF31DA4B-A9AA-8F86-99A2-C64A9C23CA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99149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pic>
        <p:nvPicPr>
          <p:cNvPr id="6" name="Picture 5" descr="A white background with blue and white lines&#10;&#10;AI-generated content may be incorrect.">
            <a:extLst>
              <a:ext uri="{FF2B5EF4-FFF2-40B4-BE49-F238E27FC236}">
                <a16:creationId xmlns:a16="http://schemas.microsoft.com/office/drawing/2014/main" id="{37836D5E-0576-0DDD-5317-3C2A20D1D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89694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FAF6-240E-4913-A2CD-1ED55CFD2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29A25-0ED9-4E03-8E33-2227711C1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517A5D-0485-42E5-A384-0321A61B2300}"/>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349ACA43-5C8D-4882-9C9A-C276A19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03CA7-CB5C-4792-95F5-312F7203EC87}"/>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6586842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7566-054E-419F-8B13-7DB3564FD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E5A18-8269-4FAF-BB98-0D7055A9A2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99B1F-565E-4258-B504-240158B0A68A}"/>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C004703E-0954-4EE8-B2EA-1A3ECDFCB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4023A-CBC8-4D72-819F-99E96FE969DE}"/>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5456251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A80B-BC0B-4970-8CDC-39E917A87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7B8CDA-CB0B-41BE-97D2-8C20CF873A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67E-0D68-4F94-954C-BF89E7CBF5B8}"/>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BCEA8695-34E5-42D2-B56A-9F7D7C14E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70B70-5919-401E-BA93-9EF802D8D3A6}"/>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311022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FD49647-D199-4938-B657-CF33FBE3A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2146871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785C-D9C9-4960-BF4B-FB0FCF1A8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5A7B0-345D-4E5C-8618-A704B47DDC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4BF54-403A-4FD8-8D54-69605A3C64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CB4FB-C3EE-4B9A-A7BF-B6CF5C0EDC9D}"/>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6" name="Footer Placeholder 5">
            <a:extLst>
              <a:ext uri="{FF2B5EF4-FFF2-40B4-BE49-F238E27FC236}">
                <a16:creationId xmlns:a16="http://schemas.microsoft.com/office/drawing/2014/main" id="{F224BF2A-C817-4D5E-B123-F84D1F4FB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F7BA0-28BA-409E-AEC9-C91C4045806E}"/>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281769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3AA0-568A-47C8-A2DD-C9860549E6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D9E0D8-0998-4C12-8231-7FF5EB930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F4D4B-0739-434B-8373-89002AA5FB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4AFAF-7C57-46B2-9791-A9A49B316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E0A5F4-4BB8-4DB3-855D-EAA05A3448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6078E-5E9F-47B1-BBAF-13DB6AF77A30}"/>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8" name="Footer Placeholder 7">
            <a:extLst>
              <a:ext uri="{FF2B5EF4-FFF2-40B4-BE49-F238E27FC236}">
                <a16:creationId xmlns:a16="http://schemas.microsoft.com/office/drawing/2014/main" id="{F5DE4F59-9517-4EC2-85D2-5F78E567C8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9FE70-4530-4419-8E41-4D5B4D08AD92}"/>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831810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9941-065E-4746-8DF7-D739E8DD8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C56AD-D199-462D-B634-D1261FF9F81A}"/>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4" name="Footer Placeholder 3">
            <a:extLst>
              <a:ext uri="{FF2B5EF4-FFF2-40B4-BE49-F238E27FC236}">
                <a16:creationId xmlns:a16="http://schemas.microsoft.com/office/drawing/2014/main" id="{3EEDB97B-4158-4223-9BF6-B027EDCCD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722E21-102F-40AA-BB3F-64CD15D1DD19}"/>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6550343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B6DA4-BCC4-41D4-91ED-1F49D457B7E7}"/>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3" name="Footer Placeholder 2">
            <a:extLst>
              <a:ext uri="{FF2B5EF4-FFF2-40B4-BE49-F238E27FC236}">
                <a16:creationId xmlns:a16="http://schemas.microsoft.com/office/drawing/2014/main" id="{00E19B7A-AC7F-42B9-A4F3-3B04B88F10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033E56-44C8-483B-BE12-2514448AA6D2}"/>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7329897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A3C-D64F-4DF6-A077-2A3B1F46E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EE5846-E787-4CCB-882C-F1B097DAF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2238D7-F99A-406F-9D43-156F487FC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F902D2-8629-4BC3-A936-AC51EB4B6468}"/>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6" name="Footer Placeholder 5">
            <a:extLst>
              <a:ext uri="{FF2B5EF4-FFF2-40B4-BE49-F238E27FC236}">
                <a16:creationId xmlns:a16="http://schemas.microsoft.com/office/drawing/2014/main" id="{CD266797-53C2-4244-846B-34890071C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2F2BD-E3C0-46E2-9F03-D0730B58A9C0}"/>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8128388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1EE7-53D8-4ADE-A86E-8491E5AD5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9ED67F-768B-46D7-9C89-FCF6DF891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A7465F-0FD0-47E0-B678-497723695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8F620-5275-4AEF-9CE9-8C0D8D276D24}"/>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6" name="Footer Placeholder 5">
            <a:extLst>
              <a:ext uri="{FF2B5EF4-FFF2-40B4-BE49-F238E27FC236}">
                <a16:creationId xmlns:a16="http://schemas.microsoft.com/office/drawing/2014/main" id="{051334BC-04F3-4E9B-BBCC-4A7274083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A66BA-BD05-4CB0-A0F5-20993D193606}"/>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7956665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A1A4-A542-4EE4-B40A-802C5D5D1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3E0D5-9A14-430F-878B-7D00CD53C5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D43D7-C8E0-46BE-8D17-27528149983D}"/>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36BA2302-8D44-459F-9AB9-EA05664F4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EE4BD-2A03-4A5C-A178-DA8B9C969FF0}"/>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3745895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EBFC62-676A-46DA-9600-E7DD404ECE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81DD9-686E-48B2-A931-FFA7A61B0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62B5F-8DBA-4CEF-A3F0-7B780968FE66}"/>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BE7E29D5-2BA6-48C0-8248-B003697B1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9D8D0-7D21-478C-AAB6-49A668B9D183}"/>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3836826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40134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7228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4645199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924082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0668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24484023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867597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355258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864449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2946636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1026993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98562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038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9215485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96543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260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1642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135284401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0094239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Tree>
    <p:extLst>
      <p:ext uri="{BB962C8B-B14F-4D97-AF65-F5344CB8AC3E}">
        <p14:creationId xmlns:p14="http://schemas.microsoft.com/office/powerpoint/2010/main" val="264798201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25978706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609543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63999557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ank you motif">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8" name="Picture Placeholder 17">
            <a:extLst>
              <a:ext uri="{FF2B5EF4-FFF2-40B4-BE49-F238E27FC236}">
                <a16:creationId xmlns:a16="http://schemas.microsoft.com/office/drawing/2014/main" id="{81CA9949-E77A-08AC-5978-0697D4FC8521}"/>
              </a:ext>
            </a:extLst>
          </p:cNvPr>
          <p:cNvSpPr>
            <a:spLocks noGrp="1"/>
          </p:cNvSpPr>
          <p:nvPr>
            <p:ph type="pic" sz="quarter" idx="13"/>
          </p:nvPr>
        </p:nvSpPr>
        <p:spPr>
          <a:xfrm>
            <a:off x="6430541" y="0"/>
            <a:ext cx="5761459" cy="6858000"/>
          </a:xfrm>
          <a:custGeom>
            <a:avLst/>
            <a:gdLst>
              <a:gd name="connsiteX0" fmla="*/ 0 w 5761459"/>
              <a:gd name="connsiteY0" fmla="*/ 0 h 6858000"/>
              <a:gd name="connsiteX1" fmla="*/ 5761459 w 5761459"/>
              <a:gd name="connsiteY1" fmla="*/ 0 h 6858000"/>
              <a:gd name="connsiteX2" fmla="*/ 5761459 w 5761459"/>
              <a:gd name="connsiteY2" fmla="*/ 6858000 h 6858000"/>
              <a:gd name="connsiteX3" fmla="*/ 3387473 w 5761459"/>
              <a:gd name="connsiteY3" fmla="*/ 6858000 h 6858000"/>
              <a:gd name="connsiteX4" fmla="*/ 8575 w 5761459"/>
              <a:gd name="connsiteY4" fmla="*/ 3807578 h 6858000"/>
              <a:gd name="connsiteX5" fmla="*/ 0 w 5761459"/>
              <a:gd name="connsiteY5" fmla="*/ 3637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1459" h="6858000">
                <a:moveTo>
                  <a:pt x="0" y="0"/>
                </a:moveTo>
                <a:lnTo>
                  <a:pt x="5761459" y="0"/>
                </a:lnTo>
                <a:lnTo>
                  <a:pt x="5761459" y="6858000"/>
                </a:lnTo>
                <a:lnTo>
                  <a:pt x="3387473" y="6858000"/>
                </a:lnTo>
                <a:cubicBezTo>
                  <a:pt x="1630388" y="6858000"/>
                  <a:pt x="182676" y="5522166"/>
                  <a:pt x="8575" y="3807578"/>
                </a:cubicBezTo>
                <a:lnTo>
                  <a:pt x="0" y="3637729"/>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D4729837-8C3C-E603-3EBA-6352F28B1A5B}"/>
              </a:ext>
            </a:extLst>
          </p:cNvPr>
          <p:cNvSpPr>
            <a:spLocks noGrp="1"/>
          </p:cNvSpPr>
          <p:nvPr>
            <p:ph type="title"/>
          </p:nvPr>
        </p:nvSpPr>
        <p:spPr>
          <a:xfrm>
            <a:off x="609600" y="0"/>
            <a:ext cx="5486400" cy="1498600"/>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861C2D98-B25E-4B75-9198-75BF86096A28}"/>
              </a:ext>
            </a:extLst>
          </p:cNvPr>
          <p:cNvSpPr>
            <a:spLocks noGrp="1"/>
          </p:cNvSpPr>
          <p:nvPr>
            <p:ph sz="half" idx="1"/>
          </p:nvPr>
        </p:nvSpPr>
        <p:spPr>
          <a:xfrm>
            <a:off x="609602" y="1656082"/>
            <a:ext cx="5486399" cy="4419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4">
            <a:extLst>
              <a:ext uri="{FF2B5EF4-FFF2-40B4-BE49-F238E27FC236}">
                <a16:creationId xmlns:a16="http://schemas.microsoft.com/office/drawing/2014/main" id="{F958568B-0F7E-5A28-3073-A8BC7000F85D}"/>
              </a:ext>
            </a:extLst>
          </p:cNvPr>
          <p:cNvSpPr>
            <a:spLocks noGrp="1"/>
          </p:cNvSpPr>
          <p:nvPr>
            <p:ph type="body" sz="quarter" idx="12" hasCustomPrompt="1"/>
          </p:nvPr>
        </p:nvSpPr>
        <p:spPr>
          <a:xfrm>
            <a:off x="2269067" y="6397626"/>
            <a:ext cx="5486400"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71581519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569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3068017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6085643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178743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819846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1216210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5107559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505453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8A380-217B-45A7-92D6-C78D16A68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5837906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6F6A-9207-4567-B120-31C7E8D56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BB4B9-2BAF-4861-B8A4-D0FECCA95BCE}"/>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A6EE2BB3-3E03-430A-BE88-0C511667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D001-951B-4308-88BE-DC35555F3457}"/>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BE754C01-876F-4CFF-9B96-E1F0A1E16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4106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840EC-D142-4EF5-8DCA-3956332C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147059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445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934111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5133384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0538079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9341172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706456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564786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7614476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0229585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7888850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age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F6583-42B3-4F6F-AA58-843A6E64BE5C}"/>
              </a:ext>
            </a:extLst>
          </p:cNvPr>
          <p:cNvSpPr/>
          <p:nvPr userDrawn="1"/>
        </p:nvSpPr>
        <p:spPr>
          <a:xfrm>
            <a:off x="-1" y="4660210"/>
            <a:ext cx="12190593" cy="2197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sp>
        <p:nvSpPr>
          <p:cNvPr id="6" name="Picture Placeholder 5"/>
          <p:cNvSpPr>
            <a:spLocks noGrp="1"/>
          </p:cNvSpPr>
          <p:nvPr>
            <p:ph type="pic" sz="quarter" idx="10" hasCustomPrompt="1"/>
          </p:nvPr>
        </p:nvSpPr>
        <p:spPr>
          <a:xfrm>
            <a:off x="-1" y="1"/>
            <a:ext cx="10363200" cy="4359236"/>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10" name="Title 1"/>
          <p:cNvSpPr>
            <a:spLocks noGrp="1"/>
          </p:cNvSpPr>
          <p:nvPr>
            <p:ph type="ctrTitle" hasCustomPrompt="1"/>
          </p:nvPr>
        </p:nvSpPr>
        <p:spPr bwMode="white">
          <a:xfrm>
            <a:off x="590548" y="4854563"/>
            <a:ext cx="9769488" cy="615553"/>
          </a:xfrm>
        </p:spPr>
        <p:txBody>
          <a:bodyPr anchor="b"/>
          <a:lstStyle>
            <a:lvl1pPr algn="l">
              <a:lnSpc>
                <a:spcPct val="80000"/>
              </a:lnSpc>
              <a:defRPr sz="3400" b="1" i="0" cap="none" baseline="0">
                <a:solidFill>
                  <a:schemeClr val="tx1"/>
                </a:solidFill>
                <a:latin typeface="+mj-lt"/>
                <a:cs typeface="Georgia Bold" charset="0"/>
              </a:defRPr>
            </a:lvl1pPr>
          </a:lstStyle>
          <a:p>
            <a:r>
              <a:rPr lang="en-US"/>
              <a:t>Presentation Title</a:t>
            </a:r>
          </a:p>
        </p:txBody>
      </p:sp>
      <p:sp>
        <p:nvSpPr>
          <p:cNvPr id="9" name="Subtitle 2"/>
          <p:cNvSpPr>
            <a:spLocks noGrp="1"/>
          </p:cNvSpPr>
          <p:nvPr>
            <p:ph type="subTitle" idx="1" hasCustomPrompt="1"/>
          </p:nvPr>
        </p:nvSpPr>
        <p:spPr bwMode="white">
          <a:xfrm>
            <a:off x="590549" y="5599409"/>
            <a:ext cx="9769488" cy="231825"/>
          </a:xfrm>
        </p:spPr>
        <p:txBody>
          <a:bodyPr anchor="ctr">
            <a:noAutofit/>
          </a:bodyPr>
          <a:lstStyle>
            <a:lvl1pPr marL="0" indent="0" algn="l">
              <a:lnSpc>
                <a:spcPct val="80000"/>
              </a:lnSpc>
              <a:spcBef>
                <a:spcPts val="300"/>
              </a:spcBef>
              <a:buNone/>
              <a:defRPr sz="1800" b="0" i="0" cap="none" spc="0" baseline="0">
                <a:solidFill>
                  <a:schemeClr val="tx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a:extLst>
              <a:ext uri="{FF2B5EF4-FFF2-40B4-BE49-F238E27FC236}">
                <a16:creationId xmlns:a16="http://schemas.microsoft.com/office/drawing/2014/main" id="{E69EFC6A-7316-466A-91AA-62F869B8CE9C}"/>
              </a:ext>
            </a:extLst>
          </p:cNvPr>
          <p:cNvSpPr/>
          <p:nvPr/>
        </p:nvSpPr>
        <p:spPr>
          <a:xfrm>
            <a:off x="10360042" y="1"/>
            <a:ext cx="455729" cy="4359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sp>
        <p:nvSpPr>
          <p:cNvPr id="14" name="Rectangle 13">
            <a:extLst>
              <a:ext uri="{FF2B5EF4-FFF2-40B4-BE49-F238E27FC236}">
                <a16:creationId xmlns:a16="http://schemas.microsoft.com/office/drawing/2014/main" id="{7E101183-84EB-4F92-B06D-0732D22200FA}"/>
              </a:ext>
            </a:extLst>
          </p:cNvPr>
          <p:cNvSpPr/>
          <p:nvPr/>
        </p:nvSpPr>
        <p:spPr>
          <a:xfrm>
            <a:off x="10815765" y="1"/>
            <a:ext cx="1374827" cy="4359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pic>
        <p:nvPicPr>
          <p:cNvPr id="19" name="Picture 18">
            <a:extLst>
              <a:ext uri="{FF2B5EF4-FFF2-40B4-BE49-F238E27FC236}">
                <a16:creationId xmlns:a16="http://schemas.microsoft.com/office/drawing/2014/main" id="{C3D7D108-3C1E-499D-8D37-40F5500F9586}"/>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7" name="Content Placeholder 6">
            <a:extLst>
              <a:ext uri="{FF2B5EF4-FFF2-40B4-BE49-F238E27FC236}">
                <a16:creationId xmlns:a16="http://schemas.microsoft.com/office/drawing/2014/main" id="{266C100E-6070-4BBA-9C2E-FE70FE714F5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22" name="Content Placeholder 6">
            <a:extLst>
              <a:ext uri="{FF2B5EF4-FFF2-40B4-BE49-F238E27FC236}">
                <a16:creationId xmlns:a16="http://schemas.microsoft.com/office/drawing/2014/main" id="{BE855949-FB2F-4233-9048-692D8A9503EF}"/>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
        <p:nvSpPr>
          <p:cNvPr id="11" name="Footer Placeholder 4">
            <a:extLst>
              <a:ext uri="{FF2B5EF4-FFF2-40B4-BE49-F238E27FC236}">
                <a16:creationId xmlns:a16="http://schemas.microsoft.com/office/drawing/2014/main" id="{3F5182DC-813B-4FE6-B914-6ADC89D4F053}"/>
              </a:ext>
            </a:extLst>
          </p:cNvPr>
          <p:cNvSpPr txBox="1"/>
          <p:nvPr userDrawn="1"/>
        </p:nvSpPr>
        <p:spPr>
          <a:xfrm>
            <a:off x="2563457" y="622466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1465433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123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3" name="Title 1">
            <a:extLst>
              <a:ext uri="{FF2B5EF4-FFF2-40B4-BE49-F238E27FC236}">
                <a16:creationId xmlns:a16="http://schemas.microsoft.com/office/drawing/2014/main" id="{8AC0D03F-F761-764B-8C25-975C1CFF96A1}"/>
              </a:ext>
            </a:extLst>
          </p:cNvPr>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4" name="Subtitle 2">
            <a:extLst>
              <a:ext uri="{FF2B5EF4-FFF2-40B4-BE49-F238E27FC236}">
                <a16:creationId xmlns:a16="http://schemas.microsoft.com/office/drawing/2014/main" id="{CDE42373-4557-BB4F-9297-F9E4DB718369}"/>
              </a:ext>
            </a:extLst>
          </p:cNvPr>
          <p:cNvSpPr>
            <a:spLocks noGrp="1"/>
          </p:cNvSpPr>
          <p:nvPr>
            <p:ph type="subTitle" idx="1" hasCustomPrompt="1"/>
          </p:nvPr>
        </p:nvSpPr>
        <p:spPr bwMode="white">
          <a:xfrm>
            <a:off x="609606" y="5345291"/>
            <a:ext cx="5195145" cy="335328"/>
          </a:xfrm>
        </p:spPr>
        <p:txBody>
          <a:bodyPr anchor="t">
            <a:noAutofit/>
          </a:bodyPr>
          <a:lstStyle>
            <a:lvl1pPr marL="0" indent="0" algn="l">
              <a:lnSpc>
                <a:spcPct val="80000"/>
              </a:lnSpc>
              <a:spcBef>
                <a:spcPts val="300"/>
              </a:spcBef>
              <a:buNone/>
              <a:defRPr sz="11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pic>
        <p:nvPicPr>
          <p:cNvPr id="10" name="Picture 9">
            <a:extLst>
              <a:ext uri="{FF2B5EF4-FFF2-40B4-BE49-F238E27FC236}">
                <a16:creationId xmlns:a16="http://schemas.microsoft.com/office/drawing/2014/main" id="{276C6A54-B49F-474C-98C2-17F05A03935E}"/>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7551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14" name="Rectangle 13"/>
          <p:cNvSpPr/>
          <p:nvPr userDrawn="1"/>
        </p:nvSpPr>
        <p:spPr>
          <a:xfrm>
            <a:off x="3" y="0"/>
            <a:ext cx="10365900" cy="6027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itle 1"/>
          <p:cNvSpPr>
            <a:spLocks noGrp="1"/>
          </p:cNvSpPr>
          <p:nvPr>
            <p:ph type="ctrTitle" hasCustomPrompt="1"/>
          </p:nvPr>
        </p:nvSpPr>
        <p:spPr bwMode="white">
          <a:xfrm>
            <a:off x="609599" y="3594839"/>
            <a:ext cx="8949708"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597652" y="4957304"/>
            <a:ext cx="8950817" cy="224305"/>
          </a:xfrm>
        </p:spPr>
        <p:txBody>
          <a:bodyPr anchor="t">
            <a:noAutofit/>
          </a:bodyPr>
          <a:lstStyle>
            <a:lvl1pPr marL="0" indent="0" algn="l">
              <a:lnSpc>
                <a:spcPct val="80000"/>
              </a:lnSpc>
              <a:spcBef>
                <a:spcPts val="300"/>
              </a:spcBef>
              <a:buNone/>
              <a:defRPr sz="18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p:cNvSpPr/>
          <p:nvPr userDrawn="1"/>
        </p:nvSpPr>
        <p:spPr>
          <a:xfrm>
            <a:off x="10362008" y="0"/>
            <a:ext cx="451104" cy="6027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5" name="Rectangle 14"/>
          <p:cNvSpPr/>
          <p:nvPr userDrawn="1"/>
        </p:nvSpPr>
        <p:spPr>
          <a:xfrm>
            <a:off x="10813112" y="0"/>
            <a:ext cx="1378888" cy="6027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18AFBE29-B67E-4A05-952C-9864D44ED670}"/>
              </a:ext>
            </a:extLst>
          </p:cNvPr>
          <p:cNvSpPr/>
          <p:nvPr userDrawn="1"/>
        </p:nvSpPr>
        <p:spPr>
          <a:xfrm>
            <a:off x="-1" y="6145314"/>
            <a:ext cx="12190593"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pic>
        <p:nvPicPr>
          <p:cNvPr id="12" name="Picture 11">
            <a:extLst>
              <a:ext uri="{FF2B5EF4-FFF2-40B4-BE49-F238E27FC236}">
                <a16:creationId xmlns:a16="http://schemas.microsoft.com/office/drawing/2014/main" id="{FA0FA984-441D-41F2-9BF6-A8DE8AB463B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16" name="Content Placeholder 6">
            <a:extLst>
              <a:ext uri="{FF2B5EF4-FFF2-40B4-BE49-F238E27FC236}">
                <a16:creationId xmlns:a16="http://schemas.microsoft.com/office/drawing/2014/main" id="{978CCD43-5B42-48BC-8449-86DAC08389A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17" name="Content Placeholder 6">
            <a:extLst>
              <a:ext uri="{FF2B5EF4-FFF2-40B4-BE49-F238E27FC236}">
                <a16:creationId xmlns:a16="http://schemas.microsoft.com/office/drawing/2014/main" id="{A2DF2E7B-0090-4D72-9F85-E28EF579C7BB}"/>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Tree>
    <p:extLst>
      <p:ext uri="{BB962C8B-B14F-4D97-AF65-F5344CB8AC3E}">
        <p14:creationId xmlns:p14="http://schemas.microsoft.com/office/powerpoint/2010/main" val="1400040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chemeClr val="accent1"/>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609601" y="5345291"/>
            <a:ext cx="6796963" cy="335328"/>
          </a:xfrm>
        </p:spPr>
        <p:txBody>
          <a:bodyPr anchor="t">
            <a:noAutofit/>
          </a:bodyPr>
          <a:lstStyle>
            <a:lvl1pPr marL="0" indent="0" algn="l">
              <a:lnSpc>
                <a:spcPct val="80000"/>
              </a:lnSpc>
              <a:spcBef>
                <a:spcPts val="300"/>
              </a:spcBef>
              <a:buNone/>
              <a:defRPr sz="1100" b="0" i="0" cap="none" spc="0" baseline="0">
                <a:solidFill>
                  <a:schemeClr val="accent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5" name="Text Placeholder 3">
            <a:extLst>
              <a:ext uri="{FF2B5EF4-FFF2-40B4-BE49-F238E27FC236}">
                <a16:creationId xmlns:a16="http://schemas.microsoft.com/office/drawing/2014/main" id="{E05A7F70-6876-3645-94E2-04BEEB96B69C}"/>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Tree>
    <p:extLst>
      <p:ext uri="{BB962C8B-B14F-4D97-AF65-F5344CB8AC3E}">
        <p14:creationId xmlns:p14="http://schemas.microsoft.com/office/powerpoint/2010/main" val="2140774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15" name="Picture Placeholder 5"/>
          <p:cNvSpPr>
            <a:spLocks noGrp="1"/>
          </p:cNvSpPr>
          <p:nvPr>
            <p:ph type="pic" sz="quarter" idx="10" hasCustomPrompt="1"/>
          </p:nvPr>
        </p:nvSpPr>
        <p:spPr>
          <a:xfrm>
            <a:off x="3" y="0"/>
            <a:ext cx="10360036" cy="68580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19" name="Text Placeholder 18"/>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sp>
        <p:nvSpPr>
          <p:cNvPr id="8" name="Rectangle 7">
            <a:extLst>
              <a:ext uri="{FF2B5EF4-FFF2-40B4-BE49-F238E27FC236}">
                <a16:creationId xmlns:a16="http://schemas.microsoft.com/office/drawing/2014/main" id="{3F8D7CB4-AC62-9F48-A705-796142F13742}"/>
              </a:ext>
            </a:extLst>
          </p:cNvPr>
          <p:cNvSpPr/>
          <p:nvPr userDrawn="1"/>
        </p:nvSpPr>
        <p:spPr>
          <a:xfrm>
            <a:off x="10360037"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0" name="Rectangle 9">
            <a:extLst>
              <a:ext uri="{FF2B5EF4-FFF2-40B4-BE49-F238E27FC236}">
                <a16:creationId xmlns:a16="http://schemas.microsoft.com/office/drawing/2014/main" id="{6E499CCF-DB5D-1147-8D19-56CAAB4805CA}"/>
              </a:ext>
            </a:extLst>
          </p:cNvPr>
          <p:cNvSpPr/>
          <p:nvPr userDrawn="1"/>
        </p:nvSpPr>
        <p:spPr>
          <a:xfrm>
            <a:off x="10818581" y="0"/>
            <a:ext cx="13734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Rectangle 1">
            <a:extLst>
              <a:ext uri="{FF2B5EF4-FFF2-40B4-BE49-F238E27FC236}">
                <a16:creationId xmlns:a16="http://schemas.microsoft.com/office/drawing/2014/main" id="{D5F36BB4-A476-D544-9439-C5AAFC82782F}"/>
              </a:ext>
            </a:extLst>
          </p:cNvPr>
          <p:cNvSpPr/>
          <p:nvPr userDrawn="1"/>
        </p:nvSpPr>
        <p:spPr>
          <a:xfrm>
            <a:off x="5971575" y="3244334"/>
            <a:ext cx="248786" cy="369332"/>
          </a:xfrm>
          <a:prstGeom prst="rect">
            <a:avLst/>
          </a:prstGeom>
        </p:spPr>
        <p:txBody>
          <a:bodyPr wrap="none">
            <a:spAutoFit/>
          </a:bodyPr>
          <a:lstStyle/>
          <a:p>
            <a:r>
              <a:rPr lang="en-US" sz="1800"/>
              <a:t> </a:t>
            </a:r>
          </a:p>
        </p:txBody>
      </p:sp>
      <p:sp>
        <p:nvSpPr>
          <p:cNvPr id="11" name="Text Placeholder 4">
            <a:extLst>
              <a:ext uri="{FF2B5EF4-FFF2-40B4-BE49-F238E27FC236}">
                <a16:creationId xmlns:a16="http://schemas.microsoft.com/office/drawing/2014/main" id="{89EF3B69-9B8A-0B4A-BB91-E099E939B80D}"/>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26122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10" name="Rectangle 9"/>
          <p:cNvSpPr/>
          <p:nvPr userDrawn="1"/>
        </p:nvSpPr>
        <p:spPr>
          <a:xfrm>
            <a:off x="3" y="0"/>
            <a:ext cx="10365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8" name="Rectangle 7">
            <a:extLst>
              <a:ext uri="{FF2B5EF4-FFF2-40B4-BE49-F238E27FC236}">
                <a16:creationId xmlns:a16="http://schemas.microsoft.com/office/drawing/2014/main" id="{7F491139-12A7-9F41-8CE7-769D7C7A2BF2}"/>
              </a:ext>
            </a:extLst>
          </p:cNvPr>
          <p:cNvSpPr/>
          <p:nvPr userDrawn="1"/>
        </p:nvSpPr>
        <p:spPr>
          <a:xfrm>
            <a:off x="10362009"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30C7A479-FD3A-2145-B820-2CC43370800E}"/>
              </a:ext>
            </a:extLst>
          </p:cNvPr>
          <p:cNvSpPr/>
          <p:nvPr userDrawn="1"/>
        </p:nvSpPr>
        <p:spPr>
          <a:xfrm>
            <a:off x="10818581" y="0"/>
            <a:ext cx="13734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ext Placeholder 18">
            <a:extLst>
              <a:ext uri="{FF2B5EF4-FFF2-40B4-BE49-F238E27FC236}">
                <a16:creationId xmlns:a16="http://schemas.microsoft.com/office/drawing/2014/main" id="{7958769A-7DCE-7B40-ACC8-A30C826F67C1}"/>
              </a:ext>
            </a:extLst>
          </p:cNvPr>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pic>
        <p:nvPicPr>
          <p:cNvPr id="7" name="Picture 6">
            <a:extLst>
              <a:ext uri="{FF2B5EF4-FFF2-40B4-BE49-F238E27FC236}">
                <a16:creationId xmlns:a16="http://schemas.microsoft.com/office/drawing/2014/main" id="{24CB21E1-0D98-4E80-ACA1-42208356B9B1}"/>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3419966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Title 1"/>
          <p:cNvSpPr>
            <a:spLocks noGrp="1"/>
          </p:cNvSpPr>
          <p:nvPr>
            <p:ph type="ctrTitle" hasCustomPrompt="1"/>
          </p:nvPr>
        </p:nvSpPr>
        <p:spPr>
          <a:xfrm>
            <a:off x="609600" y="749808"/>
            <a:ext cx="11131296" cy="5422392"/>
          </a:xfrm>
        </p:spPr>
        <p:txBody>
          <a:bodyPr anchor="ctr"/>
          <a:lstStyle>
            <a:lvl1pPr algn="l">
              <a:lnSpc>
                <a:spcPct val="80000"/>
              </a:lnSpc>
              <a:defRPr sz="3600" b="1" i="0">
                <a:solidFill>
                  <a:schemeClr val="bg1"/>
                </a:solidFill>
                <a:latin typeface="+mj-lt"/>
                <a:ea typeface="Georgia Bold"/>
                <a:cs typeface="Georgia Bold" charset="0"/>
              </a:defRPr>
            </a:lvl1pPr>
          </a:lstStyle>
          <a:p>
            <a:r>
              <a:rPr lang="en-US"/>
              <a:t>Statement</a:t>
            </a:r>
          </a:p>
        </p:txBody>
      </p:sp>
      <p:sp>
        <p:nvSpPr>
          <p:cNvPr id="6" name="Content Placeholder 8">
            <a:extLst>
              <a:ext uri="{FF2B5EF4-FFF2-40B4-BE49-F238E27FC236}">
                <a16:creationId xmlns:a16="http://schemas.microsoft.com/office/drawing/2014/main" id="{B3BE98BB-9677-8E43-BD1A-7B7F4818F9BE}"/>
              </a:ext>
            </a:extLst>
          </p:cNvPr>
          <p:cNvSpPr txBox="1"/>
          <p:nvPr userDrawn="1"/>
        </p:nvSpPr>
        <p:spPr>
          <a:xfrm>
            <a:off x="11457508" y="6418626"/>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b="0" i="0">
                <a:solidFill>
                  <a:schemeClr val="bg1"/>
                </a:solidFill>
                <a:latin typeface="Arial"/>
                <a:cs typeface="Arial"/>
              </a:rPr>
              <a:t> </a:t>
            </a:r>
          </a:p>
        </p:txBody>
      </p:sp>
      <p:pic>
        <p:nvPicPr>
          <p:cNvPr id="7" name="Picture 6">
            <a:extLst>
              <a:ext uri="{FF2B5EF4-FFF2-40B4-BE49-F238E27FC236}">
                <a16:creationId xmlns:a16="http://schemas.microsoft.com/office/drawing/2014/main" id="{EE5C90F1-DAE6-44A5-B367-B8E5053C9703}"/>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867174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201163" indent="-201163">
              <a:buClr>
                <a:schemeClr val="bg2"/>
              </a:buClr>
              <a:buFont typeface="Arial" pitchFamily="34" charset="0"/>
              <a:buChar char="•"/>
              <a:defRPr sz="2000">
                <a:solidFill>
                  <a:schemeClr val="bg2"/>
                </a:solidFill>
              </a:defRPr>
            </a:lvl1pPr>
            <a:lvl2pPr marL="402326" indent="-200020">
              <a:buClr>
                <a:schemeClr val="bg2"/>
              </a:buClr>
              <a:buFont typeface="System Font Regular"/>
              <a:buChar char="–"/>
              <a:defRPr sz="1800">
                <a:solidFill>
                  <a:schemeClr val="bg2"/>
                </a:solidFill>
              </a:defRPr>
            </a:lvl2pPr>
            <a:lvl3pPr marL="603489" indent="-200020">
              <a:buClr>
                <a:schemeClr val="bg2"/>
              </a:buClr>
              <a:buFont typeface="Arial" pitchFamily="34" charset="0"/>
              <a:buChar char="•"/>
              <a:defRPr sz="1600">
                <a:solidFill>
                  <a:schemeClr val="bg2"/>
                </a:solidFill>
              </a:defRPr>
            </a:lvl3pPr>
            <a:lvl4pPr>
              <a:defRPr sz="1800"/>
            </a:lvl4pPr>
            <a:lvl5pPr>
              <a:defRPr sz="1800"/>
            </a:lvl5pPr>
          </a:lstStyle>
          <a:p>
            <a:pPr lvl="0"/>
            <a:r>
              <a:rPr lang="en-US"/>
              <a:t>First item</a:t>
            </a:r>
          </a:p>
          <a:p>
            <a:pPr lvl="1"/>
            <a:r>
              <a:rPr lang="en-US"/>
              <a:t>Second Level</a:t>
            </a:r>
          </a:p>
          <a:p>
            <a:pPr lvl="2"/>
            <a:r>
              <a:rPr lang="en-US"/>
              <a:t>Third Level</a:t>
            </a:r>
          </a:p>
          <a:p>
            <a:pPr lvl="0"/>
            <a:r>
              <a:rPr lang="en-US"/>
              <a:t>Second item</a:t>
            </a:r>
          </a:p>
          <a:p>
            <a:pPr lvl="0"/>
            <a:r>
              <a:rPr lang="en-US"/>
              <a:t>Third item</a:t>
            </a:r>
          </a:p>
          <a:p>
            <a:pPr lvl="0"/>
            <a:r>
              <a:rPr lang="en-US"/>
              <a:t>Fourth item</a:t>
            </a:r>
          </a:p>
          <a:p>
            <a:pPr lvl="0"/>
            <a:r>
              <a:rPr lang="en-US"/>
              <a:t>Fifth Item</a:t>
            </a:r>
          </a:p>
        </p:txBody>
      </p:sp>
      <p:sp>
        <p:nvSpPr>
          <p:cNvPr id="7" name="Text Placeholder 3">
            <a:extLst>
              <a:ext uri="{FF2B5EF4-FFF2-40B4-BE49-F238E27FC236}">
                <a16:creationId xmlns:a16="http://schemas.microsoft.com/office/drawing/2014/main" id="{FE70FE0C-BB2A-7B47-A2FB-00A347B507C1}"/>
              </a:ext>
            </a:extLst>
          </p:cNvPr>
          <p:cNvSpPr>
            <a:spLocks noGrp="1"/>
          </p:cNvSpPr>
          <p:nvPr>
            <p:ph type="body" sz="quarter" idx="13"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DF4994A8-BD41-1A41-8244-ED165900251C}"/>
              </a:ext>
            </a:extLst>
          </p:cNvPr>
          <p:cNvSpPr>
            <a:spLocks noGrp="1"/>
          </p:cNvSpPr>
          <p:nvPr>
            <p:ph type="body" sz="quarter" idx="14"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188B1EE2-0498-B54E-B000-B968EE4B57D1}"/>
              </a:ext>
            </a:extLst>
          </p:cNvPr>
          <p:cNvSpPr txBox="1"/>
          <p:nvPr userDrawn="1"/>
        </p:nvSpPr>
        <p:spPr>
          <a:xfrm flipH="1">
            <a:off x="2528047" y="618565"/>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414404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347463" indent="-347463">
              <a:buClr>
                <a:schemeClr val="tx2"/>
              </a:buClr>
              <a:buFont typeface="+mj-lt"/>
              <a:buAutoNum type="arabicPeriod"/>
              <a:defRPr sz="2000">
                <a:solidFill>
                  <a:schemeClr val="bg2"/>
                </a:solidFill>
              </a:defRPr>
            </a:lvl1pPr>
            <a:lvl2pPr marL="548626" indent="-201163">
              <a:buClr>
                <a:schemeClr val="bg2"/>
              </a:buClr>
              <a:buFont typeface="Arial" pitchFamily="34" charset="0"/>
              <a:buChar char="•"/>
              <a:defRPr sz="1800">
                <a:solidFill>
                  <a:schemeClr val="bg2"/>
                </a:solidFill>
              </a:defRPr>
            </a:lvl2pPr>
            <a:lvl3pPr marL="822939" indent="-201163">
              <a:buClr>
                <a:schemeClr val="bg2"/>
              </a:buClr>
              <a:buFont typeface="System Font Regular"/>
              <a:buChar char="–"/>
              <a:defRPr sz="1600">
                <a:solidFill>
                  <a:schemeClr val="bg2"/>
                </a:solidFill>
              </a:defRPr>
            </a:lvl3pPr>
            <a:lvl4pPr>
              <a:defRPr sz="1800"/>
            </a:lvl4pPr>
            <a:lvl5pPr>
              <a:defRPr sz="1800"/>
            </a:lvl5pPr>
          </a:lstStyle>
          <a:p>
            <a:r>
              <a:rPr lang="en-US"/>
              <a:t>Section Title One</a:t>
            </a:r>
          </a:p>
          <a:p>
            <a:pPr lvl="1"/>
            <a:r>
              <a:rPr lang="en-US"/>
              <a:t>Second Level</a:t>
            </a:r>
          </a:p>
          <a:p>
            <a:pPr lvl="2"/>
            <a:r>
              <a:rPr lang="en-US"/>
              <a:t>Third Level</a:t>
            </a:r>
          </a:p>
          <a:p>
            <a:r>
              <a:rPr lang="en-US"/>
              <a:t>Section Title Two</a:t>
            </a:r>
          </a:p>
          <a:p>
            <a:r>
              <a:rPr lang="en-US"/>
              <a:t>Section Title Three</a:t>
            </a:r>
          </a:p>
          <a:p>
            <a:r>
              <a:rPr lang="en-US"/>
              <a:t>Section Title Four</a:t>
            </a:r>
          </a:p>
          <a:p>
            <a:r>
              <a:rPr lang="en-US"/>
              <a:t>Section Title Five</a:t>
            </a:r>
          </a:p>
          <a:p>
            <a:pPr lvl="0"/>
            <a:endParaRPr lang="en-US"/>
          </a:p>
          <a:p>
            <a:pPr lvl="0"/>
            <a:endParaRPr lang="en-US"/>
          </a:p>
        </p:txBody>
      </p:sp>
      <p:sp>
        <p:nvSpPr>
          <p:cNvPr id="7" name="Text Placeholder 3">
            <a:extLst>
              <a:ext uri="{FF2B5EF4-FFF2-40B4-BE49-F238E27FC236}">
                <a16:creationId xmlns:a16="http://schemas.microsoft.com/office/drawing/2014/main" id="{5C8F005B-1F72-A842-999B-A2F9E107FB85}"/>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1EECD60-D662-9745-995E-0D278EA2F551}"/>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87131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B2D089B6-E31C-9F4C-A859-ADF25E22CCF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F5782B70-2704-A940-BA9A-036BAD4AD280}"/>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D5E7F2E4-7E92-ED48-B50B-40BD6F937508}"/>
              </a:ext>
            </a:extLst>
          </p:cNvPr>
          <p:cNvSpPr txBox="1"/>
          <p:nvPr userDrawn="1"/>
        </p:nvSpPr>
        <p:spPr>
          <a:xfrm flipH="1">
            <a:off x="1810871" y="712694"/>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3558280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numCol="3" spcCol="137160"/>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F541B9EC-AAA5-564C-AD9C-6BC1C50C075F}"/>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AD00712E-786D-114E-8FAC-DC246530D39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05143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802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4909" cy="4800600"/>
          </a:xfrm>
        </p:spPr>
        <p:txBody>
          <a:bodyPr/>
          <a:lstStyle>
            <a:lvl1pPr>
              <a:spcBef>
                <a:spcPts val="1800"/>
              </a:spcBef>
              <a:defRPr sz="2000" b="1" i="0">
                <a:solidFill>
                  <a:schemeClr val="tx2"/>
                </a:solidFill>
                <a:latin typeface="+mn-lt"/>
                <a:ea typeface="Arial"/>
                <a:cs typeface="Arial"/>
              </a:defRPr>
            </a:lvl1pPr>
            <a:lvl2pPr marL="0" indent="0">
              <a:spcBef>
                <a:spcPts val="1200"/>
              </a:spcBef>
              <a:buFontTx/>
              <a:buNone/>
              <a:defRPr sz="2000"/>
            </a:lvl2pPr>
            <a:lvl3pPr marL="200020" indent="-200020">
              <a:spcBef>
                <a:spcPts val="600"/>
              </a:spcBef>
              <a:buFont typeface="Arial"/>
              <a:buChar char="•"/>
              <a:defRPr sz="1800"/>
            </a:lvl3pPr>
            <a:lvl4pPr marL="398453" indent="-200020">
              <a:buFont typeface="Lucida Grande"/>
              <a:buChar char="-"/>
              <a:defRPr sz="1600"/>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EFFC44A4-960A-824D-A368-E7C1C6D7F9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D3AEFDD-DF77-A547-9FE2-14EF1A597834}"/>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841255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372CB4-BC72-5843-B18C-A6DA70EBB71E}"/>
              </a:ext>
            </a:extLst>
          </p:cNvPr>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a:extLst>
              <a:ext uri="{FF2B5EF4-FFF2-40B4-BE49-F238E27FC236}">
                <a16:creationId xmlns:a16="http://schemas.microsoft.com/office/drawing/2014/main" id="{FAEA1F2A-2A98-C741-B6CE-2AE83C9DEB22}"/>
              </a:ext>
            </a:extLst>
          </p:cNvPr>
          <p:cNvSpPr>
            <a:spLocks noGrp="1"/>
          </p:cNvSpPr>
          <p:nvPr>
            <p:ph sz="quarter" idx="10" hasCustomPrompt="1"/>
          </p:nvPr>
        </p:nvSpPr>
        <p:spPr>
          <a:xfrm>
            <a:off x="609600" y="1143000"/>
            <a:ext cx="9448800" cy="4800600"/>
          </a:xfrm>
        </p:spPr>
        <p:txBody>
          <a:bodyPr/>
          <a:lstStyle>
            <a:lvl1pPr>
              <a:spcBef>
                <a:spcPts val="1800"/>
              </a:spcBef>
              <a:buFontTx/>
              <a:buNone/>
              <a:defRPr sz="2000" b="1" i="0">
                <a:solidFill>
                  <a:schemeClr val="tx2"/>
                </a:solidFill>
                <a:latin typeface="+mn-lt"/>
                <a:ea typeface="Arial"/>
                <a:cs typeface="Arial"/>
              </a:defRPr>
            </a:lvl1pPr>
            <a:lvl2pPr marL="0" indent="0">
              <a:spcBef>
                <a:spcPts val="1200"/>
              </a:spcBef>
              <a:buFontTx/>
              <a:buNone/>
              <a:defRPr sz="1400" b="0">
                <a:solidFill>
                  <a:schemeClr val="tx1"/>
                </a:solidFill>
              </a:defRPr>
            </a:lvl2pPr>
            <a:lvl3pPr marL="0" indent="0">
              <a:spcBef>
                <a:spcPts val="1200"/>
              </a:spcBef>
              <a:buFontTx/>
              <a:buNone/>
              <a:defRPr sz="2000"/>
            </a:lvl3pPr>
            <a:lvl4pPr marL="201163" indent="-200020">
              <a:spcBef>
                <a:spcPts val="600"/>
              </a:spcBef>
              <a:buFont typeface="Arial" pitchFamily="34" charset="0"/>
              <a:buChar char="•"/>
              <a:defRPr sz="1800"/>
            </a:lvl4pPr>
            <a:lvl5pPr marL="402326" indent="-201163">
              <a:defRPr sz="1600"/>
            </a:lvl5pPr>
          </a:lstStyle>
          <a:p>
            <a:pPr lvl="0"/>
            <a:r>
              <a:rPr lang="en-US"/>
              <a:t>Header</a:t>
            </a:r>
          </a:p>
          <a:p>
            <a:pPr lvl="1"/>
            <a:r>
              <a:rPr lang="en-US"/>
              <a:t>SUBHEADER</a:t>
            </a:r>
          </a:p>
          <a:p>
            <a:pPr lvl="2"/>
            <a:r>
              <a:rPr lang="en-US"/>
              <a:t>First Level </a:t>
            </a:r>
          </a:p>
          <a:p>
            <a:pPr lvl="3"/>
            <a:r>
              <a:rPr lang="en-US"/>
              <a:t>Second Level</a:t>
            </a:r>
          </a:p>
          <a:p>
            <a:pPr lvl="4"/>
            <a:r>
              <a:rPr lang="en-US"/>
              <a:t>Third Level</a:t>
            </a:r>
          </a:p>
        </p:txBody>
      </p:sp>
      <p:sp>
        <p:nvSpPr>
          <p:cNvPr id="6" name="Text Placeholder 3">
            <a:extLst>
              <a:ext uri="{FF2B5EF4-FFF2-40B4-BE49-F238E27FC236}">
                <a16:creationId xmlns:a16="http://schemas.microsoft.com/office/drawing/2014/main" id="{35D0C2E7-3015-1B44-8EBD-035DE45689E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02F6DCC2-F105-4541-85FB-4A021343151D}"/>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9599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0B63936-6BDD-DF44-B4B6-2CF38751F6C1}"/>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82E9B431-F4FF-BD43-8EA6-6896A58E656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08989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9" name="Text Placeholder 3">
            <a:extLst>
              <a:ext uri="{FF2B5EF4-FFF2-40B4-BE49-F238E27FC236}">
                <a16:creationId xmlns:a16="http://schemas.microsoft.com/office/drawing/2014/main" id="{EC175DD8-6A90-DD43-B276-6374DF936422}"/>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061E00AE-06BD-F843-8751-99A51151C935}"/>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635405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image layout">
    <p:bg>
      <p:bgRef idx="1001">
        <a:schemeClr val="bg1"/>
      </p:bgRef>
    </p:bg>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7" name="Text Placeholder 4">
            <a:extLst>
              <a:ext uri="{FF2B5EF4-FFF2-40B4-BE49-F238E27FC236}">
                <a16:creationId xmlns:a16="http://schemas.microsoft.com/office/drawing/2014/main" id="{2C6A7529-B8DA-BD4E-A5B7-59935DC1E062}"/>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1825221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BDFCA7F-4CD9-714D-B4D7-E854E65D8D80}"/>
              </a:ext>
            </a:extLst>
          </p:cNvPr>
          <p:cNvSpPr>
            <a:spLocks noGrp="1"/>
          </p:cNvSpPr>
          <p:nvPr>
            <p:ph type="pic" sz="quarter" idx="12" hasCustomPrompt="1"/>
          </p:nvPr>
        </p:nvSpPr>
        <p:spPr>
          <a:xfrm>
            <a:off x="8361"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3" name="Picture Placeholder 5">
            <a:extLst>
              <a:ext uri="{FF2B5EF4-FFF2-40B4-BE49-F238E27FC236}">
                <a16:creationId xmlns:a16="http://schemas.microsoft.com/office/drawing/2014/main" id="{A0AB7ECF-AF35-0B4F-985B-CE959695719C}"/>
              </a:ext>
            </a:extLst>
          </p:cNvPr>
          <p:cNvSpPr>
            <a:spLocks noGrp="1"/>
          </p:cNvSpPr>
          <p:nvPr>
            <p:ph type="pic" sz="quarter" idx="11" hasCustomPrompt="1"/>
          </p:nvPr>
        </p:nvSpPr>
        <p:spPr>
          <a:xfrm>
            <a:off x="6099319"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4" name="Title 1">
            <a:extLst>
              <a:ext uri="{FF2B5EF4-FFF2-40B4-BE49-F238E27FC236}">
                <a16:creationId xmlns:a16="http://schemas.microsoft.com/office/drawing/2014/main" id="{28B1E5BF-5D5C-434B-94A2-654E744B8DC9}"/>
              </a:ext>
            </a:extLst>
          </p:cNvPr>
          <p:cNvSpPr>
            <a:spLocks noGrp="1"/>
          </p:cNvSpPr>
          <p:nvPr>
            <p:ph type="ctrTitle" hasCustomPrompt="1"/>
          </p:nvPr>
        </p:nvSpPr>
        <p:spPr>
          <a:xfrm>
            <a:off x="3189777" y="1504121"/>
            <a:ext cx="2911267" cy="3657600"/>
          </a:xfrm>
          <a:solidFill>
            <a:schemeClr val="tx2"/>
          </a:solidFill>
        </p:spPr>
        <p:txBody>
          <a:bodyPr lIns="182880" rIns="182880" anchor="ctr"/>
          <a:lstStyle>
            <a:lvl1pPr algn="r">
              <a:lnSpc>
                <a:spcPct val="90000"/>
              </a:lnSpc>
              <a:defRPr sz="2000" b="1" i="0" baseline="0">
                <a:solidFill>
                  <a:schemeClr val="bg1"/>
                </a:solidFill>
                <a:latin typeface="+mn-lt"/>
                <a:ea typeface="Arial"/>
                <a:cs typeface="Arial"/>
              </a:defRPr>
            </a:lvl1pPr>
          </a:lstStyle>
          <a:p>
            <a:r>
              <a:rPr lang="en-US"/>
              <a:t>Opposing ideas with statements supported</a:t>
            </a:r>
            <a:br>
              <a:rPr lang="en-US"/>
            </a:br>
            <a:r>
              <a:rPr lang="en-US"/>
              <a:t>by graphics/</a:t>
            </a:r>
            <a:br>
              <a:rPr lang="en-US"/>
            </a:br>
            <a:r>
              <a:rPr lang="en-US"/>
              <a:t>images</a:t>
            </a:r>
          </a:p>
        </p:txBody>
      </p:sp>
      <p:sp>
        <p:nvSpPr>
          <p:cNvPr id="5" name="Text Placeholder 3">
            <a:extLst>
              <a:ext uri="{FF2B5EF4-FFF2-40B4-BE49-F238E27FC236}">
                <a16:creationId xmlns:a16="http://schemas.microsoft.com/office/drawing/2014/main" id="{338E9121-D362-254E-BBF5-2F509A16DFC1}"/>
              </a:ext>
            </a:extLst>
          </p:cNvPr>
          <p:cNvSpPr>
            <a:spLocks noGrp="1"/>
          </p:cNvSpPr>
          <p:nvPr>
            <p:ph type="body" sz="quarter" idx="13" hasCustomPrompt="1"/>
          </p:nvPr>
        </p:nvSpPr>
        <p:spPr>
          <a:xfrm>
            <a:off x="6099316" y="1504121"/>
            <a:ext cx="2908549" cy="3657600"/>
          </a:xfrm>
          <a:solidFill>
            <a:schemeClr val="accent4"/>
          </a:solidFill>
        </p:spPr>
        <p:txBody>
          <a:bodyPr lIns="182880" rIns="182880" anchor="ctr"/>
          <a:lstStyle>
            <a:lvl1pPr algn="l">
              <a:lnSpc>
                <a:spcPct val="90000"/>
              </a:lnSpc>
              <a:defRPr sz="2000" b="1" i="0">
                <a:solidFill>
                  <a:schemeClr val="tx1"/>
                </a:solidFill>
                <a:latin typeface="+mn-lt"/>
                <a:ea typeface="Arial"/>
                <a:cs typeface="Arial"/>
              </a:defRPr>
            </a:lvl1pPr>
            <a:lvl2pPr>
              <a:defRPr b="1" i="0">
                <a:latin typeface="MetLife Circular" charset="0"/>
                <a:ea typeface="MetLife Circular" charset="0"/>
                <a:cs typeface="MetLife Circular" charset="0"/>
              </a:defRPr>
            </a:lvl2pPr>
            <a:lvl3pPr>
              <a:defRPr b="1" i="0">
                <a:latin typeface="MetLife Circular" charset="0"/>
                <a:ea typeface="MetLife Circular" charset="0"/>
                <a:cs typeface="MetLife Circular" charset="0"/>
              </a:defRPr>
            </a:lvl3pPr>
            <a:lvl4pPr>
              <a:defRPr b="1" i="0">
                <a:latin typeface="MetLife Circular" charset="0"/>
                <a:ea typeface="MetLife Circular" charset="0"/>
                <a:cs typeface="MetLife Circular" charset="0"/>
              </a:defRPr>
            </a:lvl4pPr>
            <a:lvl5pPr>
              <a:defRPr b="1" i="0">
                <a:latin typeface="MetLife Circular" charset="0"/>
                <a:ea typeface="MetLife Circular" charset="0"/>
                <a:cs typeface="MetLife Circular" charset="0"/>
              </a:defRPr>
            </a:lvl5pPr>
          </a:lstStyle>
          <a:p>
            <a:pPr algn="l"/>
            <a:r>
              <a:rPr lang="en-US">
                <a:solidFill>
                  <a:schemeClr val="tx1"/>
                </a:solidFill>
              </a:rPr>
              <a:t>Opposing ideas with statements supported </a:t>
            </a:r>
            <a:br>
              <a:rPr lang="en-US">
                <a:solidFill>
                  <a:schemeClr val="tx1"/>
                </a:solidFill>
              </a:rPr>
            </a:br>
            <a:r>
              <a:rPr lang="en-US">
                <a:solidFill>
                  <a:schemeClr val="tx1"/>
                </a:solidFill>
              </a:rPr>
              <a:t>by graphics/</a:t>
            </a:r>
            <a:br>
              <a:rPr lang="en-US">
                <a:solidFill>
                  <a:schemeClr val="tx1"/>
                </a:solidFill>
              </a:rPr>
            </a:br>
            <a:r>
              <a:rPr lang="en-US">
                <a:solidFill>
                  <a:schemeClr val="tx1"/>
                </a:solidFill>
              </a:rPr>
              <a:t>images</a:t>
            </a:r>
          </a:p>
        </p:txBody>
      </p:sp>
      <p:sp>
        <p:nvSpPr>
          <p:cNvPr id="9" name="Text Placeholder 3">
            <a:extLst>
              <a:ext uri="{FF2B5EF4-FFF2-40B4-BE49-F238E27FC236}">
                <a16:creationId xmlns:a16="http://schemas.microsoft.com/office/drawing/2014/main" id="{C098B1D6-0930-0040-AE41-CF4FCB932908}"/>
              </a:ext>
            </a:extLst>
          </p:cNvPr>
          <p:cNvSpPr>
            <a:spLocks noGrp="1"/>
          </p:cNvSpPr>
          <p:nvPr>
            <p:ph type="body" sz="quarter" idx="14"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902AAE41-0A0A-2C4E-8289-B6137AC9206A}"/>
              </a:ext>
            </a:extLst>
          </p:cNvPr>
          <p:cNvSpPr>
            <a:spLocks noGrp="1"/>
          </p:cNvSpPr>
          <p:nvPr>
            <p:ph type="body" sz="quarter" idx="15"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143157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60992" cy="548640"/>
          </a:xfrm>
        </p:spPr>
        <p:txBody>
          <a:bodyPr anchor="t"/>
          <a:lstStyle>
            <a:lvl1pPr>
              <a:defRPr>
                <a:solidFill>
                  <a:schemeClr val="accent1"/>
                </a:solidFill>
                <a:latin typeface="+mj-lt"/>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11292810-0080-4E4A-8BB0-681E727CB8D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12B44346-B4A2-A245-9C89-490249B745C9}"/>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2223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A21E05E-593D-E544-B8B3-C257241A00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5BE2E1-8AD3-0046-A932-3BF7319A0BF5}"/>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488199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52692"/>
            <a:ext cx="10913035" cy="484632"/>
          </a:xfrm>
        </p:spPr>
        <p:txBody>
          <a:bodyPr anchor="t"/>
          <a:lstStyle>
            <a:lvl1pPr>
              <a:defRPr>
                <a:solidFill>
                  <a:schemeClr val="accent1"/>
                </a:solidFill>
              </a:defRPr>
            </a:lvl1pPr>
          </a:lstStyle>
          <a:p>
            <a:r>
              <a:rPr lang="en-US"/>
              <a:t>Title</a:t>
            </a:r>
          </a:p>
        </p:txBody>
      </p:sp>
      <p:sp>
        <p:nvSpPr>
          <p:cNvPr id="5" name="Text Placeholder 3">
            <a:extLst>
              <a:ext uri="{FF2B5EF4-FFF2-40B4-BE49-F238E27FC236}">
                <a16:creationId xmlns:a16="http://schemas.microsoft.com/office/drawing/2014/main" id="{521C4F56-7FF8-1041-9A04-A9BC2FE2433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7DCBA7C-61E8-9B4E-9C9A-CE5E040FC34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763773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D4699-D2FE-B745-9E79-959D810C1D11}"/>
              </a:ext>
            </a:extLst>
          </p:cNvPr>
          <p:cNvSpPr/>
          <p:nvPr userDrawn="1"/>
        </p:nvSpPr>
        <p:spPr>
          <a:xfrm>
            <a:off x="0" y="0"/>
            <a:ext cx="6096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3" name="Title 1">
            <a:extLst>
              <a:ext uri="{FF2B5EF4-FFF2-40B4-BE49-F238E27FC236}">
                <a16:creationId xmlns:a16="http://schemas.microsoft.com/office/drawing/2014/main" id="{34C1DF0D-FF9A-7B4F-8D13-A4E9D520B30A}"/>
              </a:ext>
            </a:extLst>
          </p:cNvPr>
          <p:cNvSpPr>
            <a:spLocks noGrp="1"/>
          </p:cNvSpPr>
          <p:nvPr>
            <p:ph type="ctrTitle" hasCustomPrompt="1"/>
          </p:nvPr>
        </p:nvSpPr>
        <p:spPr>
          <a:xfrm>
            <a:off x="609600" y="455613"/>
            <a:ext cx="5218176" cy="5431536"/>
          </a:xfrm>
        </p:spPr>
        <p:txBody>
          <a:bodyPr anchor="ctr"/>
          <a:lstStyle>
            <a:lvl1pPr algn="l">
              <a:lnSpc>
                <a:spcPct val="80000"/>
              </a:lnSpc>
              <a:defRPr sz="4051" b="1" i="0">
                <a:solidFill>
                  <a:schemeClr val="bg1"/>
                </a:solidFill>
                <a:latin typeface="+mj-lt"/>
                <a:ea typeface="Georgia Bold"/>
                <a:cs typeface="Georgia Bold" charset="0"/>
              </a:defRPr>
            </a:lvl1pPr>
          </a:lstStyle>
          <a:p>
            <a:r>
              <a:rPr lang="en-US"/>
              <a:t>Statement </a:t>
            </a:r>
            <a:br>
              <a:rPr lang="en-US"/>
            </a:br>
            <a:r>
              <a:rPr lang="en-US"/>
              <a:t>with Image</a:t>
            </a:r>
          </a:p>
        </p:txBody>
      </p:sp>
      <p:sp>
        <p:nvSpPr>
          <p:cNvPr id="4" name="Picture Placeholder 5">
            <a:extLst>
              <a:ext uri="{FF2B5EF4-FFF2-40B4-BE49-F238E27FC236}">
                <a16:creationId xmlns:a16="http://schemas.microsoft.com/office/drawing/2014/main" id="{8A375DD5-750A-5848-BA73-53FB6274D8F0}"/>
              </a:ext>
            </a:extLst>
          </p:cNvPr>
          <p:cNvSpPr>
            <a:spLocks noGrp="1"/>
          </p:cNvSpPr>
          <p:nvPr>
            <p:ph type="pic" sz="quarter" idx="11" hasCustomPrompt="1"/>
          </p:nvPr>
        </p:nvSpPr>
        <p:spPr>
          <a:xfrm>
            <a:off x="6096000" y="0"/>
            <a:ext cx="6096000" cy="61722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7" name="Text Placeholder 3">
            <a:extLst>
              <a:ext uri="{FF2B5EF4-FFF2-40B4-BE49-F238E27FC236}">
                <a16:creationId xmlns:a16="http://schemas.microsoft.com/office/drawing/2014/main" id="{6F9BECB2-125A-9D41-BA4F-3B99EED8BCCB}"/>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BD7428D-F28A-C740-AD15-6A4DB92F22E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971069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88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 name="Content Placeholder 3"/>
          <p:cNvSpPr>
            <a:spLocks noGrp="1"/>
          </p:cNvSpPr>
          <p:nvPr>
            <p:ph sz="quarter" idx="10" hasCustomPrompt="1"/>
          </p:nvPr>
        </p:nvSpPr>
        <p:spPr>
          <a:xfrm>
            <a:off x="609600" y="1143000"/>
            <a:ext cx="8253984" cy="48006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6B27EDC-F328-1842-A765-EA8A5F7231A0}"/>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0B9107-5159-BD47-B15F-C1711CCF3A5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82054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solidFill>
                <a:schemeClr val="accent2"/>
              </a:solidFill>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8" name="Content Placeholder 3"/>
          <p:cNvSpPr>
            <a:spLocks noGrp="1"/>
          </p:cNvSpPr>
          <p:nvPr>
            <p:ph sz="quarter" idx="10" hasCustomPrompt="1"/>
          </p:nvPr>
        </p:nvSpPr>
        <p:spPr>
          <a:xfrm>
            <a:off x="609600" y="1143000"/>
            <a:ext cx="8253984" cy="48006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04EF27D-3330-AD4F-9E85-01D87590D4D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1" name="Text Placeholder 6">
            <a:extLst>
              <a:ext uri="{FF2B5EF4-FFF2-40B4-BE49-F238E27FC236}">
                <a16:creationId xmlns:a16="http://schemas.microsoft.com/office/drawing/2014/main" id="{B15973CA-49C3-8942-923A-42100DC549D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32315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1005488" cy="548640"/>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3" name="Rectangle 7">
            <a:extLst>
              <a:ext uri="{FF2B5EF4-FFF2-40B4-BE49-F238E27FC236}">
                <a16:creationId xmlns:a16="http://schemas.microsoft.com/office/drawing/2014/main" id="{48605227-1789-764B-9FEE-2A07FD10505E}"/>
              </a:ext>
            </a:extLst>
          </p:cNvPr>
          <p:cNvSpPr>
            <a:spLocks noChangeAspect="1" noChangeArrowheads="1"/>
          </p:cNvSpPr>
          <p:nvPr/>
        </p:nvSpPr>
        <p:spPr bwMode="auto">
          <a:xfrm>
            <a:off x="632431" y="1137311"/>
            <a:ext cx="10982663" cy="1776198"/>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48" name="Triangle 47">
            <a:extLst>
              <a:ext uri="{FF2B5EF4-FFF2-40B4-BE49-F238E27FC236}">
                <a16:creationId xmlns:a16="http://schemas.microsoft.com/office/drawing/2014/main" id="{28FCFDC2-2E45-BD42-9683-E4A2B0EBF286}"/>
              </a:ext>
            </a:extLst>
          </p:cNvPr>
          <p:cNvSpPr/>
          <p:nvPr userDrawn="1"/>
        </p:nvSpPr>
        <p:spPr>
          <a:xfrm rot="5400000">
            <a:off x="4594363" y="1329272"/>
            <a:ext cx="313604" cy="27041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cs typeface="Open Sans Bold"/>
            </a:endParaRPr>
          </a:p>
        </p:txBody>
      </p:sp>
      <p:sp>
        <p:nvSpPr>
          <p:cNvPr id="49" name="Rectangle 7">
            <a:extLst>
              <a:ext uri="{FF2B5EF4-FFF2-40B4-BE49-F238E27FC236}">
                <a16:creationId xmlns:a16="http://schemas.microsoft.com/office/drawing/2014/main" id="{8013A9B8-83EF-B141-B588-B5A2EE87771A}"/>
              </a:ext>
            </a:extLst>
          </p:cNvPr>
          <p:cNvSpPr>
            <a:spLocks noChangeAspect="1" noChangeArrowheads="1"/>
          </p:cNvSpPr>
          <p:nvPr userDrawn="1"/>
        </p:nvSpPr>
        <p:spPr bwMode="auto">
          <a:xfrm>
            <a:off x="632425" y="3168580"/>
            <a:ext cx="10928067" cy="2643327"/>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50" name="Rectangle 9">
            <a:extLst>
              <a:ext uri="{FF2B5EF4-FFF2-40B4-BE49-F238E27FC236}">
                <a16:creationId xmlns:a16="http://schemas.microsoft.com/office/drawing/2014/main" id="{FF210F3A-A481-3E43-BA64-7BCD81E406AE}"/>
              </a:ext>
            </a:extLst>
          </p:cNvPr>
          <p:cNvSpPr>
            <a:spLocks noChangeAspect="1" noChangeArrowheads="1"/>
          </p:cNvSpPr>
          <p:nvPr userDrawn="1"/>
        </p:nvSpPr>
        <p:spPr bwMode="auto">
          <a:xfrm>
            <a:off x="804470" y="3582415"/>
            <a:ext cx="10639823" cy="2117928"/>
          </a:xfrm>
          <a:prstGeom prst="rect">
            <a:avLst/>
          </a:prstGeom>
          <a:solidFill>
            <a:srgbClr val="FFFFFF"/>
          </a:solidFill>
          <a:ln w="19050" algn="ctr">
            <a:noFill/>
            <a:miter lim="800000"/>
          </a:ln>
        </p:spPr>
        <p:txBody>
          <a:bodyPr lIns="91424" tIns="91424" rIns="91424" bIns="91424"/>
          <a:lstStyle/>
          <a:p>
            <a:endParaRPr lang="en-US" sz="1800">
              <a:solidFill>
                <a:schemeClr val="bg2"/>
              </a:solidFill>
            </a:endParaRPr>
          </a:p>
        </p:txBody>
      </p:sp>
      <p:cxnSp>
        <p:nvCxnSpPr>
          <p:cNvPr id="52" name="Straight Connector 51">
            <a:extLst>
              <a:ext uri="{FF2B5EF4-FFF2-40B4-BE49-F238E27FC236}">
                <a16:creationId xmlns:a16="http://schemas.microsoft.com/office/drawing/2014/main" id="{E677A048-0CA7-DD46-972A-A690AB880EEF}"/>
              </a:ext>
            </a:extLst>
          </p:cNvPr>
          <p:cNvCxnSpPr/>
          <p:nvPr userDrawn="1"/>
        </p:nvCxnSpPr>
        <p:spPr>
          <a:xfrm>
            <a:off x="951144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CE326-EB9A-9D47-9472-EB555349AABE}"/>
              </a:ext>
            </a:extLst>
          </p:cNvPr>
          <p:cNvCxnSpPr/>
          <p:nvPr userDrawn="1"/>
        </p:nvCxnSpPr>
        <p:spPr>
          <a:xfrm flipH="1">
            <a:off x="3591797" y="3604238"/>
            <a:ext cx="0" cy="209611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67FEFB-5A20-F243-B732-342FD5EBAFA6}"/>
              </a:ext>
            </a:extLst>
          </p:cNvPr>
          <p:cNvCxnSpPr/>
          <p:nvPr userDrawn="1"/>
        </p:nvCxnSpPr>
        <p:spPr>
          <a:xfrm flipH="1">
            <a:off x="793808" y="4742695"/>
            <a:ext cx="8644352"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C7E39F-3FCF-6344-AEC6-307261FBCF54}"/>
              </a:ext>
            </a:extLst>
          </p:cNvPr>
          <p:cNvCxnSpPr/>
          <p:nvPr userDrawn="1"/>
        </p:nvCxnSpPr>
        <p:spPr>
          <a:xfrm>
            <a:off x="557188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E985912-C1FC-6849-A24F-ABF95C9F66DA}"/>
              </a:ext>
            </a:extLst>
          </p:cNvPr>
          <p:cNvCxnSpPr/>
          <p:nvPr userDrawn="1"/>
        </p:nvCxnSpPr>
        <p:spPr>
          <a:xfrm>
            <a:off x="7548893"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1BEA5713-1BC9-AD4B-BC36-B768EAB4A8B1}"/>
              </a:ext>
            </a:extLst>
          </p:cNvPr>
          <p:cNvSpPr>
            <a:spLocks noGrp="1"/>
          </p:cNvSpPr>
          <p:nvPr>
            <p:ph type="body" sz="quarter" idx="13" hasCustomPrompt="1"/>
          </p:nvPr>
        </p:nvSpPr>
        <p:spPr>
          <a:xfrm>
            <a:off x="805489" y="1241771"/>
            <a:ext cx="3643075" cy="561264"/>
          </a:xfrm>
          <a:solidFill>
            <a:schemeClr val="accent2"/>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Objectives</a:t>
            </a:r>
          </a:p>
        </p:txBody>
      </p:sp>
      <p:sp>
        <p:nvSpPr>
          <p:cNvPr id="76" name="Text Placeholder 73">
            <a:extLst>
              <a:ext uri="{FF2B5EF4-FFF2-40B4-BE49-F238E27FC236}">
                <a16:creationId xmlns:a16="http://schemas.microsoft.com/office/drawing/2014/main" id="{3C076965-C2B3-344C-92D0-8E254282680B}"/>
              </a:ext>
            </a:extLst>
          </p:cNvPr>
          <p:cNvSpPr>
            <a:spLocks noGrp="1"/>
          </p:cNvSpPr>
          <p:nvPr>
            <p:ph type="body" sz="quarter" idx="15" hasCustomPrompt="1"/>
          </p:nvPr>
        </p:nvSpPr>
        <p:spPr>
          <a:xfrm>
            <a:off x="805489" y="1801003"/>
            <a:ext cx="3643075"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Objectives text</a:t>
            </a:r>
          </a:p>
        </p:txBody>
      </p:sp>
      <p:sp>
        <p:nvSpPr>
          <p:cNvPr id="78" name="Text Placeholder 73">
            <a:extLst>
              <a:ext uri="{FF2B5EF4-FFF2-40B4-BE49-F238E27FC236}">
                <a16:creationId xmlns:a16="http://schemas.microsoft.com/office/drawing/2014/main" id="{BAE53185-A1F7-654B-8E7C-390C3D3E8B29}"/>
              </a:ext>
            </a:extLst>
          </p:cNvPr>
          <p:cNvSpPr>
            <a:spLocks noGrp="1"/>
          </p:cNvSpPr>
          <p:nvPr>
            <p:ph type="body" sz="quarter" idx="16" hasCustomPrompt="1"/>
          </p:nvPr>
        </p:nvSpPr>
        <p:spPr>
          <a:xfrm>
            <a:off x="5048979" y="1241771"/>
            <a:ext cx="6395308" cy="561264"/>
          </a:xfrm>
          <a:solidFill>
            <a:srgbClr val="A4CE4E"/>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Solutions</a:t>
            </a:r>
          </a:p>
        </p:txBody>
      </p:sp>
      <p:sp>
        <p:nvSpPr>
          <p:cNvPr id="79" name="Text Placeholder 73">
            <a:extLst>
              <a:ext uri="{FF2B5EF4-FFF2-40B4-BE49-F238E27FC236}">
                <a16:creationId xmlns:a16="http://schemas.microsoft.com/office/drawing/2014/main" id="{388B4F71-CFA2-4B4C-AD69-E5B8E0E0F65F}"/>
              </a:ext>
            </a:extLst>
          </p:cNvPr>
          <p:cNvSpPr>
            <a:spLocks noGrp="1"/>
          </p:cNvSpPr>
          <p:nvPr>
            <p:ph type="body" sz="quarter" idx="17" hasCustomPrompt="1"/>
          </p:nvPr>
        </p:nvSpPr>
        <p:spPr>
          <a:xfrm>
            <a:off x="5048979" y="1801003"/>
            <a:ext cx="6395308"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Solutions text</a:t>
            </a:r>
          </a:p>
        </p:txBody>
      </p:sp>
      <p:sp>
        <p:nvSpPr>
          <p:cNvPr id="80" name="Text Placeholder 73">
            <a:extLst>
              <a:ext uri="{FF2B5EF4-FFF2-40B4-BE49-F238E27FC236}">
                <a16:creationId xmlns:a16="http://schemas.microsoft.com/office/drawing/2014/main" id="{FD81D20F-3202-5544-B44E-A2C42A6C684D}"/>
              </a:ext>
            </a:extLst>
          </p:cNvPr>
          <p:cNvSpPr>
            <a:spLocks noGrp="1"/>
          </p:cNvSpPr>
          <p:nvPr>
            <p:ph type="body" sz="quarter" idx="18" hasCustomPrompt="1"/>
          </p:nvPr>
        </p:nvSpPr>
        <p:spPr>
          <a:xfrm>
            <a:off x="802228" y="3267604"/>
            <a:ext cx="10642061" cy="527388"/>
          </a:xfrm>
          <a:solidFill>
            <a:srgbClr val="0162A2"/>
          </a:solidFill>
          <a:ln>
            <a:noFill/>
          </a:ln>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Results</a:t>
            </a:r>
          </a:p>
        </p:txBody>
      </p:sp>
      <p:sp>
        <p:nvSpPr>
          <p:cNvPr id="4" name="Text Placeholder 3">
            <a:extLst>
              <a:ext uri="{FF2B5EF4-FFF2-40B4-BE49-F238E27FC236}">
                <a16:creationId xmlns:a16="http://schemas.microsoft.com/office/drawing/2014/main" id="{B1E056AB-36C6-2048-A5AE-BB81E6317BED}"/>
              </a:ext>
            </a:extLst>
          </p:cNvPr>
          <p:cNvSpPr>
            <a:spLocks noGrp="1"/>
          </p:cNvSpPr>
          <p:nvPr>
            <p:ph type="body" sz="quarter" idx="19" hasCustomPrompt="1"/>
          </p:nvPr>
        </p:nvSpPr>
        <p:spPr>
          <a:xfrm>
            <a:off x="806307" y="3794476"/>
            <a:ext cx="868888" cy="80803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44" name="Text Placeholder 3">
            <a:extLst>
              <a:ext uri="{FF2B5EF4-FFF2-40B4-BE49-F238E27FC236}">
                <a16:creationId xmlns:a16="http://schemas.microsoft.com/office/drawing/2014/main" id="{DD99D73E-D45E-C24E-AC63-AF93E185D1E6}"/>
              </a:ext>
            </a:extLst>
          </p:cNvPr>
          <p:cNvSpPr>
            <a:spLocks noGrp="1"/>
          </p:cNvSpPr>
          <p:nvPr>
            <p:ph type="body" sz="quarter" idx="20" hasCustomPrompt="1"/>
          </p:nvPr>
        </p:nvSpPr>
        <p:spPr>
          <a:xfrm>
            <a:off x="806307" y="4872225"/>
            <a:ext cx="874928" cy="82811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6" name="Text Placeholder 5">
            <a:extLst>
              <a:ext uri="{FF2B5EF4-FFF2-40B4-BE49-F238E27FC236}">
                <a16:creationId xmlns:a16="http://schemas.microsoft.com/office/drawing/2014/main" id="{BB2EA12B-6376-5B4B-861C-4F6242ADBB93}"/>
              </a:ext>
            </a:extLst>
          </p:cNvPr>
          <p:cNvSpPr>
            <a:spLocks noGrp="1"/>
          </p:cNvSpPr>
          <p:nvPr>
            <p:ph type="body" sz="quarter" idx="21" hasCustomPrompt="1"/>
          </p:nvPr>
        </p:nvSpPr>
        <p:spPr>
          <a:xfrm>
            <a:off x="1686215"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46" name="Text Placeholder 5">
            <a:extLst>
              <a:ext uri="{FF2B5EF4-FFF2-40B4-BE49-F238E27FC236}">
                <a16:creationId xmlns:a16="http://schemas.microsoft.com/office/drawing/2014/main" id="{89327E59-EDFF-3F48-84BC-D5386AA123D6}"/>
              </a:ext>
            </a:extLst>
          </p:cNvPr>
          <p:cNvSpPr>
            <a:spLocks noGrp="1"/>
          </p:cNvSpPr>
          <p:nvPr>
            <p:ph type="body" sz="quarter" idx="22" hasCustomPrompt="1"/>
          </p:nvPr>
        </p:nvSpPr>
        <p:spPr>
          <a:xfrm>
            <a:off x="366934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68" name="Text Placeholder 5">
            <a:extLst>
              <a:ext uri="{FF2B5EF4-FFF2-40B4-BE49-F238E27FC236}">
                <a16:creationId xmlns:a16="http://schemas.microsoft.com/office/drawing/2014/main" id="{B9D75D96-8DC6-2D40-93AF-023146B2BA44}"/>
              </a:ext>
            </a:extLst>
          </p:cNvPr>
          <p:cNvSpPr>
            <a:spLocks noGrp="1"/>
          </p:cNvSpPr>
          <p:nvPr>
            <p:ph type="body" sz="quarter" idx="23" hasCustomPrompt="1"/>
          </p:nvPr>
        </p:nvSpPr>
        <p:spPr>
          <a:xfrm>
            <a:off x="5651568"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3" name="Text Placeholder 5">
            <a:extLst>
              <a:ext uri="{FF2B5EF4-FFF2-40B4-BE49-F238E27FC236}">
                <a16:creationId xmlns:a16="http://schemas.microsoft.com/office/drawing/2014/main" id="{68E7A3D7-3D55-E14D-9973-52ADD5592238}"/>
              </a:ext>
            </a:extLst>
          </p:cNvPr>
          <p:cNvSpPr>
            <a:spLocks noGrp="1"/>
          </p:cNvSpPr>
          <p:nvPr>
            <p:ph type="body" sz="quarter" idx="24" hasCustomPrompt="1"/>
          </p:nvPr>
        </p:nvSpPr>
        <p:spPr>
          <a:xfrm>
            <a:off x="760936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5" name="Text Placeholder 5">
            <a:extLst>
              <a:ext uri="{FF2B5EF4-FFF2-40B4-BE49-F238E27FC236}">
                <a16:creationId xmlns:a16="http://schemas.microsoft.com/office/drawing/2014/main" id="{6CA57B38-0623-1844-BFF2-661FEA97AEF2}"/>
              </a:ext>
            </a:extLst>
          </p:cNvPr>
          <p:cNvSpPr>
            <a:spLocks noGrp="1"/>
          </p:cNvSpPr>
          <p:nvPr>
            <p:ph type="body" sz="quarter" idx="25" hasCustomPrompt="1"/>
          </p:nvPr>
        </p:nvSpPr>
        <p:spPr>
          <a:xfrm>
            <a:off x="9620467" y="5095941"/>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10" name="Text Placeholder 9">
            <a:extLst>
              <a:ext uri="{FF2B5EF4-FFF2-40B4-BE49-F238E27FC236}">
                <a16:creationId xmlns:a16="http://schemas.microsoft.com/office/drawing/2014/main" id="{F483472E-2D0A-5943-8F5E-8D63009A895D}"/>
              </a:ext>
            </a:extLst>
          </p:cNvPr>
          <p:cNvSpPr>
            <a:spLocks noGrp="1"/>
          </p:cNvSpPr>
          <p:nvPr>
            <p:ph type="body" sz="quarter" idx="26" hasCustomPrompt="1"/>
          </p:nvPr>
        </p:nvSpPr>
        <p:spPr>
          <a:xfrm>
            <a:off x="16862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77" name="Text Placeholder 9">
            <a:extLst>
              <a:ext uri="{FF2B5EF4-FFF2-40B4-BE49-F238E27FC236}">
                <a16:creationId xmlns:a16="http://schemas.microsoft.com/office/drawing/2014/main" id="{6AB1F932-AC71-5146-A865-7A92B37FB64E}"/>
              </a:ext>
            </a:extLst>
          </p:cNvPr>
          <p:cNvSpPr>
            <a:spLocks noGrp="1"/>
          </p:cNvSpPr>
          <p:nvPr>
            <p:ph type="body" sz="quarter" idx="27" hasCustomPrompt="1"/>
          </p:nvPr>
        </p:nvSpPr>
        <p:spPr>
          <a:xfrm>
            <a:off x="3663381"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1" name="Text Placeholder 9">
            <a:extLst>
              <a:ext uri="{FF2B5EF4-FFF2-40B4-BE49-F238E27FC236}">
                <a16:creationId xmlns:a16="http://schemas.microsoft.com/office/drawing/2014/main" id="{955271D8-88D8-7F4A-93C3-BD36878DD8B3}"/>
              </a:ext>
            </a:extLst>
          </p:cNvPr>
          <p:cNvSpPr>
            <a:spLocks noGrp="1"/>
          </p:cNvSpPr>
          <p:nvPr>
            <p:ph type="body" sz="quarter" idx="28" hasCustomPrompt="1"/>
          </p:nvPr>
        </p:nvSpPr>
        <p:spPr>
          <a:xfrm>
            <a:off x="5640548"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2" name="Text Placeholder 9">
            <a:extLst>
              <a:ext uri="{FF2B5EF4-FFF2-40B4-BE49-F238E27FC236}">
                <a16:creationId xmlns:a16="http://schemas.microsoft.com/office/drawing/2014/main" id="{D422FDCB-0BC0-B942-A0BD-D7E7B3ED9BAD}"/>
              </a:ext>
            </a:extLst>
          </p:cNvPr>
          <p:cNvSpPr>
            <a:spLocks noGrp="1"/>
          </p:cNvSpPr>
          <p:nvPr>
            <p:ph type="body" sz="quarter" idx="29" hasCustomPrompt="1"/>
          </p:nvPr>
        </p:nvSpPr>
        <p:spPr>
          <a:xfrm>
            <a:off x="76177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4" name="Text Placeholder 9">
            <a:extLst>
              <a:ext uri="{FF2B5EF4-FFF2-40B4-BE49-F238E27FC236}">
                <a16:creationId xmlns:a16="http://schemas.microsoft.com/office/drawing/2014/main" id="{A6748294-6B48-6442-8C59-407A33F9EFD5}"/>
              </a:ext>
            </a:extLst>
          </p:cNvPr>
          <p:cNvSpPr>
            <a:spLocks noGrp="1"/>
          </p:cNvSpPr>
          <p:nvPr>
            <p:ph type="body" sz="quarter" idx="30" hasCustomPrompt="1"/>
          </p:nvPr>
        </p:nvSpPr>
        <p:spPr>
          <a:xfrm>
            <a:off x="16862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5" name="Text Placeholder 9">
            <a:extLst>
              <a:ext uri="{FF2B5EF4-FFF2-40B4-BE49-F238E27FC236}">
                <a16:creationId xmlns:a16="http://schemas.microsoft.com/office/drawing/2014/main" id="{2E51A067-94DC-2B45-884B-5AC723834773}"/>
              </a:ext>
            </a:extLst>
          </p:cNvPr>
          <p:cNvSpPr>
            <a:spLocks noGrp="1"/>
          </p:cNvSpPr>
          <p:nvPr>
            <p:ph type="body" sz="quarter" idx="31" hasCustomPrompt="1"/>
          </p:nvPr>
        </p:nvSpPr>
        <p:spPr>
          <a:xfrm>
            <a:off x="3663381"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6" name="Text Placeholder 9">
            <a:extLst>
              <a:ext uri="{FF2B5EF4-FFF2-40B4-BE49-F238E27FC236}">
                <a16:creationId xmlns:a16="http://schemas.microsoft.com/office/drawing/2014/main" id="{199C57B7-9B89-514C-93C4-1670C2CB2B4A}"/>
              </a:ext>
            </a:extLst>
          </p:cNvPr>
          <p:cNvSpPr>
            <a:spLocks noGrp="1"/>
          </p:cNvSpPr>
          <p:nvPr>
            <p:ph type="body" sz="quarter" idx="32" hasCustomPrompt="1"/>
          </p:nvPr>
        </p:nvSpPr>
        <p:spPr>
          <a:xfrm>
            <a:off x="5640548"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7" name="Text Placeholder 9">
            <a:extLst>
              <a:ext uri="{FF2B5EF4-FFF2-40B4-BE49-F238E27FC236}">
                <a16:creationId xmlns:a16="http://schemas.microsoft.com/office/drawing/2014/main" id="{B1898565-A745-5949-A502-6351B353F768}"/>
              </a:ext>
            </a:extLst>
          </p:cNvPr>
          <p:cNvSpPr>
            <a:spLocks noGrp="1"/>
          </p:cNvSpPr>
          <p:nvPr>
            <p:ph type="body" sz="quarter" idx="33" hasCustomPrompt="1"/>
          </p:nvPr>
        </p:nvSpPr>
        <p:spPr>
          <a:xfrm>
            <a:off x="76177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8" name="Text Placeholder 9">
            <a:extLst>
              <a:ext uri="{FF2B5EF4-FFF2-40B4-BE49-F238E27FC236}">
                <a16:creationId xmlns:a16="http://schemas.microsoft.com/office/drawing/2014/main" id="{A5458C13-27F2-624F-A648-92983CA884EB}"/>
              </a:ext>
            </a:extLst>
          </p:cNvPr>
          <p:cNvSpPr>
            <a:spLocks noGrp="1"/>
          </p:cNvSpPr>
          <p:nvPr>
            <p:ph type="body" sz="quarter" idx="34" hasCustomPrompt="1"/>
          </p:nvPr>
        </p:nvSpPr>
        <p:spPr>
          <a:xfrm>
            <a:off x="9594880" y="4142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37" name="Text Placeholder 3">
            <a:extLst>
              <a:ext uri="{FF2B5EF4-FFF2-40B4-BE49-F238E27FC236}">
                <a16:creationId xmlns:a16="http://schemas.microsoft.com/office/drawing/2014/main" id="{DEFF2E8D-59AC-3146-9825-64157417163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38" name="Text Placeholder 6">
            <a:extLst>
              <a:ext uri="{FF2B5EF4-FFF2-40B4-BE49-F238E27FC236}">
                <a16:creationId xmlns:a16="http://schemas.microsoft.com/office/drawing/2014/main" id="{3B41CB56-E5E6-7D4C-BD4D-D5A8431BB8C7}"/>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955943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34903D-D065-FE4A-B097-7D92BD87FBD9}"/>
              </a:ext>
            </a:extLst>
          </p:cNvPr>
          <p:cNvCxnSpPr/>
          <p:nvPr userDrawn="1"/>
        </p:nvCxnSpPr>
        <p:spPr>
          <a:xfrm flipH="1">
            <a:off x="2935385"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ADF770-44BC-264C-BD15-BCDFC7B5AF62}"/>
              </a:ext>
            </a:extLst>
          </p:cNvPr>
          <p:cNvCxnSpPr/>
          <p:nvPr userDrawn="1"/>
        </p:nvCxnSpPr>
        <p:spPr>
          <a:xfrm flipH="1">
            <a:off x="4456468"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F7EAA5-630B-2D44-AC5A-A64DD8D4516B}"/>
              </a:ext>
            </a:extLst>
          </p:cNvPr>
          <p:cNvCxnSpPr/>
          <p:nvPr userDrawn="1"/>
        </p:nvCxnSpPr>
        <p:spPr>
          <a:xfrm flipH="1">
            <a:off x="5997435" y="1689652"/>
            <a:ext cx="0" cy="4066976"/>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7DF10C-DCA0-FF42-8E02-942225F75635}"/>
              </a:ext>
            </a:extLst>
          </p:cNvPr>
          <p:cNvCxnSpPr/>
          <p:nvPr userDrawn="1"/>
        </p:nvCxnSpPr>
        <p:spPr>
          <a:xfrm flipH="1">
            <a:off x="7528460"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55C248-AFD5-A341-A592-BA5232F58F24}"/>
              </a:ext>
            </a:extLst>
          </p:cNvPr>
          <p:cNvCxnSpPr/>
          <p:nvPr userDrawn="1"/>
        </p:nvCxnSpPr>
        <p:spPr>
          <a:xfrm flipH="1">
            <a:off x="9059484"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AFD62E-A80B-C64A-8D0D-174D79F21DD3}"/>
              </a:ext>
            </a:extLst>
          </p:cNvPr>
          <p:cNvCxnSpPr/>
          <p:nvPr userDrawn="1"/>
        </p:nvCxnSpPr>
        <p:spPr>
          <a:xfrm flipH="1">
            <a:off x="1059050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Organizational Structure</a:t>
            </a:r>
          </a:p>
        </p:txBody>
      </p:sp>
      <p:sp>
        <p:nvSpPr>
          <p:cNvPr id="5" name="Text Placeholder 4">
            <a:extLst>
              <a:ext uri="{FF2B5EF4-FFF2-40B4-BE49-F238E27FC236}">
                <a16:creationId xmlns:a16="http://schemas.microsoft.com/office/drawing/2014/main" id="{8E0B5DC3-9C7D-174D-8B87-A2E4B19D1E58}"/>
              </a:ext>
            </a:extLst>
          </p:cNvPr>
          <p:cNvSpPr>
            <a:spLocks noGrp="1"/>
          </p:cNvSpPr>
          <p:nvPr>
            <p:ph type="body" sz="quarter" idx="13" hasCustomPrompt="1"/>
          </p:nvPr>
        </p:nvSpPr>
        <p:spPr>
          <a:xfrm>
            <a:off x="4480460" y="1108656"/>
            <a:ext cx="3048000" cy="685800"/>
          </a:xfrm>
          <a:solidFill>
            <a:schemeClr val="accent2"/>
          </a:solidFill>
          <a:ln>
            <a:noFill/>
          </a:ln>
        </p:spPr>
        <p:txBody>
          <a:bodyPr anchor="ctr"/>
          <a:lstStyle>
            <a:lvl1pPr algn="ctr">
              <a:defRPr sz="1600" b="1">
                <a:solidFill>
                  <a:schemeClr val="bg1"/>
                </a:solidFill>
              </a:defRPr>
            </a:lvl1pPr>
            <a:lvl2pPr marL="0" indent="0" algn="ctr">
              <a:buFontTx/>
              <a:buNone/>
              <a:defRPr sz="1400">
                <a:solidFill>
                  <a:schemeClr val="bg1"/>
                </a:solidFill>
              </a:defRPr>
            </a:lvl2pPr>
          </a:lstStyle>
          <a:p>
            <a:pPr lvl="0"/>
            <a:r>
              <a:rPr lang="en-US" err="1"/>
              <a:t>Firstname Lastname</a:t>
            </a:r>
            <a:endParaRPr lang="en-US"/>
          </a:p>
          <a:p>
            <a:pPr lvl="1"/>
            <a:r>
              <a:rPr lang="en-US"/>
              <a:t>Position</a:t>
            </a:r>
          </a:p>
        </p:txBody>
      </p:sp>
      <p:cxnSp>
        <p:nvCxnSpPr>
          <p:cNvPr id="30" name="Straight Connector 29">
            <a:extLst>
              <a:ext uri="{FF2B5EF4-FFF2-40B4-BE49-F238E27FC236}">
                <a16:creationId xmlns:a16="http://schemas.microsoft.com/office/drawing/2014/main" id="{B2065228-5E63-3044-A69B-825EF52A151C}"/>
              </a:ext>
            </a:extLst>
          </p:cNvPr>
          <p:cNvCxnSpPr/>
          <p:nvPr userDrawn="1"/>
        </p:nvCxnSpPr>
        <p:spPr>
          <a:xfrm flipH="1">
            <a:off x="1394425" y="1989304"/>
            <a:ext cx="9202705"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65853A-D639-FF42-8728-2FA777245600}"/>
              </a:ext>
            </a:extLst>
          </p:cNvPr>
          <p:cNvCxnSpPr/>
          <p:nvPr userDrawn="1"/>
        </p:nvCxnSpPr>
        <p:spPr>
          <a:xfrm flipH="1">
            <a:off x="139441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7F7D621-06CC-0949-A9E2-46D9B2BDCBF0}"/>
              </a:ext>
            </a:extLst>
          </p:cNvPr>
          <p:cNvSpPr>
            <a:spLocks noGrp="1"/>
          </p:cNvSpPr>
          <p:nvPr>
            <p:ph type="body" sz="quarter" idx="15" hasCustomPrompt="1"/>
          </p:nvPr>
        </p:nvSpPr>
        <p:spPr>
          <a:xfrm>
            <a:off x="708440"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6" name="Text Placeholder 3">
            <a:extLst>
              <a:ext uri="{FF2B5EF4-FFF2-40B4-BE49-F238E27FC236}">
                <a16:creationId xmlns:a16="http://schemas.microsoft.com/office/drawing/2014/main" id="{9DBC968F-C750-1741-AB55-85CD54FDE6DC}"/>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77" name="Text Placeholder 6">
            <a:extLst>
              <a:ext uri="{FF2B5EF4-FFF2-40B4-BE49-F238E27FC236}">
                <a16:creationId xmlns:a16="http://schemas.microsoft.com/office/drawing/2014/main" id="{7F6A7D65-E3BF-E24E-9E61-D5AD181C9C7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74" name="Text Placeholder 4">
            <a:extLst>
              <a:ext uri="{FF2B5EF4-FFF2-40B4-BE49-F238E27FC236}">
                <a16:creationId xmlns:a16="http://schemas.microsoft.com/office/drawing/2014/main" id="{F8F98275-5669-C544-9779-58EBBC6A7043}"/>
              </a:ext>
            </a:extLst>
          </p:cNvPr>
          <p:cNvSpPr>
            <a:spLocks noGrp="1"/>
          </p:cNvSpPr>
          <p:nvPr>
            <p:ph type="body" sz="quarter" idx="50" hasCustomPrompt="1"/>
          </p:nvPr>
        </p:nvSpPr>
        <p:spPr>
          <a:xfrm>
            <a:off x="224338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5" name="Text Placeholder 4">
            <a:extLst>
              <a:ext uri="{FF2B5EF4-FFF2-40B4-BE49-F238E27FC236}">
                <a16:creationId xmlns:a16="http://schemas.microsoft.com/office/drawing/2014/main" id="{F1BE5C25-4916-944A-A3D6-7AF982088573}"/>
              </a:ext>
            </a:extLst>
          </p:cNvPr>
          <p:cNvSpPr>
            <a:spLocks noGrp="1"/>
          </p:cNvSpPr>
          <p:nvPr>
            <p:ph type="body" sz="quarter" idx="51" hasCustomPrompt="1"/>
          </p:nvPr>
        </p:nvSpPr>
        <p:spPr>
          <a:xfrm>
            <a:off x="377832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8" name="Text Placeholder 4">
            <a:extLst>
              <a:ext uri="{FF2B5EF4-FFF2-40B4-BE49-F238E27FC236}">
                <a16:creationId xmlns:a16="http://schemas.microsoft.com/office/drawing/2014/main" id="{656BD37C-E609-6043-BCF6-D94E12DF2B02}"/>
              </a:ext>
            </a:extLst>
          </p:cNvPr>
          <p:cNvSpPr>
            <a:spLocks noGrp="1"/>
          </p:cNvSpPr>
          <p:nvPr>
            <p:ph type="body" sz="quarter" idx="52" hasCustomPrompt="1"/>
          </p:nvPr>
        </p:nvSpPr>
        <p:spPr>
          <a:xfrm>
            <a:off x="531326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9" name="Text Placeholder 4">
            <a:extLst>
              <a:ext uri="{FF2B5EF4-FFF2-40B4-BE49-F238E27FC236}">
                <a16:creationId xmlns:a16="http://schemas.microsoft.com/office/drawing/2014/main" id="{E197D31B-D1FB-6E43-9A51-74ECDB17E227}"/>
              </a:ext>
            </a:extLst>
          </p:cNvPr>
          <p:cNvSpPr>
            <a:spLocks noGrp="1"/>
          </p:cNvSpPr>
          <p:nvPr>
            <p:ph type="body" sz="quarter" idx="53" hasCustomPrompt="1"/>
          </p:nvPr>
        </p:nvSpPr>
        <p:spPr>
          <a:xfrm>
            <a:off x="684820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0" name="Text Placeholder 4">
            <a:extLst>
              <a:ext uri="{FF2B5EF4-FFF2-40B4-BE49-F238E27FC236}">
                <a16:creationId xmlns:a16="http://schemas.microsoft.com/office/drawing/2014/main" id="{89A26D4B-6660-4A45-A5C9-3D8DA1447F9D}"/>
              </a:ext>
            </a:extLst>
          </p:cNvPr>
          <p:cNvSpPr>
            <a:spLocks noGrp="1"/>
          </p:cNvSpPr>
          <p:nvPr>
            <p:ph type="body" sz="quarter" idx="54" hasCustomPrompt="1"/>
          </p:nvPr>
        </p:nvSpPr>
        <p:spPr>
          <a:xfrm>
            <a:off x="838314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1" name="Text Placeholder 4">
            <a:extLst>
              <a:ext uri="{FF2B5EF4-FFF2-40B4-BE49-F238E27FC236}">
                <a16:creationId xmlns:a16="http://schemas.microsoft.com/office/drawing/2014/main" id="{B7CCCD3B-448C-5D41-BA40-FF8089163290}"/>
              </a:ext>
            </a:extLst>
          </p:cNvPr>
          <p:cNvSpPr>
            <a:spLocks noGrp="1"/>
          </p:cNvSpPr>
          <p:nvPr>
            <p:ph type="body" sz="quarter" idx="55" hasCustomPrompt="1"/>
          </p:nvPr>
        </p:nvSpPr>
        <p:spPr>
          <a:xfrm>
            <a:off x="9918092"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3" name="Text Placeholder 4">
            <a:extLst>
              <a:ext uri="{FF2B5EF4-FFF2-40B4-BE49-F238E27FC236}">
                <a16:creationId xmlns:a16="http://schemas.microsoft.com/office/drawing/2014/main" id="{738218FB-64E4-D24A-BE0E-BE0BB07C28D6}"/>
              </a:ext>
            </a:extLst>
          </p:cNvPr>
          <p:cNvSpPr>
            <a:spLocks noGrp="1"/>
          </p:cNvSpPr>
          <p:nvPr>
            <p:ph type="body" sz="quarter" idx="60" hasCustomPrompt="1"/>
          </p:nvPr>
        </p:nvSpPr>
        <p:spPr>
          <a:xfrm>
            <a:off x="70844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4" name="Text Placeholder 4">
            <a:extLst>
              <a:ext uri="{FF2B5EF4-FFF2-40B4-BE49-F238E27FC236}">
                <a16:creationId xmlns:a16="http://schemas.microsoft.com/office/drawing/2014/main" id="{4BDBC842-E682-BA41-83DB-FBC78EDE2D43}"/>
              </a:ext>
            </a:extLst>
          </p:cNvPr>
          <p:cNvSpPr>
            <a:spLocks noGrp="1"/>
          </p:cNvSpPr>
          <p:nvPr>
            <p:ph type="body" sz="quarter" idx="61" hasCustomPrompt="1"/>
          </p:nvPr>
        </p:nvSpPr>
        <p:spPr>
          <a:xfrm>
            <a:off x="224338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5" name="Text Placeholder 4">
            <a:extLst>
              <a:ext uri="{FF2B5EF4-FFF2-40B4-BE49-F238E27FC236}">
                <a16:creationId xmlns:a16="http://schemas.microsoft.com/office/drawing/2014/main" id="{F3C206C9-526D-5F4A-B7FF-901DA00816D5}"/>
              </a:ext>
            </a:extLst>
          </p:cNvPr>
          <p:cNvSpPr>
            <a:spLocks noGrp="1"/>
          </p:cNvSpPr>
          <p:nvPr>
            <p:ph type="body" sz="quarter" idx="62" hasCustomPrompt="1"/>
          </p:nvPr>
        </p:nvSpPr>
        <p:spPr>
          <a:xfrm>
            <a:off x="377832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6" name="Text Placeholder 4">
            <a:extLst>
              <a:ext uri="{FF2B5EF4-FFF2-40B4-BE49-F238E27FC236}">
                <a16:creationId xmlns:a16="http://schemas.microsoft.com/office/drawing/2014/main" id="{B81A40DE-E50C-7C40-A6AF-D6FAEF1962AC}"/>
              </a:ext>
            </a:extLst>
          </p:cNvPr>
          <p:cNvSpPr>
            <a:spLocks noGrp="1"/>
          </p:cNvSpPr>
          <p:nvPr>
            <p:ph type="body" sz="quarter" idx="63" hasCustomPrompt="1"/>
          </p:nvPr>
        </p:nvSpPr>
        <p:spPr>
          <a:xfrm>
            <a:off x="531326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7" name="Text Placeholder 4">
            <a:extLst>
              <a:ext uri="{FF2B5EF4-FFF2-40B4-BE49-F238E27FC236}">
                <a16:creationId xmlns:a16="http://schemas.microsoft.com/office/drawing/2014/main" id="{91720006-B804-934E-A9D9-075E36158B84}"/>
              </a:ext>
            </a:extLst>
          </p:cNvPr>
          <p:cNvSpPr>
            <a:spLocks noGrp="1"/>
          </p:cNvSpPr>
          <p:nvPr>
            <p:ph type="body" sz="quarter" idx="64" hasCustomPrompt="1"/>
          </p:nvPr>
        </p:nvSpPr>
        <p:spPr>
          <a:xfrm>
            <a:off x="684820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8" name="Text Placeholder 4">
            <a:extLst>
              <a:ext uri="{FF2B5EF4-FFF2-40B4-BE49-F238E27FC236}">
                <a16:creationId xmlns:a16="http://schemas.microsoft.com/office/drawing/2014/main" id="{5A7030CE-E07B-0248-B6C8-E26225D729CF}"/>
              </a:ext>
            </a:extLst>
          </p:cNvPr>
          <p:cNvSpPr>
            <a:spLocks noGrp="1"/>
          </p:cNvSpPr>
          <p:nvPr>
            <p:ph type="body" sz="quarter" idx="65" hasCustomPrompt="1"/>
          </p:nvPr>
        </p:nvSpPr>
        <p:spPr>
          <a:xfrm>
            <a:off x="838314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9" name="Text Placeholder 4">
            <a:extLst>
              <a:ext uri="{FF2B5EF4-FFF2-40B4-BE49-F238E27FC236}">
                <a16:creationId xmlns:a16="http://schemas.microsoft.com/office/drawing/2014/main" id="{106CACDD-FCA2-D143-8536-57E70850322E}"/>
              </a:ext>
            </a:extLst>
          </p:cNvPr>
          <p:cNvSpPr>
            <a:spLocks noGrp="1"/>
          </p:cNvSpPr>
          <p:nvPr>
            <p:ph type="body" sz="quarter" idx="66" hasCustomPrompt="1"/>
          </p:nvPr>
        </p:nvSpPr>
        <p:spPr>
          <a:xfrm>
            <a:off x="9918092"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0" name="Text Placeholder 4">
            <a:extLst>
              <a:ext uri="{FF2B5EF4-FFF2-40B4-BE49-F238E27FC236}">
                <a16:creationId xmlns:a16="http://schemas.microsoft.com/office/drawing/2014/main" id="{282DF4E8-7B37-4B4A-B85C-2737FF08AE35}"/>
              </a:ext>
            </a:extLst>
          </p:cNvPr>
          <p:cNvSpPr>
            <a:spLocks noGrp="1"/>
          </p:cNvSpPr>
          <p:nvPr>
            <p:ph type="body" sz="quarter" idx="67" hasCustomPrompt="1"/>
          </p:nvPr>
        </p:nvSpPr>
        <p:spPr>
          <a:xfrm>
            <a:off x="70844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1" name="Text Placeholder 4">
            <a:extLst>
              <a:ext uri="{FF2B5EF4-FFF2-40B4-BE49-F238E27FC236}">
                <a16:creationId xmlns:a16="http://schemas.microsoft.com/office/drawing/2014/main" id="{EFEF00AC-D023-F644-ACF9-C1BDED2D989C}"/>
              </a:ext>
            </a:extLst>
          </p:cNvPr>
          <p:cNvSpPr>
            <a:spLocks noGrp="1"/>
          </p:cNvSpPr>
          <p:nvPr>
            <p:ph type="body" sz="quarter" idx="68" hasCustomPrompt="1"/>
          </p:nvPr>
        </p:nvSpPr>
        <p:spPr>
          <a:xfrm>
            <a:off x="224338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2" name="Text Placeholder 4">
            <a:extLst>
              <a:ext uri="{FF2B5EF4-FFF2-40B4-BE49-F238E27FC236}">
                <a16:creationId xmlns:a16="http://schemas.microsoft.com/office/drawing/2014/main" id="{2E1451A2-29AE-5644-A823-6987DCFFE76D}"/>
              </a:ext>
            </a:extLst>
          </p:cNvPr>
          <p:cNvSpPr>
            <a:spLocks noGrp="1"/>
          </p:cNvSpPr>
          <p:nvPr>
            <p:ph type="body" sz="quarter" idx="69" hasCustomPrompt="1"/>
          </p:nvPr>
        </p:nvSpPr>
        <p:spPr>
          <a:xfrm>
            <a:off x="377832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3" name="Text Placeholder 4">
            <a:extLst>
              <a:ext uri="{FF2B5EF4-FFF2-40B4-BE49-F238E27FC236}">
                <a16:creationId xmlns:a16="http://schemas.microsoft.com/office/drawing/2014/main" id="{80D06881-90AE-614B-9A92-5A5C86658C7E}"/>
              </a:ext>
            </a:extLst>
          </p:cNvPr>
          <p:cNvSpPr>
            <a:spLocks noGrp="1"/>
          </p:cNvSpPr>
          <p:nvPr>
            <p:ph type="body" sz="quarter" idx="70" hasCustomPrompt="1"/>
          </p:nvPr>
        </p:nvSpPr>
        <p:spPr>
          <a:xfrm>
            <a:off x="531326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4" name="Text Placeholder 4">
            <a:extLst>
              <a:ext uri="{FF2B5EF4-FFF2-40B4-BE49-F238E27FC236}">
                <a16:creationId xmlns:a16="http://schemas.microsoft.com/office/drawing/2014/main" id="{F486BD85-D795-1A4C-BD16-01391B808F46}"/>
              </a:ext>
            </a:extLst>
          </p:cNvPr>
          <p:cNvSpPr>
            <a:spLocks noGrp="1"/>
          </p:cNvSpPr>
          <p:nvPr>
            <p:ph type="body" sz="quarter" idx="71" hasCustomPrompt="1"/>
          </p:nvPr>
        </p:nvSpPr>
        <p:spPr>
          <a:xfrm>
            <a:off x="684820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5" name="Text Placeholder 4">
            <a:extLst>
              <a:ext uri="{FF2B5EF4-FFF2-40B4-BE49-F238E27FC236}">
                <a16:creationId xmlns:a16="http://schemas.microsoft.com/office/drawing/2014/main" id="{B19BEE98-D17D-6F4B-BDD4-865F05AF3256}"/>
              </a:ext>
            </a:extLst>
          </p:cNvPr>
          <p:cNvSpPr>
            <a:spLocks noGrp="1"/>
          </p:cNvSpPr>
          <p:nvPr>
            <p:ph type="body" sz="quarter" idx="72" hasCustomPrompt="1"/>
          </p:nvPr>
        </p:nvSpPr>
        <p:spPr>
          <a:xfrm>
            <a:off x="838314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6" name="Text Placeholder 4">
            <a:extLst>
              <a:ext uri="{FF2B5EF4-FFF2-40B4-BE49-F238E27FC236}">
                <a16:creationId xmlns:a16="http://schemas.microsoft.com/office/drawing/2014/main" id="{6B9EF2F4-ECF3-DA45-97CE-476ABAC7ADB5}"/>
              </a:ext>
            </a:extLst>
          </p:cNvPr>
          <p:cNvSpPr>
            <a:spLocks noGrp="1"/>
          </p:cNvSpPr>
          <p:nvPr>
            <p:ph type="body" sz="quarter" idx="73" hasCustomPrompt="1"/>
          </p:nvPr>
        </p:nvSpPr>
        <p:spPr>
          <a:xfrm>
            <a:off x="9918092"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7" name="Text Placeholder 4">
            <a:extLst>
              <a:ext uri="{FF2B5EF4-FFF2-40B4-BE49-F238E27FC236}">
                <a16:creationId xmlns:a16="http://schemas.microsoft.com/office/drawing/2014/main" id="{A08A8ED7-3FFC-6944-B13C-C38C40F31742}"/>
              </a:ext>
            </a:extLst>
          </p:cNvPr>
          <p:cNvSpPr>
            <a:spLocks noGrp="1"/>
          </p:cNvSpPr>
          <p:nvPr>
            <p:ph type="body" sz="quarter" idx="74" hasCustomPrompt="1"/>
          </p:nvPr>
        </p:nvSpPr>
        <p:spPr>
          <a:xfrm>
            <a:off x="70844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8" name="Text Placeholder 4">
            <a:extLst>
              <a:ext uri="{FF2B5EF4-FFF2-40B4-BE49-F238E27FC236}">
                <a16:creationId xmlns:a16="http://schemas.microsoft.com/office/drawing/2014/main" id="{77251532-CDE7-4942-AC1E-53F57FD80704}"/>
              </a:ext>
            </a:extLst>
          </p:cNvPr>
          <p:cNvSpPr>
            <a:spLocks noGrp="1"/>
          </p:cNvSpPr>
          <p:nvPr>
            <p:ph type="body" sz="quarter" idx="75" hasCustomPrompt="1"/>
          </p:nvPr>
        </p:nvSpPr>
        <p:spPr>
          <a:xfrm>
            <a:off x="224338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9" name="Text Placeholder 4">
            <a:extLst>
              <a:ext uri="{FF2B5EF4-FFF2-40B4-BE49-F238E27FC236}">
                <a16:creationId xmlns:a16="http://schemas.microsoft.com/office/drawing/2014/main" id="{2CACAE63-8DC0-104A-857D-D1DAEA627B26}"/>
              </a:ext>
            </a:extLst>
          </p:cNvPr>
          <p:cNvSpPr>
            <a:spLocks noGrp="1"/>
          </p:cNvSpPr>
          <p:nvPr>
            <p:ph type="body" sz="quarter" idx="76" hasCustomPrompt="1"/>
          </p:nvPr>
        </p:nvSpPr>
        <p:spPr>
          <a:xfrm>
            <a:off x="377832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0" name="Text Placeholder 4">
            <a:extLst>
              <a:ext uri="{FF2B5EF4-FFF2-40B4-BE49-F238E27FC236}">
                <a16:creationId xmlns:a16="http://schemas.microsoft.com/office/drawing/2014/main" id="{176CF8BF-2091-7F43-BAF0-CA13544CC1D1}"/>
              </a:ext>
            </a:extLst>
          </p:cNvPr>
          <p:cNvSpPr>
            <a:spLocks noGrp="1"/>
          </p:cNvSpPr>
          <p:nvPr>
            <p:ph type="body" sz="quarter" idx="77" hasCustomPrompt="1"/>
          </p:nvPr>
        </p:nvSpPr>
        <p:spPr>
          <a:xfrm>
            <a:off x="531326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1" name="Text Placeholder 4">
            <a:extLst>
              <a:ext uri="{FF2B5EF4-FFF2-40B4-BE49-F238E27FC236}">
                <a16:creationId xmlns:a16="http://schemas.microsoft.com/office/drawing/2014/main" id="{579E955A-F6DF-F04A-8521-779755DCD824}"/>
              </a:ext>
            </a:extLst>
          </p:cNvPr>
          <p:cNvSpPr>
            <a:spLocks noGrp="1"/>
          </p:cNvSpPr>
          <p:nvPr>
            <p:ph type="body" sz="quarter" idx="78" hasCustomPrompt="1"/>
          </p:nvPr>
        </p:nvSpPr>
        <p:spPr>
          <a:xfrm>
            <a:off x="684820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2" name="Text Placeholder 4">
            <a:extLst>
              <a:ext uri="{FF2B5EF4-FFF2-40B4-BE49-F238E27FC236}">
                <a16:creationId xmlns:a16="http://schemas.microsoft.com/office/drawing/2014/main" id="{34923710-2108-8444-99A3-A18404A79169}"/>
              </a:ext>
            </a:extLst>
          </p:cNvPr>
          <p:cNvSpPr>
            <a:spLocks noGrp="1"/>
          </p:cNvSpPr>
          <p:nvPr>
            <p:ph type="body" sz="quarter" idx="79" hasCustomPrompt="1"/>
          </p:nvPr>
        </p:nvSpPr>
        <p:spPr>
          <a:xfrm>
            <a:off x="838314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3" name="Text Placeholder 4">
            <a:extLst>
              <a:ext uri="{FF2B5EF4-FFF2-40B4-BE49-F238E27FC236}">
                <a16:creationId xmlns:a16="http://schemas.microsoft.com/office/drawing/2014/main" id="{F6975845-9690-F243-8BE3-42ACE49FC410}"/>
              </a:ext>
            </a:extLst>
          </p:cNvPr>
          <p:cNvSpPr>
            <a:spLocks noGrp="1"/>
          </p:cNvSpPr>
          <p:nvPr>
            <p:ph type="body" sz="quarter" idx="80" hasCustomPrompt="1"/>
          </p:nvPr>
        </p:nvSpPr>
        <p:spPr>
          <a:xfrm>
            <a:off x="9918092"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4" name="Text Placeholder 4">
            <a:extLst>
              <a:ext uri="{FF2B5EF4-FFF2-40B4-BE49-F238E27FC236}">
                <a16:creationId xmlns:a16="http://schemas.microsoft.com/office/drawing/2014/main" id="{A3D55D40-5E08-5642-B8E5-D917A0CC324F}"/>
              </a:ext>
            </a:extLst>
          </p:cNvPr>
          <p:cNvSpPr>
            <a:spLocks noGrp="1"/>
          </p:cNvSpPr>
          <p:nvPr>
            <p:ph type="body" sz="quarter" idx="81" hasCustomPrompt="1"/>
          </p:nvPr>
        </p:nvSpPr>
        <p:spPr>
          <a:xfrm>
            <a:off x="70844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5" name="Text Placeholder 4">
            <a:extLst>
              <a:ext uri="{FF2B5EF4-FFF2-40B4-BE49-F238E27FC236}">
                <a16:creationId xmlns:a16="http://schemas.microsoft.com/office/drawing/2014/main" id="{54E467D0-EFAE-D646-AC00-E64FD18CD24A}"/>
              </a:ext>
            </a:extLst>
          </p:cNvPr>
          <p:cNvSpPr>
            <a:spLocks noGrp="1"/>
          </p:cNvSpPr>
          <p:nvPr>
            <p:ph type="body" sz="quarter" idx="82" hasCustomPrompt="1"/>
          </p:nvPr>
        </p:nvSpPr>
        <p:spPr>
          <a:xfrm>
            <a:off x="224338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6" name="Text Placeholder 4">
            <a:extLst>
              <a:ext uri="{FF2B5EF4-FFF2-40B4-BE49-F238E27FC236}">
                <a16:creationId xmlns:a16="http://schemas.microsoft.com/office/drawing/2014/main" id="{7237E188-D3D7-3643-8AC8-6E5DB0A93DE9}"/>
              </a:ext>
            </a:extLst>
          </p:cNvPr>
          <p:cNvSpPr>
            <a:spLocks noGrp="1"/>
          </p:cNvSpPr>
          <p:nvPr>
            <p:ph type="body" sz="quarter" idx="83" hasCustomPrompt="1"/>
          </p:nvPr>
        </p:nvSpPr>
        <p:spPr>
          <a:xfrm>
            <a:off x="377832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7" name="Text Placeholder 4">
            <a:extLst>
              <a:ext uri="{FF2B5EF4-FFF2-40B4-BE49-F238E27FC236}">
                <a16:creationId xmlns:a16="http://schemas.microsoft.com/office/drawing/2014/main" id="{0EE45DCB-FE74-CC43-B468-FCC58352BC79}"/>
              </a:ext>
            </a:extLst>
          </p:cNvPr>
          <p:cNvSpPr>
            <a:spLocks noGrp="1"/>
          </p:cNvSpPr>
          <p:nvPr>
            <p:ph type="body" sz="quarter" idx="84" hasCustomPrompt="1"/>
          </p:nvPr>
        </p:nvSpPr>
        <p:spPr>
          <a:xfrm>
            <a:off x="531326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8" name="Text Placeholder 4">
            <a:extLst>
              <a:ext uri="{FF2B5EF4-FFF2-40B4-BE49-F238E27FC236}">
                <a16:creationId xmlns:a16="http://schemas.microsoft.com/office/drawing/2014/main" id="{C8392C0B-571F-9243-9A3F-CFD1DB08FF4C}"/>
              </a:ext>
            </a:extLst>
          </p:cNvPr>
          <p:cNvSpPr>
            <a:spLocks noGrp="1"/>
          </p:cNvSpPr>
          <p:nvPr>
            <p:ph type="body" sz="quarter" idx="85" hasCustomPrompt="1"/>
          </p:nvPr>
        </p:nvSpPr>
        <p:spPr>
          <a:xfrm>
            <a:off x="684820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9" name="Text Placeholder 4">
            <a:extLst>
              <a:ext uri="{FF2B5EF4-FFF2-40B4-BE49-F238E27FC236}">
                <a16:creationId xmlns:a16="http://schemas.microsoft.com/office/drawing/2014/main" id="{733DDB91-6898-BA4F-ACEE-37B36B010664}"/>
              </a:ext>
            </a:extLst>
          </p:cNvPr>
          <p:cNvSpPr>
            <a:spLocks noGrp="1"/>
          </p:cNvSpPr>
          <p:nvPr>
            <p:ph type="body" sz="quarter" idx="86" hasCustomPrompt="1"/>
          </p:nvPr>
        </p:nvSpPr>
        <p:spPr>
          <a:xfrm>
            <a:off x="838314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20" name="Text Placeholder 4">
            <a:extLst>
              <a:ext uri="{FF2B5EF4-FFF2-40B4-BE49-F238E27FC236}">
                <a16:creationId xmlns:a16="http://schemas.microsoft.com/office/drawing/2014/main" id="{45EB407F-B7F5-E642-B005-9BCB4DE6C379}"/>
              </a:ext>
            </a:extLst>
          </p:cNvPr>
          <p:cNvSpPr>
            <a:spLocks noGrp="1"/>
          </p:cNvSpPr>
          <p:nvPr>
            <p:ph type="body" sz="quarter" idx="87" hasCustomPrompt="1"/>
          </p:nvPr>
        </p:nvSpPr>
        <p:spPr>
          <a:xfrm>
            <a:off x="9918092"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Tree>
    <p:extLst>
      <p:ext uri="{BB962C8B-B14F-4D97-AF65-F5344CB8AC3E}">
        <p14:creationId xmlns:p14="http://schemas.microsoft.com/office/powerpoint/2010/main" val="397230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F81BCAF-AF32-B54A-A841-8A3C76B049E1}"/>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9D865BD-2019-CF45-980F-EA8F1D59DCA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74755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a:extLst>
              <a:ext uri="{FF2B5EF4-FFF2-40B4-BE49-F238E27FC236}">
                <a16:creationId xmlns:a16="http://schemas.microsoft.com/office/drawing/2014/main" id="{27058946-A30A-DD40-BDBA-ACD4B9E80F05}"/>
              </a:ext>
            </a:extLst>
          </p:cNvPr>
          <p:cNvSpPr>
            <a:spLocks noGrp="1"/>
          </p:cNvSpPr>
          <p:nvPr>
            <p:ph type="title" hasCustomPrompt="1"/>
          </p:nvPr>
        </p:nvSpPr>
        <p:spPr>
          <a:xfrm>
            <a:off x="609606" y="2743200"/>
            <a:ext cx="11278951" cy="914400"/>
          </a:xfrm>
        </p:spPr>
        <p:txBody>
          <a:bodyPr/>
          <a:lstStyle>
            <a:lvl1pPr>
              <a:defRPr sz="6000" baseline="0">
                <a:solidFill>
                  <a:schemeClr val="bg1"/>
                </a:solidFill>
              </a:defRPr>
            </a:lvl1pPr>
          </a:lstStyle>
          <a:p>
            <a:r>
              <a:rPr lang="en-US"/>
              <a:t>Thank you.</a:t>
            </a:r>
          </a:p>
        </p:txBody>
      </p:sp>
      <p:pic>
        <p:nvPicPr>
          <p:cNvPr id="4" name="Picture 3">
            <a:extLst>
              <a:ext uri="{FF2B5EF4-FFF2-40B4-BE49-F238E27FC236}">
                <a16:creationId xmlns:a16="http://schemas.microsoft.com/office/drawing/2014/main" id="{6A4301AA-D18C-48AA-8F04-724F42DC345A}"/>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47530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pic>
        <p:nvPicPr>
          <p:cNvPr id="5" name="Picture 4">
            <a:extLst>
              <a:ext uri="{FF2B5EF4-FFF2-40B4-BE49-F238E27FC236}">
                <a16:creationId xmlns:a16="http://schemas.microsoft.com/office/drawing/2014/main" id="{3C23F25A-240B-0C4B-A514-EA85E069D51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2995620" y="2862868"/>
            <a:ext cx="6200765" cy="1132271"/>
          </a:xfrm>
          <a:prstGeom prst="rect">
            <a:avLst/>
          </a:prstGeom>
          <a:noFill/>
          <a:ln>
            <a:noFill/>
          </a:ln>
        </p:spPr>
      </p:pic>
    </p:spTree>
    <p:extLst>
      <p:ext uri="{BB962C8B-B14F-4D97-AF65-F5344CB8AC3E}">
        <p14:creationId xmlns:p14="http://schemas.microsoft.com/office/powerpoint/2010/main" val="61578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7" y="6260363"/>
            <a:ext cx="12191999" cy="59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endParaRPr>
          </a:p>
        </p:txBody>
      </p:sp>
    </p:spTree>
    <p:extLst>
      <p:ext uri="{BB962C8B-B14F-4D97-AF65-F5344CB8AC3E}">
        <p14:creationId xmlns:p14="http://schemas.microsoft.com/office/powerpoint/2010/main" val="305950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2" name="DynamicLogoHeader-Placeholder" hidden="1">
            <a:extLst>
              <a:ext uri="{FF2B5EF4-FFF2-40B4-BE49-F238E27FC236}">
                <a16:creationId xmlns:a16="http://schemas.microsoft.com/office/drawing/2014/main" id="{7F81D2CB-57BC-BEFE-221E-E21F8F0B9D09}"/>
              </a:ext>
            </a:extLst>
          </p:cNvPr>
          <p:cNvSpPr/>
          <p:nvPr userDrawn="1"/>
        </p:nvSpPr>
        <p:spPr>
          <a:xfrm>
            <a:off x="287339" y="197260"/>
            <a:ext cx="4139883" cy="965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SunLife_Corporate_Header" hidden="1">
            <a:extLst>
              <a:ext uri="{FF2B5EF4-FFF2-40B4-BE49-F238E27FC236}">
                <a16:creationId xmlns:a16="http://schemas.microsoft.com/office/drawing/2014/main" id="{8A1B2191-4154-83C0-48C6-3CC25C29FE5E}"/>
              </a:ext>
            </a:extLst>
          </p:cNvPr>
          <p:cNvPicPr>
            <a:picLocks noChangeAspect="1"/>
          </p:cNvPicPr>
          <p:nvPr userDrawn="1"/>
        </p:nvPicPr>
        <p:blipFill>
          <a:blip r:embed="rId2"/>
          <a:stretch>
            <a:fillRect/>
          </a:stretch>
        </p:blipFill>
        <p:spPr>
          <a:xfrm>
            <a:off x="287337" y="197260"/>
            <a:ext cx="4121075" cy="964800"/>
          </a:xfrm>
          <a:prstGeom prst="rect">
            <a:avLst/>
          </a:prstGeom>
        </p:spPr>
      </p:pic>
      <p:pic>
        <p:nvPicPr>
          <p:cNvPr id="7" name="SunLife_GlobalInvestments_Header" hidden="1">
            <a:extLst>
              <a:ext uri="{FF2B5EF4-FFF2-40B4-BE49-F238E27FC236}">
                <a16:creationId xmlns:a16="http://schemas.microsoft.com/office/drawing/2014/main" id="{74D30CBF-213B-14E1-A7AC-5E8C2936BA2A}"/>
              </a:ext>
            </a:extLst>
          </p:cNvPr>
          <p:cNvPicPr>
            <a:picLocks noChangeAspect="1"/>
          </p:cNvPicPr>
          <p:nvPr userDrawn="1"/>
        </p:nvPicPr>
        <p:blipFill>
          <a:blip r:embed="rId3"/>
          <a:stretch>
            <a:fillRect/>
          </a:stretch>
        </p:blipFill>
        <p:spPr>
          <a:xfrm>
            <a:off x="287337" y="197260"/>
            <a:ext cx="4121075" cy="964800"/>
          </a:xfrm>
          <a:prstGeom prst="rect">
            <a:avLst/>
          </a:prstGeom>
        </p:spPr>
      </p:pic>
      <p:pic>
        <p:nvPicPr>
          <p:cNvPr id="9" name="SunLife_HongKong_Header" hidden="1">
            <a:extLst>
              <a:ext uri="{FF2B5EF4-FFF2-40B4-BE49-F238E27FC236}">
                <a16:creationId xmlns:a16="http://schemas.microsoft.com/office/drawing/2014/main" id="{6E6662F2-18F1-34D8-F64B-6A279C47A3A8}"/>
              </a:ext>
            </a:extLst>
          </p:cNvPr>
          <p:cNvPicPr>
            <a:picLocks noChangeAspect="1"/>
          </p:cNvPicPr>
          <p:nvPr userDrawn="1"/>
        </p:nvPicPr>
        <p:blipFill>
          <a:blip r:embed="rId4"/>
          <a:stretch>
            <a:fillRect/>
          </a:stretch>
        </p:blipFill>
        <p:spPr>
          <a:xfrm>
            <a:off x="287337" y="197260"/>
            <a:ext cx="4121075" cy="964800"/>
          </a:xfrm>
          <a:prstGeom prst="rect">
            <a:avLst/>
          </a:prstGeom>
        </p:spPr>
      </p:pic>
      <p:pic>
        <p:nvPicPr>
          <p:cNvPr id="15" name="SunLife_LuminoHealth_Header" hidden="1">
            <a:extLst>
              <a:ext uri="{FF2B5EF4-FFF2-40B4-BE49-F238E27FC236}">
                <a16:creationId xmlns:a16="http://schemas.microsoft.com/office/drawing/2014/main" id="{402C057F-9C9A-3B9B-078B-27E8A7C05432}"/>
              </a:ext>
            </a:extLst>
          </p:cNvPr>
          <p:cNvPicPr>
            <a:picLocks noChangeAspect="1"/>
          </p:cNvPicPr>
          <p:nvPr userDrawn="1"/>
        </p:nvPicPr>
        <p:blipFill>
          <a:blip r:embed="rId5"/>
          <a:stretch>
            <a:fillRect/>
          </a:stretch>
        </p:blipFill>
        <p:spPr>
          <a:xfrm>
            <a:off x="287337" y="197260"/>
            <a:ext cx="4121075" cy="964800"/>
          </a:xfrm>
          <a:prstGeom prst="rect">
            <a:avLst/>
          </a:prstGeom>
        </p:spPr>
      </p:pic>
      <p:pic>
        <p:nvPicPr>
          <p:cNvPr id="17" name="SunLife_US_Header">
            <a:extLst>
              <a:ext uri="{FF2B5EF4-FFF2-40B4-BE49-F238E27FC236}">
                <a16:creationId xmlns:a16="http://schemas.microsoft.com/office/drawing/2014/main" id="{E64E15E4-421D-95B4-89D4-71E8EE364244}"/>
              </a:ext>
            </a:extLst>
          </p:cNvPr>
          <p:cNvPicPr>
            <a:picLocks noChangeAspect="1"/>
          </p:cNvPicPr>
          <p:nvPr userDrawn="1"/>
        </p:nvPicPr>
        <p:blipFill>
          <a:blip r:embed="rId6"/>
          <a:stretch>
            <a:fillRect/>
          </a:stretch>
        </p:blipFill>
        <p:spPr>
          <a:xfrm>
            <a:off x="287337" y="197260"/>
            <a:ext cx="4121075" cy="964800"/>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9" y="1663184"/>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78" indent="0">
              <a:buNone/>
              <a:defRPr sz="1067">
                <a:solidFill>
                  <a:schemeClr val="tx1"/>
                </a:solidFill>
                <a:latin typeface="+mj-lt"/>
              </a:defRPr>
            </a:lvl2pPr>
            <a:lvl3pPr marL="914354" indent="0">
              <a:buNone/>
              <a:defRPr sz="1067">
                <a:solidFill>
                  <a:schemeClr val="tx1"/>
                </a:solidFill>
                <a:latin typeface="+mj-lt"/>
              </a:defRPr>
            </a:lvl3pPr>
            <a:lvl4pPr marL="1371532" indent="0">
              <a:buNone/>
              <a:defRPr sz="1067">
                <a:solidFill>
                  <a:schemeClr val="tx1"/>
                </a:solidFill>
                <a:latin typeface="+mj-lt"/>
              </a:defRPr>
            </a:lvl4pPr>
            <a:lvl5pPr marL="1828709" indent="0">
              <a:buNone/>
              <a:defRPr sz="1067">
                <a:solidFill>
                  <a:schemeClr val="tx1"/>
                </a:solidFill>
                <a:latin typeface="+mj-lt"/>
              </a:defRPr>
            </a:lvl5pPr>
          </a:lstStyle>
          <a:p>
            <a:pPr lvl="0"/>
            <a:r>
              <a:rPr lang="en-US"/>
              <a:t>[Use for Sun Life U.S. only] Click to add closing Questions?</a:t>
            </a:r>
          </a:p>
        </p:txBody>
      </p:sp>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7870" y="3657600"/>
            <a:ext cx="8675156" cy="2560320"/>
          </a:xfrm>
        </p:spPr>
        <p:txBody>
          <a:bodyPr anchor="t" anchorCtr="0"/>
          <a:lstStyle>
            <a:lvl1pPr marL="0" indent="0" algn="l">
              <a:lnSpc>
                <a:spcPct val="90000"/>
              </a:lnSpc>
              <a:buFontTx/>
              <a:buNone/>
              <a:defRPr sz="1100" b="0" i="0">
                <a:solidFill>
                  <a:srgbClr val="424242"/>
                </a:solidFill>
                <a:latin typeface="+mn-lt"/>
              </a:defRPr>
            </a:lvl1pPr>
            <a:lvl2pPr marL="243829" indent="0">
              <a:buFontTx/>
              <a:buNone/>
              <a:defRPr sz="2400"/>
            </a:lvl2pPr>
            <a:lvl3pPr marL="487656" indent="0">
              <a:buFontTx/>
              <a:buNone/>
              <a:defRPr sz="2133"/>
            </a:lvl3pPr>
            <a:lvl4pPr marL="731484" indent="0">
              <a:buFontTx/>
              <a:buNone/>
              <a:defRPr sz="1867"/>
            </a:lvl4pPr>
            <a:lvl5pPr marL="768058" indent="0">
              <a:buFontTx/>
              <a:buNone/>
              <a:defRPr sz="1467"/>
            </a:lvl5pPr>
          </a:lstStyle>
          <a:p>
            <a:pPr lvl="0"/>
            <a:r>
              <a:rPr lang="en-US"/>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
        <p:nvSpPr>
          <p:cNvPr id="10" name="EntityNameDynamic (US) -Placeholder">
            <a:extLst>
              <a:ext uri="{FF2B5EF4-FFF2-40B4-BE49-F238E27FC236}">
                <a16:creationId xmlns:a16="http://schemas.microsoft.com/office/drawing/2014/main" id="{076BE75F-629B-D4FD-B741-394AAAFD4D06}"/>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a:solidFill>
                  <a:schemeClr val="tx2"/>
                </a:solidFill>
              </a:rPr>
              <a:t>Sun Life U.S.</a:t>
            </a:r>
          </a:p>
        </p:txBody>
      </p:sp>
      <p:sp>
        <p:nvSpPr>
          <p:cNvPr id="11" name="TaglineDynamic (US) -Placeholder">
            <a:extLst>
              <a:ext uri="{FF2B5EF4-FFF2-40B4-BE49-F238E27FC236}">
                <a16:creationId xmlns:a16="http://schemas.microsoft.com/office/drawing/2014/main" id="{5E7B48FA-28D1-5A2D-D298-CDC540EC4509}"/>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a:solidFill>
                  <a:schemeClr val="tx2"/>
                </a:solidFill>
              </a:rPr>
              <a:t>Making care and benefits easier</a:t>
            </a:r>
          </a:p>
        </p:txBody>
      </p:sp>
    </p:spTree>
    <p:extLst>
      <p:ext uri="{BB962C8B-B14F-4D97-AF65-F5344CB8AC3E}">
        <p14:creationId xmlns:p14="http://schemas.microsoft.com/office/powerpoint/2010/main" val="1691039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87869" y="287337"/>
            <a:ext cx="11615207" cy="6281739"/>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22" name="Title 1"/>
          <p:cNvSpPr>
            <a:spLocks noGrp="1"/>
          </p:cNvSpPr>
          <p:nvPr>
            <p:ph type="ctrTitle"/>
          </p:nvPr>
        </p:nvSpPr>
        <p:spPr>
          <a:xfrm>
            <a:off x="579612" y="609600"/>
            <a:ext cx="4906789" cy="2438400"/>
          </a:xfrm>
        </p:spPr>
        <p:txBody>
          <a:bodyPr tIns="0" bIns="0" anchor="b" anchorCtr="0"/>
          <a:lstStyle>
            <a:lvl1pPr algn="l">
              <a:lnSpc>
                <a:spcPct val="90000"/>
              </a:lnSpc>
              <a:defRPr sz="4400">
                <a:solidFill>
                  <a:srgbClr val="003946"/>
                </a:solidFill>
                <a:latin typeface="+mj-lt"/>
              </a:defRPr>
            </a:lvl1pPr>
          </a:lstStyle>
          <a:p>
            <a:r>
              <a:rPr lang="en-US"/>
              <a:t>Click to edit Master title style</a:t>
            </a:r>
          </a:p>
        </p:txBody>
      </p:sp>
      <p:sp>
        <p:nvSpPr>
          <p:cNvPr id="23" name="Text Placeholder 11"/>
          <p:cNvSpPr>
            <a:spLocks noGrp="1"/>
          </p:cNvSpPr>
          <p:nvPr>
            <p:ph type="body" sz="quarter" idx="10"/>
          </p:nvPr>
        </p:nvSpPr>
        <p:spPr>
          <a:xfrm>
            <a:off x="579612" y="3352800"/>
            <a:ext cx="4906789" cy="1609344"/>
          </a:xfrm>
        </p:spPr>
        <p:txBody>
          <a:bodyPr lIns="0" rIns="0" bIns="0" anchor="t" anchorCtr="0">
            <a:normAutofit/>
          </a:bodyPr>
          <a:lstStyle>
            <a:lvl1pPr marL="0" indent="0">
              <a:buFontTx/>
              <a:buNone/>
              <a:defRPr sz="2000" b="0" i="0">
                <a:solidFill>
                  <a:schemeClr val="tx1"/>
                </a:solidFill>
                <a:latin typeface="+mn-lt"/>
                <a:cs typeface="Arial" panose="020B0604020202020204" pitchFamily="34" charset="0"/>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2" name="Footer Placeholder 7">
            <a:extLst>
              <a:ext uri="{FF2B5EF4-FFF2-40B4-BE49-F238E27FC236}">
                <a16:creationId xmlns:a16="http://schemas.microsoft.com/office/drawing/2014/main" id="{7DA4E8DA-64B2-D2EA-8FEC-214DA9EDCFFA}"/>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Tree>
    <p:extLst>
      <p:ext uri="{BB962C8B-B14F-4D97-AF65-F5344CB8AC3E}">
        <p14:creationId xmlns:p14="http://schemas.microsoft.com/office/powerpoint/2010/main" val="154275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877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167969" y="1045455"/>
            <a:ext cx="5735107" cy="2658445"/>
          </a:xfrm>
        </p:spPr>
        <p:txBody>
          <a:bodyPr tIns="0" bIns="0" anchor="b"/>
          <a:lstStyle>
            <a:lvl1pPr algn="l">
              <a:lnSpc>
                <a:spcPct val="90000"/>
              </a:lnSpc>
              <a:defRPr sz="3600">
                <a:solidFill>
                  <a:schemeClr val="tx2"/>
                </a:solidFill>
                <a:latin typeface="+mj-lt"/>
              </a:defRPr>
            </a:lvl1pPr>
          </a:lstStyle>
          <a:p>
            <a:r>
              <a:rPr lang="en-US"/>
              <a:t>Click to edit Master title style</a:t>
            </a:r>
          </a:p>
        </p:txBody>
      </p:sp>
      <p:sp>
        <p:nvSpPr>
          <p:cNvPr id="13" name="Text Placeholder 11"/>
          <p:cNvSpPr>
            <a:spLocks noGrp="1"/>
          </p:cNvSpPr>
          <p:nvPr userDrawn="1">
            <p:ph type="body" sz="quarter" idx="10"/>
          </p:nvPr>
        </p:nvSpPr>
        <p:spPr>
          <a:xfrm>
            <a:off x="6167349" y="4262077"/>
            <a:ext cx="5735107" cy="1695027"/>
          </a:xfrm>
        </p:spPr>
        <p:txBody>
          <a:bodyPr lIns="0" rIns="0" bIns="0">
            <a:normAutofit/>
          </a:bodyPr>
          <a:lstStyle>
            <a:lvl1pPr marL="0" indent="0">
              <a:buFontTx/>
              <a:buNone/>
              <a:defRPr sz="2000" b="0" i="0">
                <a:solidFill>
                  <a:schemeClr val="tx2"/>
                </a:solidFill>
                <a:latin typeface="+mn-lt"/>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2" name="Picture Placeholder 42">
            <a:extLst>
              <a:ext uri="{FF2B5EF4-FFF2-40B4-BE49-F238E27FC236}">
                <a16:creationId xmlns:a16="http://schemas.microsoft.com/office/drawing/2014/main" id="{FD5BF5B8-8DD0-3A10-0716-3BEE0C13BC99}"/>
              </a:ext>
            </a:extLst>
          </p:cNvPr>
          <p:cNvSpPr>
            <a:spLocks noGrp="1"/>
          </p:cNvSpPr>
          <p:nvPr>
            <p:ph type="pic" sz="quarter" idx="14" hasCustomPrompt="1"/>
          </p:nvPr>
        </p:nvSpPr>
        <p:spPr>
          <a:xfrm>
            <a:off x="287868" y="287338"/>
            <a:ext cx="5735107"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7" name="Footer Placeholder 7">
            <a:extLst>
              <a:ext uri="{FF2B5EF4-FFF2-40B4-BE49-F238E27FC236}">
                <a16:creationId xmlns:a16="http://schemas.microsoft.com/office/drawing/2014/main" id="{84524505-54EC-4800-F6B6-994E4708519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Tree>
    <p:extLst>
      <p:ext uri="{BB962C8B-B14F-4D97-AF65-F5344CB8AC3E}">
        <p14:creationId xmlns:p14="http://schemas.microsoft.com/office/powerpoint/2010/main" val="3567623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37AC9C5-CB2B-A1F9-337C-07DB895DEC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pic>
        <p:nvPicPr>
          <p:cNvPr id="25" name="SunLife_Corporate_Footer" hidden="1">
            <a:extLst>
              <a:ext uri="{FF2B5EF4-FFF2-40B4-BE49-F238E27FC236}">
                <a16:creationId xmlns:a16="http://schemas.microsoft.com/office/drawing/2014/main" id="{587D29C9-47F0-81C3-1054-7CCE7E01F6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27" name="SunLife_GlobalInvestments_Footer" hidden="1">
            <a:extLst>
              <a:ext uri="{FF2B5EF4-FFF2-40B4-BE49-F238E27FC236}">
                <a16:creationId xmlns:a16="http://schemas.microsoft.com/office/drawing/2014/main" id="{E642E370-7DE0-845C-873B-F703F93D2C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29" name="SunLife_HongKong_Footer" hidden="1">
            <a:extLst>
              <a:ext uri="{FF2B5EF4-FFF2-40B4-BE49-F238E27FC236}">
                <a16:creationId xmlns:a16="http://schemas.microsoft.com/office/drawing/2014/main" id="{37FEC4D8-85DE-53E0-8FE2-0749A65608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287337" y="5801760"/>
            <a:ext cx="4121075" cy="964800"/>
          </a:xfrm>
          <a:prstGeom prst="rect">
            <a:avLst/>
          </a:prstGeom>
        </p:spPr>
      </p:pic>
      <p:pic>
        <p:nvPicPr>
          <p:cNvPr id="31" name="SunLife_LuminoHealth_Footer" hidden="1">
            <a:extLst>
              <a:ext uri="{FF2B5EF4-FFF2-40B4-BE49-F238E27FC236}">
                <a16:creationId xmlns:a16="http://schemas.microsoft.com/office/drawing/2014/main" id="{E173085D-888A-E570-357B-140A2C046C5C}"/>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225" name="SunLife_US_Footer">
            <a:extLst>
              <a:ext uri="{FF2B5EF4-FFF2-40B4-BE49-F238E27FC236}">
                <a16:creationId xmlns:a16="http://schemas.microsoft.com/office/drawing/2014/main" id="{AC28149F-8793-7504-D2AA-C874C8F327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7" name="Title 6">
            <a:extLst>
              <a:ext uri="{FF2B5EF4-FFF2-40B4-BE49-F238E27FC236}">
                <a16:creationId xmlns:a16="http://schemas.microsoft.com/office/drawing/2014/main" id="{F2F993E7-98FE-CE8F-CCF3-8392F1D6CD40}"/>
              </a:ext>
            </a:extLst>
          </p:cNvPr>
          <p:cNvSpPr>
            <a:spLocks noGrp="1"/>
          </p:cNvSpPr>
          <p:nvPr>
            <p:ph type="title"/>
          </p:nvPr>
        </p:nvSpPr>
        <p:spPr>
          <a:xfrm>
            <a:off x="288925" y="673464"/>
            <a:ext cx="5734051" cy="2409255"/>
          </a:xfrm>
          <a:effectLst/>
        </p:spPr>
        <p:txBody>
          <a:bodyPr vert="horz" wrap="square" anchor="b">
            <a:noAutofit/>
          </a:bodyPr>
          <a:lstStyle>
            <a:lvl1pPr algn="l">
              <a:defRPr sz="4400" b="0" i="0" u="none" strike="noStrike">
                <a:solidFill>
                  <a:schemeClr val="tx2">
                    <a:lumMod val="100000"/>
                  </a:schemeClr>
                </a:solidFill>
                <a:latin typeface="Sun Life New Display" pitchFamily="2" charset="0"/>
              </a:defRPr>
            </a:lvl1pPr>
          </a:lstStyle>
          <a:p>
            <a:r>
              <a:rPr lang="en-US"/>
              <a:t>Click to edit Master title style</a:t>
            </a:r>
            <a:endParaRPr lang="en-GB"/>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287340" y="3458582"/>
            <a:ext cx="4900611" cy="747172"/>
          </a:xfrm>
        </p:spPr>
        <p:txBody>
          <a:bodyPr/>
          <a:lstStyle>
            <a:lvl1pPr marL="0" indent="0">
              <a:lnSpc>
                <a:spcPct val="100000"/>
              </a:lnSpc>
              <a:spcBef>
                <a:spcPts val="400"/>
              </a:spcBef>
              <a:buFontTx/>
              <a:buNone/>
              <a:defRPr sz="2400" b="0" i="0">
                <a:solidFill>
                  <a:schemeClr val="tx2"/>
                </a:solidFill>
                <a:latin typeface="+mj-lt"/>
              </a:defRPr>
            </a:lvl1pPr>
            <a:lvl2pPr marL="243829" indent="0">
              <a:buFontTx/>
              <a:buNone/>
              <a:defRPr/>
            </a:lvl2pPr>
            <a:lvl3pPr marL="487656" indent="0">
              <a:buFontTx/>
              <a:buNone/>
              <a:defRPr/>
            </a:lvl3pPr>
            <a:lvl4pPr marL="731484" indent="0">
              <a:buFontTx/>
              <a:buNone/>
              <a:defRPr/>
            </a:lvl4pPr>
            <a:lvl5pPr marL="768058" indent="0">
              <a:buFontTx/>
              <a:buNone/>
              <a:defRPr/>
            </a:lvl5pPr>
          </a:lstStyle>
          <a:p>
            <a:pPr lvl="0"/>
            <a:r>
              <a:rPr lang="en-US"/>
              <a:t>Click to insert subtitle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2"/>
                </a:solidFill>
                <a:latin typeface="+mn-lt"/>
              </a:defRPr>
            </a:lvl1pPr>
            <a:lvl2pPr marL="457178" indent="0">
              <a:buNone/>
              <a:defRPr sz="1333">
                <a:solidFill>
                  <a:schemeClr val="tx2"/>
                </a:solidFill>
              </a:defRPr>
            </a:lvl2pPr>
            <a:lvl3pPr marL="914354" indent="0">
              <a:buNone/>
              <a:defRPr sz="1200">
                <a:solidFill>
                  <a:schemeClr val="tx2"/>
                </a:solidFill>
              </a:defRPr>
            </a:lvl3pPr>
            <a:lvl4pPr marL="1371532" indent="0">
              <a:buNone/>
              <a:defRPr sz="1067">
                <a:solidFill>
                  <a:schemeClr val="tx2"/>
                </a:solidFill>
              </a:defRPr>
            </a:lvl4pPr>
            <a:lvl5pPr marL="1828709" indent="0">
              <a:buNone/>
              <a:defRPr sz="1067">
                <a:solidFill>
                  <a:schemeClr val="tx2"/>
                </a:solidFill>
              </a:defRPr>
            </a:lvl5pPr>
          </a:lstStyle>
          <a:p>
            <a:pPr lvl="0"/>
            <a:r>
              <a:rPr lang="en-US"/>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287338" y="4754882"/>
            <a:ext cx="5732965" cy="910761"/>
          </a:xfrm>
          <a:prstGeom prst="rect">
            <a:avLst/>
          </a:prstGeom>
        </p:spPr>
        <p:txBody>
          <a:bodyPr numCol="2" spcCol="216000">
            <a:noAutofit/>
          </a:bodyPr>
          <a:lstStyle>
            <a:lvl1pPr marL="0" indent="0">
              <a:lnSpc>
                <a:spcPct val="100000"/>
              </a:lnSpc>
              <a:buNone/>
              <a:defRPr sz="1200" b="0" i="0">
                <a:latin typeface="+mn-lt"/>
              </a:defRPr>
            </a:lvl1pPr>
            <a:lvl2pPr marL="457178" indent="0">
              <a:lnSpc>
                <a:spcPct val="114000"/>
              </a:lnSpc>
              <a:buNone/>
              <a:defRPr sz="1067"/>
            </a:lvl2pPr>
            <a:lvl3pPr marL="914354" indent="0">
              <a:lnSpc>
                <a:spcPct val="114000"/>
              </a:lnSpc>
              <a:buNone/>
              <a:defRPr sz="1067"/>
            </a:lvl3pPr>
            <a:lvl4pPr marL="1371532" indent="0">
              <a:lnSpc>
                <a:spcPct val="114000"/>
              </a:lnSpc>
              <a:buNone/>
              <a:defRPr sz="1067"/>
            </a:lvl4pPr>
            <a:lvl5pPr marL="1828709" indent="0">
              <a:lnSpc>
                <a:spcPct val="114000"/>
              </a:lnSpc>
              <a:buNone/>
              <a:defRPr sz="1067"/>
            </a:lvl5pPr>
          </a:lstStyle>
          <a:p>
            <a:pPr lvl="0"/>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1" y="287340"/>
            <a:ext cx="5732965" cy="6281737"/>
          </a:xfrm>
          <a:solidFill>
            <a:schemeClr val="bg1"/>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8" name="EntityNameDynamic (US) -Placeholder">
            <a:extLst>
              <a:ext uri="{FF2B5EF4-FFF2-40B4-BE49-F238E27FC236}">
                <a16:creationId xmlns:a16="http://schemas.microsoft.com/office/drawing/2014/main" id="{84DCA812-92F2-5F92-C386-3B81F1D0863C}"/>
              </a:ext>
            </a:extLst>
          </p:cNvPr>
          <p:cNvSpPr>
            <a:spLocks/>
          </p:cNvSpPr>
          <p:nvPr userDrawn="1"/>
        </p:nvSpPr>
        <p:spPr>
          <a:xfrm>
            <a:off x="288676" y="273140"/>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GB" sz="1100" b="1">
                <a:solidFill>
                  <a:schemeClr val="tx2"/>
                </a:solidFill>
              </a:rPr>
              <a:t>Sun Life U.S.</a:t>
            </a:r>
          </a:p>
        </p:txBody>
      </p:sp>
      <p:sp>
        <p:nvSpPr>
          <p:cNvPr id="9" name="TaglineDynamic (US) -Placeholder">
            <a:extLst>
              <a:ext uri="{FF2B5EF4-FFF2-40B4-BE49-F238E27FC236}">
                <a16:creationId xmlns:a16="http://schemas.microsoft.com/office/drawing/2014/main" id="{784EFF5A-B4C5-8E9D-EBB4-2F6B81C705B6}"/>
              </a:ext>
            </a:extLst>
          </p:cNvPr>
          <p:cNvSpPr>
            <a:spLocks/>
          </p:cNvSpPr>
          <p:nvPr userDrawn="1"/>
        </p:nvSpPr>
        <p:spPr>
          <a:xfrm>
            <a:off x="1198880" y="273140"/>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US" sz="1100" b="0" spc="-20" baseline="0">
                <a:solidFill>
                  <a:schemeClr val="tx2"/>
                </a:solidFill>
              </a:rPr>
              <a:t>Making care and benefits easier</a:t>
            </a:r>
          </a:p>
        </p:txBody>
      </p:sp>
    </p:spTree>
    <p:extLst>
      <p:ext uri="{BB962C8B-B14F-4D97-AF65-F5344CB8AC3E}">
        <p14:creationId xmlns:p14="http://schemas.microsoft.com/office/powerpoint/2010/main" val="2515001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7710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92445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0198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70522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1801267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9742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7965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3699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436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3824159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2909170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0101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50151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7062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1767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43280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2492298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986086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Tree>
    <p:extLst>
      <p:ext uri="{BB962C8B-B14F-4D97-AF65-F5344CB8AC3E}">
        <p14:creationId xmlns:p14="http://schemas.microsoft.com/office/powerpoint/2010/main" val="2559077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008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61957213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342079"/>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805644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close-up of a handshake&#10;&#10;Description automatically generated">
            <a:extLst>
              <a:ext uri="{FF2B5EF4-FFF2-40B4-BE49-F238E27FC236}">
                <a16:creationId xmlns:a16="http://schemas.microsoft.com/office/drawing/2014/main" id="{9D1496BD-11D5-7218-68BC-DA44E130518E}"/>
              </a:ext>
            </a:extLst>
          </p:cNvPr>
          <p:cNvPicPr>
            <a:picLocks noChangeAspect="1"/>
          </p:cNvPicPr>
          <p:nvPr userDrawn="1"/>
        </p:nvPicPr>
        <p:blipFill>
          <a:blip r:embed="rId2"/>
          <a:stretch>
            <a:fillRect/>
          </a:stretch>
        </p:blipFill>
        <p:spPr>
          <a:xfrm>
            <a:off x="11117" y="0"/>
            <a:ext cx="12169768" cy="6858000"/>
          </a:xfrm>
          <a:prstGeom prst="rect">
            <a:avLst/>
          </a:prstGeom>
        </p:spPr>
      </p:pic>
      <p:grpSp>
        <p:nvGrpSpPr>
          <p:cNvPr id="19" name="Graphic 11">
            <a:extLst>
              <a:ext uri="{FF2B5EF4-FFF2-40B4-BE49-F238E27FC236}">
                <a16:creationId xmlns:a16="http://schemas.microsoft.com/office/drawing/2014/main" id="{95862651-594F-B500-678F-8E9A9248B662}"/>
              </a:ext>
            </a:extLst>
          </p:cNvPr>
          <p:cNvGrpSpPr/>
          <p:nvPr userDrawn="1"/>
        </p:nvGrpSpPr>
        <p:grpSpPr>
          <a:xfrm>
            <a:off x="-154028" y="-219954"/>
            <a:ext cx="12558434" cy="7404466"/>
            <a:chOff x="1422875" y="774668"/>
            <a:chExt cx="9334023" cy="5504783"/>
          </a:xfrm>
        </p:grpSpPr>
        <p:sp>
          <p:nvSpPr>
            <p:cNvPr id="20" name="Freeform: Shape 19">
              <a:extLst>
                <a:ext uri="{FF2B5EF4-FFF2-40B4-BE49-F238E27FC236}">
                  <a16:creationId xmlns:a16="http://schemas.microsoft.com/office/drawing/2014/main" id="{DCA243E4-ED5C-5A8E-6BD1-7B3BB7F77049}"/>
                </a:ext>
              </a:extLst>
            </p:cNvPr>
            <p:cNvSpPr/>
            <p:nvPr/>
          </p:nvSpPr>
          <p:spPr>
            <a:xfrm>
              <a:off x="1461737" y="774668"/>
              <a:ext cx="9295161" cy="5504783"/>
            </a:xfrm>
            <a:custGeom>
              <a:avLst/>
              <a:gdLst>
                <a:gd name="connsiteX0" fmla="*/ 9269730 w 9295161"/>
                <a:gd name="connsiteY0" fmla="*/ 0 h 5504783"/>
                <a:gd name="connsiteX1" fmla="*/ 9295162 w 9295161"/>
                <a:gd name="connsiteY1" fmla="*/ 5504784 h 5504783"/>
                <a:gd name="connsiteX2" fmla="*/ 0 w 9295161"/>
                <a:gd name="connsiteY2" fmla="*/ 5504784 h 5504783"/>
                <a:gd name="connsiteX3" fmla="*/ 0 w 9295161"/>
                <a:gd name="connsiteY3" fmla="*/ 4759167 h 5504783"/>
                <a:gd name="connsiteX4" fmla="*/ 745617 w 9295161"/>
                <a:gd name="connsiteY4" fmla="*/ 4331970 h 5504783"/>
                <a:gd name="connsiteX5" fmla="*/ 1318927 w 9295161"/>
                <a:gd name="connsiteY5" fmla="*/ 4672584 h 5504783"/>
                <a:gd name="connsiteX6" fmla="*/ 9269730 w 9295161"/>
                <a:gd name="connsiteY6" fmla="*/ 0 h 550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5161" h="5504783">
                  <a:moveTo>
                    <a:pt x="9269730" y="0"/>
                  </a:moveTo>
                  <a:lnTo>
                    <a:pt x="9295162" y="5504784"/>
                  </a:lnTo>
                  <a:lnTo>
                    <a:pt x="0" y="5504784"/>
                  </a:lnTo>
                  <a:lnTo>
                    <a:pt x="0" y="4759167"/>
                  </a:lnTo>
                  <a:lnTo>
                    <a:pt x="745617" y="4331970"/>
                  </a:lnTo>
                  <a:lnTo>
                    <a:pt x="1318927" y="4672584"/>
                  </a:lnTo>
                  <a:lnTo>
                    <a:pt x="9269730" y="0"/>
                  </a:lnTo>
                  <a:close/>
                </a:path>
              </a:pathLst>
            </a:custGeom>
            <a:noFill/>
            <a:ln w="0"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66664DF1-D14B-3070-5837-D7A84CAE7F8F}"/>
                </a:ext>
              </a:extLst>
            </p:cNvPr>
            <p:cNvSpPr/>
            <p:nvPr/>
          </p:nvSpPr>
          <p:spPr>
            <a:xfrm>
              <a:off x="1557273" y="1286256"/>
              <a:ext cx="9097232" cy="4715827"/>
            </a:xfrm>
            <a:custGeom>
              <a:avLst/>
              <a:gdLst>
                <a:gd name="connsiteX0" fmla="*/ 0 w 9097232"/>
                <a:gd name="connsiteY0" fmla="*/ 4662202 h 4715827"/>
                <a:gd name="connsiteX1" fmla="*/ 774668 w 9097232"/>
                <a:gd name="connsiteY1" fmla="*/ 4205002 h 4715827"/>
                <a:gd name="connsiteX2" fmla="*/ 1311593 w 9097232"/>
                <a:gd name="connsiteY2" fmla="*/ 4614768 h 4715827"/>
                <a:gd name="connsiteX3" fmla="*/ 3222117 w 9097232"/>
                <a:gd name="connsiteY3" fmla="*/ 3476244 h 4715827"/>
                <a:gd name="connsiteX4" fmla="*/ 9097232 w 9097232"/>
                <a:gd name="connsiteY4" fmla="*/ 0 h 4715827"/>
                <a:gd name="connsiteX5" fmla="*/ 9097232 w 9097232"/>
                <a:gd name="connsiteY5" fmla="*/ 4715828 h 4715827"/>
                <a:gd name="connsiteX6" fmla="*/ 10382 w 9097232"/>
                <a:gd name="connsiteY6" fmla="*/ 4714018 h 4715827"/>
                <a:gd name="connsiteX7" fmla="*/ 0 w 9097232"/>
                <a:gd name="connsiteY7" fmla="*/ 4662202 h 47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232" h="4715827">
                  <a:moveTo>
                    <a:pt x="0" y="4662202"/>
                  </a:moveTo>
                  <a:lnTo>
                    <a:pt x="774668" y="4205002"/>
                  </a:lnTo>
                  <a:lnTo>
                    <a:pt x="1311593" y="4614768"/>
                  </a:lnTo>
                  <a:lnTo>
                    <a:pt x="3222117" y="3476244"/>
                  </a:lnTo>
                  <a:lnTo>
                    <a:pt x="9097232" y="0"/>
                  </a:lnTo>
                  <a:lnTo>
                    <a:pt x="9097232" y="4715828"/>
                  </a:lnTo>
                  <a:lnTo>
                    <a:pt x="10382" y="4714018"/>
                  </a:lnTo>
                  <a:lnTo>
                    <a:pt x="0" y="4662202"/>
                  </a:lnTo>
                  <a:close/>
                </a:path>
              </a:pathLst>
            </a:custGeom>
            <a:gradFill>
              <a:gsLst>
                <a:gs pos="0">
                  <a:srgbClr val="FFFFFF"/>
                </a:gs>
                <a:gs pos="6000">
                  <a:srgbClr val="FFFFFF">
                    <a:alpha val="91765"/>
                  </a:srgbClr>
                </a:gs>
                <a:gs pos="19000">
                  <a:srgbClr val="FFFFFF">
                    <a:alpha val="71765"/>
                  </a:srgbClr>
                </a:gs>
                <a:gs pos="37000">
                  <a:srgbClr val="FFFFFF">
                    <a:alpha val="40000"/>
                  </a:srgbClr>
                </a:gs>
                <a:gs pos="58000">
                  <a:srgbClr val="FFFFFF">
                    <a:alpha val="0"/>
                  </a:srgbClr>
                </a:gs>
              </a:gsLst>
              <a:lin ang="19661708" scaled="1"/>
            </a:gradFill>
            <a:ln w="0"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310DE185-E4A1-8D78-B560-50E86C41D696}"/>
                </a:ext>
              </a:extLst>
            </p:cNvPr>
            <p:cNvSpPr/>
            <p:nvPr/>
          </p:nvSpPr>
          <p:spPr>
            <a:xfrm>
              <a:off x="1422875" y="3231451"/>
              <a:ext cx="1846802" cy="1496377"/>
            </a:xfrm>
            <a:custGeom>
              <a:avLst/>
              <a:gdLst>
                <a:gd name="connsiteX0" fmla="*/ 518255 w 1846802"/>
                <a:gd name="connsiteY0" fmla="*/ 775049 h 1496377"/>
                <a:gd name="connsiteX1" fmla="*/ 1846802 w 1846802"/>
                <a:gd name="connsiteY1" fmla="*/ 1080326 h 1496377"/>
                <a:gd name="connsiteX2" fmla="*/ 14097 w 1846802"/>
                <a:gd name="connsiteY2" fmla="*/ 0 h 1496377"/>
                <a:gd name="connsiteX3" fmla="*/ 0 w 1846802"/>
                <a:gd name="connsiteY3" fmla="*/ 254889 h 1496377"/>
                <a:gd name="connsiteX4" fmla="*/ 1103186 w 1846802"/>
                <a:gd name="connsiteY4" fmla="*/ 1496377 h 149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802" h="1496377">
                  <a:moveTo>
                    <a:pt x="518255" y="775049"/>
                  </a:moveTo>
                  <a:lnTo>
                    <a:pt x="1846802" y="1080326"/>
                  </a:lnTo>
                  <a:lnTo>
                    <a:pt x="14097" y="0"/>
                  </a:lnTo>
                  <a:lnTo>
                    <a:pt x="0" y="254889"/>
                  </a:lnTo>
                  <a:lnTo>
                    <a:pt x="1103186" y="1496377"/>
                  </a:lnTo>
                </a:path>
              </a:pathLst>
            </a:custGeom>
            <a:solidFill>
              <a:srgbClr val="FFFFFF"/>
            </a:solidFill>
            <a:ln w="0"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836503DA-7EBF-EC56-B01A-7A1CDD485ABE}"/>
                </a:ext>
              </a:extLst>
            </p:cNvPr>
            <p:cNvSpPr/>
            <p:nvPr/>
          </p:nvSpPr>
          <p:spPr>
            <a:xfrm>
              <a:off x="1911031" y="828865"/>
              <a:ext cx="8065293" cy="4694205"/>
            </a:xfrm>
            <a:custGeom>
              <a:avLst/>
              <a:gdLst>
                <a:gd name="connsiteX0" fmla="*/ 577882 w 8065293"/>
                <a:gd name="connsiteY0" fmla="*/ 4694206 h 4694205"/>
                <a:gd name="connsiteX1" fmla="*/ 8065294 w 8065293"/>
                <a:gd name="connsiteY1" fmla="*/ 346996 h 4694205"/>
                <a:gd name="connsiteX2" fmla="*/ 7546753 w 8065293"/>
                <a:gd name="connsiteY2" fmla="*/ 0 h 4694205"/>
                <a:gd name="connsiteX3" fmla="*/ 0 w 8065293"/>
                <a:gd name="connsiteY3" fmla="*/ 4331589 h 4694205"/>
                <a:gd name="connsiteX4" fmla="*/ 577787 w 8065293"/>
                <a:gd name="connsiteY4" fmla="*/ 4694206 h 469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5293" h="4694205">
                  <a:moveTo>
                    <a:pt x="577882" y="4694206"/>
                  </a:moveTo>
                  <a:cubicBezTo>
                    <a:pt x="710184" y="4595337"/>
                    <a:pt x="8065294" y="346996"/>
                    <a:pt x="8065294" y="346996"/>
                  </a:cubicBezTo>
                  <a:lnTo>
                    <a:pt x="7546753" y="0"/>
                  </a:lnTo>
                  <a:lnTo>
                    <a:pt x="0" y="4331589"/>
                  </a:lnTo>
                  <a:lnTo>
                    <a:pt x="577787" y="4694206"/>
                  </a:lnTo>
                  <a:close/>
                </a:path>
              </a:pathLst>
            </a:custGeom>
            <a:gradFill>
              <a:gsLst>
                <a:gs pos="0">
                  <a:srgbClr val="004F3A"/>
                </a:gs>
                <a:gs pos="12000">
                  <a:srgbClr val="357363"/>
                </a:gs>
                <a:gs pos="33000">
                  <a:srgbClr val="8AAEA5"/>
                </a:gs>
                <a:gs pos="50000">
                  <a:srgbClr val="C9D9D5"/>
                </a:gs>
                <a:gs pos="63000">
                  <a:srgbClr val="F0F4F3"/>
                </a:gs>
                <a:gs pos="69000">
                  <a:srgbClr val="FFFFFF"/>
                </a:gs>
              </a:gsLst>
              <a:lin ang="19812610" scaled="1"/>
            </a:gradFill>
            <a:ln w="0"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7BE4A3B-92D1-BFFC-C215-EE23419DE6CD}"/>
                </a:ext>
              </a:extLst>
            </p:cNvPr>
            <p:cNvSpPr/>
            <p:nvPr/>
          </p:nvSpPr>
          <p:spPr>
            <a:xfrm>
              <a:off x="3712113" y="867380"/>
              <a:ext cx="6909765" cy="4204780"/>
            </a:xfrm>
            <a:custGeom>
              <a:avLst/>
              <a:gdLst>
                <a:gd name="connsiteX0" fmla="*/ 532924 w 8021097"/>
                <a:gd name="connsiteY0" fmla="*/ 4643819 h 4643818"/>
                <a:gd name="connsiteX1" fmla="*/ 8021098 w 8021097"/>
                <a:gd name="connsiteY1" fmla="*/ 322326 h 4643818"/>
                <a:gd name="connsiteX2" fmla="*/ 7476268 w 8021097"/>
                <a:gd name="connsiteY2" fmla="*/ 0 h 4643818"/>
                <a:gd name="connsiteX3" fmla="*/ 0 w 8021097"/>
                <a:gd name="connsiteY3" fmla="*/ 4318921 h 4643818"/>
                <a:gd name="connsiteX4" fmla="*/ 532924 w 8021097"/>
                <a:gd name="connsiteY4" fmla="*/ 4643819 h 4643818"/>
                <a:gd name="connsiteX0" fmla="*/ 532924 w 7476268"/>
                <a:gd name="connsiteY0" fmla="*/ 4643819 h 4643819"/>
                <a:gd name="connsiteX1" fmla="*/ 6909338 w 7476268"/>
                <a:gd name="connsiteY1" fmla="*/ 966722 h 4643819"/>
                <a:gd name="connsiteX2" fmla="*/ 7476268 w 7476268"/>
                <a:gd name="connsiteY2" fmla="*/ 0 h 4643819"/>
                <a:gd name="connsiteX3" fmla="*/ 0 w 7476268"/>
                <a:gd name="connsiteY3" fmla="*/ 4318921 h 4643819"/>
                <a:gd name="connsiteX4" fmla="*/ 532924 w 7476268"/>
                <a:gd name="connsiteY4" fmla="*/ 4643819 h 4643819"/>
                <a:gd name="connsiteX0" fmla="*/ 532924 w 6916847"/>
                <a:gd name="connsiteY0" fmla="*/ 4310999 h 4310999"/>
                <a:gd name="connsiteX1" fmla="*/ 6909338 w 6916847"/>
                <a:gd name="connsiteY1" fmla="*/ 633902 h 4310999"/>
                <a:gd name="connsiteX2" fmla="*/ 6916847 w 6916847"/>
                <a:gd name="connsiteY2" fmla="*/ 0 h 4310999"/>
                <a:gd name="connsiteX3" fmla="*/ 0 w 6916847"/>
                <a:gd name="connsiteY3" fmla="*/ 3986101 h 4310999"/>
                <a:gd name="connsiteX4" fmla="*/ 532924 w 6916847"/>
                <a:gd name="connsiteY4"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669756 w 6916847"/>
                <a:gd name="connsiteY3" fmla="*/ 148707 h 4310999"/>
                <a:gd name="connsiteX4" fmla="*/ 0 w 6916847"/>
                <a:gd name="connsiteY4" fmla="*/ 3986101 h 4310999"/>
                <a:gd name="connsiteX5" fmla="*/ 532924 w 6916847"/>
                <a:gd name="connsiteY5" fmla="*/ 4310999 h 4310999"/>
                <a:gd name="connsiteX0" fmla="*/ 532924 w 6909766"/>
                <a:gd name="connsiteY0" fmla="*/ 4204780 h 4204780"/>
                <a:gd name="connsiteX1" fmla="*/ 6909338 w 6909766"/>
                <a:gd name="connsiteY1" fmla="*/ 527683 h 4204780"/>
                <a:gd name="connsiteX2" fmla="*/ 6909766 w 6909766"/>
                <a:gd name="connsiteY2" fmla="*/ 0 h 4204780"/>
                <a:gd name="connsiteX3" fmla="*/ 6669756 w 6909766"/>
                <a:gd name="connsiteY3" fmla="*/ 42488 h 4204780"/>
                <a:gd name="connsiteX4" fmla="*/ 0 w 6909766"/>
                <a:gd name="connsiteY4" fmla="*/ 3879882 h 4204780"/>
                <a:gd name="connsiteX5" fmla="*/ 532924 w 6909766"/>
                <a:gd name="connsiteY5" fmla="*/ 4204780 h 420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9766" h="4204780">
                  <a:moveTo>
                    <a:pt x="532924" y="4204780"/>
                  </a:moveTo>
                  <a:lnTo>
                    <a:pt x="6909338" y="527683"/>
                  </a:lnTo>
                  <a:cubicBezTo>
                    <a:pt x="6909481" y="351789"/>
                    <a:pt x="6909623" y="175894"/>
                    <a:pt x="6909766" y="0"/>
                  </a:cubicBezTo>
                  <a:cubicBezTo>
                    <a:pt x="6768392" y="80254"/>
                    <a:pt x="6811130" y="-23604"/>
                    <a:pt x="6669756" y="42488"/>
                  </a:cubicBezTo>
                  <a:lnTo>
                    <a:pt x="0" y="3879882"/>
                  </a:lnTo>
                  <a:lnTo>
                    <a:pt x="532924" y="4204780"/>
                  </a:lnTo>
                  <a:close/>
                </a:path>
              </a:pathLst>
            </a:custGeom>
            <a:solidFill>
              <a:srgbClr val="007852"/>
            </a:solidFill>
            <a:ln w="0"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1781433F-0EFA-1560-E893-264A7DE5A9BC}"/>
                </a:ext>
              </a:extLst>
            </p:cNvPr>
            <p:cNvSpPr/>
            <p:nvPr/>
          </p:nvSpPr>
          <p:spPr>
            <a:xfrm>
              <a:off x="2315272" y="1235607"/>
              <a:ext cx="8323893" cy="4646559"/>
            </a:xfrm>
            <a:custGeom>
              <a:avLst/>
              <a:gdLst>
                <a:gd name="connsiteX0" fmla="*/ 7488175 w 8571737"/>
                <a:gd name="connsiteY0" fmla="*/ 3239 h 4647056"/>
                <a:gd name="connsiteX1" fmla="*/ 0 w 8571737"/>
                <a:gd name="connsiteY1" fmla="*/ 4324827 h 4647056"/>
                <a:gd name="connsiteX2" fmla="*/ 544735 w 8571737"/>
                <a:gd name="connsiteY2" fmla="*/ 4647057 h 4647056"/>
                <a:gd name="connsiteX3" fmla="*/ 8571738 w 8571737"/>
                <a:gd name="connsiteY3" fmla="*/ 0 h 4647056"/>
                <a:gd name="connsiteX4" fmla="*/ 7488175 w 8571737"/>
                <a:gd name="connsiteY4" fmla="*/ 3239 h 4647056"/>
                <a:gd name="connsiteX0" fmla="*/ 7488175 w 8571738"/>
                <a:gd name="connsiteY0" fmla="*/ 9821 h 4653638"/>
                <a:gd name="connsiteX1" fmla="*/ 0 w 8571738"/>
                <a:gd name="connsiteY1" fmla="*/ 4331409 h 4653638"/>
                <a:gd name="connsiteX2" fmla="*/ 544735 w 8571738"/>
                <a:gd name="connsiteY2" fmla="*/ 4653639 h 4653638"/>
                <a:gd name="connsiteX3" fmla="*/ 8571738 w 8571738"/>
                <a:gd name="connsiteY3" fmla="*/ 6582 h 4653638"/>
                <a:gd name="connsiteX4" fmla="*/ 8385254 w 8571738"/>
                <a:gd name="connsiteY4" fmla="*/ 0 h 4653638"/>
                <a:gd name="connsiteX5" fmla="*/ 7488175 w 8571738"/>
                <a:gd name="connsiteY5" fmla="*/ 9821 h 4653638"/>
                <a:gd name="connsiteX0" fmla="*/ 7488175 w 8385254"/>
                <a:gd name="connsiteY0" fmla="*/ 9821 h 4653639"/>
                <a:gd name="connsiteX1" fmla="*/ 0 w 8385254"/>
                <a:gd name="connsiteY1" fmla="*/ 4331409 h 4653639"/>
                <a:gd name="connsiteX2" fmla="*/ 544735 w 8385254"/>
                <a:gd name="connsiteY2" fmla="*/ 4653639 h 4653639"/>
                <a:gd name="connsiteX3" fmla="*/ 8323893 w 8385254"/>
                <a:gd name="connsiteY3" fmla="*/ 155288 h 4653639"/>
                <a:gd name="connsiteX4" fmla="*/ 8385254 w 8385254"/>
                <a:gd name="connsiteY4" fmla="*/ 0 h 4653639"/>
                <a:gd name="connsiteX5" fmla="*/ 7488175 w 8385254"/>
                <a:gd name="connsiteY5" fmla="*/ 9821 h 4653639"/>
                <a:gd name="connsiteX0" fmla="*/ 7488175 w 8323893"/>
                <a:gd name="connsiteY0" fmla="*/ 2740 h 4646558"/>
                <a:gd name="connsiteX1" fmla="*/ 0 w 8323893"/>
                <a:gd name="connsiteY1" fmla="*/ 4324328 h 4646558"/>
                <a:gd name="connsiteX2" fmla="*/ 544735 w 8323893"/>
                <a:gd name="connsiteY2" fmla="*/ 4646558 h 4646558"/>
                <a:gd name="connsiteX3" fmla="*/ 8323893 w 8323893"/>
                <a:gd name="connsiteY3" fmla="*/ 148207 h 4646558"/>
                <a:gd name="connsiteX4" fmla="*/ 8321523 w 8323893"/>
                <a:gd name="connsiteY4" fmla="*/ 0 h 4646558"/>
                <a:gd name="connsiteX5" fmla="*/ 7488175 w 8323893"/>
                <a:gd name="connsiteY5" fmla="*/ 2740 h 464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893" h="4646558">
                  <a:moveTo>
                    <a:pt x="7488175" y="2740"/>
                  </a:moveTo>
                  <a:lnTo>
                    <a:pt x="0" y="4324328"/>
                  </a:lnTo>
                  <a:lnTo>
                    <a:pt x="544735" y="4646558"/>
                  </a:lnTo>
                  <a:lnTo>
                    <a:pt x="8323893" y="148207"/>
                  </a:lnTo>
                  <a:lnTo>
                    <a:pt x="8321523" y="0"/>
                  </a:lnTo>
                  <a:lnTo>
                    <a:pt x="7488175" y="2740"/>
                  </a:lnTo>
                  <a:close/>
                </a:path>
              </a:pathLst>
            </a:custGeom>
            <a:solidFill>
              <a:srgbClr val="007852"/>
            </a:solidFill>
            <a:ln w="0"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FA0DE9E9-A02C-2FD0-89B9-8C06E5EEADA3}"/>
                </a:ext>
              </a:extLst>
            </p:cNvPr>
            <p:cNvSpPr/>
            <p:nvPr/>
          </p:nvSpPr>
          <p:spPr>
            <a:xfrm>
              <a:off x="1530413" y="5031962"/>
              <a:ext cx="853059" cy="992790"/>
            </a:xfrm>
            <a:custGeom>
              <a:avLst/>
              <a:gdLst>
                <a:gd name="connsiteX0" fmla="*/ 2477 w 853059"/>
                <a:gd name="connsiteY0" fmla="*/ 0 h 992790"/>
                <a:gd name="connsiteX1" fmla="*/ 853059 w 853059"/>
                <a:gd name="connsiteY1" fmla="*/ 500539 h 992790"/>
                <a:gd name="connsiteX2" fmla="*/ 0 w 853059"/>
                <a:gd name="connsiteY2" fmla="*/ 992791 h 992790"/>
                <a:gd name="connsiteX3" fmla="*/ 2477 w 853059"/>
                <a:gd name="connsiteY3" fmla="*/ 0 h 992790"/>
              </a:gdLst>
              <a:ahLst/>
              <a:cxnLst>
                <a:cxn ang="0">
                  <a:pos x="connsiteX0" y="connsiteY0"/>
                </a:cxn>
                <a:cxn ang="0">
                  <a:pos x="connsiteX1" y="connsiteY1"/>
                </a:cxn>
                <a:cxn ang="0">
                  <a:pos x="connsiteX2" y="connsiteY2"/>
                </a:cxn>
                <a:cxn ang="0">
                  <a:pos x="connsiteX3" y="connsiteY3"/>
                </a:cxn>
              </a:cxnLst>
              <a:rect l="l" t="t" r="r" b="b"/>
              <a:pathLst>
                <a:path w="853059" h="992790">
                  <a:moveTo>
                    <a:pt x="2477" y="0"/>
                  </a:moveTo>
                  <a:lnTo>
                    <a:pt x="853059" y="500539"/>
                  </a:lnTo>
                  <a:lnTo>
                    <a:pt x="0" y="992791"/>
                  </a:lnTo>
                  <a:lnTo>
                    <a:pt x="2477" y="0"/>
                  </a:lnTo>
                  <a:close/>
                </a:path>
              </a:pathLst>
            </a:custGeom>
            <a:solidFill>
              <a:srgbClr val="007852"/>
            </a:solidFill>
            <a:ln w="0"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54F213A0-5A98-71E1-94B1-8A64DACDF3D0}"/>
                </a:ext>
              </a:extLst>
            </p:cNvPr>
            <p:cNvSpPr/>
            <p:nvPr/>
          </p:nvSpPr>
          <p:spPr>
            <a:xfrm>
              <a:off x="1532413" y="3264693"/>
              <a:ext cx="2890742" cy="2673096"/>
            </a:xfrm>
            <a:custGeom>
              <a:avLst/>
              <a:gdLst>
                <a:gd name="connsiteX0" fmla="*/ 0 w 2890742"/>
                <a:gd name="connsiteY0" fmla="*/ 1881473 h 2673096"/>
                <a:gd name="connsiteX1" fmla="*/ 0 w 2890742"/>
                <a:gd name="connsiteY1" fmla="*/ 0 h 2673096"/>
                <a:gd name="connsiteX2" fmla="*/ 2890742 w 2890742"/>
                <a:gd name="connsiteY2" fmla="*/ 1712309 h 2673096"/>
                <a:gd name="connsiteX3" fmla="*/ 1336548 w 2890742"/>
                <a:gd name="connsiteY3" fmla="*/ 2673096 h 2673096"/>
                <a:gd name="connsiteX4" fmla="*/ 0 w 2890742"/>
                <a:gd name="connsiteY4" fmla="*/ 1881473 h 2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742" h="2673096">
                  <a:moveTo>
                    <a:pt x="0" y="1881473"/>
                  </a:moveTo>
                  <a:lnTo>
                    <a:pt x="0" y="0"/>
                  </a:lnTo>
                  <a:lnTo>
                    <a:pt x="2890742" y="1712309"/>
                  </a:lnTo>
                  <a:lnTo>
                    <a:pt x="1336548" y="2673096"/>
                  </a:lnTo>
                  <a:lnTo>
                    <a:pt x="0" y="1881473"/>
                  </a:lnTo>
                  <a:close/>
                </a:path>
              </a:pathLst>
            </a:custGeom>
            <a:solidFill>
              <a:srgbClr val="004F3A"/>
            </a:solidFill>
            <a:ln w="0" cap="flat">
              <a:noFill/>
              <a:prstDash val="solid"/>
              <a:miter/>
            </a:ln>
          </p:spPr>
          <p:txBody>
            <a:bodyPr rtlCol="0" anchor="ctr"/>
            <a:lstStyle/>
            <a:p>
              <a:endParaRPr lang="en-US" sz="1800"/>
            </a:p>
          </p:txBody>
        </p:sp>
      </p:grpSp>
      <p:sp>
        <p:nvSpPr>
          <p:cNvPr id="2" name="Title 1"/>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3291" y="4972246"/>
            <a:ext cx="2818546" cy="928297"/>
          </a:xfrm>
          <a:prstGeom prst="rect">
            <a:avLst/>
          </a:prstGeom>
        </p:spPr>
      </p:pic>
    </p:spTree>
    <p:extLst>
      <p:ext uri="{BB962C8B-B14F-4D97-AF65-F5344CB8AC3E}">
        <p14:creationId xmlns:p14="http://schemas.microsoft.com/office/powerpoint/2010/main" val="19480368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0480392A-52AF-0BD1-6EA6-5244624395CB}"/>
              </a:ext>
            </a:extLst>
          </p:cNvPr>
          <p:cNvGrpSpPr/>
          <p:nvPr userDrawn="1"/>
        </p:nvGrpSpPr>
        <p:grpSpPr>
          <a:xfrm>
            <a:off x="-154028" y="-219954"/>
            <a:ext cx="12558434" cy="7404466"/>
            <a:chOff x="1422875" y="774668"/>
            <a:chExt cx="9334023" cy="5504783"/>
          </a:xfrm>
        </p:grpSpPr>
        <p:sp>
          <p:nvSpPr>
            <p:cNvPr id="14" name="Freeform: Shape 13">
              <a:extLst>
                <a:ext uri="{FF2B5EF4-FFF2-40B4-BE49-F238E27FC236}">
                  <a16:creationId xmlns:a16="http://schemas.microsoft.com/office/drawing/2014/main" id="{F540F36F-DC40-F910-DEDB-93F92C59F6BF}"/>
                </a:ext>
              </a:extLst>
            </p:cNvPr>
            <p:cNvSpPr/>
            <p:nvPr/>
          </p:nvSpPr>
          <p:spPr>
            <a:xfrm>
              <a:off x="1461737" y="774668"/>
              <a:ext cx="9295161" cy="5504783"/>
            </a:xfrm>
            <a:custGeom>
              <a:avLst/>
              <a:gdLst>
                <a:gd name="connsiteX0" fmla="*/ 9269730 w 9295161"/>
                <a:gd name="connsiteY0" fmla="*/ 0 h 5504783"/>
                <a:gd name="connsiteX1" fmla="*/ 9295162 w 9295161"/>
                <a:gd name="connsiteY1" fmla="*/ 5504784 h 5504783"/>
                <a:gd name="connsiteX2" fmla="*/ 0 w 9295161"/>
                <a:gd name="connsiteY2" fmla="*/ 5504784 h 5504783"/>
                <a:gd name="connsiteX3" fmla="*/ 0 w 9295161"/>
                <a:gd name="connsiteY3" fmla="*/ 4759167 h 5504783"/>
                <a:gd name="connsiteX4" fmla="*/ 745617 w 9295161"/>
                <a:gd name="connsiteY4" fmla="*/ 4331970 h 5504783"/>
                <a:gd name="connsiteX5" fmla="*/ 1318927 w 9295161"/>
                <a:gd name="connsiteY5" fmla="*/ 4672584 h 5504783"/>
                <a:gd name="connsiteX6" fmla="*/ 9269730 w 9295161"/>
                <a:gd name="connsiteY6" fmla="*/ 0 h 550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5161" h="5504783">
                  <a:moveTo>
                    <a:pt x="9269730" y="0"/>
                  </a:moveTo>
                  <a:lnTo>
                    <a:pt x="9295162" y="5504784"/>
                  </a:lnTo>
                  <a:lnTo>
                    <a:pt x="0" y="5504784"/>
                  </a:lnTo>
                  <a:lnTo>
                    <a:pt x="0" y="4759167"/>
                  </a:lnTo>
                  <a:lnTo>
                    <a:pt x="745617" y="4331970"/>
                  </a:lnTo>
                  <a:lnTo>
                    <a:pt x="1318927" y="4672584"/>
                  </a:lnTo>
                  <a:lnTo>
                    <a:pt x="9269730" y="0"/>
                  </a:lnTo>
                  <a:close/>
                </a:path>
              </a:pathLst>
            </a:custGeom>
            <a:noFill/>
            <a:ln w="0"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B1016F42-ECFB-17E3-0A6F-EA12B57C728D}"/>
                </a:ext>
              </a:extLst>
            </p:cNvPr>
            <p:cNvSpPr/>
            <p:nvPr/>
          </p:nvSpPr>
          <p:spPr>
            <a:xfrm>
              <a:off x="1557273" y="1286256"/>
              <a:ext cx="9097232" cy="4715827"/>
            </a:xfrm>
            <a:custGeom>
              <a:avLst/>
              <a:gdLst>
                <a:gd name="connsiteX0" fmla="*/ 0 w 9097232"/>
                <a:gd name="connsiteY0" fmla="*/ 4662202 h 4715827"/>
                <a:gd name="connsiteX1" fmla="*/ 774668 w 9097232"/>
                <a:gd name="connsiteY1" fmla="*/ 4205002 h 4715827"/>
                <a:gd name="connsiteX2" fmla="*/ 1311593 w 9097232"/>
                <a:gd name="connsiteY2" fmla="*/ 4614768 h 4715827"/>
                <a:gd name="connsiteX3" fmla="*/ 3222117 w 9097232"/>
                <a:gd name="connsiteY3" fmla="*/ 3476244 h 4715827"/>
                <a:gd name="connsiteX4" fmla="*/ 9097232 w 9097232"/>
                <a:gd name="connsiteY4" fmla="*/ 0 h 4715827"/>
                <a:gd name="connsiteX5" fmla="*/ 9097232 w 9097232"/>
                <a:gd name="connsiteY5" fmla="*/ 4715828 h 4715827"/>
                <a:gd name="connsiteX6" fmla="*/ 10382 w 9097232"/>
                <a:gd name="connsiteY6" fmla="*/ 4714018 h 4715827"/>
                <a:gd name="connsiteX7" fmla="*/ 0 w 9097232"/>
                <a:gd name="connsiteY7" fmla="*/ 4662202 h 47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232" h="4715827">
                  <a:moveTo>
                    <a:pt x="0" y="4662202"/>
                  </a:moveTo>
                  <a:lnTo>
                    <a:pt x="774668" y="4205002"/>
                  </a:lnTo>
                  <a:lnTo>
                    <a:pt x="1311593" y="4614768"/>
                  </a:lnTo>
                  <a:lnTo>
                    <a:pt x="3222117" y="3476244"/>
                  </a:lnTo>
                  <a:lnTo>
                    <a:pt x="9097232" y="0"/>
                  </a:lnTo>
                  <a:lnTo>
                    <a:pt x="9097232" y="4715828"/>
                  </a:lnTo>
                  <a:lnTo>
                    <a:pt x="10382" y="4714018"/>
                  </a:lnTo>
                  <a:lnTo>
                    <a:pt x="0" y="4662202"/>
                  </a:lnTo>
                  <a:close/>
                </a:path>
              </a:pathLst>
            </a:custGeom>
            <a:gradFill>
              <a:gsLst>
                <a:gs pos="0">
                  <a:srgbClr val="FFFFFF"/>
                </a:gs>
                <a:gs pos="6000">
                  <a:srgbClr val="FFFFFF">
                    <a:alpha val="91765"/>
                  </a:srgbClr>
                </a:gs>
                <a:gs pos="19000">
                  <a:srgbClr val="FFFFFF">
                    <a:alpha val="71765"/>
                  </a:srgbClr>
                </a:gs>
                <a:gs pos="37000">
                  <a:srgbClr val="FFFFFF">
                    <a:alpha val="40000"/>
                  </a:srgbClr>
                </a:gs>
                <a:gs pos="58000">
                  <a:srgbClr val="FFFFFF">
                    <a:alpha val="0"/>
                  </a:srgbClr>
                </a:gs>
              </a:gsLst>
              <a:lin ang="19661708" scaled="1"/>
            </a:gradFill>
            <a:ln w="0"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C9003944-4410-DB5D-152D-59CEEE564010}"/>
                </a:ext>
              </a:extLst>
            </p:cNvPr>
            <p:cNvSpPr/>
            <p:nvPr/>
          </p:nvSpPr>
          <p:spPr>
            <a:xfrm>
              <a:off x="1422875" y="3231451"/>
              <a:ext cx="1846802" cy="1496377"/>
            </a:xfrm>
            <a:custGeom>
              <a:avLst/>
              <a:gdLst>
                <a:gd name="connsiteX0" fmla="*/ 518255 w 1846802"/>
                <a:gd name="connsiteY0" fmla="*/ 775049 h 1496377"/>
                <a:gd name="connsiteX1" fmla="*/ 1846802 w 1846802"/>
                <a:gd name="connsiteY1" fmla="*/ 1080326 h 1496377"/>
                <a:gd name="connsiteX2" fmla="*/ 14097 w 1846802"/>
                <a:gd name="connsiteY2" fmla="*/ 0 h 1496377"/>
                <a:gd name="connsiteX3" fmla="*/ 0 w 1846802"/>
                <a:gd name="connsiteY3" fmla="*/ 254889 h 1496377"/>
                <a:gd name="connsiteX4" fmla="*/ 1103186 w 1846802"/>
                <a:gd name="connsiteY4" fmla="*/ 1496377 h 149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802" h="1496377">
                  <a:moveTo>
                    <a:pt x="518255" y="775049"/>
                  </a:moveTo>
                  <a:lnTo>
                    <a:pt x="1846802" y="1080326"/>
                  </a:lnTo>
                  <a:lnTo>
                    <a:pt x="14097" y="0"/>
                  </a:lnTo>
                  <a:lnTo>
                    <a:pt x="0" y="254889"/>
                  </a:lnTo>
                  <a:lnTo>
                    <a:pt x="1103186" y="1496377"/>
                  </a:lnTo>
                </a:path>
              </a:pathLst>
            </a:custGeom>
            <a:solidFill>
              <a:srgbClr val="FFFFFF"/>
            </a:solidFill>
            <a:ln w="0"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ABA49029-80F0-1859-099F-F651BC6C46A5}"/>
                </a:ext>
              </a:extLst>
            </p:cNvPr>
            <p:cNvSpPr/>
            <p:nvPr/>
          </p:nvSpPr>
          <p:spPr>
            <a:xfrm>
              <a:off x="1911031" y="828865"/>
              <a:ext cx="8065293" cy="4694205"/>
            </a:xfrm>
            <a:custGeom>
              <a:avLst/>
              <a:gdLst>
                <a:gd name="connsiteX0" fmla="*/ 577882 w 8065293"/>
                <a:gd name="connsiteY0" fmla="*/ 4694206 h 4694205"/>
                <a:gd name="connsiteX1" fmla="*/ 8065294 w 8065293"/>
                <a:gd name="connsiteY1" fmla="*/ 346996 h 4694205"/>
                <a:gd name="connsiteX2" fmla="*/ 7546753 w 8065293"/>
                <a:gd name="connsiteY2" fmla="*/ 0 h 4694205"/>
                <a:gd name="connsiteX3" fmla="*/ 0 w 8065293"/>
                <a:gd name="connsiteY3" fmla="*/ 4331589 h 4694205"/>
                <a:gd name="connsiteX4" fmla="*/ 577787 w 8065293"/>
                <a:gd name="connsiteY4" fmla="*/ 4694206 h 469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5293" h="4694205">
                  <a:moveTo>
                    <a:pt x="577882" y="4694206"/>
                  </a:moveTo>
                  <a:cubicBezTo>
                    <a:pt x="710184" y="4595337"/>
                    <a:pt x="8065294" y="346996"/>
                    <a:pt x="8065294" y="346996"/>
                  </a:cubicBezTo>
                  <a:lnTo>
                    <a:pt x="7546753" y="0"/>
                  </a:lnTo>
                  <a:lnTo>
                    <a:pt x="0" y="4331589"/>
                  </a:lnTo>
                  <a:lnTo>
                    <a:pt x="577787" y="4694206"/>
                  </a:lnTo>
                  <a:close/>
                </a:path>
              </a:pathLst>
            </a:custGeom>
            <a:gradFill>
              <a:gsLst>
                <a:gs pos="0">
                  <a:srgbClr val="004F3A"/>
                </a:gs>
                <a:gs pos="12000">
                  <a:srgbClr val="357363"/>
                </a:gs>
                <a:gs pos="33000">
                  <a:srgbClr val="8AAEA5"/>
                </a:gs>
                <a:gs pos="50000">
                  <a:srgbClr val="C9D9D5"/>
                </a:gs>
                <a:gs pos="63000">
                  <a:srgbClr val="F0F4F3"/>
                </a:gs>
                <a:gs pos="69000">
                  <a:srgbClr val="FFFFFF"/>
                </a:gs>
              </a:gsLst>
              <a:lin ang="19812610" scaled="1"/>
            </a:gradFill>
            <a:ln w="0"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CC8FBF3F-D57F-39FB-37AE-6FDD6C03457B}"/>
                </a:ext>
              </a:extLst>
            </p:cNvPr>
            <p:cNvSpPr/>
            <p:nvPr/>
          </p:nvSpPr>
          <p:spPr>
            <a:xfrm>
              <a:off x="3712113" y="867380"/>
              <a:ext cx="6909765" cy="4204780"/>
            </a:xfrm>
            <a:custGeom>
              <a:avLst/>
              <a:gdLst>
                <a:gd name="connsiteX0" fmla="*/ 532924 w 8021097"/>
                <a:gd name="connsiteY0" fmla="*/ 4643819 h 4643818"/>
                <a:gd name="connsiteX1" fmla="*/ 8021098 w 8021097"/>
                <a:gd name="connsiteY1" fmla="*/ 322326 h 4643818"/>
                <a:gd name="connsiteX2" fmla="*/ 7476268 w 8021097"/>
                <a:gd name="connsiteY2" fmla="*/ 0 h 4643818"/>
                <a:gd name="connsiteX3" fmla="*/ 0 w 8021097"/>
                <a:gd name="connsiteY3" fmla="*/ 4318921 h 4643818"/>
                <a:gd name="connsiteX4" fmla="*/ 532924 w 8021097"/>
                <a:gd name="connsiteY4" fmla="*/ 4643819 h 4643818"/>
                <a:gd name="connsiteX0" fmla="*/ 532924 w 7476268"/>
                <a:gd name="connsiteY0" fmla="*/ 4643819 h 4643819"/>
                <a:gd name="connsiteX1" fmla="*/ 6909338 w 7476268"/>
                <a:gd name="connsiteY1" fmla="*/ 966722 h 4643819"/>
                <a:gd name="connsiteX2" fmla="*/ 7476268 w 7476268"/>
                <a:gd name="connsiteY2" fmla="*/ 0 h 4643819"/>
                <a:gd name="connsiteX3" fmla="*/ 0 w 7476268"/>
                <a:gd name="connsiteY3" fmla="*/ 4318921 h 4643819"/>
                <a:gd name="connsiteX4" fmla="*/ 532924 w 7476268"/>
                <a:gd name="connsiteY4" fmla="*/ 4643819 h 4643819"/>
                <a:gd name="connsiteX0" fmla="*/ 532924 w 6916847"/>
                <a:gd name="connsiteY0" fmla="*/ 4310999 h 4310999"/>
                <a:gd name="connsiteX1" fmla="*/ 6909338 w 6916847"/>
                <a:gd name="connsiteY1" fmla="*/ 633902 h 4310999"/>
                <a:gd name="connsiteX2" fmla="*/ 6916847 w 6916847"/>
                <a:gd name="connsiteY2" fmla="*/ 0 h 4310999"/>
                <a:gd name="connsiteX3" fmla="*/ 0 w 6916847"/>
                <a:gd name="connsiteY3" fmla="*/ 3986101 h 4310999"/>
                <a:gd name="connsiteX4" fmla="*/ 532924 w 6916847"/>
                <a:gd name="connsiteY4"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669756 w 6916847"/>
                <a:gd name="connsiteY3" fmla="*/ 148707 h 4310999"/>
                <a:gd name="connsiteX4" fmla="*/ 0 w 6916847"/>
                <a:gd name="connsiteY4" fmla="*/ 3986101 h 4310999"/>
                <a:gd name="connsiteX5" fmla="*/ 532924 w 6916847"/>
                <a:gd name="connsiteY5" fmla="*/ 4310999 h 4310999"/>
                <a:gd name="connsiteX0" fmla="*/ 532924 w 6909766"/>
                <a:gd name="connsiteY0" fmla="*/ 4204780 h 4204780"/>
                <a:gd name="connsiteX1" fmla="*/ 6909338 w 6909766"/>
                <a:gd name="connsiteY1" fmla="*/ 527683 h 4204780"/>
                <a:gd name="connsiteX2" fmla="*/ 6909766 w 6909766"/>
                <a:gd name="connsiteY2" fmla="*/ 0 h 4204780"/>
                <a:gd name="connsiteX3" fmla="*/ 6669756 w 6909766"/>
                <a:gd name="connsiteY3" fmla="*/ 42488 h 4204780"/>
                <a:gd name="connsiteX4" fmla="*/ 0 w 6909766"/>
                <a:gd name="connsiteY4" fmla="*/ 3879882 h 4204780"/>
                <a:gd name="connsiteX5" fmla="*/ 532924 w 6909766"/>
                <a:gd name="connsiteY5" fmla="*/ 4204780 h 420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9766" h="4204780">
                  <a:moveTo>
                    <a:pt x="532924" y="4204780"/>
                  </a:moveTo>
                  <a:lnTo>
                    <a:pt x="6909338" y="527683"/>
                  </a:lnTo>
                  <a:cubicBezTo>
                    <a:pt x="6909481" y="351789"/>
                    <a:pt x="6909623" y="175894"/>
                    <a:pt x="6909766" y="0"/>
                  </a:cubicBezTo>
                  <a:cubicBezTo>
                    <a:pt x="6768392" y="80254"/>
                    <a:pt x="6811130" y="-23604"/>
                    <a:pt x="6669756" y="42488"/>
                  </a:cubicBezTo>
                  <a:lnTo>
                    <a:pt x="0" y="3879882"/>
                  </a:lnTo>
                  <a:lnTo>
                    <a:pt x="532924" y="4204780"/>
                  </a:lnTo>
                  <a:close/>
                </a:path>
              </a:pathLst>
            </a:custGeom>
            <a:solidFill>
              <a:srgbClr val="007852"/>
            </a:solidFill>
            <a:ln w="0"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191962EE-6D65-D0BC-4ABD-B32D0B6D553E}"/>
                </a:ext>
              </a:extLst>
            </p:cNvPr>
            <p:cNvSpPr/>
            <p:nvPr/>
          </p:nvSpPr>
          <p:spPr>
            <a:xfrm>
              <a:off x="2315272" y="1235607"/>
              <a:ext cx="8323893" cy="4646559"/>
            </a:xfrm>
            <a:custGeom>
              <a:avLst/>
              <a:gdLst>
                <a:gd name="connsiteX0" fmla="*/ 7488175 w 8571737"/>
                <a:gd name="connsiteY0" fmla="*/ 3239 h 4647056"/>
                <a:gd name="connsiteX1" fmla="*/ 0 w 8571737"/>
                <a:gd name="connsiteY1" fmla="*/ 4324827 h 4647056"/>
                <a:gd name="connsiteX2" fmla="*/ 544735 w 8571737"/>
                <a:gd name="connsiteY2" fmla="*/ 4647057 h 4647056"/>
                <a:gd name="connsiteX3" fmla="*/ 8571738 w 8571737"/>
                <a:gd name="connsiteY3" fmla="*/ 0 h 4647056"/>
                <a:gd name="connsiteX4" fmla="*/ 7488175 w 8571737"/>
                <a:gd name="connsiteY4" fmla="*/ 3239 h 4647056"/>
                <a:gd name="connsiteX0" fmla="*/ 7488175 w 8571738"/>
                <a:gd name="connsiteY0" fmla="*/ 9821 h 4653638"/>
                <a:gd name="connsiteX1" fmla="*/ 0 w 8571738"/>
                <a:gd name="connsiteY1" fmla="*/ 4331409 h 4653638"/>
                <a:gd name="connsiteX2" fmla="*/ 544735 w 8571738"/>
                <a:gd name="connsiteY2" fmla="*/ 4653639 h 4653638"/>
                <a:gd name="connsiteX3" fmla="*/ 8571738 w 8571738"/>
                <a:gd name="connsiteY3" fmla="*/ 6582 h 4653638"/>
                <a:gd name="connsiteX4" fmla="*/ 8385254 w 8571738"/>
                <a:gd name="connsiteY4" fmla="*/ 0 h 4653638"/>
                <a:gd name="connsiteX5" fmla="*/ 7488175 w 8571738"/>
                <a:gd name="connsiteY5" fmla="*/ 9821 h 4653638"/>
                <a:gd name="connsiteX0" fmla="*/ 7488175 w 8385254"/>
                <a:gd name="connsiteY0" fmla="*/ 9821 h 4653639"/>
                <a:gd name="connsiteX1" fmla="*/ 0 w 8385254"/>
                <a:gd name="connsiteY1" fmla="*/ 4331409 h 4653639"/>
                <a:gd name="connsiteX2" fmla="*/ 544735 w 8385254"/>
                <a:gd name="connsiteY2" fmla="*/ 4653639 h 4653639"/>
                <a:gd name="connsiteX3" fmla="*/ 8323893 w 8385254"/>
                <a:gd name="connsiteY3" fmla="*/ 155288 h 4653639"/>
                <a:gd name="connsiteX4" fmla="*/ 8385254 w 8385254"/>
                <a:gd name="connsiteY4" fmla="*/ 0 h 4653639"/>
                <a:gd name="connsiteX5" fmla="*/ 7488175 w 8385254"/>
                <a:gd name="connsiteY5" fmla="*/ 9821 h 4653639"/>
                <a:gd name="connsiteX0" fmla="*/ 7488175 w 8323893"/>
                <a:gd name="connsiteY0" fmla="*/ 2740 h 4646558"/>
                <a:gd name="connsiteX1" fmla="*/ 0 w 8323893"/>
                <a:gd name="connsiteY1" fmla="*/ 4324328 h 4646558"/>
                <a:gd name="connsiteX2" fmla="*/ 544735 w 8323893"/>
                <a:gd name="connsiteY2" fmla="*/ 4646558 h 4646558"/>
                <a:gd name="connsiteX3" fmla="*/ 8323893 w 8323893"/>
                <a:gd name="connsiteY3" fmla="*/ 148207 h 4646558"/>
                <a:gd name="connsiteX4" fmla="*/ 8321523 w 8323893"/>
                <a:gd name="connsiteY4" fmla="*/ 0 h 4646558"/>
                <a:gd name="connsiteX5" fmla="*/ 7488175 w 8323893"/>
                <a:gd name="connsiteY5" fmla="*/ 2740 h 464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893" h="4646558">
                  <a:moveTo>
                    <a:pt x="7488175" y="2740"/>
                  </a:moveTo>
                  <a:lnTo>
                    <a:pt x="0" y="4324328"/>
                  </a:lnTo>
                  <a:lnTo>
                    <a:pt x="544735" y="4646558"/>
                  </a:lnTo>
                  <a:lnTo>
                    <a:pt x="8323893" y="148207"/>
                  </a:lnTo>
                  <a:lnTo>
                    <a:pt x="8321523" y="0"/>
                  </a:lnTo>
                  <a:lnTo>
                    <a:pt x="7488175" y="2740"/>
                  </a:lnTo>
                  <a:close/>
                </a:path>
              </a:pathLst>
            </a:custGeom>
            <a:solidFill>
              <a:srgbClr val="007852"/>
            </a:solidFill>
            <a:ln w="0"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D497FDE0-BC70-57A4-5A58-4108F1BA1859}"/>
                </a:ext>
              </a:extLst>
            </p:cNvPr>
            <p:cNvSpPr/>
            <p:nvPr/>
          </p:nvSpPr>
          <p:spPr>
            <a:xfrm>
              <a:off x="1530413" y="5031962"/>
              <a:ext cx="853059" cy="992790"/>
            </a:xfrm>
            <a:custGeom>
              <a:avLst/>
              <a:gdLst>
                <a:gd name="connsiteX0" fmla="*/ 2477 w 853059"/>
                <a:gd name="connsiteY0" fmla="*/ 0 h 992790"/>
                <a:gd name="connsiteX1" fmla="*/ 853059 w 853059"/>
                <a:gd name="connsiteY1" fmla="*/ 500539 h 992790"/>
                <a:gd name="connsiteX2" fmla="*/ 0 w 853059"/>
                <a:gd name="connsiteY2" fmla="*/ 992791 h 992790"/>
                <a:gd name="connsiteX3" fmla="*/ 2477 w 853059"/>
                <a:gd name="connsiteY3" fmla="*/ 0 h 992790"/>
              </a:gdLst>
              <a:ahLst/>
              <a:cxnLst>
                <a:cxn ang="0">
                  <a:pos x="connsiteX0" y="connsiteY0"/>
                </a:cxn>
                <a:cxn ang="0">
                  <a:pos x="connsiteX1" y="connsiteY1"/>
                </a:cxn>
                <a:cxn ang="0">
                  <a:pos x="connsiteX2" y="connsiteY2"/>
                </a:cxn>
                <a:cxn ang="0">
                  <a:pos x="connsiteX3" y="connsiteY3"/>
                </a:cxn>
              </a:cxnLst>
              <a:rect l="l" t="t" r="r" b="b"/>
              <a:pathLst>
                <a:path w="853059" h="992790">
                  <a:moveTo>
                    <a:pt x="2477" y="0"/>
                  </a:moveTo>
                  <a:lnTo>
                    <a:pt x="853059" y="500539"/>
                  </a:lnTo>
                  <a:lnTo>
                    <a:pt x="0" y="992791"/>
                  </a:lnTo>
                  <a:lnTo>
                    <a:pt x="2477" y="0"/>
                  </a:lnTo>
                  <a:close/>
                </a:path>
              </a:pathLst>
            </a:custGeom>
            <a:solidFill>
              <a:srgbClr val="007852"/>
            </a:solidFill>
            <a:ln w="0"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6961A33C-E711-BA90-351D-EC794E12A820}"/>
                </a:ext>
              </a:extLst>
            </p:cNvPr>
            <p:cNvSpPr/>
            <p:nvPr/>
          </p:nvSpPr>
          <p:spPr>
            <a:xfrm>
              <a:off x="1532413" y="3264693"/>
              <a:ext cx="2890742" cy="2673096"/>
            </a:xfrm>
            <a:custGeom>
              <a:avLst/>
              <a:gdLst>
                <a:gd name="connsiteX0" fmla="*/ 0 w 2890742"/>
                <a:gd name="connsiteY0" fmla="*/ 1881473 h 2673096"/>
                <a:gd name="connsiteX1" fmla="*/ 0 w 2890742"/>
                <a:gd name="connsiteY1" fmla="*/ 0 h 2673096"/>
                <a:gd name="connsiteX2" fmla="*/ 2890742 w 2890742"/>
                <a:gd name="connsiteY2" fmla="*/ 1712309 h 2673096"/>
                <a:gd name="connsiteX3" fmla="*/ 1336548 w 2890742"/>
                <a:gd name="connsiteY3" fmla="*/ 2673096 h 2673096"/>
                <a:gd name="connsiteX4" fmla="*/ 0 w 2890742"/>
                <a:gd name="connsiteY4" fmla="*/ 1881473 h 2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742" h="2673096">
                  <a:moveTo>
                    <a:pt x="0" y="1881473"/>
                  </a:moveTo>
                  <a:lnTo>
                    <a:pt x="0" y="0"/>
                  </a:lnTo>
                  <a:lnTo>
                    <a:pt x="2890742" y="1712309"/>
                  </a:lnTo>
                  <a:lnTo>
                    <a:pt x="1336548" y="2673096"/>
                  </a:lnTo>
                  <a:lnTo>
                    <a:pt x="0" y="1881473"/>
                  </a:lnTo>
                  <a:close/>
                </a:path>
              </a:pathLst>
            </a:custGeom>
            <a:solidFill>
              <a:srgbClr val="004F3A"/>
            </a:solidFill>
            <a:ln w="0" cap="flat">
              <a:noFill/>
              <a:prstDash val="solid"/>
              <a:miter/>
            </a:ln>
          </p:spPr>
          <p:txBody>
            <a:bodyPr rtlCol="0" anchor="ctr"/>
            <a:lstStyle/>
            <a:p>
              <a:endParaRPr lang="en-US" sz="1800"/>
            </a:p>
          </p:txBody>
        </p:sp>
      </p:grpSp>
      <p:sp>
        <p:nvSpPr>
          <p:cNvPr id="2" name="Title 1"/>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65964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descr="A green and white tape&#10;&#10;Description automatically generated">
            <a:extLst>
              <a:ext uri="{FF2B5EF4-FFF2-40B4-BE49-F238E27FC236}">
                <a16:creationId xmlns:a16="http://schemas.microsoft.com/office/drawing/2014/main" id="{1B97B5F7-D606-F752-43D7-CD9EBB63838A}"/>
              </a:ext>
            </a:extLst>
          </p:cNvPr>
          <p:cNvPicPr>
            <a:picLocks noChangeAspect="1"/>
          </p:cNvPicPr>
          <p:nvPr userDrawn="1"/>
        </p:nvPicPr>
        <p:blipFill>
          <a:blip r:embed="rId2"/>
          <a:stretch>
            <a:fillRect/>
          </a:stretch>
        </p:blipFill>
        <p:spPr>
          <a:xfrm>
            <a:off x="13655" y="0"/>
            <a:ext cx="12164688" cy="6858000"/>
          </a:xfrm>
          <a:prstGeom prst="rect">
            <a:avLst/>
          </a:prstGeom>
        </p:spPr>
      </p:pic>
      <p:sp>
        <p:nvSpPr>
          <p:cNvPr id="4" name="Text Placeholder 3"/>
          <p:cNvSpPr>
            <a:spLocks noGrp="1"/>
          </p:cNvSpPr>
          <p:nvPr>
            <p:ph type="body" sz="half" idx="2"/>
          </p:nvPr>
        </p:nvSpPr>
        <p:spPr>
          <a:xfrm>
            <a:off x="531951" y="5128079"/>
            <a:ext cx="7315200" cy="804862"/>
          </a:xfrm>
          <a:prstGeom prst="rect">
            <a:avLst/>
          </a:prstGeom>
        </p:spPr>
        <p:txBody>
          <a:bodyPr/>
          <a:lstStyle>
            <a:lvl1pPr marL="0" indent="0">
              <a:buNone/>
              <a:defRPr sz="1400">
                <a:solidFill>
                  <a:srgbClr val="005D3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E3060-2180-41C3-91CE-023801077C3B}" type="datetimeFigureOut">
              <a:rPr lang="en-US" smtClean="0"/>
              <a:t>9/25/2025</a:t>
            </a:fld>
            <a:endParaRPr lang="en-US"/>
          </a:p>
        </p:txBody>
      </p:sp>
      <p:sp>
        <p:nvSpPr>
          <p:cNvPr id="10" name="TextBox 9"/>
          <p:cNvSpPr txBox="1"/>
          <p:nvPr userDrawn="1"/>
        </p:nvSpPr>
        <p:spPr>
          <a:xfrm>
            <a:off x="11379201" y="6336268"/>
            <a:ext cx="609568" cy="369332"/>
          </a:xfrm>
          <a:prstGeom prst="rect">
            <a:avLst/>
          </a:prstGeom>
          <a:noFill/>
        </p:spPr>
        <p:txBody>
          <a:bodyPr wrap="square" rtlCol="0">
            <a:spAutoFit/>
          </a:bodyPr>
          <a:lstStyle/>
          <a:p>
            <a:fld id="{392D9293-7378-4473-89C7-CA5342781C0A}" type="slidenum">
              <a:rPr lang="en-US" sz="1800" smtClean="0"/>
              <a:t>‹#›</a:t>
            </a:fld>
            <a:endParaRPr lang="en-US" sz="1800"/>
          </a:p>
        </p:txBody>
      </p:sp>
      <p:sp>
        <p:nvSpPr>
          <p:cNvPr id="12" name="Title 1"/>
          <p:cNvSpPr>
            <a:spLocks noGrp="1"/>
          </p:cNvSpPr>
          <p:nvPr>
            <p:ph type="title"/>
          </p:nvPr>
        </p:nvSpPr>
        <p:spPr>
          <a:xfrm>
            <a:off x="531952" y="3810001"/>
            <a:ext cx="7012226" cy="1225905"/>
          </a:xfrm>
          <a:prstGeom prst="rect">
            <a:avLst/>
          </a:prstGeom>
        </p:spPr>
        <p:txBody>
          <a:bodyPr>
            <a:normAutofit/>
          </a:bodyPr>
          <a:lstStyle>
            <a:lvl1pPr algn="l">
              <a:defRPr sz="2800" b="1">
                <a:solidFill>
                  <a:schemeClr val="tx1"/>
                </a:solidFill>
                <a:latin typeface="Trebuchet MS" panose="020B0603020202020204" pitchFamily="34" charset="0"/>
              </a:defRPr>
            </a:lvl1pPr>
          </a:lstStyle>
          <a:p>
            <a:r>
              <a:rPr lang="en-US"/>
              <a:t>Click to edit Master title style</a:t>
            </a:r>
          </a:p>
        </p:txBody>
      </p:sp>
      <p:pic>
        <p:nvPicPr>
          <p:cNvPr id="2" name="Picture 16">
            <a:extLst>
              <a:ext uri="{FF2B5EF4-FFF2-40B4-BE49-F238E27FC236}">
                <a16:creationId xmlns:a16="http://schemas.microsoft.com/office/drawing/2014/main" id="{210EA5DC-BEAC-3A68-77AF-AAC1DEFE783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1013" y="4501822"/>
            <a:ext cx="2818546" cy="928297"/>
          </a:xfrm>
          <a:prstGeom prst="rect">
            <a:avLst/>
          </a:prstGeom>
        </p:spPr>
      </p:pic>
      <p:sp>
        <p:nvSpPr>
          <p:cNvPr id="8" name="Picture Placeholder 2">
            <a:extLst>
              <a:ext uri="{FF2B5EF4-FFF2-40B4-BE49-F238E27FC236}">
                <a16:creationId xmlns:a16="http://schemas.microsoft.com/office/drawing/2014/main" id="{B1FC3C64-04B6-4AE2-895C-49BFBEE68CDF}"/>
              </a:ext>
            </a:extLst>
          </p:cNvPr>
          <p:cNvSpPr>
            <a:spLocks noGrp="1"/>
          </p:cNvSpPr>
          <p:nvPr>
            <p:ph type="pic" idx="1"/>
          </p:nvPr>
        </p:nvSpPr>
        <p:spPr>
          <a:xfrm>
            <a:off x="7010638" y="342900"/>
            <a:ext cx="4368563" cy="2705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34495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person and person shaking hands&#10;&#10;Description automatically generated">
            <a:extLst>
              <a:ext uri="{FF2B5EF4-FFF2-40B4-BE49-F238E27FC236}">
                <a16:creationId xmlns:a16="http://schemas.microsoft.com/office/drawing/2014/main" id="{5B68DF6F-E1B4-B96E-05B8-B2D433CF19EA}"/>
              </a:ext>
            </a:extLst>
          </p:cNvPr>
          <p:cNvPicPr>
            <a:picLocks noChangeAspect="1"/>
          </p:cNvPicPr>
          <p:nvPr userDrawn="1"/>
        </p:nvPicPr>
        <p:blipFill>
          <a:blip r:embed="rId2"/>
          <a:stretch>
            <a:fillRect/>
          </a:stretch>
        </p:blipFill>
        <p:spPr>
          <a:xfrm>
            <a:off x="23140" y="0"/>
            <a:ext cx="12145722" cy="6858000"/>
          </a:xfrm>
          <a:prstGeom prst="rect">
            <a:avLst/>
          </a:prstGeom>
        </p:spPr>
      </p:pic>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Graphic 29">
            <a:extLst>
              <a:ext uri="{FF2B5EF4-FFF2-40B4-BE49-F238E27FC236}">
                <a16:creationId xmlns:a16="http://schemas.microsoft.com/office/drawing/2014/main" id="{EAB3315B-8747-E2F4-BD4A-BF31451B46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08" y="222278"/>
            <a:ext cx="12269808" cy="6373030"/>
          </a:xfrm>
          <a:prstGeom prst="rect">
            <a:avLst/>
          </a:prstGeom>
        </p:spPr>
      </p:pic>
      <p:sp>
        <p:nvSpPr>
          <p:cNvPr id="2" name="Title 1"/>
          <p:cNvSpPr>
            <a:spLocks noGrp="1"/>
          </p:cNvSpPr>
          <p:nvPr>
            <p:ph type="ctrTitle"/>
          </p:nvPr>
        </p:nvSpPr>
        <p:spPr>
          <a:xfrm>
            <a:off x="531952" y="4675188"/>
            <a:ext cx="7317104"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5757108"/>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03291" y="1524001"/>
            <a:ext cx="2818546" cy="928297"/>
          </a:xfrm>
          <a:prstGeom prst="rect">
            <a:avLst/>
          </a:prstGeom>
        </p:spPr>
      </p:pic>
      <p:sp>
        <p:nvSpPr>
          <p:cNvPr id="13" name="Subtitle 2">
            <a:extLst>
              <a:ext uri="{FF2B5EF4-FFF2-40B4-BE49-F238E27FC236}">
                <a16:creationId xmlns:a16="http://schemas.microsoft.com/office/drawing/2014/main" id="{15BA54CC-3E47-8506-2889-2255DC8F2C44}"/>
              </a:ext>
            </a:extLst>
          </p:cNvPr>
          <p:cNvSpPr txBox="1">
            <a:spLocks/>
          </p:cNvSpPr>
          <p:nvPr userDrawn="1"/>
        </p:nvSpPr>
        <p:spPr>
          <a:xfrm>
            <a:off x="9754552" y="5334000"/>
            <a:ext cx="2076991" cy="473047"/>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2300" kern="1200">
                <a:solidFill>
                  <a:srgbClr val="004834"/>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300">
                <a:solidFill>
                  <a:schemeClr val="bg2"/>
                </a:solidFill>
              </a:rPr>
              <a:t>www.ccok.com</a:t>
            </a:r>
          </a:p>
        </p:txBody>
      </p:sp>
    </p:spTree>
    <p:extLst>
      <p:ext uri="{BB962C8B-B14F-4D97-AF65-F5344CB8AC3E}">
        <p14:creationId xmlns:p14="http://schemas.microsoft.com/office/powerpoint/2010/main" val="8356926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23A82180-14B8-3203-1527-0D0774682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08" y="228600"/>
            <a:ext cx="12269808" cy="6373030"/>
          </a:xfrm>
          <a:prstGeom prst="rect">
            <a:avLst/>
          </a:prstGeom>
        </p:spPr>
      </p:pic>
      <p:sp>
        <p:nvSpPr>
          <p:cNvPr id="2" name="Title 1"/>
          <p:cNvSpPr>
            <a:spLocks noGrp="1"/>
          </p:cNvSpPr>
          <p:nvPr>
            <p:ph type="ctrTitle"/>
          </p:nvPr>
        </p:nvSpPr>
        <p:spPr>
          <a:xfrm>
            <a:off x="531952" y="4675188"/>
            <a:ext cx="7317104"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5757108"/>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03291" y="1524001"/>
            <a:ext cx="2818546" cy="928297"/>
          </a:xfrm>
          <a:prstGeom prst="rect">
            <a:avLst/>
          </a:prstGeom>
        </p:spPr>
      </p:pic>
      <p:sp>
        <p:nvSpPr>
          <p:cNvPr id="13" name="Subtitle 2">
            <a:extLst>
              <a:ext uri="{FF2B5EF4-FFF2-40B4-BE49-F238E27FC236}">
                <a16:creationId xmlns:a16="http://schemas.microsoft.com/office/drawing/2014/main" id="{15BA54CC-3E47-8506-2889-2255DC8F2C44}"/>
              </a:ext>
            </a:extLst>
          </p:cNvPr>
          <p:cNvSpPr txBox="1">
            <a:spLocks/>
          </p:cNvSpPr>
          <p:nvPr userDrawn="1"/>
        </p:nvSpPr>
        <p:spPr>
          <a:xfrm>
            <a:off x="9754552" y="5334000"/>
            <a:ext cx="2076991" cy="473047"/>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2300" kern="1200">
                <a:solidFill>
                  <a:srgbClr val="004834"/>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300">
                <a:solidFill>
                  <a:schemeClr val="bg2"/>
                </a:solidFill>
              </a:rPr>
              <a:t>www.ccok.com</a:t>
            </a:r>
          </a:p>
        </p:txBody>
      </p:sp>
    </p:spTree>
    <p:extLst>
      <p:ext uri="{BB962C8B-B14F-4D97-AF65-F5344CB8AC3E}">
        <p14:creationId xmlns:p14="http://schemas.microsoft.com/office/powerpoint/2010/main" val="8053339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person shaking hands with a person&#10;&#10;Description automatically generated">
            <a:extLst>
              <a:ext uri="{FF2B5EF4-FFF2-40B4-BE49-F238E27FC236}">
                <a16:creationId xmlns:a16="http://schemas.microsoft.com/office/drawing/2014/main" id="{B6D11FE3-F4B1-AC7E-209F-C93CCDB3A10F}"/>
              </a:ext>
            </a:extLst>
          </p:cNvPr>
          <p:cNvPicPr>
            <a:picLocks noChangeAspect="1"/>
          </p:cNvPicPr>
          <p:nvPr userDrawn="1"/>
        </p:nvPicPr>
        <p:blipFill>
          <a:blip r:embed="rId2"/>
          <a:stretch>
            <a:fillRect/>
          </a:stretch>
        </p:blipFill>
        <p:spPr>
          <a:xfrm>
            <a:off x="23140" y="0"/>
            <a:ext cx="12145722" cy="6858000"/>
          </a:xfrm>
          <a:prstGeom prst="rect">
            <a:avLst/>
          </a:prstGeom>
        </p:spPr>
      </p:pic>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Graphic 6">
            <a:extLst>
              <a:ext uri="{FF2B5EF4-FFF2-40B4-BE49-F238E27FC236}">
                <a16:creationId xmlns:a16="http://schemas.microsoft.com/office/drawing/2014/main" id="{553CDEA5-0182-CFCE-50D8-3BA1536F0D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08" y="222278"/>
            <a:ext cx="12269808" cy="6373030"/>
          </a:xfrm>
          <a:prstGeom prst="rect">
            <a:avLst/>
          </a:prstGeom>
        </p:spPr>
      </p:pic>
      <p:sp>
        <p:nvSpPr>
          <p:cNvPr id="2" name="Title 1"/>
          <p:cNvSpPr>
            <a:spLocks noGrp="1"/>
          </p:cNvSpPr>
          <p:nvPr>
            <p:ph type="ctrTitle"/>
          </p:nvPr>
        </p:nvSpPr>
        <p:spPr>
          <a:xfrm>
            <a:off x="836831" y="4419600"/>
            <a:ext cx="6631127" cy="2216122"/>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pic>
        <p:nvPicPr>
          <p:cNvPr id="8" name="Picture 8">
            <a:extLst>
              <a:ext uri="{FF2B5EF4-FFF2-40B4-BE49-F238E27FC236}">
                <a16:creationId xmlns:a16="http://schemas.microsoft.com/office/drawing/2014/main" id="{6CF31716-79A3-5F6E-C928-217E2904AC4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79512" y="3074778"/>
            <a:ext cx="3582333" cy="1179853"/>
          </a:xfrm>
          <a:prstGeom prst="rect">
            <a:avLst/>
          </a:prstGeom>
        </p:spPr>
      </p:pic>
    </p:spTree>
    <p:extLst>
      <p:ext uri="{BB962C8B-B14F-4D97-AF65-F5344CB8AC3E}">
        <p14:creationId xmlns:p14="http://schemas.microsoft.com/office/powerpoint/2010/main" val="2419523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Graphic 6">
            <a:extLst>
              <a:ext uri="{FF2B5EF4-FFF2-40B4-BE49-F238E27FC236}">
                <a16:creationId xmlns:a16="http://schemas.microsoft.com/office/drawing/2014/main" id="{553CDEA5-0182-CFCE-50D8-3BA1536F0D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08" y="222278"/>
            <a:ext cx="12269808" cy="6373030"/>
          </a:xfrm>
          <a:prstGeom prst="rect">
            <a:avLst/>
          </a:prstGeom>
        </p:spPr>
      </p:pic>
      <p:sp>
        <p:nvSpPr>
          <p:cNvPr id="2" name="Title 1"/>
          <p:cNvSpPr>
            <a:spLocks noGrp="1"/>
          </p:cNvSpPr>
          <p:nvPr>
            <p:ph type="ctrTitle"/>
          </p:nvPr>
        </p:nvSpPr>
        <p:spPr>
          <a:xfrm>
            <a:off x="836831" y="4419600"/>
            <a:ext cx="6631127" cy="2216122"/>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pic>
        <p:nvPicPr>
          <p:cNvPr id="8" name="Picture 8">
            <a:extLst>
              <a:ext uri="{FF2B5EF4-FFF2-40B4-BE49-F238E27FC236}">
                <a16:creationId xmlns:a16="http://schemas.microsoft.com/office/drawing/2014/main" id="{6CF31716-79A3-5F6E-C928-217E2904AC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9512" y="3074778"/>
            <a:ext cx="3582333" cy="1179853"/>
          </a:xfrm>
          <a:prstGeom prst="rect">
            <a:avLst/>
          </a:prstGeom>
        </p:spPr>
      </p:pic>
    </p:spTree>
    <p:extLst>
      <p:ext uri="{BB962C8B-B14F-4D97-AF65-F5344CB8AC3E}">
        <p14:creationId xmlns:p14="http://schemas.microsoft.com/office/powerpoint/2010/main" val="113283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6" Type="http://schemas.openxmlformats.org/officeDocument/2006/relationships/theme" Target="../theme/theme11.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image" Target="../media/image25.svg"/><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image" Target="../media/image24.png"/><Relationship Id="rId5" Type="http://schemas.openxmlformats.org/officeDocument/2006/relationships/slideLayout" Target="../slideLayouts/slideLayout197.xml"/><Relationship Id="rId10" Type="http://schemas.openxmlformats.org/officeDocument/2006/relationships/image" Target="../media/image23.svg"/><Relationship Id="rId4" Type="http://schemas.openxmlformats.org/officeDocument/2006/relationships/slideLayout" Target="../slideLayouts/slideLayout196.xml"/><Relationship Id="rId9"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10.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5.xml"/><Relationship Id="rId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89.xml"/><Relationship Id="rId7"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5.svg"/><Relationship Id="rId5" Type="http://schemas.openxmlformats.org/officeDocument/2006/relationships/slideLayout" Target="../slideLayouts/slideLayout91.xml"/><Relationship Id="rId10" Type="http://schemas.openxmlformats.org/officeDocument/2006/relationships/image" Target="../media/image24.png"/><Relationship Id="rId4" Type="http://schemas.openxmlformats.org/officeDocument/2006/relationships/slideLayout" Target="../slideLayouts/slideLayout90.xml"/><Relationship Id="rId9" Type="http://schemas.openxmlformats.org/officeDocument/2006/relationships/image" Target="../media/image23.svg"/></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image" Target="../media/image30.png"/><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image" Target="../media/image31.svg"/><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theme" Target="../theme/theme8.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99786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639B4-CF90-41BF-9C36-C15657909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95AC28-9EF8-4CF1-8D24-09F065603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FB111-1D8B-466F-A50F-650542591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23098C03-F0F4-4BC5-93B7-77CC9AAD3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3CE0BE-CE0D-4A49-A027-C381CDCDD9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BF644-4811-40F0-9476-ADA9A41162B8}" type="slidenum">
              <a:rPr lang="en-US" smtClean="0"/>
              <a:t>‹#›</a:t>
            </a:fld>
            <a:endParaRPr lang="en-US"/>
          </a:p>
        </p:txBody>
      </p:sp>
    </p:spTree>
    <p:extLst>
      <p:ext uri="{BB962C8B-B14F-4D97-AF65-F5344CB8AC3E}">
        <p14:creationId xmlns:p14="http://schemas.microsoft.com/office/powerpoint/2010/main" val="86448345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73033203"/>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229708"/>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3977"/>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7080950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9BBEF-0A74-4C09-9F84-9B0F8AA5F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6554710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1729"/>
            <a:ext cx="10972800" cy="457200"/>
          </a:xfrm>
          <a:prstGeom prst="rect">
            <a:avLst/>
          </a:prstGeom>
        </p:spPr>
        <p:txBody>
          <a:bodyPr vert="horz" lIns="0" tIns="0" rIns="0" bIns="0" rtlCol="0" anchor="t">
            <a:noAutofit/>
          </a:bodyPr>
          <a:lstStyle/>
          <a:p>
            <a:r>
              <a:rPr lang="en-US"/>
              <a:t>Click  To Edit Master Title</a:t>
            </a:r>
          </a:p>
        </p:txBody>
      </p:sp>
      <p:sp>
        <p:nvSpPr>
          <p:cNvPr id="3" name="Text Placeholder 2"/>
          <p:cNvSpPr>
            <a:spLocks noGrp="1"/>
          </p:cNvSpPr>
          <p:nvPr>
            <p:ph type="body" idx="1"/>
          </p:nvPr>
        </p:nvSpPr>
        <p:spPr>
          <a:xfrm>
            <a:off x="609600" y="1143000"/>
            <a:ext cx="10972800" cy="48006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66E9E5D-0B97-E84C-83BC-645EC78A7092}"/>
              </a:ext>
            </a:extLst>
          </p:cNvPr>
          <p:cNvSpPr txBox="1"/>
          <p:nvPr userDrawn="1"/>
        </p:nvSpPr>
        <p:spPr>
          <a:xfrm>
            <a:off x="11457508" y="6375224"/>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b="0" i="0">
                <a:solidFill>
                  <a:schemeClr val="bg2"/>
                </a:solidFill>
                <a:latin typeface="Arial"/>
                <a:cs typeface="Arial"/>
              </a:rPr>
              <a:t> </a:t>
            </a:r>
            <a:fld id="{38743595-4496-5147-A886-7D133864DF76}" type="slidenum">
              <a:rPr lang="en-US" sz="600" b="0" i="0" smtClean="0">
                <a:solidFill>
                  <a:schemeClr val="bg2"/>
                </a:solidFill>
                <a:latin typeface="Arial"/>
                <a:ea typeface="Arial"/>
                <a:cs typeface="Arial"/>
              </a:rPr>
              <a:pPr algn="ctr"/>
              <a:t>‹#›</a:t>
            </a:fld>
            <a:endParaRPr lang="en-US" sz="600" b="0" i="0">
              <a:solidFill>
                <a:schemeClr val="bg2"/>
              </a:solidFill>
              <a:latin typeface="Arial"/>
              <a:ea typeface="Arial"/>
              <a:cs typeface="Arial"/>
            </a:endParaRPr>
          </a:p>
        </p:txBody>
      </p:sp>
      <p:pic>
        <p:nvPicPr>
          <p:cNvPr id="7" name="Picture 6">
            <a:extLst>
              <a:ext uri="{FF2B5EF4-FFF2-40B4-BE49-F238E27FC236}">
                <a16:creationId xmlns:a16="http://schemas.microsoft.com/office/drawing/2014/main" id="{7FDBB539-29F6-CA44-A75C-4870768D5E20}"/>
              </a:ext>
            </a:extLst>
          </p:cNvPr>
          <p:cNvPicPr>
            <a:picLocks noChangeAspect="1"/>
          </p:cNvPicPr>
          <p:nvPr userDrawn="1"/>
        </p:nvPicPr>
        <p:blipFill>
          <a:blip r:embed="rId31">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8" name="Footer Placeholder 4">
            <a:extLst>
              <a:ext uri="{FF2B5EF4-FFF2-40B4-BE49-F238E27FC236}">
                <a16:creationId xmlns:a16="http://schemas.microsoft.com/office/drawing/2014/main" id="{ADBD1E75-2B00-47F7-9135-FA47E036C18A}"/>
              </a:ext>
            </a:extLst>
          </p:cNvPr>
          <p:cNvSpPr txBox="1"/>
          <p:nvPr userDrawn="1"/>
        </p:nvSpPr>
        <p:spPr>
          <a:xfrm>
            <a:off x="3271739" y="621517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2023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307446856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377" rtl="0" eaLnBrk="1" latinLnBrk="0" hangingPunct="1">
        <a:lnSpc>
          <a:spcPct val="90000"/>
        </a:lnSpc>
        <a:spcBef>
          <a:spcPct val="0"/>
        </a:spcBef>
        <a:buNone/>
        <a:defRPr sz="2800" b="1" i="0"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p:titleStyle>
    <p:bodyStyle>
      <a:lvl1pPr marL="0" indent="0" algn="l" defTabSz="914377" rtl="0" eaLnBrk="1" latinLnBrk="0" hangingPunct="1">
        <a:spcBef>
          <a:spcPts val="1200"/>
        </a:spcBef>
        <a:spcAft>
          <a:spcPct val="0"/>
        </a:spcAft>
        <a:buClrTx/>
        <a:buFontTx/>
        <a:buNone/>
        <a:tabLst>
          <a:tab pos="1201709" algn="l"/>
        </a:tabLst>
        <a:defRPr sz="2000" b="0" i="0" kern="1200">
          <a:solidFill>
            <a:schemeClr val="bg2"/>
          </a:solidFill>
          <a:latin typeface="+mn-lt"/>
          <a:ea typeface="Arial"/>
          <a:cs typeface="Arial"/>
        </a:defRPr>
      </a:lvl1pPr>
      <a:lvl2pPr marL="200020" indent="-200020" algn="l" defTabSz="914377" rtl="0" eaLnBrk="1" latinLnBrk="0" hangingPunct="1">
        <a:spcBef>
          <a:spcPts val="600"/>
        </a:spcBef>
        <a:spcAft>
          <a:spcPct val="0"/>
        </a:spcAft>
        <a:buClrTx/>
        <a:buFont typeface="Arial" pitchFamily="34" charset="0"/>
        <a:buChar char="•"/>
        <a:tabLst>
          <a:tab pos="1201709" algn="l"/>
        </a:tabLst>
        <a:defRPr sz="1800" b="0" i="0" kern="1200">
          <a:solidFill>
            <a:schemeClr val="bg2"/>
          </a:solidFill>
          <a:latin typeface="+mn-lt"/>
          <a:ea typeface="Arial"/>
          <a:cs typeface="Arial"/>
        </a:defRPr>
      </a:lvl2pPr>
      <a:lvl3pPr marL="398453" indent="-200020" algn="l" defTabSz="914377" rtl="0" eaLnBrk="1" latinLnBrk="0" hangingPunct="1">
        <a:spcBef>
          <a:spcPts val="300"/>
        </a:spcBef>
        <a:spcAft>
          <a:spcPct val="0"/>
        </a:spcAft>
        <a:buClrTx/>
        <a:buFont typeface="Lucida Grande"/>
        <a:buChar char="-"/>
        <a:tabLst>
          <a:tab pos="1201709" algn="l"/>
        </a:tabLst>
        <a:defRPr sz="1600" b="0" i="0" kern="1200">
          <a:solidFill>
            <a:schemeClr val="bg2"/>
          </a:solidFill>
          <a:latin typeface="+mn-lt"/>
          <a:ea typeface="Arial"/>
          <a:cs typeface="Arial"/>
        </a:defRPr>
      </a:lvl3pPr>
      <a:lvl4pPr marL="622284" indent="-200020" algn="l" defTabSz="914377" rtl="0" eaLnBrk="1" latinLnBrk="0" hangingPunct="1">
        <a:spcBef>
          <a:spcPts val="300"/>
        </a:spcBef>
        <a:spcAft>
          <a:spcPct val="0"/>
        </a:spcAft>
        <a:buClrTx/>
        <a:buFont typeface="Arial" pitchFamily="34" charset="0"/>
        <a:buChar char="•"/>
        <a:tabLst>
          <a:tab pos="1201709" algn="l"/>
        </a:tabLst>
        <a:defRPr sz="1400" b="0" i="0" kern="1200">
          <a:solidFill>
            <a:schemeClr val="bg2"/>
          </a:solidFill>
          <a:latin typeface="+mn-lt"/>
          <a:ea typeface="Arial"/>
          <a:cs typeface="Arial"/>
        </a:defRPr>
      </a:lvl4pPr>
      <a:lvl5pPr marL="806431" indent="-182558" algn="l" defTabSz="914377" rtl="0" eaLnBrk="1" latinLnBrk="0" hangingPunct="1">
        <a:spcBef>
          <a:spcPts val="300"/>
        </a:spcBef>
        <a:spcAft>
          <a:spcPct val="0"/>
        </a:spcAft>
        <a:buClrTx/>
        <a:buFont typeface="Lucida Grande"/>
        <a:buChar char="-"/>
        <a:tabLst>
          <a:tab pos="1201709" algn="l"/>
        </a:tabLst>
        <a:defRPr sz="1400" b="0" i="0" kern="1200">
          <a:solidFill>
            <a:schemeClr val="bg2"/>
          </a:solidFill>
          <a:latin typeface="+mn-lt"/>
          <a:ea typeface="Arial"/>
          <a:cs typeface="Arial"/>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912">
          <p15:clr>
            <a:srgbClr val="F26B43"/>
          </p15:clr>
        </p15:guide>
        <p15:guide id="4" pos="7393">
          <p15:clr>
            <a:srgbClr val="F26B43"/>
          </p15:clr>
        </p15:guide>
        <p15:guide id="5" pos="287">
          <p15:clr>
            <a:srgbClr val="F26B43"/>
          </p15:clr>
        </p15:guide>
        <p15:guide id="6" orient="horz" pos="288">
          <p15:clr>
            <a:srgbClr val="F26B43"/>
          </p15:clr>
        </p15:guide>
        <p15:guide id="7" pos="791">
          <p15:clr>
            <a:srgbClr val="F26B43"/>
          </p15:clr>
        </p15:guide>
        <p15:guide id="8" pos="887">
          <p15:clr>
            <a:srgbClr val="F26B43"/>
          </p15:clr>
        </p15:guide>
        <p15:guide id="9" pos="1392">
          <p15:clr>
            <a:srgbClr val="F26B43"/>
          </p15:clr>
        </p15:guide>
        <p15:guide id="10" pos="1488">
          <p15:clr>
            <a:srgbClr val="F26B43"/>
          </p15:clr>
        </p15:guide>
        <p15:guide id="11" pos="1992">
          <p15:clr>
            <a:srgbClr val="F26B43"/>
          </p15:clr>
        </p15:guide>
        <p15:guide id="12" pos="2088">
          <p15:clr>
            <a:srgbClr val="F26B43"/>
          </p15:clr>
        </p15:guide>
        <p15:guide id="13" pos="2592">
          <p15:clr>
            <a:srgbClr val="F26B43"/>
          </p15:clr>
        </p15:guide>
        <p15:guide id="14" pos="2688">
          <p15:clr>
            <a:srgbClr val="F26B43"/>
          </p15:clr>
        </p15:guide>
        <p15:guide id="15" pos="3192">
          <p15:clr>
            <a:srgbClr val="F26B43"/>
          </p15:clr>
        </p15:guide>
        <p15:guide id="16" pos="3264">
          <p15:clr>
            <a:srgbClr val="F26B43"/>
          </p15:clr>
        </p15:guide>
        <p15:guide id="17" pos="3792">
          <p15:clr>
            <a:srgbClr val="F26B43"/>
          </p15:clr>
        </p15:guide>
        <p15:guide id="18" pos="3864">
          <p15:clr>
            <a:srgbClr val="F26B43"/>
          </p15:clr>
        </p15:guide>
        <p15:guide id="19" pos="4392">
          <p15:clr>
            <a:srgbClr val="F26B43"/>
          </p15:clr>
        </p15:guide>
        <p15:guide id="20" pos="4488">
          <p15:clr>
            <a:srgbClr val="F26B43"/>
          </p15:clr>
        </p15:guide>
        <p15:guide id="21" pos="4992">
          <p15:clr>
            <a:srgbClr val="F26B43"/>
          </p15:clr>
        </p15:guide>
        <p15:guide id="22" pos="5088">
          <p15:clr>
            <a:srgbClr val="F26B43"/>
          </p15:clr>
        </p15:guide>
        <p15:guide id="23" pos="5592">
          <p15:clr>
            <a:srgbClr val="F26B43"/>
          </p15:clr>
        </p15:guide>
        <p15:guide id="24" pos="5664">
          <p15:clr>
            <a:srgbClr val="F26B43"/>
          </p15:clr>
        </p15:guide>
        <p15:guide id="25" pos="6192">
          <p15:clr>
            <a:srgbClr val="F26B43"/>
          </p15:clr>
        </p15:guide>
        <p15:guide id="26" pos="6264">
          <p15:clr>
            <a:srgbClr val="F26B43"/>
          </p15:clr>
        </p15:guide>
        <p15:guide id="27" pos="6793">
          <p15:clr>
            <a:srgbClr val="F26B43"/>
          </p15:clr>
        </p15:guide>
        <p15:guide id="28" pos="6865">
          <p15:clr>
            <a:srgbClr val="F26B43"/>
          </p15:clr>
        </p15:guide>
        <p15:guide id="29" orient="horz"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810B87A-2B4C-411B-BB71-C9BA5AB3BA52}"/>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287338" y="288925"/>
            <a:ext cx="11615737" cy="930275"/>
          </a:xfrm>
          <a:prstGeom prst="rect">
            <a:avLst/>
          </a:prstGeom>
        </p:spPr>
        <p:txBody>
          <a:bodyPr vert="horz" lIns="0" tIns="0" rIns="0" bIns="0" rtlCol="0" anchor="t" anchorCtr="0">
            <a:noAutofit/>
          </a:bodyPr>
          <a:lstStyle/>
          <a:p>
            <a:r>
              <a:rPr lang="en-US"/>
              <a:t>Click to edit Master title style</a:t>
            </a:r>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287337" y="1584961"/>
            <a:ext cx="9655176" cy="4984115"/>
          </a:xfrm>
          <a:prstGeom prst="rect">
            <a:avLst/>
          </a:prstGeom>
        </p:spPr>
        <p:txBody>
          <a:bodyPr vert="horz" lIns="0" tIns="0" rIns="0" bIns="0" rtlCol="0">
            <a:noAutofit/>
          </a:bodyPr>
          <a:lstStyle/>
          <a:p>
            <a:pPr lvl="0"/>
            <a:r>
              <a:rPr lang="en-US"/>
              <a:t>Click to edit first level bullet</a:t>
            </a:r>
          </a:p>
          <a:p>
            <a:pPr lvl="1"/>
            <a:r>
              <a:rPr lang="en-US"/>
              <a:t>Second level</a:t>
            </a:r>
          </a:p>
          <a:p>
            <a:pPr lvl="2"/>
            <a:r>
              <a:rPr lang="en-US"/>
              <a:t>Third level</a:t>
            </a:r>
          </a:p>
          <a:p>
            <a:pPr lvl="3"/>
            <a:r>
              <a:rPr lang="en-US"/>
              <a:t>Fourth level</a:t>
            </a:r>
          </a:p>
          <a:p>
            <a:pPr lvl="4"/>
            <a:r>
              <a:rPr lang="en-US"/>
              <a:t>Fifth level</a:t>
            </a:r>
          </a:p>
        </p:txBody>
      </p:sp>
      <p:sp>
        <p:nvSpPr>
          <p:cNvPr id="13" name="EntityNameDynamic (US) -Placeholder">
            <a:extLst>
              <a:ext uri="{FF2B5EF4-FFF2-40B4-BE49-F238E27FC236}">
                <a16:creationId xmlns:a16="http://schemas.microsoft.com/office/drawing/2014/main" id="{8244953B-4CD4-3D85-4561-5F0090292D00}"/>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a:solidFill>
                  <a:schemeClr val="tx2"/>
                </a:solidFill>
              </a:rPr>
              <a:t>Sun Life U.S.</a:t>
            </a:r>
          </a:p>
        </p:txBody>
      </p:sp>
      <p:sp>
        <p:nvSpPr>
          <p:cNvPr id="14" name="TaglineDynamic (US) -Placeholder">
            <a:extLst>
              <a:ext uri="{FF2B5EF4-FFF2-40B4-BE49-F238E27FC236}">
                <a16:creationId xmlns:a16="http://schemas.microsoft.com/office/drawing/2014/main" id="{D5D7EB9C-0442-9E6D-ED0E-B1A970768F3C}"/>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a:solidFill>
                  <a:schemeClr val="tx2"/>
                </a:solidFill>
              </a:rPr>
              <a:t>Making care and benefits easier</a:t>
            </a:r>
          </a:p>
        </p:txBody>
      </p:sp>
    </p:spTree>
    <p:extLst>
      <p:ext uri="{BB962C8B-B14F-4D97-AF65-F5344CB8AC3E}">
        <p14:creationId xmlns:p14="http://schemas.microsoft.com/office/powerpoint/2010/main" val="288138517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Lst>
  <p:hf sldNum="0" hdr="0" dt="0"/>
  <p:txStyles>
    <p:titleStyle>
      <a:lvl1pPr algn="l" defTabSz="1219139" rtl="0" eaLnBrk="1" latinLnBrk="0" hangingPunct="1">
        <a:lnSpc>
          <a:spcPct val="90000"/>
        </a:lnSpc>
        <a:spcBef>
          <a:spcPct val="0"/>
        </a:spcBef>
        <a:buNone/>
        <a:defRPr sz="4267" b="0" i="0" kern="1200">
          <a:solidFill>
            <a:schemeClr val="tx2"/>
          </a:solidFill>
          <a:latin typeface="+mj-lt"/>
          <a:ea typeface="+mj-ea"/>
          <a:cs typeface="+mj-cs"/>
        </a:defRPr>
      </a:lvl1pPr>
    </p:titleStyle>
    <p:bodyStyle>
      <a:lvl1pPr marL="325104" indent="-325104" algn="l" defTabSz="1219139" rtl="0" eaLnBrk="1" latinLnBrk="0" hangingPunct="1">
        <a:lnSpc>
          <a:spcPct val="100000"/>
        </a:lnSpc>
        <a:spcBef>
          <a:spcPts val="2133"/>
        </a:spcBef>
        <a:buFont typeface="Arial" panose="020B0604020202020204" pitchFamily="34" charset="0"/>
        <a:buChar char="•"/>
        <a:defRPr sz="3200" b="0" i="0" kern="1200">
          <a:solidFill>
            <a:schemeClr val="tx1"/>
          </a:solidFill>
          <a:latin typeface="+mn-lt"/>
          <a:ea typeface="+mn-ea"/>
          <a:cs typeface="+mn-cs"/>
        </a:defRPr>
      </a:lvl1pPr>
      <a:lvl2pPr marL="650208" indent="-357614" algn="l" defTabSz="1219139" rtl="0" eaLnBrk="1" latinLnBrk="0" hangingPunct="1">
        <a:lnSpc>
          <a:spcPct val="100000"/>
        </a:lnSpc>
        <a:spcBef>
          <a:spcPts val="667"/>
        </a:spcBef>
        <a:buSzPct val="75000"/>
        <a:buFont typeface="Arial" pitchFamily="34" charset="0"/>
        <a:buChar char="⏤"/>
        <a:defRPr sz="2667" b="0" i="0" kern="1200">
          <a:solidFill>
            <a:schemeClr val="tx1"/>
          </a:solidFill>
          <a:latin typeface="+mn-lt"/>
          <a:ea typeface="+mn-ea"/>
          <a:cs typeface="+mn-cs"/>
        </a:defRPr>
      </a:lvl2pPr>
      <a:lvl3pPr marL="975312" indent="-325104" algn="l" defTabSz="1219139" rtl="0" eaLnBrk="1" latinLnBrk="0" hangingPunct="1">
        <a:lnSpc>
          <a:spcPct val="100000"/>
        </a:lnSpc>
        <a:spcBef>
          <a:spcPts val="667"/>
        </a:spcBef>
        <a:buFont typeface="Arial" panose="020B0604020202020204" pitchFamily="34" charset="0"/>
        <a:buChar char="•"/>
        <a:defRPr sz="2400" b="0" i="0" kern="1200">
          <a:solidFill>
            <a:schemeClr val="tx1"/>
          </a:solidFill>
          <a:latin typeface="+mn-lt"/>
          <a:ea typeface="+mn-ea"/>
          <a:cs typeface="+mn-cs"/>
        </a:defRPr>
      </a:lvl3pPr>
      <a:lvl4pPr marL="1300415" indent="-325104" algn="l" defTabSz="1219139" rtl="0" eaLnBrk="1" latinLnBrk="0" hangingPunct="1">
        <a:lnSpc>
          <a:spcPct val="100000"/>
        </a:lnSpc>
        <a:spcBef>
          <a:spcPts val="667"/>
        </a:spcBef>
        <a:buFont typeface="Arial" pitchFamily="34" charset="0"/>
        <a:buChar char="⎯"/>
        <a:defRPr sz="2133" b="0" i="0" kern="1200">
          <a:solidFill>
            <a:schemeClr val="tx1"/>
          </a:solidFill>
          <a:latin typeface="+mn-lt"/>
          <a:ea typeface="+mn-ea"/>
          <a:cs typeface="+mn-cs"/>
        </a:defRPr>
      </a:lvl4pPr>
      <a:lvl5pPr marL="1625519" indent="-325104" algn="l" defTabSz="1219139" rtl="0" eaLnBrk="1" latinLnBrk="0" hangingPunct="1">
        <a:lnSpc>
          <a:spcPct val="100000"/>
        </a:lnSpc>
        <a:spcBef>
          <a:spcPts val="667"/>
        </a:spcBef>
        <a:buFont typeface="Arial" panose="020B0604020202020204" pitchFamily="34" charset="0"/>
        <a:buChar char="•"/>
        <a:defRPr sz="1867"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6">
          <p15:clr>
            <a:srgbClr val="F26B43"/>
          </p15:clr>
        </p15:guide>
        <p15:guide id="2" pos="531">
          <p15:clr>
            <a:srgbClr val="A4A4A4"/>
          </p15:clr>
        </p15:guide>
        <p15:guide id="3" orient="horz" pos="136">
          <p15:clr>
            <a:srgbClr val="F26B43"/>
          </p15:clr>
        </p15:guide>
        <p15:guide id="4" orient="horz" pos="3104">
          <p15:clr>
            <a:srgbClr val="F26B43"/>
          </p15:clr>
        </p15:guide>
        <p15:guide id="5" pos="599">
          <p15:clr>
            <a:srgbClr val="A4A4A4"/>
          </p15:clr>
        </p15:guide>
        <p15:guide id="6" pos="994">
          <p15:clr>
            <a:srgbClr val="A4A4A4"/>
          </p15:clr>
        </p15:guide>
        <p15:guide id="7" pos="1062">
          <p15:clr>
            <a:srgbClr val="A4A4A4"/>
          </p15:clr>
        </p15:guide>
        <p15:guide id="8" pos="1457">
          <p15:clr>
            <a:srgbClr val="A4A4A4"/>
          </p15:clr>
        </p15:guide>
        <p15:guide id="9" pos="1525">
          <p15:clr>
            <a:srgbClr val="A4A4A4"/>
          </p15:clr>
        </p15:guide>
        <p15:guide id="10" pos="1920">
          <p15:clr>
            <a:srgbClr val="A4A4A4"/>
          </p15:clr>
        </p15:guide>
        <p15:guide id="11" pos="1988">
          <p15:clr>
            <a:srgbClr val="A4A4A4"/>
          </p15:clr>
        </p15:guide>
        <p15:guide id="12" pos="2383">
          <p15:clr>
            <a:srgbClr val="A4A4A4"/>
          </p15:clr>
        </p15:guide>
        <p15:guide id="13" pos="2451">
          <p15:clr>
            <a:srgbClr val="A4A4A4"/>
          </p15:clr>
        </p15:guide>
        <p15:guide id="14" pos="2846">
          <p15:clr>
            <a:srgbClr val="A4A4A4"/>
          </p15:clr>
        </p15:guide>
        <p15:guide id="15" pos="2914">
          <p15:clr>
            <a:srgbClr val="A4A4A4"/>
          </p15:clr>
        </p15:guide>
        <p15:guide id="16" pos="3308">
          <p15:clr>
            <a:srgbClr val="A4A4A4"/>
          </p15:clr>
        </p15:guide>
        <p15:guide id="17" pos="3377">
          <p15:clr>
            <a:srgbClr val="A4A4A4"/>
          </p15:clr>
        </p15:guide>
        <p15:guide id="18" pos="3772">
          <p15:clr>
            <a:srgbClr val="A4A4A4"/>
          </p15:clr>
        </p15:guide>
        <p15:guide id="19" pos="3840">
          <p15:clr>
            <a:srgbClr val="A4A4A4"/>
          </p15:clr>
        </p15:guide>
        <p15:guide id="20" pos="4235">
          <p15:clr>
            <a:srgbClr val="A4A4A4"/>
          </p15:clr>
        </p15:guide>
        <p15:guide id="21" pos="4303">
          <p15:clr>
            <a:srgbClr val="A4A4A4"/>
          </p15:clr>
        </p15:guide>
        <p15:guide id="22" pos="4697">
          <p15:clr>
            <a:srgbClr val="A4A4A4"/>
          </p15:clr>
        </p15:guide>
        <p15:guide id="23" pos="4766">
          <p15:clr>
            <a:srgbClr val="A4A4A4"/>
          </p15:clr>
        </p15:guide>
        <p15:guide id="24" pos="5161">
          <p15:clr>
            <a:srgbClr val="A4A4A4"/>
          </p15:clr>
        </p15:guide>
        <p15:guide id="25" pos="5228">
          <p15:clr>
            <a:srgbClr val="A4A4A4"/>
          </p15:clr>
        </p15:guide>
        <p15:guide id="26" pos="56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149616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44187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Ls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03291" y="6356352"/>
            <a:ext cx="2844800" cy="349248"/>
          </a:xfrm>
          <a:prstGeom prst="rect">
            <a:avLst/>
          </a:prstGeom>
        </p:spPr>
        <p:txBody>
          <a:bodyPr vert="horz" lIns="91440" tIns="45720" rIns="91440" bIns="45720" rtlCol="0" anchor="ctr"/>
          <a:lstStyle>
            <a:lvl1pPr algn="l">
              <a:defRPr sz="1200">
                <a:solidFill>
                  <a:schemeClr val="tx1">
                    <a:tint val="75000"/>
                  </a:schemeClr>
                </a:solidFill>
              </a:defRPr>
            </a:lvl1pPr>
          </a:lstStyle>
          <a:p>
            <a:fld id="{2C9C363B-0D3D-41FE-8EA5-30E51D5F59AE}" type="datetime1">
              <a:rPr lang="en-US" smtClean="0"/>
              <a:t>9/25/2025</a:t>
            </a:fld>
            <a:endParaRPr lang="en-US"/>
          </a:p>
        </p:txBody>
      </p:sp>
      <p:sp>
        <p:nvSpPr>
          <p:cNvPr id="5" name="Footer Placeholder 4"/>
          <p:cNvSpPr>
            <a:spLocks noGrp="1"/>
          </p:cNvSpPr>
          <p:nvPr>
            <p:ph type="ftr" sz="quarter" idx="3"/>
          </p:nvPr>
        </p:nvSpPr>
        <p:spPr>
          <a:xfrm>
            <a:off x="3504525" y="6356351"/>
            <a:ext cx="5196386" cy="34924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p:cNvSpPr txBox="1"/>
          <p:nvPr/>
        </p:nvSpPr>
        <p:spPr>
          <a:xfrm>
            <a:off x="11584020" y="6367046"/>
            <a:ext cx="609568" cy="338554"/>
          </a:xfrm>
          <a:prstGeom prst="rect">
            <a:avLst/>
          </a:prstGeom>
          <a:noFill/>
        </p:spPr>
        <p:txBody>
          <a:bodyPr wrap="square" rtlCol="0">
            <a:spAutoFit/>
          </a:bodyPr>
          <a:lstStyle/>
          <a:p>
            <a:fld id="{392D9293-7378-4473-89C7-CA5342781C0A}" type="slidenum">
              <a:rPr lang="en-US" sz="1600" smtClean="0"/>
              <a:t>‹#›</a:t>
            </a:fld>
            <a:endParaRPr lang="en-US" sz="1600"/>
          </a:p>
        </p:txBody>
      </p:sp>
      <p:pic>
        <p:nvPicPr>
          <p:cNvPr id="9" name="Picture 8">
            <a:extLst>
              <a:ext uri="{FF2B5EF4-FFF2-40B4-BE49-F238E27FC236}">
                <a16:creationId xmlns:a16="http://schemas.microsoft.com/office/drawing/2014/main" id="{8A8C5265-F97A-7DF8-AB13-BD0CC3E7D565}"/>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8917926" y="5981998"/>
            <a:ext cx="2513463" cy="827817"/>
          </a:xfrm>
          <a:prstGeom prst="rect">
            <a:avLst/>
          </a:prstGeom>
        </p:spPr>
      </p:pic>
    </p:spTree>
    <p:extLst>
      <p:ext uri="{BB962C8B-B14F-4D97-AF65-F5344CB8AC3E}">
        <p14:creationId xmlns:p14="http://schemas.microsoft.com/office/powerpoint/2010/main" val="39124779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 id="2147484047" r:id="rId29"/>
    <p:sldLayoutId id="2147484048" r:id="rId30"/>
    <p:sldLayoutId id="2147484049" r:id="rId31"/>
    <p:sldLayoutId id="2147484050" r:id="rId32"/>
    <p:sldLayoutId id="2147484051" r:id="rId33"/>
    <p:sldLayoutId id="2147484052" r:id="rId34"/>
    <p:sldLayoutId id="2147484053" r:id="rId35"/>
    <p:sldLayoutId id="2147484054" r:id="rId36"/>
    <p:sldLayoutId id="2147484055" r:id="rId37"/>
    <p:sldLayoutId id="2147484056" r:id="rId38"/>
    <p:sldLayoutId id="2147484057" r:id="rId39"/>
    <p:sldLayoutId id="2147484058" r:id="rId40"/>
    <p:sldLayoutId id="2147484059" r:id="rId41"/>
    <p:sldLayoutId id="2147484060" r:id="rId42"/>
    <p:sldLayoutId id="2147484061" r:id="rId43"/>
    <p:sldLayoutId id="2147484062" r:id="rId44"/>
    <p:sldLayoutId id="2147484063" r:id="rId45"/>
    <p:sldLayoutId id="2147484064" r:id="rId46"/>
    <p:sldLayoutId id="2147484065" r:id="rId47"/>
    <p:sldLayoutId id="2147484066" r:id="rId48"/>
    <p:sldLayoutId id="2147484067" r:id="rId49"/>
    <p:sldLayoutId id="2147484068" r:id="rId50"/>
    <p:sldLayoutId id="2147484069" r:id="rId51"/>
    <p:sldLayoutId id="2147484070" r:id="rId52"/>
    <p:sldLayoutId id="2147484071" r:id="rId53"/>
    <p:sldLayoutId id="2147484072" r:id="rId54"/>
    <p:sldLayoutId id="2147484073" r:id="rId55"/>
    <p:sldLayoutId id="2147484074" r:id="rId56"/>
    <p:sldLayoutId id="2147484075" r:id="rId57"/>
    <p:sldLayoutId id="2147484076" r:id="rId58"/>
    <p:sldLayoutId id="2147484077" r:id="rId59"/>
    <p:sldLayoutId id="2147484078" r:id="rId60"/>
    <p:sldLayoutId id="2147484079" r:id="rId61"/>
    <p:sldLayoutId id="2147484080" r:id="rId62"/>
    <p:sldLayoutId id="2147484081" r:id="rId63"/>
    <p:sldLayoutId id="2147484082" r:id="rId64"/>
    <p:sldLayoutId id="2147484083" r:id="rId65"/>
    <p:sldLayoutId id="2147484084" r:id="rId6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1C45A-1CCE-C0C6-AB79-EA4EC3DD3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26318-2CED-307C-765C-5057E971D2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F6592-ADF8-46E7-EE23-E7CF0B147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1169C0-17A7-7C4C-8D0B-42EFDD93262B}" type="datetimeFigureOut">
              <a:rPr lang="en-US" smtClean="0"/>
              <a:t>9/25/2025</a:t>
            </a:fld>
            <a:endParaRPr lang="en-US"/>
          </a:p>
        </p:txBody>
      </p:sp>
      <p:sp>
        <p:nvSpPr>
          <p:cNvPr id="5" name="Footer Placeholder 4">
            <a:extLst>
              <a:ext uri="{FF2B5EF4-FFF2-40B4-BE49-F238E27FC236}">
                <a16:creationId xmlns:a16="http://schemas.microsoft.com/office/drawing/2014/main" id="{27D1154D-65B5-1AF5-A4B1-689DB01B4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6FBE1C-886B-8CB3-218C-9E746CB6B4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589679-F79C-2E41-B6D7-F2829FF8083C}" type="slidenum">
              <a:rPr lang="en-US" smtClean="0"/>
              <a:t>‹#›</a:t>
            </a:fld>
            <a:endParaRPr lang="en-US"/>
          </a:p>
        </p:txBody>
      </p:sp>
    </p:spTree>
    <p:extLst>
      <p:ext uri="{BB962C8B-B14F-4D97-AF65-F5344CB8AC3E}">
        <p14:creationId xmlns:p14="http://schemas.microsoft.com/office/powerpoint/2010/main" val="218501090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tate.ccok.com/" TargetMode="External"/><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diagramLayout" Target="../diagrams/layout1.xml"/><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diagramData" Target="../diagrams/data1.xml"/><Relationship Id="rId1" Type="http://schemas.openxmlformats.org/officeDocument/2006/relationships/slideLayout" Target="../slideLayouts/slideLayout104.xml"/><Relationship Id="rId6" Type="http://schemas.microsoft.com/office/2007/relationships/diagramDrawing" Target="../diagrams/drawing1.xml"/><Relationship Id="rId11" Type="http://schemas.openxmlformats.org/officeDocument/2006/relationships/image" Target="../media/image135.png"/><Relationship Id="rId5" Type="http://schemas.openxmlformats.org/officeDocument/2006/relationships/diagramColors" Target="../diagrams/colors1.xml"/><Relationship Id="rId10" Type="http://schemas.openxmlformats.org/officeDocument/2006/relationships/image" Target="../media/image134.svg"/><Relationship Id="rId4" Type="http://schemas.openxmlformats.org/officeDocument/2006/relationships/diagramQuickStyle" Target="../diagrams/quickStyle1.xml"/><Relationship Id="rId9" Type="http://schemas.openxmlformats.org/officeDocument/2006/relationships/image" Target="../media/image133.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15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jpeg"/><Relationship Id="rId1" Type="http://schemas.openxmlformats.org/officeDocument/2006/relationships/slideLayout" Target="../slideLayouts/slideLayout104.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 Id="rId9" Type="http://schemas.openxmlformats.org/officeDocument/2006/relationships/image" Target="../media/image14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7.pn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56.png"/><Relationship Id="rId2" Type="http://schemas.openxmlformats.org/officeDocument/2006/relationships/image" Target="../media/image147.png"/><Relationship Id="rId1" Type="http://schemas.openxmlformats.org/officeDocument/2006/relationships/slideLayout" Target="../slideLayouts/slideLayout101.xml"/><Relationship Id="rId6" Type="http://schemas.openxmlformats.org/officeDocument/2006/relationships/image" Target="../media/image151.png"/><Relationship Id="rId11" Type="http://schemas.openxmlformats.org/officeDocument/2006/relationships/image" Target="../media/image155.png"/><Relationship Id="rId5" Type="http://schemas.openxmlformats.org/officeDocument/2006/relationships/image" Target="../media/image150.svg"/><Relationship Id="rId10" Type="http://schemas.openxmlformats.org/officeDocument/2006/relationships/hyperlink" Target="http://state.ccok.com/" TargetMode="External"/><Relationship Id="rId4" Type="http://schemas.openxmlformats.org/officeDocument/2006/relationships/image" Target="../media/image149.png"/><Relationship Id="rId9" Type="http://schemas.openxmlformats.org/officeDocument/2006/relationships/image" Target="../media/image154.svg"/><Relationship Id="rId14" Type="http://schemas.openxmlformats.org/officeDocument/2006/relationships/image" Target="../media/image158.svg"/></Relationships>
</file>

<file path=ppt/slides/_rels/slide1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svg"/><Relationship Id="rId3" Type="http://schemas.openxmlformats.org/officeDocument/2006/relationships/image" Target="../media/image162.svg"/><Relationship Id="rId7" Type="http://schemas.openxmlformats.org/officeDocument/2006/relationships/image" Target="../media/image166.svg"/><Relationship Id="rId12" Type="http://schemas.openxmlformats.org/officeDocument/2006/relationships/image" Target="../media/image171.png"/><Relationship Id="rId17" Type="http://schemas.openxmlformats.org/officeDocument/2006/relationships/image" Target="../media/image176.svg"/><Relationship Id="rId2" Type="http://schemas.openxmlformats.org/officeDocument/2006/relationships/image" Target="../media/image161.png"/><Relationship Id="rId16" Type="http://schemas.openxmlformats.org/officeDocument/2006/relationships/image" Target="../media/image175.png"/><Relationship Id="rId1" Type="http://schemas.openxmlformats.org/officeDocument/2006/relationships/slideLayout" Target="../slideLayouts/slideLayout165.xml"/><Relationship Id="rId6" Type="http://schemas.openxmlformats.org/officeDocument/2006/relationships/image" Target="../media/image165.png"/><Relationship Id="rId11" Type="http://schemas.openxmlformats.org/officeDocument/2006/relationships/image" Target="../media/image170.svg"/><Relationship Id="rId5" Type="http://schemas.openxmlformats.org/officeDocument/2006/relationships/image" Target="../media/image164.svg"/><Relationship Id="rId15" Type="http://schemas.openxmlformats.org/officeDocument/2006/relationships/image" Target="../media/image174.sv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svg"/><Relationship Id="rId14" Type="http://schemas.openxmlformats.org/officeDocument/2006/relationships/image" Target="../media/image173.png"/></Relationships>
</file>

<file path=ppt/slides/_rels/slide22.xml.rels><?xml version="1.0" encoding="UTF-8" standalone="yes"?>
<Relationships xmlns="http://schemas.openxmlformats.org/package/2006/relationships"><Relationship Id="rId3" Type="http://schemas.openxmlformats.org/officeDocument/2006/relationships/image" Target="../media/image178.svg"/><Relationship Id="rId7" Type="http://schemas.openxmlformats.org/officeDocument/2006/relationships/image" Target="../media/image182.svg"/><Relationship Id="rId2" Type="http://schemas.openxmlformats.org/officeDocument/2006/relationships/image" Target="../media/image177.png"/><Relationship Id="rId1" Type="http://schemas.openxmlformats.org/officeDocument/2006/relationships/slideLayout" Target="../slideLayouts/slideLayout159.xml"/><Relationship Id="rId6" Type="http://schemas.openxmlformats.org/officeDocument/2006/relationships/image" Target="../media/image181.png"/><Relationship Id="rId5" Type="http://schemas.openxmlformats.org/officeDocument/2006/relationships/image" Target="../media/image180.svg"/><Relationship Id="rId4" Type="http://schemas.openxmlformats.org/officeDocument/2006/relationships/image" Target="../media/image17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68.xml"/></Relationships>
</file>

<file path=ppt/slides/_rels/slide2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67.xml"/><Relationship Id="rId4" Type="http://schemas.openxmlformats.org/officeDocument/2006/relationships/image" Target="../media/image1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67.xml"/><Relationship Id="rId4" Type="http://schemas.openxmlformats.org/officeDocument/2006/relationships/image" Target="../media/image189.png"/></Relationships>
</file>

<file path=ppt/slides/_rels/slide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Layout" Target="../slideLayouts/slideLayout167.xml"/><Relationship Id="rId4" Type="http://schemas.openxmlformats.org/officeDocument/2006/relationships/image" Target="../media/image193.png"/></Relationships>
</file>

<file path=ppt/slides/_rels/slide3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68.xml"/></Relationships>
</file>

<file path=ppt/slides/_rels/slide3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68.xml"/></Relationships>
</file>

<file path=ppt/slides/_rels/slide3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sv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14350" y="2200939"/>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a:ln>
                  <a:noFill/>
                </a:ln>
                <a:solidFill>
                  <a:srgbClr val="FFFFFF"/>
                </a:solidFill>
                <a:effectLst/>
                <a:uLnTx/>
                <a:uFillTx/>
                <a:latin typeface="Open Sans"/>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880148-EBB8-DE23-2373-428F18877415}"/>
              </a:ext>
            </a:extLst>
          </p:cNvPr>
          <p:cNvSpPr>
            <a:spLocks noGrp="1"/>
          </p:cNvSpPr>
          <p:nvPr>
            <p:ph type="ctrTitle"/>
          </p:nvPr>
        </p:nvSpPr>
        <p:spPr>
          <a:xfrm>
            <a:off x="152401" y="228600"/>
            <a:ext cx="9372599" cy="762000"/>
          </a:xfrm>
        </p:spPr>
        <p:txBody>
          <a:bodyPr>
            <a:normAutofit/>
          </a:bodyPr>
          <a:lstStyle/>
          <a:p>
            <a:r>
              <a:rPr lang="en-US" sz="4000">
                <a:latin typeface="+mj-lt"/>
              </a:rPr>
              <a:t>2026 Active &amp; </a:t>
            </a:r>
            <a:r>
              <a:rPr lang="en-US" sz="4000">
                <a:solidFill>
                  <a:srgbClr val="007852"/>
                </a:solidFill>
                <a:latin typeface="+mj-lt"/>
              </a:rPr>
              <a:t>Pre-Medicare</a:t>
            </a:r>
            <a:r>
              <a:rPr lang="en-US" sz="4000">
                <a:latin typeface="+mj-lt"/>
              </a:rPr>
              <a:t> Benefits</a:t>
            </a:r>
          </a:p>
        </p:txBody>
      </p:sp>
      <p:sp>
        <p:nvSpPr>
          <p:cNvPr id="2" name="Text Placeholder 5">
            <a:extLst>
              <a:ext uri="{FF2B5EF4-FFF2-40B4-BE49-F238E27FC236}">
                <a16:creationId xmlns:a16="http://schemas.microsoft.com/office/drawing/2014/main" id="{45E40348-17AC-6230-E172-BD32F78397AE}"/>
              </a:ext>
            </a:extLst>
          </p:cNvPr>
          <p:cNvSpPr txBox="1">
            <a:spLocks/>
          </p:cNvSpPr>
          <p:nvPr/>
        </p:nvSpPr>
        <p:spPr>
          <a:xfrm>
            <a:off x="155477" y="1066800"/>
            <a:ext cx="73152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600" b="0" i="1" u="none" strike="noStrike" kern="1200" cap="none" spc="0" normalizeH="0" baseline="0" noProof="0">
                <a:ln>
                  <a:noFill/>
                </a:ln>
                <a:solidFill>
                  <a:srgbClr val="000000"/>
                </a:solidFill>
                <a:effectLst/>
                <a:uLnTx/>
                <a:uFillTx/>
                <a:latin typeface="Trebuchet MS"/>
                <a:ea typeface="+mn-ea"/>
                <a:cs typeface="+mn-cs"/>
              </a:rPr>
              <a:t>Serving State, Education and Local Government members for over 30 consecutive years!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4F3A"/>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E764DD76-CD3A-01D2-BD19-51EC859FA86E}"/>
              </a:ext>
            </a:extLst>
          </p:cNvPr>
          <p:cNvSpPr txBox="1"/>
          <p:nvPr/>
        </p:nvSpPr>
        <p:spPr>
          <a:xfrm>
            <a:off x="3886200" y="5943601"/>
            <a:ext cx="2438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52"/>
                </a:solidFill>
                <a:effectLst/>
                <a:uLnTx/>
                <a:uFillTx/>
                <a:latin typeface="Trebuchet MS"/>
                <a:ea typeface="+mn-ea"/>
                <a:cs typeface="+mn-cs"/>
                <a:hlinkClick r:id="rId2">
                  <a:extLst>
                    <a:ext uri="{A12FA001-AC4F-418D-AE19-62706E023703}">
                      <ahyp:hlinkClr xmlns:ahyp="http://schemas.microsoft.com/office/drawing/2018/hyperlinkcolor" val="tx"/>
                    </a:ext>
                  </a:extLst>
                </a:hlinkClick>
              </a:rPr>
              <a:t>state.ccok.com</a:t>
            </a:r>
            <a:endParaRPr kumimoji="0" lang="en-US" sz="2400" b="1" i="0" u="none" strike="noStrike" kern="1200" cap="none" spc="0" normalizeH="0" baseline="0" noProof="0">
              <a:ln>
                <a:noFill/>
              </a:ln>
              <a:solidFill>
                <a:srgbClr val="007852"/>
              </a:solidFill>
              <a:effectLst/>
              <a:uLnTx/>
              <a:uFillTx/>
              <a:latin typeface="Trebuchet MS"/>
              <a:ea typeface="+mn-ea"/>
              <a:cs typeface="+mn-cs"/>
            </a:endParaRPr>
          </a:p>
        </p:txBody>
      </p:sp>
    </p:spTree>
    <p:extLst>
      <p:ext uri="{BB962C8B-B14F-4D97-AF65-F5344CB8AC3E}">
        <p14:creationId xmlns:p14="http://schemas.microsoft.com/office/powerpoint/2010/main" val="1905386401"/>
      </p:ext>
    </p:extLst>
  </p:cSld>
  <p:clrMapOvr>
    <a:masterClrMapping/>
  </p:clrMapOvr>
  <mc:AlternateContent xmlns:mc="http://schemas.openxmlformats.org/markup-compatibility/2006" xmlns:p14="http://schemas.microsoft.com/office/powerpoint/2010/main">
    <mc:Choice Requires="p14">
      <p:transition spd="slow" p14:dur="2000" advTm="12377"/>
    </mc:Choice>
    <mc:Fallback xmlns="">
      <p:transition spd="slow" advTm="1237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574C-4DE2-AD6D-2DEF-1D9636DB5EDF}"/>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4EF0DA0A-8852-852F-FDB0-D34393FCA4C0}"/>
              </a:ext>
            </a:extLst>
          </p:cNvPr>
          <p:cNvSpPr>
            <a:spLocks noGrp="1"/>
          </p:cNvSpPr>
          <p:nvPr>
            <p:ph type="ctrTitle"/>
          </p:nvPr>
        </p:nvSpPr>
        <p:spPr>
          <a:xfrm>
            <a:off x="2133600" y="383991"/>
            <a:ext cx="9458161" cy="760006"/>
          </a:xfrm>
        </p:spPr>
        <p:txBody>
          <a:bodyPr>
            <a:noAutofit/>
          </a:bodyPr>
          <a:lstStyle/>
          <a:p>
            <a:r>
              <a:rPr lang="en-US" sz="4000">
                <a:solidFill>
                  <a:srgbClr val="007852"/>
                </a:solidFill>
                <a:latin typeface="+mj-lt"/>
              </a:rPr>
              <a:t>Exciting Changes for 2026!</a:t>
            </a:r>
            <a:endParaRPr lang="en-US" sz="4000" i="1">
              <a:solidFill>
                <a:srgbClr val="007852"/>
              </a:solidFill>
              <a:latin typeface="+mj-lt"/>
            </a:endParaRPr>
          </a:p>
        </p:txBody>
      </p:sp>
      <p:graphicFrame>
        <p:nvGraphicFramePr>
          <p:cNvPr id="22" name="TextBox 7">
            <a:extLst>
              <a:ext uri="{FF2B5EF4-FFF2-40B4-BE49-F238E27FC236}">
                <a16:creationId xmlns:a16="http://schemas.microsoft.com/office/drawing/2014/main" id="{6814A6A1-E098-A67C-03B2-68E84F6A627E}"/>
              </a:ext>
            </a:extLst>
          </p:cNvPr>
          <p:cNvGraphicFramePr/>
          <p:nvPr/>
        </p:nvGraphicFramePr>
        <p:xfrm>
          <a:off x="1947778" y="1524000"/>
          <a:ext cx="9863222" cy="4395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descr="Medical">
            <a:extLst>
              <a:ext uri="{FF2B5EF4-FFF2-40B4-BE49-F238E27FC236}">
                <a16:creationId xmlns:a16="http://schemas.microsoft.com/office/drawing/2014/main" id="{9408647F-65B1-4357-331B-A35E9CCCBA80}"/>
              </a:ext>
            </a:extLst>
          </p:cNvPr>
          <p:cNvSpPr/>
          <p:nvPr/>
        </p:nvSpPr>
        <p:spPr>
          <a:xfrm>
            <a:off x="2209800" y="1905000"/>
            <a:ext cx="457200" cy="381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4" name="Graphic 13" descr="Arrow: Rotate right with solid fill">
            <a:extLst>
              <a:ext uri="{FF2B5EF4-FFF2-40B4-BE49-F238E27FC236}">
                <a16:creationId xmlns:a16="http://schemas.microsoft.com/office/drawing/2014/main" id="{E9459A6F-74EA-1D63-7605-D5E2D8EF11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6433" y="3505200"/>
            <a:ext cx="552061" cy="552061"/>
          </a:xfrm>
          <a:prstGeom prst="rect">
            <a:avLst/>
          </a:prstGeom>
        </p:spPr>
      </p:pic>
      <p:pic>
        <p:nvPicPr>
          <p:cNvPr id="18" name="Graphic 17" descr="Money with solid fill">
            <a:extLst>
              <a:ext uri="{FF2B5EF4-FFF2-40B4-BE49-F238E27FC236}">
                <a16:creationId xmlns:a16="http://schemas.microsoft.com/office/drawing/2014/main" id="{1F6A40A9-4443-4D91-FA6D-9A3D5DF22E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6432" y="5129936"/>
            <a:ext cx="604968" cy="552061"/>
          </a:xfrm>
          <a:prstGeom prst="rect">
            <a:avLst/>
          </a:prstGeom>
        </p:spPr>
      </p:pic>
    </p:spTree>
    <p:extLst>
      <p:ext uri="{BB962C8B-B14F-4D97-AF65-F5344CB8AC3E}">
        <p14:creationId xmlns:p14="http://schemas.microsoft.com/office/powerpoint/2010/main" val="1361369379"/>
      </p:ext>
    </p:extLst>
  </p:cSld>
  <p:clrMapOvr>
    <a:masterClrMapping/>
  </p:clrMapOvr>
  <mc:AlternateContent xmlns:mc="http://schemas.openxmlformats.org/markup-compatibility/2006" xmlns:p14="http://schemas.microsoft.com/office/powerpoint/2010/main">
    <mc:Choice Requires="p14">
      <p:transition spd="slow" p14:dur="2000" advTm="33475"/>
    </mc:Choice>
    <mc:Fallback xmlns="">
      <p:transition spd="slow" advTm="334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B9869A-42A6-768D-BA5C-C49119636012}"/>
              </a:ext>
            </a:extLst>
          </p:cNvPr>
          <p:cNvSpPr>
            <a:spLocks noGrp="1"/>
          </p:cNvSpPr>
          <p:nvPr>
            <p:ph type="ctrTitle" idx="4294967295"/>
          </p:nvPr>
        </p:nvSpPr>
        <p:spPr>
          <a:xfrm>
            <a:off x="1619447" y="191397"/>
            <a:ext cx="8953105" cy="617538"/>
          </a:xfrm>
          <a:prstGeom prst="rect">
            <a:avLst/>
          </a:prstGeom>
        </p:spPr>
        <p:txBody>
          <a:bodyPr>
            <a:noAutofit/>
          </a:bodyPr>
          <a:lstStyle/>
          <a:p>
            <a:pPr algn="l"/>
            <a:r>
              <a:rPr lang="en-US" sz="4000" b="1">
                <a:solidFill>
                  <a:srgbClr val="007852"/>
                </a:solidFill>
              </a:rPr>
              <a:t>Medical &amp; Prescription Drug Benefits</a:t>
            </a:r>
          </a:p>
        </p:txBody>
      </p:sp>
      <p:graphicFrame>
        <p:nvGraphicFramePr>
          <p:cNvPr id="12" name="Diagram 11">
            <a:extLst>
              <a:ext uri="{FF2B5EF4-FFF2-40B4-BE49-F238E27FC236}">
                <a16:creationId xmlns:a16="http://schemas.microsoft.com/office/drawing/2014/main" id="{4D31F428-DF93-9D00-EFC8-D4DCBA405720}"/>
              </a:ext>
            </a:extLst>
          </p:cNvPr>
          <p:cNvGraphicFramePr/>
          <p:nvPr/>
        </p:nvGraphicFramePr>
        <p:xfrm>
          <a:off x="723898" y="993106"/>
          <a:ext cx="10744201"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reeform: Shape 8">
            <a:extLst>
              <a:ext uri="{FF2B5EF4-FFF2-40B4-BE49-F238E27FC236}">
                <a16:creationId xmlns:a16="http://schemas.microsoft.com/office/drawing/2014/main" id="{2A3AE3E5-19B9-5478-FE7B-AF64BD4D7825}"/>
              </a:ext>
            </a:extLst>
          </p:cNvPr>
          <p:cNvSpPr/>
          <p:nvPr/>
        </p:nvSpPr>
        <p:spPr>
          <a:xfrm>
            <a:off x="2349934" y="4961182"/>
            <a:ext cx="9845812" cy="1931917"/>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812" h="1931917">
                <a:moveTo>
                  <a:pt x="9845812" y="0"/>
                </a:moveTo>
                <a:lnTo>
                  <a:pt x="0" y="1931917"/>
                </a:lnTo>
                <a:lnTo>
                  <a:pt x="1350818" y="1922295"/>
                </a:lnTo>
                <a:lnTo>
                  <a:pt x="9835421" y="1911904"/>
                </a:lnTo>
                <a:cubicBezTo>
                  <a:pt x="9838885" y="1274603"/>
                  <a:pt x="9842348" y="637301"/>
                  <a:pt x="9845812" y="0"/>
                </a:cubicBezTo>
                <a:close/>
              </a:path>
            </a:pathLst>
          </a:custGeom>
          <a:solidFill>
            <a:srgbClr val="00422E"/>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F66B393-F101-BF89-E380-423096AC0F08}"/>
              </a:ext>
            </a:extLst>
          </p:cNvPr>
          <p:cNvSpPr/>
          <p:nvPr/>
        </p:nvSpPr>
        <p:spPr>
          <a:xfrm>
            <a:off x="-8805" y="5517295"/>
            <a:ext cx="3819535" cy="1376572"/>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007953">
              <a:alpha val="54000"/>
            </a:srgbClr>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912AA0A5-8CCF-6D24-0F25-584F1B42207B}"/>
              </a:ext>
            </a:extLst>
          </p:cNvPr>
          <p:cNvSpPr/>
          <p:nvPr/>
        </p:nvSpPr>
        <p:spPr>
          <a:xfrm>
            <a:off x="1589" y="4979626"/>
            <a:ext cx="12194157" cy="1937515"/>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Lst>
            <a:ahLst/>
            <a:cxnLst>
              <a:cxn ang="0">
                <a:pos x="connsiteX0" y="connsiteY0"/>
              </a:cxn>
              <a:cxn ang="0">
                <a:pos x="connsiteX1" y="connsiteY1"/>
              </a:cxn>
              <a:cxn ang="0">
                <a:pos x="connsiteX2" y="connsiteY2"/>
              </a:cxn>
              <a:cxn ang="0">
                <a:pos x="connsiteX3" y="connsiteY3"/>
              </a:cxn>
            </a:cxnLst>
            <a:rect l="l" t="t" r="r" b="b"/>
            <a:pathLst>
              <a:path w="12194157" h="1937515">
                <a:moveTo>
                  <a:pt x="12194157" y="0"/>
                </a:moveTo>
                <a:lnTo>
                  <a:pt x="0" y="1937515"/>
                </a:lnTo>
                <a:lnTo>
                  <a:pt x="4031673" y="1922295"/>
                </a:lnTo>
                <a:lnTo>
                  <a:pt x="12194157" y="0"/>
                </a:lnTo>
                <a:close/>
              </a:path>
            </a:pathLst>
          </a:custGeom>
          <a:solidFill>
            <a:srgbClr val="007852">
              <a:alpha val="76000"/>
            </a:srgbClr>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pic>
        <p:nvPicPr>
          <p:cNvPr id="13" name="Picture 16">
            <a:extLst>
              <a:ext uri="{FF2B5EF4-FFF2-40B4-BE49-F238E27FC236}">
                <a16:creationId xmlns:a16="http://schemas.microsoft.com/office/drawing/2014/main" id="{E472B96C-661E-2F78-2B19-78B9170C0DD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5758058"/>
            <a:ext cx="2817812" cy="928297"/>
          </a:xfrm>
          <a:prstGeom prst="rect">
            <a:avLst/>
          </a:prstGeom>
        </p:spPr>
      </p:pic>
      <p:sp>
        <p:nvSpPr>
          <p:cNvPr id="2" name="TextBox 1">
            <a:extLst>
              <a:ext uri="{FF2B5EF4-FFF2-40B4-BE49-F238E27FC236}">
                <a16:creationId xmlns:a16="http://schemas.microsoft.com/office/drawing/2014/main" id="{2FE7ECF8-38F1-5978-0BE1-79147B64F5DD}"/>
              </a:ext>
            </a:extLst>
          </p:cNvPr>
          <p:cNvSpPr txBox="1"/>
          <p:nvPr/>
        </p:nvSpPr>
        <p:spPr>
          <a:xfrm>
            <a:off x="1683615" y="5561251"/>
            <a:ext cx="23587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Trebuchet MS"/>
                <a:ea typeface="+mn-ea"/>
                <a:cs typeface="+mn-cs"/>
              </a:rPr>
              <a:t> *</a:t>
            </a:r>
            <a:r>
              <a:rPr kumimoji="0" lang="en-US" sz="1400" b="0" i="0" u="none" strike="noStrike" kern="1200" cap="none" spc="0" normalizeH="0" baseline="0" noProof="0">
                <a:ln>
                  <a:noFill/>
                </a:ln>
                <a:solidFill>
                  <a:srgbClr val="007852"/>
                </a:solidFill>
                <a:effectLst/>
                <a:uLnTx/>
                <a:uFillTx/>
                <a:latin typeface="Trebuchet MS"/>
                <a:ea typeface="+mn-ea"/>
                <a:cs typeface="+mn-cs"/>
              </a:rPr>
              <a:t>Lowest of all HMO Plans</a:t>
            </a:r>
            <a:endParaRPr kumimoji="0" lang="en-US" sz="2000" b="0" i="0" u="none" strike="noStrike" kern="1200" cap="none" spc="0" normalizeH="0" baseline="0" noProof="0">
              <a:ln>
                <a:noFill/>
              </a:ln>
              <a:solidFill>
                <a:srgbClr val="007852"/>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ACDBD8A3-FFC8-470F-4FB9-FBB963959BF1}"/>
              </a:ext>
            </a:extLst>
          </p:cNvPr>
          <p:cNvSpPr txBox="1"/>
          <p:nvPr/>
        </p:nvSpPr>
        <p:spPr>
          <a:xfrm>
            <a:off x="1649942" y="5845933"/>
            <a:ext cx="2311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F3A"/>
                </a:solidFill>
                <a:effectLst/>
                <a:uLnTx/>
                <a:uFillTx/>
                <a:latin typeface="Trebuchet MS"/>
                <a:ea typeface="+mn-ea"/>
                <a:cs typeface="+mn-cs"/>
              </a:rPr>
              <a:t>   </a:t>
            </a:r>
            <a:r>
              <a:rPr kumimoji="0" lang="en-US" sz="1400" b="1" i="0" u="none" strike="noStrike" kern="1200" cap="none" spc="0" normalizeH="0" baseline="0" noProof="0">
                <a:ln>
                  <a:noFill/>
                </a:ln>
                <a:solidFill>
                  <a:srgbClr val="002A1F"/>
                </a:solidFill>
                <a:effectLst/>
                <a:uLnTx/>
                <a:uFillTx/>
                <a:latin typeface="Trebuchet MS"/>
                <a:ea typeface="+mn-ea"/>
                <a:cs typeface="+mn-cs"/>
              </a:rPr>
              <a:t>Bold</a:t>
            </a:r>
            <a:r>
              <a:rPr kumimoji="0" lang="en-US" sz="1400" b="1" i="0" u="none" strike="noStrike" kern="1200" cap="none" spc="0" normalizeH="0" baseline="0" noProof="0">
                <a:ln>
                  <a:noFill/>
                </a:ln>
                <a:solidFill>
                  <a:srgbClr val="004F3A"/>
                </a:solidFill>
                <a:effectLst/>
                <a:uLnTx/>
                <a:uFillTx/>
                <a:latin typeface="Trebuchet MS"/>
                <a:ea typeface="+mn-ea"/>
                <a:cs typeface="+mn-cs"/>
              </a:rPr>
              <a:t> </a:t>
            </a:r>
            <a:r>
              <a:rPr kumimoji="0" lang="en-US" sz="1400" b="1" i="0" u="none" strike="noStrike" kern="1200" cap="none" spc="0" normalizeH="0" baseline="0" noProof="0">
                <a:ln>
                  <a:noFill/>
                </a:ln>
                <a:solidFill>
                  <a:srgbClr val="002A1F"/>
                </a:solidFill>
                <a:effectLst/>
                <a:uLnTx/>
                <a:uFillTx/>
                <a:latin typeface="Trebuchet MS"/>
                <a:ea typeface="+mn-ea"/>
                <a:cs typeface="+mn-cs"/>
              </a:rPr>
              <a:t>indicates a change</a:t>
            </a:r>
            <a:endParaRPr kumimoji="0" lang="en-US" sz="1800" b="1" i="0" u="none" strike="noStrike" kern="1200" cap="none" spc="0" normalizeH="0" baseline="0" noProof="0">
              <a:ln>
                <a:noFill/>
              </a:ln>
              <a:solidFill>
                <a:srgbClr val="002A1F"/>
              </a:solidFill>
              <a:effectLst/>
              <a:uLnTx/>
              <a:uFillTx/>
              <a:latin typeface="Trebuchet MS"/>
              <a:ea typeface="+mn-ea"/>
              <a:cs typeface="+mn-cs"/>
            </a:endParaRPr>
          </a:p>
        </p:txBody>
      </p:sp>
    </p:spTree>
    <p:extLst>
      <p:ext uri="{BB962C8B-B14F-4D97-AF65-F5344CB8AC3E}">
        <p14:creationId xmlns:p14="http://schemas.microsoft.com/office/powerpoint/2010/main" val="3712160981"/>
      </p:ext>
    </p:extLst>
  </p:cSld>
  <p:clrMapOvr>
    <a:masterClrMapping/>
  </p:clrMapOvr>
  <mc:AlternateContent xmlns:mc="http://schemas.openxmlformats.org/markup-compatibility/2006" xmlns:p14="http://schemas.microsoft.com/office/powerpoint/2010/main">
    <mc:Choice Requires="p14">
      <p:transition spd="slow" p14:dur="2000" advTm="148781"/>
    </mc:Choice>
    <mc:Fallback xmlns="">
      <p:transition spd="slow" advTm="14878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6CE91-E85A-E5FF-7907-00C14C6FA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14649-0F16-50E4-1422-08886335581B}"/>
              </a:ext>
            </a:extLst>
          </p:cNvPr>
          <p:cNvSpPr txBox="1">
            <a:spLocks/>
          </p:cNvSpPr>
          <p:nvPr/>
        </p:nvSpPr>
        <p:spPr>
          <a:xfrm>
            <a:off x="2209800" y="311692"/>
            <a:ext cx="9675888" cy="796658"/>
          </a:xfrm>
          <a:prstGeom prst="rect">
            <a:avLst/>
          </a:prstGeom>
        </p:spPr>
        <p:txBody>
          <a:bodyPr>
            <a:noAutofit/>
          </a:bodyPr>
          <a:lstStyle>
            <a:lvl1pPr algn="l" defTabSz="914400" rtl="0" eaLnBrk="1" latinLnBrk="0" hangingPunct="1">
              <a:spcBef>
                <a:spcPct val="0"/>
              </a:spcBef>
              <a:buNone/>
              <a:defRPr sz="5400" b="1" kern="1200">
                <a:solidFill>
                  <a:srgbClr val="005D3E"/>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852"/>
                </a:solidFill>
                <a:effectLst/>
                <a:uLnTx/>
                <a:uFillTx/>
                <a:latin typeface="Trebuchet MS"/>
                <a:ea typeface="+mj-ea"/>
                <a:cs typeface="+mj-cs"/>
              </a:rPr>
              <a:t>New Pharmacy Benefit Manager (PBM)</a:t>
            </a:r>
          </a:p>
        </p:txBody>
      </p:sp>
      <p:pic>
        <p:nvPicPr>
          <p:cNvPr id="21" name="Picture 20" descr="Close-up unopened pill packets">
            <a:extLst>
              <a:ext uri="{FF2B5EF4-FFF2-40B4-BE49-F238E27FC236}">
                <a16:creationId xmlns:a16="http://schemas.microsoft.com/office/drawing/2014/main" id="{877FF13C-281D-AE16-A4A0-A4D94D2D9E25}"/>
              </a:ext>
            </a:extLst>
          </p:cNvPr>
          <p:cNvPicPr>
            <a:picLocks noChangeAspect="1"/>
          </p:cNvPicPr>
          <p:nvPr/>
        </p:nvPicPr>
        <p:blipFill>
          <a:blip r:embed="rId2"/>
          <a:srcRect l="24542" r="18490"/>
          <a:stretch>
            <a:fillRect/>
          </a:stretch>
        </p:blipFill>
        <p:spPr>
          <a:xfrm>
            <a:off x="8908105" y="2438400"/>
            <a:ext cx="2588490" cy="2937076"/>
          </a:xfrm>
          <a:prstGeom prst="rect">
            <a:avLst/>
          </a:prstGeom>
          <a:noFill/>
          <a:effectLst>
            <a:softEdge rad="127000"/>
          </a:effectLst>
        </p:spPr>
      </p:pic>
      <p:sp>
        <p:nvSpPr>
          <p:cNvPr id="14" name="Rectangle 13">
            <a:extLst>
              <a:ext uri="{FF2B5EF4-FFF2-40B4-BE49-F238E27FC236}">
                <a16:creationId xmlns:a16="http://schemas.microsoft.com/office/drawing/2014/main" id="{66E1F7D2-54A7-4239-CC48-11CAF2AEF98D}"/>
              </a:ext>
            </a:extLst>
          </p:cNvPr>
          <p:cNvSpPr/>
          <p:nvPr/>
        </p:nvSpPr>
        <p:spPr>
          <a:xfrm>
            <a:off x="3037113" y="1270472"/>
            <a:ext cx="4530408" cy="13101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hueOff val="0"/>
                  <a:satOff val="0"/>
                  <a:lumOff val="0"/>
                  <a:alphaOff val="0"/>
                </a:srgbClr>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5CA24020-E073-5026-4273-9283BDED043F}"/>
              </a:ext>
            </a:extLst>
          </p:cNvPr>
          <p:cNvSpPr/>
          <p:nvPr/>
        </p:nvSpPr>
        <p:spPr>
          <a:xfrm>
            <a:off x="2261294" y="1845836"/>
            <a:ext cx="5857156" cy="988490"/>
          </a:xfrm>
          <a:prstGeom prst="roundRect">
            <a:avLst>
              <a:gd name="adj" fmla="val 10000"/>
            </a:avLst>
          </a:prstGeom>
          <a:gradFill>
            <a:gsLst>
              <a:gs pos="0">
                <a:srgbClr val="007852"/>
              </a:gs>
              <a:gs pos="0">
                <a:schemeClr val="tx2"/>
              </a:gs>
              <a:gs pos="26000">
                <a:srgbClr val="75B6A2"/>
              </a:gs>
            </a:gsLst>
            <a:lin ang="16200000" scaled="0"/>
          </a:gradFill>
          <a:ln>
            <a:solidFill>
              <a:schemeClr val="tx1"/>
            </a:solidFill>
          </a:ln>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4F3A">
                  <a:hueOff val="0"/>
                  <a:satOff val="0"/>
                  <a:lumOff val="0"/>
                  <a:alphaOff val="0"/>
                </a:srgbClr>
              </a:solidFill>
              <a:effectLst/>
              <a:uLnTx/>
              <a:uFillTx/>
              <a:latin typeface="Calibri"/>
              <a:ea typeface="+mn-ea"/>
              <a:cs typeface="+mn-cs"/>
            </a:endParaRPr>
          </a:p>
        </p:txBody>
      </p:sp>
      <p:sp>
        <p:nvSpPr>
          <p:cNvPr id="5" name="Rectangle 4" descr="Barcode">
            <a:extLst>
              <a:ext uri="{FF2B5EF4-FFF2-40B4-BE49-F238E27FC236}">
                <a16:creationId xmlns:a16="http://schemas.microsoft.com/office/drawing/2014/main" id="{3C49DFC6-C280-0D1E-2AA3-E28E3165CF2C}"/>
              </a:ext>
            </a:extLst>
          </p:cNvPr>
          <p:cNvSpPr/>
          <p:nvPr/>
        </p:nvSpPr>
        <p:spPr>
          <a:xfrm>
            <a:off x="2546110" y="1979783"/>
            <a:ext cx="649175" cy="720596"/>
          </a:xfrm>
          <a:prstGeom prst="rect">
            <a:avLst/>
          </a:prstGeom>
          <a:blipFill>
            <a:blip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352DCA16-207D-7E74-4677-F48DCAF7A7A6}"/>
              </a:ext>
            </a:extLst>
          </p:cNvPr>
          <p:cNvSpPr/>
          <p:nvPr/>
        </p:nvSpPr>
        <p:spPr>
          <a:xfrm>
            <a:off x="2201251" y="3084219"/>
            <a:ext cx="5922799" cy="988491"/>
          </a:xfrm>
          <a:prstGeom prst="roundRect">
            <a:avLst>
              <a:gd name="adj" fmla="val 10000"/>
            </a:avLst>
          </a:prstGeom>
          <a:gradFill>
            <a:gsLst>
              <a:gs pos="0">
                <a:srgbClr val="007852"/>
              </a:gs>
              <a:gs pos="0">
                <a:schemeClr val="tx2"/>
              </a:gs>
              <a:gs pos="26000">
                <a:srgbClr val="75B6A2"/>
              </a:gs>
            </a:gsLst>
            <a:lin ang="16200000" scaled="0"/>
          </a:gradFill>
          <a:ln>
            <a:solidFill>
              <a:schemeClr val="tx1"/>
            </a:solidFill>
          </a:ln>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4F3A">
                  <a:hueOff val="0"/>
                  <a:satOff val="0"/>
                  <a:lumOff val="0"/>
                  <a:alphaOff val="0"/>
                </a:srgbClr>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E7FE07A4-A7CA-988A-21CE-26507D6473E3}"/>
              </a:ext>
            </a:extLst>
          </p:cNvPr>
          <p:cNvGrpSpPr/>
          <p:nvPr/>
        </p:nvGrpSpPr>
        <p:grpSpPr>
          <a:xfrm>
            <a:off x="3301167" y="1987479"/>
            <a:ext cx="4463493" cy="758456"/>
            <a:chOff x="1513251" y="953308"/>
            <a:chExt cx="5697146" cy="1340056"/>
          </a:xfrm>
        </p:grpSpPr>
        <p:sp>
          <p:nvSpPr>
            <p:cNvPr id="24" name="Rectangle 23">
              <a:extLst>
                <a:ext uri="{FF2B5EF4-FFF2-40B4-BE49-F238E27FC236}">
                  <a16:creationId xmlns:a16="http://schemas.microsoft.com/office/drawing/2014/main" id="{90BB2E0E-E850-002E-A4DD-08E5269340C1}"/>
                </a:ext>
              </a:extLst>
            </p:cNvPr>
            <p:cNvSpPr/>
            <p:nvPr/>
          </p:nvSpPr>
          <p:spPr>
            <a:xfrm>
              <a:off x="1513251" y="983190"/>
              <a:ext cx="5028834" cy="13101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551F375A-807B-1907-9BFD-0188D41B1734}"/>
                </a:ext>
              </a:extLst>
            </p:cNvPr>
            <p:cNvSpPr txBox="1"/>
            <p:nvPr/>
          </p:nvSpPr>
          <p:spPr>
            <a:xfrm>
              <a:off x="1706897" y="953308"/>
              <a:ext cx="5503500" cy="1310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660" tIns="138660" rIns="138660" bIns="13866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alibri"/>
                  <a:ea typeface="+mn-ea"/>
                  <a:cs typeface="+mn-cs"/>
                </a:rPr>
                <a:t>New ID cards will be issued for all CommunityCare members.</a:t>
              </a:r>
            </a:p>
          </p:txBody>
        </p:sp>
      </p:grpSp>
      <p:sp>
        <p:nvSpPr>
          <p:cNvPr id="27" name="Rectangle 26">
            <a:extLst>
              <a:ext uri="{FF2B5EF4-FFF2-40B4-BE49-F238E27FC236}">
                <a16:creationId xmlns:a16="http://schemas.microsoft.com/office/drawing/2014/main" id="{1BA5AD31-D8EB-9F7D-ABC6-590CC9BD693E}"/>
              </a:ext>
            </a:extLst>
          </p:cNvPr>
          <p:cNvSpPr/>
          <p:nvPr/>
        </p:nvSpPr>
        <p:spPr>
          <a:xfrm>
            <a:off x="2777570" y="2683947"/>
            <a:ext cx="5033878" cy="70163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A39968AB-8B11-8984-FACA-0FE2B0E06C99}"/>
              </a:ext>
            </a:extLst>
          </p:cNvPr>
          <p:cNvGrpSpPr/>
          <p:nvPr/>
        </p:nvGrpSpPr>
        <p:grpSpPr>
          <a:xfrm>
            <a:off x="3142053" y="3259780"/>
            <a:ext cx="4981996" cy="785407"/>
            <a:chOff x="1376064" y="2853298"/>
            <a:chExt cx="5028834" cy="1732872"/>
          </a:xfrm>
        </p:grpSpPr>
        <p:sp>
          <p:nvSpPr>
            <p:cNvPr id="30" name="Rectangle 29">
              <a:extLst>
                <a:ext uri="{FF2B5EF4-FFF2-40B4-BE49-F238E27FC236}">
                  <a16:creationId xmlns:a16="http://schemas.microsoft.com/office/drawing/2014/main" id="{99A2EEF4-0652-C1B9-0345-3B1DCE55A0CE}"/>
                </a:ext>
              </a:extLst>
            </p:cNvPr>
            <p:cNvSpPr/>
            <p:nvPr/>
          </p:nvSpPr>
          <p:spPr>
            <a:xfrm>
              <a:off x="1376064" y="3275996"/>
              <a:ext cx="5028834" cy="13101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A59AD453-B4EA-D107-B607-16A80F8C0B9F}"/>
                </a:ext>
              </a:extLst>
            </p:cNvPr>
            <p:cNvSpPr txBox="1"/>
            <p:nvPr/>
          </p:nvSpPr>
          <p:spPr>
            <a:xfrm>
              <a:off x="1699038" y="2853298"/>
              <a:ext cx="3764382" cy="1310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660" tIns="138660" rIns="138660" bIns="13866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alibri"/>
                  <a:ea typeface="+mn-ea"/>
                  <a:cs typeface="+mn-cs"/>
                </a:rPr>
                <a:t>Broad pharmacy network</a:t>
              </a:r>
            </a:p>
          </p:txBody>
        </p:sp>
      </p:grpSp>
      <p:sp>
        <p:nvSpPr>
          <p:cNvPr id="32" name="Rectangle: Rounded Corners 31">
            <a:extLst>
              <a:ext uri="{FF2B5EF4-FFF2-40B4-BE49-F238E27FC236}">
                <a16:creationId xmlns:a16="http://schemas.microsoft.com/office/drawing/2014/main" id="{1ED70D34-9535-DDB3-E573-2623C50DB057}"/>
              </a:ext>
            </a:extLst>
          </p:cNvPr>
          <p:cNvSpPr/>
          <p:nvPr/>
        </p:nvSpPr>
        <p:spPr>
          <a:xfrm>
            <a:off x="2196181" y="4318295"/>
            <a:ext cx="5927869" cy="988491"/>
          </a:xfrm>
          <a:prstGeom prst="roundRect">
            <a:avLst>
              <a:gd name="adj" fmla="val 10000"/>
            </a:avLst>
          </a:prstGeom>
          <a:gradFill>
            <a:gsLst>
              <a:gs pos="0">
                <a:srgbClr val="007852"/>
              </a:gs>
              <a:gs pos="0">
                <a:schemeClr val="tx2"/>
              </a:gs>
              <a:gs pos="26000">
                <a:srgbClr val="75B6A2"/>
              </a:gs>
            </a:gsLst>
            <a:lin ang="16200000" scaled="0"/>
          </a:gradFill>
          <a:ln>
            <a:solidFill>
              <a:schemeClr val="tx1"/>
            </a:solidFill>
          </a:ln>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4F3A">
                  <a:hueOff val="0"/>
                  <a:satOff val="0"/>
                  <a:lumOff val="0"/>
                  <a:alphaOff val="0"/>
                </a:srgbClr>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80F20542-0D07-80B8-2758-BA933B139170}"/>
              </a:ext>
            </a:extLst>
          </p:cNvPr>
          <p:cNvGrpSpPr/>
          <p:nvPr/>
        </p:nvGrpSpPr>
        <p:grpSpPr>
          <a:xfrm>
            <a:off x="3204893" y="4479893"/>
            <a:ext cx="4564298" cy="712900"/>
            <a:chOff x="1376064" y="3013273"/>
            <a:chExt cx="5028834" cy="1572897"/>
          </a:xfrm>
        </p:grpSpPr>
        <p:sp>
          <p:nvSpPr>
            <p:cNvPr id="35" name="Rectangle 34">
              <a:extLst>
                <a:ext uri="{FF2B5EF4-FFF2-40B4-BE49-F238E27FC236}">
                  <a16:creationId xmlns:a16="http://schemas.microsoft.com/office/drawing/2014/main" id="{444C6745-DA4F-6CDC-7AFC-96D9C7D8360A}"/>
                </a:ext>
              </a:extLst>
            </p:cNvPr>
            <p:cNvSpPr/>
            <p:nvPr/>
          </p:nvSpPr>
          <p:spPr>
            <a:xfrm>
              <a:off x="1376064" y="3275996"/>
              <a:ext cx="5028834" cy="13101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47D65434-C13A-92C6-99D9-6CEE013FF470}"/>
                </a:ext>
              </a:extLst>
            </p:cNvPr>
            <p:cNvSpPr txBox="1"/>
            <p:nvPr/>
          </p:nvSpPr>
          <p:spPr>
            <a:xfrm>
              <a:off x="1654846" y="3013273"/>
              <a:ext cx="4262119" cy="1310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8660" tIns="138660" rIns="138660" bIns="13866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alibri"/>
                  <a:ea typeface="+mn-ea"/>
                  <a:cs typeface="+mn-cs"/>
                </a:rPr>
                <a:t>Formulary reference guide</a:t>
              </a:r>
            </a:p>
          </p:txBody>
        </p:sp>
      </p:grpSp>
      <p:pic>
        <p:nvPicPr>
          <p:cNvPr id="38" name="Graphic 37" descr="List with solid fill">
            <a:extLst>
              <a:ext uri="{FF2B5EF4-FFF2-40B4-BE49-F238E27FC236}">
                <a16:creationId xmlns:a16="http://schemas.microsoft.com/office/drawing/2014/main" id="{DA9DDD49-A259-4D0D-6D6C-D0D76DF7CC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0283" y="4483904"/>
            <a:ext cx="675327" cy="685800"/>
          </a:xfrm>
          <a:prstGeom prst="rect">
            <a:avLst/>
          </a:prstGeom>
        </p:spPr>
      </p:pic>
      <p:pic>
        <p:nvPicPr>
          <p:cNvPr id="6" name="Picture 5">
            <a:extLst>
              <a:ext uri="{FF2B5EF4-FFF2-40B4-BE49-F238E27FC236}">
                <a16:creationId xmlns:a16="http://schemas.microsoft.com/office/drawing/2014/main" id="{638D7B6E-924C-45EB-369B-AC82C8617549}"/>
              </a:ext>
            </a:extLst>
          </p:cNvPr>
          <p:cNvPicPr>
            <a:picLocks noChangeAspect="1"/>
          </p:cNvPicPr>
          <p:nvPr/>
        </p:nvPicPr>
        <p:blipFill>
          <a:blip r:embed="rId7"/>
          <a:stretch>
            <a:fillRect/>
          </a:stretch>
        </p:blipFill>
        <p:spPr>
          <a:xfrm>
            <a:off x="8982748" y="1764004"/>
            <a:ext cx="2439204" cy="624920"/>
          </a:xfrm>
          <a:prstGeom prst="rect">
            <a:avLst/>
          </a:prstGeom>
        </p:spPr>
      </p:pic>
      <p:sp>
        <p:nvSpPr>
          <p:cNvPr id="9" name="Rectangle 8" descr="Medicine">
            <a:extLst>
              <a:ext uri="{FF2B5EF4-FFF2-40B4-BE49-F238E27FC236}">
                <a16:creationId xmlns:a16="http://schemas.microsoft.com/office/drawing/2014/main" id="{86482621-6951-9520-5DBF-A1E8BF4A4AD6}"/>
              </a:ext>
            </a:extLst>
          </p:cNvPr>
          <p:cNvSpPr/>
          <p:nvPr/>
        </p:nvSpPr>
        <p:spPr>
          <a:xfrm>
            <a:off x="2486697" y="3307462"/>
            <a:ext cx="784723" cy="599476"/>
          </a:xfrm>
          <a:prstGeom prst="rect">
            <a:avLst/>
          </a:prstGeom>
          <a:blipFill>
            <a:blip r:embed="rId8">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25909155"/>
      </p:ext>
    </p:extLst>
  </p:cSld>
  <p:clrMapOvr>
    <a:masterClrMapping/>
  </p:clrMapOvr>
  <mc:AlternateContent xmlns:mc="http://schemas.openxmlformats.org/markup-compatibility/2006" xmlns:p14="http://schemas.microsoft.com/office/powerpoint/2010/main">
    <mc:Choice Requires="p14">
      <p:transition spd="slow" p14:dur="2000" advTm="33475"/>
    </mc:Choice>
    <mc:Fallback xmlns="">
      <p:transition spd="slow" advTm="3347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AEEF0E-82EC-09B8-C8DE-9678B20C7FDF}"/>
              </a:ext>
            </a:extLst>
          </p:cNvPr>
          <p:cNvSpPr>
            <a:spLocks noGrp="1"/>
          </p:cNvSpPr>
          <p:nvPr>
            <p:ph type="body" sz="half" idx="2"/>
          </p:nvPr>
        </p:nvSpPr>
        <p:spPr>
          <a:xfrm>
            <a:off x="1219201" y="1066800"/>
            <a:ext cx="4114801" cy="5418540"/>
          </a:xfrm>
        </p:spPr>
        <p:txBody>
          <a:bodyPr/>
          <a:lstStyle/>
          <a:p>
            <a:pPr marL="285750" indent="-285750">
              <a:buFont typeface="Arial" panose="020B0604020202020204" pitchFamily="34" charset="0"/>
              <a:buChar char="•"/>
            </a:pPr>
            <a:r>
              <a:rPr lang="en-US" sz="1600">
                <a:latin typeface="+mj-lt"/>
              </a:rPr>
              <a:t>Ascension St. John (7 locations)</a:t>
            </a:r>
          </a:p>
          <a:p>
            <a:pPr marL="285750" indent="-285750">
              <a:buFont typeface="Arial" panose="020B0604020202020204" pitchFamily="34" charset="0"/>
              <a:buChar char="•"/>
            </a:pPr>
            <a:r>
              <a:rPr lang="en-US" sz="1600">
                <a:latin typeface="+mj-lt"/>
              </a:rPr>
              <a:t>Bailey Medical Center</a:t>
            </a:r>
          </a:p>
          <a:p>
            <a:pPr marL="285750" indent="-285750">
              <a:buFont typeface="Arial" panose="020B0604020202020204" pitchFamily="34" charset="0"/>
              <a:buChar char="•"/>
            </a:pPr>
            <a:r>
              <a:rPr lang="en-US" sz="1600">
                <a:latin typeface="+mj-lt"/>
              </a:rPr>
              <a:t>Cedar Ridge Hospital</a:t>
            </a:r>
          </a:p>
          <a:p>
            <a:pPr marL="285750" indent="-285750">
              <a:buFont typeface="Arial" panose="020B0604020202020204" pitchFamily="34" charset="0"/>
              <a:buChar char="•"/>
            </a:pPr>
            <a:r>
              <a:rPr lang="en-US" sz="1600">
                <a:latin typeface="+mj-lt"/>
              </a:rPr>
              <a:t>Cleveland Area Hospital</a:t>
            </a:r>
          </a:p>
          <a:p>
            <a:pPr marL="285750" indent="-285750">
              <a:buFont typeface="Arial" panose="020B0604020202020204" pitchFamily="34" charset="0"/>
              <a:buChar char="•"/>
            </a:pPr>
            <a:r>
              <a:rPr lang="en-US" sz="1600">
                <a:latin typeface="+mj-lt"/>
              </a:rPr>
              <a:t>Community Hospital</a:t>
            </a:r>
          </a:p>
          <a:p>
            <a:pPr marL="285750" indent="-285750">
              <a:buFont typeface="Arial" panose="020B0604020202020204" pitchFamily="34" charset="0"/>
              <a:buChar char="•"/>
            </a:pPr>
            <a:r>
              <a:rPr lang="en-US" sz="1600">
                <a:latin typeface="+mj-lt"/>
              </a:rPr>
              <a:t>Community Hospital North</a:t>
            </a:r>
          </a:p>
          <a:p>
            <a:pPr marL="285750" indent="-285750">
              <a:buFont typeface="Arial" panose="020B0604020202020204" pitchFamily="34" charset="0"/>
              <a:buChar char="•"/>
            </a:pPr>
            <a:r>
              <a:rPr lang="en-US" sz="1600">
                <a:latin typeface="+mj-lt"/>
              </a:rPr>
              <a:t>Creek Nation Community Hospital</a:t>
            </a:r>
          </a:p>
          <a:p>
            <a:pPr marL="285750" indent="-285750">
              <a:buFont typeface="Arial" panose="020B0604020202020204" pitchFamily="34" charset="0"/>
              <a:buChar char="•"/>
            </a:pPr>
            <a:r>
              <a:rPr lang="en-US" sz="1600">
                <a:latin typeface="+mj-lt"/>
              </a:rPr>
              <a:t>Drumright Regional Hospital</a:t>
            </a:r>
          </a:p>
          <a:p>
            <a:pPr marL="285750" indent="-285750">
              <a:buFont typeface="Arial" panose="020B0604020202020204" pitchFamily="34" charset="0"/>
              <a:buChar char="•"/>
            </a:pPr>
            <a:r>
              <a:rPr lang="en-US" sz="1600">
                <a:latin typeface="+mj-lt"/>
              </a:rPr>
              <a:t>Hillcrest Hospital (6 locations)</a:t>
            </a:r>
          </a:p>
          <a:p>
            <a:pPr marL="285750" indent="-285750">
              <a:buFont typeface="Arial" panose="020B0604020202020204" pitchFamily="34" charset="0"/>
              <a:buChar char="•"/>
            </a:pPr>
            <a:r>
              <a:rPr lang="en-US" sz="1600">
                <a:latin typeface="+mj-lt"/>
              </a:rPr>
              <a:t>Integris (12 locations)</a:t>
            </a:r>
          </a:p>
          <a:p>
            <a:pPr marL="285750" indent="-285750">
              <a:buFont typeface="Arial" panose="020B0604020202020204" pitchFamily="34" charset="0"/>
              <a:buChar char="•"/>
            </a:pPr>
            <a:r>
              <a:rPr lang="en-US" sz="1600">
                <a:latin typeface="+mj-lt"/>
              </a:rPr>
              <a:t>Lakeside Women’s Hospital</a:t>
            </a:r>
          </a:p>
          <a:p>
            <a:pPr marL="285750" indent="-285750">
              <a:buFont typeface="Arial" panose="020B0604020202020204" pitchFamily="34" charset="0"/>
              <a:buChar char="•"/>
            </a:pPr>
            <a:r>
              <a:rPr lang="en-US" sz="1600">
                <a:latin typeface="+mj-lt"/>
              </a:rPr>
              <a:t>McAlester Regional</a:t>
            </a:r>
          </a:p>
          <a:p>
            <a:pPr marL="285750" indent="-285750">
              <a:buFont typeface="Arial" panose="020B0604020202020204" pitchFamily="34" charset="0"/>
              <a:buChar char="•"/>
            </a:pPr>
            <a:r>
              <a:rPr lang="en-US" sz="1600">
                <a:latin typeface="+mj-lt"/>
              </a:rPr>
              <a:t>Mercy Hospital (3 locations)</a:t>
            </a:r>
          </a:p>
          <a:p>
            <a:pPr marL="285750" indent="-285750">
              <a:buFont typeface="Arial" panose="020B0604020202020204" pitchFamily="34" charset="0"/>
              <a:buChar char="•"/>
            </a:pPr>
            <a:r>
              <a:rPr lang="en-US" sz="1600">
                <a:latin typeface="+mj-lt"/>
              </a:rPr>
              <a:t>Muscogee Creek Nation</a:t>
            </a:r>
          </a:p>
          <a:p>
            <a:pPr marL="285750" indent="-285750">
              <a:buFont typeface="Arial" panose="020B0604020202020204" pitchFamily="34" charset="0"/>
              <a:buChar char="•"/>
            </a:pPr>
            <a:r>
              <a:rPr lang="en-US" sz="1600">
                <a:latin typeface="+mj-lt"/>
              </a:rPr>
              <a:t>NHS Sequoyah</a:t>
            </a:r>
          </a:p>
          <a:p>
            <a:pPr marL="285750" indent="-285750">
              <a:buFont typeface="Arial" panose="020B0604020202020204" pitchFamily="34" charset="0"/>
              <a:buChar char="•"/>
            </a:pPr>
            <a:r>
              <a:rPr lang="en-US" sz="1600">
                <a:latin typeface="+mj-lt"/>
              </a:rPr>
              <a:t>NHS Tahlequah</a:t>
            </a:r>
          </a:p>
          <a:p>
            <a:pPr marL="285750" indent="-285750">
              <a:buFont typeface="Arial" panose="020B0604020202020204" pitchFamily="34" charset="0"/>
              <a:buChar char="•"/>
            </a:pPr>
            <a:r>
              <a:rPr lang="en-US" sz="1600">
                <a:latin typeface="+mj-lt"/>
              </a:rPr>
              <a:t>Norman Regional (2 locations)</a:t>
            </a:r>
          </a:p>
          <a:p>
            <a:endParaRPr lang="en-US" sz="1600">
              <a:latin typeface="+mj-lt"/>
            </a:endParaRPr>
          </a:p>
          <a:p>
            <a:endParaRPr lang="en-US"/>
          </a:p>
        </p:txBody>
      </p:sp>
      <p:sp>
        <p:nvSpPr>
          <p:cNvPr id="7" name="Title 6">
            <a:extLst>
              <a:ext uri="{FF2B5EF4-FFF2-40B4-BE49-F238E27FC236}">
                <a16:creationId xmlns:a16="http://schemas.microsoft.com/office/drawing/2014/main" id="{B1687754-58A4-9229-9E65-63A023B9712A}"/>
              </a:ext>
            </a:extLst>
          </p:cNvPr>
          <p:cNvSpPr>
            <a:spLocks noGrp="1"/>
          </p:cNvSpPr>
          <p:nvPr>
            <p:ph type="ctrTitle"/>
          </p:nvPr>
        </p:nvSpPr>
        <p:spPr>
          <a:xfrm>
            <a:off x="609600" y="212203"/>
            <a:ext cx="10733086" cy="617940"/>
          </a:xfrm>
        </p:spPr>
        <p:txBody>
          <a:bodyPr>
            <a:noAutofit/>
          </a:bodyPr>
          <a:lstStyle/>
          <a:p>
            <a:r>
              <a:rPr lang="en-US" sz="4000">
                <a:solidFill>
                  <a:srgbClr val="007852"/>
                </a:solidFill>
              </a:rPr>
              <a:t>CommunityCare Network </a:t>
            </a:r>
            <a:r>
              <a:rPr lang="en-US" sz="2800">
                <a:solidFill>
                  <a:srgbClr val="007852"/>
                </a:solidFill>
              </a:rPr>
              <a:t>(59 Hospital Locations)</a:t>
            </a:r>
            <a:endParaRPr lang="en-US" sz="3600">
              <a:solidFill>
                <a:srgbClr val="007852"/>
              </a:solidFill>
            </a:endParaRPr>
          </a:p>
        </p:txBody>
      </p:sp>
      <p:sp>
        <p:nvSpPr>
          <p:cNvPr id="30" name="Content Placeholder 29">
            <a:extLst>
              <a:ext uri="{FF2B5EF4-FFF2-40B4-BE49-F238E27FC236}">
                <a16:creationId xmlns:a16="http://schemas.microsoft.com/office/drawing/2014/main" id="{CA997B85-9E41-EB13-0550-91C8CE43520B}"/>
              </a:ext>
            </a:extLst>
          </p:cNvPr>
          <p:cNvSpPr>
            <a:spLocks noGrp="1"/>
          </p:cNvSpPr>
          <p:nvPr>
            <p:ph idx="12"/>
          </p:nvPr>
        </p:nvSpPr>
        <p:spPr>
          <a:xfrm>
            <a:off x="5029201" y="4838700"/>
            <a:ext cx="4495799" cy="1028700"/>
          </a:xfrm>
        </p:spPr>
        <p:txBody>
          <a:bodyPr>
            <a:normAutofit/>
          </a:bodyPr>
          <a:lstStyle/>
          <a:p>
            <a:pPr marL="457200" lvl="1" indent="0">
              <a:buNone/>
            </a:pPr>
            <a:r>
              <a:rPr lang="en-US" sz="1800" b="1" u="sng">
                <a:latin typeface="+mj-lt"/>
              </a:rPr>
              <a:t>New providers:</a:t>
            </a:r>
          </a:p>
          <a:p>
            <a:pPr lvl="1">
              <a:buFont typeface="Arial" panose="020B0604020202020204" pitchFamily="34" charset="0"/>
              <a:buChar char="•"/>
            </a:pPr>
            <a:r>
              <a:rPr lang="en-US" sz="1600">
                <a:latin typeface="+mj-lt"/>
              </a:rPr>
              <a:t>Tulsa Pediatric Urgent Care </a:t>
            </a:r>
          </a:p>
          <a:p>
            <a:pPr lvl="1">
              <a:buFont typeface="Arial" panose="020B0604020202020204" pitchFamily="34" charset="0"/>
              <a:buChar char="•"/>
            </a:pPr>
            <a:r>
              <a:rPr lang="en-US" sz="1600">
                <a:latin typeface="+mj-lt"/>
              </a:rPr>
              <a:t>MedWise Urgent Care (11 locations)</a:t>
            </a:r>
          </a:p>
        </p:txBody>
      </p:sp>
      <p:sp>
        <p:nvSpPr>
          <p:cNvPr id="8" name="Text Placeholder 2">
            <a:extLst>
              <a:ext uri="{FF2B5EF4-FFF2-40B4-BE49-F238E27FC236}">
                <a16:creationId xmlns:a16="http://schemas.microsoft.com/office/drawing/2014/main" id="{CE7D9319-338A-DE99-2193-5593E76D38B4}"/>
              </a:ext>
            </a:extLst>
          </p:cNvPr>
          <p:cNvSpPr txBox="1">
            <a:spLocks/>
          </p:cNvSpPr>
          <p:nvPr/>
        </p:nvSpPr>
        <p:spPr>
          <a:xfrm>
            <a:off x="5486400" y="1066800"/>
            <a:ext cx="5410200" cy="49530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Northwest Surgical Hospital</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Ok Center for Ortho &amp; Multi Specialty Surgery</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Oklahoma Heart Hospital</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Oklahoma Heart Hospital South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OSU Medical Center</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Pawhuska Hospital</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Rolling Hills Hospital</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Rural Wellness (Fairfax)</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Saint Francis (4 locations)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Stillwater Medical (3 locations)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Tulsa Spine &amp; Specialty Hospital</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F3A"/>
                </a:solidFill>
                <a:effectLst/>
                <a:uLnTx/>
                <a:uFillTx/>
                <a:latin typeface="Trebuchet MS"/>
                <a:ea typeface="+mn-ea"/>
                <a:cs typeface="+mn-cs"/>
              </a:rPr>
              <a:t>Wagoner Community Hospital</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4F3A"/>
              </a:solidFill>
              <a:effectLst/>
              <a:uLnTx/>
              <a:uFillTx/>
              <a:latin typeface="Calibri"/>
              <a:ea typeface="+mn-ea"/>
              <a:cs typeface="+mn-cs"/>
            </a:endParaRPr>
          </a:p>
        </p:txBody>
      </p:sp>
    </p:spTree>
    <p:extLst>
      <p:ext uri="{BB962C8B-B14F-4D97-AF65-F5344CB8AC3E}">
        <p14:creationId xmlns:p14="http://schemas.microsoft.com/office/powerpoint/2010/main" val="1384477538"/>
      </p:ext>
    </p:extLst>
  </p:cSld>
  <p:clrMapOvr>
    <a:masterClrMapping/>
  </p:clrMapOvr>
  <mc:AlternateContent xmlns:mc="http://schemas.openxmlformats.org/markup-compatibility/2006" xmlns:p14="http://schemas.microsoft.com/office/powerpoint/2010/main">
    <mc:Choice Requires="p14">
      <p:transition spd="slow" p14:dur="2000" advTm="54099"/>
    </mc:Choice>
    <mc:Fallback xmlns="">
      <p:transition spd="slow" advTm="5409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1A6F0E-47F3-92ED-E950-C982AE8D9C56}"/>
              </a:ext>
            </a:extLst>
          </p:cNvPr>
          <p:cNvSpPr>
            <a:spLocks noGrp="1"/>
          </p:cNvSpPr>
          <p:nvPr>
            <p:ph type="ctrTitle"/>
          </p:nvPr>
        </p:nvSpPr>
        <p:spPr/>
        <p:txBody>
          <a:bodyPr>
            <a:normAutofit/>
          </a:bodyPr>
          <a:lstStyle/>
          <a:p>
            <a:r>
              <a:rPr lang="en-US">
                <a:solidFill>
                  <a:schemeClr val="bg1"/>
                </a:solidFill>
              </a:rPr>
              <a:t>Expanding CommunityCare Service Area</a:t>
            </a:r>
          </a:p>
        </p:txBody>
      </p:sp>
      <p:sp>
        <p:nvSpPr>
          <p:cNvPr id="5" name="Text Placeholder 4">
            <a:extLst>
              <a:ext uri="{FF2B5EF4-FFF2-40B4-BE49-F238E27FC236}">
                <a16:creationId xmlns:a16="http://schemas.microsoft.com/office/drawing/2014/main" id="{EB15FA0D-0645-43BB-A047-2F70117948E7}"/>
              </a:ext>
            </a:extLst>
          </p:cNvPr>
          <p:cNvSpPr>
            <a:spLocks noGrp="1"/>
          </p:cNvSpPr>
          <p:nvPr>
            <p:ph idx="12"/>
          </p:nvPr>
        </p:nvSpPr>
        <p:spPr>
          <a:xfrm>
            <a:off x="5060001" y="2286000"/>
            <a:ext cx="6902086" cy="1752600"/>
          </a:xfrm>
        </p:spPr>
        <p:txBody>
          <a:bodyPr>
            <a:noAutofit/>
          </a:bodyPr>
          <a:lstStyle/>
          <a:p>
            <a:pPr>
              <a:spcBef>
                <a:spcPts val="2000"/>
              </a:spcBef>
            </a:pPr>
            <a:r>
              <a:rPr lang="en-US" sz="2200"/>
              <a:t>Garfield &amp; Noble were added for a total of 37 counties. </a:t>
            </a:r>
          </a:p>
          <a:p>
            <a:pPr>
              <a:spcBef>
                <a:spcPts val="2000"/>
              </a:spcBef>
            </a:pPr>
            <a:r>
              <a:rPr lang="en-US" sz="2200"/>
              <a:t>Visit </a:t>
            </a:r>
            <a:r>
              <a:rPr lang="en-US" sz="2200" b="1" u="sng">
                <a:solidFill>
                  <a:srgbClr val="007852"/>
                </a:solidFill>
              </a:rPr>
              <a:t>state.ccok.com</a:t>
            </a:r>
            <a:r>
              <a:rPr lang="en-US" sz="2200"/>
              <a:t> to verify providers in your area. </a:t>
            </a:r>
          </a:p>
          <a:p>
            <a:pPr>
              <a:spcBef>
                <a:spcPts val="2000"/>
              </a:spcBef>
            </a:pPr>
            <a:r>
              <a:rPr lang="en-US" sz="2200"/>
              <a:t>Contact Customer Service for additional assistance.  </a:t>
            </a:r>
            <a:endParaRPr lang="en-US" sz="2200">
              <a:solidFill>
                <a:srgbClr val="0000FF"/>
              </a:solidFill>
            </a:endParaRPr>
          </a:p>
        </p:txBody>
      </p:sp>
      <p:sp>
        <p:nvSpPr>
          <p:cNvPr id="2" name="Rectangle 1">
            <a:extLst>
              <a:ext uri="{FF2B5EF4-FFF2-40B4-BE49-F238E27FC236}">
                <a16:creationId xmlns:a16="http://schemas.microsoft.com/office/drawing/2014/main" id="{28411521-4396-BC05-00E1-51C1E86CCB44}"/>
              </a:ext>
            </a:extLst>
          </p:cNvPr>
          <p:cNvSpPr/>
          <p:nvPr/>
        </p:nvSpPr>
        <p:spPr>
          <a:xfrm>
            <a:off x="457200" y="1116676"/>
            <a:ext cx="4343400" cy="4419384"/>
          </a:xfrm>
          <a:prstGeom prst="rect">
            <a:avLst/>
          </a:prstGeom>
          <a:noFill/>
          <a:ln>
            <a:solidFill>
              <a:srgbClr val="00785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13E4A7-185C-1E64-ACFE-DE7E39C39C6C}"/>
              </a:ext>
            </a:extLst>
          </p:cNvPr>
          <p:cNvPicPr>
            <a:picLocks noChangeAspect="1"/>
          </p:cNvPicPr>
          <p:nvPr/>
        </p:nvPicPr>
        <p:blipFill>
          <a:blip r:embed="rId2"/>
          <a:stretch>
            <a:fillRect/>
          </a:stretch>
        </p:blipFill>
        <p:spPr>
          <a:xfrm>
            <a:off x="561696" y="1186231"/>
            <a:ext cx="4136334" cy="4223637"/>
          </a:xfrm>
          <a:prstGeom prst="rect">
            <a:avLst/>
          </a:prstGeom>
        </p:spPr>
      </p:pic>
      <p:sp>
        <p:nvSpPr>
          <p:cNvPr id="7" name="Title 6">
            <a:extLst>
              <a:ext uri="{FF2B5EF4-FFF2-40B4-BE49-F238E27FC236}">
                <a16:creationId xmlns:a16="http://schemas.microsoft.com/office/drawing/2014/main" id="{D85B54DF-3365-6C27-1160-C96BFA13E2F5}"/>
              </a:ext>
            </a:extLst>
          </p:cNvPr>
          <p:cNvSpPr txBox="1">
            <a:spLocks/>
          </p:cNvSpPr>
          <p:nvPr/>
        </p:nvSpPr>
        <p:spPr>
          <a:xfrm>
            <a:off x="304801" y="227060"/>
            <a:ext cx="9458161" cy="607606"/>
          </a:xfrm>
          <a:prstGeom prst="rect">
            <a:avLst/>
          </a:prstGeom>
        </p:spPr>
        <p:txBody>
          <a:bodyPr>
            <a:noAutofit/>
          </a:bodyPr>
          <a:lstStyle>
            <a:lvl1pPr algn="l" defTabSz="914400" rtl="0" eaLnBrk="1" latinLnBrk="0" hangingPunct="1">
              <a:spcBef>
                <a:spcPct val="0"/>
              </a:spcBef>
              <a:buNone/>
              <a:defRPr sz="3400" b="1" kern="1200">
                <a:solidFill>
                  <a:srgbClr val="00775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7852"/>
                </a:solidFill>
                <a:effectLst/>
                <a:uLnTx/>
                <a:uFillTx/>
                <a:latin typeface="Calibri"/>
                <a:ea typeface="+mj-ea"/>
                <a:cs typeface="+mj-cs"/>
              </a:rPr>
              <a:t>Expanding CommunityCare Service Area</a:t>
            </a:r>
          </a:p>
        </p:txBody>
      </p:sp>
    </p:spTree>
    <p:extLst>
      <p:ext uri="{BB962C8B-B14F-4D97-AF65-F5344CB8AC3E}">
        <p14:creationId xmlns:p14="http://schemas.microsoft.com/office/powerpoint/2010/main" val="568205750"/>
      </p:ext>
    </p:extLst>
  </p:cSld>
  <p:clrMapOvr>
    <a:masterClrMapping/>
  </p:clrMapOvr>
  <mc:AlternateContent xmlns:mc="http://schemas.openxmlformats.org/markup-compatibility/2006" xmlns:p14="http://schemas.microsoft.com/office/powerpoint/2010/main">
    <mc:Choice Requires="p14">
      <p:transition spd="slow" p14:dur="2000" advTm="24023"/>
    </mc:Choice>
    <mc:Fallback xmlns="">
      <p:transition spd="slow" advTm="2402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0DDB7E-23BA-7742-4E32-FD5AAA63421C}"/>
              </a:ext>
            </a:extLst>
          </p:cNvPr>
          <p:cNvSpPr>
            <a:spLocks noGrp="1"/>
          </p:cNvSpPr>
          <p:nvPr>
            <p:ph type="ctrTitle"/>
          </p:nvPr>
        </p:nvSpPr>
        <p:spPr>
          <a:xfrm>
            <a:off x="759162" y="251896"/>
            <a:ext cx="10733086" cy="617940"/>
          </a:xfrm>
        </p:spPr>
        <p:txBody>
          <a:bodyPr>
            <a:noAutofit/>
          </a:bodyPr>
          <a:lstStyle/>
          <a:p>
            <a:r>
              <a:rPr lang="en-US" sz="4000">
                <a:latin typeface="+mj-lt"/>
              </a:rPr>
              <a:t>Access to Information</a:t>
            </a:r>
          </a:p>
        </p:txBody>
      </p:sp>
      <p:sp>
        <p:nvSpPr>
          <p:cNvPr id="18" name="Content Placeholder 17">
            <a:extLst>
              <a:ext uri="{FF2B5EF4-FFF2-40B4-BE49-F238E27FC236}">
                <a16:creationId xmlns:a16="http://schemas.microsoft.com/office/drawing/2014/main" id="{604BA82D-AE76-8EEE-D34E-16D454E574E5}"/>
              </a:ext>
            </a:extLst>
          </p:cNvPr>
          <p:cNvSpPr>
            <a:spLocks noGrp="1"/>
          </p:cNvSpPr>
          <p:nvPr>
            <p:ph idx="12"/>
          </p:nvPr>
        </p:nvSpPr>
        <p:spPr>
          <a:xfrm>
            <a:off x="2362201" y="2344234"/>
            <a:ext cx="3904197" cy="1905000"/>
          </a:xfrm>
        </p:spPr>
        <p:txBody>
          <a:bodyPr/>
          <a:lstStyle/>
          <a:p>
            <a:pPr>
              <a:lnSpc>
                <a:spcPct val="150000"/>
              </a:lnSpc>
              <a:spcAft>
                <a:spcPts val="600"/>
              </a:spcAft>
              <a:buClr>
                <a:srgbClr val="007852"/>
              </a:buClr>
              <a:buSzPct val="100000"/>
              <a:buFont typeface="Wingdings" panose="05000000000000000000" pitchFamily="2" charset="2"/>
              <a:buChar char="ü"/>
            </a:pPr>
            <a:r>
              <a:rPr lang="en-US" sz="1600">
                <a:solidFill>
                  <a:srgbClr val="007852"/>
                </a:solidFill>
                <a:latin typeface="Trebuchet MS" panose="020B0603020202020204" pitchFamily="34" charset="0"/>
              </a:rPr>
              <a:t>Access your digital ID card</a:t>
            </a:r>
          </a:p>
          <a:p>
            <a:pPr>
              <a:lnSpc>
                <a:spcPct val="150000"/>
              </a:lnSpc>
              <a:spcAft>
                <a:spcPts val="600"/>
              </a:spcAft>
              <a:buClr>
                <a:srgbClr val="007852"/>
              </a:buClr>
              <a:buSzPct val="100000"/>
              <a:buFont typeface="Wingdings" panose="05000000000000000000" pitchFamily="2" charset="2"/>
              <a:buChar char="ü"/>
            </a:pPr>
            <a:r>
              <a:rPr lang="en-US" sz="1600">
                <a:solidFill>
                  <a:srgbClr val="007852"/>
                </a:solidFill>
                <a:latin typeface="Trebuchet MS" panose="020B0603020202020204" pitchFamily="34" charset="0"/>
              </a:rPr>
              <a:t>Benefits and out-of-pocket summary</a:t>
            </a:r>
          </a:p>
          <a:p>
            <a:pPr>
              <a:lnSpc>
                <a:spcPct val="150000"/>
              </a:lnSpc>
              <a:spcAft>
                <a:spcPts val="600"/>
              </a:spcAft>
              <a:buClr>
                <a:srgbClr val="007852"/>
              </a:buClr>
              <a:buSzPct val="100000"/>
              <a:buFont typeface="Wingdings" panose="05000000000000000000" pitchFamily="2" charset="2"/>
              <a:buChar char="ü"/>
            </a:pPr>
            <a:r>
              <a:rPr lang="en-US" sz="1600">
                <a:solidFill>
                  <a:srgbClr val="007852"/>
                </a:solidFill>
                <a:latin typeface="Trebuchet MS" panose="020B0603020202020204" pitchFamily="34" charset="0"/>
              </a:rPr>
              <a:t>Claims and EOB information </a:t>
            </a:r>
          </a:p>
          <a:p>
            <a:pPr>
              <a:lnSpc>
                <a:spcPct val="150000"/>
              </a:lnSpc>
              <a:spcAft>
                <a:spcPts val="600"/>
              </a:spcAft>
              <a:buClr>
                <a:srgbClr val="007852"/>
              </a:buClr>
              <a:buSzPct val="100000"/>
              <a:buFont typeface="Wingdings" panose="05000000000000000000" pitchFamily="2" charset="2"/>
              <a:buChar char="ü"/>
            </a:pPr>
            <a:r>
              <a:rPr lang="en-US" sz="1600">
                <a:solidFill>
                  <a:srgbClr val="007852"/>
                </a:solidFill>
                <a:latin typeface="Trebuchet MS" panose="020B0603020202020204" pitchFamily="34" charset="0"/>
              </a:rPr>
              <a:t>Provider directory and other tools</a:t>
            </a:r>
          </a:p>
        </p:txBody>
      </p:sp>
      <p:sp>
        <p:nvSpPr>
          <p:cNvPr id="4" name="Content Placeholder 3">
            <a:extLst>
              <a:ext uri="{FF2B5EF4-FFF2-40B4-BE49-F238E27FC236}">
                <a16:creationId xmlns:a16="http://schemas.microsoft.com/office/drawing/2014/main" id="{8A9ACECC-90D7-FF7F-83DD-CE2B913F2FE3}"/>
              </a:ext>
            </a:extLst>
          </p:cNvPr>
          <p:cNvSpPr>
            <a:spLocks noGrp="1"/>
          </p:cNvSpPr>
          <p:nvPr>
            <p:ph sz="quarter" idx="4294967295"/>
          </p:nvPr>
        </p:nvSpPr>
        <p:spPr>
          <a:xfrm>
            <a:off x="6776201" y="2344234"/>
            <a:ext cx="3780898" cy="2801434"/>
          </a:xfrm>
          <a:prstGeom prst="rect">
            <a:avLst/>
          </a:prstGeom>
        </p:spPr>
        <p:txBody>
          <a:bodyPr/>
          <a:lstStyle/>
          <a:p>
            <a:pPr marL="347472" indent="-347472">
              <a:lnSpc>
                <a:spcPct val="150000"/>
              </a:lnSpc>
              <a:buFont typeface="Wingdings" panose="05000000000000000000" pitchFamily="2" charset="2"/>
              <a:buChar char="ü"/>
            </a:pPr>
            <a:r>
              <a:rPr lang="en-US" sz="1600">
                <a:solidFill>
                  <a:srgbClr val="007852"/>
                </a:solidFill>
                <a:latin typeface="Trebuchet MS" panose="020B0603020202020204" pitchFamily="34" charset="0"/>
              </a:rPr>
              <a:t>myccok.com </a:t>
            </a:r>
          </a:p>
          <a:p>
            <a:pPr marL="747522" lvl="2" indent="-347472">
              <a:lnSpc>
                <a:spcPct val="150000"/>
              </a:lnSpc>
            </a:pPr>
            <a:r>
              <a:rPr lang="en-US" sz="1400">
                <a:solidFill>
                  <a:srgbClr val="007852"/>
                </a:solidFill>
                <a:latin typeface="Trebuchet MS" panose="020B0603020202020204" pitchFamily="34" charset="0"/>
              </a:rPr>
              <a:t>(same login as mobile app)</a:t>
            </a:r>
          </a:p>
          <a:p>
            <a:pPr marL="347472" indent="-347472">
              <a:lnSpc>
                <a:spcPct val="150000"/>
              </a:lnSpc>
              <a:buFont typeface="Wingdings" panose="05000000000000000000" pitchFamily="2" charset="2"/>
              <a:buChar char="ü"/>
            </a:pPr>
            <a:r>
              <a:rPr lang="en-US" sz="1600">
                <a:solidFill>
                  <a:srgbClr val="007852"/>
                </a:solidFill>
                <a:latin typeface="Trebuchet MS" panose="020B0603020202020204" pitchFamily="34" charset="0"/>
              </a:rPr>
              <a:t>Price Estimator</a:t>
            </a:r>
          </a:p>
          <a:p>
            <a:pPr marL="347472" indent="-347472">
              <a:lnSpc>
                <a:spcPct val="150000"/>
              </a:lnSpc>
              <a:buFont typeface="Wingdings" panose="05000000000000000000" pitchFamily="2" charset="2"/>
              <a:buChar char="ü"/>
            </a:pPr>
            <a:r>
              <a:rPr lang="en-US" sz="1600">
                <a:solidFill>
                  <a:srgbClr val="007852"/>
                </a:solidFill>
                <a:latin typeface="Trebuchet MS" panose="020B0603020202020204" pitchFamily="34" charset="0"/>
              </a:rPr>
              <a:t>Tax Documents</a:t>
            </a:r>
          </a:p>
          <a:p>
            <a:pPr marL="347472" indent="-347472">
              <a:lnSpc>
                <a:spcPct val="150000"/>
              </a:lnSpc>
              <a:buFont typeface="Wingdings" panose="05000000000000000000" pitchFamily="2" charset="2"/>
              <a:buChar char="ü"/>
            </a:pPr>
            <a:r>
              <a:rPr lang="en-US" sz="1600">
                <a:solidFill>
                  <a:srgbClr val="007852"/>
                </a:solidFill>
                <a:latin typeface="Trebuchet MS" panose="020B0603020202020204" pitchFamily="34" charset="0"/>
              </a:rPr>
              <a:t>Health Risk Assessment (HRA)</a:t>
            </a:r>
          </a:p>
          <a:p>
            <a:pPr marL="347472" indent="-347472">
              <a:lnSpc>
                <a:spcPct val="150000"/>
              </a:lnSpc>
              <a:buFont typeface="Wingdings" panose="05000000000000000000" pitchFamily="2" charset="2"/>
              <a:buChar char="ü"/>
            </a:pPr>
            <a:r>
              <a:rPr lang="en-US" sz="1600">
                <a:solidFill>
                  <a:srgbClr val="007852"/>
                </a:solidFill>
                <a:latin typeface="Trebuchet MS" panose="020B0603020202020204" pitchFamily="34" charset="0"/>
              </a:rPr>
              <a:t>Frequently Asked Questions</a:t>
            </a:r>
          </a:p>
          <a:p>
            <a:endParaRPr lang="en-US"/>
          </a:p>
        </p:txBody>
      </p:sp>
      <p:sp>
        <p:nvSpPr>
          <p:cNvPr id="8" name="Flowchart: Manual Input 7">
            <a:extLst>
              <a:ext uri="{FF2B5EF4-FFF2-40B4-BE49-F238E27FC236}">
                <a16:creationId xmlns:a16="http://schemas.microsoft.com/office/drawing/2014/main" id="{A563C34E-F708-D077-A9BF-94F1BC5DF201}"/>
              </a:ext>
            </a:extLst>
          </p:cNvPr>
          <p:cNvSpPr/>
          <p:nvPr/>
        </p:nvSpPr>
        <p:spPr>
          <a:xfrm>
            <a:off x="2362200" y="1513284"/>
            <a:ext cx="3505200" cy="713960"/>
          </a:xfrm>
          <a:prstGeom prst="flowChartManualInput">
            <a:avLst/>
          </a:prstGeom>
          <a:solidFill>
            <a:srgbClr val="0078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rebuchet MS"/>
                <a:ea typeface="+mn-ea"/>
                <a:cs typeface="+mn-cs"/>
              </a:rPr>
              <a:t>Mobile App</a:t>
            </a:r>
          </a:p>
        </p:txBody>
      </p:sp>
      <p:sp>
        <p:nvSpPr>
          <p:cNvPr id="11" name="Flowchart: Manual Input 10">
            <a:extLst>
              <a:ext uri="{FF2B5EF4-FFF2-40B4-BE49-F238E27FC236}">
                <a16:creationId xmlns:a16="http://schemas.microsoft.com/office/drawing/2014/main" id="{1C7CF400-7FA4-2AAC-7693-53669B24D1BC}"/>
              </a:ext>
            </a:extLst>
          </p:cNvPr>
          <p:cNvSpPr/>
          <p:nvPr/>
        </p:nvSpPr>
        <p:spPr>
          <a:xfrm>
            <a:off x="6781800" y="1513284"/>
            <a:ext cx="3505200" cy="713960"/>
          </a:xfrm>
          <a:prstGeom prst="flowChartManualInput">
            <a:avLst/>
          </a:prstGeom>
          <a:solidFill>
            <a:srgbClr val="0078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rebuchet MS"/>
                <a:ea typeface="+mn-ea"/>
                <a:cs typeface="+mn-cs"/>
              </a:rPr>
              <a:t>Member Portal</a:t>
            </a:r>
          </a:p>
        </p:txBody>
      </p:sp>
      <p:pic>
        <p:nvPicPr>
          <p:cNvPr id="15" name="Picture 14">
            <a:extLst>
              <a:ext uri="{FF2B5EF4-FFF2-40B4-BE49-F238E27FC236}">
                <a16:creationId xmlns:a16="http://schemas.microsoft.com/office/drawing/2014/main" id="{182FC654-C920-EFF5-4463-702236511A85}"/>
              </a:ext>
            </a:extLst>
          </p:cNvPr>
          <p:cNvPicPr>
            <a:picLocks noChangeAspect="1"/>
          </p:cNvPicPr>
          <p:nvPr/>
        </p:nvPicPr>
        <p:blipFill>
          <a:blip r:embed="rId2"/>
          <a:stretch>
            <a:fillRect/>
          </a:stretch>
        </p:blipFill>
        <p:spPr>
          <a:xfrm>
            <a:off x="1981200" y="4554034"/>
            <a:ext cx="4267200" cy="1579984"/>
          </a:xfrm>
          <a:prstGeom prst="rect">
            <a:avLst/>
          </a:prstGeom>
          <a:effectLst>
            <a:softEdge rad="31750"/>
          </a:effectLst>
        </p:spPr>
      </p:pic>
    </p:spTree>
    <p:extLst>
      <p:ext uri="{BB962C8B-B14F-4D97-AF65-F5344CB8AC3E}">
        <p14:creationId xmlns:p14="http://schemas.microsoft.com/office/powerpoint/2010/main" val="2658578193"/>
      </p:ext>
    </p:extLst>
  </p:cSld>
  <p:clrMapOvr>
    <a:masterClrMapping/>
  </p:clrMapOvr>
  <mc:AlternateContent xmlns:mc="http://schemas.openxmlformats.org/markup-compatibility/2006" xmlns:p14="http://schemas.microsoft.com/office/powerpoint/2010/main">
    <mc:Choice Requires="p14">
      <p:transition spd="slow" p14:dur="2000" advTm="58831"/>
    </mc:Choice>
    <mc:Fallback xmlns="">
      <p:transition spd="slow" advTm="5883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Internet with solid fill">
            <a:extLst>
              <a:ext uri="{FF2B5EF4-FFF2-40B4-BE49-F238E27FC236}">
                <a16:creationId xmlns:a16="http://schemas.microsoft.com/office/drawing/2014/main" id="{1751163C-25B5-D18A-17DD-F6D9E3240D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8845" y="4881156"/>
            <a:ext cx="856085" cy="856085"/>
          </a:xfrm>
          <a:prstGeom prst="rect">
            <a:avLst/>
          </a:prstGeom>
        </p:spPr>
      </p:pic>
      <p:pic>
        <p:nvPicPr>
          <p:cNvPr id="20" name="Graphic 19" descr="Medicine with solid fill">
            <a:extLst>
              <a:ext uri="{FF2B5EF4-FFF2-40B4-BE49-F238E27FC236}">
                <a16:creationId xmlns:a16="http://schemas.microsoft.com/office/drawing/2014/main" id="{CF81CD69-C96D-DA20-88DB-6D73B188D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401" y="2115126"/>
            <a:ext cx="856085" cy="856085"/>
          </a:xfrm>
          <a:prstGeom prst="rect">
            <a:avLst/>
          </a:prstGeom>
        </p:spPr>
      </p:pic>
      <p:pic>
        <p:nvPicPr>
          <p:cNvPr id="22" name="Graphic 21" descr="Call center with solid fill">
            <a:extLst>
              <a:ext uri="{FF2B5EF4-FFF2-40B4-BE49-F238E27FC236}">
                <a16:creationId xmlns:a16="http://schemas.microsoft.com/office/drawing/2014/main" id="{1A663246-5533-4D90-098E-02CEC8FB1F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2201" y="658659"/>
            <a:ext cx="856085" cy="856085"/>
          </a:xfrm>
          <a:prstGeom prst="rect">
            <a:avLst/>
          </a:prstGeom>
        </p:spPr>
      </p:pic>
      <p:pic>
        <p:nvPicPr>
          <p:cNvPr id="24" name="Graphic 23" descr="Stethoscope with solid fill">
            <a:extLst>
              <a:ext uri="{FF2B5EF4-FFF2-40B4-BE49-F238E27FC236}">
                <a16:creationId xmlns:a16="http://schemas.microsoft.com/office/drawing/2014/main" id="{A5A562D2-8F76-89D7-4774-B8B1D93C1A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8845" y="3540899"/>
            <a:ext cx="856085" cy="856085"/>
          </a:xfrm>
          <a:prstGeom prst="rect">
            <a:avLst/>
          </a:prstGeom>
        </p:spPr>
      </p:pic>
      <p:sp>
        <p:nvSpPr>
          <p:cNvPr id="26" name="TextBox 25">
            <a:extLst>
              <a:ext uri="{FF2B5EF4-FFF2-40B4-BE49-F238E27FC236}">
                <a16:creationId xmlns:a16="http://schemas.microsoft.com/office/drawing/2014/main" id="{63BFBFE1-B59B-E227-307C-D96FB9F6E30C}"/>
              </a:ext>
            </a:extLst>
          </p:cNvPr>
          <p:cNvSpPr txBox="1"/>
          <p:nvPr/>
        </p:nvSpPr>
        <p:spPr>
          <a:xfrm>
            <a:off x="7308032" y="578872"/>
            <a:ext cx="36647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a:ea typeface="+mn-ea"/>
                <a:cs typeface="+mn-cs"/>
              </a:rPr>
              <a:t>Customer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a:ea typeface="+mn-ea"/>
                <a:cs typeface="+mn-cs"/>
              </a:rPr>
              <a:t>918-594-5242 or 800-777-4890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a:ea typeface="+mn-ea"/>
                <a:cs typeface="+mn-cs"/>
              </a:rPr>
              <a:t>M - F (8 a.m. – 6 p.m.)</a:t>
            </a:r>
          </a:p>
        </p:txBody>
      </p:sp>
      <p:sp>
        <p:nvSpPr>
          <p:cNvPr id="27" name="TextBox 26">
            <a:extLst>
              <a:ext uri="{FF2B5EF4-FFF2-40B4-BE49-F238E27FC236}">
                <a16:creationId xmlns:a16="http://schemas.microsoft.com/office/drawing/2014/main" id="{3AD07868-7098-B236-F112-106395C73553}"/>
              </a:ext>
            </a:extLst>
          </p:cNvPr>
          <p:cNvSpPr txBox="1"/>
          <p:nvPr/>
        </p:nvSpPr>
        <p:spPr>
          <a:xfrm>
            <a:off x="7308032" y="2038999"/>
            <a:ext cx="3436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a:ea typeface="+mn-ea"/>
                <a:cs typeface="+mn-cs"/>
              </a:rPr>
              <a:t>Pharmacy Help Desk: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a:ea typeface="+mn-ea"/>
                <a:cs typeface="+mn-cs"/>
              </a:rPr>
              <a:t>877-293-8628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a:ea typeface="+mn-ea"/>
                <a:cs typeface="+mn-cs"/>
              </a:rPr>
              <a:t>Answered 24/7</a:t>
            </a:r>
          </a:p>
        </p:txBody>
      </p:sp>
      <p:sp>
        <p:nvSpPr>
          <p:cNvPr id="28" name="TextBox 27">
            <a:extLst>
              <a:ext uri="{FF2B5EF4-FFF2-40B4-BE49-F238E27FC236}">
                <a16:creationId xmlns:a16="http://schemas.microsoft.com/office/drawing/2014/main" id="{BF51110C-3012-9E4F-2393-CDC45B961829}"/>
              </a:ext>
            </a:extLst>
          </p:cNvPr>
          <p:cNvSpPr txBox="1"/>
          <p:nvPr/>
        </p:nvSpPr>
        <p:spPr>
          <a:xfrm>
            <a:off x="7308032" y="3461111"/>
            <a:ext cx="37409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a:ea typeface="+mn-ea"/>
                <a:cs typeface="+mn-cs"/>
              </a:rPr>
              <a:t>24-Hour Nurse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a:ea typeface="+mn-ea"/>
                <a:cs typeface="+mn-cs"/>
              </a:rPr>
              <a:t>918-594-5242 or 800-777-4890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a:ea typeface="+mn-ea"/>
                <a:cs typeface="+mn-cs"/>
              </a:rPr>
              <a:t>(Press option #5)</a:t>
            </a:r>
          </a:p>
        </p:txBody>
      </p:sp>
      <p:sp>
        <p:nvSpPr>
          <p:cNvPr id="29" name="TextBox 28">
            <a:extLst>
              <a:ext uri="{FF2B5EF4-FFF2-40B4-BE49-F238E27FC236}">
                <a16:creationId xmlns:a16="http://schemas.microsoft.com/office/drawing/2014/main" id="{352D501D-92A4-CDAF-66A1-B23DF9920799}"/>
              </a:ext>
            </a:extLst>
          </p:cNvPr>
          <p:cNvSpPr txBox="1"/>
          <p:nvPr/>
        </p:nvSpPr>
        <p:spPr>
          <a:xfrm>
            <a:off x="7308033" y="4881156"/>
            <a:ext cx="26510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rebuchet MS"/>
                <a:ea typeface="+mn-ea"/>
                <a:cs typeface="+mn-cs"/>
              </a:rPr>
              <a:t>Custom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52"/>
                </a:solidFill>
                <a:effectLst/>
                <a:uLnTx/>
                <a:uFillTx/>
                <a:latin typeface="Trebuchet MS"/>
                <a:ea typeface="+mn-ea"/>
                <a:cs typeface="+mn-cs"/>
                <a:hlinkClick r:id="rId10">
                  <a:extLst>
                    <a:ext uri="{A12FA001-AC4F-418D-AE19-62706E023703}">
                      <ahyp:hlinkClr xmlns:ahyp="http://schemas.microsoft.com/office/drawing/2018/hyperlinkcolor" val="tx"/>
                    </a:ext>
                  </a:extLst>
                </a:hlinkClick>
              </a:rPr>
              <a:t>state.ccok.com</a:t>
            </a:r>
            <a:endParaRPr kumimoji="0" lang="en-US" sz="1800" b="0" i="0" u="none" strike="noStrike" kern="1200" cap="none" spc="0" normalizeH="0" baseline="0" noProof="0">
              <a:ln>
                <a:noFill/>
              </a:ln>
              <a:solidFill>
                <a:srgbClr val="007852"/>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5" name="Picture 14" descr="Ascension St.  John">
            <a:extLst>
              <a:ext uri="{FF2B5EF4-FFF2-40B4-BE49-F238E27FC236}">
                <a16:creationId xmlns:a16="http://schemas.microsoft.com/office/drawing/2014/main" id="{17B34832-B2B1-57B6-6E38-D204B65D60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9737" y="825124"/>
            <a:ext cx="3287968" cy="5231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aint Francis Health System - Tulsa, Oklahoma">
            <a:extLst>
              <a:ext uri="{FF2B5EF4-FFF2-40B4-BE49-F238E27FC236}">
                <a16:creationId xmlns:a16="http://schemas.microsoft.com/office/drawing/2014/main" id="{F05D92B1-A90C-DE0A-850F-010094CF4A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9882" y="1644873"/>
            <a:ext cx="2211741" cy="77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D82E7C-1D84-2568-79E3-1810F7D8B9AD}"/>
              </a:ext>
            </a:extLst>
          </p:cNvPr>
          <p:cNvSpPr txBox="1"/>
          <p:nvPr/>
        </p:nvSpPr>
        <p:spPr>
          <a:xfrm>
            <a:off x="2089346" y="5459380"/>
            <a:ext cx="3708478" cy="977255"/>
          </a:xfrm>
          <a:prstGeom prst="rect">
            <a:avLst/>
          </a:prstGeom>
          <a:noFill/>
        </p:spPr>
        <p:txBody>
          <a:bodyPr wrap="square" rtlCol="0">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Calibri"/>
                <a:ea typeface="+mn-ea"/>
                <a:cs typeface="+mn-cs"/>
              </a:rPr>
              <a:t>Where </a:t>
            </a:r>
            <a:r>
              <a:rPr kumimoji="0" lang="en-US" sz="5400" b="0" i="1" u="none" strike="noStrike" kern="1200" cap="none" spc="0" normalizeH="0" baseline="0" noProof="0">
                <a:ln>
                  <a:noFill/>
                </a:ln>
                <a:solidFill>
                  <a:srgbClr val="FFFFFF"/>
                </a:solidFill>
                <a:effectLst/>
                <a:uLnTx/>
                <a:uFillTx/>
                <a:latin typeface="Calibri"/>
                <a:ea typeface="+mn-ea"/>
                <a:cs typeface="+mn-cs"/>
              </a:rPr>
              <a:t>Care</a:t>
            </a:r>
            <a:r>
              <a:rPr kumimoji="0" lang="en-US" sz="3600" b="0" i="1" u="none" strike="noStrike" kern="1200" cap="none" spc="0" normalizeH="0" baseline="0" noProof="0">
                <a:ln>
                  <a:noFill/>
                </a:ln>
                <a:solidFill>
                  <a:srgbClr val="FFFFFF"/>
                </a:solidFill>
                <a:effectLst/>
                <a:uLnTx/>
                <a:uFillTx/>
                <a:latin typeface="Calibri"/>
                <a:ea typeface="+mn-ea"/>
                <a:cs typeface="+mn-cs"/>
              </a:rPr>
              <a:t>       	means more.</a:t>
            </a:r>
          </a:p>
        </p:txBody>
      </p:sp>
      <p:pic>
        <p:nvPicPr>
          <p:cNvPr id="3" name="Picture 8">
            <a:extLst>
              <a:ext uri="{FF2B5EF4-FFF2-40B4-BE49-F238E27FC236}">
                <a16:creationId xmlns:a16="http://schemas.microsoft.com/office/drawing/2014/main" id="{ACF6656C-4AC5-502E-DFA8-A0C3620172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80105" y="3429001"/>
            <a:ext cx="2302129" cy="1439701"/>
          </a:xfrm>
          <a:prstGeom prst="rect">
            <a:avLst/>
          </a:prstGeom>
          <a:effectLst>
            <a:glow rad="660400">
              <a:srgbClr val="FFFFFF">
                <a:alpha val="52000"/>
              </a:srgbClr>
            </a:glow>
          </a:effectLst>
        </p:spPr>
      </p:pic>
    </p:spTree>
    <p:extLst>
      <p:ext uri="{BB962C8B-B14F-4D97-AF65-F5344CB8AC3E}">
        <p14:creationId xmlns:p14="http://schemas.microsoft.com/office/powerpoint/2010/main" val="2106236466"/>
      </p:ext>
    </p:extLst>
  </p:cSld>
  <p:clrMapOvr>
    <a:masterClrMapping/>
  </p:clrMapOvr>
  <mc:AlternateContent xmlns:mc="http://schemas.openxmlformats.org/markup-compatibility/2006" xmlns:p14="http://schemas.microsoft.com/office/powerpoint/2010/main">
    <mc:Choice Requires="p14">
      <p:transition spd="slow" p14:dur="2000" advTm="65554"/>
    </mc:Choice>
    <mc:Fallback xmlns="">
      <p:transition spd="slow" advTm="655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97E67-8A42-040B-1AB3-B5B8F9F2E93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567616" y="598103"/>
            <a:ext cx="2838540" cy="1483525"/>
          </a:xfrm>
          <a:prstGeom prst="rect">
            <a:avLst/>
          </a:prstGeom>
        </p:spPr>
      </p:pic>
      <p:sp>
        <p:nvSpPr>
          <p:cNvPr id="6" name="TextBox 5">
            <a:extLst>
              <a:ext uri="{FF2B5EF4-FFF2-40B4-BE49-F238E27FC236}">
                <a16:creationId xmlns:a16="http://schemas.microsoft.com/office/drawing/2014/main" id="{C37DADF8-0BE7-917E-B08D-391DE3EC4639}"/>
              </a:ext>
            </a:extLst>
          </p:cNvPr>
          <p:cNvSpPr txBox="1"/>
          <p:nvPr/>
        </p:nvSpPr>
        <p:spPr>
          <a:xfrm>
            <a:off x="520932" y="5096502"/>
            <a:ext cx="5886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STP26</a:t>
            </a:r>
          </a:p>
        </p:txBody>
      </p:sp>
      <p:sp>
        <p:nvSpPr>
          <p:cNvPr id="7" name="TextBox 6">
            <a:extLst>
              <a:ext uri="{FF2B5EF4-FFF2-40B4-BE49-F238E27FC236}">
                <a16:creationId xmlns:a16="http://schemas.microsoft.com/office/drawing/2014/main" id="{57CA6C33-0BB5-6C4F-7981-6379F6852B62}"/>
              </a:ext>
            </a:extLst>
          </p:cNvPr>
          <p:cNvSpPr txBox="1"/>
          <p:nvPr/>
        </p:nvSpPr>
        <p:spPr>
          <a:xfrm>
            <a:off x="4588338" y="5096502"/>
            <a:ext cx="1045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MLGMH26-ST</a:t>
            </a:r>
          </a:p>
        </p:txBody>
      </p:sp>
      <p:sp>
        <p:nvSpPr>
          <p:cNvPr id="8" name="Subtitle 2">
            <a:extLst>
              <a:ext uri="{FF2B5EF4-FFF2-40B4-BE49-F238E27FC236}">
                <a16:creationId xmlns:a16="http://schemas.microsoft.com/office/drawing/2014/main" id="{5A82F3A9-862C-D3F5-2635-EF7A7BD15E9B}"/>
              </a:ext>
            </a:extLst>
          </p:cNvPr>
          <p:cNvSpPr txBox="1">
            <a:spLocks/>
          </p:cNvSpPr>
          <p:nvPr/>
        </p:nvSpPr>
        <p:spPr>
          <a:xfrm>
            <a:off x="0" y="2401757"/>
            <a:ext cx="5973772" cy="2374616"/>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400" b="1" i="0" u="none" strike="noStrike" kern="1200" cap="none" spc="0" normalizeH="0" baseline="0" noProof="0">
                <a:ln>
                  <a:noFill/>
                </a:ln>
                <a:solidFill>
                  <a:srgbClr val="F1C063"/>
                </a:solidFill>
                <a:effectLst/>
                <a:uLnTx/>
                <a:uFillTx/>
                <a:latin typeface="Montserrat" pitchFamily="2" charset="0"/>
                <a:ea typeface="+mn-ea"/>
                <a:cs typeface="+mn-cs"/>
              </a:rPr>
              <a:t>STATE OF OKLAHOMA</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a:ln>
                  <a:noFill/>
                </a:ln>
                <a:solidFill>
                  <a:prstClr val="black"/>
                </a:solidFill>
                <a:effectLst/>
                <a:uLnTx/>
                <a:uFillTx/>
                <a:latin typeface="Montserrat" pitchFamily="2" charset="0"/>
                <a:ea typeface="+mn-ea"/>
                <a:cs typeface="+mn-cs"/>
              </a:rPr>
              <a:t>Education &amp; Government Employees Plan</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Montserrat" pitchFamily="2" charset="0"/>
                <a:ea typeface="+mn-ea"/>
                <a:cs typeface="+mn-cs"/>
              </a:rPr>
              <a:t>January 1-December 31, 2026</a:t>
            </a:r>
          </a:p>
        </p:txBody>
      </p:sp>
      <p:sp>
        <p:nvSpPr>
          <p:cNvPr id="2" name="Rectangle 1">
            <a:extLst>
              <a:ext uri="{FF2B5EF4-FFF2-40B4-BE49-F238E27FC236}">
                <a16:creationId xmlns:a16="http://schemas.microsoft.com/office/drawing/2014/main" id="{06780C76-FB10-DBEE-A3ED-9DFED1A1A49C}"/>
              </a:ext>
            </a:extLst>
          </p:cNvPr>
          <p:cNvSpPr/>
          <p:nvPr/>
        </p:nvSpPr>
        <p:spPr>
          <a:xfrm>
            <a:off x="9260601" y="6468306"/>
            <a:ext cx="1896306" cy="331393"/>
          </a:xfrm>
          <a:prstGeom prst="rect">
            <a:avLst/>
          </a:prstGeom>
          <a:solidFill>
            <a:srgbClr val="07AA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6053998"/>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27B629C-4E3E-86DA-6276-62A9E27270F3}"/>
              </a:ext>
            </a:extLst>
          </p:cNvPr>
          <p:cNvSpPr/>
          <p:nvPr/>
        </p:nvSpPr>
        <p:spPr>
          <a:xfrm>
            <a:off x="1474103" y="3121878"/>
            <a:ext cx="9243793" cy="1935524"/>
          </a:xfrm>
          <a:prstGeom prst="roundRect">
            <a:avLst/>
          </a:prstGeom>
          <a:solidFill>
            <a:srgbClr val="DFF4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1D644215-5820-AED9-B251-13BD3980FEE2}"/>
              </a:ext>
            </a:extLst>
          </p:cNvPr>
          <p:cNvSpPr txBox="1"/>
          <p:nvPr/>
        </p:nvSpPr>
        <p:spPr>
          <a:xfrm>
            <a:off x="2099770" y="3429000"/>
            <a:ext cx="19714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1C063"/>
                </a:solidFill>
                <a:effectLst/>
                <a:uLnTx/>
                <a:uFillTx/>
                <a:latin typeface="Montserrat" pitchFamily="2" charset="0"/>
                <a:ea typeface="+mn-ea"/>
                <a:cs typeface="+mn-cs"/>
              </a:rPr>
              <a:t>21</a:t>
            </a:r>
            <a:endParaRPr kumimoji="0" lang="en-US" sz="2200" b="0" i="0" u="none" strike="noStrike" kern="1200" cap="none" spc="0" normalizeH="0" baseline="0" noProof="0">
              <a:ln>
                <a:noFill/>
              </a:ln>
              <a:solidFill>
                <a:srgbClr val="F1C063"/>
              </a:solidFill>
              <a:effectLst/>
              <a:uLnTx/>
              <a:uFillTx/>
              <a:latin typeface="Montserrat" pitchFamily="2" charset="0"/>
              <a:ea typeface="+mn-ea"/>
              <a:cs typeface="+mn-cs"/>
            </a:endParaRPr>
          </a:p>
        </p:txBody>
      </p:sp>
      <p:sp>
        <p:nvSpPr>
          <p:cNvPr id="8" name="Subtitle 2">
            <a:extLst>
              <a:ext uri="{FF2B5EF4-FFF2-40B4-BE49-F238E27FC236}">
                <a16:creationId xmlns:a16="http://schemas.microsoft.com/office/drawing/2014/main" id="{CDC51CBE-C6AF-995B-9D50-D45620566C06}"/>
              </a:ext>
            </a:extLst>
          </p:cNvPr>
          <p:cNvSpPr txBox="1">
            <a:spLocks/>
          </p:cNvSpPr>
          <p:nvPr/>
        </p:nvSpPr>
        <p:spPr>
          <a:xfrm>
            <a:off x="1524000" y="865404"/>
            <a:ext cx="9144000" cy="1250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7AABD"/>
                </a:solidFill>
                <a:effectLst/>
                <a:uLnTx/>
                <a:uFillTx/>
                <a:latin typeface="Montserrat" pitchFamily="2" charset="0"/>
                <a:ea typeface="+mn-ea"/>
                <a:cs typeface="+mn-cs"/>
              </a:rPr>
              <a:t>Choose a plan that puts its </a:t>
            </a:r>
            <a:r>
              <a:rPr kumimoji="0" lang="en-US" sz="4400" b="0" i="0" u="none" strike="noStrike" kern="1200" cap="none" spc="0" normalizeH="0" baseline="0" noProof="0">
                <a:ln>
                  <a:noFill/>
                </a:ln>
                <a:solidFill>
                  <a:srgbClr val="F1C063"/>
                </a:solidFill>
                <a:effectLst/>
                <a:uLnTx/>
                <a:uFillTx/>
                <a:latin typeface="Montserrat" pitchFamily="2" charset="0"/>
                <a:ea typeface="+mn-ea"/>
                <a:cs typeface="+mn-cs"/>
              </a:rPr>
              <a:t>MEMBERS FIRST!</a:t>
            </a:r>
          </a:p>
        </p:txBody>
      </p:sp>
      <p:sp>
        <p:nvSpPr>
          <p:cNvPr id="12" name="TextBox 11">
            <a:extLst>
              <a:ext uri="{FF2B5EF4-FFF2-40B4-BE49-F238E27FC236}">
                <a16:creationId xmlns:a16="http://schemas.microsoft.com/office/drawing/2014/main" id="{7A515E3B-38C2-90B3-A80F-4244481419B8}"/>
              </a:ext>
            </a:extLst>
          </p:cNvPr>
          <p:cNvSpPr txBox="1"/>
          <p:nvPr/>
        </p:nvSpPr>
        <p:spPr>
          <a:xfrm>
            <a:off x="3405765" y="3634826"/>
            <a:ext cx="726223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Montserrat" pitchFamily="2" charset="0"/>
                <a:ea typeface="+mn-ea"/>
                <a:cs typeface="+mn-cs"/>
              </a:rPr>
              <a:t>continuous years of serving State of Oklahoma employees and educators!</a:t>
            </a:r>
          </a:p>
        </p:txBody>
      </p:sp>
    </p:spTree>
    <p:extLst>
      <p:ext uri="{BB962C8B-B14F-4D97-AF65-F5344CB8AC3E}">
        <p14:creationId xmlns:p14="http://schemas.microsoft.com/office/powerpoint/2010/main" val="1313111681"/>
      </p:ext>
    </p:extLst>
  </p:cSld>
  <p:clrMapOvr>
    <a:masterClrMapping/>
  </p:clrMapOvr>
  <mc:AlternateContent xmlns:mc="http://schemas.openxmlformats.org/markup-compatibility/2006" xmlns:p14="http://schemas.microsoft.com/office/powerpoint/2010/main">
    <mc:Choice Requires="p14">
      <p:transition p14:dur="0" advTm="37928"/>
    </mc:Choice>
    <mc:Fallback xmlns="">
      <p:transition advTm="3792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AB35-33A7-4846-837C-CA0A81374B0B}"/>
              </a:ext>
            </a:extLst>
          </p:cNvPr>
          <p:cNvSpPr>
            <a:spLocks noGrp="1"/>
          </p:cNvSpPr>
          <p:nvPr>
            <p:ph type="ctrTitle"/>
          </p:nvPr>
        </p:nvSpPr>
        <p:spPr/>
        <p:txBody>
          <a:bodyPr/>
          <a:lstStyle/>
          <a:p>
            <a:r>
              <a:rPr lang="en-US" b="0" i="0" u="none" strike="noStrike">
                <a:solidFill>
                  <a:srgbClr val="0070C0"/>
                </a:solidFill>
                <a:effectLst/>
                <a:latin typeface="Calibri Light" panose="020F0302020204030204" pitchFamily="34" charset="0"/>
              </a:rPr>
              <a:t>Plan Year 2026</a:t>
            </a:r>
            <a:br>
              <a:rPr lang="en-US" b="0" i="0">
                <a:solidFill>
                  <a:srgbClr val="000000"/>
                </a:solidFill>
                <a:effectLst/>
                <a:latin typeface="Calibri Light" panose="020F0302020204030204" pitchFamily="34" charset="0"/>
              </a:rPr>
            </a:br>
            <a:r>
              <a:rPr lang="en-US">
                <a:latin typeface="Calibri Light" panose="020F0302020204030204" pitchFamily="34" charset="0"/>
              </a:rPr>
              <a:t>Open Enrollment</a:t>
            </a:r>
            <a:endParaRPr lang="en-US"/>
          </a:p>
        </p:txBody>
      </p:sp>
      <p:sp>
        <p:nvSpPr>
          <p:cNvPr id="7" name="Subtitle 6">
            <a:extLst>
              <a:ext uri="{FF2B5EF4-FFF2-40B4-BE49-F238E27FC236}">
                <a16:creationId xmlns:a16="http://schemas.microsoft.com/office/drawing/2014/main" id="{95F3453C-4463-4851-B054-CF85A3045163}"/>
              </a:ext>
            </a:extLst>
          </p:cNvPr>
          <p:cNvSpPr>
            <a:spLocks noGrp="1"/>
          </p:cNvSpPr>
          <p:nvPr>
            <p:ph type="subTitle" idx="1"/>
          </p:nvPr>
        </p:nvSpPr>
        <p:spPr/>
        <p:txBody>
          <a:bodyPr vert="horz" lIns="91440" tIns="45720" rIns="91440" bIns="45720" rtlCol="0" anchor="t">
            <a:normAutofit/>
          </a:bodyPr>
          <a:lstStyle/>
          <a:p>
            <a:pPr algn="ctr" rtl="0" fontAlgn="base">
              <a:lnSpc>
                <a:spcPct val="100000"/>
              </a:lnSpc>
              <a:spcBef>
                <a:spcPts val="1200"/>
              </a:spcBef>
            </a:pPr>
            <a:r>
              <a:rPr lang="en-US" sz="2800" b="0" i="0" u="none" strike="noStrike">
                <a:solidFill>
                  <a:srgbClr val="3C3C3C"/>
                </a:solidFill>
                <a:effectLst/>
                <a:latin typeface="Calibri Light"/>
                <a:cs typeface="Calibri Light"/>
              </a:rPr>
              <a:t>Benefits partner training</a:t>
            </a:r>
          </a:p>
          <a:p>
            <a:pPr algn="ctr" rtl="0" fontAlgn="base">
              <a:lnSpc>
                <a:spcPct val="100000"/>
              </a:lnSpc>
              <a:spcBef>
                <a:spcPts val="1200"/>
              </a:spcBef>
            </a:pPr>
            <a:r>
              <a:rPr lang="en-US" sz="2000" b="0" i="0" u="none" strike="noStrike">
                <a:solidFill>
                  <a:srgbClr val="3C3C3C"/>
                </a:solidFill>
                <a:effectLst/>
                <a:latin typeface="Calibri Light"/>
                <a:cs typeface="Calibri Light"/>
              </a:rPr>
              <a:t>Employee Benefits Department</a:t>
            </a:r>
            <a:r>
              <a:rPr lang="en-US" sz="2000" b="0" i="0">
                <a:solidFill>
                  <a:srgbClr val="000000"/>
                </a:solidFill>
                <a:effectLst/>
                <a:latin typeface="Calibri Light"/>
                <a:cs typeface="Calibri Light"/>
              </a:rPr>
              <a:t>​</a:t>
            </a:r>
          </a:p>
          <a:p>
            <a:pPr fontAlgn="base">
              <a:lnSpc>
                <a:spcPct val="100000"/>
              </a:lnSpc>
              <a:spcBef>
                <a:spcPts val="0"/>
              </a:spcBef>
            </a:pPr>
            <a:r>
              <a:rPr lang="en-US" sz="2000" b="0" i="0" u="none" strike="noStrike">
                <a:solidFill>
                  <a:srgbClr val="3C3C3C"/>
                </a:solidFill>
                <a:effectLst/>
                <a:latin typeface="Calibri Light"/>
                <a:cs typeface="Calibri Light"/>
              </a:rPr>
              <a:t>Human Capital Management</a:t>
            </a:r>
            <a:endParaRPr lang="en-US" sz="2000"/>
          </a:p>
        </p:txBody>
      </p:sp>
    </p:spTree>
    <p:extLst>
      <p:ext uri="{BB962C8B-B14F-4D97-AF65-F5344CB8AC3E}">
        <p14:creationId xmlns:p14="http://schemas.microsoft.com/office/powerpoint/2010/main" val="34376127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33FE1D9-CB94-C3F0-EABB-DCC519E5A8E8}"/>
              </a:ext>
            </a:extLst>
          </p:cNvPr>
          <p:cNvSpPr txBox="1">
            <a:spLocks/>
          </p:cNvSpPr>
          <p:nvPr/>
        </p:nvSpPr>
        <p:spPr>
          <a:xfrm>
            <a:off x="1524000" y="494468"/>
            <a:ext cx="9144000" cy="643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F1C063"/>
                </a:solidFill>
                <a:effectLst/>
                <a:uLnTx/>
                <a:uFillTx/>
                <a:latin typeface="Montserrat" pitchFamily="2" charset="0"/>
                <a:ea typeface="+mn-ea"/>
                <a:cs typeface="+mn-cs"/>
              </a:rPr>
              <a:t>ELIGIBILITY &amp; SERVICE AREA</a:t>
            </a:r>
          </a:p>
        </p:txBody>
      </p:sp>
      <p:pic>
        <p:nvPicPr>
          <p:cNvPr id="12" name="Picture 11">
            <a:extLst>
              <a:ext uri="{FF2B5EF4-FFF2-40B4-BE49-F238E27FC236}">
                <a16:creationId xmlns:a16="http://schemas.microsoft.com/office/drawing/2014/main" id="{C9E61913-D41F-7AAB-9EC5-03297FC74A2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629588" y="1361703"/>
            <a:ext cx="8875042" cy="4292543"/>
          </a:xfrm>
          <a:prstGeom prst="rect">
            <a:avLst/>
          </a:prstGeom>
        </p:spPr>
      </p:pic>
      <p:sp>
        <p:nvSpPr>
          <p:cNvPr id="13" name="TextBox 12">
            <a:extLst>
              <a:ext uri="{FF2B5EF4-FFF2-40B4-BE49-F238E27FC236}">
                <a16:creationId xmlns:a16="http://schemas.microsoft.com/office/drawing/2014/main" id="{C67DA512-B54B-9E92-DE7C-612B22621784}"/>
              </a:ext>
            </a:extLst>
          </p:cNvPr>
          <p:cNvSpPr txBox="1"/>
          <p:nvPr/>
        </p:nvSpPr>
        <p:spPr>
          <a:xfrm>
            <a:off x="893135" y="2164149"/>
            <a:ext cx="4072270" cy="3204423"/>
          </a:xfrm>
          <a:prstGeom prst="roundRect">
            <a:avLst/>
          </a:prstGeom>
          <a:solidFill>
            <a:srgbClr val="DFF4F6"/>
          </a:solidFill>
          <a:effectLst>
            <a:outerShdw blurRad="50800" dist="38100" dir="2700000" algn="tl" rotWithShape="0">
              <a:prstClr val="black">
                <a:alpha val="40000"/>
              </a:prstClr>
            </a:outerShdw>
          </a:effectLst>
        </p:spPr>
        <p:txBody>
          <a:bodyPr wrap="square" rtlCol="0">
            <a:spAutoFit/>
          </a:bodyPr>
          <a:lstStyle/>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7AABD"/>
                </a:solidFill>
                <a:effectLst/>
                <a:uLnTx/>
                <a:uFillTx/>
                <a:latin typeface="Source Sans Pro" panose="020B0503030403020204" pitchFamily="34" charset="0"/>
                <a:ea typeface="+mn-ea"/>
                <a:cs typeface="+mn-cs"/>
              </a:rPr>
              <a:t>26 COUNTY SERVICE AREA</a:t>
            </a:r>
          </a:p>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Must be a permanent resident in our service area</a:t>
            </a:r>
          </a:p>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Must be a current State of Oklahoma employee and/or educator</a:t>
            </a:r>
          </a:p>
        </p:txBody>
      </p:sp>
    </p:spTree>
    <p:extLst>
      <p:ext uri="{BB962C8B-B14F-4D97-AF65-F5344CB8AC3E}">
        <p14:creationId xmlns:p14="http://schemas.microsoft.com/office/powerpoint/2010/main" val="653815461"/>
      </p:ext>
    </p:extLst>
  </p:cSld>
  <p:clrMapOvr>
    <a:masterClrMapping/>
  </p:clrMapOvr>
  <mc:AlternateContent xmlns:mc="http://schemas.openxmlformats.org/markup-compatibility/2006" xmlns:p14="http://schemas.microsoft.com/office/powerpoint/2010/main">
    <mc:Choice Requires="p14">
      <p:transition p14:dur="0" advTm="22602"/>
    </mc:Choice>
    <mc:Fallback xmlns="">
      <p:transition advTm="2260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FFC5212-4B7F-406E-40CC-1BB1F8D3D476}"/>
              </a:ext>
            </a:extLst>
          </p:cNvPr>
          <p:cNvSpPr txBox="1">
            <a:spLocks/>
          </p:cNvSpPr>
          <p:nvPr/>
        </p:nvSpPr>
        <p:spPr>
          <a:xfrm>
            <a:off x="689344" y="174907"/>
            <a:ext cx="10813312" cy="1057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1C063"/>
                </a:solidFill>
                <a:effectLst/>
                <a:uLnTx/>
                <a:uFillTx/>
                <a:latin typeface="Montserrat" pitchFamily="2" charset="0"/>
                <a:ea typeface="+mn-ea"/>
                <a:cs typeface="+mn-cs"/>
              </a:rPr>
              <a:t>2026 State of Oklahoma Employees and Educators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7AABD"/>
                </a:solidFill>
                <a:effectLst/>
                <a:uLnTx/>
                <a:uFillTx/>
                <a:latin typeface="Montserrat" pitchFamily="2" charset="0"/>
                <a:ea typeface="+mn-ea"/>
                <a:cs typeface="+mn-cs"/>
              </a:rPr>
              <a:t>Key Plan Benefits</a:t>
            </a:r>
          </a:p>
        </p:txBody>
      </p:sp>
      <p:graphicFrame>
        <p:nvGraphicFramePr>
          <p:cNvPr id="5" name="Table 5">
            <a:extLst>
              <a:ext uri="{FF2B5EF4-FFF2-40B4-BE49-F238E27FC236}">
                <a16:creationId xmlns:a16="http://schemas.microsoft.com/office/drawing/2014/main" id="{AE734796-FAB6-D3EE-B9B6-4510940E5E27}"/>
              </a:ext>
            </a:extLst>
          </p:cNvPr>
          <p:cNvGraphicFramePr>
            <a:graphicFrameLocks noGrp="1"/>
          </p:cNvGraphicFramePr>
          <p:nvPr/>
        </p:nvGraphicFramePr>
        <p:xfrm>
          <a:off x="689343" y="1392891"/>
          <a:ext cx="10813312" cy="4297680"/>
        </p:xfrm>
        <a:graphic>
          <a:graphicData uri="http://schemas.openxmlformats.org/drawingml/2006/table">
            <a:tbl>
              <a:tblPr firstRow="1" bandRow="1">
                <a:tableStyleId>{5C22544A-7EE6-4342-B048-85BDC9FD1C3A}</a:tableStyleId>
              </a:tblPr>
              <a:tblGrid>
                <a:gridCol w="5406656">
                  <a:extLst>
                    <a:ext uri="{9D8B030D-6E8A-4147-A177-3AD203B41FA5}">
                      <a16:colId xmlns:a16="http://schemas.microsoft.com/office/drawing/2014/main" val="2372117515"/>
                    </a:ext>
                  </a:extLst>
                </a:gridCol>
                <a:gridCol w="5406656">
                  <a:extLst>
                    <a:ext uri="{9D8B030D-6E8A-4147-A177-3AD203B41FA5}">
                      <a16:colId xmlns:a16="http://schemas.microsoft.com/office/drawing/2014/main" val="124001018"/>
                    </a:ext>
                  </a:extLst>
                </a:gridCol>
              </a:tblGrid>
              <a:tr h="457200">
                <a:tc>
                  <a:txBody>
                    <a:bodyPr/>
                    <a:lstStyle/>
                    <a:p>
                      <a:pPr algn="ctr"/>
                      <a:r>
                        <a:rPr lang="en-US" sz="1800">
                          <a:latin typeface="Sofia Pro" panose="00000500000000000000" pitchFamily="50" charset="0"/>
                        </a:rPr>
                        <a:t>Benefit</a:t>
                      </a:r>
                    </a:p>
                  </a:txBody>
                  <a:tcPr anchor="ctr">
                    <a:solidFill>
                      <a:srgbClr val="07AABD"/>
                    </a:solidFill>
                  </a:tcPr>
                </a:tc>
                <a:tc>
                  <a:txBody>
                    <a:bodyPr/>
                    <a:lstStyle/>
                    <a:p>
                      <a:pPr algn="ctr"/>
                      <a:r>
                        <a:rPr lang="en-US" sz="1800">
                          <a:latin typeface="Sofia Pro" panose="00000500000000000000" pitchFamily="50" charset="0"/>
                        </a:rPr>
                        <a:t>Copay</a:t>
                      </a:r>
                    </a:p>
                  </a:txBody>
                  <a:tcPr anchor="ctr">
                    <a:solidFill>
                      <a:srgbClr val="07AABD"/>
                    </a:solidFill>
                  </a:tcPr>
                </a:tc>
                <a:extLst>
                  <a:ext uri="{0D108BD9-81ED-4DB2-BD59-A6C34878D82A}">
                    <a16:rowId xmlns:a16="http://schemas.microsoft.com/office/drawing/2014/main" val="113330857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Source Sans Pro" panose="020B0503030403020204" pitchFamily="34" charset="0"/>
                        </a:rPr>
                        <a:t>Primary Care Physician Visit</a:t>
                      </a:r>
                    </a:p>
                  </a:txBody>
                  <a:tcPr anchor="ctr">
                    <a:solidFill>
                      <a:srgbClr val="DFF4F6"/>
                    </a:solidFill>
                  </a:tcPr>
                </a:tc>
                <a:tc>
                  <a:txBody>
                    <a:bodyPr/>
                    <a:lstStyle/>
                    <a:p>
                      <a:pPr algn="ctr"/>
                      <a:r>
                        <a:rPr lang="en-US" sz="1400">
                          <a:solidFill>
                            <a:schemeClr val="tx1"/>
                          </a:solidFill>
                          <a:latin typeface="Source Sans Pro" panose="020B0503030403020204" pitchFamily="34" charset="0"/>
                        </a:rPr>
                        <a:t>$0 copay for unlimited visits</a:t>
                      </a:r>
                    </a:p>
                  </a:txBody>
                  <a:tcPr anchor="ctr">
                    <a:solidFill>
                      <a:srgbClr val="DFF4F6"/>
                    </a:solidFill>
                  </a:tcPr>
                </a:tc>
                <a:extLst>
                  <a:ext uri="{0D108BD9-81ED-4DB2-BD59-A6C34878D82A}">
                    <a16:rowId xmlns:a16="http://schemas.microsoft.com/office/drawing/2014/main" val="3208049465"/>
                  </a:ext>
                </a:extLst>
              </a:tr>
              <a:tr h="457200">
                <a:tc>
                  <a:txBody>
                    <a:bodyPr/>
                    <a:lstStyle/>
                    <a:p>
                      <a:pPr algn="ctr"/>
                      <a:r>
                        <a:rPr lang="en-US" sz="1400" b="1">
                          <a:solidFill>
                            <a:schemeClr val="tx1"/>
                          </a:solidFill>
                          <a:latin typeface="Source Sans Pro" panose="020B0503030403020204" pitchFamily="34" charset="0"/>
                        </a:rPr>
                        <a:t>Specialist Visits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Source Sans Pro" panose="020B0503030403020204" pitchFamily="34" charset="0"/>
                        </a:rPr>
                        <a:t>$50 copay</a:t>
                      </a:r>
                    </a:p>
                  </a:txBody>
                  <a:tcPr anchor="ctr">
                    <a:noFill/>
                  </a:tcPr>
                </a:tc>
                <a:extLst>
                  <a:ext uri="{0D108BD9-81ED-4DB2-BD59-A6C34878D82A}">
                    <a16:rowId xmlns:a16="http://schemas.microsoft.com/office/drawing/2014/main" val="3568069074"/>
                  </a:ext>
                </a:extLst>
              </a:tr>
              <a:tr h="457200">
                <a:tc>
                  <a:txBody>
                    <a:bodyPr/>
                    <a:lstStyle/>
                    <a:p>
                      <a:pPr algn="ctr"/>
                      <a:r>
                        <a:rPr lang="en-US" sz="1400" b="1">
                          <a:solidFill>
                            <a:schemeClr val="tx1"/>
                          </a:solidFill>
                          <a:latin typeface="Source Sans Pro" panose="020B0503030403020204" pitchFamily="34" charset="0"/>
                        </a:rPr>
                        <a:t>X-Rays &amp; Labs</a:t>
                      </a:r>
                    </a:p>
                  </a:txBody>
                  <a:tcPr anchor="ctr">
                    <a:solidFill>
                      <a:srgbClr val="DFF4F6"/>
                    </a:solidFill>
                  </a:tcPr>
                </a:tc>
                <a:tc>
                  <a:txBody>
                    <a:bodyPr/>
                    <a:lstStyle/>
                    <a:p>
                      <a:pPr algn="ctr"/>
                      <a:r>
                        <a:rPr lang="en-US" sz="1400">
                          <a:solidFill>
                            <a:schemeClr val="tx1"/>
                          </a:solidFill>
                          <a:latin typeface="Source Sans Pro" panose="020B0503030403020204" pitchFamily="34" charset="0"/>
                        </a:rPr>
                        <a:t>$10 copay</a:t>
                      </a:r>
                    </a:p>
                  </a:txBody>
                  <a:tcPr anchor="ctr">
                    <a:solidFill>
                      <a:srgbClr val="DFF4F6"/>
                    </a:solidFill>
                  </a:tcPr>
                </a:tc>
                <a:extLst>
                  <a:ext uri="{0D108BD9-81ED-4DB2-BD59-A6C34878D82A}">
                    <a16:rowId xmlns:a16="http://schemas.microsoft.com/office/drawing/2014/main" val="41237086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Source Sans Pro" panose="020B0503030403020204" pitchFamily="34" charset="0"/>
                        </a:rPr>
                        <a:t>Physical Therapy</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Source Sans Pro" panose="020B0503030403020204" pitchFamily="34" charset="0"/>
                        </a:rPr>
                        <a:t>$35 copay</a:t>
                      </a:r>
                    </a:p>
                  </a:txBody>
                  <a:tcPr anchor="ctr">
                    <a:noFill/>
                  </a:tcPr>
                </a:tc>
                <a:extLst>
                  <a:ext uri="{0D108BD9-81ED-4DB2-BD59-A6C34878D82A}">
                    <a16:rowId xmlns:a16="http://schemas.microsoft.com/office/drawing/2014/main" val="45576188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Source Sans Pro" panose="020B0503030403020204" pitchFamily="34" charset="0"/>
                        </a:rPr>
                        <a:t>Urgent Care</a:t>
                      </a:r>
                    </a:p>
                  </a:txBody>
                  <a:tcPr anchor="ctr">
                    <a:solidFill>
                      <a:srgbClr val="DFF4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Source Sans Pro" panose="020B0503030403020204" pitchFamily="34" charset="0"/>
                        </a:rPr>
                        <a:t>$25 copay</a:t>
                      </a:r>
                    </a:p>
                  </a:txBody>
                  <a:tcPr anchor="ctr">
                    <a:solidFill>
                      <a:srgbClr val="DFF4F6"/>
                    </a:solidFill>
                  </a:tcPr>
                </a:tc>
                <a:extLst>
                  <a:ext uri="{0D108BD9-81ED-4DB2-BD59-A6C34878D82A}">
                    <a16:rowId xmlns:a16="http://schemas.microsoft.com/office/drawing/2014/main" val="2130170123"/>
                  </a:ext>
                </a:extLst>
              </a:tr>
              <a:tr h="457200">
                <a:tc>
                  <a:txBody>
                    <a:bodyPr/>
                    <a:lstStyle/>
                    <a:p>
                      <a:pPr algn="ctr"/>
                      <a:r>
                        <a:rPr lang="en-US" sz="1400" b="1">
                          <a:solidFill>
                            <a:schemeClr val="tx1"/>
                          </a:solidFill>
                          <a:latin typeface="Source Sans Pro" panose="020B0503030403020204" pitchFamily="34" charset="0"/>
                        </a:rPr>
                        <a:t>Specialty Scans </a:t>
                      </a:r>
                    </a:p>
                  </a:txBody>
                  <a:tcPr anchor="ctr">
                    <a:noFill/>
                  </a:tcPr>
                </a:tc>
                <a:tc>
                  <a:txBody>
                    <a:bodyPr/>
                    <a:lstStyle/>
                    <a:p>
                      <a:pPr algn="ctr"/>
                      <a:r>
                        <a:rPr lang="en-US" sz="1400">
                          <a:solidFill>
                            <a:schemeClr val="tx1"/>
                          </a:solidFill>
                          <a:latin typeface="Source Sans Pro" panose="020B0503030403020204" pitchFamily="34" charset="0"/>
                        </a:rPr>
                        <a:t>$250 copay preferred facility</a:t>
                      </a:r>
                    </a:p>
                    <a:p>
                      <a:pPr algn="ctr"/>
                      <a:r>
                        <a:rPr lang="en-US" sz="1400">
                          <a:solidFill>
                            <a:schemeClr val="tx1"/>
                          </a:solidFill>
                          <a:latin typeface="Source Sans Pro" panose="020B0503030403020204" pitchFamily="34" charset="0"/>
                        </a:rPr>
                        <a:t>$750 copay non-preferred facility</a:t>
                      </a:r>
                    </a:p>
                  </a:txBody>
                  <a:tcPr anchor="ctr">
                    <a:noFill/>
                  </a:tcPr>
                </a:tc>
                <a:extLst>
                  <a:ext uri="{0D108BD9-81ED-4DB2-BD59-A6C34878D82A}">
                    <a16:rowId xmlns:a16="http://schemas.microsoft.com/office/drawing/2014/main" val="587846935"/>
                  </a:ext>
                </a:extLst>
              </a:tr>
              <a:tr h="457200">
                <a:tc>
                  <a:txBody>
                    <a:bodyPr/>
                    <a:lstStyle/>
                    <a:p>
                      <a:pPr algn="ctr"/>
                      <a:r>
                        <a:rPr lang="en-US" sz="1400" b="1">
                          <a:solidFill>
                            <a:schemeClr val="tx1"/>
                          </a:solidFill>
                          <a:latin typeface="Source Sans Pro" panose="020B0503030403020204" pitchFamily="34" charset="0"/>
                        </a:rPr>
                        <a:t>Outpatient Surgery</a:t>
                      </a:r>
                    </a:p>
                  </a:txBody>
                  <a:tcPr anchor="ctr">
                    <a:solidFill>
                      <a:srgbClr val="DFF4F6"/>
                    </a:solidFill>
                  </a:tcPr>
                </a:tc>
                <a:tc>
                  <a:txBody>
                    <a:bodyPr/>
                    <a:lstStyle/>
                    <a:p>
                      <a:pPr algn="ctr"/>
                      <a:r>
                        <a:rPr lang="en-US" sz="1400">
                          <a:solidFill>
                            <a:schemeClr val="tx1"/>
                          </a:solidFill>
                          <a:latin typeface="Source Sans Pro" panose="020B0503030403020204" pitchFamily="34" charset="0"/>
                        </a:rPr>
                        <a:t>$300 copay preferred facility</a:t>
                      </a:r>
                    </a:p>
                    <a:p>
                      <a:pPr algn="ctr"/>
                      <a:r>
                        <a:rPr lang="en-US" sz="1400">
                          <a:solidFill>
                            <a:schemeClr val="tx1"/>
                          </a:solidFill>
                          <a:latin typeface="Source Sans Pro" panose="020B0503030403020204" pitchFamily="34" charset="0"/>
                        </a:rPr>
                        <a:t>$800 copay non-preferred facility</a:t>
                      </a:r>
                    </a:p>
                  </a:txBody>
                  <a:tcPr anchor="ctr">
                    <a:solidFill>
                      <a:srgbClr val="DFF4F6"/>
                    </a:solidFill>
                  </a:tcPr>
                </a:tc>
                <a:extLst>
                  <a:ext uri="{0D108BD9-81ED-4DB2-BD59-A6C34878D82A}">
                    <a16:rowId xmlns:a16="http://schemas.microsoft.com/office/drawing/2014/main" val="505241246"/>
                  </a:ext>
                </a:extLst>
              </a:tr>
              <a:tr h="457200">
                <a:tc>
                  <a:txBody>
                    <a:bodyPr/>
                    <a:lstStyle/>
                    <a:p>
                      <a:pPr algn="ctr"/>
                      <a:r>
                        <a:rPr lang="en-US" sz="1400" b="1">
                          <a:solidFill>
                            <a:schemeClr val="tx1"/>
                          </a:solidFill>
                          <a:latin typeface="Source Sans Pro" panose="020B0503030403020204" pitchFamily="34" charset="0"/>
                        </a:rPr>
                        <a:t>Inpatient Hospital</a:t>
                      </a:r>
                    </a:p>
                  </a:txBody>
                  <a:tcPr anchor="ctr">
                    <a:noFill/>
                  </a:tcPr>
                </a:tc>
                <a:tc>
                  <a:txBody>
                    <a:bodyPr/>
                    <a:lstStyle/>
                    <a:p>
                      <a:pPr algn="ctr"/>
                      <a:r>
                        <a:rPr lang="en-US" sz="1400">
                          <a:solidFill>
                            <a:schemeClr val="tx1"/>
                          </a:solidFill>
                          <a:latin typeface="Source Sans Pro" panose="020B0503030403020204" pitchFamily="34" charset="0"/>
                        </a:rPr>
                        <a:t>$300 copay per day</a:t>
                      </a:r>
                    </a:p>
                    <a:p>
                      <a:pPr algn="ctr"/>
                      <a:r>
                        <a:rPr lang="en-US" sz="1400">
                          <a:solidFill>
                            <a:schemeClr val="tx1"/>
                          </a:solidFill>
                          <a:latin typeface="Source Sans Pro" panose="020B0503030403020204" pitchFamily="34" charset="0"/>
                        </a:rPr>
                        <a:t>$900 maximum copay per admission</a:t>
                      </a:r>
                    </a:p>
                  </a:txBody>
                  <a:tcPr anchor="ctr">
                    <a:noFill/>
                  </a:tcPr>
                </a:tc>
                <a:extLst>
                  <a:ext uri="{0D108BD9-81ED-4DB2-BD59-A6C34878D82A}">
                    <a16:rowId xmlns:a16="http://schemas.microsoft.com/office/drawing/2014/main" val="3306387264"/>
                  </a:ext>
                </a:extLst>
              </a:tr>
            </a:tbl>
          </a:graphicData>
        </a:graphic>
      </p:graphicFrame>
      <p:sp>
        <p:nvSpPr>
          <p:cNvPr id="7" name="Subtitle 2">
            <a:extLst>
              <a:ext uri="{FF2B5EF4-FFF2-40B4-BE49-F238E27FC236}">
                <a16:creationId xmlns:a16="http://schemas.microsoft.com/office/drawing/2014/main" id="{B53C364A-3C46-B616-383E-D325F6A708BD}"/>
              </a:ext>
            </a:extLst>
          </p:cNvPr>
          <p:cNvSpPr txBox="1">
            <a:spLocks/>
          </p:cNvSpPr>
          <p:nvPr/>
        </p:nvSpPr>
        <p:spPr>
          <a:xfrm>
            <a:off x="1391092" y="5696377"/>
            <a:ext cx="9409813" cy="222690"/>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SofiaPro-Light" panose="00000400000000000000" pitchFamily="50" charset="0"/>
                <a:ea typeface="+mn-ea"/>
                <a:cs typeface="+mn-cs"/>
              </a:rPr>
              <a:t>Out-of-network care is not covered except for </a:t>
            </a:r>
            <a:r>
              <a:rPr kumimoji="0" lang="en-US" sz="11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emergency</a:t>
            </a:r>
            <a:r>
              <a:rPr kumimoji="0" lang="en-US" sz="1100" b="0" i="0" u="none" strike="noStrike" kern="1200" cap="none" spc="0" normalizeH="0" baseline="0" noProof="0">
                <a:ln>
                  <a:noFill/>
                </a:ln>
                <a:solidFill>
                  <a:prstClr val="black"/>
                </a:solidFill>
                <a:effectLst/>
                <a:uLnTx/>
                <a:uFillTx/>
                <a:latin typeface="SofiaPro-Light" panose="00000400000000000000" pitchFamily="50" charset="0"/>
                <a:ea typeface="+mn-ea"/>
                <a:cs typeface="+mn-cs"/>
              </a:rPr>
              <a:t> or urgent care situations.</a:t>
            </a:r>
          </a:p>
        </p:txBody>
      </p:sp>
      <p:pic>
        <p:nvPicPr>
          <p:cNvPr id="4" name="Graphic 3" descr="Doctor female with solid fill">
            <a:extLst>
              <a:ext uri="{FF2B5EF4-FFF2-40B4-BE49-F238E27FC236}">
                <a16:creationId xmlns:a16="http://schemas.microsoft.com/office/drawing/2014/main" id="{DC5224D2-2B4A-8BB6-6345-6964F1AA86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36652" y="1858329"/>
            <a:ext cx="421757" cy="421757"/>
          </a:xfrm>
          <a:prstGeom prst="rect">
            <a:avLst/>
          </a:prstGeom>
        </p:spPr>
      </p:pic>
      <p:pic>
        <p:nvPicPr>
          <p:cNvPr id="9" name="Graphic 8" descr="Doctor male with solid fill">
            <a:extLst>
              <a:ext uri="{FF2B5EF4-FFF2-40B4-BE49-F238E27FC236}">
                <a16:creationId xmlns:a16="http://schemas.microsoft.com/office/drawing/2014/main" id="{B9423820-E135-2F23-D43A-D0B2032DA6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2203" y="2301352"/>
            <a:ext cx="421757" cy="421757"/>
          </a:xfrm>
          <a:prstGeom prst="rect">
            <a:avLst/>
          </a:prstGeom>
        </p:spPr>
      </p:pic>
      <p:pic>
        <p:nvPicPr>
          <p:cNvPr id="12" name="Graphic 11" descr="Beaker with solid fill">
            <a:extLst>
              <a:ext uri="{FF2B5EF4-FFF2-40B4-BE49-F238E27FC236}">
                <a16:creationId xmlns:a16="http://schemas.microsoft.com/office/drawing/2014/main" id="{77C32CF9-89DF-85E9-887C-187143E92C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947" y="2752569"/>
            <a:ext cx="384013" cy="384013"/>
          </a:xfrm>
          <a:prstGeom prst="rect">
            <a:avLst/>
          </a:prstGeom>
        </p:spPr>
      </p:pic>
      <p:pic>
        <p:nvPicPr>
          <p:cNvPr id="14" name="Graphic 13" descr="Eye Scan with solid fill">
            <a:extLst>
              <a:ext uri="{FF2B5EF4-FFF2-40B4-BE49-F238E27FC236}">
                <a16:creationId xmlns:a16="http://schemas.microsoft.com/office/drawing/2014/main" id="{7AC187E7-AE15-75CB-0A3A-F59ABC8B64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13556" y="4164269"/>
            <a:ext cx="457199" cy="457199"/>
          </a:xfrm>
          <a:prstGeom prst="rect">
            <a:avLst/>
          </a:prstGeom>
        </p:spPr>
      </p:pic>
      <p:pic>
        <p:nvPicPr>
          <p:cNvPr id="16" name="Graphic 15" descr="Man with cane with solid fill">
            <a:extLst>
              <a:ext uri="{FF2B5EF4-FFF2-40B4-BE49-F238E27FC236}">
                <a16:creationId xmlns:a16="http://schemas.microsoft.com/office/drawing/2014/main" id="{EA17107B-52BF-3749-481A-3723995571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3766" y="3211719"/>
            <a:ext cx="421758" cy="421758"/>
          </a:xfrm>
          <a:prstGeom prst="rect">
            <a:avLst/>
          </a:prstGeom>
        </p:spPr>
      </p:pic>
      <p:pic>
        <p:nvPicPr>
          <p:cNvPr id="18" name="Graphic 17" descr="Inpatient with solid fill">
            <a:extLst>
              <a:ext uri="{FF2B5EF4-FFF2-40B4-BE49-F238E27FC236}">
                <a16:creationId xmlns:a16="http://schemas.microsoft.com/office/drawing/2014/main" id="{6408EFBA-87E4-CAA4-2819-C110338090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6171" y="4650794"/>
            <a:ext cx="457199" cy="457199"/>
          </a:xfrm>
          <a:prstGeom prst="rect">
            <a:avLst/>
          </a:prstGeom>
        </p:spPr>
      </p:pic>
      <p:pic>
        <p:nvPicPr>
          <p:cNvPr id="20" name="Graphic 19" descr="Hospital with solid fill">
            <a:extLst>
              <a:ext uri="{FF2B5EF4-FFF2-40B4-BE49-F238E27FC236}">
                <a16:creationId xmlns:a16="http://schemas.microsoft.com/office/drawing/2014/main" id="{C88AF78B-5BD5-9ED8-9589-0A0B87097A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01347" y="5145188"/>
            <a:ext cx="457199" cy="457199"/>
          </a:xfrm>
          <a:prstGeom prst="rect">
            <a:avLst/>
          </a:prstGeom>
        </p:spPr>
      </p:pic>
      <p:pic>
        <p:nvPicPr>
          <p:cNvPr id="22" name="Graphic 21" descr="Ambulance with solid fill">
            <a:extLst>
              <a:ext uri="{FF2B5EF4-FFF2-40B4-BE49-F238E27FC236}">
                <a16:creationId xmlns:a16="http://schemas.microsoft.com/office/drawing/2014/main" id="{EF23DA9E-1EC0-9FA4-F355-4CAEBCD818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78857" y="3713601"/>
            <a:ext cx="421757" cy="421757"/>
          </a:xfrm>
          <a:prstGeom prst="rect">
            <a:avLst/>
          </a:prstGeom>
        </p:spPr>
      </p:pic>
    </p:spTree>
    <p:extLst>
      <p:ext uri="{BB962C8B-B14F-4D97-AF65-F5344CB8AC3E}">
        <p14:creationId xmlns:p14="http://schemas.microsoft.com/office/powerpoint/2010/main" val="4187547860"/>
      </p:ext>
    </p:extLst>
  </p:cSld>
  <p:clrMapOvr>
    <a:masterClrMapping/>
  </p:clrMapOvr>
  <mc:AlternateContent xmlns:mc="http://schemas.openxmlformats.org/markup-compatibility/2006" xmlns:p14="http://schemas.microsoft.com/office/powerpoint/2010/main">
    <mc:Choice Requires="p14">
      <p:transition p14:dur="0" advTm="63144"/>
    </mc:Choice>
    <mc:Fallback xmlns="">
      <p:transition advTm="6314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DFE9C9-890E-4ED2-B057-9BAD8D799153}"/>
              </a:ext>
            </a:extLst>
          </p:cNvPr>
          <p:cNvSpPr txBox="1">
            <a:spLocks/>
          </p:cNvSpPr>
          <p:nvPr/>
        </p:nvSpPr>
        <p:spPr>
          <a:xfrm>
            <a:off x="671512" y="251585"/>
            <a:ext cx="10848975" cy="1410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F1C063"/>
                </a:solidFill>
                <a:effectLst/>
                <a:uLnTx/>
                <a:uFillTx/>
                <a:latin typeface="Montserrat" pitchFamily="2" charset="0"/>
                <a:ea typeface="+mn-ea"/>
                <a:cs typeface="+mn-cs"/>
              </a:rPr>
              <a:t>STAY AHEAD </a:t>
            </a:r>
            <a:r>
              <a:rPr kumimoji="0" lang="en-US" sz="4400" b="0" i="0" u="none" strike="noStrike" kern="1200" cap="none" spc="0" normalizeH="0" baseline="0" noProof="0">
                <a:ln>
                  <a:noFill/>
                </a:ln>
                <a:solidFill>
                  <a:srgbClr val="07AABD"/>
                </a:solidFill>
                <a:effectLst/>
                <a:uLnTx/>
                <a:uFillTx/>
                <a:latin typeface="Montserrat" pitchFamily="2" charset="0"/>
                <a:ea typeface="+mn-ea"/>
                <a:cs typeface="+mn-cs"/>
              </a:rPr>
              <a:t>of whatever life throws!</a:t>
            </a:r>
          </a:p>
        </p:txBody>
      </p:sp>
      <p:sp>
        <p:nvSpPr>
          <p:cNvPr id="5" name="Oval 4">
            <a:extLst>
              <a:ext uri="{FF2B5EF4-FFF2-40B4-BE49-F238E27FC236}">
                <a16:creationId xmlns:a16="http://schemas.microsoft.com/office/drawing/2014/main" id="{254C85FE-BDDC-4555-6E6A-1577879D211D}"/>
              </a:ext>
            </a:extLst>
          </p:cNvPr>
          <p:cNvSpPr/>
          <p:nvPr/>
        </p:nvSpPr>
        <p:spPr>
          <a:xfrm>
            <a:off x="1184241" y="1599795"/>
            <a:ext cx="942975" cy="942975"/>
          </a:xfrm>
          <a:prstGeom prst="ellipse">
            <a:avLst/>
          </a:prstGeom>
          <a:solidFill>
            <a:srgbClr val="07A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A8260D54-30BF-944F-0806-3ECD50897E3B}"/>
              </a:ext>
            </a:extLst>
          </p:cNvPr>
          <p:cNvSpPr/>
          <p:nvPr/>
        </p:nvSpPr>
        <p:spPr>
          <a:xfrm>
            <a:off x="1168815" y="4337629"/>
            <a:ext cx="942975" cy="942975"/>
          </a:xfrm>
          <a:prstGeom prst="ellipse">
            <a:avLst/>
          </a:prstGeom>
          <a:solidFill>
            <a:srgbClr val="07A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C620F6EE-222D-EB87-C513-750D3F09EDF0}"/>
              </a:ext>
            </a:extLst>
          </p:cNvPr>
          <p:cNvSpPr/>
          <p:nvPr/>
        </p:nvSpPr>
        <p:spPr>
          <a:xfrm>
            <a:off x="1167572" y="3036240"/>
            <a:ext cx="942975" cy="942975"/>
          </a:xfrm>
          <a:prstGeom prst="ellipse">
            <a:avLst/>
          </a:prstGeom>
          <a:solidFill>
            <a:srgbClr val="F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9F3C"/>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DD11E01F-BA7C-2240-7972-6148A8F9965E}"/>
              </a:ext>
            </a:extLst>
          </p:cNvPr>
          <p:cNvSpPr txBox="1"/>
          <p:nvPr/>
        </p:nvSpPr>
        <p:spPr>
          <a:xfrm>
            <a:off x="2391475" y="3116218"/>
            <a:ext cx="215155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urce Sans Pro" panose="020B0503030403020204" pitchFamily="34" charset="0"/>
                <a:ea typeface="+mn-ea"/>
                <a:cs typeface="+mn-cs"/>
              </a:rPr>
              <a:t>$500 Maternity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urce Sans Pro" panose="020B0503030403020204" pitchFamily="34" charset="0"/>
                <a:ea typeface="+mn-ea"/>
                <a:cs typeface="+mn-cs"/>
              </a:rPr>
              <a:t>Delivery Copay</a:t>
            </a:r>
          </a:p>
        </p:txBody>
      </p:sp>
      <p:sp>
        <p:nvSpPr>
          <p:cNvPr id="15" name="TextBox 14">
            <a:extLst>
              <a:ext uri="{FF2B5EF4-FFF2-40B4-BE49-F238E27FC236}">
                <a16:creationId xmlns:a16="http://schemas.microsoft.com/office/drawing/2014/main" id="{0B64BD92-E3F1-A4D1-426F-E9B472942FA0}"/>
              </a:ext>
            </a:extLst>
          </p:cNvPr>
          <p:cNvSpPr txBox="1"/>
          <p:nvPr/>
        </p:nvSpPr>
        <p:spPr>
          <a:xfrm>
            <a:off x="2391475" y="1669575"/>
            <a:ext cx="38809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urce Sans Pro" panose="020B0503030403020204" pitchFamily="34" charset="0"/>
                <a:ea typeface="+mn-ea"/>
                <a:cs typeface="+mn-cs"/>
              </a:rPr>
              <a:t>$0 copay for Unlimited Primary Care Physician Visits</a:t>
            </a:r>
          </a:p>
        </p:txBody>
      </p:sp>
      <p:sp>
        <p:nvSpPr>
          <p:cNvPr id="17" name="TextBox 16">
            <a:extLst>
              <a:ext uri="{FF2B5EF4-FFF2-40B4-BE49-F238E27FC236}">
                <a16:creationId xmlns:a16="http://schemas.microsoft.com/office/drawing/2014/main" id="{DF1C04CA-4AF0-6EF0-55C9-79EC8C29D721}"/>
              </a:ext>
            </a:extLst>
          </p:cNvPr>
          <p:cNvSpPr txBox="1"/>
          <p:nvPr/>
        </p:nvSpPr>
        <p:spPr>
          <a:xfrm>
            <a:off x="2504333" y="4440685"/>
            <a:ext cx="321266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urce Sans Pro" panose="020B0503030403020204" pitchFamily="34" charset="0"/>
                <a:ea typeface="+mn-ea"/>
                <a:cs typeface="+mn-cs"/>
              </a:rPr>
              <a:t>$20 Tier 1 Generics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D1F30"/>
                </a:solidFill>
                <a:effectLst/>
                <a:uLnTx/>
                <a:uFillTx/>
                <a:latin typeface="Source Sans Pro" panose="020B0503030403020204" pitchFamily="34" charset="0"/>
                <a:ea typeface="+mn-ea"/>
                <a:cs typeface="+mn-cs"/>
              </a:rPr>
              <a:t>for a 30-day supply</a:t>
            </a:r>
          </a:p>
        </p:txBody>
      </p:sp>
      <p:pic>
        <p:nvPicPr>
          <p:cNvPr id="19" name="Graphic 18" descr="Pregnant lady with solid fill">
            <a:extLst>
              <a:ext uri="{FF2B5EF4-FFF2-40B4-BE49-F238E27FC236}">
                <a16:creationId xmlns:a16="http://schemas.microsoft.com/office/drawing/2014/main" id="{26B4216B-4FED-5D1B-ECF4-BB2CABA93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5667" y="3116218"/>
            <a:ext cx="723265" cy="723265"/>
          </a:xfrm>
          <a:prstGeom prst="rect">
            <a:avLst/>
          </a:prstGeom>
        </p:spPr>
      </p:pic>
      <p:pic>
        <p:nvPicPr>
          <p:cNvPr id="23" name="Graphic 22" descr="Medicine outline">
            <a:extLst>
              <a:ext uri="{FF2B5EF4-FFF2-40B4-BE49-F238E27FC236}">
                <a16:creationId xmlns:a16="http://schemas.microsoft.com/office/drawing/2014/main" id="{D5C8FA40-F100-7215-E1EB-06F6FEE57E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6327" y="4457956"/>
            <a:ext cx="702319" cy="702319"/>
          </a:xfrm>
          <a:prstGeom prst="rect">
            <a:avLst/>
          </a:prstGeom>
        </p:spPr>
      </p:pic>
      <p:pic>
        <p:nvPicPr>
          <p:cNvPr id="25" name="Graphic 24" descr="Doctor male with solid fill">
            <a:extLst>
              <a:ext uri="{FF2B5EF4-FFF2-40B4-BE49-F238E27FC236}">
                <a16:creationId xmlns:a16="http://schemas.microsoft.com/office/drawing/2014/main" id="{9A0FC7DC-BDCF-92BC-4910-B8C53BBD60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2048" y="1696129"/>
            <a:ext cx="740318" cy="740318"/>
          </a:xfrm>
          <a:prstGeom prst="rect">
            <a:avLst/>
          </a:prstGeom>
        </p:spPr>
      </p:pic>
    </p:spTree>
    <p:extLst>
      <p:ext uri="{BB962C8B-B14F-4D97-AF65-F5344CB8AC3E}">
        <p14:creationId xmlns:p14="http://schemas.microsoft.com/office/powerpoint/2010/main" val="237287338"/>
      </p:ext>
    </p:extLst>
  </p:cSld>
  <p:clrMapOvr>
    <a:masterClrMapping/>
  </p:clrMapOvr>
  <mc:AlternateContent xmlns:mc="http://schemas.openxmlformats.org/markup-compatibility/2006" xmlns:p14="http://schemas.microsoft.com/office/powerpoint/2010/main">
    <mc:Choice Requires="p14">
      <p:transition p14:dur="0" advTm="27316"/>
    </mc:Choice>
    <mc:Fallback xmlns="">
      <p:transition advTm="2731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ED75-2889-3862-C439-F94C31D33A70}"/>
              </a:ext>
            </a:extLst>
          </p:cNvPr>
          <p:cNvSpPr>
            <a:spLocks noGrp="1"/>
          </p:cNvSpPr>
          <p:nvPr>
            <p:ph type="title" idx="4294967295"/>
          </p:nvPr>
        </p:nvSpPr>
        <p:spPr>
          <a:xfrm>
            <a:off x="808073" y="144463"/>
            <a:ext cx="10515600" cy="1325562"/>
          </a:xfrm>
        </p:spPr>
        <p:txBody>
          <a:bodyPr/>
          <a:lstStyle/>
          <a:p>
            <a:pPr algn="ctr"/>
            <a:r>
              <a:rPr lang="en-US">
                <a:solidFill>
                  <a:srgbClr val="07AABD"/>
                </a:solidFill>
                <a:latin typeface="Montserrat" pitchFamily="2" charset="0"/>
              </a:rPr>
              <a:t>THOUSANDS OF PROVIDERS</a:t>
            </a:r>
            <a:br>
              <a:rPr lang="en-US">
                <a:latin typeface="Montserrat" pitchFamily="2" charset="0"/>
              </a:rPr>
            </a:br>
            <a:r>
              <a:rPr lang="en-US">
                <a:solidFill>
                  <a:srgbClr val="F1C063"/>
                </a:solidFill>
                <a:latin typeface="Montserrat" pitchFamily="2" charset="0"/>
              </a:rPr>
              <a:t>in our provider network</a:t>
            </a:r>
          </a:p>
        </p:txBody>
      </p:sp>
      <p:sp>
        <p:nvSpPr>
          <p:cNvPr id="4" name="Content Placeholder 3">
            <a:extLst>
              <a:ext uri="{FF2B5EF4-FFF2-40B4-BE49-F238E27FC236}">
                <a16:creationId xmlns:a16="http://schemas.microsoft.com/office/drawing/2014/main" id="{8293B5F2-4B1F-1433-3F05-0259B2AEB1CE}"/>
              </a:ext>
            </a:extLst>
          </p:cNvPr>
          <p:cNvSpPr>
            <a:spLocks noGrp="1"/>
          </p:cNvSpPr>
          <p:nvPr>
            <p:ph sz="half" idx="4294967295"/>
          </p:nvPr>
        </p:nvSpPr>
        <p:spPr>
          <a:xfrm>
            <a:off x="0" y="1544638"/>
            <a:ext cx="3629025" cy="3987800"/>
          </a:xfrm>
        </p:spPr>
        <p:txBody>
          <a:bodyPr>
            <a:noAutofit/>
          </a:bodyPr>
          <a:lstStyle/>
          <a:p>
            <a:pPr marL="0" indent="0">
              <a:lnSpc>
                <a:spcPct val="100000"/>
              </a:lnSpc>
              <a:buNone/>
            </a:pPr>
            <a:r>
              <a:rPr lang="en-US" sz="2000" b="1">
                <a:solidFill>
                  <a:srgbClr val="07AABD"/>
                </a:solidFill>
                <a:latin typeface="Montserrat" pitchFamily="2" charset="0"/>
              </a:rPr>
              <a:t>Tulsa Area</a:t>
            </a:r>
          </a:p>
          <a:p>
            <a:pPr>
              <a:lnSpc>
                <a:spcPct val="100000"/>
              </a:lnSpc>
              <a:spcBef>
                <a:spcPts val="400"/>
              </a:spcBef>
            </a:pPr>
            <a:r>
              <a:rPr lang="en-US" sz="1400">
                <a:latin typeface="Montserrat" pitchFamily="2" charset="0"/>
              </a:rPr>
              <a:t>Harvard Family Physicians</a:t>
            </a:r>
          </a:p>
          <a:p>
            <a:pPr>
              <a:lnSpc>
                <a:spcPct val="100000"/>
              </a:lnSpc>
              <a:spcBef>
                <a:spcPts val="400"/>
              </a:spcBef>
            </a:pPr>
            <a:r>
              <a:rPr lang="en-US" sz="1400">
                <a:latin typeface="Montserrat" pitchFamily="2" charset="0"/>
              </a:rPr>
              <a:t>Utica Park Clinic Physician Group</a:t>
            </a:r>
          </a:p>
          <a:p>
            <a:pPr>
              <a:lnSpc>
                <a:spcPct val="100000"/>
              </a:lnSpc>
              <a:spcBef>
                <a:spcPts val="400"/>
              </a:spcBef>
            </a:pPr>
            <a:r>
              <a:rPr lang="en-US" sz="1400">
                <a:latin typeface="Montserrat" pitchFamily="2" charset="0"/>
              </a:rPr>
              <a:t>Hillcrest Medical Center</a:t>
            </a:r>
          </a:p>
          <a:p>
            <a:pPr>
              <a:lnSpc>
                <a:spcPct val="100000"/>
              </a:lnSpc>
              <a:spcBef>
                <a:spcPts val="400"/>
              </a:spcBef>
            </a:pPr>
            <a:r>
              <a:rPr lang="en-US" sz="1400">
                <a:latin typeface="Montserrat" pitchFamily="2" charset="0"/>
              </a:rPr>
              <a:t>Hillcrest South Hospital</a:t>
            </a:r>
          </a:p>
          <a:p>
            <a:pPr>
              <a:lnSpc>
                <a:spcPct val="100000"/>
              </a:lnSpc>
              <a:spcBef>
                <a:spcPts val="400"/>
              </a:spcBef>
            </a:pPr>
            <a:r>
              <a:rPr lang="en-US" sz="1400">
                <a:latin typeface="Montserrat" pitchFamily="2" charset="0"/>
              </a:rPr>
              <a:t>Hillcrest Hospital Claremore</a:t>
            </a:r>
          </a:p>
          <a:p>
            <a:pPr>
              <a:lnSpc>
                <a:spcPct val="100000"/>
              </a:lnSpc>
              <a:spcBef>
                <a:spcPts val="400"/>
              </a:spcBef>
            </a:pPr>
            <a:r>
              <a:rPr lang="en-US" sz="1400">
                <a:latin typeface="Montserrat" pitchFamily="2" charset="0"/>
              </a:rPr>
              <a:t>Hillcrest Hospital Pryor</a:t>
            </a:r>
          </a:p>
          <a:p>
            <a:pPr>
              <a:lnSpc>
                <a:spcPct val="100000"/>
              </a:lnSpc>
              <a:spcBef>
                <a:spcPts val="400"/>
              </a:spcBef>
            </a:pPr>
            <a:r>
              <a:rPr lang="en-US" sz="1400">
                <a:latin typeface="Montserrat" pitchFamily="2" charset="0"/>
              </a:rPr>
              <a:t>Tulsa Spine &amp; Specialty Hospital</a:t>
            </a:r>
          </a:p>
          <a:p>
            <a:pPr>
              <a:lnSpc>
                <a:spcPct val="100000"/>
              </a:lnSpc>
              <a:spcBef>
                <a:spcPts val="400"/>
              </a:spcBef>
            </a:pPr>
            <a:r>
              <a:rPr lang="en-US" sz="1400">
                <a:latin typeface="Montserrat" pitchFamily="2" charset="0"/>
              </a:rPr>
              <a:t>Oklahoma Heart Institute</a:t>
            </a:r>
          </a:p>
          <a:p>
            <a:pPr>
              <a:lnSpc>
                <a:spcPct val="100000"/>
              </a:lnSpc>
              <a:spcBef>
                <a:spcPts val="400"/>
              </a:spcBef>
            </a:pPr>
            <a:r>
              <a:rPr lang="en-US" sz="1400">
                <a:latin typeface="Montserrat" pitchFamily="2" charset="0"/>
              </a:rPr>
              <a:t>Oklahoma Surgical Hospital</a:t>
            </a:r>
          </a:p>
          <a:p>
            <a:pPr>
              <a:lnSpc>
                <a:spcPct val="100000"/>
              </a:lnSpc>
              <a:spcBef>
                <a:spcPts val="400"/>
              </a:spcBef>
            </a:pPr>
            <a:r>
              <a:rPr lang="en-US" sz="1400">
                <a:latin typeface="Montserrat" pitchFamily="2" charset="0"/>
              </a:rPr>
              <a:t>OSU Medical Center</a:t>
            </a:r>
          </a:p>
          <a:p>
            <a:pPr>
              <a:lnSpc>
                <a:spcPct val="100000"/>
              </a:lnSpc>
              <a:spcBef>
                <a:spcPts val="400"/>
              </a:spcBef>
            </a:pPr>
            <a:r>
              <a:rPr lang="en-US" sz="1400">
                <a:latin typeface="Montserrat" pitchFamily="2" charset="0"/>
              </a:rPr>
              <a:t>OSU Physicians</a:t>
            </a:r>
          </a:p>
          <a:p>
            <a:pPr>
              <a:lnSpc>
                <a:spcPct val="100000"/>
              </a:lnSpc>
              <a:spcBef>
                <a:spcPts val="400"/>
              </a:spcBef>
            </a:pPr>
            <a:r>
              <a:rPr lang="en-US" sz="1400">
                <a:latin typeface="Montserrat" pitchFamily="2" charset="0"/>
              </a:rPr>
              <a:t>Bailey Medical Center, Owasso</a:t>
            </a:r>
          </a:p>
          <a:p>
            <a:pPr>
              <a:lnSpc>
                <a:spcPct val="100000"/>
              </a:lnSpc>
              <a:spcBef>
                <a:spcPts val="400"/>
              </a:spcBef>
            </a:pPr>
            <a:r>
              <a:rPr lang="en-US" sz="1400">
                <a:latin typeface="Montserrat" pitchFamily="2" charset="0"/>
              </a:rPr>
              <a:t>Oklahoma Spine and Brain Institute</a:t>
            </a:r>
          </a:p>
          <a:p>
            <a:pPr>
              <a:lnSpc>
                <a:spcPct val="100000"/>
              </a:lnSpc>
              <a:spcBef>
                <a:spcPts val="400"/>
              </a:spcBef>
            </a:pPr>
            <a:r>
              <a:rPr lang="en-US" sz="1400">
                <a:latin typeface="Montserrat" pitchFamily="2" charset="0"/>
              </a:rPr>
              <a:t>McAlester Regional Health Center</a:t>
            </a:r>
          </a:p>
        </p:txBody>
      </p:sp>
      <p:sp>
        <p:nvSpPr>
          <p:cNvPr id="6" name="Content Placeholder 5">
            <a:extLst>
              <a:ext uri="{FF2B5EF4-FFF2-40B4-BE49-F238E27FC236}">
                <a16:creationId xmlns:a16="http://schemas.microsoft.com/office/drawing/2014/main" id="{EAA63C46-6827-39D3-DC1F-964B69B6B2EF}"/>
              </a:ext>
            </a:extLst>
          </p:cNvPr>
          <p:cNvSpPr>
            <a:spLocks noGrp="1"/>
          </p:cNvSpPr>
          <p:nvPr>
            <p:ph sz="quarter" idx="4294967295"/>
          </p:nvPr>
        </p:nvSpPr>
        <p:spPr>
          <a:xfrm>
            <a:off x="8274050" y="1544638"/>
            <a:ext cx="3917950" cy="3987800"/>
          </a:xfrm>
        </p:spPr>
        <p:txBody>
          <a:bodyPr>
            <a:normAutofit lnSpcReduction="10000"/>
          </a:bodyPr>
          <a:lstStyle/>
          <a:p>
            <a:pPr marL="0" indent="0">
              <a:buNone/>
            </a:pPr>
            <a:r>
              <a:rPr lang="en-US" sz="2000" b="1">
                <a:solidFill>
                  <a:srgbClr val="07AABD"/>
                </a:solidFill>
                <a:latin typeface="Montserrat" pitchFamily="2" charset="0"/>
              </a:rPr>
              <a:t>Oklahoma City Area</a:t>
            </a:r>
          </a:p>
          <a:p>
            <a:pPr>
              <a:spcBef>
                <a:spcPts val="400"/>
              </a:spcBef>
            </a:pPr>
            <a:r>
              <a:rPr lang="en-US" sz="1400">
                <a:latin typeface="Montserrat" pitchFamily="2" charset="0"/>
              </a:rPr>
              <a:t>Centennial Health</a:t>
            </a:r>
          </a:p>
          <a:p>
            <a:pPr>
              <a:spcBef>
                <a:spcPts val="400"/>
              </a:spcBef>
            </a:pPr>
            <a:r>
              <a:rPr lang="en-US" sz="1400">
                <a:latin typeface="Montserrat" pitchFamily="2" charset="0"/>
              </a:rPr>
              <a:t>Mercy Hospital</a:t>
            </a:r>
          </a:p>
          <a:p>
            <a:pPr>
              <a:spcBef>
                <a:spcPts val="400"/>
              </a:spcBef>
            </a:pPr>
            <a:r>
              <a:rPr lang="en-US" sz="1400">
                <a:latin typeface="Montserrat" pitchFamily="2" charset="0"/>
              </a:rPr>
              <a:t>Mercy Primary Clinics</a:t>
            </a:r>
          </a:p>
          <a:p>
            <a:pPr>
              <a:spcBef>
                <a:spcPts val="400"/>
              </a:spcBef>
            </a:pPr>
            <a:r>
              <a:rPr lang="en-US" sz="1400">
                <a:latin typeface="Montserrat" pitchFamily="2" charset="0"/>
              </a:rPr>
              <a:t>Integris Baptist Medical Center</a:t>
            </a:r>
          </a:p>
          <a:p>
            <a:pPr>
              <a:spcBef>
                <a:spcPts val="400"/>
              </a:spcBef>
            </a:pPr>
            <a:r>
              <a:rPr lang="en-US" sz="1400">
                <a:latin typeface="Montserrat" pitchFamily="2" charset="0"/>
              </a:rPr>
              <a:t>Integris Baptist Medical Center Portland Avenue</a:t>
            </a:r>
          </a:p>
          <a:p>
            <a:pPr>
              <a:spcBef>
                <a:spcPts val="400"/>
              </a:spcBef>
            </a:pPr>
            <a:r>
              <a:rPr lang="en-US" sz="1400">
                <a:latin typeface="Montserrat" pitchFamily="2" charset="0"/>
              </a:rPr>
              <a:t>Integris Health Edmond</a:t>
            </a:r>
          </a:p>
          <a:p>
            <a:pPr>
              <a:spcBef>
                <a:spcPts val="400"/>
              </a:spcBef>
            </a:pPr>
            <a:r>
              <a:rPr lang="en-US" sz="1400">
                <a:latin typeface="Montserrat" pitchFamily="2" charset="0"/>
              </a:rPr>
              <a:t>Integris Southwest Medical Center</a:t>
            </a:r>
          </a:p>
          <a:p>
            <a:pPr>
              <a:spcBef>
                <a:spcPts val="400"/>
              </a:spcBef>
            </a:pPr>
            <a:r>
              <a:rPr lang="en-US" sz="1400">
                <a:latin typeface="Montserrat" pitchFamily="2" charset="0"/>
              </a:rPr>
              <a:t>Integris Primary and Specialty Care Clinics</a:t>
            </a:r>
          </a:p>
          <a:p>
            <a:pPr>
              <a:spcBef>
                <a:spcPts val="400"/>
              </a:spcBef>
            </a:pPr>
            <a:r>
              <a:rPr lang="en-US" sz="1400">
                <a:latin typeface="Montserrat" pitchFamily="2" charset="0"/>
              </a:rPr>
              <a:t>Oklahoma Heart Hospitals (North &amp; South)</a:t>
            </a:r>
          </a:p>
          <a:p>
            <a:pPr>
              <a:spcBef>
                <a:spcPts val="400"/>
              </a:spcBef>
            </a:pPr>
            <a:r>
              <a:rPr lang="en-US" sz="1400">
                <a:latin typeface="Montserrat" pitchFamily="2" charset="0"/>
              </a:rPr>
              <a:t>Bone &amp; Joint at St. Anthony</a:t>
            </a:r>
          </a:p>
          <a:p>
            <a:pPr>
              <a:spcBef>
                <a:spcPts val="400"/>
              </a:spcBef>
            </a:pPr>
            <a:r>
              <a:rPr lang="en-US" sz="1400">
                <a:latin typeface="Montserrat" pitchFamily="2" charset="0"/>
              </a:rPr>
              <a:t>St. Anthony Hospital</a:t>
            </a:r>
          </a:p>
          <a:p>
            <a:pPr>
              <a:spcBef>
                <a:spcPts val="400"/>
              </a:spcBef>
            </a:pPr>
            <a:r>
              <a:rPr lang="en-US" sz="1400">
                <a:latin typeface="Montserrat" pitchFamily="2" charset="0"/>
              </a:rPr>
              <a:t>Variety Care Clinic</a:t>
            </a:r>
          </a:p>
          <a:p>
            <a:pPr>
              <a:spcBef>
                <a:spcPts val="400"/>
              </a:spcBef>
            </a:pPr>
            <a:r>
              <a:rPr lang="en-US" sz="1400">
                <a:latin typeface="Montserrat" pitchFamily="2" charset="0"/>
              </a:rPr>
              <a:t>Lakeside Women’s Center of Oklahoma</a:t>
            </a:r>
          </a:p>
        </p:txBody>
      </p:sp>
      <p:sp>
        <p:nvSpPr>
          <p:cNvPr id="12" name="Subtitle 2">
            <a:extLst>
              <a:ext uri="{FF2B5EF4-FFF2-40B4-BE49-F238E27FC236}">
                <a16:creationId xmlns:a16="http://schemas.microsoft.com/office/drawing/2014/main" id="{9A9C1352-4BE9-2BDF-4939-315A8114A0E5}"/>
              </a:ext>
            </a:extLst>
          </p:cNvPr>
          <p:cNvSpPr txBox="1">
            <a:spLocks/>
          </p:cNvSpPr>
          <p:nvPr/>
        </p:nvSpPr>
        <p:spPr>
          <a:xfrm>
            <a:off x="1360967" y="5680275"/>
            <a:ext cx="9409813" cy="327577"/>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This is not a full list of providers. Other providers are available in our network. The provider network may change at any time. You will receive notice when necessary. To see if your local provider or hospital is in network, visit www.GlobalHealth.com or call Customer Care at 1-877-280-5600 (TTY: 711) 9:00 AM – 5:00 PM, Monday-Friday</a:t>
            </a:r>
          </a:p>
        </p:txBody>
      </p:sp>
      <p:sp>
        <p:nvSpPr>
          <p:cNvPr id="3" name="Rectangle 2">
            <a:extLst>
              <a:ext uri="{FF2B5EF4-FFF2-40B4-BE49-F238E27FC236}">
                <a16:creationId xmlns:a16="http://schemas.microsoft.com/office/drawing/2014/main" id="{9CCC33C3-D4AC-09AA-81FD-63FC31131FB8}"/>
              </a:ext>
            </a:extLst>
          </p:cNvPr>
          <p:cNvSpPr/>
          <p:nvPr/>
        </p:nvSpPr>
        <p:spPr>
          <a:xfrm>
            <a:off x="4159559" y="1544638"/>
            <a:ext cx="3583957" cy="35839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2073053"/>
      </p:ext>
    </p:extLst>
  </p:cSld>
  <p:clrMapOvr>
    <a:masterClrMapping/>
  </p:clrMapOvr>
  <mc:AlternateContent xmlns:mc="http://schemas.openxmlformats.org/markup-compatibility/2006" xmlns:p14="http://schemas.microsoft.com/office/powerpoint/2010/main">
    <mc:Choice Requires="p14">
      <p:transition p14:dur="0" advTm="62262"/>
    </mc:Choice>
    <mc:Fallback xmlns="">
      <p:transition advTm="6226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11FE-7CA8-E687-E901-C624B990ADAE}"/>
              </a:ext>
            </a:extLst>
          </p:cNvPr>
          <p:cNvSpPr>
            <a:spLocks noGrp="1"/>
          </p:cNvSpPr>
          <p:nvPr>
            <p:ph type="title" idx="4294967295"/>
          </p:nvPr>
        </p:nvSpPr>
        <p:spPr>
          <a:xfrm>
            <a:off x="838200" y="370778"/>
            <a:ext cx="10515600" cy="1325563"/>
          </a:xfrm>
        </p:spPr>
        <p:txBody>
          <a:bodyPr>
            <a:normAutofit/>
          </a:bodyPr>
          <a:lstStyle/>
          <a:p>
            <a:pPr algn="ctr"/>
            <a:r>
              <a:rPr lang="en-US" sz="4000" b="1">
                <a:solidFill>
                  <a:srgbClr val="07AABD"/>
                </a:solidFill>
                <a:latin typeface="Montserrat" pitchFamily="2" charset="0"/>
              </a:rPr>
              <a:t>Connect with us!</a:t>
            </a:r>
          </a:p>
        </p:txBody>
      </p:sp>
      <p:sp>
        <p:nvSpPr>
          <p:cNvPr id="7" name="TextBox 6">
            <a:extLst>
              <a:ext uri="{FF2B5EF4-FFF2-40B4-BE49-F238E27FC236}">
                <a16:creationId xmlns:a16="http://schemas.microsoft.com/office/drawing/2014/main" id="{7C5C3037-A3DA-FD03-C4B7-917AF649EF7D}"/>
              </a:ext>
            </a:extLst>
          </p:cNvPr>
          <p:cNvSpPr txBox="1"/>
          <p:nvPr/>
        </p:nvSpPr>
        <p:spPr>
          <a:xfrm>
            <a:off x="1952076" y="1527911"/>
            <a:ext cx="857959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EE4472"/>
                </a:solidFill>
                <a:effectLst/>
                <a:uLnTx/>
                <a:uFillTx/>
                <a:latin typeface="Montserrat ExtraBold" pitchFamily="2" charset="77"/>
                <a:ea typeface="+mn-ea"/>
                <a:cs typeface="+mn-cs"/>
              </a:rPr>
              <a:t>1-877-280-5600 (TTY: 711)</a:t>
            </a:r>
          </a:p>
        </p:txBody>
      </p:sp>
      <p:sp>
        <p:nvSpPr>
          <p:cNvPr id="9" name="TextBox 8">
            <a:extLst>
              <a:ext uri="{FF2B5EF4-FFF2-40B4-BE49-F238E27FC236}">
                <a16:creationId xmlns:a16="http://schemas.microsoft.com/office/drawing/2014/main" id="{9FD369FB-7E7A-7E1A-AC56-7A26E69E4A91}"/>
              </a:ext>
            </a:extLst>
          </p:cNvPr>
          <p:cNvSpPr txBox="1"/>
          <p:nvPr/>
        </p:nvSpPr>
        <p:spPr>
          <a:xfrm>
            <a:off x="2748746" y="2493177"/>
            <a:ext cx="698625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1C063"/>
                </a:solidFill>
                <a:effectLst/>
                <a:uLnTx/>
                <a:uFillTx/>
                <a:latin typeface="Montserrat" pitchFamily="2" charset="0"/>
                <a:ea typeface="+mn-ea"/>
                <a:cs typeface="+mn-cs"/>
              </a:rPr>
              <a:t>www.GlobalHealth.com/Oklahoma/MyStatePlan</a:t>
            </a:r>
          </a:p>
        </p:txBody>
      </p:sp>
      <p:sp>
        <p:nvSpPr>
          <p:cNvPr id="4" name="Rectangle 3">
            <a:extLst>
              <a:ext uri="{FF2B5EF4-FFF2-40B4-BE49-F238E27FC236}">
                <a16:creationId xmlns:a16="http://schemas.microsoft.com/office/drawing/2014/main" id="{DAA2AC54-3259-D258-84D7-F1D4E5C5080D}"/>
              </a:ext>
            </a:extLst>
          </p:cNvPr>
          <p:cNvSpPr/>
          <p:nvPr/>
        </p:nvSpPr>
        <p:spPr>
          <a:xfrm>
            <a:off x="4603315" y="3745282"/>
            <a:ext cx="3106455" cy="1835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v</a:t>
            </a:r>
          </a:p>
        </p:txBody>
      </p:sp>
      <p:pic>
        <p:nvPicPr>
          <p:cNvPr id="3" name="Picture 2">
            <a:extLst>
              <a:ext uri="{FF2B5EF4-FFF2-40B4-BE49-F238E27FC236}">
                <a16:creationId xmlns:a16="http://schemas.microsoft.com/office/drawing/2014/main" id="{8103C1A7-A677-21AE-8DFF-8C6E220C070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676730" y="3192174"/>
            <a:ext cx="2838540" cy="1483525"/>
          </a:xfrm>
          <a:prstGeom prst="rect">
            <a:avLst/>
          </a:prstGeom>
        </p:spPr>
      </p:pic>
    </p:spTree>
    <p:extLst>
      <p:ext uri="{BB962C8B-B14F-4D97-AF65-F5344CB8AC3E}">
        <p14:creationId xmlns:p14="http://schemas.microsoft.com/office/powerpoint/2010/main" val="3256842405"/>
      </p:ext>
    </p:extLst>
  </p:cSld>
  <p:clrMapOvr>
    <a:masterClrMapping/>
  </p:clrMapOvr>
  <mc:AlternateContent xmlns:mc="http://schemas.openxmlformats.org/markup-compatibility/2006" xmlns:p14="http://schemas.microsoft.com/office/powerpoint/2010/main">
    <mc:Choice Requires="p14">
      <p:transition p14:dur="0" advTm="64514"/>
    </mc:Choice>
    <mc:Fallback xmlns="">
      <p:transition advTm="6451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6F2B14C-D42D-47DA-988C-E469ECA4D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41"/>
            <a:ext cx="12192000" cy="6840459"/>
          </a:xfrm>
          <a:prstGeom prst="rect">
            <a:avLst/>
          </a:prstGeom>
        </p:spPr>
      </p:pic>
      <p:sp>
        <p:nvSpPr>
          <p:cNvPr id="2" name="TextBox 1">
            <a:extLst>
              <a:ext uri="{FF2B5EF4-FFF2-40B4-BE49-F238E27FC236}">
                <a16:creationId xmlns:a16="http://schemas.microsoft.com/office/drawing/2014/main" id="{DEF43678-5F17-46AE-BCC8-71CA70293E47}"/>
              </a:ext>
            </a:extLst>
          </p:cNvPr>
          <p:cNvSpPr txBox="1"/>
          <p:nvPr/>
        </p:nvSpPr>
        <p:spPr>
          <a:xfrm>
            <a:off x="10922442" y="6471127"/>
            <a:ext cx="104833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5219 </a:t>
            </a:r>
          </a:p>
        </p:txBody>
      </p:sp>
    </p:spTree>
    <p:extLst>
      <p:ext uri="{BB962C8B-B14F-4D97-AF65-F5344CB8AC3E}">
        <p14:creationId xmlns:p14="http://schemas.microsoft.com/office/powerpoint/2010/main" val="392369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48B4-F082-4EEA-91C6-3F8A25447BDF}"/>
              </a:ext>
            </a:extLst>
          </p:cNvPr>
          <p:cNvSpPr>
            <a:spLocks noGrp="1"/>
          </p:cNvSpPr>
          <p:nvPr>
            <p:ph type="title"/>
          </p:nvPr>
        </p:nvSpPr>
        <p:spPr>
          <a:xfrm>
            <a:off x="231820" y="317242"/>
            <a:ext cx="10483804" cy="1382972"/>
          </a:xfrm>
        </p:spPr>
        <p:txBody>
          <a:bodyPr>
            <a:normAutofit/>
          </a:bodyPr>
          <a:lstStyle/>
          <a:p>
            <a:r>
              <a:rPr lang="en-US" sz="3600" b="1">
                <a:solidFill>
                  <a:schemeClr val="accent1">
                    <a:lumMod val="75000"/>
                  </a:schemeClr>
                </a:solidFill>
                <a:latin typeface="Montserrat SemiBold" pitchFamily="2" charset="77"/>
              </a:rPr>
              <a:t>WHY CHOOSE HEALTHCHOICE?</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578FB7D0-C6E7-42FF-9856-BC11C7E51CC6}"/>
              </a:ext>
            </a:extLst>
          </p:cNvPr>
          <p:cNvSpPr>
            <a:spLocks noGrp="1"/>
          </p:cNvSpPr>
          <p:nvPr>
            <p:ph idx="1"/>
          </p:nvPr>
        </p:nvSpPr>
        <p:spPr>
          <a:xfrm>
            <a:off x="838200" y="1825625"/>
            <a:ext cx="7603671" cy="4351338"/>
          </a:xfrm>
        </p:spPr>
        <p:txBody>
          <a:bodyPr vert="horz" lIns="91440" tIns="45720" rIns="91440" bIns="45720" rtlCol="0" anchor="t">
            <a:normAutofit/>
          </a:bodyPr>
          <a:lstStyle/>
          <a:p>
            <a:pPr marL="0" indent="0">
              <a:spcBef>
                <a:spcPts val="0"/>
              </a:spcBef>
              <a:spcAft>
                <a:spcPts val="1200"/>
              </a:spcAft>
              <a:buNone/>
            </a:pPr>
            <a:r>
              <a:rPr lang="en-US" sz="2400">
                <a:solidFill>
                  <a:srgbClr val="464646"/>
                </a:solidFill>
                <a:latin typeface="Arial"/>
                <a:cs typeface="Arial"/>
              </a:rPr>
              <a:t>Five flexible health plan choices offer a variety of options to best fit the needs of you and your family.  </a:t>
            </a:r>
          </a:p>
          <a:p>
            <a:pPr marL="520065" indent="-177165">
              <a:spcBef>
                <a:spcPts val="600"/>
              </a:spcBef>
              <a:spcAft>
                <a:spcPts val="600"/>
              </a:spcAft>
            </a:pPr>
            <a:r>
              <a:rPr lang="en-US" sz="2400">
                <a:solidFill>
                  <a:srgbClr val="464646"/>
                </a:solidFill>
                <a:latin typeface="Arial" panose="020B0604020202020204" pitchFamily="34" charset="0"/>
                <a:cs typeface="Arial" panose="020B0604020202020204" pitchFamily="34" charset="0"/>
              </a:rPr>
              <a:t>PPO plans.</a:t>
            </a:r>
          </a:p>
          <a:p>
            <a:pPr marL="520065" indent="-177165">
              <a:spcBef>
                <a:spcPts val="0"/>
              </a:spcBef>
              <a:spcAft>
                <a:spcPts val="600"/>
              </a:spcAft>
            </a:pPr>
            <a:r>
              <a:rPr lang="en-US" sz="2400">
                <a:solidFill>
                  <a:srgbClr val="464646"/>
                </a:solidFill>
                <a:latin typeface="Arial" panose="020B0604020202020204" pitchFamily="34" charset="0"/>
                <a:cs typeface="Arial" panose="020B0604020202020204" pitchFamily="34" charset="0"/>
              </a:rPr>
              <a:t>Large medical provider and pharmacy networks. </a:t>
            </a:r>
          </a:p>
          <a:p>
            <a:pPr marL="520065" indent="-177165">
              <a:spcBef>
                <a:spcPts val="0"/>
              </a:spcBef>
              <a:spcAft>
                <a:spcPts val="600"/>
              </a:spcAft>
            </a:pPr>
            <a:r>
              <a:rPr lang="en-US" sz="2400">
                <a:solidFill>
                  <a:srgbClr val="464646"/>
                </a:solidFill>
                <a:latin typeface="Arial" panose="020B0604020202020204" pitchFamily="34" charset="0"/>
                <a:cs typeface="Arial" panose="020B0604020202020204" pitchFamily="34" charset="0"/>
              </a:rPr>
              <a:t>Network and non-network benefits. </a:t>
            </a:r>
          </a:p>
          <a:p>
            <a:pPr marL="520065" indent="-177165">
              <a:spcBef>
                <a:spcPts val="0"/>
              </a:spcBef>
              <a:spcAft>
                <a:spcPts val="600"/>
              </a:spcAft>
            </a:pPr>
            <a:r>
              <a:rPr lang="en-US" sz="2400">
                <a:solidFill>
                  <a:srgbClr val="464646"/>
                </a:solidFill>
                <a:latin typeface="Arial"/>
                <a:cs typeface="Arial"/>
              </a:rPr>
              <a:t>Self-referrals to a specialist.</a:t>
            </a:r>
          </a:p>
          <a:p>
            <a:pPr marL="520065" indent="-177165">
              <a:spcBef>
                <a:spcPts val="0"/>
              </a:spcBef>
              <a:spcAft>
                <a:spcPts val="600"/>
              </a:spcAft>
            </a:pPr>
            <a:r>
              <a:rPr lang="en-US" sz="2400">
                <a:solidFill>
                  <a:srgbClr val="464646"/>
                </a:solidFill>
                <a:latin typeface="Arial" panose="020B0604020202020204" pitchFamily="34" charset="0"/>
                <a:cs typeface="Arial" panose="020B0604020202020204" pitchFamily="34" charset="0"/>
              </a:rPr>
              <a:t>Free and easy mobile benefit app.</a:t>
            </a:r>
          </a:p>
          <a:p>
            <a:endParaRPr lang="en-US"/>
          </a:p>
        </p:txBody>
      </p:sp>
    </p:spTree>
    <p:extLst>
      <p:ext uri="{BB962C8B-B14F-4D97-AF65-F5344CB8AC3E}">
        <p14:creationId xmlns:p14="http://schemas.microsoft.com/office/powerpoint/2010/main" val="2093401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DDDC-4789-4C68-8E3E-D76D46A022EF}"/>
              </a:ext>
            </a:extLst>
          </p:cNvPr>
          <p:cNvSpPr>
            <a:spLocks noGrp="1"/>
          </p:cNvSpPr>
          <p:nvPr>
            <p:ph type="title"/>
          </p:nvPr>
        </p:nvSpPr>
        <p:spPr>
          <a:xfrm>
            <a:off x="684113" y="93307"/>
            <a:ext cx="10515600" cy="1473164"/>
          </a:xfrm>
        </p:spPr>
        <p:txBody>
          <a:bodyPr>
            <a:noAutofit/>
          </a:bodyPr>
          <a:lstStyle/>
          <a:p>
            <a:r>
              <a:rPr lang="en-US" sz="2800">
                <a:solidFill>
                  <a:schemeClr val="accent1">
                    <a:lumMod val="75000"/>
                  </a:schemeClr>
                </a:solidFill>
                <a:latin typeface="Montserrat SemiBold" pitchFamily="2" charset="77"/>
              </a:rPr>
              <a:t>WHICH PLAN IS RIGHT FOR YOU AND YOUR FAMILY?</a:t>
            </a:r>
            <a:br>
              <a:rPr lang="en-US" sz="2800">
                <a:solidFill>
                  <a:schemeClr val="accent1">
                    <a:lumMod val="75000"/>
                  </a:schemeClr>
                </a:solidFill>
                <a:latin typeface="Montserrat SemiBold" pitchFamily="2" charset="77"/>
              </a:rPr>
            </a:br>
            <a:r>
              <a:rPr lang="en-US" sz="2800">
                <a:solidFill>
                  <a:schemeClr val="accent1">
                    <a:lumMod val="75000"/>
                  </a:schemeClr>
                </a:solidFill>
                <a:latin typeface="Montserrat SemiBold" pitchFamily="2" charset="77"/>
              </a:rPr>
              <a:t>Tobacco-free plans </a:t>
            </a:r>
            <a:endParaRPr lang="en-US" sz="2800">
              <a:solidFill>
                <a:schemeClr val="accent1">
                  <a:lumMod val="75000"/>
                </a:schemeClr>
              </a:solidFill>
            </a:endParaRPr>
          </a:p>
        </p:txBody>
      </p:sp>
      <p:sp>
        <p:nvSpPr>
          <p:cNvPr id="12" name="Content Placeholder 2">
            <a:extLst>
              <a:ext uri="{FF2B5EF4-FFF2-40B4-BE49-F238E27FC236}">
                <a16:creationId xmlns:a16="http://schemas.microsoft.com/office/drawing/2014/main" id="{FE05C0BF-729D-4C5A-812E-7B79DF427C1B}"/>
              </a:ext>
            </a:extLst>
          </p:cNvPr>
          <p:cNvSpPr txBox="1">
            <a:spLocks/>
          </p:cNvSpPr>
          <p:nvPr/>
        </p:nvSpPr>
        <p:spPr>
          <a:xfrm>
            <a:off x="684113" y="2385110"/>
            <a:ext cx="2356708" cy="748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High</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1 </a:t>
            </a:r>
          </a:p>
        </p:txBody>
      </p:sp>
      <p:sp>
        <p:nvSpPr>
          <p:cNvPr id="13" name="Content Placeholder 3">
            <a:extLst>
              <a:ext uri="{FF2B5EF4-FFF2-40B4-BE49-F238E27FC236}">
                <a16:creationId xmlns:a16="http://schemas.microsoft.com/office/drawing/2014/main" id="{13641AA6-4E7B-46DA-B21D-40A2D8E0B4D3}"/>
              </a:ext>
            </a:extLst>
          </p:cNvPr>
          <p:cNvSpPr txBox="1">
            <a:spLocks/>
          </p:cNvSpPr>
          <p:nvPr/>
        </p:nvSpPr>
        <p:spPr>
          <a:xfrm>
            <a:off x="663941" y="3199314"/>
            <a:ext cx="2508947" cy="1719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Copays for office visits.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Lowest deductible and out-of-pocket maximum.</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Alternative plan for tobacco users.</a:t>
            </a:r>
          </a:p>
        </p:txBody>
      </p:sp>
      <p:sp>
        <p:nvSpPr>
          <p:cNvPr id="14" name="Text Placeholder 4">
            <a:extLst>
              <a:ext uri="{FF2B5EF4-FFF2-40B4-BE49-F238E27FC236}">
                <a16:creationId xmlns:a16="http://schemas.microsoft.com/office/drawing/2014/main" id="{3DC5AA04-24F6-4756-ADE5-7B2075772C79}"/>
              </a:ext>
            </a:extLst>
          </p:cNvPr>
          <p:cNvSpPr txBox="1">
            <a:spLocks/>
          </p:cNvSpPr>
          <p:nvPr/>
        </p:nvSpPr>
        <p:spPr>
          <a:xfrm>
            <a:off x="6006995" y="2406230"/>
            <a:ext cx="2551429" cy="748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HDHP</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3</a:t>
            </a: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5" name="Content Placeholder 5">
            <a:extLst>
              <a:ext uri="{FF2B5EF4-FFF2-40B4-BE49-F238E27FC236}">
                <a16:creationId xmlns:a16="http://schemas.microsoft.com/office/drawing/2014/main" id="{A902EA5C-9722-4C22-9C04-2274247EC04A}"/>
              </a:ext>
            </a:extLst>
          </p:cNvPr>
          <p:cNvSpPr txBox="1">
            <a:spLocks/>
          </p:cNvSpPr>
          <p:nvPr/>
        </p:nvSpPr>
        <p:spPr>
          <a:xfrm>
            <a:off x="6027167" y="3179241"/>
            <a:ext cx="2946002" cy="1947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Lowest premiums available.</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Copays for network services after deductible. </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Use with a health </a:t>
            </a:r>
            <a:b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savings account </a:t>
            </a:r>
            <a:b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(HSA) for tax </a:t>
            </a:r>
            <a:b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advantages.</a:t>
            </a:r>
          </a:p>
        </p:txBody>
      </p:sp>
      <p:sp>
        <p:nvSpPr>
          <p:cNvPr id="16" name="Content Placeholder 3">
            <a:extLst>
              <a:ext uri="{FF2B5EF4-FFF2-40B4-BE49-F238E27FC236}">
                <a16:creationId xmlns:a16="http://schemas.microsoft.com/office/drawing/2014/main" id="{0EABF8AE-8E34-47EE-884F-B2E49D824018}"/>
              </a:ext>
            </a:extLst>
          </p:cNvPr>
          <p:cNvSpPr txBox="1">
            <a:spLocks/>
          </p:cNvSpPr>
          <p:nvPr/>
        </p:nvSpPr>
        <p:spPr>
          <a:xfrm>
            <a:off x="3193060" y="3179241"/>
            <a:ext cx="2813935" cy="2062230"/>
          </a:xfrm>
          <a:prstGeom prst="rect">
            <a:avLst/>
          </a:prstGeom>
        </p:spPr>
        <p:txBody>
          <a:bodyPr vert="horz" lIns="68580" tIns="34290" rIns="68580" bIns="34290" rtlCol="0">
            <a:noAutofit/>
          </a:bodyPr>
          <a:lstStyle>
            <a:lvl1pPr marL="234950" indent="-234950" algn="l" defTabSz="914400" rtl="0" eaLnBrk="1" latinLnBrk="0" hangingPunct="1">
              <a:lnSpc>
                <a:spcPct val="90000"/>
              </a:lnSpc>
              <a:spcBef>
                <a:spcPts val="1000"/>
              </a:spcBef>
              <a:buClr>
                <a:srgbClr val="449DBB"/>
              </a:buClr>
              <a:buFont typeface="Arial" panose="020B0604020202020204" pitchFamily="34" charset="0"/>
              <a:buChar char="•"/>
              <a:defRPr lang="en-US" sz="2000" kern="1200" dirty="0" smtClean="0">
                <a:solidFill>
                  <a:srgbClr val="4646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49DBB"/>
              </a:buClr>
              <a:buFont typeface="Arial" panose="020B0604020202020204" pitchFamily="34" charset="0"/>
              <a:buChar char="•"/>
              <a:defRPr lang="en-US" sz="2000" kern="1200">
                <a:solidFill>
                  <a:srgbClr val="4646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49DBB"/>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9DB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9DBB"/>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pays first $500 of covered medical expenses.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No copays for network services.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Alternative plan for tobacco users.</a:t>
            </a:r>
          </a:p>
          <a:p>
            <a:pPr marL="177404" marR="0" lvl="2" indent="-177404" algn="l" defTabSz="914400" rtl="0" eaLnBrk="1" fontAlgn="auto" latinLnBrk="0" hangingPunct="1">
              <a:lnSpc>
                <a:spcPct val="100000"/>
              </a:lnSpc>
              <a:spcBef>
                <a:spcPts val="900"/>
              </a:spcBef>
              <a:spcAft>
                <a:spcPts val="0"/>
              </a:spcAft>
              <a:buClr>
                <a:srgbClr val="449DBB"/>
              </a:buClr>
              <a:buSzTx/>
              <a:buFont typeface="Arial" panose="020B0604020202020204" pitchFamily="34" charset="0"/>
              <a:buChar char="•"/>
              <a:tabLst/>
              <a:defRPr/>
            </a:pPr>
            <a:endParaRPr kumimoji="0" lang="en-US" sz="1350" b="0" i="0" u="none" strike="noStrike" kern="1200" cap="none" spc="0" normalizeH="0" baseline="0" noProof="0">
              <a:ln>
                <a:noFill/>
              </a:ln>
              <a:solidFill>
                <a:srgbClr val="464646"/>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1980A5-BF42-47FF-A3AE-F68042768364}"/>
              </a:ext>
            </a:extLst>
          </p:cNvPr>
          <p:cNvSpPr txBox="1"/>
          <p:nvPr/>
        </p:nvSpPr>
        <p:spPr>
          <a:xfrm>
            <a:off x="3276146" y="2487667"/>
            <a:ext cx="2834108" cy="646331"/>
          </a:xfrm>
          <a:prstGeom prst="rect">
            <a:avLst/>
          </a:prstGeom>
          <a:noFill/>
        </p:spPr>
        <p:txBody>
          <a:bodyPr wrap="squar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Basic</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2</a:t>
            </a: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p:txBody>
      </p:sp>
      <p:graphicFrame>
        <p:nvGraphicFramePr>
          <p:cNvPr id="18" name="Table 18">
            <a:extLst>
              <a:ext uri="{FF2B5EF4-FFF2-40B4-BE49-F238E27FC236}">
                <a16:creationId xmlns:a16="http://schemas.microsoft.com/office/drawing/2014/main" id="{37DFB004-8E54-4416-B74E-2ECCCB14141D}"/>
              </a:ext>
            </a:extLst>
          </p:cNvPr>
          <p:cNvGraphicFramePr>
            <a:graphicFrameLocks noGrp="1"/>
          </p:cNvGraphicFramePr>
          <p:nvPr/>
        </p:nvGraphicFramePr>
        <p:xfrm>
          <a:off x="684113" y="1355646"/>
          <a:ext cx="8127999" cy="1097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18511941"/>
                    </a:ext>
                  </a:extLst>
                </a:gridCol>
                <a:gridCol w="2709333">
                  <a:extLst>
                    <a:ext uri="{9D8B030D-6E8A-4147-A177-3AD203B41FA5}">
                      <a16:colId xmlns:a16="http://schemas.microsoft.com/office/drawing/2014/main" val="1576149676"/>
                    </a:ext>
                  </a:extLst>
                </a:gridCol>
                <a:gridCol w="2709333">
                  <a:extLst>
                    <a:ext uri="{9D8B030D-6E8A-4147-A177-3AD203B41FA5}">
                      <a16:colId xmlns:a16="http://schemas.microsoft.com/office/drawing/2014/main" val="1630986875"/>
                    </a:ext>
                  </a:extLst>
                </a:gridCol>
              </a:tblGrid>
              <a:tr h="370840">
                <a:tc>
                  <a:txBody>
                    <a:bodyPr/>
                    <a:lstStyle/>
                    <a:p>
                      <a:pPr algn="ctr"/>
                      <a:r>
                        <a:rPr lang="en-US">
                          <a:solidFill>
                            <a:schemeClr val="bg1"/>
                          </a:solidFill>
                        </a:rPr>
                        <a:t>FLEXIBILITY</a:t>
                      </a:r>
                      <a:br>
                        <a:rPr lang="en-US">
                          <a:solidFill>
                            <a:schemeClr val="bg1"/>
                          </a:solidFill>
                        </a:rPr>
                      </a:br>
                      <a:r>
                        <a:rPr lang="en-US" sz="1600" b="0">
                          <a:solidFill>
                            <a:schemeClr val="bg1"/>
                          </a:solidFill>
                        </a:rPr>
                        <a:t>Enjoy the flexible use of </a:t>
                      </a:r>
                      <a:br>
                        <a:rPr lang="en-US" sz="1600" b="0">
                          <a:solidFill>
                            <a:schemeClr val="bg1"/>
                          </a:solidFill>
                        </a:rPr>
                      </a:br>
                      <a:r>
                        <a:rPr lang="en-US" sz="1600" b="0">
                          <a:solidFill>
                            <a:schemeClr val="bg1"/>
                          </a:solidFill>
                        </a:rPr>
                        <a:t>your health plan.</a:t>
                      </a:r>
                    </a:p>
                  </a:txBody>
                  <a:tcPr/>
                </a:tc>
                <a:tc>
                  <a:txBody>
                    <a:bodyPr/>
                    <a:lstStyle/>
                    <a:p>
                      <a:pPr algn="ctr"/>
                      <a:r>
                        <a:rPr lang="en-US"/>
                        <a:t>BUDGET-FRIENDLY</a:t>
                      </a:r>
                      <a:br>
                        <a:rPr lang="en-US"/>
                      </a:br>
                      <a:r>
                        <a:rPr lang="en-US" sz="1600" b="0"/>
                        <a:t>Offers first-dollar coverage. Ideal for those with minimal health care needs.</a:t>
                      </a:r>
                    </a:p>
                  </a:txBody>
                  <a:tcPr/>
                </a:tc>
                <a:tc>
                  <a:txBody>
                    <a:bodyPr/>
                    <a:lstStyle/>
                    <a:p>
                      <a:pPr algn="ctr"/>
                      <a:r>
                        <a:rPr lang="en-US"/>
                        <a:t>SAVINGS</a:t>
                      </a:r>
                    </a:p>
                    <a:p>
                      <a:pPr algn="ctr"/>
                      <a:r>
                        <a:rPr lang="en-US" sz="1600" b="0"/>
                        <a:t>Lower your premium to maximize your savings.</a:t>
                      </a:r>
                    </a:p>
                  </a:txBody>
                  <a:tcPr/>
                </a:tc>
                <a:extLst>
                  <a:ext uri="{0D108BD9-81ED-4DB2-BD59-A6C34878D82A}">
                    <a16:rowId xmlns:a16="http://schemas.microsoft.com/office/drawing/2014/main" val="2836208208"/>
                  </a:ext>
                </a:extLst>
              </a:tr>
            </a:tbl>
          </a:graphicData>
        </a:graphic>
      </p:graphicFrame>
    </p:spTree>
    <p:extLst>
      <p:ext uri="{BB962C8B-B14F-4D97-AF65-F5344CB8AC3E}">
        <p14:creationId xmlns:p14="http://schemas.microsoft.com/office/powerpoint/2010/main" val="3785600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67FC-8E0F-4AA2-9DBF-7E85A5D62840}"/>
              </a:ext>
            </a:extLst>
          </p:cNvPr>
          <p:cNvSpPr>
            <a:spLocks noGrp="1"/>
          </p:cNvSpPr>
          <p:nvPr>
            <p:ph type="title"/>
          </p:nvPr>
        </p:nvSpPr>
        <p:spPr>
          <a:xfrm>
            <a:off x="838200" y="201835"/>
            <a:ext cx="10515600" cy="1325563"/>
          </a:xfrm>
        </p:spPr>
        <p:txBody>
          <a:bodyPr>
            <a:normAutofit/>
          </a:bodyPr>
          <a:lstStyle/>
          <a:p>
            <a:r>
              <a:rPr lang="en-US" sz="2800">
                <a:solidFill>
                  <a:schemeClr val="accent1">
                    <a:lumMod val="75000"/>
                  </a:schemeClr>
                </a:solidFill>
                <a:latin typeface="Montserrat SemiBold" pitchFamily="2" charset="77"/>
              </a:rPr>
              <a:t>ALTERNATIVE HEALTHCHOICE PLANS</a:t>
            </a:r>
            <a:br>
              <a:rPr lang="en-US" sz="2800">
                <a:solidFill>
                  <a:schemeClr val="accent1">
                    <a:lumMod val="75000"/>
                  </a:schemeClr>
                </a:solidFill>
                <a:latin typeface="Montserrat SemiBold" pitchFamily="2" charset="77"/>
              </a:rPr>
            </a:br>
            <a:r>
              <a:rPr lang="en-US" sz="2800">
                <a:solidFill>
                  <a:schemeClr val="accent1">
                    <a:lumMod val="75000"/>
                  </a:schemeClr>
                </a:solidFill>
                <a:latin typeface="Montserrat SemiBold" pitchFamily="2" charset="77"/>
              </a:rPr>
              <a:t>Tobacco Users </a:t>
            </a:r>
            <a:endParaRPr lang="en-US" sz="2800">
              <a:solidFill>
                <a:schemeClr val="accent1">
                  <a:lumMod val="75000"/>
                </a:schemeClr>
              </a:solidFill>
            </a:endParaRPr>
          </a:p>
        </p:txBody>
      </p:sp>
      <p:sp>
        <p:nvSpPr>
          <p:cNvPr id="12" name="Content Placeholder 3">
            <a:extLst>
              <a:ext uri="{FF2B5EF4-FFF2-40B4-BE49-F238E27FC236}">
                <a16:creationId xmlns:a16="http://schemas.microsoft.com/office/drawing/2014/main" id="{B34EDFF2-2241-41BE-9335-B276B1DEC76F}"/>
              </a:ext>
            </a:extLst>
          </p:cNvPr>
          <p:cNvSpPr txBox="1">
            <a:spLocks/>
          </p:cNvSpPr>
          <p:nvPr/>
        </p:nvSpPr>
        <p:spPr>
          <a:xfrm>
            <a:off x="663941" y="2552982"/>
            <a:ext cx="2508947" cy="316201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Calendar year deductible $1,000 Ind./$2,750 family. </a:t>
            </a:r>
          </a:p>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Lowest deductible and out-of-pocket maximum.</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Network calendar year out-of-pocket maximum $3,550 Ind./$8,400 family.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a:ea typeface="+mn-ea"/>
                <a:cs typeface="Arial"/>
              </a:rPr>
              <a:t>Premium is the same as HealthChoice High. </a:t>
            </a:r>
            <a:endParaRPr kumimoji="0" lang="en-US" sz="1400" b="0" i="0" u="none" strike="noStrike" kern="1200" cap="none" spc="0" normalizeH="0" baseline="0" noProof="0">
              <a:ln>
                <a:noFill/>
              </a:ln>
              <a:solidFill>
                <a:srgbClr val="464646"/>
              </a:solidFill>
              <a:effectLst/>
              <a:uLnTx/>
              <a:uFillTx/>
              <a:latin typeface="Arial"/>
              <a:ea typeface="+mn-ea"/>
              <a:cs typeface="Arial"/>
            </a:endParaRPr>
          </a:p>
        </p:txBody>
      </p:sp>
      <p:sp>
        <p:nvSpPr>
          <p:cNvPr id="14" name="Content Placeholder 5">
            <a:extLst>
              <a:ext uri="{FF2B5EF4-FFF2-40B4-BE49-F238E27FC236}">
                <a16:creationId xmlns:a16="http://schemas.microsoft.com/office/drawing/2014/main" id="{13A124A8-33AC-417F-BEA8-D7FD3FAF88EF}"/>
              </a:ext>
            </a:extLst>
          </p:cNvPr>
          <p:cNvSpPr txBox="1">
            <a:spLocks/>
          </p:cNvSpPr>
          <p:nvPr/>
        </p:nvSpPr>
        <p:spPr>
          <a:xfrm>
            <a:off x="6027167" y="2563014"/>
            <a:ext cx="2946002" cy="1404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Plan features and premiums are the same as Tobacco-Free HDHP plan.  </a:t>
            </a:r>
          </a:p>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endPar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p:txBody>
      </p:sp>
      <p:sp>
        <p:nvSpPr>
          <p:cNvPr id="15" name="Content Placeholder 3">
            <a:extLst>
              <a:ext uri="{FF2B5EF4-FFF2-40B4-BE49-F238E27FC236}">
                <a16:creationId xmlns:a16="http://schemas.microsoft.com/office/drawing/2014/main" id="{66CE8D6D-35F1-4F34-BC1D-2C3E5DA1B08D}"/>
              </a:ext>
            </a:extLst>
          </p:cNvPr>
          <p:cNvSpPr txBox="1">
            <a:spLocks/>
          </p:cNvSpPr>
          <p:nvPr/>
        </p:nvSpPr>
        <p:spPr>
          <a:xfrm>
            <a:off x="3363483" y="2562742"/>
            <a:ext cx="2659848" cy="3054283"/>
          </a:xfrm>
          <a:prstGeom prst="rect">
            <a:avLst/>
          </a:prstGeom>
        </p:spPr>
        <p:txBody>
          <a:bodyPr vert="horz" lIns="68580" tIns="34290" rIns="68580" bIns="34290" rtlCol="0">
            <a:noAutofit/>
          </a:bodyPr>
          <a:lstStyle>
            <a:lvl1pPr marL="234950" indent="-234950" algn="l" defTabSz="914400" rtl="0" eaLnBrk="1" latinLnBrk="0" hangingPunct="1">
              <a:lnSpc>
                <a:spcPct val="90000"/>
              </a:lnSpc>
              <a:spcBef>
                <a:spcPts val="1000"/>
              </a:spcBef>
              <a:buClr>
                <a:srgbClr val="449DBB"/>
              </a:buClr>
              <a:buFont typeface="Arial" panose="020B0604020202020204" pitchFamily="34" charset="0"/>
              <a:buChar char="•"/>
              <a:defRPr lang="en-US" sz="2000" kern="1200" dirty="0" smtClean="0">
                <a:solidFill>
                  <a:srgbClr val="4646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49DBB"/>
              </a:buClr>
              <a:buFont typeface="Arial" panose="020B0604020202020204" pitchFamily="34" charset="0"/>
              <a:buChar char="•"/>
              <a:defRPr lang="en-US" sz="2000" kern="1200">
                <a:solidFill>
                  <a:srgbClr val="4646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49DBB"/>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9DB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9DBB"/>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pays first $250 of covered medical expenses.</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Calendar year deductible $1,250 Ind./$1,750 family.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No office copays for network services.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Premium is the same as HealthChoice Basic plan. </a:t>
            </a:r>
          </a:p>
          <a:p>
            <a:pPr marL="177404" marR="0" lvl="2" indent="-177404" algn="l" defTabSz="914400" rtl="0" eaLnBrk="1" fontAlgn="auto" latinLnBrk="0" hangingPunct="1">
              <a:lnSpc>
                <a:spcPct val="100000"/>
              </a:lnSpc>
              <a:spcBef>
                <a:spcPts val="900"/>
              </a:spcBef>
              <a:spcAft>
                <a:spcPts val="0"/>
              </a:spcAft>
              <a:buClr>
                <a:srgbClr val="449DBB"/>
              </a:buClr>
              <a:buSzTx/>
              <a:buFont typeface="Arial" panose="020B0604020202020204" pitchFamily="34" charset="0"/>
              <a:buChar char="•"/>
              <a:tabLst/>
              <a:defRPr/>
            </a:pPr>
            <a:endParaRPr kumimoji="0" lang="en-US" sz="1350" b="0" i="0" u="none" strike="noStrike" kern="1200" cap="none" spc="0" normalizeH="0" baseline="0" noProof="0">
              <a:ln>
                <a:noFill/>
              </a:ln>
              <a:solidFill>
                <a:srgbClr val="464646"/>
              </a:solidFill>
              <a:effectLst/>
              <a:uLnTx/>
              <a:uFillTx/>
              <a:latin typeface="Calibri" panose="020F0502020204030204"/>
              <a:ea typeface="+mn-ea"/>
              <a:cs typeface="+mn-cs"/>
            </a:endParaRPr>
          </a:p>
        </p:txBody>
      </p:sp>
      <p:graphicFrame>
        <p:nvGraphicFramePr>
          <p:cNvPr id="17" name="Table 18">
            <a:extLst>
              <a:ext uri="{FF2B5EF4-FFF2-40B4-BE49-F238E27FC236}">
                <a16:creationId xmlns:a16="http://schemas.microsoft.com/office/drawing/2014/main" id="{5661BC97-4910-4BA8-B57B-F3439A53085C}"/>
              </a:ext>
            </a:extLst>
          </p:cNvPr>
          <p:cNvGraphicFramePr>
            <a:graphicFrameLocks noGrp="1"/>
          </p:cNvGraphicFramePr>
          <p:nvPr/>
        </p:nvGraphicFramePr>
        <p:xfrm>
          <a:off x="663941" y="1335153"/>
          <a:ext cx="8127999" cy="11582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18511941"/>
                    </a:ext>
                  </a:extLst>
                </a:gridCol>
                <a:gridCol w="2709333">
                  <a:extLst>
                    <a:ext uri="{9D8B030D-6E8A-4147-A177-3AD203B41FA5}">
                      <a16:colId xmlns:a16="http://schemas.microsoft.com/office/drawing/2014/main" val="1576149676"/>
                    </a:ext>
                  </a:extLst>
                </a:gridCol>
                <a:gridCol w="2709333">
                  <a:extLst>
                    <a:ext uri="{9D8B030D-6E8A-4147-A177-3AD203B41FA5}">
                      <a16:colId xmlns:a16="http://schemas.microsoft.com/office/drawing/2014/main" val="1630986875"/>
                    </a:ext>
                  </a:extLst>
                </a:gridCol>
              </a:tblGrid>
              <a:tr h="370840">
                <a:tc>
                  <a:txBody>
                    <a:bodyPr/>
                    <a:lstStyle/>
                    <a:p>
                      <a:pPr marL="0" lvl="1" indent="0" algn="ctr">
                        <a:buClr>
                          <a:schemeClr val="tx1"/>
                        </a:buClr>
                        <a:buFont typeface="Arial" panose="020B0604020202020204" pitchFamily="34" charset="0"/>
                        <a:buNone/>
                      </a:pPr>
                      <a:r>
                        <a:rPr lang="en-US" sz="1800" b="1">
                          <a:solidFill>
                            <a:schemeClr val="bg1"/>
                          </a:solidFill>
                          <a:latin typeface="+mn-lt"/>
                          <a:cs typeface="Arial" panose="020B0604020202020204" pitchFamily="34" charset="0"/>
                        </a:rPr>
                        <a:t>HealthChoice High</a:t>
                      </a:r>
                    </a:p>
                    <a:p>
                      <a:pPr marL="0" lvl="1" indent="0" algn="ctr">
                        <a:buClr>
                          <a:schemeClr val="tx1"/>
                        </a:buClr>
                        <a:buFont typeface="Arial" panose="020B0604020202020204" pitchFamily="34" charset="0"/>
                        <a:buNone/>
                      </a:pPr>
                      <a:r>
                        <a:rPr lang="en-US" sz="1800" b="1">
                          <a:solidFill>
                            <a:schemeClr val="bg1"/>
                          </a:solidFill>
                          <a:latin typeface="+mn-lt"/>
                          <a:cs typeface="Arial" panose="020B0604020202020204" pitchFamily="34" charset="0"/>
                        </a:rPr>
                        <a:t>Alternative </a:t>
                      </a:r>
                    </a:p>
                    <a:p>
                      <a:pPr marL="0" lvl="1" indent="0" algn="ctr">
                        <a:buClr>
                          <a:schemeClr val="tx1"/>
                        </a:buClr>
                        <a:buFont typeface="Arial" panose="020B0604020202020204" pitchFamily="34" charset="0"/>
                        <a:buNone/>
                      </a:pPr>
                      <a:r>
                        <a:rPr lang="en-US" sz="1800" b="0">
                          <a:solidFill>
                            <a:schemeClr val="bg1"/>
                          </a:solidFill>
                          <a:latin typeface="+mn-lt"/>
                          <a:cs typeface="Arial" panose="020B0604020202020204" pitchFamily="34" charset="0"/>
                        </a:rPr>
                        <a:t>Option 1</a:t>
                      </a:r>
                      <a:r>
                        <a:rPr lang="en-US" sz="1800" b="1">
                          <a:solidFill>
                            <a:schemeClr val="bg1"/>
                          </a:solidFill>
                          <a:latin typeface="+mn-lt"/>
                          <a:cs typeface="Arial" panose="020B0604020202020204" pitchFamily="34" charset="0"/>
                        </a:rPr>
                        <a:t> </a:t>
                      </a:r>
                      <a:endParaRPr lang="en-US" b="1">
                        <a:solidFill>
                          <a:schemeClr val="bg1"/>
                        </a:solidFill>
                        <a:latin typeface="+mn-lt"/>
                      </a:endParaRPr>
                    </a:p>
                  </a:txBody>
                  <a:tcPr/>
                </a:tc>
                <a:tc>
                  <a:txBody>
                    <a:bodyPr/>
                    <a:lstStyle/>
                    <a:p>
                      <a:pPr marL="0" lvl="1" algn="ctr"/>
                      <a:r>
                        <a:rPr lang="en-US" sz="1800" b="1">
                          <a:solidFill>
                            <a:schemeClr val="bg1"/>
                          </a:solidFill>
                          <a:latin typeface="+mn-lt"/>
                          <a:cs typeface="Arial" panose="020B0604020202020204" pitchFamily="34" charset="0"/>
                        </a:rPr>
                        <a:t>HealthChoice Basic</a:t>
                      </a:r>
                    </a:p>
                    <a:p>
                      <a:pPr marL="0" lvl="1" algn="ctr"/>
                      <a:r>
                        <a:rPr lang="en-US" sz="1800" b="1">
                          <a:solidFill>
                            <a:schemeClr val="bg1"/>
                          </a:solidFill>
                          <a:latin typeface="+mn-lt"/>
                          <a:cs typeface="Arial" panose="020B0604020202020204" pitchFamily="34" charset="0"/>
                        </a:rPr>
                        <a:t>Alternative </a:t>
                      </a:r>
                    </a:p>
                    <a:p>
                      <a:pPr marL="0" lvl="1" algn="ctr"/>
                      <a:r>
                        <a:rPr lang="en-US" sz="1800" b="0">
                          <a:solidFill>
                            <a:schemeClr val="bg1"/>
                          </a:solidFill>
                          <a:latin typeface="+mn-lt"/>
                          <a:cs typeface="Arial" panose="020B0604020202020204" pitchFamily="34" charset="0"/>
                        </a:rPr>
                        <a:t>Option 2 </a:t>
                      </a:r>
                      <a:endParaRPr lang="en-US" b="0">
                        <a:solidFill>
                          <a:schemeClr val="bg1"/>
                        </a:solidFill>
                        <a:latin typeface="+mn-lt"/>
                      </a:endParaRPr>
                    </a:p>
                    <a:p>
                      <a:pPr algn="ctr"/>
                      <a:endParaRPr lang="en-US" sz="1600" b="0">
                        <a:latin typeface="+mn-lt"/>
                      </a:endParaRPr>
                    </a:p>
                  </a:txBody>
                  <a:tcPr/>
                </a:tc>
                <a:tc>
                  <a:txBody>
                    <a:bodyPr/>
                    <a:lstStyle/>
                    <a:p>
                      <a:pPr marL="0" lvl="1" algn="ctr"/>
                      <a:r>
                        <a:rPr lang="en-US" sz="1800" b="1">
                          <a:solidFill>
                            <a:schemeClr val="bg1"/>
                          </a:solidFill>
                          <a:latin typeface="+mn-lt"/>
                          <a:cs typeface="Arial" panose="020B0604020202020204" pitchFamily="34" charset="0"/>
                        </a:rPr>
                        <a:t>HealthChoice HDHP</a:t>
                      </a:r>
                    </a:p>
                    <a:p>
                      <a:pPr marL="0" lvl="1" algn="ctr"/>
                      <a:r>
                        <a:rPr lang="en-US" sz="1800" b="0">
                          <a:solidFill>
                            <a:schemeClr val="bg1"/>
                          </a:solidFill>
                          <a:latin typeface="+mn-lt"/>
                          <a:cs typeface="Arial" panose="020B0604020202020204" pitchFamily="34" charset="0"/>
                        </a:rPr>
                        <a:t>Option 3 </a:t>
                      </a:r>
                      <a:endParaRPr lang="en-US" b="0">
                        <a:solidFill>
                          <a:schemeClr val="bg1"/>
                        </a:solidFill>
                        <a:latin typeface="+mn-lt"/>
                      </a:endParaRPr>
                    </a:p>
                    <a:p>
                      <a:pPr algn="ctr"/>
                      <a:endParaRPr lang="en-US" sz="1600" b="0">
                        <a:latin typeface="+mn-lt"/>
                      </a:endParaRPr>
                    </a:p>
                  </a:txBody>
                  <a:tcPr/>
                </a:tc>
                <a:extLst>
                  <a:ext uri="{0D108BD9-81ED-4DB2-BD59-A6C34878D82A}">
                    <a16:rowId xmlns:a16="http://schemas.microsoft.com/office/drawing/2014/main" val="2836208208"/>
                  </a:ext>
                </a:extLst>
              </a:tr>
            </a:tbl>
          </a:graphicData>
        </a:graphic>
      </p:graphicFrame>
    </p:spTree>
    <p:extLst>
      <p:ext uri="{BB962C8B-B14F-4D97-AF65-F5344CB8AC3E}">
        <p14:creationId xmlns:p14="http://schemas.microsoft.com/office/powerpoint/2010/main" val="74653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306842" y="465717"/>
            <a:ext cx="5155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rPr>
              <a:t>HEALTHCHOICE APP</a:t>
            </a:r>
            <a:endParaRPr kumimoji="0" lang="en-US" sz="3600" b="0"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06843" y="1188720"/>
            <a:ext cx="6565392"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453CB98B-2E66-C410-6636-332B4D4AE501}"/>
              </a:ext>
            </a:extLst>
          </p:cNvPr>
          <p:cNvPicPr>
            <a:picLocks noChangeAspect="1"/>
          </p:cNvPicPr>
          <p:nvPr/>
        </p:nvPicPr>
        <p:blipFill>
          <a:blip r:embed="rId2"/>
          <a:stretch>
            <a:fillRect/>
          </a:stretch>
        </p:blipFill>
        <p:spPr>
          <a:xfrm>
            <a:off x="8009803" y="17567"/>
            <a:ext cx="3937222" cy="5391511"/>
          </a:xfrm>
          <a:prstGeom prst="rect">
            <a:avLst/>
          </a:prstGeom>
        </p:spPr>
      </p:pic>
      <p:pic>
        <p:nvPicPr>
          <p:cNvPr id="3" name="Picture 2">
            <a:extLst>
              <a:ext uri="{FF2B5EF4-FFF2-40B4-BE49-F238E27FC236}">
                <a16:creationId xmlns:a16="http://schemas.microsoft.com/office/drawing/2014/main" id="{0679DB80-D78C-C92C-495D-C25E383E709D}"/>
              </a:ext>
            </a:extLst>
          </p:cNvPr>
          <p:cNvPicPr>
            <a:picLocks noChangeAspect="1"/>
          </p:cNvPicPr>
          <p:nvPr/>
        </p:nvPicPr>
        <p:blipFill>
          <a:blip r:embed="rId3"/>
          <a:stretch>
            <a:fillRect/>
          </a:stretch>
        </p:blipFill>
        <p:spPr>
          <a:xfrm>
            <a:off x="6776319" y="1860842"/>
            <a:ext cx="2364243" cy="2074206"/>
          </a:xfrm>
          <a:prstGeom prst="rect">
            <a:avLst/>
          </a:prstGeom>
        </p:spPr>
      </p:pic>
      <p:sp>
        <p:nvSpPr>
          <p:cNvPr id="8" name="TextBox 7">
            <a:extLst>
              <a:ext uri="{FF2B5EF4-FFF2-40B4-BE49-F238E27FC236}">
                <a16:creationId xmlns:a16="http://schemas.microsoft.com/office/drawing/2014/main" id="{2681DACD-B566-AD1D-5903-100F4744A278}"/>
              </a:ext>
            </a:extLst>
          </p:cNvPr>
          <p:cNvSpPr txBox="1"/>
          <p:nvPr/>
        </p:nvSpPr>
        <p:spPr>
          <a:xfrm>
            <a:off x="288965" y="1207532"/>
            <a:ext cx="745662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Save time, money and frustration with an app that has it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55555"/>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1E26F032-3AA6-06E3-ABDA-AF961745985B}"/>
              </a:ext>
            </a:extLst>
          </p:cNvPr>
          <p:cNvSpPr txBox="1"/>
          <p:nvPr/>
        </p:nvSpPr>
        <p:spPr>
          <a:xfrm>
            <a:off x="3047238" y="7084814"/>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4FFC741-F4CC-E4DD-117F-64966FF9EA12}"/>
              </a:ext>
            </a:extLst>
          </p:cNvPr>
          <p:cNvSpPr txBox="1"/>
          <p:nvPr/>
        </p:nvSpPr>
        <p:spPr>
          <a:xfrm>
            <a:off x="7825738" y="5315662"/>
            <a:ext cx="3937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a:ln>
                  <a:noFill/>
                </a:ln>
                <a:solidFill>
                  <a:srgbClr val="2E5597"/>
                </a:solidFill>
                <a:effectLst/>
                <a:uLnTx/>
                <a:uFillTx/>
                <a:latin typeface="Arial" panose="020B0604020202020204" pitchFamily="34" charset="0"/>
                <a:ea typeface="+mn-ea"/>
                <a:cs typeface="+mn-cs"/>
              </a:rPr>
              <a:t>Search </a:t>
            </a:r>
            <a:r>
              <a:rPr kumimoji="0" lang="en-US" sz="1600" b="1" i="0" u="none" strike="noStrike" kern="1200" cap="all" spc="0" normalizeH="0" baseline="0" noProof="0">
                <a:ln>
                  <a:noFill/>
                </a:ln>
                <a:solidFill>
                  <a:srgbClr val="2E5597"/>
                </a:solidFill>
                <a:effectLst/>
                <a:uLnTx/>
                <a:uFillTx/>
                <a:latin typeface="Arial" panose="020B0604020202020204" pitchFamily="34" charset="0"/>
                <a:ea typeface="+mn-ea"/>
                <a:cs typeface="+mn-cs"/>
              </a:rPr>
              <a:t>HealthChoice</a:t>
            </a:r>
            <a:r>
              <a:rPr kumimoji="0" lang="en-US" sz="1600" b="0" i="0" u="none" strike="noStrike" kern="1200" cap="all" spc="0" normalizeH="0" baseline="0" noProof="0">
                <a:ln>
                  <a:noFill/>
                </a:ln>
                <a:solidFill>
                  <a:srgbClr val="2E5597"/>
                </a:solidFill>
                <a:effectLst/>
                <a:uLnTx/>
                <a:uFillTx/>
                <a:latin typeface="Arial" panose="020B0604020202020204" pitchFamily="34" charset="0"/>
                <a:ea typeface="+mn-ea"/>
                <a:cs typeface="+mn-cs"/>
              </a:rPr>
              <a:t> in your app store and download</a:t>
            </a:r>
          </a:p>
        </p:txBody>
      </p:sp>
      <p:sp>
        <p:nvSpPr>
          <p:cNvPr id="18" name="TextBox 17">
            <a:extLst>
              <a:ext uri="{FF2B5EF4-FFF2-40B4-BE49-F238E27FC236}">
                <a16:creationId xmlns:a16="http://schemas.microsoft.com/office/drawing/2014/main" id="{73B2D1C5-9FAE-EC19-51EB-93D1668BDB05}"/>
              </a:ext>
            </a:extLst>
          </p:cNvPr>
          <p:cNvSpPr txBox="1"/>
          <p:nvPr/>
        </p:nvSpPr>
        <p:spPr>
          <a:xfrm>
            <a:off x="288965" y="1685926"/>
            <a:ext cx="59589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Chat with a Care Guide </a:t>
            </a: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Guides are available 24/7 and can help guide you to care, answer benefit questions and even help make appointments!</a:t>
            </a:r>
          </a:p>
        </p:txBody>
      </p:sp>
      <p:sp>
        <p:nvSpPr>
          <p:cNvPr id="19" name="TextBox 18">
            <a:extLst>
              <a:ext uri="{FF2B5EF4-FFF2-40B4-BE49-F238E27FC236}">
                <a16:creationId xmlns:a16="http://schemas.microsoft.com/office/drawing/2014/main" id="{61DA7943-35DC-833C-C873-B5CBAE6BF063}"/>
              </a:ext>
            </a:extLst>
          </p:cNvPr>
          <p:cNvSpPr txBox="1"/>
          <p:nvPr/>
        </p:nvSpPr>
        <p:spPr>
          <a:xfrm>
            <a:off x="306842" y="2694306"/>
            <a:ext cx="58791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Save</a:t>
            </a:r>
            <a:r>
              <a:rPr kumimoji="0" lang="en-US" sz="1800" b="1" i="0" u="none" strike="noStrike" kern="1200" cap="none" spc="0" normalizeH="0" baseline="0" noProof="0">
                <a:ln>
                  <a:noFill/>
                </a:ln>
                <a:solidFill>
                  <a:srgbClr val="2E5597"/>
                </a:solidFill>
                <a:effectLst/>
                <a:uLnTx/>
                <a:uFillTx/>
                <a:latin typeface="Helvetica" pitchFamily="2" charset="0"/>
                <a:ea typeface="+mn-ea"/>
                <a:cs typeface="+mn-cs"/>
              </a:rPr>
              <a:t> Money </a:t>
            </a:r>
            <a:r>
              <a:rPr kumimoji="0" lang="en-US" sz="1800" b="0" i="0" u="none" strike="noStrike" kern="1200" cap="none" spc="0" normalizeH="0" baseline="0" noProof="0">
                <a:ln>
                  <a:noFill/>
                </a:ln>
                <a:solidFill>
                  <a:srgbClr val="464646"/>
                </a:solidFill>
                <a:effectLst/>
                <a:uLnTx/>
                <a:uFillTx/>
                <a:latin typeface="Helvetica" pitchFamily="2" charset="0"/>
                <a:ea typeface="+mn-ea"/>
                <a:cs typeface="+mn-cs"/>
              </a:rPr>
              <a:t>– Access $0* medical care including MRIs, CT scans, </a:t>
            </a: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ultrasounds</a:t>
            </a:r>
            <a:r>
              <a:rPr kumimoji="0" lang="en-US" sz="1800" b="0" i="0" u="none" strike="noStrike" kern="1200" cap="none" spc="0" normalizeH="0" baseline="0" noProof="0">
                <a:ln>
                  <a:noFill/>
                </a:ln>
                <a:solidFill>
                  <a:srgbClr val="464646"/>
                </a:solidFill>
                <a:effectLst/>
                <a:uLnTx/>
                <a:uFillTx/>
                <a:latin typeface="Helvetica" pitchFamily="2" charset="0"/>
                <a:ea typeface="+mn-ea"/>
                <a:cs typeface="+mn-cs"/>
              </a:rPr>
              <a:t>, surgeries, and much more.</a:t>
            </a:r>
          </a:p>
        </p:txBody>
      </p:sp>
      <p:sp>
        <p:nvSpPr>
          <p:cNvPr id="20" name="TextBox 19">
            <a:extLst>
              <a:ext uri="{FF2B5EF4-FFF2-40B4-BE49-F238E27FC236}">
                <a16:creationId xmlns:a16="http://schemas.microsoft.com/office/drawing/2014/main" id="{AD0AB149-0F86-2BC6-1AAB-2C248D12FBBF}"/>
              </a:ext>
            </a:extLst>
          </p:cNvPr>
          <p:cNvSpPr txBox="1"/>
          <p:nvPr/>
        </p:nvSpPr>
        <p:spPr>
          <a:xfrm>
            <a:off x="288965" y="3340637"/>
            <a:ext cx="638132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Access:</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Claims and EOBs.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Insurance cards.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Find network providers.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Access </a:t>
            </a:r>
            <a:r>
              <a:rPr kumimoji="0" lang="en-US" sz="1800" b="0" i="0" u="none" strike="noStrike" kern="1200" cap="none" spc="0" normalizeH="0" baseline="0" noProof="0" err="1">
                <a:ln>
                  <a:noFill/>
                </a:ln>
                <a:solidFill>
                  <a:srgbClr val="464646"/>
                </a:solidFill>
                <a:effectLst/>
                <a:uLnTx/>
                <a:uFillTx/>
                <a:latin typeface="Arial" panose="020B0604020202020204" pitchFamily="34" charset="0"/>
                <a:ea typeface="+mn-ea"/>
                <a:cs typeface="Arial" panose="020B0604020202020204" pitchFamily="34" charset="0"/>
              </a:rPr>
              <a:t>SwiftMD</a:t>
            </a: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 Telemedicine.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Check deductible and out-of-pocket maximum amounts and more!</a:t>
            </a:r>
            <a:endParaRPr kumimoji="0" lang="en-US" sz="18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45A4D8E7-0E92-A6CE-5B4B-D93740F1205C}"/>
              </a:ext>
            </a:extLst>
          </p:cNvPr>
          <p:cNvSpPr txBox="1"/>
          <p:nvPr/>
        </p:nvSpPr>
        <p:spPr>
          <a:xfrm>
            <a:off x="6776319" y="3959387"/>
            <a:ext cx="17465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Meet Your Care </a:t>
            </a:r>
            <a:r>
              <a:rPr kumimoji="0" lang="en-US" sz="1200" b="0" i="0" u="none" strike="noStrike" kern="1200" cap="all"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Guides</a:t>
            </a:r>
          </a:p>
        </p:txBody>
      </p:sp>
      <p:pic>
        <p:nvPicPr>
          <p:cNvPr id="22" name="Picture 21">
            <a:extLst>
              <a:ext uri="{FF2B5EF4-FFF2-40B4-BE49-F238E27FC236}">
                <a16:creationId xmlns:a16="http://schemas.microsoft.com/office/drawing/2014/main" id="{BB94D20A-D603-E8AE-7B18-02A578A5B83B}"/>
              </a:ext>
            </a:extLst>
          </p:cNvPr>
          <p:cNvPicPr>
            <a:picLocks noChangeAspect="1"/>
          </p:cNvPicPr>
          <p:nvPr/>
        </p:nvPicPr>
        <p:blipFill>
          <a:blip r:embed="rId4"/>
          <a:stretch>
            <a:fillRect/>
          </a:stretch>
        </p:blipFill>
        <p:spPr>
          <a:xfrm>
            <a:off x="0" y="5973488"/>
            <a:ext cx="12192000" cy="878563"/>
          </a:xfrm>
          <a:prstGeom prst="rect">
            <a:avLst/>
          </a:prstGeom>
        </p:spPr>
      </p:pic>
      <p:sp>
        <p:nvSpPr>
          <p:cNvPr id="15" name="TextBox 14">
            <a:extLst>
              <a:ext uri="{FF2B5EF4-FFF2-40B4-BE49-F238E27FC236}">
                <a16:creationId xmlns:a16="http://schemas.microsoft.com/office/drawing/2014/main" id="{643280E2-D3A2-4CB2-9BB9-49106CA048C4}"/>
              </a:ext>
            </a:extLst>
          </p:cNvPr>
          <p:cNvSpPr txBox="1"/>
          <p:nvPr/>
        </p:nvSpPr>
        <p:spPr>
          <a:xfrm>
            <a:off x="288965" y="5409078"/>
            <a:ext cx="60981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4646"/>
                </a:solidFill>
                <a:effectLst/>
                <a:uLnTx/>
                <a:uFillTx/>
                <a:latin typeface="Helvetica" pitchFamily="2" charset="0"/>
                <a:ea typeface="+mn-ea"/>
                <a:cs typeface="+mn-cs"/>
              </a:rPr>
              <a:t>*HDHP members must first meet their deductible. </a:t>
            </a:r>
          </a:p>
        </p:txBody>
      </p:sp>
    </p:spTree>
    <p:extLst>
      <p:ext uri="{BB962C8B-B14F-4D97-AF65-F5344CB8AC3E}">
        <p14:creationId xmlns:p14="http://schemas.microsoft.com/office/powerpoint/2010/main" val="265178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D8BB-126D-497C-E545-CDC0C3B70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F9860-282D-1D8F-DB10-944D497103F6}"/>
              </a:ext>
            </a:extLst>
          </p:cNvPr>
          <p:cNvSpPr>
            <a:spLocks noGrp="1"/>
          </p:cNvSpPr>
          <p:nvPr>
            <p:ph type="title"/>
          </p:nvPr>
        </p:nvSpPr>
        <p:spPr/>
        <p:txBody>
          <a:bodyPr anchor="b">
            <a:normAutofit/>
          </a:bodyPr>
          <a:lstStyle/>
          <a:p>
            <a:r>
              <a:rPr lang="en-US"/>
              <a:t>Health plan presentations</a:t>
            </a:r>
          </a:p>
        </p:txBody>
      </p:sp>
    </p:spTree>
    <p:extLst>
      <p:ext uri="{BB962C8B-B14F-4D97-AF65-F5344CB8AC3E}">
        <p14:creationId xmlns:p14="http://schemas.microsoft.com/office/powerpoint/2010/main" val="25425701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571499" y="481057"/>
            <a:ext cx="6305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rPr>
              <a:t>Telemedicine – SwiftMD</a:t>
            </a: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11147" y="1197864"/>
            <a:ext cx="6565392"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54110DE0-1F50-3564-7490-AA3CC37F0070}"/>
              </a:ext>
            </a:extLst>
          </p:cNvPr>
          <p:cNvPicPr>
            <a:picLocks noChangeAspect="1"/>
          </p:cNvPicPr>
          <p:nvPr/>
        </p:nvPicPr>
        <p:blipFill>
          <a:blip r:embed="rId2"/>
          <a:stretch>
            <a:fillRect/>
          </a:stretch>
        </p:blipFill>
        <p:spPr>
          <a:xfrm>
            <a:off x="9614693" y="254607"/>
            <a:ext cx="2525268" cy="5178169"/>
          </a:xfrm>
          <a:prstGeom prst="rect">
            <a:avLst/>
          </a:prstGeom>
        </p:spPr>
      </p:pic>
      <p:pic>
        <p:nvPicPr>
          <p:cNvPr id="14" name="Picture 13">
            <a:extLst>
              <a:ext uri="{FF2B5EF4-FFF2-40B4-BE49-F238E27FC236}">
                <a16:creationId xmlns:a16="http://schemas.microsoft.com/office/drawing/2014/main" id="{88AC3A49-DBE3-0F2B-8583-F5118503E95B}"/>
              </a:ext>
            </a:extLst>
          </p:cNvPr>
          <p:cNvPicPr>
            <a:picLocks noChangeAspect="1"/>
          </p:cNvPicPr>
          <p:nvPr/>
        </p:nvPicPr>
        <p:blipFill>
          <a:blip r:embed="rId3"/>
          <a:stretch>
            <a:fillRect/>
          </a:stretch>
        </p:blipFill>
        <p:spPr>
          <a:xfrm>
            <a:off x="6963952" y="481057"/>
            <a:ext cx="2459063" cy="5180742"/>
          </a:xfrm>
          <a:prstGeom prst="rect">
            <a:avLst/>
          </a:prstGeom>
        </p:spPr>
      </p:pic>
      <p:sp>
        <p:nvSpPr>
          <p:cNvPr id="15" name="TextBox 14">
            <a:extLst>
              <a:ext uri="{FF2B5EF4-FFF2-40B4-BE49-F238E27FC236}">
                <a16:creationId xmlns:a16="http://schemas.microsoft.com/office/drawing/2014/main" id="{CCFEDC11-F136-0C44-4C50-EBB87EE00104}"/>
              </a:ext>
            </a:extLst>
          </p:cNvPr>
          <p:cNvSpPr txBox="1"/>
          <p:nvPr/>
        </p:nvSpPr>
        <p:spPr>
          <a:xfrm>
            <a:off x="461304" y="4651048"/>
            <a:ext cx="57801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Access </a:t>
            </a:r>
            <a:r>
              <a:rPr kumimoji="0" lang="en-US" sz="2800" b="0" i="0" u="none" strike="noStrike" kern="1200" cap="none" spc="0" normalizeH="0" baseline="0" noProof="0" err="1">
                <a:ln>
                  <a:noFill/>
                </a:ln>
                <a:solidFill>
                  <a:srgbClr val="2E5597"/>
                </a:solidFill>
                <a:effectLst/>
                <a:uLnTx/>
                <a:uFillTx/>
                <a:latin typeface="Arial" panose="020B0604020202020204" pitchFamily="34" charset="0"/>
                <a:ea typeface="+mn-ea"/>
                <a:cs typeface="Arial" panose="020B0604020202020204" pitchFamily="34" charset="0"/>
              </a:rPr>
              <a:t>SwiftMD</a:t>
            </a:r>
            <a:r>
              <a:rPr kumimoji="0" lang="en-US" sz="2800" b="0"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 through the HealthChoice App!</a:t>
            </a:r>
          </a:p>
        </p:txBody>
      </p:sp>
      <p:pic>
        <p:nvPicPr>
          <p:cNvPr id="20" name="Picture 19">
            <a:extLst>
              <a:ext uri="{FF2B5EF4-FFF2-40B4-BE49-F238E27FC236}">
                <a16:creationId xmlns:a16="http://schemas.microsoft.com/office/drawing/2014/main" id="{C6E1700E-A51B-776A-48ED-2ADDAE07E906}"/>
              </a:ext>
            </a:extLst>
          </p:cNvPr>
          <p:cNvPicPr>
            <a:picLocks noChangeAspect="1"/>
          </p:cNvPicPr>
          <p:nvPr/>
        </p:nvPicPr>
        <p:blipFill>
          <a:blip r:embed="rId4"/>
          <a:stretch>
            <a:fillRect/>
          </a:stretch>
        </p:blipFill>
        <p:spPr>
          <a:xfrm>
            <a:off x="0" y="5979437"/>
            <a:ext cx="12192000" cy="878563"/>
          </a:xfrm>
          <a:prstGeom prst="rect">
            <a:avLst/>
          </a:prstGeom>
        </p:spPr>
      </p:pic>
      <p:sp>
        <p:nvSpPr>
          <p:cNvPr id="3" name="TextBox 2">
            <a:extLst>
              <a:ext uri="{FF2B5EF4-FFF2-40B4-BE49-F238E27FC236}">
                <a16:creationId xmlns:a16="http://schemas.microsoft.com/office/drawing/2014/main" id="{7F2A0156-316D-4B84-82F5-3432FCFF2D9A}"/>
              </a:ext>
            </a:extLst>
          </p:cNvPr>
          <p:cNvSpPr txBox="1"/>
          <p:nvPr/>
        </p:nvSpPr>
        <p:spPr>
          <a:xfrm>
            <a:off x="571499" y="1695448"/>
            <a:ext cx="6200775" cy="1938992"/>
          </a:xfrm>
          <a:prstGeom prst="rect">
            <a:avLst/>
          </a:prstGeom>
          <a:noFill/>
        </p:spPr>
        <p:txBody>
          <a:bodyPr wrap="square" rtlCol="0">
            <a:spAutoFit/>
          </a:bodyPr>
          <a:lstStyle/>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Available 24/7 with no limit on visits.</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Board-certified physicians.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$0 cost for all HealthChoice plans.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Swift MD.com.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Passcode HCOK20. </a:t>
            </a:r>
          </a:p>
        </p:txBody>
      </p:sp>
    </p:spTree>
    <p:extLst>
      <p:ext uri="{BB962C8B-B14F-4D97-AF65-F5344CB8AC3E}">
        <p14:creationId xmlns:p14="http://schemas.microsoft.com/office/powerpoint/2010/main" val="70621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311147" y="480905"/>
            <a:ext cx="70487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rPr>
              <a:t>$0 Select Program – all plans</a:t>
            </a: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11147" y="1226439"/>
            <a:ext cx="6565392" cy="0"/>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CCFEDC11-F136-0C44-4C50-EBB87EE00104}"/>
              </a:ext>
            </a:extLst>
          </p:cNvPr>
          <p:cNvSpPr txBox="1"/>
          <p:nvPr/>
        </p:nvSpPr>
        <p:spPr>
          <a:xfrm>
            <a:off x="5131393" y="2851780"/>
            <a:ext cx="27011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E5597"/>
                </a:solidFill>
                <a:effectLst/>
                <a:uLnTx/>
                <a:uFillTx/>
                <a:latin typeface="Calibri" panose="020F0502020204030204"/>
                <a:ea typeface="+mn-ea"/>
                <a:cs typeface="+mn-cs"/>
              </a:rPr>
              <a:t>Accessible through the HealthChoice app!</a:t>
            </a:r>
          </a:p>
        </p:txBody>
      </p:sp>
      <p:pic>
        <p:nvPicPr>
          <p:cNvPr id="20" name="Picture 19">
            <a:extLst>
              <a:ext uri="{FF2B5EF4-FFF2-40B4-BE49-F238E27FC236}">
                <a16:creationId xmlns:a16="http://schemas.microsoft.com/office/drawing/2014/main" id="{C6E1700E-A51B-776A-48ED-2ADDAE07E906}"/>
              </a:ext>
            </a:extLst>
          </p:cNvPr>
          <p:cNvPicPr>
            <a:picLocks noChangeAspect="1"/>
          </p:cNvPicPr>
          <p:nvPr/>
        </p:nvPicPr>
        <p:blipFill>
          <a:blip r:embed="rId2"/>
          <a:stretch>
            <a:fillRect/>
          </a:stretch>
        </p:blipFill>
        <p:spPr>
          <a:xfrm>
            <a:off x="0" y="5979437"/>
            <a:ext cx="12192000" cy="878563"/>
          </a:xfrm>
          <a:prstGeom prst="rect">
            <a:avLst/>
          </a:prstGeom>
        </p:spPr>
      </p:pic>
      <p:pic>
        <p:nvPicPr>
          <p:cNvPr id="2" name="Picture 1">
            <a:extLst>
              <a:ext uri="{FF2B5EF4-FFF2-40B4-BE49-F238E27FC236}">
                <a16:creationId xmlns:a16="http://schemas.microsoft.com/office/drawing/2014/main" id="{1E3DCCC5-FED3-A917-C328-1BE5C53A7B64}"/>
              </a:ext>
            </a:extLst>
          </p:cNvPr>
          <p:cNvPicPr>
            <a:picLocks noChangeAspect="1"/>
          </p:cNvPicPr>
          <p:nvPr/>
        </p:nvPicPr>
        <p:blipFill>
          <a:blip r:embed="rId3"/>
          <a:stretch>
            <a:fillRect/>
          </a:stretch>
        </p:blipFill>
        <p:spPr>
          <a:xfrm>
            <a:off x="9569035" y="854584"/>
            <a:ext cx="2311818" cy="4740480"/>
          </a:xfrm>
          <a:prstGeom prst="rect">
            <a:avLst/>
          </a:prstGeom>
        </p:spPr>
      </p:pic>
      <p:pic>
        <p:nvPicPr>
          <p:cNvPr id="3" name="Picture 2">
            <a:extLst>
              <a:ext uri="{FF2B5EF4-FFF2-40B4-BE49-F238E27FC236}">
                <a16:creationId xmlns:a16="http://schemas.microsoft.com/office/drawing/2014/main" id="{A92E4741-4B2B-37FB-5143-CCC7DD1EB74F}"/>
              </a:ext>
            </a:extLst>
          </p:cNvPr>
          <p:cNvPicPr>
            <a:picLocks noChangeAspect="1"/>
          </p:cNvPicPr>
          <p:nvPr/>
        </p:nvPicPr>
        <p:blipFill>
          <a:blip r:embed="rId4"/>
          <a:stretch>
            <a:fillRect/>
          </a:stretch>
        </p:blipFill>
        <p:spPr>
          <a:xfrm>
            <a:off x="7765320" y="965152"/>
            <a:ext cx="2310828" cy="4815879"/>
          </a:xfrm>
          <a:prstGeom prst="rect">
            <a:avLst/>
          </a:prstGeom>
        </p:spPr>
      </p:pic>
      <p:sp>
        <p:nvSpPr>
          <p:cNvPr id="4" name="TextBox 3">
            <a:extLst>
              <a:ext uri="{FF2B5EF4-FFF2-40B4-BE49-F238E27FC236}">
                <a16:creationId xmlns:a16="http://schemas.microsoft.com/office/drawing/2014/main" id="{D2ED562A-529C-8D6F-2B8E-E7DF43C6F10E}"/>
              </a:ext>
            </a:extLst>
          </p:cNvPr>
          <p:cNvSpPr txBox="1"/>
          <p:nvPr/>
        </p:nvSpPr>
        <p:spPr>
          <a:xfrm>
            <a:off x="505987" y="1588365"/>
            <a:ext cx="6370551" cy="4696157"/>
          </a:xfrm>
          <a:prstGeom prst="rect">
            <a:avLst/>
          </a:prstGeom>
          <a:noFill/>
        </p:spPr>
        <p:txBody>
          <a:bodyPr wrap="square" rtlCol="0">
            <a:spAutoFit/>
          </a:bodyPr>
          <a:lstStyle/>
          <a:p>
            <a:pPr marL="509588" marR="0" lvl="2"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Select services and procedures are covered at 100% of the bundled allowable.</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Select services include: </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MRI scans.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CT scans.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Ultrasounds.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Some surgeries and more!</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No age limit or limits on the number of procedures.</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Incentive payments.</a:t>
            </a:r>
          </a:p>
          <a:p>
            <a:pPr marL="509588" marR="0" lvl="2" indent="-176213" algn="l" defTabSz="914400" rtl="0" eaLnBrk="1" fontAlgn="auto" latinLnBrk="0" hangingPunct="1">
              <a:lnSpc>
                <a:spcPct val="100000"/>
              </a:lnSpc>
              <a:spcBef>
                <a:spcPts val="9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HDHP members must meet their deductible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55555"/>
              </a:solidFill>
              <a:effectLst/>
              <a:uLnTx/>
              <a:uFillTx/>
              <a:latin typeface="Helvetica" pitchFamily="2" charset="0"/>
              <a:ea typeface="+mn-ea"/>
              <a:cs typeface="+mn-cs"/>
            </a:endParaRPr>
          </a:p>
        </p:txBody>
      </p:sp>
    </p:spTree>
    <p:extLst>
      <p:ext uri="{BB962C8B-B14F-4D97-AF65-F5344CB8AC3E}">
        <p14:creationId xmlns:p14="http://schemas.microsoft.com/office/powerpoint/2010/main" val="68275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CE8F-A46C-4236-8F9B-D7613332CE77}"/>
              </a:ext>
            </a:extLst>
          </p:cNvPr>
          <p:cNvSpPr>
            <a:spLocks noGrp="1"/>
          </p:cNvSpPr>
          <p:nvPr>
            <p:ph type="title"/>
          </p:nvPr>
        </p:nvSpPr>
        <p:spPr>
          <a:xfrm>
            <a:off x="838200" y="206063"/>
            <a:ext cx="10515600" cy="1484626"/>
          </a:xfrm>
        </p:spPr>
        <p:txBody>
          <a:bodyPr>
            <a:normAutofit/>
          </a:bodyPr>
          <a:lstStyle/>
          <a:p>
            <a:r>
              <a:rPr lang="en-US" sz="3600">
                <a:solidFill>
                  <a:schemeClr val="accent1">
                    <a:lumMod val="75000"/>
                  </a:schemeClr>
                </a:solidFill>
                <a:latin typeface="Montserrat SemiBold" pitchFamily="2" charset="77"/>
              </a:rPr>
              <a:t>Pharmacy benefits – all plans</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1D5C0D72-2A04-4757-BD3D-1663363DB46F}"/>
              </a:ext>
            </a:extLst>
          </p:cNvPr>
          <p:cNvSpPr>
            <a:spLocks noGrp="1"/>
          </p:cNvSpPr>
          <p:nvPr>
            <p:ph idx="1"/>
          </p:nvPr>
        </p:nvSpPr>
        <p:spPr>
          <a:xfrm>
            <a:off x="838200" y="1825625"/>
            <a:ext cx="7685314" cy="4008505"/>
          </a:xfrm>
        </p:spPr>
        <p:txBody>
          <a:bodyPr/>
          <a:lstStyle/>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30- and 90-day supply. </a:t>
            </a:r>
          </a:p>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Generic, Preferred, Non-Preferred, and Specialty copays. </a:t>
            </a:r>
          </a:p>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High and Basic: $100 pharmacy deductible per individual before pharmacy copays apply.</a:t>
            </a:r>
          </a:p>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HDHP: $1,750 medical and pharmacy deductible combined per individual/$3,500 per family must be met before pharmacy copays apply.</a:t>
            </a:r>
            <a:endParaRPr lang="en-US"/>
          </a:p>
        </p:txBody>
      </p:sp>
    </p:spTree>
    <p:extLst>
      <p:ext uri="{BB962C8B-B14F-4D97-AF65-F5344CB8AC3E}">
        <p14:creationId xmlns:p14="http://schemas.microsoft.com/office/powerpoint/2010/main" val="4065422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A3A0B-1F94-4B41-A3E6-B1F7ECCD4F4C}"/>
              </a:ext>
            </a:extLst>
          </p:cNvPr>
          <p:cNvSpPr>
            <a:spLocks noGrp="1"/>
          </p:cNvSpPr>
          <p:nvPr>
            <p:ph idx="1"/>
          </p:nvPr>
        </p:nvSpPr>
        <p:spPr>
          <a:xfrm>
            <a:off x="838199" y="1690689"/>
            <a:ext cx="7531359" cy="3862079"/>
          </a:xfrm>
        </p:spPr>
        <p:txBody>
          <a:bodyPr/>
          <a:lstStyle/>
          <a:p>
            <a:pPr marL="342900" lvl="1" indent="0">
              <a:spcBef>
                <a:spcPts val="900"/>
              </a:spcBef>
              <a:spcAft>
                <a:spcPts val="450"/>
              </a:spcAft>
              <a:buNone/>
            </a:pPr>
            <a:r>
              <a:rPr lang="en-US" sz="280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a:solidFill>
                  <a:srgbClr val="464646"/>
                </a:solidFill>
                <a:latin typeface="Arial" panose="020B0604020202020204" pitchFamily="34" charset="0"/>
                <a:cs typeface="Arial" panose="020B0604020202020204" pitchFamily="34" charset="0"/>
              </a:rPr>
              <a:t>Maternity CARE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One-on-one calls with an OB/GYN nurse.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Ongoing support for those who are pregnant.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Receive health resources and answers about body changes and baby’s growth. </a:t>
            </a:r>
          </a:p>
        </p:txBody>
      </p:sp>
      <p:sp>
        <p:nvSpPr>
          <p:cNvPr id="6" name="Title 1">
            <a:extLst>
              <a:ext uri="{FF2B5EF4-FFF2-40B4-BE49-F238E27FC236}">
                <a16:creationId xmlns:a16="http://schemas.microsoft.com/office/drawing/2014/main" id="{1B5D3EBA-CD5C-43A0-951A-62679DE26131}"/>
              </a:ext>
            </a:extLst>
          </p:cNvPr>
          <p:cNvSpPr txBox="1">
            <a:spLocks/>
          </p:cNvSpPr>
          <p:nvPr/>
        </p:nvSpPr>
        <p:spPr>
          <a:xfrm>
            <a:off x="838200" y="180305"/>
            <a:ext cx="10515600" cy="151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4472C4">
                    <a:lumMod val="75000"/>
                  </a:srgbClr>
                </a:solidFill>
                <a:effectLst/>
                <a:uLnTx/>
                <a:uFillTx/>
                <a:latin typeface="Montserrat SemiBold" pitchFamily="2" charset="77"/>
                <a:ea typeface="+mj-ea"/>
                <a:cs typeface="+mj-cs"/>
              </a:rPr>
              <a:t>CARE Programs</a:t>
            </a:r>
            <a:endParaRPr kumimoji="0" lang="en-US" sz="3600" b="0" i="0" u="none" strike="sngStrike" kern="1200" cap="none" spc="0" normalizeH="0" baseline="0" noProof="0">
              <a:ln>
                <a:noFill/>
              </a:ln>
              <a:solidFill>
                <a:srgbClr val="FF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5609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1E18-F429-477A-BE44-C05CA87A1903}"/>
              </a:ext>
            </a:extLst>
          </p:cNvPr>
          <p:cNvSpPr>
            <a:spLocks noGrp="1"/>
          </p:cNvSpPr>
          <p:nvPr>
            <p:ph type="title"/>
          </p:nvPr>
        </p:nvSpPr>
        <p:spPr>
          <a:xfrm>
            <a:off x="838200" y="180305"/>
            <a:ext cx="10515600" cy="1510384"/>
          </a:xfrm>
        </p:spPr>
        <p:txBody>
          <a:bodyPr>
            <a:normAutofit/>
          </a:bodyPr>
          <a:lstStyle/>
          <a:p>
            <a:r>
              <a:rPr lang="en-US" sz="3600">
                <a:solidFill>
                  <a:schemeClr val="accent1">
                    <a:lumMod val="75000"/>
                  </a:schemeClr>
                </a:solidFill>
                <a:latin typeface="Montserrat SemiBold" pitchFamily="2" charset="77"/>
              </a:rPr>
              <a:t>CARE Programs</a:t>
            </a:r>
            <a:endParaRPr lang="en-US" sz="3600" strike="sngStrike">
              <a:solidFill>
                <a:srgbClr val="FF0000"/>
              </a:solidFill>
            </a:endParaRPr>
          </a:p>
        </p:txBody>
      </p:sp>
      <p:sp>
        <p:nvSpPr>
          <p:cNvPr id="11" name="Content Placeholder 2">
            <a:extLst>
              <a:ext uri="{FF2B5EF4-FFF2-40B4-BE49-F238E27FC236}">
                <a16:creationId xmlns:a16="http://schemas.microsoft.com/office/drawing/2014/main" id="{3FB34F87-F248-4F70-9F0F-07D23C3AF6A1}"/>
              </a:ext>
            </a:extLst>
          </p:cNvPr>
          <p:cNvSpPr>
            <a:spLocks noGrp="1"/>
          </p:cNvSpPr>
          <p:nvPr>
            <p:ph idx="1"/>
          </p:nvPr>
        </p:nvSpPr>
        <p:spPr>
          <a:xfrm>
            <a:off x="838200" y="1690689"/>
            <a:ext cx="7803524" cy="4047638"/>
          </a:xfrm>
        </p:spPr>
        <p:txBody>
          <a:bodyPr>
            <a:normAutofit/>
          </a:bodyPr>
          <a:lstStyle/>
          <a:p>
            <a:pPr marL="342900" lvl="1" indent="0">
              <a:spcBef>
                <a:spcPts val="900"/>
              </a:spcBef>
              <a:spcAft>
                <a:spcPts val="450"/>
              </a:spcAft>
              <a:buNone/>
            </a:pPr>
            <a:r>
              <a:rPr lang="en-US" sz="280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a:solidFill>
                  <a:srgbClr val="464646"/>
                </a:solidFill>
                <a:latin typeface="Arial" panose="020B0604020202020204" pitchFamily="34" charset="0"/>
                <a:cs typeface="Arial" panose="020B0604020202020204" pitchFamily="34" charset="0"/>
              </a:rPr>
              <a:t>Ongoing Condition CARE </a:t>
            </a:r>
          </a:p>
          <a:p>
            <a:pPr marL="1434704" lvl="3" indent="-177404">
              <a:lnSpc>
                <a:spcPct val="11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Personalized guidance – diabetes, high blood pressure, heart disease, asthma or other serious health conditions. </a:t>
            </a:r>
          </a:p>
          <a:p>
            <a:pPr marL="1434704" lvl="3" indent="-177404">
              <a:lnSpc>
                <a:spcPct val="11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CARE professionals help participants manage symptoms of depression. </a:t>
            </a:r>
          </a:p>
        </p:txBody>
      </p:sp>
    </p:spTree>
    <p:extLst>
      <p:ext uri="{BB962C8B-B14F-4D97-AF65-F5344CB8AC3E}">
        <p14:creationId xmlns:p14="http://schemas.microsoft.com/office/powerpoint/2010/main" val="1439379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543177-5918-4229-BCC9-54204F93B66C}"/>
              </a:ext>
            </a:extLst>
          </p:cNvPr>
          <p:cNvSpPr>
            <a:spLocks noGrp="1"/>
          </p:cNvSpPr>
          <p:nvPr>
            <p:ph idx="1"/>
          </p:nvPr>
        </p:nvSpPr>
        <p:spPr>
          <a:xfrm>
            <a:off x="838200" y="1690689"/>
            <a:ext cx="7636099" cy="4486274"/>
          </a:xfrm>
        </p:spPr>
        <p:txBody>
          <a:bodyPr/>
          <a:lstStyle/>
          <a:p>
            <a:pPr marL="342900" lvl="1" indent="0">
              <a:spcBef>
                <a:spcPts val="900"/>
              </a:spcBef>
              <a:spcAft>
                <a:spcPts val="450"/>
              </a:spcAft>
              <a:buNone/>
            </a:pPr>
            <a:r>
              <a:rPr lang="en-US" sz="280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a:solidFill>
                  <a:srgbClr val="464646"/>
                </a:solidFill>
                <a:latin typeface="Arial" panose="020B0604020202020204" pitchFamily="34" charset="0"/>
                <a:cs typeface="Arial" panose="020B0604020202020204" pitchFamily="34" charset="0"/>
              </a:rPr>
              <a:t>Wellness CARE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Focuses on personal health.</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Wellness coordinators provide support and resources.</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Provides education and motivation for focusing on healthy behaviors.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Interactive opportunities to learn about fitness, nutrition, stress management and lifelong habits. </a:t>
            </a:r>
          </a:p>
          <a:p>
            <a:endParaRPr lang="en-US"/>
          </a:p>
        </p:txBody>
      </p:sp>
      <p:sp>
        <p:nvSpPr>
          <p:cNvPr id="6" name="Title 1">
            <a:extLst>
              <a:ext uri="{FF2B5EF4-FFF2-40B4-BE49-F238E27FC236}">
                <a16:creationId xmlns:a16="http://schemas.microsoft.com/office/drawing/2014/main" id="{5B1A7DDD-8B51-4AC5-956C-7EE272F3D4B5}"/>
              </a:ext>
            </a:extLst>
          </p:cNvPr>
          <p:cNvSpPr>
            <a:spLocks noGrp="1"/>
          </p:cNvSpPr>
          <p:nvPr>
            <p:ph type="title"/>
          </p:nvPr>
        </p:nvSpPr>
        <p:spPr>
          <a:xfrm>
            <a:off x="838200" y="180305"/>
            <a:ext cx="10515600" cy="1510384"/>
          </a:xfrm>
        </p:spPr>
        <p:txBody>
          <a:bodyPr>
            <a:normAutofit/>
          </a:bodyPr>
          <a:lstStyle/>
          <a:p>
            <a:r>
              <a:rPr lang="en-US" sz="3600">
                <a:solidFill>
                  <a:schemeClr val="accent1">
                    <a:lumMod val="75000"/>
                  </a:schemeClr>
                </a:solidFill>
                <a:latin typeface="Montserrat SemiBold" pitchFamily="2" charset="77"/>
              </a:rPr>
              <a:t>CARE Programs</a:t>
            </a:r>
            <a:endParaRPr lang="en-US" sz="3600" strike="sngStrike">
              <a:solidFill>
                <a:srgbClr val="FF0000"/>
              </a:solidFill>
            </a:endParaRPr>
          </a:p>
        </p:txBody>
      </p:sp>
    </p:spTree>
    <p:extLst>
      <p:ext uri="{BB962C8B-B14F-4D97-AF65-F5344CB8AC3E}">
        <p14:creationId xmlns:p14="http://schemas.microsoft.com/office/powerpoint/2010/main" val="3364709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80ED-5866-49C1-B5C6-C6CD9487F6D4}"/>
              </a:ext>
            </a:extLst>
          </p:cNvPr>
          <p:cNvSpPr>
            <a:spLocks noGrp="1"/>
          </p:cNvSpPr>
          <p:nvPr>
            <p:ph type="title"/>
          </p:nvPr>
        </p:nvSpPr>
        <p:spPr>
          <a:xfrm>
            <a:off x="476518" y="365125"/>
            <a:ext cx="10877283" cy="1325563"/>
          </a:xfrm>
        </p:spPr>
        <p:txBody>
          <a:bodyPr>
            <a:normAutofit/>
          </a:bodyPr>
          <a:lstStyle/>
          <a:p>
            <a:r>
              <a:rPr lang="en-US" sz="3600" cap="all">
                <a:solidFill>
                  <a:schemeClr val="accent1">
                    <a:lumMod val="75000"/>
                  </a:schemeClr>
                </a:solidFill>
                <a:latin typeface="Montserrat SemiBold" pitchFamily="2" charset="77"/>
              </a:rPr>
              <a:t>Tobacco-free attestation</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729D2DE8-4F49-482A-88F5-533DE1550062}"/>
              </a:ext>
            </a:extLst>
          </p:cNvPr>
          <p:cNvSpPr>
            <a:spLocks noGrp="1"/>
          </p:cNvSpPr>
          <p:nvPr>
            <p:ph idx="1"/>
          </p:nvPr>
        </p:nvSpPr>
        <p:spPr>
          <a:xfrm>
            <a:off x="838200" y="1825625"/>
            <a:ext cx="8583386" cy="2174875"/>
          </a:xfrm>
        </p:spPr>
        <p:txBody>
          <a:bodyPr>
            <a:normAutofit fontScale="92500" lnSpcReduction="10000"/>
          </a:bodyPr>
          <a:lstStyle/>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Attestation must be completed by Dec. 31, 2025. </a:t>
            </a:r>
          </a:p>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Applies </a:t>
            </a:r>
            <a:r>
              <a:rPr lang="en-US" sz="2000" b="1">
                <a:solidFill>
                  <a:srgbClr val="464646"/>
                </a:solidFill>
                <a:latin typeface="Arial" panose="020B0604020202020204" pitchFamily="34" charset="0"/>
                <a:cs typeface="Arial" panose="020B0604020202020204" pitchFamily="34" charset="0"/>
              </a:rPr>
              <a:t>only</a:t>
            </a:r>
            <a:r>
              <a:rPr lang="en-US" sz="2000">
                <a:solidFill>
                  <a:srgbClr val="464646"/>
                </a:solidFill>
                <a:latin typeface="Arial" panose="020B0604020202020204" pitchFamily="34" charset="0"/>
                <a:cs typeface="Arial" panose="020B0604020202020204" pitchFamily="34" charset="0"/>
              </a:rPr>
              <a:t> to returning HealthChoice High and Basic plan members.</a:t>
            </a:r>
          </a:p>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HDHP members are not required to complete the attestation. However, if you wish to enroll in the High or Basic plan for Jan. 1, you will need to complete the attestation.  </a:t>
            </a:r>
          </a:p>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If you are in the process of quitting tobacco, you must be tobacco free for 90 days prior to attesting.</a:t>
            </a:r>
          </a:p>
          <a:p>
            <a:endParaRPr lang="en-US"/>
          </a:p>
        </p:txBody>
      </p:sp>
      <p:sp>
        <p:nvSpPr>
          <p:cNvPr id="4" name="Content Placeholder 2">
            <a:extLst>
              <a:ext uri="{FF2B5EF4-FFF2-40B4-BE49-F238E27FC236}">
                <a16:creationId xmlns:a16="http://schemas.microsoft.com/office/drawing/2014/main" id="{3E0EED3B-094C-42E5-BED7-86C682DB4827}"/>
              </a:ext>
            </a:extLst>
          </p:cNvPr>
          <p:cNvSpPr txBox="1">
            <a:spLocks/>
          </p:cNvSpPr>
          <p:nvPr/>
        </p:nvSpPr>
        <p:spPr>
          <a:xfrm>
            <a:off x="778315" y="4037463"/>
            <a:ext cx="10733315" cy="2174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Tobacco users still qualify for the High or Basic plan if you:  </a:t>
            </a:r>
          </a:p>
          <a:p>
            <a:pPr marL="519113" marR="0" lvl="2" indent="-176213" algn="l" defTabSz="91440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Provide a letter from your physician.</a:t>
            </a:r>
          </a:p>
          <a:p>
            <a:pPr marL="0" marR="0" lvl="1" indent="-114300" algn="l"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a:p>
            <a:pPr marL="0" marR="0" lvl="1" indent="-1143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Failure to complete will result in being moved to HealthChoice High Alternative or Basic Alternative plan Jan. 1.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941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8577-8ADE-4CB7-A81A-48CF61450A26}"/>
              </a:ext>
            </a:extLst>
          </p:cNvPr>
          <p:cNvSpPr>
            <a:spLocks noGrp="1"/>
          </p:cNvSpPr>
          <p:nvPr>
            <p:ph type="title"/>
          </p:nvPr>
        </p:nvSpPr>
        <p:spPr/>
        <p:txBody>
          <a:bodyPr>
            <a:normAutofit/>
          </a:bodyPr>
          <a:lstStyle/>
          <a:p>
            <a:r>
              <a:rPr lang="en-US" sz="4000">
                <a:solidFill>
                  <a:schemeClr val="accent1">
                    <a:lumMod val="75000"/>
                  </a:schemeClr>
                </a:solidFill>
                <a:latin typeface="Montserrat SemiBold" pitchFamily="2" charset="77"/>
              </a:rPr>
              <a:t>HealthChoiceOK.com </a:t>
            </a:r>
            <a:endParaRPr lang="en-US" sz="4000">
              <a:solidFill>
                <a:schemeClr val="accent1">
                  <a:lumMod val="75000"/>
                </a:schemeClr>
              </a:solidFill>
            </a:endParaRPr>
          </a:p>
        </p:txBody>
      </p:sp>
      <p:sp>
        <p:nvSpPr>
          <p:cNvPr id="3" name="Content Placeholder 2">
            <a:extLst>
              <a:ext uri="{FF2B5EF4-FFF2-40B4-BE49-F238E27FC236}">
                <a16:creationId xmlns:a16="http://schemas.microsoft.com/office/drawing/2014/main" id="{F17BFE96-720D-44D4-9E0C-E80F4B92BBB1}"/>
              </a:ext>
            </a:extLst>
          </p:cNvPr>
          <p:cNvSpPr>
            <a:spLocks noGrp="1"/>
          </p:cNvSpPr>
          <p:nvPr>
            <p:ph idx="1"/>
          </p:nvPr>
        </p:nvSpPr>
        <p:spPr>
          <a:xfrm>
            <a:off x="838201" y="1825625"/>
            <a:ext cx="8151253" cy="4351338"/>
          </a:xfrm>
        </p:spPr>
        <p:txBody>
          <a:bodyPr/>
          <a:lstStyle/>
          <a:p>
            <a:pPr marL="0" lvl="1" indent="0">
              <a:buNone/>
            </a:pPr>
            <a:r>
              <a:rPr lang="en-US">
                <a:solidFill>
                  <a:srgbClr val="464646"/>
                </a:solidFill>
                <a:latin typeface="Arial" panose="020B0604020202020204" pitchFamily="34" charset="0"/>
                <a:cs typeface="Arial" panose="020B0604020202020204" pitchFamily="34" charset="0"/>
              </a:rPr>
              <a:t>Log in now to: </a:t>
            </a:r>
          </a:p>
          <a:p>
            <a:pPr lvl="1"/>
            <a:r>
              <a:rPr lang="en-US">
                <a:solidFill>
                  <a:srgbClr val="464646"/>
                </a:solidFill>
                <a:latin typeface="Arial" panose="020B0604020202020204" pitchFamily="34" charset="0"/>
                <a:cs typeface="Arial" panose="020B0604020202020204" pitchFamily="34" charset="0"/>
              </a:rPr>
              <a:t>View your Things-to-do, a personalized benefit to-do list. </a:t>
            </a:r>
          </a:p>
          <a:p>
            <a:pPr lvl="1"/>
            <a:r>
              <a:rPr lang="en-US">
                <a:solidFill>
                  <a:srgbClr val="464646"/>
                </a:solidFill>
                <a:latin typeface="Arial" panose="020B0604020202020204" pitchFamily="34" charset="0"/>
                <a:cs typeface="Arial" panose="020B0604020202020204" pitchFamily="34" charset="0"/>
              </a:rPr>
              <a:t>Check your benefits and see what’s covered. </a:t>
            </a:r>
          </a:p>
          <a:p>
            <a:pPr lvl="1"/>
            <a:r>
              <a:rPr lang="en-US">
                <a:solidFill>
                  <a:srgbClr val="464646"/>
                </a:solidFill>
                <a:latin typeface="Arial" panose="020B0604020202020204" pitchFamily="34" charset="0"/>
                <a:cs typeface="Arial" panose="020B0604020202020204" pitchFamily="34" charset="0"/>
              </a:rPr>
              <a:t>Check what you owe and how much you’ve paid. </a:t>
            </a:r>
          </a:p>
          <a:p>
            <a:pPr lvl="1"/>
            <a:r>
              <a:rPr lang="en-US">
                <a:solidFill>
                  <a:srgbClr val="464646"/>
                </a:solidFill>
                <a:latin typeface="Arial" panose="020B0604020202020204" pitchFamily="34" charset="0"/>
                <a:cs typeface="Arial" panose="020B0604020202020204" pitchFamily="34" charset="0"/>
              </a:rPr>
              <a:t>Find a doctor in your network. </a:t>
            </a:r>
          </a:p>
          <a:p>
            <a:pPr lvl="1"/>
            <a:r>
              <a:rPr lang="en-US">
                <a:solidFill>
                  <a:srgbClr val="464646"/>
                </a:solidFill>
                <a:latin typeface="Arial" panose="020B0604020202020204" pitchFamily="34" charset="0"/>
                <a:cs typeface="Arial" panose="020B0604020202020204" pitchFamily="34" charset="0"/>
              </a:rPr>
              <a:t>Learn about medical conditions and your treatment options. </a:t>
            </a:r>
          </a:p>
          <a:p>
            <a:endParaRPr lang="en-US"/>
          </a:p>
        </p:txBody>
      </p:sp>
    </p:spTree>
    <p:extLst>
      <p:ext uri="{BB962C8B-B14F-4D97-AF65-F5344CB8AC3E}">
        <p14:creationId xmlns:p14="http://schemas.microsoft.com/office/powerpoint/2010/main" val="2156805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A81A-6B7F-40B6-8BF1-AF5179CAD596}"/>
              </a:ext>
            </a:extLst>
          </p:cNvPr>
          <p:cNvSpPr>
            <a:spLocks noGrp="1"/>
          </p:cNvSpPr>
          <p:nvPr>
            <p:ph type="title"/>
          </p:nvPr>
        </p:nvSpPr>
        <p:spPr/>
        <p:txBody>
          <a:bodyPr>
            <a:normAutofit/>
          </a:bodyPr>
          <a:lstStyle/>
          <a:p>
            <a:r>
              <a:rPr lang="en-US" sz="4000">
                <a:solidFill>
                  <a:schemeClr val="accent1">
                    <a:lumMod val="75000"/>
                  </a:schemeClr>
                </a:solidFill>
                <a:latin typeface="Montserrat SemiBold" pitchFamily="2" charset="77"/>
              </a:rPr>
              <a:t>RESOURCES</a:t>
            </a:r>
            <a:endParaRPr lang="en-US" sz="4000">
              <a:solidFill>
                <a:schemeClr val="accent1">
                  <a:lumMod val="75000"/>
                </a:schemeClr>
              </a:solidFill>
            </a:endParaRPr>
          </a:p>
        </p:txBody>
      </p:sp>
      <p:sp>
        <p:nvSpPr>
          <p:cNvPr id="3" name="Content Placeholder 2">
            <a:extLst>
              <a:ext uri="{FF2B5EF4-FFF2-40B4-BE49-F238E27FC236}">
                <a16:creationId xmlns:a16="http://schemas.microsoft.com/office/drawing/2014/main" id="{530CA5FE-24F2-49D2-9F93-1248FEB5FFA1}"/>
              </a:ext>
            </a:extLst>
          </p:cNvPr>
          <p:cNvSpPr>
            <a:spLocks noGrp="1"/>
          </p:cNvSpPr>
          <p:nvPr>
            <p:ph idx="1"/>
          </p:nvPr>
        </p:nvSpPr>
        <p:spPr>
          <a:xfrm>
            <a:off x="838200" y="1825625"/>
            <a:ext cx="4942114" cy="4351338"/>
          </a:xfrm>
        </p:spPr>
        <p:txBody>
          <a:bodyPr/>
          <a:lstStyle/>
          <a:p>
            <a:pPr marL="0" lvl="1" indent="0">
              <a:spcBef>
                <a:spcPts val="900"/>
              </a:spcBef>
              <a:spcAft>
                <a:spcPts val="450"/>
              </a:spcAft>
              <a:buNone/>
            </a:pPr>
            <a:r>
              <a:rPr lang="en-US">
                <a:solidFill>
                  <a:srgbClr val="464646"/>
                </a:solidFill>
                <a:latin typeface="Arial" panose="020B0604020202020204" pitchFamily="34" charset="0"/>
                <a:cs typeface="Arial" panose="020B0604020202020204" pitchFamily="34" charset="0"/>
              </a:rPr>
              <a:t>HealthChoiceOK.com</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Health Insurance Handbook</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Provider Search page</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HealthChoice member Portal </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HealthChoice Benefits App</a:t>
            </a:r>
            <a:r>
              <a:rPr lang="en-US" sz="2400">
                <a:solidFill>
                  <a:srgbClr val="FF0000"/>
                </a:solidFill>
              </a:rPr>
              <a:t>	</a:t>
            </a:r>
          </a:p>
          <a:p>
            <a:endParaRPr lang="en-US"/>
          </a:p>
        </p:txBody>
      </p:sp>
      <p:sp>
        <p:nvSpPr>
          <p:cNvPr id="4" name="Content Placeholder 2">
            <a:extLst>
              <a:ext uri="{FF2B5EF4-FFF2-40B4-BE49-F238E27FC236}">
                <a16:creationId xmlns:a16="http://schemas.microsoft.com/office/drawing/2014/main" id="{8B806951-1CC0-4B2F-BFA9-FE201B51E10A}"/>
              </a:ext>
            </a:extLst>
          </p:cNvPr>
          <p:cNvSpPr txBox="1">
            <a:spLocks/>
          </p:cNvSpPr>
          <p:nvPr/>
        </p:nvSpPr>
        <p:spPr>
          <a:xfrm>
            <a:off x="6558643" y="1825625"/>
            <a:ext cx="49421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EGID Member Services	</a:t>
            </a:r>
          </a:p>
          <a:p>
            <a:pPr marL="457200" marR="0" lvl="1" indent="-168275" algn="l" defTabSz="914400" rtl="0" eaLnBrk="1" fontAlgn="auto" latinLnBrk="0" hangingPunct="1">
              <a:lnSpc>
                <a:spcPct val="90000"/>
              </a:lnSpc>
              <a:spcBef>
                <a:spcPts val="450"/>
              </a:spcBef>
              <a:spcAft>
                <a:spcPts val="300"/>
              </a:spcAft>
              <a:buClr>
                <a:srgbClr val="4472C4">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405-717-8780 or 800-752-9475</a:t>
            </a:r>
          </a:p>
          <a:p>
            <a:pPr marL="0" marR="0" lvl="0" indent="0" algn="l"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Customer Care</a:t>
            </a:r>
          </a:p>
          <a:p>
            <a:pPr marL="457200" marR="0" lvl="1" indent="-223838" algn="l" defTabSz="914400" rtl="0" eaLnBrk="1" fontAlgn="auto" latinLnBrk="0" hangingPunct="1">
              <a:lnSpc>
                <a:spcPct val="90000"/>
              </a:lnSpc>
              <a:spcBef>
                <a:spcPts val="450"/>
              </a:spcBef>
              <a:spcAft>
                <a:spcPts val="300"/>
              </a:spcAft>
              <a:buClr>
                <a:srgbClr val="4472C4">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800-323-4314</a:t>
            </a:r>
          </a:p>
          <a:p>
            <a:pPr marL="0" marR="0" lvl="1" indent="0" algn="l" defTabSz="914400" rtl="0" eaLnBrk="1" fontAlgn="auto" latinLnBrk="0" hangingPunct="1">
              <a:lnSpc>
                <a:spcPct val="90000"/>
              </a:lnSpc>
              <a:spcBef>
                <a:spcPts val="450"/>
              </a:spcBef>
              <a:spcAft>
                <a:spcPts val="3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TTY 711 </a:t>
            </a:r>
            <a:r>
              <a:rPr kumimoji="0" lang="en-US" sz="2400" b="0" i="0" u="none" strike="noStrike" kern="1200" cap="none" spc="0" normalizeH="0" baseline="0" noProof="0">
                <a:ln>
                  <a:noFill/>
                </a:ln>
                <a:solidFill>
                  <a:srgbClr val="464646"/>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16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32AE58BF-D367-4688-B7B0-4755B62FE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94130"/>
            <a:ext cx="2743205" cy="1600203"/>
          </a:xfrm>
          <a:prstGeom prst="rect">
            <a:avLst/>
          </a:prstGeom>
        </p:spPr>
      </p:pic>
      <p:pic>
        <p:nvPicPr>
          <p:cNvPr id="13" name="Picture 12">
            <a:extLst>
              <a:ext uri="{FF2B5EF4-FFF2-40B4-BE49-F238E27FC236}">
                <a16:creationId xmlns:a16="http://schemas.microsoft.com/office/drawing/2014/main" id="{F8FEB0EF-2735-4779-90C2-AC002D1C6F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797" y="3149915"/>
            <a:ext cx="2743205" cy="1193294"/>
          </a:xfrm>
          <a:prstGeom prst="rect">
            <a:avLst/>
          </a:prstGeom>
        </p:spPr>
      </p:pic>
      <p:pic>
        <p:nvPicPr>
          <p:cNvPr id="10" name="Picture 9">
            <a:extLst>
              <a:ext uri="{FF2B5EF4-FFF2-40B4-BE49-F238E27FC236}">
                <a16:creationId xmlns:a16="http://schemas.microsoft.com/office/drawing/2014/main" id="{78D205B3-1F31-4E1A-912C-E0963648E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07234"/>
            <a:ext cx="2743205" cy="1600203"/>
          </a:xfrm>
          <a:prstGeom prst="rect">
            <a:avLst/>
          </a:prstGeom>
        </p:spPr>
      </p:pic>
      <p:pic>
        <p:nvPicPr>
          <p:cNvPr id="7" name="Picture 6" descr="Logo, company name&#10;&#10;Description automatically generated">
            <a:extLst>
              <a:ext uri="{FF2B5EF4-FFF2-40B4-BE49-F238E27FC236}">
                <a16:creationId xmlns:a16="http://schemas.microsoft.com/office/drawing/2014/main" id="{D31EF678-B457-429D-8C54-AE16CE6A9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797" y="1560011"/>
            <a:ext cx="2743205" cy="1600203"/>
          </a:xfrm>
          <a:prstGeom prst="rect">
            <a:avLst/>
          </a:prstGeom>
        </p:spPr>
      </p:pic>
      <p:sp>
        <p:nvSpPr>
          <p:cNvPr id="2" name="Title 1"/>
          <p:cNvSpPr>
            <a:spLocks noGrp="1"/>
          </p:cNvSpPr>
          <p:nvPr>
            <p:ph type="title"/>
          </p:nvPr>
        </p:nvSpPr>
        <p:spPr/>
        <p:txBody>
          <a:bodyPr>
            <a:normAutofit/>
          </a:bodyPr>
          <a:lstStyle/>
          <a:p>
            <a:r>
              <a:rPr lang="en-US"/>
              <a:t>Health plans</a:t>
            </a:r>
          </a:p>
        </p:txBody>
      </p:sp>
      <p:pic>
        <p:nvPicPr>
          <p:cNvPr id="9" name="Picture 8"/>
          <p:cNvPicPr>
            <a:picLocks noChangeAspect="1"/>
          </p:cNvPicPr>
          <p:nvPr/>
        </p:nvPicPr>
        <p:blipFill>
          <a:blip r:embed="rId6"/>
          <a:stretch>
            <a:fillRect/>
          </a:stretch>
        </p:blipFill>
        <p:spPr>
          <a:xfrm>
            <a:off x="4649580" y="4881026"/>
            <a:ext cx="2215071" cy="712152"/>
          </a:xfrm>
          <a:prstGeom prst="rect">
            <a:avLst/>
          </a:prstGeom>
        </p:spPr>
      </p:pic>
    </p:spTree>
    <p:extLst>
      <p:ext uri="{BB962C8B-B14F-4D97-AF65-F5344CB8AC3E}">
        <p14:creationId xmlns:p14="http://schemas.microsoft.com/office/powerpoint/2010/main" val="163982916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C49818B1-ECDC-3F2B-456E-79A646E8F50E}"/>
              </a:ext>
            </a:extLst>
          </p:cNvPr>
          <p:cNvSpPr/>
          <p:nvPr/>
        </p:nvSpPr>
        <p:spPr>
          <a:xfrm>
            <a:off x="1" y="2667000"/>
            <a:ext cx="7016007" cy="1498287"/>
          </a:xfrm>
          <a:prstGeom prst="rect">
            <a:avLst/>
          </a:prstGeom>
          <a:solidFill>
            <a:srgbClr val="00558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p:cNvSpPr/>
          <p:nvPr/>
        </p:nvSpPr>
        <p:spPr>
          <a:xfrm rot="2754446">
            <a:off x="5968307" y="4176702"/>
            <a:ext cx="5961132" cy="6851876"/>
          </a:xfrm>
          <a:custGeom>
            <a:avLst/>
            <a:gdLst/>
            <a:ahLst/>
            <a:cxnLst/>
            <a:rect l="l" t="t" r="r" b="b"/>
            <a:pathLst>
              <a:path w="8941698" h="10277814">
                <a:moveTo>
                  <a:pt x="0" y="0"/>
                </a:moveTo>
                <a:lnTo>
                  <a:pt x="8941698" y="0"/>
                </a:lnTo>
                <a:lnTo>
                  <a:pt x="8941698" y="10277814"/>
                </a:lnTo>
                <a:lnTo>
                  <a:pt x="0" y="102778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2700000">
            <a:off x="9130136" y="1373450"/>
            <a:ext cx="5860384" cy="5494825"/>
            <a:chOff x="0" y="0"/>
            <a:chExt cx="1233160" cy="1156238"/>
          </a:xfrm>
        </p:grpSpPr>
        <p:sp>
          <p:nvSpPr>
            <p:cNvPr id="4" name="Freeform 4"/>
            <p:cNvSpPr/>
            <p:nvPr/>
          </p:nvSpPr>
          <p:spPr>
            <a:xfrm>
              <a:off x="0" y="0"/>
              <a:ext cx="1233160" cy="1156238"/>
            </a:xfrm>
            <a:custGeom>
              <a:avLst/>
              <a:gdLst/>
              <a:ahLst/>
              <a:cxnLst/>
              <a:rect l="l" t="t" r="r" b="b"/>
              <a:pathLst>
                <a:path w="1233160" h="1156238">
                  <a:moveTo>
                    <a:pt x="0" y="0"/>
                  </a:moveTo>
                  <a:lnTo>
                    <a:pt x="1233160" y="0"/>
                  </a:lnTo>
                  <a:lnTo>
                    <a:pt x="1233160" y="1156238"/>
                  </a:lnTo>
                  <a:lnTo>
                    <a:pt x="0" y="1156238"/>
                  </a:ln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2700000">
            <a:off x="10130774" y="1380078"/>
            <a:ext cx="4421169" cy="4481654"/>
            <a:chOff x="0" y="0"/>
            <a:chExt cx="930316" cy="943044"/>
          </a:xfrm>
        </p:grpSpPr>
        <p:sp>
          <p:nvSpPr>
            <p:cNvPr id="7" name="Freeform 7"/>
            <p:cNvSpPr/>
            <p:nvPr/>
          </p:nvSpPr>
          <p:spPr>
            <a:xfrm>
              <a:off x="0" y="0"/>
              <a:ext cx="930316" cy="943044"/>
            </a:xfrm>
            <a:custGeom>
              <a:avLst/>
              <a:gdLst/>
              <a:ahLst/>
              <a:cxnLst/>
              <a:rect l="l" t="t" r="r" b="b"/>
              <a:pathLst>
                <a:path w="930316" h="943044">
                  <a:moveTo>
                    <a:pt x="0" y="0"/>
                  </a:moveTo>
                  <a:lnTo>
                    <a:pt x="930316" y="0"/>
                  </a:lnTo>
                  <a:lnTo>
                    <a:pt x="930316" y="943044"/>
                  </a:lnTo>
                  <a:lnTo>
                    <a:pt x="0" y="943044"/>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930316" cy="981144"/>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2700000">
            <a:off x="10867519" y="1544187"/>
            <a:ext cx="3119981" cy="3155380"/>
            <a:chOff x="0" y="0"/>
            <a:chExt cx="656516" cy="663965"/>
          </a:xfrm>
        </p:grpSpPr>
        <p:sp>
          <p:nvSpPr>
            <p:cNvPr id="10" name="Freeform 10"/>
            <p:cNvSpPr/>
            <p:nvPr/>
          </p:nvSpPr>
          <p:spPr>
            <a:xfrm>
              <a:off x="0" y="0"/>
              <a:ext cx="656516" cy="663965"/>
            </a:xfrm>
            <a:custGeom>
              <a:avLst/>
              <a:gdLst/>
              <a:ahLst/>
              <a:cxnLst/>
              <a:rect l="l" t="t" r="r" b="b"/>
              <a:pathLst>
                <a:path w="656516" h="663965">
                  <a:moveTo>
                    <a:pt x="0" y="0"/>
                  </a:moveTo>
                  <a:lnTo>
                    <a:pt x="656516" y="0"/>
                  </a:lnTo>
                  <a:lnTo>
                    <a:pt x="656516" y="663965"/>
                  </a:lnTo>
                  <a:lnTo>
                    <a:pt x="0" y="663965"/>
                  </a:lnTo>
                  <a:close/>
                </a:path>
              </a:pathLst>
            </a:custGeom>
            <a:gradFill rotWithShape="1">
              <a:gsLst>
                <a:gs pos="0">
                  <a:srgbClr val="006E5F">
                    <a:alpha val="0"/>
                  </a:srgbClr>
                </a:gs>
                <a:gs pos="100000">
                  <a:srgbClr val="0075FF">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656516" cy="702065"/>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2700000">
            <a:off x="7669885" y="-91638"/>
            <a:ext cx="2619347" cy="1403283"/>
            <a:chOff x="0" y="0"/>
            <a:chExt cx="551171" cy="295283"/>
          </a:xfrm>
        </p:grpSpPr>
        <p:sp>
          <p:nvSpPr>
            <p:cNvPr id="13" name="Freeform 13"/>
            <p:cNvSpPr/>
            <p:nvPr/>
          </p:nvSpPr>
          <p:spPr>
            <a:xfrm>
              <a:off x="0" y="0"/>
              <a:ext cx="551171" cy="295283"/>
            </a:xfrm>
            <a:custGeom>
              <a:avLst/>
              <a:gdLst/>
              <a:ahLst/>
              <a:cxnLst/>
              <a:rect l="l" t="t" r="r" b="b"/>
              <a:pathLst>
                <a:path w="551171" h="295283">
                  <a:moveTo>
                    <a:pt x="0" y="0"/>
                  </a:moveTo>
                  <a:lnTo>
                    <a:pt x="551171" y="0"/>
                  </a:lnTo>
                  <a:lnTo>
                    <a:pt x="551171" y="295283"/>
                  </a:lnTo>
                  <a:lnTo>
                    <a:pt x="0" y="295283"/>
                  </a:lnTo>
                  <a:close/>
                </a:path>
              </a:pathLst>
            </a:custGeom>
            <a:gradFill rotWithShape="1">
              <a:gsLst>
                <a:gs pos="0">
                  <a:srgbClr val="006E5F">
                    <a:alpha val="0"/>
                  </a:srgbClr>
                </a:gs>
                <a:gs pos="100000">
                  <a:srgbClr val="0075FF">
                    <a:alpha val="61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551171" cy="333383"/>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rot="-2700000">
            <a:off x="5606663" y="-482201"/>
            <a:ext cx="4396705" cy="1519569"/>
            <a:chOff x="0" y="0"/>
            <a:chExt cx="925169" cy="319752"/>
          </a:xfrm>
        </p:grpSpPr>
        <p:sp>
          <p:nvSpPr>
            <p:cNvPr id="16" name="Freeform 16"/>
            <p:cNvSpPr/>
            <p:nvPr/>
          </p:nvSpPr>
          <p:spPr>
            <a:xfrm>
              <a:off x="0" y="0"/>
              <a:ext cx="925169" cy="319752"/>
            </a:xfrm>
            <a:custGeom>
              <a:avLst/>
              <a:gdLst/>
              <a:ahLst/>
              <a:cxnLst/>
              <a:rect l="l" t="t" r="r" b="b"/>
              <a:pathLst>
                <a:path w="925169" h="319752">
                  <a:moveTo>
                    <a:pt x="0" y="0"/>
                  </a:moveTo>
                  <a:lnTo>
                    <a:pt x="925169" y="0"/>
                  </a:lnTo>
                  <a:lnTo>
                    <a:pt x="925169" y="319752"/>
                  </a:lnTo>
                  <a:lnTo>
                    <a:pt x="0" y="319752"/>
                  </a:lnTo>
                  <a:close/>
                </a:path>
              </a:pathLst>
            </a:custGeom>
            <a:gradFill rotWithShape="1">
              <a:gsLst>
                <a:gs pos="0">
                  <a:srgbClr val="006E5F">
                    <a:alpha val="0"/>
                  </a:srgbClr>
                </a:gs>
                <a:gs pos="100000">
                  <a:srgbClr val="0075FF">
                    <a:alpha val="61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925169" cy="357852"/>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rot="-2700000">
            <a:off x="5005319" y="6597948"/>
            <a:ext cx="5860384" cy="5494825"/>
            <a:chOff x="0" y="0"/>
            <a:chExt cx="1233160" cy="1156238"/>
          </a:xfrm>
        </p:grpSpPr>
        <p:sp>
          <p:nvSpPr>
            <p:cNvPr id="25" name="Freeform 25"/>
            <p:cNvSpPr/>
            <p:nvPr/>
          </p:nvSpPr>
          <p:spPr>
            <a:xfrm>
              <a:off x="0" y="0"/>
              <a:ext cx="1233160" cy="1156238"/>
            </a:xfrm>
            <a:custGeom>
              <a:avLst/>
              <a:gdLst/>
              <a:ahLst/>
              <a:cxnLst/>
              <a:rect l="l" t="t" r="r" b="b"/>
              <a:pathLst>
                <a:path w="1233160" h="1156238">
                  <a:moveTo>
                    <a:pt x="86309" y="0"/>
                  </a:moveTo>
                  <a:lnTo>
                    <a:pt x="1146851" y="0"/>
                  </a:lnTo>
                  <a:cubicBezTo>
                    <a:pt x="1194518" y="0"/>
                    <a:pt x="1233160" y="38642"/>
                    <a:pt x="1233160" y="86309"/>
                  </a:cubicBezTo>
                  <a:lnTo>
                    <a:pt x="1233160" y="1069929"/>
                  </a:lnTo>
                  <a:cubicBezTo>
                    <a:pt x="1233160" y="1092820"/>
                    <a:pt x="1224067" y="1114773"/>
                    <a:pt x="1207881" y="1130959"/>
                  </a:cubicBezTo>
                  <a:cubicBezTo>
                    <a:pt x="1191695" y="1147145"/>
                    <a:pt x="1169742" y="1156238"/>
                    <a:pt x="1146851" y="1156238"/>
                  </a:cubicBezTo>
                  <a:lnTo>
                    <a:pt x="86309" y="1156238"/>
                  </a:lnTo>
                  <a:cubicBezTo>
                    <a:pt x="38642" y="1156238"/>
                    <a:pt x="0" y="1117596"/>
                    <a:pt x="0" y="1069929"/>
                  </a:cubicBezTo>
                  <a:lnTo>
                    <a:pt x="0" y="86309"/>
                  </a:lnTo>
                  <a:cubicBezTo>
                    <a:pt x="0" y="63419"/>
                    <a:pt x="9093" y="41466"/>
                    <a:pt x="25279" y="25279"/>
                  </a:cubicBezTo>
                  <a:cubicBezTo>
                    <a:pt x="41466" y="9093"/>
                    <a:pt x="63419" y="0"/>
                    <a:pt x="8630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rot="-2700000">
            <a:off x="7701320" y="-5334640"/>
            <a:ext cx="5860384" cy="5494825"/>
            <a:chOff x="0" y="0"/>
            <a:chExt cx="1233160" cy="1156238"/>
          </a:xfrm>
        </p:grpSpPr>
        <p:sp>
          <p:nvSpPr>
            <p:cNvPr id="28" name="Freeform 28"/>
            <p:cNvSpPr/>
            <p:nvPr/>
          </p:nvSpPr>
          <p:spPr>
            <a:xfrm>
              <a:off x="0" y="0"/>
              <a:ext cx="1233160" cy="1156238"/>
            </a:xfrm>
            <a:custGeom>
              <a:avLst/>
              <a:gdLst/>
              <a:ahLst/>
              <a:cxnLst/>
              <a:rect l="l" t="t" r="r" b="b"/>
              <a:pathLst>
                <a:path w="1233160" h="1156238">
                  <a:moveTo>
                    <a:pt x="86309" y="0"/>
                  </a:moveTo>
                  <a:lnTo>
                    <a:pt x="1146851" y="0"/>
                  </a:lnTo>
                  <a:cubicBezTo>
                    <a:pt x="1194518" y="0"/>
                    <a:pt x="1233160" y="38642"/>
                    <a:pt x="1233160" y="86309"/>
                  </a:cubicBezTo>
                  <a:lnTo>
                    <a:pt x="1233160" y="1069929"/>
                  </a:lnTo>
                  <a:cubicBezTo>
                    <a:pt x="1233160" y="1092820"/>
                    <a:pt x="1224067" y="1114773"/>
                    <a:pt x="1207881" y="1130959"/>
                  </a:cubicBezTo>
                  <a:cubicBezTo>
                    <a:pt x="1191695" y="1147145"/>
                    <a:pt x="1169742" y="1156238"/>
                    <a:pt x="1146851" y="1156238"/>
                  </a:cubicBezTo>
                  <a:lnTo>
                    <a:pt x="86309" y="1156238"/>
                  </a:lnTo>
                  <a:cubicBezTo>
                    <a:pt x="38642" y="1156238"/>
                    <a:pt x="0" y="1117596"/>
                    <a:pt x="0" y="1069929"/>
                  </a:cubicBezTo>
                  <a:lnTo>
                    <a:pt x="0" y="86309"/>
                  </a:lnTo>
                  <a:cubicBezTo>
                    <a:pt x="0" y="63419"/>
                    <a:pt x="9093" y="41466"/>
                    <a:pt x="25279" y="25279"/>
                  </a:cubicBezTo>
                  <a:cubicBezTo>
                    <a:pt x="41466" y="9093"/>
                    <a:pt x="63419" y="0"/>
                    <a:pt x="8630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AutoShape 30"/>
          <p:cNvSpPr/>
          <p:nvPr/>
        </p:nvSpPr>
        <p:spPr>
          <a:xfrm>
            <a:off x="8265814" y="5303768"/>
            <a:ext cx="2858442" cy="2858442"/>
          </a:xfrm>
          <a:prstGeom prst="line">
            <a:avLst/>
          </a:prstGeom>
          <a:ln w="66675" cap="flat">
            <a:solidFill>
              <a:srgbClr val="0080C7"/>
            </a:solidFill>
            <a:prstDash val="solid"/>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AutoShape 31"/>
          <p:cNvSpPr/>
          <p:nvPr/>
        </p:nvSpPr>
        <p:spPr>
          <a:xfrm flipV="1">
            <a:off x="9801262" y="-1363035"/>
            <a:ext cx="2858442" cy="2858442"/>
          </a:xfrm>
          <a:prstGeom prst="line">
            <a:avLst/>
          </a:prstGeom>
          <a:ln w="66675" cap="flat">
            <a:solidFill>
              <a:srgbClr val="0080C7"/>
            </a:solidFill>
            <a:prstDash val="solid"/>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AutoShape 32"/>
          <p:cNvSpPr/>
          <p:nvPr/>
        </p:nvSpPr>
        <p:spPr>
          <a:xfrm>
            <a:off x="9370661" y="6000155"/>
            <a:ext cx="2858442" cy="2858442"/>
          </a:xfrm>
          <a:prstGeom prst="line">
            <a:avLst/>
          </a:prstGeom>
          <a:ln w="66675" cap="flat">
            <a:solidFill>
              <a:srgbClr val="005587"/>
            </a:solidFill>
            <a:prstDash val="solid"/>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0" name="Group 49">
            <a:extLst>
              <a:ext uri="{FF2B5EF4-FFF2-40B4-BE49-F238E27FC236}">
                <a16:creationId xmlns:a16="http://schemas.microsoft.com/office/drawing/2014/main" id="{428A5C94-DEA9-90DC-B7B3-2809B1214242}"/>
              </a:ext>
            </a:extLst>
          </p:cNvPr>
          <p:cNvGrpSpPr/>
          <p:nvPr/>
        </p:nvGrpSpPr>
        <p:grpSpPr>
          <a:xfrm>
            <a:off x="6805147" y="211623"/>
            <a:ext cx="6423279" cy="6423279"/>
            <a:chOff x="11362992" y="2476234"/>
            <a:chExt cx="5683724" cy="5683724"/>
          </a:xfrm>
        </p:grpSpPr>
        <p:grpSp>
          <p:nvGrpSpPr>
            <p:cNvPr id="18" name="Group 18"/>
            <p:cNvGrpSpPr/>
            <p:nvPr/>
          </p:nvGrpSpPr>
          <p:grpSpPr>
            <a:xfrm>
              <a:off x="11362992" y="2476234"/>
              <a:ext cx="5683724" cy="568372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76200" y="38100"/>
                <a:ext cx="660400" cy="698500"/>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1694135" y="2807377"/>
              <a:ext cx="5021438" cy="50214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38100"/>
                <a:ext cx="660400" cy="698500"/>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11984538" y="3097780"/>
              <a:ext cx="4440632" cy="444063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val="0"/>
                    </a:ext>
                  </a:extLst>
                </a:blip>
                <a:srcRect/>
                <a:stretch>
                  <a:fillRect l="-57338" t="-9462" r="-7671" b="-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58" name="Straight Connector 57">
            <a:extLst>
              <a:ext uri="{FF2B5EF4-FFF2-40B4-BE49-F238E27FC236}">
                <a16:creationId xmlns:a16="http://schemas.microsoft.com/office/drawing/2014/main" id="{99F6DFAB-A938-7174-9034-FE5D6CB006F7}"/>
              </a:ext>
            </a:extLst>
          </p:cNvPr>
          <p:cNvCxnSpPr/>
          <p:nvPr/>
        </p:nvCxnSpPr>
        <p:spPr>
          <a:xfrm flipV="1">
            <a:off x="6553200" y="3987800"/>
            <a:ext cx="0" cy="413219"/>
          </a:xfrm>
          <a:prstGeom prst="line">
            <a:avLst/>
          </a:prstGeom>
          <a:ln w="76200">
            <a:solidFill>
              <a:srgbClr val="005586"/>
            </a:solidFill>
          </a:ln>
        </p:spPr>
        <p:style>
          <a:lnRef idx="1">
            <a:schemeClr val="accent1"/>
          </a:lnRef>
          <a:fillRef idx="0">
            <a:schemeClr val="accent1"/>
          </a:fillRef>
          <a:effectRef idx="0">
            <a:schemeClr val="accent1"/>
          </a:effectRef>
          <a:fontRef idx="minor">
            <a:schemeClr val="tx1"/>
          </a:fontRef>
        </p:style>
      </p:cxnSp>
      <p:sp>
        <p:nvSpPr>
          <p:cNvPr id="37" name="Freeform 37"/>
          <p:cNvSpPr/>
          <p:nvPr/>
        </p:nvSpPr>
        <p:spPr>
          <a:xfrm rot="3162804">
            <a:off x="-2621477" y="-3536018"/>
            <a:ext cx="4867854" cy="5595235"/>
          </a:xfrm>
          <a:custGeom>
            <a:avLst/>
            <a:gdLst/>
            <a:ahLst/>
            <a:cxnLst/>
            <a:rect l="l" t="t" r="r" b="b"/>
            <a:pathLst>
              <a:path w="7301781" h="8392852">
                <a:moveTo>
                  <a:pt x="0" y="0"/>
                </a:moveTo>
                <a:lnTo>
                  <a:pt x="7301781" y="0"/>
                </a:lnTo>
                <a:lnTo>
                  <a:pt x="7301781" y="8392852"/>
                </a:lnTo>
                <a:lnTo>
                  <a:pt x="0" y="8392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A9F08558-547B-B37B-01B4-79AB325A0794}"/>
              </a:ext>
            </a:extLst>
          </p:cNvPr>
          <p:cNvSpPr/>
          <p:nvPr/>
        </p:nvSpPr>
        <p:spPr>
          <a:xfrm>
            <a:off x="211182" y="4299419"/>
            <a:ext cx="6453588" cy="590443"/>
          </a:xfrm>
          <a:prstGeom prst="rect">
            <a:avLst/>
          </a:prstGeom>
          <a:solidFill>
            <a:srgbClr val="0080C7"/>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9"/>
          <p:cNvSpPr txBox="1"/>
          <p:nvPr/>
        </p:nvSpPr>
        <p:spPr>
          <a:xfrm>
            <a:off x="701274" y="3079024"/>
            <a:ext cx="6923669" cy="730969"/>
          </a:xfrm>
          <a:prstGeom prst="rect">
            <a:avLst/>
          </a:prstGeom>
        </p:spPr>
        <p:txBody>
          <a:bodyPr wrap="square" lIns="0" tIns="0" rIns="0" bIns="0" rtlCol="0" anchor="t">
            <a:spAutoFit/>
          </a:bodyPr>
          <a:lstStyle/>
          <a:p>
            <a:pPr marL="0" marR="0" lvl="0" indent="0" algn="l" defTabSz="609630" rtl="0" eaLnBrk="1" fontAlgn="auto" latinLnBrk="0" hangingPunct="1">
              <a:lnSpc>
                <a:spcPts val="5710"/>
              </a:lnSpc>
              <a:spcBef>
                <a:spcPts val="0"/>
              </a:spcBef>
              <a:spcAft>
                <a:spcPts val="0"/>
              </a:spcAft>
              <a:buClrTx/>
              <a:buSzTx/>
              <a:buFontTx/>
              <a:buNone/>
              <a:tabLst/>
              <a:defRPr/>
            </a:pPr>
            <a:r>
              <a:rPr kumimoji="0" lang="en-US" sz="5334"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Roboto Bold"/>
              </a:rPr>
              <a:t>BlueLincs</a:t>
            </a:r>
            <a:r>
              <a:rPr kumimoji="0" lang="en-US" sz="5334"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Roboto Bold"/>
              </a:rPr>
              <a:t> HMO</a:t>
            </a:r>
            <a:r>
              <a:rPr kumimoji="0" lang="en-US" sz="5334" b="1"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Roboto Bold"/>
              </a:rPr>
              <a:t>SM</a:t>
            </a:r>
          </a:p>
        </p:txBody>
      </p:sp>
      <p:sp>
        <p:nvSpPr>
          <p:cNvPr id="40" name="TextBox 40"/>
          <p:cNvSpPr txBox="1"/>
          <p:nvPr/>
        </p:nvSpPr>
        <p:spPr>
          <a:xfrm>
            <a:off x="211182" y="4453511"/>
            <a:ext cx="6453589" cy="333425"/>
          </a:xfrm>
          <a:prstGeom prst="rect">
            <a:avLst/>
          </a:prstGeom>
        </p:spPr>
        <p:txBody>
          <a:bodyPr wrap="square"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sym typeface="Arimo"/>
              </a:rPr>
              <a:t>The right fit for your health care needs</a:t>
            </a:r>
          </a:p>
        </p:txBody>
      </p:sp>
      <p:pic>
        <p:nvPicPr>
          <p:cNvPr id="44" name="Picture 43" descr="A close-up of a color chart&#10;&#10;AI-generated content may be incorrect.">
            <a:extLst>
              <a:ext uri="{FF2B5EF4-FFF2-40B4-BE49-F238E27FC236}">
                <a16:creationId xmlns:a16="http://schemas.microsoft.com/office/drawing/2014/main" id="{01C534D0-8BBE-842C-3D5C-B9DD2168A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3050" y="-92536"/>
            <a:ext cx="4318000" cy="3132667"/>
          </a:xfrm>
          <a:prstGeom prst="rect">
            <a:avLst/>
          </a:prstGeom>
        </p:spPr>
      </p:pic>
      <p:pic>
        <p:nvPicPr>
          <p:cNvPr id="46" name="Picture 45" descr="A black text on a black background&#10;&#10;AI-generated content may be incorrect.">
            <a:extLst>
              <a:ext uri="{FF2B5EF4-FFF2-40B4-BE49-F238E27FC236}">
                <a16:creationId xmlns:a16="http://schemas.microsoft.com/office/drawing/2014/main" id="{202F4ABA-FC1E-8FC2-9A65-3EDA3D946D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807" y="1427445"/>
            <a:ext cx="2827195" cy="403347"/>
          </a:xfrm>
          <a:prstGeom prst="rect">
            <a:avLst/>
          </a:prstGeom>
        </p:spPr>
      </p:pic>
      <p:cxnSp>
        <p:nvCxnSpPr>
          <p:cNvPr id="57" name="Straight Connector 56">
            <a:extLst>
              <a:ext uri="{FF2B5EF4-FFF2-40B4-BE49-F238E27FC236}">
                <a16:creationId xmlns:a16="http://schemas.microsoft.com/office/drawing/2014/main" id="{00C9B5B8-B893-9CDE-425D-2DDE51D7B2A2}"/>
              </a:ext>
            </a:extLst>
          </p:cNvPr>
          <p:cNvCxnSpPr/>
          <p:nvPr/>
        </p:nvCxnSpPr>
        <p:spPr>
          <a:xfrm flipV="1">
            <a:off x="355600" y="3886200"/>
            <a:ext cx="0" cy="413219"/>
          </a:xfrm>
          <a:prstGeom prst="line">
            <a:avLst/>
          </a:prstGeom>
          <a:ln w="76200">
            <a:solidFill>
              <a:srgbClr val="005586"/>
            </a:solidFill>
          </a:ln>
        </p:spPr>
        <p:style>
          <a:lnRef idx="1">
            <a:schemeClr val="accent1"/>
          </a:lnRef>
          <a:fillRef idx="0">
            <a:schemeClr val="accent1"/>
          </a:fillRef>
          <a:effectRef idx="0">
            <a:schemeClr val="accent1"/>
          </a:effectRef>
          <a:fontRef idx="minor">
            <a:schemeClr val="tx1"/>
          </a:fontRef>
        </p:style>
      </p:cxnSp>
      <p:sp>
        <p:nvSpPr>
          <p:cNvPr id="61" name="Freeform 36">
            <a:extLst>
              <a:ext uri="{FF2B5EF4-FFF2-40B4-BE49-F238E27FC236}">
                <a16:creationId xmlns:a16="http://schemas.microsoft.com/office/drawing/2014/main" id="{0F84804D-C5BD-BB28-76C5-1DC59801C978}"/>
              </a:ext>
            </a:extLst>
          </p:cNvPr>
          <p:cNvSpPr/>
          <p:nvPr/>
        </p:nvSpPr>
        <p:spPr>
          <a:xfrm>
            <a:off x="707174" y="5511800"/>
            <a:ext cx="459241" cy="459241"/>
          </a:xfrm>
          <a:custGeom>
            <a:avLst/>
            <a:gdLst/>
            <a:ahLst/>
            <a:cxnLst/>
            <a:rect l="l" t="t" r="r" b="b"/>
            <a:pathLst>
              <a:path w="688862" h="688862">
                <a:moveTo>
                  <a:pt x="0" y="0"/>
                </a:moveTo>
                <a:lnTo>
                  <a:pt x="688861" y="0"/>
                </a:lnTo>
                <a:lnTo>
                  <a:pt x="688861" y="688862"/>
                </a:lnTo>
                <a:lnTo>
                  <a:pt x="0" y="6888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TextBox 42">
            <a:extLst>
              <a:ext uri="{FF2B5EF4-FFF2-40B4-BE49-F238E27FC236}">
                <a16:creationId xmlns:a16="http://schemas.microsoft.com/office/drawing/2014/main" id="{2283DD97-0E4F-D036-0A9D-F2D3FD8F9BA6}"/>
              </a:ext>
            </a:extLst>
          </p:cNvPr>
          <p:cNvSpPr txBox="1"/>
          <p:nvPr/>
        </p:nvSpPr>
        <p:spPr>
          <a:xfrm>
            <a:off x="1231033" y="5566804"/>
            <a:ext cx="5266217" cy="320601"/>
          </a:xfrm>
          <a:prstGeom prst="rect">
            <a:avLst/>
          </a:prstGeom>
        </p:spPr>
        <p:txBody>
          <a:bodyPr lIns="0" tIns="0" rIns="0" bIns="0" rtlCol="0" anchor="t">
            <a:spAutoFit/>
          </a:bodyPr>
          <a:lstStyle/>
          <a:p>
            <a:pPr marL="0" marR="0" lvl="0" indent="0" algn="l" defTabSz="609630" rtl="0" eaLnBrk="1" fontAlgn="auto" latinLnBrk="0" hangingPunct="1">
              <a:lnSpc>
                <a:spcPts val="2513"/>
              </a:lnSpc>
              <a:spcBef>
                <a:spcPts val="0"/>
              </a:spcBef>
              <a:spcAft>
                <a:spcPts val="0"/>
              </a:spcAft>
              <a:buClrTx/>
              <a:buSzTx/>
              <a:buFontTx/>
              <a:buNone/>
              <a:tabLst/>
              <a:defRPr/>
            </a:pPr>
            <a:r>
              <a:rPr kumimoji="0" lang="en-US" sz="2095" b="1" i="0" u="none" strike="noStrike" kern="1200" cap="none" spc="0" normalizeH="0" baseline="0" noProof="0">
                <a:ln>
                  <a:noFill/>
                </a:ln>
                <a:solidFill>
                  <a:srgbClr val="000000"/>
                </a:solidFill>
                <a:effectLst/>
                <a:uLnTx/>
                <a:uFillTx/>
                <a:latin typeface="Arimo Bold"/>
                <a:ea typeface="Arimo Bold"/>
                <a:cs typeface="Arimo Bold"/>
                <a:sym typeface="Arimo Bold"/>
              </a:rPr>
              <a:t>www.bcbsok.com/state</a:t>
            </a:r>
          </a:p>
        </p:txBody>
      </p:sp>
      <p:sp>
        <p:nvSpPr>
          <p:cNvPr id="63" name="TextBox 62">
            <a:extLst>
              <a:ext uri="{FF2B5EF4-FFF2-40B4-BE49-F238E27FC236}">
                <a16:creationId xmlns:a16="http://schemas.microsoft.com/office/drawing/2014/main" id="{F73E925C-1F9B-4F86-576C-DF7F46ABB7F7}"/>
              </a:ext>
            </a:extLst>
          </p:cNvPr>
          <p:cNvSpPr txBox="1"/>
          <p:nvPr/>
        </p:nvSpPr>
        <p:spPr>
          <a:xfrm>
            <a:off x="266398" y="6282757"/>
            <a:ext cx="11818373" cy="33855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Blue Cross and Blue Shield of Oklahoma, a division of Health Care Service Corporation,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a Mutual Legal Reserve Company, an Independent Licensee of the Blue Cross and Blue Shield Association.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27">
            <a:extLst>
              <a:ext uri="{FF2B5EF4-FFF2-40B4-BE49-F238E27FC236}">
                <a16:creationId xmlns:a16="http://schemas.microsoft.com/office/drawing/2014/main" id="{37029C72-2E73-2AF6-3B5F-02F8A1DECDBE}"/>
              </a:ext>
            </a:extLst>
          </p:cNvPr>
          <p:cNvGrpSpPr/>
          <p:nvPr/>
        </p:nvGrpSpPr>
        <p:grpSpPr>
          <a:xfrm rot="2469158" flipH="1">
            <a:off x="7896179" y="3568556"/>
            <a:ext cx="6301119" cy="5557697"/>
            <a:chOff x="-615" y="-38100"/>
            <a:chExt cx="1233775" cy="1264617"/>
          </a:xfrm>
        </p:grpSpPr>
        <p:sp>
          <p:nvSpPr>
            <p:cNvPr id="89" name="Freeform 28">
              <a:extLst>
                <a:ext uri="{FF2B5EF4-FFF2-40B4-BE49-F238E27FC236}">
                  <a16:creationId xmlns:a16="http://schemas.microsoft.com/office/drawing/2014/main" id="{82E5D4CB-E5CC-7225-DF0B-DF2C2DA7F69B}"/>
                </a:ext>
              </a:extLst>
            </p:cNvPr>
            <p:cNvSpPr/>
            <p:nvPr/>
          </p:nvSpPr>
          <p:spPr>
            <a:xfrm>
              <a:off x="-615" y="70279"/>
              <a:ext cx="1233160" cy="1156238"/>
            </a:xfrm>
            <a:custGeom>
              <a:avLst/>
              <a:gdLst/>
              <a:ahLst/>
              <a:cxnLst/>
              <a:rect l="l" t="t" r="r" b="b"/>
              <a:pathLst>
                <a:path w="1233160" h="1156238">
                  <a:moveTo>
                    <a:pt x="86309" y="0"/>
                  </a:moveTo>
                  <a:lnTo>
                    <a:pt x="1146851" y="0"/>
                  </a:lnTo>
                  <a:cubicBezTo>
                    <a:pt x="1194518" y="0"/>
                    <a:pt x="1233160" y="38642"/>
                    <a:pt x="1233160" y="86309"/>
                  </a:cubicBezTo>
                  <a:lnTo>
                    <a:pt x="1233160" y="1069929"/>
                  </a:lnTo>
                  <a:cubicBezTo>
                    <a:pt x="1233160" y="1092820"/>
                    <a:pt x="1224067" y="1114773"/>
                    <a:pt x="1207881" y="1130959"/>
                  </a:cubicBezTo>
                  <a:cubicBezTo>
                    <a:pt x="1191695" y="1147145"/>
                    <a:pt x="1169742" y="1156238"/>
                    <a:pt x="1146851" y="1156238"/>
                  </a:cubicBezTo>
                  <a:lnTo>
                    <a:pt x="86309" y="1156238"/>
                  </a:lnTo>
                  <a:cubicBezTo>
                    <a:pt x="38642" y="1156238"/>
                    <a:pt x="0" y="1117596"/>
                    <a:pt x="0" y="1069929"/>
                  </a:cubicBezTo>
                  <a:lnTo>
                    <a:pt x="0" y="86309"/>
                  </a:lnTo>
                  <a:cubicBezTo>
                    <a:pt x="0" y="63419"/>
                    <a:pt x="9093" y="41466"/>
                    <a:pt x="25279" y="25279"/>
                  </a:cubicBezTo>
                  <a:cubicBezTo>
                    <a:pt x="41466" y="9093"/>
                    <a:pt x="63419" y="0"/>
                    <a:pt x="8630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Box 29">
              <a:extLst>
                <a:ext uri="{FF2B5EF4-FFF2-40B4-BE49-F238E27FC236}">
                  <a16:creationId xmlns:a16="http://schemas.microsoft.com/office/drawing/2014/main" id="{8CBD9612-89F5-8DE8-9A8F-0723B746CAD0}"/>
                </a:ext>
              </a:extLst>
            </p:cNvPr>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27">
            <a:extLst>
              <a:ext uri="{FF2B5EF4-FFF2-40B4-BE49-F238E27FC236}">
                <a16:creationId xmlns:a16="http://schemas.microsoft.com/office/drawing/2014/main" id="{65E4F03B-BCB0-BCAF-FB82-A1B6384D01AC}"/>
              </a:ext>
            </a:extLst>
          </p:cNvPr>
          <p:cNvGrpSpPr/>
          <p:nvPr/>
        </p:nvGrpSpPr>
        <p:grpSpPr>
          <a:xfrm rot="19130842">
            <a:off x="-1580373" y="3994440"/>
            <a:ext cx="6297978" cy="4984429"/>
            <a:chOff x="0" y="0"/>
            <a:chExt cx="1233160" cy="1156238"/>
          </a:xfrm>
        </p:grpSpPr>
        <p:sp>
          <p:nvSpPr>
            <p:cNvPr id="86" name="Freeform 28">
              <a:extLst>
                <a:ext uri="{FF2B5EF4-FFF2-40B4-BE49-F238E27FC236}">
                  <a16:creationId xmlns:a16="http://schemas.microsoft.com/office/drawing/2014/main" id="{E5D3F1B5-7451-70D4-038F-E15FA77D51BE}"/>
                </a:ext>
              </a:extLst>
            </p:cNvPr>
            <p:cNvSpPr/>
            <p:nvPr/>
          </p:nvSpPr>
          <p:spPr>
            <a:xfrm>
              <a:off x="0" y="0"/>
              <a:ext cx="1233160" cy="1156238"/>
            </a:xfrm>
            <a:custGeom>
              <a:avLst/>
              <a:gdLst/>
              <a:ahLst/>
              <a:cxnLst/>
              <a:rect l="l" t="t" r="r" b="b"/>
              <a:pathLst>
                <a:path w="1233160" h="1156238">
                  <a:moveTo>
                    <a:pt x="86309" y="0"/>
                  </a:moveTo>
                  <a:lnTo>
                    <a:pt x="1146851" y="0"/>
                  </a:lnTo>
                  <a:cubicBezTo>
                    <a:pt x="1194518" y="0"/>
                    <a:pt x="1233160" y="38642"/>
                    <a:pt x="1233160" y="86309"/>
                  </a:cubicBezTo>
                  <a:lnTo>
                    <a:pt x="1233160" y="1069929"/>
                  </a:lnTo>
                  <a:cubicBezTo>
                    <a:pt x="1233160" y="1092820"/>
                    <a:pt x="1224067" y="1114773"/>
                    <a:pt x="1207881" y="1130959"/>
                  </a:cubicBezTo>
                  <a:cubicBezTo>
                    <a:pt x="1191695" y="1147145"/>
                    <a:pt x="1169742" y="1156238"/>
                    <a:pt x="1146851" y="1156238"/>
                  </a:cubicBezTo>
                  <a:lnTo>
                    <a:pt x="86309" y="1156238"/>
                  </a:lnTo>
                  <a:cubicBezTo>
                    <a:pt x="38642" y="1156238"/>
                    <a:pt x="0" y="1117596"/>
                    <a:pt x="0" y="1069929"/>
                  </a:cubicBezTo>
                  <a:lnTo>
                    <a:pt x="0" y="86309"/>
                  </a:lnTo>
                  <a:cubicBezTo>
                    <a:pt x="0" y="63419"/>
                    <a:pt x="9093" y="41466"/>
                    <a:pt x="25279" y="25279"/>
                  </a:cubicBezTo>
                  <a:cubicBezTo>
                    <a:pt x="41466" y="9093"/>
                    <a:pt x="63419" y="0"/>
                    <a:pt x="8630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29">
              <a:extLst>
                <a:ext uri="{FF2B5EF4-FFF2-40B4-BE49-F238E27FC236}">
                  <a16:creationId xmlns:a16="http://schemas.microsoft.com/office/drawing/2014/main" id="{58475715-8597-5DA7-0743-C563E7B38979}"/>
                </a:ext>
              </a:extLst>
            </p:cNvPr>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15">
            <a:extLst>
              <a:ext uri="{FF2B5EF4-FFF2-40B4-BE49-F238E27FC236}">
                <a16:creationId xmlns:a16="http://schemas.microsoft.com/office/drawing/2014/main" id="{34846C29-C275-409A-675F-5D04EBAE31E0}"/>
              </a:ext>
            </a:extLst>
          </p:cNvPr>
          <p:cNvGrpSpPr/>
          <p:nvPr/>
        </p:nvGrpSpPr>
        <p:grpSpPr>
          <a:xfrm rot="-2700000">
            <a:off x="-1940734" y="5696896"/>
            <a:ext cx="4345228" cy="653136"/>
            <a:chOff x="0" y="0"/>
            <a:chExt cx="925169" cy="319752"/>
          </a:xfrm>
          <a:gradFill flip="none" rotWithShape="1">
            <a:gsLst>
              <a:gs pos="75000">
                <a:srgbClr val="0080C7">
                  <a:shade val="30000"/>
                  <a:satMod val="115000"/>
                </a:srgbClr>
              </a:gs>
              <a:gs pos="50000">
                <a:srgbClr val="0080C7">
                  <a:shade val="67500"/>
                  <a:satMod val="115000"/>
                </a:srgbClr>
              </a:gs>
              <a:gs pos="0">
                <a:srgbClr val="0080C7"/>
              </a:gs>
            </a:gsLst>
            <a:lin ang="10800000" scaled="1"/>
            <a:tileRect/>
          </a:gradFill>
        </p:grpSpPr>
        <p:sp>
          <p:nvSpPr>
            <p:cNvPr id="83" name="Freeform 16">
              <a:extLst>
                <a:ext uri="{FF2B5EF4-FFF2-40B4-BE49-F238E27FC236}">
                  <a16:creationId xmlns:a16="http://schemas.microsoft.com/office/drawing/2014/main" id="{DF3D1766-8995-78F6-104E-D52C0F053324}"/>
                </a:ext>
              </a:extLst>
            </p:cNvPr>
            <p:cNvSpPr/>
            <p:nvPr/>
          </p:nvSpPr>
          <p:spPr>
            <a:xfrm>
              <a:off x="0" y="0"/>
              <a:ext cx="925169" cy="319752"/>
            </a:xfrm>
            <a:custGeom>
              <a:avLst/>
              <a:gdLst/>
              <a:ahLst/>
              <a:cxnLst/>
              <a:rect l="l" t="t" r="r" b="b"/>
              <a:pathLst>
                <a:path w="925169" h="319752">
                  <a:moveTo>
                    <a:pt x="0" y="0"/>
                  </a:moveTo>
                  <a:lnTo>
                    <a:pt x="925169" y="0"/>
                  </a:lnTo>
                  <a:lnTo>
                    <a:pt x="925169" y="319752"/>
                  </a:lnTo>
                  <a:lnTo>
                    <a:pt x="0" y="319752"/>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TextBox 17">
              <a:extLst>
                <a:ext uri="{FF2B5EF4-FFF2-40B4-BE49-F238E27FC236}">
                  <a16:creationId xmlns:a16="http://schemas.microsoft.com/office/drawing/2014/main" id="{0CC6295C-9716-32D4-907B-A3B91D9DAD81}"/>
                </a:ext>
              </a:extLst>
            </p:cNvPr>
            <p:cNvSpPr txBox="1"/>
            <p:nvPr/>
          </p:nvSpPr>
          <p:spPr>
            <a:xfrm>
              <a:off x="0" y="-38100"/>
              <a:ext cx="925169" cy="357852"/>
            </a:xfrm>
            <a:prstGeom prst="rect">
              <a:avLst/>
            </a:prstGeom>
            <a:grpFill/>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4" name="Flowchart: Alternate Process 73">
            <a:extLst>
              <a:ext uri="{FF2B5EF4-FFF2-40B4-BE49-F238E27FC236}">
                <a16:creationId xmlns:a16="http://schemas.microsoft.com/office/drawing/2014/main" id="{5AD28D64-15AF-0706-EF49-0CC947E5081C}"/>
              </a:ext>
            </a:extLst>
          </p:cNvPr>
          <p:cNvSpPr/>
          <p:nvPr/>
        </p:nvSpPr>
        <p:spPr>
          <a:xfrm>
            <a:off x="1821986" y="2616200"/>
            <a:ext cx="3670077" cy="4098141"/>
          </a:xfrm>
          <a:prstGeom prst="flowChartAlternateProcess">
            <a:avLst/>
          </a:prstGeom>
          <a:solidFill>
            <a:srgbClr val="005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1" name="Flowchart: Alternate Process 80">
            <a:extLst>
              <a:ext uri="{FF2B5EF4-FFF2-40B4-BE49-F238E27FC236}">
                <a16:creationId xmlns:a16="http://schemas.microsoft.com/office/drawing/2014/main" id="{5C1D45A0-131B-6E5A-EFD7-0E0CDE2F594F}"/>
              </a:ext>
            </a:extLst>
          </p:cNvPr>
          <p:cNvSpPr/>
          <p:nvPr/>
        </p:nvSpPr>
        <p:spPr>
          <a:xfrm>
            <a:off x="1449638" y="4155267"/>
            <a:ext cx="4377937" cy="784184"/>
          </a:xfrm>
          <a:prstGeom prst="flowChartAlternateProcess">
            <a:avLst/>
          </a:prstGeom>
          <a:solidFill>
            <a:srgbClr val="008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5" name="Flowchart: Alternate Process 74">
            <a:extLst>
              <a:ext uri="{FF2B5EF4-FFF2-40B4-BE49-F238E27FC236}">
                <a16:creationId xmlns:a16="http://schemas.microsoft.com/office/drawing/2014/main" id="{AB59F1B7-7F44-5E8B-233A-E156B4E54269}"/>
              </a:ext>
            </a:extLst>
          </p:cNvPr>
          <p:cNvSpPr/>
          <p:nvPr/>
        </p:nvSpPr>
        <p:spPr>
          <a:xfrm>
            <a:off x="6856414" y="2616200"/>
            <a:ext cx="3821555" cy="4098141"/>
          </a:xfrm>
          <a:prstGeom prst="flowChartAlternateProcess">
            <a:avLst/>
          </a:prstGeom>
          <a:solidFill>
            <a:srgbClr val="005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9" name="Flowchart: Alternate Process 78">
            <a:extLst>
              <a:ext uri="{FF2B5EF4-FFF2-40B4-BE49-F238E27FC236}">
                <a16:creationId xmlns:a16="http://schemas.microsoft.com/office/drawing/2014/main" id="{A512D0BA-FEB0-433E-FC7A-7A4C675317EF}"/>
              </a:ext>
            </a:extLst>
          </p:cNvPr>
          <p:cNvSpPr/>
          <p:nvPr/>
        </p:nvSpPr>
        <p:spPr>
          <a:xfrm>
            <a:off x="6604000" y="4168816"/>
            <a:ext cx="4377937" cy="784184"/>
          </a:xfrm>
          <a:prstGeom prst="flowChartAlternateProcess">
            <a:avLst/>
          </a:prstGeom>
          <a:solidFill>
            <a:srgbClr val="008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48">
            <a:extLst>
              <a:ext uri="{FF2B5EF4-FFF2-40B4-BE49-F238E27FC236}">
                <a16:creationId xmlns:a16="http://schemas.microsoft.com/office/drawing/2014/main" id="{D9F2A5BC-C22A-87B2-40E5-2364FCC910FA}"/>
              </a:ext>
            </a:extLst>
          </p:cNvPr>
          <p:cNvSpPr txBox="1"/>
          <p:nvPr/>
        </p:nvSpPr>
        <p:spPr>
          <a:xfrm>
            <a:off x="6845827" y="4272151"/>
            <a:ext cx="3832142" cy="725520"/>
          </a:xfrm>
          <a:prstGeom prst="rect">
            <a:avLst/>
          </a:prstGeom>
        </p:spPr>
        <p:txBody>
          <a:bodyPr wrap="square" lIns="0" tIns="0" rIns="0" bIns="0" rtlCol="0" anchor="t">
            <a:spAutoFit/>
          </a:bodyPr>
          <a:lstStyle/>
          <a:p>
            <a:pPr marL="0" marR="0" lvl="0" indent="0" algn="ctr" defTabSz="609630" rtl="0" eaLnBrk="1" fontAlgn="auto" latinLnBrk="0" hangingPunct="1">
              <a:lnSpc>
                <a:spcPts val="2767"/>
              </a:lnSpc>
              <a:spcBef>
                <a:spcPts val="0"/>
              </a:spcBef>
              <a:spcAft>
                <a:spcPts val="0"/>
              </a:spcAft>
              <a:buClrTx/>
              <a:buSzTx/>
              <a:buFontTx/>
              <a:buNone/>
              <a:tabLst/>
              <a:defRPr/>
            </a:pPr>
            <a:r>
              <a:rPr kumimoji="0" lang="en-US" sz="29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ACCESS TO </a:t>
            </a:r>
          </a:p>
          <a:p>
            <a:pPr marL="0" marR="0" lvl="0" indent="0" algn="ctr" defTabSz="609630" rtl="0" eaLnBrk="1" fontAlgn="auto" latinLnBrk="0" hangingPunct="1">
              <a:lnSpc>
                <a:spcPts val="2767"/>
              </a:lnSpc>
              <a:spcBef>
                <a:spcPts val="0"/>
              </a:spcBef>
              <a:spcAft>
                <a:spcPts val="0"/>
              </a:spcAft>
              <a:buClrTx/>
              <a:buSzTx/>
              <a:buFontTx/>
              <a:buNone/>
              <a:tabLst/>
              <a:defRPr/>
            </a:pPr>
            <a:r>
              <a:rPr kumimoji="0" lang="en-US" sz="29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HEALTH CARE</a:t>
            </a:r>
          </a:p>
        </p:txBody>
      </p:sp>
      <p:sp>
        <p:nvSpPr>
          <p:cNvPr id="76" name="TextBox 46">
            <a:extLst>
              <a:ext uri="{FF2B5EF4-FFF2-40B4-BE49-F238E27FC236}">
                <a16:creationId xmlns:a16="http://schemas.microsoft.com/office/drawing/2014/main" id="{3609548C-A423-91F5-150A-EA5B993D5FC8}"/>
              </a:ext>
            </a:extLst>
          </p:cNvPr>
          <p:cNvSpPr txBox="1"/>
          <p:nvPr/>
        </p:nvSpPr>
        <p:spPr>
          <a:xfrm>
            <a:off x="7096038" y="5156200"/>
            <a:ext cx="3513821" cy="1231106"/>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Largest HMO network in the state</a:t>
            </a:r>
          </a:p>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No referrals required within the network</a:t>
            </a:r>
          </a:p>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24/7 </a:t>
            </a:r>
            <a:r>
              <a:rPr kumimoji="0" lang="en-US" sz="1600" b="1" i="0" u="none" strike="noStrike" kern="1200" cap="none" spc="0" normalizeH="0" baseline="0" noProof="0" err="1">
                <a:ln>
                  <a:noFill/>
                </a:ln>
                <a:solidFill>
                  <a:srgbClr val="FFFFFF"/>
                </a:solidFill>
                <a:effectLst/>
                <a:uLnTx/>
                <a:uFillTx/>
                <a:latin typeface="Open Sans" pitchFamily="2" charset="0"/>
                <a:ea typeface="Open Sans" pitchFamily="2" charset="0"/>
                <a:cs typeface="Open Sans" pitchFamily="2" charset="0"/>
                <a:sym typeface="Arimo"/>
              </a:rPr>
              <a:t>Nurseline</a:t>
            </a: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 &amp; Virtual Visits</a:t>
            </a:r>
          </a:p>
        </p:txBody>
      </p:sp>
      <p:sp>
        <p:nvSpPr>
          <p:cNvPr id="42" name="TextBox 42"/>
          <p:cNvSpPr txBox="1"/>
          <p:nvPr/>
        </p:nvSpPr>
        <p:spPr>
          <a:xfrm>
            <a:off x="1371600" y="3393112"/>
            <a:ext cx="4591789" cy="296959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rot="8012798">
            <a:off x="10603821" y="-865357"/>
            <a:ext cx="4397823" cy="5054969"/>
          </a:xfrm>
          <a:custGeom>
            <a:avLst/>
            <a:gdLst/>
            <a:ahLst/>
            <a:cxnLst/>
            <a:rect l="l" t="t" r="r" b="b"/>
            <a:pathLst>
              <a:path w="6596734" h="7582453">
                <a:moveTo>
                  <a:pt x="0" y="0"/>
                </a:moveTo>
                <a:lnTo>
                  <a:pt x="6596734" y="0"/>
                </a:lnTo>
                <a:lnTo>
                  <a:pt x="6596734" y="7582452"/>
                </a:lnTo>
                <a:lnTo>
                  <a:pt x="0" y="7582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009999" flipH="1">
            <a:off x="-2809524" y="-865357"/>
            <a:ext cx="4397823" cy="5054969"/>
          </a:xfrm>
          <a:custGeom>
            <a:avLst/>
            <a:gdLst/>
            <a:ahLst/>
            <a:cxnLst/>
            <a:rect l="l" t="t" r="r" b="b"/>
            <a:pathLst>
              <a:path w="6596734" h="7582453">
                <a:moveTo>
                  <a:pt x="6596733" y="0"/>
                </a:moveTo>
                <a:lnTo>
                  <a:pt x="0" y="0"/>
                </a:lnTo>
                <a:lnTo>
                  <a:pt x="0" y="7582452"/>
                </a:lnTo>
                <a:lnTo>
                  <a:pt x="6596733" y="7582452"/>
                </a:lnTo>
                <a:lnTo>
                  <a:pt x="6596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rot="2700000">
            <a:off x="2701052" y="1927855"/>
            <a:ext cx="1827393" cy="1827474"/>
            <a:chOff x="0" y="0"/>
            <a:chExt cx="472327" cy="472348"/>
          </a:xfrm>
        </p:grpSpPr>
        <p:sp>
          <p:nvSpPr>
            <p:cNvPr id="17" name="Freeform 17"/>
            <p:cNvSpPr/>
            <p:nvPr/>
          </p:nvSpPr>
          <p:spPr>
            <a:xfrm>
              <a:off x="0" y="0"/>
              <a:ext cx="472327" cy="472348"/>
            </a:xfrm>
            <a:custGeom>
              <a:avLst/>
              <a:gdLst/>
              <a:ahLst/>
              <a:cxnLst/>
              <a:rect l="l" t="t" r="r" b="b"/>
              <a:pathLst>
                <a:path w="472327" h="472348">
                  <a:moveTo>
                    <a:pt x="158166" y="0"/>
                  </a:moveTo>
                  <a:lnTo>
                    <a:pt x="314161" y="0"/>
                  </a:lnTo>
                  <a:cubicBezTo>
                    <a:pt x="401513" y="0"/>
                    <a:pt x="472327" y="70813"/>
                    <a:pt x="472327" y="158166"/>
                  </a:cubicBezTo>
                  <a:lnTo>
                    <a:pt x="472327" y="314182"/>
                  </a:lnTo>
                  <a:cubicBezTo>
                    <a:pt x="472327" y="356130"/>
                    <a:pt x="455663" y="396360"/>
                    <a:pt x="426001" y="426022"/>
                  </a:cubicBezTo>
                  <a:cubicBezTo>
                    <a:pt x="396339" y="455684"/>
                    <a:pt x="356109" y="472348"/>
                    <a:pt x="314161" y="472348"/>
                  </a:cubicBezTo>
                  <a:lnTo>
                    <a:pt x="158166" y="472348"/>
                  </a:lnTo>
                  <a:cubicBezTo>
                    <a:pt x="70813" y="472348"/>
                    <a:pt x="0" y="401534"/>
                    <a:pt x="0" y="314182"/>
                  </a:cubicBezTo>
                  <a:lnTo>
                    <a:pt x="0" y="158166"/>
                  </a:lnTo>
                  <a:cubicBezTo>
                    <a:pt x="0" y="70813"/>
                    <a:pt x="70813" y="0"/>
                    <a:pt x="158166"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472327" cy="510448"/>
            </a:xfrm>
            <a:prstGeom prst="rect">
              <a:avLst/>
            </a:prstGeom>
          </p:spPr>
          <p:txBody>
            <a:bodyPr lIns="26288" tIns="26288" rIns="26288" bIns="26288"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2319235" y="1549401"/>
            <a:ext cx="2584381" cy="258438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76200" y="38100"/>
              <a:ext cx="660400" cy="698500"/>
            </a:xfrm>
            <a:prstGeom prst="rect">
              <a:avLst/>
            </a:prstGeom>
          </p:spPr>
          <p:txBody>
            <a:bodyPr lIns="22023" tIns="22023" rIns="22023" bIns="2202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2471635" y="1699972"/>
            <a:ext cx="2283241" cy="228324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76200" y="38100"/>
              <a:ext cx="660400" cy="698500"/>
            </a:xfrm>
            <a:prstGeom prst="rect">
              <a:avLst/>
            </a:prstGeom>
          </p:spPr>
          <p:txBody>
            <a:bodyPr lIns="22023" tIns="22023" rIns="22023" bIns="2202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2601851" y="1832018"/>
            <a:ext cx="2019149" cy="201914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val="0"/>
                  </a:ext>
                </a:extLst>
              </a:blip>
              <a:srcRect/>
              <a:stretch>
                <a:fillRect l="-8564" t="-4539" r="-58580" b="-689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355984" y="262952"/>
            <a:ext cx="11823317" cy="123110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5586"/>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Roboto Bold"/>
              </a:rPr>
              <a:t>The Right Care, in the Right Place,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5586"/>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Roboto Bold"/>
              </a:rPr>
              <a:t>at the Right Price. </a:t>
            </a:r>
          </a:p>
        </p:txBody>
      </p:sp>
      <p:sp>
        <p:nvSpPr>
          <p:cNvPr id="46" name="TextBox 46"/>
          <p:cNvSpPr txBox="1"/>
          <p:nvPr/>
        </p:nvSpPr>
        <p:spPr>
          <a:xfrm>
            <a:off x="2056267" y="5156200"/>
            <a:ext cx="3328533" cy="1477328"/>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No deductible</a:t>
            </a:r>
          </a:p>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$0</a:t>
            </a:r>
          </a:p>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Low copay for primary doctor visits</a:t>
            </a:r>
          </a:p>
          <a:p>
            <a:pPr marL="228611" marR="0" lvl="0" indent="-228611" algn="l" defTabSz="60963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One of the most affordable HMO options</a:t>
            </a:r>
          </a:p>
        </p:txBody>
      </p:sp>
      <p:sp>
        <p:nvSpPr>
          <p:cNvPr id="48" name="TextBox 48"/>
          <p:cNvSpPr txBox="1"/>
          <p:nvPr/>
        </p:nvSpPr>
        <p:spPr>
          <a:xfrm>
            <a:off x="1526732" y="4464484"/>
            <a:ext cx="4201753" cy="366447"/>
          </a:xfrm>
          <a:prstGeom prst="rect">
            <a:avLst/>
          </a:prstGeom>
        </p:spPr>
        <p:txBody>
          <a:bodyPr wrap="square" lIns="0" tIns="0" rIns="0" bIns="0" rtlCol="0" anchor="t">
            <a:spAutoFit/>
          </a:bodyPr>
          <a:lstStyle/>
          <a:p>
            <a:pPr marL="0" marR="0" lvl="0" indent="0" algn="ctr" defTabSz="609630" rtl="0" eaLnBrk="1" fontAlgn="auto" latinLnBrk="0" hangingPunct="1">
              <a:lnSpc>
                <a:spcPts val="2767"/>
              </a:lnSpc>
              <a:spcBef>
                <a:spcPts val="0"/>
              </a:spcBef>
              <a:spcAft>
                <a:spcPts val="0"/>
              </a:spcAft>
              <a:buClrTx/>
              <a:buSzTx/>
              <a:buFontTx/>
              <a:buNone/>
              <a:tabLst/>
              <a:defRPr/>
            </a:pPr>
            <a:r>
              <a:rPr kumimoji="0" lang="en-US" sz="29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SAVING YOU MONEY</a:t>
            </a:r>
          </a:p>
        </p:txBody>
      </p:sp>
      <p:grpSp>
        <p:nvGrpSpPr>
          <p:cNvPr id="60" name="Group 16">
            <a:extLst>
              <a:ext uri="{FF2B5EF4-FFF2-40B4-BE49-F238E27FC236}">
                <a16:creationId xmlns:a16="http://schemas.microsoft.com/office/drawing/2014/main" id="{C0B3C1F0-7000-4163-5F54-159E0BC3E141}"/>
              </a:ext>
            </a:extLst>
          </p:cNvPr>
          <p:cNvGrpSpPr/>
          <p:nvPr/>
        </p:nvGrpSpPr>
        <p:grpSpPr>
          <a:xfrm rot="2700000">
            <a:off x="7732468" y="1927854"/>
            <a:ext cx="1827393" cy="1827474"/>
            <a:chOff x="0" y="0"/>
            <a:chExt cx="472327" cy="472348"/>
          </a:xfrm>
        </p:grpSpPr>
        <p:sp>
          <p:nvSpPr>
            <p:cNvPr id="61" name="Freeform 17">
              <a:extLst>
                <a:ext uri="{FF2B5EF4-FFF2-40B4-BE49-F238E27FC236}">
                  <a16:creationId xmlns:a16="http://schemas.microsoft.com/office/drawing/2014/main" id="{2CA50A38-62DD-A719-FEC6-400B11EB9C8E}"/>
                </a:ext>
              </a:extLst>
            </p:cNvPr>
            <p:cNvSpPr/>
            <p:nvPr/>
          </p:nvSpPr>
          <p:spPr>
            <a:xfrm>
              <a:off x="0" y="0"/>
              <a:ext cx="472327" cy="472348"/>
            </a:xfrm>
            <a:custGeom>
              <a:avLst/>
              <a:gdLst/>
              <a:ahLst/>
              <a:cxnLst/>
              <a:rect l="l" t="t" r="r" b="b"/>
              <a:pathLst>
                <a:path w="472327" h="472348">
                  <a:moveTo>
                    <a:pt x="158166" y="0"/>
                  </a:moveTo>
                  <a:lnTo>
                    <a:pt x="314161" y="0"/>
                  </a:lnTo>
                  <a:cubicBezTo>
                    <a:pt x="401513" y="0"/>
                    <a:pt x="472327" y="70813"/>
                    <a:pt x="472327" y="158166"/>
                  </a:cubicBezTo>
                  <a:lnTo>
                    <a:pt x="472327" y="314182"/>
                  </a:lnTo>
                  <a:cubicBezTo>
                    <a:pt x="472327" y="356130"/>
                    <a:pt x="455663" y="396360"/>
                    <a:pt x="426001" y="426022"/>
                  </a:cubicBezTo>
                  <a:cubicBezTo>
                    <a:pt x="396339" y="455684"/>
                    <a:pt x="356109" y="472348"/>
                    <a:pt x="314161" y="472348"/>
                  </a:cubicBezTo>
                  <a:lnTo>
                    <a:pt x="158166" y="472348"/>
                  </a:lnTo>
                  <a:cubicBezTo>
                    <a:pt x="70813" y="472348"/>
                    <a:pt x="0" y="401534"/>
                    <a:pt x="0" y="314182"/>
                  </a:cubicBezTo>
                  <a:lnTo>
                    <a:pt x="0" y="158166"/>
                  </a:lnTo>
                  <a:cubicBezTo>
                    <a:pt x="0" y="70813"/>
                    <a:pt x="70813" y="0"/>
                    <a:pt x="158166"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TextBox 18">
              <a:extLst>
                <a:ext uri="{FF2B5EF4-FFF2-40B4-BE49-F238E27FC236}">
                  <a16:creationId xmlns:a16="http://schemas.microsoft.com/office/drawing/2014/main" id="{D9C49AEF-0209-7AB9-0A91-F79FBA918A13}"/>
                </a:ext>
              </a:extLst>
            </p:cNvPr>
            <p:cNvSpPr txBox="1"/>
            <p:nvPr/>
          </p:nvSpPr>
          <p:spPr>
            <a:xfrm>
              <a:off x="0" y="-38100"/>
              <a:ext cx="472327" cy="510448"/>
            </a:xfrm>
            <a:prstGeom prst="rect">
              <a:avLst/>
            </a:prstGeom>
          </p:spPr>
          <p:txBody>
            <a:bodyPr lIns="26288" tIns="26288" rIns="26288" bIns="26288"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3" name="Group 22">
            <a:extLst>
              <a:ext uri="{FF2B5EF4-FFF2-40B4-BE49-F238E27FC236}">
                <a16:creationId xmlns:a16="http://schemas.microsoft.com/office/drawing/2014/main" id="{3C9DA57A-A506-0618-3F4A-1BDA9A48E8D1}"/>
              </a:ext>
            </a:extLst>
          </p:cNvPr>
          <p:cNvGrpSpPr/>
          <p:nvPr/>
        </p:nvGrpSpPr>
        <p:grpSpPr>
          <a:xfrm>
            <a:off x="7350650" y="1549400"/>
            <a:ext cx="2584381" cy="2584381"/>
            <a:chOff x="0" y="0"/>
            <a:chExt cx="812800" cy="812800"/>
          </a:xfrm>
        </p:grpSpPr>
        <p:sp>
          <p:nvSpPr>
            <p:cNvPr id="64" name="Freeform 23">
              <a:extLst>
                <a:ext uri="{FF2B5EF4-FFF2-40B4-BE49-F238E27FC236}">
                  <a16:creationId xmlns:a16="http://schemas.microsoft.com/office/drawing/2014/main" id="{FC64EF6B-6BE5-88C1-3987-60AF561C70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24">
              <a:extLst>
                <a:ext uri="{FF2B5EF4-FFF2-40B4-BE49-F238E27FC236}">
                  <a16:creationId xmlns:a16="http://schemas.microsoft.com/office/drawing/2014/main" id="{6448A0BA-FCA3-B7B8-57E8-9984FE7E66E4}"/>
                </a:ext>
              </a:extLst>
            </p:cNvPr>
            <p:cNvSpPr txBox="1"/>
            <p:nvPr/>
          </p:nvSpPr>
          <p:spPr>
            <a:xfrm>
              <a:off x="76200" y="38100"/>
              <a:ext cx="660400" cy="698500"/>
            </a:xfrm>
            <a:prstGeom prst="rect">
              <a:avLst/>
            </a:prstGeom>
          </p:spPr>
          <p:txBody>
            <a:bodyPr lIns="22023" tIns="22023" rIns="22023" bIns="2202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6" name="Group 25">
            <a:extLst>
              <a:ext uri="{FF2B5EF4-FFF2-40B4-BE49-F238E27FC236}">
                <a16:creationId xmlns:a16="http://schemas.microsoft.com/office/drawing/2014/main" id="{1AB3B6FF-85F2-60A5-BB52-E25C20C0D12E}"/>
              </a:ext>
            </a:extLst>
          </p:cNvPr>
          <p:cNvGrpSpPr/>
          <p:nvPr/>
        </p:nvGrpSpPr>
        <p:grpSpPr>
          <a:xfrm>
            <a:off x="7503050" y="1699971"/>
            <a:ext cx="2283241" cy="2283241"/>
            <a:chOff x="0" y="0"/>
            <a:chExt cx="812800" cy="812800"/>
          </a:xfrm>
        </p:grpSpPr>
        <p:sp>
          <p:nvSpPr>
            <p:cNvPr id="67" name="Freeform 26">
              <a:extLst>
                <a:ext uri="{FF2B5EF4-FFF2-40B4-BE49-F238E27FC236}">
                  <a16:creationId xmlns:a16="http://schemas.microsoft.com/office/drawing/2014/main" id="{D3480FEC-3429-7282-ED83-70D924EAB7E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Box 27">
              <a:extLst>
                <a:ext uri="{FF2B5EF4-FFF2-40B4-BE49-F238E27FC236}">
                  <a16:creationId xmlns:a16="http://schemas.microsoft.com/office/drawing/2014/main" id="{8E503F66-8FCA-C7F3-9545-20C409696054}"/>
                </a:ext>
              </a:extLst>
            </p:cNvPr>
            <p:cNvSpPr txBox="1"/>
            <p:nvPr/>
          </p:nvSpPr>
          <p:spPr>
            <a:xfrm>
              <a:off x="76200" y="38100"/>
              <a:ext cx="660400" cy="698500"/>
            </a:xfrm>
            <a:prstGeom prst="rect">
              <a:avLst/>
            </a:prstGeom>
          </p:spPr>
          <p:txBody>
            <a:bodyPr lIns="22023" tIns="22023" rIns="22023" bIns="2202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9" name="Group 28">
            <a:extLst>
              <a:ext uri="{FF2B5EF4-FFF2-40B4-BE49-F238E27FC236}">
                <a16:creationId xmlns:a16="http://schemas.microsoft.com/office/drawing/2014/main" id="{A7CA5663-8C00-91CC-87B2-CF10C21B9434}"/>
              </a:ext>
            </a:extLst>
          </p:cNvPr>
          <p:cNvGrpSpPr/>
          <p:nvPr/>
        </p:nvGrpSpPr>
        <p:grpSpPr>
          <a:xfrm>
            <a:off x="7633266" y="1832017"/>
            <a:ext cx="2019149" cy="2019149"/>
            <a:chOff x="0" y="0"/>
            <a:chExt cx="812800" cy="812800"/>
          </a:xfrm>
        </p:grpSpPr>
        <p:sp>
          <p:nvSpPr>
            <p:cNvPr id="70" name="Freeform 29">
              <a:extLst>
                <a:ext uri="{FF2B5EF4-FFF2-40B4-BE49-F238E27FC236}">
                  <a16:creationId xmlns:a16="http://schemas.microsoft.com/office/drawing/2014/main" id="{C702EBFE-C969-3935-6D0C-74DE4708F9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print">
                <a:extLst>
                  <a:ext uri="{28A0092B-C50C-407E-A947-70E740481C1C}">
                    <a14:useLocalDpi xmlns:a14="http://schemas.microsoft.com/office/drawing/2010/main" val="0"/>
                  </a:ext>
                </a:extLst>
              </a:blip>
              <a:srcRect/>
              <a:stretch>
                <a:fillRect l="-1783" t="-27214" r="-117153" b="40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2" name="Freeform 16">
            <a:extLst>
              <a:ext uri="{FF2B5EF4-FFF2-40B4-BE49-F238E27FC236}">
                <a16:creationId xmlns:a16="http://schemas.microsoft.com/office/drawing/2014/main" id="{7021C5B6-B9EC-436E-EAF2-DD04D88508ED}"/>
              </a:ext>
            </a:extLst>
          </p:cNvPr>
          <p:cNvSpPr/>
          <p:nvPr/>
        </p:nvSpPr>
        <p:spPr>
          <a:xfrm rot="2700000" flipH="1">
            <a:off x="10077793" y="5660898"/>
            <a:ext cx="4345228" cy="653136"/>
          </a:xfrm>
          <a:custGeom>
            <a:avLst/>
            <a:gdLst/>
            <a:ahLst/>
            <a:cxnLst/>
            <a:rect l="l" t="t" r="r" b="b"/>
            <a:pathLst>
              <a:path w="925169" h="319752">
                <a:moveTo>
                  <a:pt x="0" y="0"/>
                </a:moveTo>
                <a:lnTo>
                  <a:pt x="925169" y="0"/>
                </a:lnTo>
                <a:lnTo>
                  <a:pt x="925169" y="319752"/>
                </a:lnTo>
                <a:lnTo>
                  <a:pt x="0" y="319752"/>
                </a:lnTo>
                <a:close/>
              </a:path>
            </a:pathLst>
          </a:custGeom>
          <a:gradFill flip="none" rotWithShape="1">
            <a:gsLst>
              <a:gs pos="75000">
                <a:srgbClr val="0080C7">
                  <a:shade val="30000"/>
                  <a:satMod val="115000"/>
                </a:srgbClr>
              </a:gs>
              <a:gs pos="50000">
                <a:srgbClr val="0080C7">
                  <a:shade val="67500"/>
                  <a:satMod val="115000"/>
                </a:srgbClr>
              </a:gs>
              <a:gs pos="0">
                <a:srgbClr val="0080C7"/>
              </a:gs>
            </a:gsLst>
            <a:lin ang="10800000" scaled="1"/>
            <a:tileRect/>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6" name="Picture 95" descr="A blue and white logo&#10;&#10;AI-generated content may be incorrect.">
            <a:extLst>
              <a:ext uri="{FF2B5EF4-FFF2-40B4-BE49-F238E27FC236}">
                <a16:creationId xmlns:a16="http://schemas.microsoft.com/office/drawing/2014/main" id="{0541B6DE-C116-DC41-0652-5B45832C7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7464" y="6114472"/>
            <a:ext cx="1183069" cy="605000"/>
          </a:xfrm>
          <a:prstGeom prst="rect">
            <a:avLst/>
          </a:prstGeom>
        </p:spPr>
      </p:pic>
    </p:spTree>
    <p:extLst>
      <p:ext uri="{BB962C8B-B14F-4D97-AF65-F5344CB8AC3E}">
        <p14:creationId xmlns:p14="http://schemas.microsoft.com/office/powerpoint/2010/main" val="60150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744907">
            <a:off x="11167875" y="-3398618"/>
            <a:ext cx="5132947" cy="5899939"/>
          </a:xfrm>
          <a:custGeom>
            <a:avLst/>
            <a:gdLst/>
            <a:ahLst/>
            <a:cxnLst/>
            <a:rect l="l" t="t" r="r" b="b"/>
            <a:pathLst>
              <a:path w="7699420" h="8849908">
                <a:moveTo>
                  <a:pt x="0" y="0"/>
                </a:moveTo>
                <a:lnTo>
                  <a:pt x="7699420" y="0"/>
                </a:lnTo>
                <a:lnTo>
                  <a:pt x="7699420" y="8849908"/>
                </a:lnTo>
                <a:lnTo>
                  <a:pt x="0" y="8849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44907">
            <a:off x="5832469" y="5389058"/>
            <a:ext cx="4794997" cy="5511490"/>
          </a:xfrm>
          <a:custGeom>
            <a:avLst/>
            <a:gdLst/>
            <a:ahLst/>
            <a:cxnLst/>
            <a:rect l="l" t="t" r="r" b="b"/>
            <a:pathLst>
              <a:path w="7192495" h="8267235">
                <a:moveTo>
                  <a:pt x="0" y="0"/>
                </a:moveTo>
                <a:lnTo>
                  <a:pt x="7192495" y="0"/>
                </a:lnTo>
                <a:lnTo>
                  <a:pt x="7192495" y="8267235"/>
                </a:lnTo>
                <a:lnTo>
                  <a:pt x="0" y="82672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9705290" y="2795427"/>
            <a:ext cx="2074721" cy="4870485"/>
            <a:chOff x="0" y="0"/>
            <a:chExt cx="819643" cy="1924142"/>
          </a:xfrm>
        </p:grpSpPr>
        <p:sp>
          <p:nvSpPr>
            <p:cNvPr id="5" name="Freeform 5"/>
            <p:cNvSpPr/>
            <p:nvPr/>
          </p:nvSpPr>
          <p:spPr>
            <a:xfrm>
              <a:off x="0" y="0"/>
              <a:ext cx="819643" cy="1924142"/>
            </a:xfrm>
            <a:custGeom>
              <a:avLst/>
              <a:gdLst/>
              <a:ahLst/>
              <a:cxnLst/>
              <a:rect l="l" t="t" r="r" b="b"/>
              <a:pathLst>
                <a:path w="819643" h="1924142">
                  <a:moveTo>
                    <a:pt x="59705" y="0"/>
                  </a:moveTo>
                  <a:lnTo>
                    <a:pt x="759938" y="0"/>
                  </a:lnTo>
                  <a:cubicBezTo>
                    <a:pt x="775773" y="0"/>
                    <a:pt x="790959" y="6290"/>
                    <a:pt x="802156" y="17487"/>
                  </a:cubicBezTo>
                  <a:cubicBezTo>
                    <a:pt x="813353" y="28684"/>
                    <a:pt x="819643" y="43870"/>
                    <a:pt x="819643" y="59705"/>
                  </a:cubicBezTo>
                  <a:lnTo>
                    <a:pt x="819643" y="1864438"/>
                  </a:lnTo>
                  <a:cubicBezTo>
                    <a:pt x="819643" y="1897412"/>
                    <a:pt x="792912" y="1924142"/>
                    <a:pt x="759938" y="1924142"/>
                  </a:cubicBezTo>
                  <a:lnTo>
                    <a:pt x="59705" y="1924142"/>
                  </a:lnTo>
                  <a:cubicBezTo>
                    <a:pt x="43870" y="1924142"/>
                    <a:pt x="28684" y="1917852"/>
                    <a:pt x="17487" y="1906655"/>
                  </a:cubicBezTo>
                  <a:cubicBezTo>
                    <a:pt x="6290" y="1895459"/>
                    <a:pt x="0" y="1880272"/>
                    <a:pt x="0" y="1864438"/>
                  </a:cubicBezTo>
                  <a:lnTo>
                    <a:pt x="0" y="59705"/>
                  </a:lnTo>
                  <a:cubicBezTo>
                    <a:pt x="0" y="43870"/>
                    <a:pt x="6290" y="28684"/>
                    <a:pt x="17487" y="17487"/>
                  </a:cubicBezTo>
                  <a:cubicBezTo>
                    <a:pt x="28684" y="6290"/>
                    <a:pt x="43870" y="0"/>
                    <a:pt x="59705"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819643" cy="19622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885339" y="2225294"/>
            <a:ext cx="3804087" cy="380408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2417" tIns="32417" rIns="32417" bIns="3241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2700000">
            <a:off x="7049191" y="-2239644"/>
            <a:ext cx="2794531" cy="2620213"/>
            <a:chOff x="0" y="0"/>
            <a:chExt cx="1233160" cy="1156238"/>
          </a:xfrm>
        </p:grpSpPr>
        <p:sp>
          <p:nvSpPr>
            <p:cNvPr id="11" name="Freeform 11"/>
            <p:cNvSpPr/>
            <p:nvPr/>
          </p:nvSpPr>
          <p:spPr>
            <a:xfrm>
              <a:off x="0" y="0"/>
              <a:ext cx="1233160" cy="1156238"/>
            </a:xfrm>
            <a:custGeom>
              <a:avLst/>
              <a:gdLst/>
              <a:ahLst/>
              <a:cxnLst/>
              <a:rect l="l" t="t" r="r" b="b"/>
              <a:pathLst>
                <a:path w="1233160" h="1156238">
                  <a:moveTo>
                    <a:pt x="180998" y="0"/>
                  </a:moveTo>
                  <a:lnTo>
                    <a:pt x="1052162" y="0"/>
                  </a:lnTo>
                  <a:cubicBezTo>
                    <a:pt x="1152125" y="0"/>
                    <a:pt x="1233160" y="81036"/>
                    <a:pt x="1233160" y="180998"/>
                  </a:cubicBezTo>
                  <a:lnTo>
                    <a:pt x="1233160" y="975240"/>
                  </a:lnTo>
                  <a:cubicBezTo>
                    <a:pt x="1233160" y="1023244"/>
                    <a:pt x="1214091" y="1069281"/>
                    <a:pt x="1180147" y="1103225"/>
                  </a:cubicBezTo>
                  <a:cubicBezTo>
                    <a:pt x="1146203" y="1137169"/>
                    <a:pt x="1100166" y="1156238"/>
                    <a:pt x="1052162" y="1156238"/>
                  </a:cubicBezTo>
                  <a:lnTo>
                    <a:pt x="180998" y="1156238"/>
                  </a:lnTo>
                  <a:cubicBezTo>
                    <a:pt x="132995" y="1156238"/>
                    <a:pt x="86957" y="1137169"/>
                    <a:pt x="53013" y="1103225"/>
                  </a:cubicBezTo>
                  <a:cubicBezTo>
                    <a:pt x="19069" y="1069281"/>
                    <a:pt x="0" y="1023244"/>
                    <a:pt x="0" y="975240"/>
                  </a:cubicBezTo>
                  <a:lnTo>
                    <a:pt x="0" y="180998"/>
                  </a:lnTo>
                  <a:cubicBezTo>
                    <a:pt x="0" y="132995"/>
                    <a:pt x="19069" y="86957"/>
                    <a:pt x="53013" y="53013"/>
                  </a:cubicBezTo>
                  <a:cubicBezTo>
                    <a:pt x="86957" y="19069"/>
                    <a:pt x="132995" y="0"/>
                    <a:pt x="180998"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1233160" cy="1194338"/>
            </a:xfrm>
            <a:prstGeom prst="rect">
              <a:avLst/>
            </a:prstGeom>
          </p:spPr>
          <p:txBody>
            <a:bodyPr lIns="24091" tIns="24091" rIns="24091" bIns="2409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2700000">
            <a:off x="9552963" y="5206520"/>
            <a:ext cx="5240193" cy="3672839"/>
            <a:chOff x="0" y="0"/>
            <a:chExt cx="1233160" cy="1156238"/>
          </a:xfrm>
        </p:grpSpPr>
        <p:sp>
          <p:nvSpPr>
            <p:cNvPr id="14" name="Freeform 14"/>
            <p:cNvSpPr/>
            <p:nvPr/>
          </p:nvSpPr>
          <p:spPr>
            <a:xfrm>
              <a:off x="0" y="0"/>
              <a:ext cx="1233160" cy="1156238"/>
            </a:xfrm>
            <a:custGeom>
              <a:avLst/>
              <a:gdLst/>
              <a:ahLst/>
              <a:cxnLst/>
              <a:rect l="l" t="t" r="r" b="b"/>
              <a:pathLst>
                <a:path w="1233160" h="1156238">
                  <a:moveTo>
                    <a:pt x="180998" y="0"/>
                  </a:moveTo>
                  <a:lnTo>
                    <a:pt x="1052162" y="0"/>
                  </a:lnTo>
                  <a:cubicBezTo>
                    <a:pt x="1152125" y="0"/>
                    <a:pt x="1233160" y="81036"/>
                    <a:pt x="1233160" y="180998"/>
                  </a:cubicBezTo>
                  <a:lnTo>
                    <a:pt x="1233160" y="975240"/>
                  </a:lnTo>
                  <a:cubicBezTo>
                    <a:pt x="1233160" y="1023244"/>
                    <a:pt x="1214091" y="1069281"/>
                    <a:pt x="1180147" y="1103225"/>
                  </a:cubicBezTo>
                  <a:cubicBezTo>
                    <a:pt x="1146203" y="1137169"/>
                    <a:pt x="1100166" y="1156238"/>
                    <a:pt x="1052162" y="1156238"/>
                  </a:cubicBezTo>
                  <a:lnTo>
                    <a:pt x="180998" y="1156238"/>
                  </a:lnTo>
                  <a:cubicBezTo>
                    <a:pt x="132995" y="1156238"/>
                    <a:pt x="86957" y="1137169"/>
                    <a:pt x="53013" y="1103225"/>
                  </a:cubicBezTo>
                  <a:cubicBezTo>
                    <a:pt x="19069" y="1069281"/>
                    <a:pt x="0" y="1023244"/>
                    <a:pt x="0" y="975240"/>
                  </a:cubicBezTo>
                  <a:lnTo>
                    <a:pt x="0" y="180998"/>
                  </a:lnTo>
                  <a:cubicBezTo>
                    <a:pt x="0" y="132995"/>
                    <a:pt x="19069" y="86957"/>
                    <a:pt x="53013" y="53013"/>
                  </a:cubicBezTo>
                  <a:cubicBezTo>
                    <a:pt x="86957" y="19069"/>
                    <a:pt x="132995" y="0"/>
                    <a:pt x="180998" y="0"/>
                  </a:cubicBezTo>
                  <a:close/>
                </a:path>
              </a:pathLst>
            </a:custGeom>
            <a:solidFill>
              <a:srgbClr val="0080C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233160" cy="1194338"/>
            </a:xfrm>
            <a:prstGeom prst="rect">
              <a:avLst/>
            </a:prstGeom>
          </p:spPr>
          <p:txBody>
            <a:bodyPr lIns="24091" tIns="24091" rIns="24091" bIns="2409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8106970" y="-804381"/>
            <a:ext cx="3360823" cy="4931718"/>
            <a:chOff x="0" y="0"/>
            <a:chExt cx="1327732" cy="1948333"/>
          </a:xfrm>
          <a:gradFill flip="none" rotWithShape="1">
            <a:gsLst>
              <a:gs pos="0">
                <a:srgbClr val="0063A2">
                  <a:shade val="30000"/>
                  <a:satMod val="115000"/>
                </a:srgbClr>
              </a:gs>
              <a:gs pos="28000">
                <a:srgbClr val="0063A2">
                  <a:shade val="67500"/>
                  <a:satMod val="115000"/>
                </a:srgbClr>
              </a:gs>
              <a:gs pos="67000">
                <a:srgbClr val="007FC6"/>
              </a:gs>
            </a:gsLst>
            <a:lin ang="5400000" scaled="1"/>
            <a:tileRect/>
          </a:gradFill>
        </p:grpSpPr>
        <p:sp>
          <p:nvSpPr>
            <p:cNvPr id="17" name="Freeform 17"/>
            <p:cNvSpPr/>
            <p:nvPr/>
          </p:nvSpPr>
          <p:spPr>
            <a:xfrm>
              <a:off x="0" y="0"/>
              <a:ext cx="1327732" cy="1948333"/>
            </a:xfrm>
            <a:custGeom>
              <a:avLst/>
              <a:gdLst/>
              <a:ahLst/>
              <a:cxnLst/>
              <a:rect l="l" t="t" r="r" b="b"/>
              <a:pathLst>
                <a:path w="1327732" h="1948333">
                  <a:moveTo>
                    <a:pt x="36857" y="0"/>
                  </a:moveTo>
                  <a:lnTo>
                    <a:pt x="1290875" y="0"/>
                  </a:lnTo>
                  <a:cubicBezTo>
                    <a:pt x="1311231" y="0"/>
                    <a:pt x="1327732" y="16502"/>
                    <a:pt x="1327732" y="36857"/>
                  </a:cubicBezTo>
                  <a:lnTo>
                    <a:pt x="1327732" y="1911476"/>
                  </a:lnTo>
                  <a:cubicBezTo>
                    <a:pt x="1327732" y="1931832"/>
                    <a:pt x="1311231" y="1948333"/>
                    <a:pt x="1290875" y="1948333"/>
                  </a:cubicBezTo>
                  <a:lnTo>
                    <a:pt x="36857" y="1948333"/>
                  </a:lnTo>
                  <a:cubicBezTo>
                    <a:pt x="16502" y="1948333"/>
                    <a:pt x="0" y="1931832"/>
                    <a:pt x="0" y="1911476"/>
                  </a:cubicBezTo>
                  <a:lnTo>
                    <a:pt x="0" y="36857"/>
                  </a:lnTo>
                  <a:cubicBezTo>
                    <a:pt x="0" y="16502"/>
                    <a:pt x="16502" y="0"/>
                    <a:pt x="36857"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1327732" cy="1986433"/>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8106970" y="2446926"/>
            <a:ext cx="3360823" cy="336082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38100"/>
              <a:ext cx="660400" cy="698500"/>
            </a:xfrm>
            <a:prstGeom prst="rect">
              <a:avLst/>
            </a:prstGeom>
          </p:spPr>
          <p:txBody>
            <a:bodyPr lIns="32417" tIns="32417" rIns="32417" bIns="3241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8301335" y="2641291"/>
            <a:ext cx="2972092" cy="297209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val="0"/>
                  </a:ext>
                </a:extLst>
              </a:blip>
              <a:srcRect/>
              <a:stretch>
                <a:fillRect l="-16703" t="43" r="-623" b="-4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48">
            <a:extLst>
              <a:ext uri="{FF2B5EF4-FFF2-40B4-BE49-F238E27FC236}">
                <a16:creationId xmlns:a16="http://schemas.microsoft.com/office/drawing/2014/main" id="{05BE4EDC-A6C6-3BAB-2A96-4B8C6F2DA132}"/>
              </a:ext>
            </a:extLst>
          </p:cNvPr>
          <p:cNvSpPr txBox="1"/>
          <p:nvPr/>
        </p:nvSpPr>
        <p:spPr>
          <a:xfrm>
            <a:off x="8280211" y="427147"/>
            <a:ext cx="2972092" cy="180536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In-network providers in every county in Oklahoma</a:t>
            </a:r>
          </a:p>
        </p:txBody>
      </p:sp>
      <p:sp>
        <p:nvSpPr>
          <p:cNvPr id="37" name="TextBox 46">
            <a:extLst>
              <a:ext uri="{FF2B5EF4-FFF2-40B4-BE49-F238E27FC236}">
                <a16:creationId xmlns:a16="http://schemas.microsoft.com/office/drawing/2014/main" id="{01235026-13C0-D074-E0C1-D5CF0216F1E7}"/>
              </a:ext>
            </a:extLst>
          </p:cNvPr>
          <p:cNvSpPr txBox="1"/>
          <p:nvPr/>
        </p:nvSpPr>
        <p:spPr>
          <a:xfrm>
            <a:off x="436602" y="1344600"/>
            <a:ext cx="3328533" cy="4361900"/>
          </a:xfrm>
          <a:prstGeom prst="rect">
            <a:avLst/>
          </a:prstGeom>
        </p:spPr>
        <p:txBody>
          <a:bodyPr wrap="square" lIns="0" tIns="0" rIns="0" bIns="0" rtlCol="0" anchor="t">
            <a:spAutoFit/>
          </a:bodyPr>
          <a:lstStyle/>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St. Francis</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Ascension St. Johns</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Hillcrest</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Integris Health</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Mercy</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St. Anthony</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OSU Health Center</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Lakeside </a:t>
            </a:r>
            <a:r>
              <a:rPr kumimoji="0" lang="en-US" sz="1600" b="1" i="0" u="none" strike="noStrike" kern="1200" cap="none" spc="0" normalizeH="0" baseline="0" noProof="0" err="1">
                <a:ln>
                  <a:noFill/>
                </a:ln>
                <a:solidFill>
                  <a:prstClr val="black"/>
                </a:solidFill>
                <a:effectLst/>
                <a:uLnTx/>
                <a:uFillTx/>
                <a:latin typeface="Open Sans" pitchFamily="2" charset="0"/>
                <a:ea typeface="Open Sans" pitchFamily="2" charset="0"/>
                <a:cs typeface="Open Sans" pitchFamily="2" charset="0"/>
                <a:sym typeface="Arimo"/>
              </a:rPr>
              <a:t>Womens</a:t>
            </a:r>
            <a:endPar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endParaRP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McBride Orthopedic</a:t>
            </a:r>
          </a:p>
        </p:txBody>
      </p:sp>
      <p:sp>
        <p:nvSpPr>
          <p:cNvPr id="38" name="TextBox 46">
            <a:extLst>
              <a:ext uri="{FF2B5EF4-FFF2-40B4-BE49-F238E27FC236}">
                <a16:creationId xmlns:a16="http://schemas.microsoft.com/office/drawing/2014/main" id="{F288C87E-C65A-DD93-B961-A4DA88738269}"/>
              </a:ext>
            </a:extLst>
          </p:cNvPr>
          <p:cNvSpPr txBox="1"/>
          <p:nvPr/>
        </p:nvSpPr>
        <p:spPr>
          <a:xfrm>
            <a:off x="3660986" y="1344600"/>
            <a:ext cx="3328533" cy="4361900"/>
          </a:xfrm>
          <a:prstGeom prst="rect">
            <a:avLst/>
          </a:prstGeom>
        </p:spPr>
        <p:txBody>
          <a:bodyPr wrap="square" lIns="0" tIns="0" rIns="0" bIns="0" rtlCol="0" anchor="t">
            <a:spAutoFit/>
          </a:bodyPr>
          <a:lstStyle/>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OU Medical Center</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Oklahoma Heart Center</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Norman Regional</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McAlester Regional</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Wagoner Health</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Northeastern</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Rural Wellness</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Indian Health Care</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Cleveland Hospital</a:t>
            </a:r>
          </a:p>
        </p:txBody>
      </p:sp>
      <p:cxnSp>
        <p:nvCxnSpPr>
          <p:cNvPr id="40" name="Straight Connector 39">
            <a:extLst>
              <a:ext uri="{FF2B5EF4-FFF2-40B4-BE49-F238E27FC236}">
                <a16:creationId xmlns:a16="http://schemas.microsoft.com/office/drawing/2014/main" id="{8BB8606B-812E-500D-2CF2-4F2764116169}"/>
              </a:ext>
            </a:extLst>
          </p:cNvPr>
          <p:cNvCxnSpPr/>
          <p:nvPr/>
        </p:nvCxnSpPr>
        <p:spPr>
          <a:xfrm>
            <a:off x="1016000" y="18917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56C299-2ACC-BF40-574D-EB8A19572496}"/>
              </a:ext>
            </a:extLst>
          </p:cNvPr>
          <p:cNvCxnSpPr/>
          <p:nvPr/>
        </p:nvCxnSpPr>
        <p:spPr>
          <a:xfrm>
            <a:off x="1016000" y="23489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3B3B52-4559-3E41-FA67-9ADA578020C1}"/>
              </a:ext>
            </a:extLst>
          </p:cNvPr>
          <p:cNvCxnSpPr/>
          <p:nvPr/>
        </p:nvCxnSpPr>
        <p:spPr>
          <a:xfrm>
            <a:off x="1016000" y="28569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42FF3D-4125-0FBB-CD98-FECAF4D97B59}"/>
              </a:ext>
            </a:extLst>
          </p:cNvPr>
          <p:cNvCxnSpPr/>
          <p:nvPr/>
        </p:nvCxnSpPr>
        <p:spPr>
          <a:xfrm>
            <a:off x="1016000" y="33141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735A3F-C95A-B827-191A-64E3C442E66E}"/>
              </a:ext>
            </a:extLst>
          </p:cNvPr>
          <p:cNvCxnSpPr/>
          <p:nvPr/>
        </p:nvCxnSpPr>
        <p:spPr>
          <a:xfrm>
            <a:off x="1016000" y="38221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6D3A73-AECD-F35E-7333-A8D642D3882C}"/>
              </a:ext>
            </a:extLst>
          </p:cNvPr>
          <p:cNvCxnSpPr/>
          <p:nvPr/>
        </p:nvCxnSpPr>
        <p:spPr>
          <a:xfrm>
            <a:off x="1016000" y="42793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DA3CF8-6898-0857-CB65-7C27B7F5EF5D}"/>
              </a:ext>
            </a:extLst>
          </p:cNvPr>
          <p:cNvCxnSpPr/>
          <p:nvPr/>
        </p:nvCxnSpPr>
        <p:spPr>
          <a:xfrm>
            <a:off x="1016000" y="47873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9FC71BB-B036-C6B4-3401-CEC31538E358}"/>
              </a:ext>
            </a:extLst>
          </p:cNvPr>
          <p:cNvCxnSpPr/>
          <p:nvPr/>
        </p:nvCxnSpPr>
        <p:spPr>
          <a:xfrm>
            <a:off x="1016000" y="52445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AF7120-053E-A695-FDC7-48CA996DCAE7}"/>
              </a:ext>
            </a:extLst>
          </p:cNvPr>
          <p:cNvCxnSpPr/>
          <p:nvPr/>
        </p:nvCxnSpPr>
        <p:spPr>
          <a:xfrm>
            <a:off x="1016000" y="5765800"/>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566D33-6F30-5ECF-D326-714B94C2C3B9}"/>
              </a:ext>
            </a:extLst>
          </p:cNvPr>
          <p:cNvCxnSpPr/>
          <p:nvPr/>
        </p:nvCxnSpPr>
        <p:spPr>
          <a:xfrm>
            <a:off x="4235803" y="18917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40C44C-842C-662A-B127-2BE39DABE293}"/>
              </a:ext>
            </a:extLst>
          </p:cNvPr>
          <p:cNvCxnSpPr/>
          <p:nvPr/>
        </p:nvCxnSpPr>
        <p:spPr>
          <a:xfrm>
            <a:off x="4235803" y="23489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65DDC-17B9-5681-B68F-2148A5929E17}"/>
              </a:ext>
            </a:extLst>
          </p:cNvPr>
          <p:cNvCxnSpPr/>
          <p:nvPr/>
        </p:nvCxnSpPr>
        <p:spPr>
          <a:xfrm>
            <a:off x="4235803" y="28569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9224391-7E7D-BBF1-3DA2-AEB413C9C71C}"/>
              </a:ext>
            </a:extLst>
          </p:cNvPr>
          <p:cNvCxnSpPr/>
          <p:nvPr/>
        </p:nvCxnSpPr>
        <p:spPr>
          <a:xfrm>
            <a:off x="4235803" y="33141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B0C0EA-DCAF-FCED-1E17-9178C5C5731A}"/>
              </a:ext>
            </a:extLst>
          </p:cNvPr>
          <p:cNvCxnSpPr/>
          <p:nvPr/>
        </p:nvCxnSpPr>
        <p:spPr>
          <a:xfrm>
            <a:off x="4235803" y="38221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6D4CF6F-1F9F-CA1B-8C6A-F914480837A9}"/>
              </a:ext>
            </a:extLst>
          </p:cNvPr>
          <p:cNvCxnSpPr/>
          <p:nvPr/>
        </p:nvCxnSpPr>
        <p:spPr>
          <a:xfrm>
            <a:off x="4235803" y="42793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F63F93-BBE8-6E96-8A31-D9E487A709E9}"/>
              </a:ext>
            </a:extLst>
          </p:cNvPr>
          <p:cNvCxnSpPr/>
          <p:nvPr/>
        </p:nvCxnSpPr>
        <p:spPr>
          <a:xfrm>
            <a:off x="4235803" y="47873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DA5312-E6C6-983E-1459-41F8CB7193D4}"/>
              </a:ext>
            </a:extLst>
          </p:cNvPr>
          <p:cNvCxnSpPr/>
          <p:nvPr/>
        </p:nvCxnSpPr>
        <p:spPr>
          <a:xfrm>
            <a:off x="4235803" y="5244599"/>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9F6558B-CF2B-E5C3-8A25-3E0E9FFA24C8}"/>
              </a:ext>
            </a:extLst>
          </p:cNvPr>
          <p:cNvCxnSpPr/>
          <p:nvPr/>
        </p:nvCxnSpPr>
        <p:spPr>
          <a:xfrm>
            <a:off x="4235803" y="5765800"/>
            <a:ext cx="223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48">
            <a:extLst>
              <a:ext uri="{FF2B5EF4-FFF2-40B4-BE49-F238E27FC236}">
                <a16:creationId xmlns:a16="http://schemas.microsoft.com/office/drawing/2014/main" id="{EA82CF6D-A51C-AFD1-B766-689D0E2EBA12}"/>
              </a:ext>
            </a:extLst>
          </p:cNvPr>
          <p:cNvSpPr txBox="1"/>
          <p:nvPr/>
        </p:nvSpPr>
        <p:spPr>
          <a:xfrm>
            <a:off x="724207" y="482291"/>
            <a:ext cx="6432367"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5586"/>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Providers Where You Are</a:t>
            </a:r>
          </a:p>
        </p:txBody>
      </p:sp>
      <p:grpSp>
        <p:nvGrpSpPr>
          <p:cNvPr id="60" name="Group 4">
            <a:extLst>
              <a:ext uri="{FF2B5EF4-FFF2-40B4-BE49-F238E27FC236}">
                <a16:creationId xmlns:a16="http://schemas.microsoft.com/office/drawing/2014/main" id="{2D8D5364-B37A-B679-39C9-3DE4309DBB29}"/>
              </a:ext>
            </a:extLst>
          </p:cNvPr>
          <p:cNvGrpSpPr/>
          <p:nvPr/>
        </p:nvGrpSpPr>
        <p:grpSpPr>
          <a:xfrm>
            <a:off x="889070" y="6063575"/>
            <a:ext cx="5835899" cy="567303"/>
            <a:chOff x="0" y="0"/>
            <a:chExt cx="2305541" cy="224120"/>
          </a:xfrm>
          <a:effectLst>
            <a:outerShdw blurRad="50800" dist="38100" dir="5400000" algn="t" rotWithShape="0">
              <a:prstClr val="black">
                <a:alpha val="40000"/>
              </a:prstClr>
            </a:outerShdw>
          </a:effectLst>
        </p:grpSpPr>
        <p:sp>
          <p:nvSpPr>
            <p:cNvPr id="61" name="Freeform 5">
              <a:extLst>
                <a:ext uri="{FF2B5EF4-FFF2-40B4-BE49-F238E27FC236}">
                  <a16:creationId xmlns:a16="http://schemas.microsoft.com/office/drawing/2014/main" id="{DD319CEF-20D7-FD79-5428-6A755D8B7C20}"/>
                </a:ext>
              </a:extLst>
            </p:cNvPr>
            <p:cNvSpPr/>
            <p:nvPr/>
          </p:nvSpPr>
          <p:spPr>
            <a:xfrm>
              <a:off x="0" y="0"/>
              <a:ext cx="2305541" cy="224120"/>
            </a:xfrm>
            <a:custGeom>
              <a:avLst/>
              <a:gdLst/>
              <a:ahLst/>
              <a:cxnLst/>
              <a:rect l="l" t="t" r="r" b="b"/>
              <a:pathLst>
                <a:path w="2305541" h="224120">
                  <a:moveTo>
                    <a:pt x="8844" y="0"/>
                  </a:moveTo>
                  <a:lnTo>
                    <a:pt x="2296697" y="0"/>
                  </a:lnTo>
                  <a:cubicBezTo>
                    <a:pt x="2301581" y="0"/>
                    <a:pt x="2305541" y="3960"/>
                    <a:pt x="2305541" y="8844"/>
                  </a:cubicBezTo>
                  <a:lnTo>
                    <a:pt x="2305541" y="215276"/>
                  </a:lnTo>
                  <a:cubicBezTo>
                    <a:pt x="2305541" y="220160"/>
                    <a:pt x="2301581" y="224120"/>
                    <a:pt x="2296697" y="224120"/>
                  </a:cubicBezTo>
                  <a:lnTo>
                    <a:pt x="8844" y="224120"/>
                  </a:lnTo>
                  <a:cubicBezTo>
                    <a:pt x="3960" y="224120"/>
                    <a:pt x="0" y="220160"/>
                    <a:pt x="0" y="215276"/>
                  </a:cubicBezTo>
                  <a:lnTo>
                    <a:pt x="0" y="8844"/>
                  </a:lnTo>
                  <a:cubicBezTo>
                    <a:pt x="0" y="3960"/>
                    <a:pt x="3960" y="0"/>
                    <a:pt x="8844" y="0"/>
                  </a:cubicBezTo>
                  <a:close/>
                </a:path>
              </a:pathLst>
            </a:custGeom>
            <a:solidFill>
              <a:srgbClr val="005587"/>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TextBox 6">
              <a:extLst>
                <a:ext uri="{FF2B5EF4-FFF2-40B4-BE49-F238E27FC236}">
                  <a16:creationId xmlns:a16="http://schemas.microsoft.com/office/drawing/2014/main" id="{AEA031FD-5C5B-6B85-06A2-ADF95BE48707}"/>
                </a:ext>
              </a:extLst>
            </p:cNvPr>
            <p:cNvSpPr txBox="1"/>
            <p:nvPr/>
          </p:nvSpPr>
          <p:spPr>
            <a:xfrm>
              <a:off x="0" y="-28575"/>
              <a:ext cx="2305541" cy="252695"/>
            </a:xfrm>
            <a:prstGeom prst="rect">
              <a:avLst/>
            </a:prstGeom>
          </p:spPr>
          <p:txBody>
            <a:bodyPr lIns="33867" tIns="33867" rIns="33867" bIns="33867" rtlCol="0" anchor="ctr"/>
            <a:lstStyle/>
            <a:p>
              <a:pPr marL="0" marR="0" lvl="0" indent="0" algn="ctr" defTabSz="609630" rtl="0" eaLnBrk="1" fontAlgn="auto" latinLnBrk="0" hangingPunct="1">
                <a:lnSpc>
                  <a:spcPts val="15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TextBox 63">
            <a:extLst>
              <a:ext uri="{FF2B5EF4-FFF2-40B4-BE49-F238E27FC236}">
                <a16:creationId xmlns:a16="http://schemas.microsoft.com/office/drawing/2014/main" id="{EDA481D3-6418-7819-AAA9-ADA0F115FF89}"/>
              </a:ext>
            </a:extLst>
          </p:cNvPr>
          <p:cNvSpPr txBox="1"/>
          <p:nvPr/>
        </p:nvSpPr>
        <p:spPr>
          <a:xfrm>
            <a:off x="1110242" y="6121400"/>
            <a:ext cx="5421813" cy="502766"/>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116 in-network hospitals</a:t>
            </a:r>
            <a:endParaRPr kumimoji="0" lang="en-US" sz="2667" b="0" i="0" u="none" strike="noStrike" kern="1200" cap="none" spc="0" normalizeH="0" baseline="0" noProof="0">
              <a:ln>
                <a:noFill/>
              </a:ln>
              <a:solidFill>
                <a:prstClr val="black"/>
              </a:solidFill>
              <a:effectLst/>
              <a:uLnTx/>
              <a:uFillTx/>
              <a:latin typeface="Calibri"/>
              <a:ea typeface="+mn-ea"/>
              <a:cs typeface="+mn-cs"/>
            </a:endParaRPr>
          </a:p>
        </p:txBody>
      </p:sp>
      <p:pic>
        <p:nvPicPr>
          <p:cNvPr id="66" name="Picture 65">
            <a:extLst>
              <a:ext uri="{FF2B5EF4-FFF2-40B4-BE49-F238E27FC236}">
                <a16:creationId xmlns:a16="http://schemas.microsoft.com/office/drawing/2014/main" id="{99219553-7FD3-FE2F-5605-6276E0EB96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31974" y="5996588"/>
            <a:ext cx="1189749" cy="621853"/>
          </a:xfrm>
          <a:prstGeom prst="rect">
            <a:avLst/>
          </a:prstGeom>
        </p:spPr>
      </p:pic>
    </p:spTree>
    <p:extLst>
      <p:ext uri="{BB962C8B-B14F-4D97-AF65-F5344CB8AC3E}">
        <p14:creationId xmlns:p14="http://schemas.microsoft.com/office/powerpoint/2010/main" val="132332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22198">
            <a:off x="-2220842" y="340123"/>
            <a:ext cx="4432298" cy="5094595"/>
          </a:xfrm>
          <a:custGeom>
            <a:avLst/>
            <a:gdLst/>
            <a:ahLst/>
            <a:cxnLst/>
            <a:rect l="l" t="t" r="r" b="b"/>
            <a:pathLst>
              <a:path w="6648447" h="7641893">
                <a:moveTo>
                  <a:pt x="0" y="0"/>
                </a:moveTo>
                <a:lnTo>
                  <a:pt x="6648447" y="0"/>
                </a:lnTo>
                <a:lnTo>
                  <a:pt x="6648447" y="7641893"/>
                </a:lnTo>
                <a:lnTo>
                  <a:pt x="0" y="7641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2700000">
            <a:off x="-1675040" y="94012"/>
            <a:ext cx="2771251" cy="2316745"/>
            <a:chOff x="0" y="0"/>
            <a:chExt cx="909066" cy="759973"/>
          </a:xfrm>
        </p:grpSpPr>
        <p:sp>
          <p:nvSpPr>
            <p:cNvPr id="4" name="Freeform 4"/>
            <p:cNvSpPr/>
            <p:nvPr/>
          </p:nvSpPr>
          <p:spPr>
            <a:xfrm>
              <a:off x="0" y="0"/>
              <a:ext cx="909066" cy="759973"/>
            </a:xfrm>
            <a:custGeom>
              <a:avLst/>
              <a:gdLst/>
              <a:ahLst/>
              <a:cxnLst/>
              <a:rect l="l" t="t" r="r" b="b"/>
              <a:pathLst>
                <a:path w="909066" h="759973">
                  <a:moveTo>
                    <a:pt x="54011" y="0"/>
                  </a:moveTo>
                  <a:lnTo>
                    <a:pt x="855056" y="0"/>
                  </a:lnTo>
                  <a:cubicBezTo>
                    <a:pt x="869380" y="0"/>
                    <a:pt x="883118" y="5690"/>
                    <a:pt x="893247" y="15819"/>
                  </a:cubicBezTo>
                  <a:cubicBezTo>
                    <a:pt x="903376" y="25948"/>
                    <a:pt x="909066" y="39686"/>
                    <a:pt x="909066" y="54011"/>
                  </a:cubicBezTo>
                  <a:lnTo>
                    <a:pt x="909066" y="705962"/>
                  </a:lnTo>
                  <a:cubicBezTo>
                    <a:pt x="909066" y="720286"/>
                    <a:pt x="903376" y="734024"/>
                    <a:pt x="893247" y="744153"/>
                  </a:cubicBezTo>
                  <a:cubicBezTo>
                    <a:pt x="883118" y="754282"/>
                    <a:pt x="869380" y="759973"/>
                    <a:pt x="855056" y="759973"/>
                  </a:cubicBezTo>
                  <a:lnTo>
                    <a:pt x="54011" y="759973"/>
                  </a:lnTo>
                  <a:cubicBezTo>
                    <a:pt x="24181" y="759973"/>
                    <a:pt x="0" y="735791"/>
                    <a:pt x="0" y="705962"/>
                  </a:cubicBezTo>
                  <a:lnTo>
                    <a:pt x="0" y="54011"/>
                  </a:lnTo>
                  <a:cubicBezTo>
                    <a:pt x="0" y="39686"/>
                    <a:pt x="5690" y="25948"/>
                    <a:pt x="15819" y="15819"/>
                  </a:cubicBezTo>
                  <a:cubicBezTo>
                    <a:pt x="25948" y="5690"/>
                    <a:pt x="39686" y="0"/>
                    <a:pt x="54011" y="0"/>
                  </a:cubicBezTo>
                  <a:close/>
                </a:path>
              </a:pathLst>
            </a:custGeom>
            <a:solidFill>
              <a:srgbClr val="0080C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909066" cy="798073"/>
            </a:xfrm>
            <a:prstGeom prst="rect">
              <a:avLst/>
            </a:prstGeom>
          </p:spPr>
          <p:txBody>
            <a:bodyPr lIns="20713" tIns="20713" rIns="20713" bIns="20713"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0" y="609249"/>
            <a:ext cx="12192000" cy="1322610"/>
            <a:chOff x="0" y="0"/>
            <a:chExt cx="4816593" cy="522512"/>
          </a:xfrm>
        </p:grpSpPr>
        <p:sp>
          <p:nvSpPr>
            <p:cNvPr id="7" name="Freeform 7"/>
            <p:cNvSpPr/>
            <p:nvPr/>
          </p:nvSpPr>
          <p:spPr>
            <a:xfrm>
              <a:off x="0" y="0"/>
              <a:ext cx="4816592" cy="522512"/>
            </a:xfrm>
            <a:custGeom>
              <a:avLst/>
              <a:gdLst/>
              <a:ahLst/>
              <a:cxnLst/>
              <a:rect l="l" t="t" r="r" b="b"/>
              <a:pathLst>
                <a:path w="4816592" h="522512">
                  <a:moveTo>
                    <a:pt x="0" y="0"/>
                  </a:moveTo>
                  <a:lnTo>
                    <a:pt x="4816592" y="0"/>
                  </a:lnTo>
                  <a:lnTo>
                    <a:pt x="4816592" y="522512"/>
                  </a:lnTo>
                  <a:lnTo>
                    <a:pt x="0" y="522512"/>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4816593" cy="5606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2700000">
            <a:off x="11593720" y="1343387"/>
            <a:ext cx="1439869" cy="1439932"/>
            <a:chOff x="0" y="0"/>
            <a:chExt cx="472327" cy="472348"/>
          </a:xfrm>
        </p:grpSpPr>
        <p:sp>
          <p:nvSpPr>
            <p:cNvPr id="10" name="Freeform 10"/>
            <p:cNvSpPr/>
            <p:nvPr/>
          </p:nvSpPr>
          <p:spPr>
            <a:xfrm>
              <a:off x="0" y="0"/>
              <a:ext cx="472327" cy="472348"/>
            </a:xfrm>
            <a:custGeom>
              <a:avLst/>
              <a:gdLst/>
              <a:ahLst/>
              <a:cxnLst/>
              <a:rect l="l" t="t" r="r" b="b"/>
              <a:pathLst>
                <a:path w="472327" h="472348">
                  <a:moveTo>
                    <a:pt x="103952" y="0"/>
                  </a:moveTo>
                  <a:lnTo>
                    <a:pt x="368375" y="0"/>
                  </a:lnTo>
                  <a:cubicBezTo>
                    <a:pt x="395945" y="0"/>
                    <a:pt x="422385" y="10952"/>
                    <a:pt x="441880" y="30447"/>
                  </a:cubicBezTo>
                  <a:cubicBezTo>
                    <a:pt x="461375" y="49942"/>
                    <a:pt x="472327" y="76382"/>
                    <a:pt x="472327" y="103952"/>
                  </a:cubicBezTo>
                  <a:lnTo>
                    <a:pt x="472327" y="368396"/>
                  </a:lnTo>
                  <a:cubicBezTo>
                    <a:pt x="472327" y="395965"/>
                    <a:pt x="461375" y="422406"/>
                    <a:pt x="441880" y="441901"/>
                  </a:cubicBezTo>
                  <a:cubicBezTo>
                    <a:pt x="422385" y="461396"/>
                    <a:pt x="395945" y="472348"/>
                    <a:pt x="368375" y="472348"/>
                  </a:cubicBezTo>
                  <a:lnTo>
                    <a:pt x="103952" y="472348"/>
                  </a:lnTo>
                  <a:cubicBezTo>
                    <a:pt x="76382" y="472348"/>
                    <a:pt x="49942" y="461396"/>
                    <a:pt x="30447" y="441901"/>
                  </a:cubicBezTo>
                  <a:cubicBezTo>
                    <a:pt x="10952" y="422406"/>
                    <a:pt x="0" y="395965"/>
                    <a:pt x="0" y="368396"/>
                  </a:cubicBezTo>
                  <a:lnTo>
                    <a:pt x="0" y="103952"/>
                  </a:lnTo>
                  <a:cubicBezTo>
                    <a:pt x="0" y="76382"/>
                    <a:pt x="10952" y="49942"/>
                    <a:pt x="30447" y="30447"/>
                  </a:cubicBezTo>
                  <a:cubicBezTo>
                    <a:pt x="49942" y="10952"/>
                    <a:pt x="76382" y="0"/>
                    <a:pt x="103952"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472327" cy="510448"/>
            </a:xfrm>
            <a:prstGeom prst="rect">
              <a:avLst/>
            </a:prstGeom>
          </p:spPr>
          <p:txBody>
            <a:bodyPr lIns="20713" tIns="20713" rIns="20713" bIns="20713"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2700000">
            <a:off x="11205125" y="-139913"/>
            <a:ext cx="2002727" cy="2002815"/>
            <a:chOff x="0" y="0"/>
            <a:chExt cx="656964" cy="656993"/>
          </a:xfrm>
        </p:grpSpPr>
        <p:sp>
          <p:nvSpPr>
            <p:cNvPr id="13" name="Freeform 13"/>
            <p:cNvSpPr/>
            <p:nvPr/>
          </p:nvSpPr>
          <p:spPr>
            <a:xfrm>
              <a:off x="0" y="0"/>
              <a:ext cx="656964" cy="656993"/>
            </a:xfrm>
            <a:custGeom>
              <a:avLst/>
              <a:gdLst/>
              <a:ahLst/>
              <a:cxnLst/>
              <a:rect l="l" t="t" r="r" b="b"/>
              <a:pathLst>
                <a:path w="656964" h="656993">
                  <a:moveTo>
                    <a:pt x="74737" y="0"/>
                  </a:moveTo>
                  <a:lnTo>
                    <a:pt x="582227" y="0"/>
                  </a:lnTo>
                  <a:cubicBezTo>
                    <a:pt x="623503" y="0"/>
                    <a:pt x="656964" y="33461"/>
                    <a:pt x="656964" y="74737"/>
                  </a:cubicBezTo>
                  <a:lnTo>
                    <a:pt x="656964" y="582256"/>
                  </a:lnTo>
                  <a:cubicBezTo>
                    <a:pt x="656964" y="623532"/>
                    <a:pt x="623503" y="656993"/>
                    <a:pt x="582227" y="656993"/>
                  </a:cubicBezTo>
                  <a:lnTo>
                    <a:pt x="74737" y="656993"/>
                  </a:lnTo>
                  <a:cubicBezTo>
                    <a:pt x="33461" y="656993"/>
                    <a:pt x="0" y="623532"/>
                    <a:pt x="0" y="582256"/>
                  </a:cubicBezTo>
                  <a:lnTo>
                    <a:pt x="0" y="74737"/>
                  </a:lnTo>
                  <a:cubicBezTo>
                    <a:pt x="0" y="33461"/>
                    <a:pt x="33461" y="0"/>
                    <a:pt x="74737" y="0"/>
                  </a:cubicBezTo>
                  <a:close/>
                </a:path>
              </a:pathLst>
            </a:custGeom>
            <a:solidFill>
              <a:srgbClr val="0080C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656964" cy="695093"/>
            </a:xfrm>
            <a:prstGeom prst="rect">
              <a:avLst/>
            </a:prstGeom>
          </p:spPr>
          <p:txBody>
            <a:bodyPr lIns="20713" tIns="20713" rIns="20713" bIns="20713"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rot="2700000">
            <a:off x="-453788" y="-34177"/>
            <a:ext cx="1439869" cy="1439932"/>
            <a:chOff x="0" y="0"/>
            <a:chExt cx="472327" cy="472348"/>
          </a:xfrm>
        </p:grpSpPr>
        <p:sp>
          <p:nvSpPr>
            <p:cNvPr id="16" name="Freeform 16"/>
            <p:cNvSpPr/>
            <p:nvPr/>
          </p:nvSpPr>
          <p:spPr>
            <a:xfrm>
              <a:off x="0" y="0"/>
              <a:ext cx="472327" cy="472348"/>
            </a:xfrm>
            <a:custGeom>
              <a:avLst/>
              <a:gdLst/>
              <a:ahLst/>
              <a:cxnLst/>
              <a:rect l="l" t="t" r="r" b="b"/>
              <a:pathLst>
                <a:path w="472327" h="472348">
                  <a:moveTo>
                    <a:pt x="103952" y="0"/>
                  </a:moveTo>
                  <a:lnTo>
                    <a:pt x="368375" y="0"/>
                  </a:lnTo>
                  <a:cubicBezTo>
                    <a:pt x="395945" y="0"/>
                    <a:pt x="422385" y="10952"/>
                    <a:pt x="441880" y="30447"/>
                  </a:cubicBezTo>
                  <a:cubicBezTo>
                    <a:pt x="461375" y="49942"/>
                    <a:pt x="472327" y="76382"/>
                    <a:pt x="472327" y="103952"/>
                  </a:cubicBezTo>
                  <a:lnTo>
                    <a:pt x="472327" y="368396"/>
                  </a:lnTo>
                  <a:cubicBezTo>
                    <a:pt x="472327" y="395965"/>
                    <a:pt x="461375" y="422406"/>
                    <a:pt x="441880" y="441901"/>
                  </a:cubicBezTo>
                  <a:cubicBezTo>
                    <a:pt x="422385" y="461396"/>
                    <a:pt x="395945" y="472348"/>
                    <a:pt x="368375" y="472348"/>
                  </a:cubicBezTo>
                  <a:lnTo>
                    <a:pt x="103952" y="472348"/>
                  </a:lnTo>
                  <a:cubicBezTo>
                    <a:pt x="76382" y="472348"/>
                    <a:pt x="49942" y="461396"/>
                    <a:pt x="30447" y="441901"/>
                  </a:cubicBezTo>
                  <a:cubicBezTo>
                    <a:pt x="10952" y="422406"/>
                    <a:pt x="0" y="395965"/>
                    <a:pt x="0" y="368396"/>
                  </a:cubicBezTo>
                  <a:lnTo>
                    <a:pt x="0" y="103952"/>
                  </a:lnTo>
                  <a:cubicBezTo>
                    <a:pt x="0" y="76382"/>
                    <a:pt x="10952" y="49942"/>
                    <a:pt x="30447" y="30447"/>
                  </a:cubicBezTo>
                  <a:cubicBezTo>
                    <a:pt x="49942" y="10952"/>
                    <a:pt x="76382" y="0"/>
                    <a:pt x="103952"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472327" cy="510448"/>
            </a:xfrm>
            <a:prstGeom prst="rect">
              <a:avLst/>
            </a:prstGeom>
          </p:spPr>
          <p:txBody>
            <a:bodyPr lIns="20713" tIns="20713" rIns="20713" bIns="20713"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37975" y="1059305"/>
            <a:ext cx="12293603" cy="507511"/>
          </a:xfrm>
          <a:prstGeom prst="rect">
            <a:avLst/>
          </a:prstGeom>
        </p:spPr>
        <p:txBody>
          <a:bodyPr wrap="square" lIns="0" tIns="0" rIns="0" bIns="0" rtlCol="0" anchor="t">
            <a:spAutoFit/>
          </a:bodyPr>
          <a:lstStyle/>
          <a:p>
            <a:pPr marL="0" marR="0" lvl="0" indent="0" algn="ctr" defTabSz="609630" rtl="0" eaLnBrk="1" fontAlgn="auto" latinLnBrk="0" hangingPunct="1">
              <a:lnSpc>
                <a:spcPts val="3896"/>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Roboto Bold"/>
              </a:rPr>
              <a:t>Your Wellness = Our Priority</a:t>
            </a:r>
          </a:p>
        </p:txBody>
      </p:sp>
      <p:grpSp>
        <p:nvGrpSpPr>
          <p:cNvPr id="20" name="Group 20"/>
          <p:cNvGrpSpPr/>
          <p:nvPr/>
        </p:nvGrpSpPr>
        <p:grpSpPr>
          <a:xfrm>
            <a:off x="1366439" y="2240715"/>
            <a:ext cx="4566151" cy="2853423"/>
            <a:chOff x="0" y="0"/>
            <a:chExt cx="1202211" cy="1127278"/>
          </a:xfrm>
        </p:grpSpPr>
        <p:sp>
          <p:nvSpPr>
            <p:cNvPr id="21" name="Freeform 21"/>
            <p:cNvSpPr/>
            <p:nvPr/>
          </p:nvSpPr>
          <p:spPr>
            <a:xfrm>
              <a:off x="0" y="0"/>
              <a:ext cx="1202211" cy="1127278"/>
            </a:xfrm>
            <a:custGeom>
              <a:avLst/>
              <a:gdLst/>
              <a:ahLst/>
              <a:cxnLst/>
              <a:rect l="l" t="t" r="r" b="b"/>
              <a:pathLst>
                <a:path w="1202211" h="1127278">
                  <a:moveTo>
                    <a:pt x="40705" y="0"/>
                  </a:moveTo>
                  <a:lnTo>
                    <a:pt x="1161506" y="0"/>
                  </a:lnTo>
                  <a:cubicBezTo>
                    <a:pt x="1183987" y="0"/>
                    <a:pt x="1202211" y="18224"/>
                    <a:pt x="1202211" y="40705"/>
                  </a:cubicBezTo>
                  <a:lnTo>
                    <a:pt x="1202211" y="1086573"/>
                  </a:lnTo>
                  <a:cubicBezTo>
                    <a:pt x="1202211" y="1109054"/>
                    <a:pt x="1183987" y="1127278"/>
                    <a:pt x="1161506" y="1127278"/>
                  </a:cubicBezTo>
                  <a:lnTo>
                    <a:pt x="40705" y="1127278"/>
                  </a:lnTo>
                  <a:cubicBezTo>
                    <a:pt x="29910" y="1127278"/>
                    <a:pt x="19556" y="1122990"/>
                    <a:pt x="11922" y="1115356"/>
                  </a:cubicBezTo>
                  <a:cubicBezTo>
                    <a:pt x="4289" y="1107722"/>
                    <a:pt x="0" y="1097368"/>
                    <a:pt x="0" y="1086573"/>
                  </a:cubicBezTo>
                  <a:lnTo>
                    <a:pt x="0" y="40705"/>
                  </a:lnTo>
                  <a:cubicBezTo>
                    <a:pt x="0" y="29910"/>
                    <a:pt x="4289" y="19556"/>
                    <a:pt x="11922" y="11922"/>
                  </a:cubicBezTo>
                  <a:cubicBezTo>
                    <a:pt x="19556" y="4289"/>
                    <a:pt x="29910" y="0"/>
                    <a:pt x="40705"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38100"/>
              <a:ext cx="1202211" cy="116537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547037">
            <a:off x="9353565" y="4439513"/>
            <a:ext cx="5168361" cy="5940645"/>
          </a:xfrm>
          <a:custGeom>
            <a:avLst/>
            <a:gdLst/>
            <a:ahLst/>
            <a:cxnLst/>
            <a:rect l="l" t="t" r="r" b="b"/>
            <a:pathLst>
              <a:path w="7752542" h="8910968">
                <a:moveTo>
                  <a:pt x="0" y="0"/>
                </a:moveTo>
                <a:lnTo>
                  <a:pt x="7752542" y="0"/>
                </a:lnTo>
                <a:lnTo>
                  <a:pt x="7752542" y="8910968"/>
                </a:lnTo>
                <a:lnTo>
                  <a:pt x="0" y="8910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37"/>
          <p:cNvSpPr/>
          <p:nvPr/>
        </p:nvSpPr>
        <p:spPr>
          <a:xfrm>
            <a:off x="1627164" y="3097093"/>
            <a:ext cx="4057704" cy="24780"/>
          </a:xfrm>
          <a:prstGeom prst="line">
            <a:avLst/>
          </a:prstGeom>
          <a:ln w="66675" cap="rnd">
            <a:solidFill>
              <a:srgbClr val="0080C7"/>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46">
            <a:extLst>
              <a:ext uri="{FF2B5EF4-FFF2-40B4-BE49-F238E27FC236}">
                <a16:creationId xmlns:a16="http://schemas.microsoft.com/office/drawing/2014/main" id="{21D71623-AB02-03E5-FC01-FA8BA04D8339}"/>
              </a:ext>
            </a:extLst>
          </p:cNvPr>
          <p:cNvSpPr txBox="1"/>
          <p:nvPr/>
        </p:nvSpPr>
        <p:spPr>
          <a:xfrm>
            <a:off x="1621637" y="3296672"/>
            <a:ext cx="4159304"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Professionally certified coaches help employees with nutrition, physical activity, stress management, tobacco cessation, improving blood pressure, improving cholesterol, weight loss and weight maintenance. </a:t>
            </a:r>
          </a:p>
        </p:txBody>
      </p:sp>
      <p:sp>
        <p:nvSpPr>
          <p:cNvPr id="40" name="TextBox 48">
            <a:extLst>
              <a:ext uri="{FF2B5EF4-FFF2-40B4-BE49-F238E27FC236}">
                <a16:creationId xmlns:a16="http://schemas.microsoft.com/office/drawing/2014/main" id="{CBC903C9-2A57-5E46-6100-094CF98AC8D2}"/>
              </a:ext>
            </a:extLst>
          </p:cNvPr>
          <p:cNvSpPr txBox="1"/>
          <p:nvPr/>
        </p:nvSpPr>
        <p:spPr>
          <a:xfrm>
            <a:off x="1366439" y="2615273"/>
            <a:ext cx="4566151" cy="366447"/>
          </a:xfrm>
          <a:prstGeom prst="rect">
            <a:avLst/>
          </a:prstGeom>
        </p:spPr>
        <p:txBody>
          <a:bodyPr wrap="square" lIns="0" tIns="0" rIns="0" bIns="0" rtlCol="0" anchor="t">
            <a:spAutoFit/>
          </a:bodyPr>
          <a:lstStyle/>
          <a:p>
            <a:pPr marL="0" marR="0" lvl="0" indent="0" algn="ctr" defTabSz="609630" rtl="0" eaLnBrk="1" fontAlgn="auto" latinLnBrk="0" hangingPunct="1">
              <a:lnSpc>
                <a:spcPts val="2767"/>
              </a:lnSpc>
              <a:spcBef>
                <a:spcPts val="0"/>
              </a:spcBef>
              <a:spcAft>
                <a:spcPts val="0"/>
              </a:spcAft>
              <a:buClrTx/>
              <a:buSzTx/>
              <a:buFontTx/>
              <a:buNone/>
              <a:tabLst/>
              <a:defRPr/>
            </a:pPr>
            <a:r>
              <a:rPr kumimoji="0" lang="en-US" sz="29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WELLNESS COACHING</a:t>
            </a:r>
          </a:p>
        </p:txBody>
      </p:sp>
      <p:grpSp>
        <p:nvGrpSpPr>
          <p:cNvPr id="47" name="Group 20">
            <a:extLst>
              <a:ext uri="{FF2B5EF4-FFF2-40B4-BE49-F238E27FC236}">
                <a16:creationId xmlns:a16="http://schemas.microsoft.com/office/drawing/2014/main" id="{B36BFAA5-FDA1-F41F-2984-0F96B8197CCD}"/>
              </a:ext>
            </a:extLst>
          </p:cNvPr>
          <p:cNvGrpSpPr/>
          <p:nvPr/>
        </p:nvGrpSpPr>
        <p:grpSpPr>
          <a:xfrm>
            <a:off x="6218716" y="2240715"/>
            <a:ext cx="4566151" cy="2853423"/>
            <a:chOff x="0" y="0"/>
            <a:chExt cx="1202211" cy="1127278"/>
          </a:xfrm>
        </p:grpSpPr>
        <p:sp>
          <p:nvSpPr>
            <p:cNvPr id="48" name="Freeform 21">
              <a:extLst>
                <a:ext uri="{FF2B5EF4-FFF2-40B4-BE49-F238E27FC236}">
                  <a16:creationId xmlns:a16="http://schemas.microsoft.com/office/drawing/2014/main" id="{90624183-210B-F1AE-C412-7128EAC6BCC6}"/>
                </a:ext>
              </a:extLst>
            </p:cNvPr>
            <p:cNvSpPr/>
            <p:nvPr/>
          </p:nvSpPr>
          <p:spPr>
            <a:xfrm>
              <a:off x="0" y="0"/>
              <a:ext cx="1202211" cy="1127278"/>
            </a:xfrm>
            <a:custGeom>
              <a:avLst/>
              <a:gdLst/>
              <a:ahLst/>
              <a:cxnLst/>
              <a:rect l="l" t="t" r="r" b="b"/>
              <a:pathLst>
                <a:path w="1202211" h="1127278">
                  <a:moveTo>
                    <a:pt x="40705" y="0"/>
                  </a:moveTo>
                  <a:lnTo>
                    <a:pt x="1161506" y="0"/>
                  </a:lnTo>
                  <a:cubicBezTo>
                    <a:pt x="1183987" y="0"/>
                    <a:pt x="1202211" y="18224"/>
                    <a:pt x="1202211" y="40705"/>
                  </a:cubicBezTo>
                  <a:lnTo>
                    <a:pt x="1202211" y="1086573"/>
                  </a:lnTo>
                  <a:cubicBezTo>
                    <a:pt x="1202211" y="1109054"/>
                    <a:pt x="1183987" y="1127278"/>
                    <a:pt x="1161506" y="1127278"/>
                  </a:cubicBezTo>
                  <a:lnTo>
                    <a:pt x="40705" y="1127278"/>
                  </a:lnTo>
                  <a:cubicBezTo>
                    <a:pt x="29910" y="1127278"/>
                    <a:pt x="19556" y="1122990"/>
                    <a:pt x="11922" y="1115356"/>
                  </a:cubicBezTo>
                  <a:cubicBezTo>
                    <a:pt x="4289" y="1107722"/>
                    <a:pt x="0" y="1097368"/>
                    <a:pt x="0" y="1086573"/>
                  </a:cubicBezTo>
                  <a:lnTo>
                    <a:pt x="0" y="40705"/>
                  </a:lnTo>
                  <a:cubicBezTo>
                    <a:pt x="0" y="29910"/>
                    <a:pt x="4289" y="19556"/>
                    <a:pt x="11922" y="11922"/>
                  </a:cubicBezTo>
                  <a:cubicBezTo>
                    <a:pt x="19556" y="4289"/>
                    <a:pt x="29910" y="0"/>
                    <a:pt x="40705"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22">
              <a:extLst>
                <a:ext uri="{FF2B5EF4-FFF2-40B4-BE49-F238E27FC236}">
                  <a16:creationId xmlns:a16="http://schemas.microsoft.com/office/drawing/2014/main" id="{A09B1E45-8729-B32C-ADF2-76087D298189}"/>
                </a:ext>
              </a:extLst>
            </p:cNvPr>
            <p:cNvSpPr txBox="1"/>
            <p:nvPr/>
          </p:nvSpPr>
          <p:spPr>
            <a:xfrm>
              <a:off x="0" y="-38100"/>
              <a:ext cx="1202211" cy="116537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AutoShape 37">
            <a:extLst>
              <a:ext uri="{FF2B5EF4-FFF2-40B4-BE49-F238E27FC236}">
                <a16:creationId xmlns:a16="http://schemas.microsoft.com/office/drawing/2014/main" id="{B20BF305-F66B-68BA-BB33-360609111DA2}"/>
              </a:ext>
            </a:extLst>
          </p:cNvPr>
          <p:cNvSpPr/>
          <p:nvPr/>
        </p:nvSpPr>
        <p:spPr>
          <a:xfrm>
            <a:off x="6479441" y="3097093"/>
            <a:ext cx="4057704" cy="24780"/>
          </a:xfrm>
          <a:prstGeom prst="line">
            <a:avLst/>
          </a:prstGeom>
          <a:ln w="66675" cap="rnd">
            <a:solidFill>
              <a:srgbClr val="0080C7"/>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46">
            <a:extLst>
              <a:ext uri="{FF2B5EF4-FFF2-40B4-BE49-F238E27FC236}">
                <a16:creationId xmlns:a16="http://schemas.microsoft.com/office/drawing/2014/main" id="{7BEFB074-8C86-2A93-FB80-F2C0FA348E74}"/>
              </a:ext>
            </a:extLst>
          </p:cNvPr>
          <p:cNvSpPr txBox="1"/>
          <p:nvPr/>
        </p:nvSpPr>
        <p:spPr>
          <a:xfrm>
            <a:off x="6473915" y="3296671"/>
            <a:ext cx="4159304" cy="123110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Arimo"/>
              </a:rPr>
              <a:t>The Fitness Program is a flexible membership program that gives your employees access to a nationwide network of thousands of fitness locations as well as digital options. </a:t>
            </a:r>
          </a:p>
        </p:txBody>
      </p:sp>
      <p:sp>
        <p:nvSpPr>
          <p:cNvPr id="52" name="TextBox 48">
            <a:extLst>
              <a:ext uri="{FF2B5EF4-FFF2-40B4-BE49-F238E27FC236}">
                <a16:creationId xmlns:a16="http://schemas.microsoft.com/office/drawing/2014/main" id="{FF670FAB-C70D-041B-94BF-5828B181760F}"/>
              </a:ext>
            </a:extLst>
          </p:cNvPr>
          <p:cNvSpPr txBox="1"/>
          <p:nvPr/>
        </p:nvSpPr>
        <p:spPr>
          <a:xfrm>
            <a:off x="6218716" y="2615273"/>
            <a:ext cx="4566151" cy="366447"/>
          </a:xfrm>
          <a:prstGeom prst="rect">
            <a:avLst/>
          </a:prstGeom>
        </p:spPr>
        <p:txBody>
          <a:bodyPr wrap="square" lIns="0" tIns="0" rIns="0" bIns="0" rtlCol="0" anchor="t">
            <a:spAutoFit/>
          </a:bodyPr>
          <a:lstStyle/>
          <a:p>
            <a:pPr marL="0" marR="0" lvl="0" indent="0" algn="ctr" defTabSz="609630" rtl="0" eaLnBrk="1" fontAlgn="auto" latinLnBrk="0" hangingPunct="1">
              <a:lnSpc>
                <a:spcPts val="2767"/>
              </a:lnSpc>
              <a:spcBef>
                <a:spcPts val="0"/>
              </a:spcBef>
              <a:spcAft>
                <a:spcPts val="0"/>
              </a:spcAft>
              <a:buClrTx/>
              <a:buSzTx/>
              <a:buFontTx/>
              <a:buNone/>
              <a:tabLst/>
              <a:defRPr/>
            </a:pPr>
            <a:r>
              <a:rPr kumimoji="0" lang="en-US" sz="29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pen Sans" pitchFamily="2" charset="0"/>
                <a:ea typeface="Open Sans" pitchFamily="2" charset="0"/>
                <a:cs typeface="Open Sans" pitchFamily="2" charset="0"/>
                <a:sym typeface="Arimo Bold"/>
              </a:rPr>
              <a:t>FITNESS PROGRAM</a:t>
            </a:r>
          </a:p>
        </p:txBody>
      </p:sp>
      <p:sp>
        <p:nvSpPr>
          <p:cNvPr id="53" name="TextBox 46">
            <a:extLst>
              <a:ext uri="{FF2B5EF4-FFF2-40B4-BE49-F238E27FC236}">
                <a16:creationId xmlns:a16="http://schemas.microsoft.com/office/drawing/2014/main" id="{6873D207-9391-087A-DF39-ABBCD98885AF}"/>
              </a:ext>
            </a:extLst>
          </p:cNvPr>
          <p:cNvSpPr txBox="1"/>
          <p:nvPr/>
        </p:nvSpPr>
        <p:spPr>
          <a:xfrm>
            <a:off x="1366438" y="5156200"/>
            <a:ext cx="4566152" cy="1068690"/>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Well </a:t>
            </a:r>
            <a:r>
              <a:rPr kumimoji="0" lang="en-US" sz="1600" b="1" i="0" u="none" strike="noStrike" kern="1200" cap="none" spc="0" normalizeH="0" baseline="0" noProof="0" err="1">
                <a:ln>
                  <a:noFill/>
                </a:ln>
                <a:solidFill>
                  <a:prstClr val="black"/>
                </a:solidFill>
                <a:effectLst/>
                <a:uLnTx/>
                <a:uFillTx/>
                <a:latin typeface="Open Sans" pitchFamily="2" charset="0"/>
                <a:ea typeface="Open Sans" pitchFamily="2" charset="0"/>
                <a:cs typeface="Open Sans" pitchFamily="2" charset="0"/>
                <a:sym typeface="Arimo"/>
              </a:rPr>
              <a:t>onTarget</a:t>
            </a:r>
            <a:r>
              <a:rPr kumimoji="0" lang="en-US" sz="1600" b="1" i="0" u="none" strike="noStrike" kern="1200" cap="none" spc="0" normalizeH="0" baseline="30000" noProof="0">
                <a:ln>
                  <a:noFill/>
                </a:ln>
                <a:solidFill>
                  <a:prstClr val="black"/>
                </a:solidFill>
                <a:effectLst/>
                <a:uLnTx/>
                <a:uFillTx/>
                <a:latin typeface="Open Sans" pitchFamily="2" charset="0"/>
                <a:ea typeface="Open Sans" pitchFamily="2" charset="0"/>
                <a:cs typeface="Open Sans" pitchFamily="2" charset="0"/>
                <a:sym typeface="Arimo"/>
              </a:rPr>
              <a:t>® </a:t>
            </a: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Member Wellness Portal</a:t>
            </a:r>
            <a:endParaRPr kumimoji="0" lang="en-US" sz="1600" b="1" i="0" u="none" strike="noStrike" kern="1200" cap="none" spc="0" normalizeH="0" baseline="30000" noProof="0">
              <a:ln>
                <a:noFill/>
              </a:ln>
              <a:solidFill>
                <a:prstClr val="black"/>
              </a:solidFill>
              <a:effectLst/>
              <a:uLnTx/>
              <a:uFillTx/>
              <a:latin typeface="Open Sans" pitchFamily="2" charset="0"/>
              <a:ea typeface="Open Sans" pitchFamily="2" charset="0"/>
              <a:cs typeface="Open Sans" pitchFamily="2" charset="0"/>
              <a:sym typeface="Arimo"/>
            </a:endParaRP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Fitness and Nutrition Tracking</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err="1">
                <a:ln>
                  <a:noFill/>
                </a:ln>
                <a:solidFill>
                  <a:prstClr val="black"/>
                </a:solidFill>
                <a:effectLst/>
                <a:uLnTx/>
                <a:uFillTx/>
                <a:latin typeface="Open Sans" pitchFamily="2" charset="0"/>
                <a:ea typeface="Open Sans" pitchFamily="2" charset="0"/>
                <a:cs typeface="Open Sans" pitchFamily="2" charset="0"/>
                <a:sym typeface="Arimo"/>
              </a:rPr>
              <a:t>BluePoints</a:t>
            </a:r>
            <a:r>
              <a:rPr kumimoji="0" lang="en-US" sz="1600" b="1" i="0" u="none" strike="noStrike" kern="1200" cap="none" spc="0" normalizeH="0" baseline="30000" noProof="0" err="1">
                <a:ln>
                  <a:noFill/>
                </a:ln>
                <a:solidFill>
                  <a:prstClr val="black"/>
                </a:solidFill>
                <a:effectLst/>
                <a:uLnTx/>
                <a:uFillTx/>
                <a:latin typeface="Open Sans" pitchFamily="2" charset="0"/>
                <a:ea typeface="Open Sans" pitchFamily="2" charset="0"/>
                <a:cs typeface="Open Sans" pitchFamily="2" charset="0"/>
                <a:sym typeface="Arimo"/>
              </a:rPr>
              <a:t>SM</a:t>
            </a:r>
            <a:endParaRPr kumimoji="0" lang="en-US" sz="1600" b="1" i="0" u="none" strike="noStrike" kern="1200" cap="none" spc="0" normalizeH="0" baseline="30000" noProof="0">
              <a:ln>
                <a:noFill/>
              </a:ln>
              <a:solidFill>
                <a:prstClr val="black"/>
              </a:solidFill>
              <a:effectLst/>
              <a:uLnTx/>
              <a:uFillTx/>
              <a:latin typeface="Open Sans" pitchFamily="2" charset="0"/>
              <a:ea typeface="Open Sans" pitchFamily="2" charset="0"/>
              <a:cs typeface="Open Sans" pitchFamily="2" charset="0"/>
              <a:sym typeface="Arimo"/>
            </a:endParaRPr>
          </a:p>
        </p:txBody>
      </p:sp>
      <p:sp>
        <p:nvSpPr>
          <p:cNvPr id="54" name="TextBox 46">
            <a:extLst>
              <a:ext uri="{FF2B5EF4-FFF2-40B4-BE49-F238E27FC236}">
                <a16:creationId xmlns:a16="http://schemas.microsoft.com/office/drawing/2014/main" id="{BF5F6296-1801-3029-2315-DE2D7E08BACB}"/>
              </a:ext>
            </a:extLst>
          </p:cNvPr>
          <p:cNvSpPr txBox="1"/>
          <p:nvPr/>
        </p:nvSpPr>
        <p:spPr>
          <a:xfrm>
            <a:off x="6270491" y="5156200"/>
            <a:ext cx="4566152" cy="1068690"/>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Health Assessment</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Self-Management Programs</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Preventive Care Reminders</a:t>
            </a:r>
          </a:p>
        </p:txBody>
      </p:sp>
      <p:pic>
        <p:nvPicPr>
          <p:cNvPr id="56" name="Picture 55" descr="A blue and white logo&#10;&#10;AI-generated content may be incorrect.">
            <a:extLst>
              <a:ext uri="{FF2B5EF4-FFF2-40B4-BE49-F238E27FC236}">
                <a16:creationId xmlns:a16="http://schemas.microsoft.com/office/drawing/2014/main" id="{0FA184EA-FFA1-2E14-2FDA-FBE1BF6F9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2529" y="5894939"/>
            <a:ext cx="1465217" cy="749285"/>
          </a:xfrm>
          <a:prstGeom prst="rect">
            <a:avLst/>
          </a:prstGeom>
        </p:spPr>
      </p:pic>
    </p:spTree>
    <p:extLst>
      <p:ext uri="{BB962C8B-B14F-4D97-AF65-F5344CB8AC3E}">
        <p14:creationId xmlns:p14="http://schemas.microsoft.com/office/powerpoint/2010/main" val="1137158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282804">
            <a:off x="6345401" y="4537923"/>
            <a:ext cx="5538327" cy="6365893"/>
          </a:xfrm>
          <a:custGeom>
            <a:avLst/>
            <a:gdLst/>
            <a:ahLst/>
            <a:cxnLst/>
            <a:rect l="l" t="t" r="r" b="b"/>
            <a:pathLst>
              <a:path w="8307490" h="9548839">
                <a:moveTo>
                  <a:pt x="0" y="0"/>
                </a:moveTo>
                <a:lnTo>
                  <a:pt x="8307490" y="0"/>
                </a:lnTo>
                <a:lnTo>
                  <a:pt x="8307490" y="9548839"/>
                </a:lnTo>
                <a:lnTo>
                  <a:pt x="0" y="95488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2700000">
            <a:off x="7268436" y="5590314"/>
            <a:ext cx="5860384" cy="5494825"/>
            <a:chOff x="0" y="0"/>
            <a:chExt cx="1233160" cy="1156238"/>
          </a:xfrm>
        </p:grpSpPr>
        <p:sp>
          <p:nvSpPr>
            <p:cNvPr id="4" name="Freeform 4"/>
            <p:cNvSpPr/>
            <p:nvPr/>
          </p:nvSpPr>
          <p:spPr>
            <a:xfrm>
              <a:off x="0" y="0"/>
              <a:ext cx="1233160" cy="1156238"/>
            </a:xfrm>
            <a:custGeom>
              <a:avLst/>
              <a:gdLst/>
              <a:ahLst/>
              <a:cxnLst/>
              <a:rect l="l" t="t" r="r" b="b"/>
              <a:pathLst>
                <a:path w="1233160" h="1156238">
                  <a:moveTo>
                    <a:pt x="86309" y="0"/>
                  </a:moveTo>
                  <a:lnTo>
                    <a:pt x="1146851" y="0"/>
                  </a:lnTo>
                  <a:cubicBezTo>
                    <a:pt x="1194518" y="0"/>
                    <a:pt x="1233160" y="38642"/>
                    <a:pt x="1233160" y="86309"/>
                  </a:cubicBezTo>
                  <a:lnTo>
                    <a:pt x="1233160" y="1069929"/>
                  </a:lnTo>
                  <a:cubicBezTo>
                    <a:pt x="1233160" y="1092820"/>
                    <a:pt x="1224067" y="1114773"/>
                    <a:pt x="1207881" y="1130959"/>
                  </a:cubicBezTo>
                  <a:cubicBezTo>
                    <a:pt x="1191695" y="1147145"/>
                    <a:pt x="1169742" y="1156238"/>
                    <a:pt x="1146851" y="1156238"/>
                  </a:cubicBezTo>
                  <a:lnTo>
                    <a:pt x="86309" y="1156238"/>
                  </a:lnTo>
                  <a:cubicBezTo>
                    <a:pt x="38642" y="1156238"/>
                    <a:pt x="0" y="1117596"/>
                    <a:pt x="0" y="1069929"/>
                  </a:cubicBezTo>
                  <a:lnTo>
                    <a:pt x="0" y="86309"/>
                  </a:lnTo>
                  <a:cubicBezTo>
                    <a:pt x="0" y="63419"/>
                    <a:pt x="9093" y="41466"/>
                    <a:pt x="25279" y="25279"/>
                  </a:cubicBezTo>
                  <a:cubicBezTo>
                    <a:pt x="41466" y="9093"/>
                    <a:pt x="63419" y="0"/>
                    <a:pt x="86309" y="0"/>
                  </a:cubicBezTo>
                  <a:close/>
                </a:path>
              </a:pathLst>
            </a:custGeom>
            <a:solidFill>
              <a:srgbClr val="0080C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2700000">
            <a:off x="8978527" y="1649474"/>
            <a:ext cx="6304319" cy="5494825"/>
            <a:chOff x="0" y="0"/>
            <a:chExt cx="1326574" cy="1156238"/>
          </a:xfrm>
        </p:grpSpPr>
        <p:sp>
          <p:nvSpPr>
            <p:cNvPr id="7" name="Freeform 7"/>
            <p:cNvSpPr/>
            <p:nvPr/>
          </p:nvSpPr>
          <p:spPr>
            <a:xfrm>
              <a:off x="0" y="0"/>
              <a:ext cx="1326574" cy="1156238"/>
            </a:xfrm>
            <a:custGeom>
              <a:avLst/>
              <a:gdLst/>
              <a:ahLst/>
              <a:cxnLst/>
              <a:rect l="l" t="t" r="r" b="b"/>
              <a:pathLst>
                <a:path w="1326574" h="1156238">
                  <a:moveTo>
                    <a:pt x="0" y="0"/>
                  </a:moveTo>
                  <a:lnTo>
                    <a:pt x="1326574" y="0"/>
                  </a:lnTo>
                  <a:lnTo>
                    <a:pt x="1326574" y="1156238"/>
                  </a:lnTo>
                  <a:lnTo>
                    <a:pt x="0" y="1156238"/>
                  </a:ln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1326574"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2700000">
            <a:off x="9846262" y="903802"/>
            <a:ext cx="5033493" cy="4481654"/>
            <a:chOff x="0" y="0"/>
            <a:chExt cx="1059163" cy="943044"/>
          </a:xfrm>
        </p:grpSpPr>
        <p:sp>
          <p:nvSpPr>
            <p:cNvPr id="10" name="Freeform 10"/>
            <p:cNvSpPr/>
            <p:nvPr/>
          </p:nvSpPr>
          <p:spPr>
            <a:xfrm>
              <a:off x="0" y="0"/>
              <a:ext cx="1059163" cy="943044"/>
            </a:xfrm>
            <a:custGeom>
              <a:avLst/>
              <a:gdLst/>
              <a:ahLst/>
              <a:cxnLst/>
              <a:rect l="l" t="t" r="r" b="b"/>
              <a:pathLst>
                <a:path w="1059163" h="943044">
                  <a:moveTo>
                    <a:pt x="0" y="0"/>
                  </a:moveTo>
                  <a:lnTo>
                    <a:pt x="1059163" y="0"/>
                  </a:lnTo>
                  <a:lnTo>
                    <a:pt x="1059163" y="943044"/>
                  </a:lnTo>
                  <a:lnTo>
                    <a:pt x="0" y="943044"/>
                  </a:ln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1059163" cy="981144"/>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2700000">
            <a:off x="11127306" y="2496739"/>
            <a:ext cx="3119981" cy="3155380"/>
            <a:chOff x="0" y="0"/>
            <a:chExt cx="656516" cy="663965"/>
          </a:xfrm>
        </p:grpSpPr>
        <p:sp>
          <p:nvSpPr>
            <p:cNvPr id="13" name="Freeform 13"/>
            <p:cNvSpPr/>
            <p:nvPr/>
          </p:nvSpPr>
          <p:spPr>
            <a:xfrm>
              <a:off x="0" y="0"/>
              <a:ext cx="656516" cy="663965"/>
            </a:xfrm>
            <a:custGeom>
              <a:avLst/>
              <a:gdLst/>
              <a:ahLst/>
              <a:cxnLst/>
              <a:rect l="l" t="t" r="r" b="b"/>
              <a:pathLst>
                <a:path w="656516" h="663965">
                  <a:moveTo>
                    <a:pt x="0" y="0"/>
                  </a:moveTo>
                  <a:lnTo>
                    <a:pt x="656516" y="0"/>
                  </a:lnTo>
                  <a:lnTo>
                    <a:pt x="656516" y="663965"/>
                  </a:lnTo>
                  <a:lnTo>
                    <a:pt x="0" y="663965"/>
                  </a:lnTo>
                  <a:close/>
                </a:path>
              </a:pathLst>
            </a:custGeom>
            <a:gradFill rotWithShape="1">
              <a:gsLst>
                <a:gs pos="0">
                  <a:srgbClr val="006E5F">
                    <a:alpha val="0"/>
                  </a:srgbClr>
                </a:gs>
                <a:gs pos="100000">
                  <a:srgbClr val="0075FF">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656516" cy="702065"/>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rot="-2700000">
            <a:off x="6293209" y="81001"/>
            <a:ext cx="5814205" cy="2105013"/>
            <a:chOff x="0" y="0"/>
            <a:chExt cx="1223443" cy="442943"/>
          </a:xfrm>
        </p:grpSpPr>
        <p:sp>
          <p:nvSpPr>
            <p:cNvPr id="16" name="Freeform 16"/>
            <p:cNvSpPr/>
            <p:nvPr/>
          </p:nvSpPr>
          <p:spPr>
            <a:xfrm>
              <a:off x="0" y="0"/>
              <a:ext cx="1223443" cy="442943"/>
            </a:xfrm>
            <a:custGeom>
              <a:avLst/>
              <a:gdLst/>
              <a:ahLst/>
              <a:cxnLst/>
              <a:rect l="l" t="t" r="r" b="b"/>
              <a:pathLst>
                <a:path w="1223443" h="442943">
                  <a:moveTo>
                    <a:pt x="0" y="0"/>
                  </a:moveTo>
                  <a:lnTo>
                    <a:pt x="1223443" y="0"/>
                  </a:lnTo>
                  <a:lnTo>
                    <a:pt x="1223443" y="442943"/>
                  </a:lnTo>
                  <a:lnTo>
                    <a:pt x="0" y="442943"/>
                  </a:lnTo>
                  <a:close/>
                </a:path>
              </a:pathLst>
            </a:custGeom>
            <a:gradFill rotWithShape="1">
              <a:gsLst>
                <a:gs pos="0">
                  <a:srgbClr val="006E5F">
                    <a:alpha val="0"/>
                  </a:srgbClr>
                </a:gs>
                <a:gs pos="100000">
                  <a:srgbClr val="0075FF">
                    <a:alpha val="61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1223443" cy="481043"/>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rot="-2700000">
            <a:off x="5935658" y="-322082"/>
            <a:ext cx="5002877" cy="1094679"/>
            <a:chOff x="0" y="0"/>
            <a:chExt cx="1052721" cy="230346"/>
          </a:xfrm>
        </p:grpSpPr>
        <p:sp>
          <p:nvSpPr>
            <p:cNvPr id="19" name="Freeform 19"/>
            <p:cNvSpPr/>
            <p:nvPr/>
          </p:nvSpPr>
          <p:spPr>
            <a:xfrm>
              <a:off x="0" y="0"/>
              <a:ext cx="1052721" cy="230346"/>
            </a:xfrm>
            <a:custGeom>
              <a:avLst/>
              <a:gdLst/>
              <a:ahLst/>
              <a:cxnLst/>
              <a:rect l="l" t="t" r="r" b="b"/>
              <a:pathLst>
                <a:path w="1052721" h="230346">
                  <a:moveTo>
                    <a:pt x="0" y="0"/>
                  </a:moveTo>
                  <a:lnTo>
                    <a:pt x="1052721" y="0"/>
                  </a:lnTo>
                  <a:lnTo>
                    <a:pt x="1052721" y="230346"/>
                  </a:lnTo>
                  <a:lnTo>
                    <a:pt x="0" y="230346"/>
                  </a:lnTo>
                  <a:close/>
                </a:path>
              </a:pathLst>
            </a:custGeom>
            <a:gradFill rotWithShape="1">
              <a:gsLst>
                <a:gs pos="0">
                  <a:srgbClr val="006E5F">
                    <a:alpha val="0"/>
                  </a:srgbClr>
                </a:gs>
                <a:gs pos="100000">
                  <a:srgbClr val="0075FF">
                    <a:alpha val="61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38100"/>
              <a:ext cx="1052721" cy="268446"/>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7575328" y="1650823"/>
            <a:ext cx="3789149" cy="37891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38100"/>
              <a:ext cx="660400" cy="698500"/>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7796090" y="1871585"/>
            <a:ext cx="3347625" cy="334762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6200" y="38100"/>
              <a:ext cx="660400" cy="698500"/>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rot="-2700000">
            <a:off x="9122363" y="5493853"/>
            <a:ext cx="5860384" cy="5494825"/>
            <a:chOff x="0" y="0"/>
            <a:chExt cx="1233160" cy="1156238"/>
          </a:xfrm>
        </p:grpSpPr>
        <p:sp>
          <p:nvSpPr>
            <p:cNvPr id="28" name="Freeform 28"/>
            <p:cNvSpPr/>
            <p:nvPr/>
          </p:nvSpPr>
          <p:spPr>
            <a:xfrm>
              <a:off x="0" y="0"/>
              <a:ext cx="1233160" cy="1156238"/>
            </a:xfrm>
            <a:custGeom>
              <a:avLst/>
              <a:gdLst/>
              <a:ahLst/>
              <a:cxnLst/>
              <a:rect l="l" t="t" r="r" b="b"/>
              <a:pathLst>
                <a:path w="1233160" h="1156238">
                  <a:moveTo>
                    <a:pt x="86309" y="0"/>
                  </a:moveTo>
                  <a:lnTo>
                    <a:pt x="1146851" y="0"/>
                  </a:lnTo>
                  <a:cubicBezTo>
                    <a:pt x="1194518" y="0"/>
                    <a:pt x="1233160" y="38642"/>
                    <a:pt x="1233160" y="86309"/>
                  </a:cubicBezTo>
                  <a:lnTo>
                    <a:pt x="1233160" y="1069929"/>
                  </a:lnTo>
                  <a:cubicBezTo>
                    <a:pt x="1233160" y="1092820"/>
                    <a:pt x="1224067" y="1114773"/>
                    <a:pt x="1207881" y="1130959"/>
                  </a:cubicBezTo>
                  <a:cubicBezTo>
                    <a:pt x="1191695" y="1147145"/>
                    <a:pt x="1169742" y="1156238"/>
                    <a:pt x="1146851" y="1156238"/>
                  </a:cubicBezTo>
                  <a:lnTo>
                    <a:pt x="86309" y="1156238"/>
                  </a:lnTo>
                  <a:cubicBezTo>
                    <a:pt x="38642" y="1156238"/>
                    <a:pt x="0" y="1117596"/>
                    <a:pt x="0" y="1069929"/>
                  </a:cubicBezTo>
                  <a:lnTo>
                    <a:pt x="0" y="86309"/>
                  </a:lnTo>
                  <a:cubicBezTo>
                    <a:pt x="0" y="63419"/>
                    <a:pt x="9093" y="41466"/>
                    <a:pt x="25279" y="25279"/>
                  </a:cubicBezTo>
                  <a:cubicBezTo>
                    <a:pt x="41466" y="9093"/>
                    <a:pt x="63419" y="0"/>
                    <a:pt x="8630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38100"/>
              <a:ext cx="1233160" cy="1194338"/>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rot="-2700000">
            <a:off x="11371766" y="5374333"/>
            <a:ext cx="2415809" cy="3155380"/>
            <a:chOff x="0" y="0"/>
            <a:chExt cx="508342" cy="663965"/>
          </a:xfrm>
        </p:grpSpPr>
        <p:sp>
          <p:nvSpPr>
            <p:cNvPr id="31" name="Freeform 31"/>
            <p:cNvSpPr/>
            <p:nvPr/>
          </p:nvSpPr>
          <p:spPr>
            <a:xfrm>
              <a:off x="0" y="0"/>
              <a:ext cx="508342" cy="663965"/>
            </a:xfrm>
            <a:custGeom>
              <a:avLst/>
              <a:gdLst/>
              <a:ahLst/>
              <a:cxnLst/>
              <a:rect l="l" t="t" r="r" b="b"/>
              <a:pathLst>
                <a:path w="508342" h="663965">
                  <a:moveTo>
                    <a:pt x="0" y="0"/>
                  </a:moveTo>
                  <a:lnTo>
                    <a:pt x="508342" y="0"/>
                  </a:lnTo>
                  <a:lnTo>
                    <a:pt x="508342" y="663965"/>
                  </a:lnTo>
                  <a:lnTo>
                    <a:pt x="0" y="663965"/>
                  </a:lnTo>
                  <a:close/>
                </a:path>
              </a:pathLst>
            </a:custGeom>
            <a:gradFill rotWithShape="1">
              <a:gsLst>
                <a:gs pos="0">
                  <a:srgbClr val="006E5F">
                    <a:alpha val="0"/>
                  </a:srgbClr>
                </a:gs>
                <a:gs pos="100000">
                  <a:srgbClr val="0075FF">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38100"/>
              <a:ext cx="508342" cy="702065"/>
            </a:xfrm>
            <a:prstGeom prst="rect">
              <a:avLst/>
            </a:prstGeom>
          </p:spPr>
          <p:txBody>
            <a:bodyPr lIns="31631" tIns="31631" rIns="31631" bIns="31631"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7989692" y="2065187"/>
            <a:ext cx="2960421" cy="296042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val="0"/>
                  </a:ext>
                </a:extLst>
              </a:blip>
              <a:srcRect/>
              <a:stretch>
                <a:fillRect l="-24922" r="-249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AutoShape 35"/>
          <p:cNvSpPr/>
          <p:nvPr/>
        </p:nvSpPr>
        <p:spPr>
          <a:xfrm>
            <a:off x="883166" y="1839973"/>
            <a:ext cx="3851590" cy="0"/>
          </a:xfrm>
          <a:prstGeom prst="line">
            <a:avLst/>
          </a:prstGeom>
          <a:ln w="142875" cap="rnd">
            <a:solidFill>
              <a:srgbClr val="0080C7"/>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883166" y="1059028"/>
            <a:ext cx="6288525" cy="751681"/>
          </a:xfrm>
          <a:prstGeom prst="rect">
            <a:avLst/>
          </a:prstGeom>
        </p:spPr>
        <p:txBody>
          <a:bodyPr lIns="0" tIns="0" rIns="0" bIns="0" rtlCol="0" anchor="t">
            <a:spAutoFit/>
          </a:bodyPr>
          <a:lstStyle/>
          <a:p>
            <a:pPr marL="0" marR="0" lvl="0" indent="0" algn="l" defTabSz="609630" rtl="0" eaLnBrk="1" fontAlgn="auto" latinLnBrk="0" hangingPunct="1">
              <a:lnSpc>
                <a:spcPts val="6468"/>
              </a:lnSpc>
              <a:spcBef>
                <a:spcPts val="0"/>
              </a:spcBef>
              <a:spcAft>
                <a:spcPts val="0"/>
              </a:spcAft>
              <a:buClrTx/>
              <a:buSzTx/>
              <a:buFontTx/>
              <a:buNone/>
              <a:tabLst/>
              <a:defRPr/>
            </a:pPr>
            <a:r>
              <a:rPr kumimoji="0" lang="en-US" sz="4000" b="1" i="0" u="none" strike="noStrike" kern="1200" cap="none" spc="0" normalizeH="0" baseline="0" noProof="0">
                <a:ln>
                  <a:noFill/>
                </a:ln>
                <a:solidFill>
                  <a:srgbClr val="005586"/>
                </a:solidFill>
                <a:effectLst/>
                <a:uLnTx/>
                <a:uFillTx/>
                <a:latin typeface="Roboto Bold"/>
                <a:ea typeface="Roboto Bold"/>
                <a:cs typeface="Roboto Bold"/>
                <a:sym typeface="Roboto Bold"/>
              </a:rPr>
              <a:t>Contact Us</a:t>
            </a:r>
          </a:p>
        </p:txBody>
      </p:sp>
      <p:pic>
        <p:nvPicPr>
          <p:cNvPr id="47" name="Picture 46" descr="A black text on a black background&#10;&#10;AI-generated content may be incorrect.">
            <a:extLst>
              <a:ext uri="{FF2B5EF4-FFF2-40B4-BE49-F238E27FC236}">
                <a16:creationId xmlns:a16="http://schemas.microsoft.com/office/drawing/2014/main" id="{5722802F-5CF4-1281-5284-48D21D5C9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296" y="318397"/>
            <a:ext cx="2827195" cy="403347"/>
          </a:xfrm>
          <a:prstGeom prst="rect">
            <a:avLst/>
          </a:prstGeom>
        </p:spPr>
      </p:pic>
      <p:grpSp>
        <p:nvGrpSpPr>
          <p:cNvPr id="48" name="Group 2">
            <a:extLst>
              <a:ext uri="{FF2B5EF4-FFF2-40B4-BE49-F238E27FC236}">
                <a16:creationId xmlns:a16="http://schemas.microsoft.com/office/drawing/2014/main" id="{480AC63A-70AC-7493-10DA-CCE4DCBAADD9}"/>
              </a:ext>
            </a:extLst>
          </p:cNvPr>
          <p:cNvGrpSpPr/>
          <p:nvPr/>
        </p:nvGrpSpPr>
        <p:grpSpPr>
          <a:xfrm>
            <a:off x="-362604" y="2155779"/>
            <a:ext cx="7015894" cy="848786"/>
            <a:chOff x="0" y="0"/>
            <a:chExt cx="2771711" cy="335323"/>
          </a:xfrm>
          <a:effectLst>
            <a:outerShdw blurRad="50800" dist="38100" dir="2700000" algn="tl" rotWithShape="0">
              <a:prstClr val="black">
                <a:alpha val="40000"/>
              </a:prstClr>
            </a:outerShdw>
          </a:effectLst>
        </p:grpSpPr>
        <p:sp>
          <p:nvSpPr>
            <p:cNvPr id="49" name="Freeform 3">
              <a:extLst>
                <a:ext uri="{FF2B5EF4-FFF2-40B4-BE49-F238E27FC236}">
                  <a16:creationId xmlns:a16="http://schemas.microsoft.com/office/drawing/2014/main" id="{2FDBB1D5-96D7-3166-CBC5-4CFBCCAE4F46}"/>
                </a:ext>
              </a:extLst>
            </p:cNvPr>
            <p:cNvSpPr/>
            <p:nvPr/>
          </p:nvSpPr>
          <p:spPr>
            <a:xfrm>
              <a:off x="0" y="0"/>
              <a:ext cx="2771711" cy="335323"/>
            </a:xfrm>
            <a:custGeom>
              <a:avLst/>
              <a:gdLst/>
              <a:ahLst/>
              <a:cxnLst/>
              <a:rect l="l" t="t" r="r" b="b"/>
              <a:pathLst>
                <a:path w="2771711" h="335323">
                  <a:moveTo>
                    <a:pt x="15449" y="0"/>
                  </a:moveTo>
                  <a:lnTo>
                    <a:pt x="2756262" y="0"/>
                  </a:lnTo>
                  <a:cubicBezTo>
                    <a:pt x="2764794" y="0"/>
                    <a:pt x="2771711" y="6917"/>
                    <a:pt x="2771711" y="15449"/>
                  </a:cubicBezTo>
                  <a:lnTo>
                    <a:pt x="2771711" y="319874"/>
                  </a:lnTo>
                  <a:cubicBezTo>
                    <a:pt x="2771711" y="328406"/>
                    <a:pt x="2764794" y="335323"/>
                    <a:pt x="2756262" y="335323"/>
                  </a:cubicBezTo>
                  <a:lnTo>
                    <a:pt x="15449" y="335323"/>
                  </a:lnTo>
                  <a:cubicBezTo>
                    <a:pt x="11351" y="335323"/>
                    <a:pt x="7422" y="333695"/>
                    <a:pt x="4525" y="330798"/>
                  </a:cubicBezTo>
                  <a:cubicBezTo>
                    <a:pt x="1628" y="327901"/>
                    <a:pt x="0" y="323972"/>
                    <a:pt x="0" y="319874"/>
                  </a:cubicBezTo>
                  <a:lnTo>
                    <a:pt x="0" y="15449"/>
                  </a:lnTo>
                  <a:cubicBezTo>
                    <a:pt x="0" y="6917"/>
                    <a:pt x="6917" y="0"/>
                    <a:pt x="1544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4">
              <a:extLst>
                <a:ext uri="{FF2B5EF4-FFF2-40B4-BE49-F238E27FC236}">
                  <a16:creationId xmlns:a16="http://schemas.microsoft.com/office/drawing/2014/main" id="{3B72D6F2-4343-BB8E-79BD-900F5C2ED435}"/>
                </a:ext>
              </a:extLst>
            </p:cNvPr>
            <p:cNvSpPr txBox="1"/>
            <p:nvPr/>
          </p:nvSpPr>
          <p:spPr>
            <a:xfrm>
              <a:off x="0" y="-38100"/>
              <a:ext cx="2771711" cy="3734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TextBox 26">
            <a:extLst>
              <a:ext uri="{FF2B5EF4-FFF2-40B4-BE49-F238E27FC236}">
                <a16:creationId xmlns:a16="http://schemas.microsoft.com/office/drawing/2014/main" id="{E7D4CC0A-3129-14EB-D065-F7581A147EA0}"/>
              </a:ext>
            </a:extLst>
          </p:cNvPr>
          <p:cNvSpPr txBox="1"/>
          <p:nvPr/>
        </p:nvSpPr>
        <p:spPr>
          <a:xfrm>
            <a:off x="886724" y="2362960"/>
            <a:ext cx="5055775" cy="473015"/>
          </a:xfrm>
          <a:prstGeom prst="rect">
            <a:avLst/>
          </a:prstGeom>
        </p:spPr>
        <p:txBody>
          <a:bodyPr lIns="0" tIns="0" rIns="0" bIns="0" rtlCol="0" anchor="t">
            <a:spAutoFit/>
          </a:bodyPr>
          <a:lstStyle/>
          <a:p>
            <a:pPr marL="0" marR="0" lvl="0" indent="0" algn="l" defTabSz="609630" rtl="0" eaLnBrk="1" fontAlgn="auto" latinLnBrk="0" hangingPunct="1">
              <a:lnSpc>
                <a:spcPts val="4009"/>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Roboto Bold"/>
              </a:rPr>
              <a:t>bcbsok.com/state</a:t>
            </a:r>
          </a:p>
        </p:txBody>
      </p:sp>
      <p:sp>
        <p:nvSpPr>
          <p:cNvPr id="53" name="TextBox 46">
            <a:extLst>
              <a:ext uri="{FF2B5EF4-FFF2-40B4-BE49-F238E27FC236}">
                <a16:creationId xmlns:a16="http://schemas.microsoft.com/office/drawing/2014/main" id="{2F7A6D54-5239-11E0-F63D-C90915F3DBD1}"/>
              </a:ext>
            </a:extLst>
          </p:cNvPr>
          <p:cNvSpPr txBox="1"/>
          <p:nvPr/>
        </p:nvSpPr>
        <p:spPr>
          <a:xfrm>
            <a:off x="934957" y="3121583"/>
            <a:ext cx="4566152" cy="1068690"/>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Find a doctor or hospital</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Prescription drug coverage</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Log into Blue Access for Members</a:t>
            </a:r>
          </a:p>
        </p:txBody>
      </p:sp>
      <p:grpSp>
        <p:nvGrpSpPr>
          <p:cNvPr id="54" name="Group 2">
            <a:extLst>
              <a:ext uri="{FF2B5EF4-FFF2-40B4-BE49-F238E27FC236}">
                <a16:creationId xmlns:a16="http://schemas.microsoft.com/office/drawing/2014/main" id="{EB7E27CB-3F7C-29D4-6F9B-D5843A37C425}"/>
              </a:ext>
            </a:extLst>
          </p:cNvPr>
          <p:cNvGrpSpPr/>
          <p:nvPr/>
        </p:nvGrpSpPr>
        <p:grpSpPr>
          <a:xfrm>
            <a:off x="-362604" y="4493370"/>
            <a:ext cx="7015894" cy="848786"/>
            <a:chOff x="0" y="0"/>
            <a:chExt cx="2771711" cy="335323"/>
          </a:xfrm>
          <a:effectLst>
            <a:outerShdw blurRad="50800" dist="38100" dir="2700000" algn="tl" rotWithShape="0">
              <a:prstClr val="black">
                <a:alpha val="40000"/>
              </a:prstClr>
            </a:outerShdw>
          </a:effectLst>
        </p:grpSpPr>
        <p:sp>
          <p:nvSpPr>
            <p:cNvPr id="55" name="Freeform 3">
              <a:extLst>
                <a:ext uri="{FF2B5EF4-FFF2-40B4-BE49-F238E27FC236}">
                  <a16:creationId xmlns:a16="http://schemas.microsoft.com/office/drawing/2014/main" id="{ADDC892A-4C41-093C-2922-1AFFB4FA7DF2}"/>
                </a:ext>
              </a:extLst>
            </p:cNvPr>
            <p:cNvSpPr/>
            <p:nvPr/>
          </p:nvSpPr>
          <p:spPr>
            <a:xfrm>
              <a:off x="0" y="0"/>
              <a:ext cx="2771711" cy="335323"/>
            </a:xfrm>
            <a:custGeom>
              <a:avLst/>
              <a:gdLst/>
              <a:ahLst/>
              <a:cxnLst/>
              <a:rect l="l" t="t" r="r" b="b"/>
              <a:pathLst>
                <a:path w="2771711" h="335323">
                  <a:moveTo>
                    <a:pt x="15449" y="0"/>
                  </a:moveTo>
                  <a:lnTo>
                    <a:pt x="2756262" y="0"/>
                  </a:lnTo>
                  <a:cubicBezTo>
                    <a:pt x="2764794" y="0"/>
                    <a:pt x="2771711" y="6917"/>
                    <a:pt x="2771711" y="15449"/>
                  </a:cubicBezTo>
                  <a:lnTo>
                    <a:pt x="2771711" y="319874"/>
                  </a:lnTo>
                  <a:cubicBezTo>
                    <a:pt x="2771711" y="328406"/>
                    <a:pt x="2764794" y="335323"/>
                    <a:pt x="2756262" y="335323"/>
                  </a:cubicBezTo>
                  <a:lnTo>
                    <a:pt x="15449" y="335323"/>
                  </a:lnTo>
                  <a:cubicBezTo>
                    <a:pt x="11351" y="335323"/>
                    <a:pt x="7422" y="333695"/>
                    <a:pt x="4525" y="330798"/>
                  </a:cubicBezTo>
                  <a:cubicBezTo>
                    <a:pt x="1628" y="327901"/>
                    <a:pt x="0" y="323972"/>
                    <a:pt x="0" y="319874"/>
                  </a:cubicBezTo>
                  <a:lnTo>
                    <a:pt x="0" y="15449"/>
                  </a:lnTo>
                  <a:cubicBezTo>
                    <a:pt x="0" y="6917"/>
                    <a:pt x="6917" y="0"/>
                    <a:pt x="15449" y="0"/>
                  </a:cubicBezTo>
                  <a:close/>
                </a:path>
              </a:pathLst>
            </a:custGeom>
            <a:solidFill>
              <a:srgbClr val="00558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TextBox 4">
              <a:extLst>
                <a:ext uri="{FF2B5EF4-FFF2-40B4-BE49-F238E27FC236}">
                  <a16:creationId xmlns:a16="http://schemas.microsoft.com/office/drawing/2014/main" id="{13B4656A-AEF5-7260-0EA7-31C232D4751F}"/>
                </a:ext>
              </a:extLst>
            </p:cNvPr>
            <p:cNvSpPr txBox="1"/>
            <p:nvPr/>
          </p:nvSpPr>
          <p:spPr>
            <a:xfrm>
              <a:off x="0" y="-38100"/>
              <a:ext cx="2771711" cy="3734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7" name="TextBox 26">
            <a:extLst>
              <a:ext uri="{FF2B5EF4-FFF2-40B4-BE49-F238E27FC236}">
                <a16:creationId xmlns:a16="http://schemas.microsoft.com/office/drawing/2014/main" id="{F22D4CE4-F7E4-8837-ED43-65C0A45482BD}"/>
              </a:ext>
            </a:extLst>
          </p:cNvPr>
          <p:cNvSpPr txBox="1"/>
          <p:nvPr/>
        </p:nvSpPr>
        <p:spPr>
          <a:xfrm>
            <a:off x="886724" y="4700551"/>
            <a:ext cx="5055775" cy="473015"/>
          </a:xfrm>
          <a:prstGeom prst="rect">
            <a:avLst/>
          </a:prstGeom>
        </p:spPr>
        <p:txBody>
          <a:bodyPr lIns="0" tIns="0" rIns="0" bIns="0" rtlCol="0" anchor="t">
            <a:spAutoFit/>
          </a:bodyPr>
          <a:lstStyle/>
          <a:p>
            <a:pPr marL="0" marR="0" lvl="0" indent="0" algn="l" defTabSz="609630" rtl="0" eaLnBrk="1" fontAlgn="auto" latinLnBrk="0" hangingPunct="1">
              <a:lnSpc>
                <a:spcPts val="4009"/>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sym typeface="Roboto Bold"/>
              </a:rPr>
              <a:t>Customer Service</a:t>
            </a:r>
          </a:p>
        </p:txBody>
      </p:sp>
      <p:sp>
        <p:nvSpPr>
          <p:cNvPr id="58" name="TextBox 46">
            <a:extLst>
              <a:ext uri="{FF2B5EF4-FFF2-40B4-BE49-F238E27FC236}">
                <a16:creationId xmlns:a16="http://schemas.microsoft.com/office/drawing/2014/main" id="{87CF2EEF-14BA-EF07-6E58-EADA96AAC65F}"/>
              </a:ext>
            </a:extLst>
          </p:cNvPr>
          <p:cNvSpPr txBox="1"/>
          <p:nvPr/>
        </p:nvSpPr>
        <p:spPr>
          <a:xfrm>
            <a:off x="934957" y="5459174"/>
            <a:ext cx="4566152" cy="1068690"/>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855-609-5684</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24 hours a day</a:t>
            </a:r>
          </a:p>
          <a:p>
            <a:pPr marL="228611" marR="0" lvl="0" indent="-228611" algn="l" defTabSz="60963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sym typeface="Arimo"/>
              </a:rPr>
              <a:t>7 days a week</a:t>
            </a:r>
          </a:p>
        </p:txBody>
      </p:sp>
    </p:spTree>
    <p:extLst>
      <p:ext uri="{BB962C8B-B14F-4D97-AF65-F5344CB8AC3E}">
        <p14:creationId xmlns:p14="http://schemas.microsoft.com/office/powerpoint/2010/main" val="34563235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12.xml><?xml version="1.0" encoding="utf-8"?>
<a:theme xmlns:a="http://schemas.openxmlformats.org/drawingml/2006/main" name="2024 master">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Georgia Bold"/>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5.xml><?xml version="1.0" encoding="utf-8"?>
<a:theme xmlns:a="http://schemas.openxmlformats.org/drawingml/2006/main" name="5_Office Theme">
  <a:themeElements>
    <a:clrScheme name="Sun Life 2024">
      <a:dk1>
        <a:srgbClr val="000000"/>
      </a:dk1>
      <a:lt1>
        <a:srgbClr val="FFFFFF"/>
      </a:lt1>
      <a:dk2>
        <a:srgbClr val="003846"/>
      </a:dk2>
      <a:lt2>
        <a:srgbClr val="FFF8E0"/>
      </a:lt2>
      <a:accent1>
        <a:srgbClr val="AC6100"/>
      </a:accent1>
      <a:accent2>
        <a:srgbClr val="D9541A"/>
      </a:accent2>
      <a:accent3>
        <a:srgbClr val="FCDB54"/>
      </a:accent3>
      <a:accent4>
        <a:srgbClr val="004F73"/>
      </a:accent4>
      <a:accent5>
        <a:srgbClr val="38758E"/>
      </a:accent5>
      <a:accent6>
        <a:srgbClr val="6ED2DF"/>
      </a:accent6>
      <a:hlink>
        <a:srgbClr val="004F73"/>
      </a:hlink>
      <a:folHlink>
        <a:srgbClr val="D9541A"/>
      </a:folHlink>
    </a:clrScheme>
    <a:fontScheme name="SunLife_2024">
      <a:majorFont>
        <a:latin typeface="Sun Life New Display"/>
        <a:ea typeface=""/>
        <a:cs typeface=""/>
      </a:majorFont>
      <a:minorFont>
        <a:latin typeface="Sun Life Ne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2023-Sun-Life-US_New-Sun-Life-Fonts.potx" id="{2C36BF19-747B-D045-BBB4-F3BE35928C91}" vid="{2D99E314-96F9-494A-9B12-870760135E0F}"/>
    </a:ext>
  </a:extLst>
</a:theme>
</file>

<file path=ppt/theme/theme6.xml><?xml version="1.0" encoding="utf-8"?>
<a:theme xmlns:a="http://schemas.openxmlformats.org/drawingml/2006/main" name="2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7.xml><?xml version="1.0" encoding="utf-8"?>
<a:theme xmlns:a="http://schemas.openxmlformats.org/drawingml/2006/main" name="2024 master_1a124ae6603042f0aaa0e653594c7299">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werPoint template">
  <a:themeElements>
    <a:clrScheme name="Custom 5">
      <a:dk1>
        <a:srgbClr val="004F3A"/>
      </a:dk1>
      <a:lt1>
        <a:srgbClr val="FFFFFF"/>
      </a:lt1>
      <a:dk2>
        <a:srgbClr val="007852"/>
      </a:dk2>
      <a:lt2>
        <a:srgbClr val="F4FCF4"/>
      </a:lt2>
      <a:accent1>
        <a:srgbClr val="246D77"/>
      </a:accent1>
      <a:accent2>
        <a:srgbClr val="E37707"/>
      </a:accent2>
      <a:accent3>
        <a:srgbClr val="FEC50C"/>
      </a:accent3>
      <a:accent4>
        <a:srgbClr val="605F82"/>
      </a:accent4>
      <a:accent5>
        <a:srgbClr val="B5EAB7"/>
      </a:accent5>
      <a:accent6>
        <a:srgbClr val="007852"/>
      </a:accent6>
      <a:hlink>
        <a:srgbClr val="0F75D1"/>
      </a:hlink>
      <a:folHlink>
        <a:srgbClr val="007852"/>
      </a:folHlink>
    </a:clrScheme>
    <a:fontScheme name="CommunityCar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A9065B9-1E3F-4C55-B9D1-5EC5568C3F0B}" vid="{2A328124-A4DB-4F64-BBB3-5A71EE84EF5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2F405F-9F99-4145-9C77-66D7E57BC3D7}">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5F8FCF45E6084199B4E9B80032252F" ma:contentTypeVersion="17" ma:contentTypeDescription="Create a new document." ma:contentTypeScope="" ma:versionID="290af45ff138a4c880b36933b3a6f524">
  <xsd:schema xmlns:xsd="http://www.w3.org/2001/XMLSchema" xmlns:xs="http://www.w3.org/2001/XMLSchema" xmlns:p="http://schemas.microsoft.com/office/2006/metadata/properties" xmlns:ns1="http://schemas.microsoft.com/sharepoint/v3" xmlns:ns2="6b0d2975-cde3-4a3d-a874-cbeb626d33ad" xmlns:ns3="685da333-4297-4c9b-b287-1eadd6a093ca" targetNamespace="http://schemas.microsoft.com/office/2006/metadata/properties" ma:root="true" ma:fieldsID="e0de415484599d0e2d0bbab8953b7e6f" ns1:_="" ns2:_="" ns3:_="">
    <xsd:import namespace="http://schemas.microsoft.com/sharepoint/v3"/>
    <xsd:import namespace="6b0d2975-cde3-4a3d-a874-cbeb626d33ad"/>
    <xsd:import namespace="685da333-4297-4c9b-b287-1eadd6a093ca"/>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0d2975-cde3-4a3d-a874-cbeb626d3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5da333-4297-4c9b-b287-1eadd6a093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e92d09-4a13-4482-8e5b-37b8e93bb52e}" ma:internalName="TaxCatchAll" ma:showField="CatchAllData" ma:web="685da333-4297-4c9b-b287-1eadd6a093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685da333-4297-4c9b-b287-1eadd6a093ca" xsi:nil="true"/>
    <lcf76f155ced4ddcb4097134ff3c332f xmlns="6b0d2975-cde3-4a3d-a874-cbeb626d33a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A74F78-893F-4814-8AAE-D330996242DA}">
  <ds:schemaRefs>
    <ds:schemaRef ds:uri="685da333-4297-4c9b-b287-1eadd6a093ca"/>
    <ds:schemaRef ds:uri="6b0d2975-cde3-4a3d-a874-cbeb626d3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3E4F3C-BAC0-4F17-A80D-BCA4CB079743}">
  <ds:schemaRefs>
    <ds:schemaRef ds:uri="6b0d2975-cde3-4a3d-a874-cbeb626d33ad"/>
    <ds:schemaRef ds:uri="http://purl.org/dc/terms/"/>
    <ds:schemaRef ds:uri="http://www.w3.org/XML/1998/namespace"/>
    <ds:schemaRef ds:uri="http://schemas.microsoft.com/office/2006/documentManagement/types"/>
    <ds:schemaRef ds:uri="http://purl.org/dc/elements/1.1/"/>
    <ds:schemaRef ds:uri="685da333-4297-4c9b-b287-1eadd6a093ca"/>
    <ds:schemaRef ds:uri="http://schemas.openxmlformats.org/package/2006/metadata/core-properties"/>
    <ds:schemaRef ds:uri="http://schemas.microsoft.com/sharepoint/v3"/>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BB30878-A504-4090-89B5-72742B0094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TotalTime>
  <Words>2147</Words>
  <Application>Microsoft Office PowerPoint</Application>
  <PresentationFormat>Widescreen</PresentationFormat>
  <Paragraphs>382</Paragraphs>
  <Slides>38</Slides>
  <Notes>2</Notes>
  <HiddenSlides>0</HiddenSlides>
  <MMClips>0</MMClips>
  <ScaleCrop>false</ScaleCrop>
  <HeadingPairs>
    <vt:vector size="6" baseType="variant">
      <vt:variant>
        <vt:lpstr>Fonts Used</vt:lpstr>
      </vt:variant>
      <vt:variant>
        <vt:i4>26</vt:i4>
      </vt:variant>
      <vt:variant>
        <vt:lpstr>Theme</vt:lpstr>
      </vt:variant>
      <vt:variant>
        <vt:i4>12</vt:i4>
      </vt:variant>
      <vt:variant>
        <vt:lpstr>Slide Titles</vt:lpstr>
      </vt:variant>
      <vt:variant>
        <vt:i4>38</vt:i4>
      </vt:variant>
    </vt:vector>
  </HeadingPairs>
  <TitlesOfParts>
    <vt:vector size="76" baseType="lpstr">
      <vt:lpstr>.AppleSystemUIFont</vt:lpstr>
      <vt:lpstr>Aptos</vt:lpstr>
      <vt:lpstr>Aptos Display</vt:lpstr>
      <vt:lpstr>Arial</vt:lpstr>
      <vt:lpstr>Arimo Bold</vt:lpstr>
      <vt:lpstr>Calibri</vt:lpstr>
      <vt:lpstr>Calibri Light</vt:lpstr>
      <vt:lpstr>Georgia</vt:lpstr>
      <vt:lpstr>Helvetica</vt:lpstr>
      <vt:lpstr>Lucida Grande</vt:lpstr>
      <vt:lpstr>MetLife Circular</vt:lpstr>
      <vt:lpstr>MetLife Circular Light</vt:lpstr>
      <vt:lpstr>Montserrat</vt:lpstr>
      <vt:lpstr>Montserrat ExtraBold</vt:lpstr>
      <vt:lpstr>Montserrat SemiBold</vt:lpstr>
      <vt:lpstr>Open Sans</vt:lpstr>
      <vt:lpstr>Open Sans Bold</vt:lpstr>
      <vt:lpstr>Roboto Bold</vt:lpstr>
      <vt:lpstr>Sofia Pro</vt:lpstr>
      <vt:lpstr>SofiaPro-Light</vt:lpstr>
      <vt:lpstr>Source Sans Pro</vt:lpstr>
      <vt:lpstr>Sun Life New Display</vt:lpstr>
      <vt:lpstr>Sun Life New Text</vt:lpstr>
      <vt:lpstr>System Font Regular</vt:lpstr>
      <vt:lpstr>Trebuchet MS</vt:lpstr>
      <vt:lpstr>Wingdings</vt:lpstr>
      <vt:lpstr>1_Office Theme</vt:lpstr>
      <vt:lpstr>Custom Design</vt:lpstr>
      <vt:lpstr>3_Custom Design</vt:lpstr>
      <vt:lpstr>2_Default Theme</vt:lpstr>
      <vt:lpstr>5_Office Theme</vt:lpstr>
      <vt:lpstr>2_VersantHealth_Template</vt:lpstr>
      <vt:lpstr>2024 master_1a124ae6603042f0aaa0e653594c7299</vt:lpstr>
      <vt:lpstr>PowerPoint template</vt:lpstr>
      <vt:lpstr>1_Custom Design</vt:lpstr>
      <vt:lpstr>2_Office Theme</vt:lpstr>
      <vt:lpstr>1_VersantHealth_Template</vt:lpstr>
      <vt:lpstr>2024 master</vt:lpstr>
      <vt:lpstr>PowerPoint Presentation</vt:lpstr>
      <vt:lpstr>Plan Year 2026 Open Enrollment</vt:lpstr>
      <vt:lpstr>Health plan presentations</vt:lpstr>
      <vt:lpstr>Health plans</vt:lpstr>
      <vt:lpstr>PowerPoint Presentation</vt:lpstr>
      <vt:lpstr>PowerPoint Presentation</vt:lpstr>
      <vt:lpstr>PowerPoint Presentation</vt:lpstr>
      <vt:lpstr>PowerPoint Presentation</vt:lpstr>
      <vt:lpstr>PowerPoint Presentation</vt:lpstr>
      <vt:lpstr>2026 Active &amp; Pre-Medicare Benefits</vt:lpstr>
      <vt:lpstr>Exciting Changes for 2026!</vt:lpstr>
      <vt:lpstr>Medical &amp; Prescription Drug Benefits</vt:lpstr>
      <vt:lpstr>PowerPoint Presentation</vt:lpstr>
      <vt:lpstr>CommunityCare Network (59 Hospital Locations)</vt:lpstr>
      <vt:lpstr>Expanding CommunityCare Service Area</vt:lpstr>
      <vt:lpstr>Access to Information</vt:lpstr>
      <vt:lpstr>PowerPoint Presentation</vt:lpstr>
      <vt:lpstr>PowerPoint Presentation</vt:lpstr>
      <vt:lpstr>PowerPoint Presentation</vt:lpstr>
      <vt:lpstr>PowerPoint Presentation</vt:lpstr>
      <vt:lpstr>PowerPoint Presentation</vt:lpstr>
      <vt:lpstr>PowerPoint Presentation</vt:lpstr>
      <vt:lpstr>THOUSANDS OF PROVIDERS in our provider network</vt:lpstr>
      <vt:lpstr>Connect with us!</vt:lpstr>
      <vt:lpstr>PowerPoint Presentation</vt:lpstr>
      <vt:lpstr>WHY CHOOSE HEALTHCHOICE?</vt:lpstr>
      <vt:lpstr>WHICH PLAN IS RIGHT FOR YOU AND YOUR FAMILY? Tobacco-free plans </vt:lpstr>
      <vt:lpstr>ALTERNATIVE HEALTHCHOICE PLANS Tobacco Users </vt:lpstr>
      <vt:lpstr>PowerPoint Presentation</vt:lpstr>
      <vt:lpstr>PowerPoint Presentation</vt:lpstr>
      <vt:lpstr>PowerPoint Presentation</vt:lpstr>
      <vt:lpstr>Pharmacy benefits – all plans</vt:lpstr>
      <vt:lpstr>PowerPoint Presentation</vt:lpstr>
      <vt:lpstr>CARE Programs</vt:lpstr>
      <vt:lpstr>CARE Programs</vt:lpstr>
      <vt:lpstr>Tobacco-free attestation</vt:lpstr>
      <vt:lpstr>HealthChoiceOK.com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Plan Presentations</dc:title>
  <dc:subject>2026 health plan information</dc:subject>
  <dc:creator>Mechele Berry</dc:creator>
  <cp:keywords>state; oklahoma; omes; ebd; open; enrollment; plan; presentation</cp:keywords>
  <cp:lastModifiedBy>Jake Lowrey</cp:lastModifiedBy>
  <cp:revision>4</cp:revision>
  <dcterms:created xsi:type="dcterms:W3CDTF">2022-09-28T13:33:25Z</dcterms:created>
  <dcterms:modified xsi:type="dcterms:W3CDTF">2025-09-25T19:40:51Z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0x010100A85F8FCF45E6084199B4E9B80032252F</vt:lpwstr>
  </property>
  <property fmtid="{D5CDD505-2E9C-101B-9397-08002B2CF9AE}" pid="3" name="MediaServiceImageTags">
    <vt:lpwstr/>
  </property>
  <property fmtid="{D5CDD505-2E9C-101B-9397-08002B2CF9AE}" pid="4" name="Language">
    <vt:lpwstr>English</vt:lpwstr>
  </property>
</Properties>
</file>