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5.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6.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7.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8.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9.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0.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1.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2.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3.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14.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15.xml" ContentType="application/vnd.openxmlformats-officedocument.theme+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2" r:id="rId10"/>
    <p:sldMasterId id="2147483704" r:id="rId11"/>
    <p:sldMasterId id="2147483720" r:id="rId12"/>
    <p:sldMasterId id="2147483838" r:id="rId13"/>
    <p:sldMasterId id="2147483871" r:id="rId14"/>
    <p:sldMasterId id="2147483982" r:id="rId15"/>
    <p:sldMasterId id="2147484011" r:id="rId16"/>
    <p:sldMasterId id="2147484085" r:id="rId17"/>
    <p:sldMasterId id="2147484094" r:id="rId18"/>
    <p:sldMasterId id="2147484106" r:id="rId19"/>
    <p:sldMasterId id="2147484113" r:id="rId20"/>
    <p:sldMasterId id="2147484122" r:id="rId21"/>
    <p:sldMasterId id="2147484126" r:id="rId22"/>
    <p:sldMasterId id="2147484146" r:id="rId23"/>
    <p:sldMasterId id="2147484208" r:id="rId24"/>
    <p:sldMasterId id="2147484225" r:id="rId25"/>
  </p:sldMasterIdLst>
  <p:notesMasterIdLst>
    <p:notesMasterId r:id="rId79"/>
  </p:notesMasterIdLst>
  <p:sldIdLst>
    <p:sldId id="259" r:id="rId26"/>
    <p:sldId id="2147472585" r:id="rId27"/>
    <p:sldId id="2147472558" r:id="rId28"/>
    <p:sldId id="2147472559" r:id="rId29"/>
    <p:sldId id="2147472720" r:id="rId30"/>
    <p:sldId id="2147472721" r:id="rId31"/>
    <p:sldId id="2147472722" r:id="rId32"/>
    <p:sldId id="2147472723" r:id="rId33"/>
    <p:sldId id="2147472724" r:id="rId34"/>
    <p:sldId id="2147472725" r:id="rId35"/>
    <p:sldId id="429" r:id="rId36"/>
    <p:sldId id="386" r:id="rId37"/>
    <p:sldId id="387" r:id="rId38"/>
    <p:sldId id="428" r:id="rId39"/>
    <p:sldId id="431" r:id="rId40"/>
    <p:sldId id="2147472726" r:id="rId41"/>
    <p:sldId id="403" r:id="rId42"/>
    <p:sldId id="432" r:id="rId43"/>
    <p:sldId id="427" r:id="rId44"/>
    <p:sldId id="2147472727" r:id="rId45"/>
    <p:sldId id="2147472624" r:id="rId46"/>
    <p:sldId id="2147472625" r:id="rId47"/>
    <p:sldId id="2147472626" r:id="rId48"/>
    <p:sldId id="2147472627" r:id="rId49"/>
    <p:sldId id="2147472628" r:id="rId50"/>
    <p:sldId id="2147472629" r:id="rId51"/>
    <p:sldId id="2147472630" r:id="rId52"/>
    <p:sldId id="2147472631" r:id="rId53"/>
    <p:sldId id="2147472632" r:id="rId54"/>
    <p:sldId id="2147472633" r:id="rId55"/>
    <p:sldId id="2147472634" r:id="rId56"/>
    <p:sldId id="2147472635" r:id="rId57"/>
    <p:sldId id="2147472636" r:id="rId58"/>
    <p:sldId id="2147472637" r:id="rId59"/>
    <p:sldId id="696" r:id="rId60"/>
    <p:sldId id="920" r:id="rId61"/>
    <p:sldId id="300" r:id="rId62"/>
    <p:sldId id="892" r:id="rId63"/>
    <p:sldId id="901" r:id="rId64"/>
    <p:sldId id="971" r:id="rId65"/>
    <p:sldId id="916" r:id="rId66"/>
    <p:sldId id="351" r:id="rId67"/>
    <p:sldId id="908" r:id="rId68"/>
    <p:sldId id="943" r:id="rId69"/>
    <p:sldId id="2147472638" r:id="rId70"/>
    <p:sldId id="2147472541" r:id="rId71"/>
    <p:sldId id="607" r:id="rId72"/>
    <p:sldId id="297" r:id="rId73"/>
    <p:sldId id="2147472540" r:id="rId74"/>
    <p:sldId id="2147472639" r:id="rId75"/>
    <p:sldId id="2147472575" r:id="rId76"/>
    <p:sldId id="323" r:id="rId77"/>
    <p:sldId id="2147472542" r:id="rId7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1ED0017-DAFE-F898-43D4-6308984F2AFA}" name="Amy Southall" initials="AS" userId="S::Amy.Southall@omes.ok.gov::9a3b6382-be62-4e5c-bac7-50d1911e74ec" providerId="AD"/>
  <p188:author id="{8C331C97-67B7-EBEF-9BBD-B024279FD10C}" name="Joaquin Selva" initials="JS" userId="S::Joaquin.Selva@omes.ok.gov::95d1e70e-b042-4208-98f9-c392e614788a" providerId="AD"/>
  <p188:author id="{5D48CBDC-9049-161F-E256-5ADFBA50F79A}" name="Debra Baker" initials="DB" userId="S::Debra.Baker@omes.ok.gov::73efe0d2-9c84-44c5-87af-dce1fdd246f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xml"/><Relationship Id="rId21" Type="http://schemas.openxmlformats.org/officeDocument/2006/relationships/slideMaster" Target="slideMasters/slideMaster12.xml"/><Relationship Id="rId42" Type="http://schemas.openxmlformats.org/officeDocument/2006/relationships/slide" Target="slides/slide17.xml"/><Relationship Id="rId47" Type="http://schemas.openxmlformats.org/officeDocument/2006/relationships/slide" Target="slides/slide22.xml"/><Relationship Id="rId63" Type="http://schemas.openxmlformats.org/officeDocument/2006/relationships/slide" Target="slides/slide38.xml"/><Relationship Id="rId68" Type="http://schemas.openxmlformats.org/officeDocument/2006/relationships/slide" Target="slides/slide43.xml"/><Relationship Id="rId84" Type="http://schemas.microsoft.com/office/2018/10/relationships/authors" Target="authors.xml"/><Relationship Id="rId16" Type="http://schemas.openxmlformats.org/officeDocument/2006/relationships/slideMaster" Target="slideMasters/slideMaster7.xml"/><Relationship Id="rId11" Type="http://schemas.openxmlformats.org/officeDocument/2006/relationships/slideMaster" Target="slideMasters/slideMaster2.xml"/><Relationship Id="rId32" Type="http://schemas.openxmlformats.org/officeDocument/2006/relationships/slide" Target="slides/slide7.xml"/><Relationship Id="rId37" Type="http://schemas.openxmlformats.org/officeDocument/2006/relationships/slide" Target="slides/slide12.xml"/><Relationship Id="rId53" Type="http://schemas.openxmlformats.org/officeDocument/2006/relationships/slide" Target="slides/slide28.xml"/><Relationship Id="rId58" Type="http://schemas.openxmlformats.org/officeDocument/2006/relationships/slide" Target="slides/slide33.xml"/><Relationship Id="rId74" Type="http://schemas.openxmlformats.org/officeDocument/2006/relationships/slide" Target="slides/slide49.xml"/><Relationship Id="rId79" Type="http://schemas.openxmlformats.org/officeDocument/2006/relationships/notesMaster" Target="notesMasters/notesMaster1.xml"/><Relationship Id="rId5" Type="http://schemas.openxmlformats.org/officeDocument/2006/relationships/customXml" Target="../customXml/item5.xml"/><Relationship Id="rId61" Type="http://schemas.openxmlformats.org/officeDocument/2006/relationships/slide" Target="slides/slide36.xml"/><Relationship Id="rId82" Type="http://schemas.openxmlformats.org/officeDocument/2006/relationships/theme" Target="theme/theme1.xml"/><Relationship Id="rId19" Type="http://schemas.openxmlformats.org/officeDocument/2006/relationships/slideMaster" Target="slideMasters/slideMaster10.xml"/><Relationship Id="rId14" Type="http://schemas.openxmlformats.org/officeDocument/2006/relationships/slideMaster" Target="slideMasters/slideMaster5.xml"/><Relationship Id="rId22" Type="http://schemas.openxmlformats.org/officeDocument/2006/relationships/slideMaster" Target="slideMasters/slideMaster13.xml"/><Relationship Id="rId27" Type="http://schemas.openxmlformats.org/officeDocument/2006/relationships/slide" Target="slides/slide2.xml"/><Relationship Id="rId30" Type="http://schemas.openxmlformats.org/officeDocument/2006/relationships/slide" Target="slides/slide5.xml"/><Relationship Id="rId35" Type="http://schemas.openxmlformats.org/officeDocument/2006/relationships/slide" Target="slides/slide10.xml"/><Relationship Id="rId43" Type="http://schemas.openxmlformats.org/officeDocument/2006/relationships/slide" Target="slides/slide18.xml"/><Relationship Id="rId48" Type="http://schemas.openxmlformats.org/officeDocument/2006/relationships/slide" Target="slides/slide23.xml"/><Relationship Id="rId56" Type="http://schemas.openxmlformats.org/officeDocument/2006/relationships/slide" Target="slides/slide31.xml"/><Relationship Id="rId64" Type="http://schemas.openxmlformats.org/officeDocument/2006/relationships/slide" Target="slides/slide39.xml"/><Relationship Id="rId69" Type="http://schemas.openxmlformats.org/officeDocument/2006/relationships/slide" Target="slides/slide44.xml"/><Relationship Id="rId77" Type="http://schemas.openxmlformats.org/officeDocument/2006/relationships/slide" Target="slides/slide52.xml"/><Relationship Id="rId8" Type="http://schemas.openxmlformats.org/officeDocument/2006/relationships/customXml" Target="../customXml/item8.xml"/><Relationship Id="rId51" Type="http://schemas.openxmlformats.org/officeDocument/2006/relationships/slide" Target="slides/slide26.xml"/><Relationship Id="rId72" Type="http://schemas.openxmlformats.org/officeDocument/2006/relationships/slide" Target="slides/slide47.xml"/><Relationship Id="rId80"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Master" Target="slideMasters/slideMaster3.xml"/><Relationship Id="rId17" Type="http://schemas.openxmlformats.org/officeDocument/2006/relationships/slideMaster" Target="slideMasters/slideMaster8.xml"/><Relationship Id="rId25" Type="http://schemas.openxmlformats.org/officeDocument/2006/relationships/slideMaster" Target="slideMasters/slideMaster16.xml"/><Relationship Id="rId33" Type="http://schemas.openxmlformats.org/officeDocument/2006/relationships/slide" Target="slides/slide8.xml"/><Relationship Id="rId38" Type="http://schemas.openxmlformats.org/officeDocument/2006/relationships/slide" Target="slides/slide13.xml"/><Relationship Id="rId46" Type="http://schemas.openxmlformats.org/officeDocument/2006/relationships/slide" Target="slides/slide21.xml"/><Relationship Id="rId59" Type="http://schemas.openxmlformats.org/officeDocument/2006/relationships/slide" Target="slides/slide34.xml"/><Relationship Id="rId67" Type="http://schemas.openxmlformats.org/officeDocument/2006/relationships/slide" Target="slides/slide42.xml"/><Relationship Id="rId20" Type="http://schemas.openxmlformats.org/officeDocument/2006/relationships/slideMaster" Target="slideMasters/slideMaster11.xml"/><Relationship Id="rId41" Type="http://schemas.openxmlformats.org/officeDocument/2006/relationships/slide" Target="slides/slide16.xml"/><Relationship Id="rId54" Type="http://schemas.openxmlformats.org/officeDocument/2006/relationships/slide" Target="slides/slide29.xml"/><Relationship Id="rId62" Type="http://schemas.openxmlformats.org/officeDocument/2006/relationships/slide" Target="slides/slide37.xml"/><Relationship Id="rId70" Type="http://schemas.openxmlformats.org/officeDocument/2006/relationships/slide" Target="slides/slide45.xml"/><Relationship Id="rId75" Type="http://schemas.openxmlformats.org/officeDocument/2006/relationships/slide" Target="slides/slide50.xml"/><Relationship Id="rId8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Master" Target="slideMasters/slideMaster6.xml"/><Relationship Id="rId23" Type="http://schemas.openxmlformats.org/officeDocument/2006/relationships/slideMaster" Target="slideMasters/slideMaster14.xml"/><Relationship Id="rId28" Type="http://schemas.openxmlformats.org/officeDocument/2006/relationships/slide" Target="slides/slide3.xml"/><Relationship Id="rId36" Type="http://schemas.openxmlformats.org/officeDocument/2006/relationships/slide" Target="slides/slide11.xml"/><Relationship Id="rId49" Type="http://schemas.openxmlformats.org/officeDocument/2006/relationships/slide" Target="slides/slide24.xml"/><Relationship Id="rId57" Type="http://schemas.openxmlformats.org/officeDocument/2006/relationships/slide" Target="slides/slide32.xml"/><Relationship Id="rId10" Type="http://schemas.openxmlformats.org/officeDocument/2006/relationships/slideMaster" Target="slideMasters/slideMaster1.xml"/><Relationship Id="rId31" Type="http://schemas.openxmlformats.org/officeDocument/2006/relationships/slide" Target="slides/slide6.xml"/><Relationship Id="rId44" Type="http://schemas.openxmlformats.org/officeDocument/2006/relationships/slide" Target="slides/slide19.xml"/><Relationship Id="rId52" Type="http://schemas.openxmlformats.org/officeDocument/2006/relationships/slide" Target="slides/slide27.xml"/><Relationship Id="rId60" Type="http://schemas.openxmlformats.org/officeDocument/2006/relationships/slide" Target="slides/slide35.xml"/><Relationship Id="rId65" Type="http://schemas.openxmlformats.org/officeDocument/2006/relationships/slide" Target="slides/slide40.xml"/><Relationship Id="rId73" Type="http://schemas.openxmlformats.org/officeDocument/2006/relationships/slide" Target="slides/slide48.xml"/><Relationship Id="rId78" Type="http://schemas.openxmlformats.org/officeDocument/2006/relationships/slide" Target="slides/slide53.xml"/><Relationship Id="rId81"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customXml" Target="../customXml/item9.xml"/><Relationship Id="rId13" Type="http://schemas.openxmlformats.org/officeDocument/2006/relationships/slideMaster" Target="slideMasters/slideMaster4.xml"/><Relationship Id="rId18" Type="http://schemas.openxmlformats.org/officeDocument/2006/relationships/slideMaster" Target="slideMasters/slideMaster9.xml"/><Relationship Id="rId39" Type="http://schemas.openxmlformats.org/officeDocument/2006/relationships/slide" Target="slides/slide14.xml"/><Relationship Id="rId34" Type="http://schemas.openxmlformats.org/officeDocument/2006/relationships/slide" Target="slides/slide9.xml"/><Relationship Id="rId50" Type="http://schemas.openxmlformats.org/officeDocument/2006/relationships/slide" Target="slides/slide25.xml"/><Relationship Id="rId55" Type="http://schemas.openxmlformats.org/officeDocument/2006/relationships/slide" Target="slides/slide30.xml"/><Relationship Id="rId76" Type="http://schemas.openxmlformats.org/officeDocument/2006/relationships/slide" Target="slides/slide51.xml"/><Relationship Id="rId7" Type="http://schemas.openxmlformats.org/officeDocument/2006/relationships/customXml" Target="../customXml/item7.xml"/><Relationship Id="rId71" Type="http://schemas.openxmlformats.org/officeDocument/2006/relationships/slide" Target="slides/slide46.xml"/><Relationship Id="rId2" Type="http://schemas.openxmlformats.org/officeDocument/2006/relationships/customXml" Target="../customXml/item2.xml"/><Relationship Id="rId29" Type="http://schemas.openxmlformats.org/officeDocument/2006/relationships/slide" Target="slides/slide4.xml"/><Relationship Id="rId24" Type="http://schemas.openxmlformats.org/officeDocument/2006/relationships/slideMaster" Target="slideMasters/slideMaster15.xml"/><Relationship Id="rId40" Type="http://schemas.openxmlformats.org/officeDocument/2006/relationships/slide" Target="slides/slide15.xml"/><Relationship Id="rId45" Type="http://schemas.openxmlformats.org/officeDocument/2006/relationships/slide" Target="slides/slide20.xml"/><Relationship Id="rId66" Type="http://schemas.openxmlformats.org/officeDocument/2006/relationships/slide" Target="slides/slide4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E5BE33-505D-468F-BA9E-C8AE7015306E}" type="datetimeFigureOut">
              <a:rPr lang="en-US" smtClean="0"/>
              <a:t>9/25/2025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EDF346-3E00-4584-BC25-C4D4927EB480}" type="slidenum">
              <a:rPr lang="en-US" smtClean="0"/>
              <a:t>‹#›</a:t>
            </a:fld>
            <a:endParaRPr lang="en-US"/>
          </a:p>
        </p:txBody>
      </p:sp>
    </p:spTree>
    <p:extLst>
      <p:ext uri="{BB962C8B-B14F-4D97-AF65-F5344CB8AC3E}">
        <p14:creationId xmlns:p14="http://schemas.microsoft.com/office/powerpoint/2010/main" val="23237540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EDF346-3E00-4584-BC25-C4D4927EB480}" type="slidenum">
              <a:rPr lang="en-US" smtClean="0"/>
              <a:t>1</a:t>
            </a:fld>
            <a:endParaRPr lang="en-US"/>
          </a:p>
        </p:txBody>
      </p:sp>
    </p:spTree>
    <p:extLst>
      <p:ext uri="{BB962C8B-B14F-4D97-AF65-F5344CB8AC3E}">
        <p14:creationId xmlns:p14="http://schemas.microsoft.com/office/powerpoint/2010/main" val="457194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bwMode="auto">
          <a:xfrm>
            <a:off x="457200" y="693738"/>
            <a:ext cx="6159500" cy="3465512"/>
          </a:xfrm>
          <a:solidFill>
            <a:srgbClr val="FFFFFF"/>
          </a:solidFill>
          <a:ln>
            <a:solidFill>
              <a:srgbClr val="000000"/>
            </a:solidFill>
            <a:miter lim="800000"/>
            <a:headEnd/>
            <a:tailEnd/>
          </a:ln>
        </p:spPr>
      </p:sp>
      <p:sp>
        <p:nvSpPr>
          <p:cNvPr id="39939" name="Rectangle 3"/>
          <p:cNvSpPr>
            <a:spLocks noGrp="1" noChangeArrowheads="1"/>
          </p:cNvSpPr>
          <p:nvPr>
            <p:ph type="body" idx="1"/>
          </p:nvPr>
        </p:nvSpPr>
        <p:spPr bwMode="auto">
          <a:xfrm>
            <a:off x="960438" y="4391025"/>
            <a:ext cx="5614987" cy="4616450"/>
          </a:xfrm>
          <a:solidFill>
            <a:srgbClr val="FFFFFF"/>
          </a:solidFill>
          <a:ln>
            <a:solidFill>
              <a:srgbClr val="000000"/>
            </a:solidFill>
            <a:miter lim="800000"/>
            <a:headEnd/>
            <a:tailEnd/>
          </a:ln>
        </p:spPr>
        <p:txBody>
          <a:bodyPr/>
          <a:lstStyle/>
          <a:p>
            <a:endParaRPr lang="en-US" altLang="en-US"/>
          </a:p>
        </p:txBody>
      </p:sp>
    </p:spTree>
    <p:extLst>
      <p:ext uri="{BB962C8B-B14F-4D97-AF65-F5344CB8AC3E}">
        <p14:creationId xmlns:p14="http://schemas.microsoft.com/office/powerpoint/2010/main" val="28895390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8"/>
        <p:cNvGrpSpPr/>
        <p:nvPr/>
      </p:nvGrpSpPr>
      <p:grpSpPr>
        <a:xfrm>
          <a:off x="0" y="0"/>
          <a:ext cx="0" cy="0"/>
          <a:chOff x="0" y="0"/>
          <a:chExt cx="0" cy="0"/>
        </a:xfrm>
      </p:grpSpPr>
      <p:sp>
        <p:nvSpPr>
          <p:cNvPr id="3049" name="Google Shape;3049;p241:notes"/>
          <p:cNvSpPr>
            <a:spLocks noGrp="1" noRot="1" noChangeAspect="1"/>
          </p:cNvSpPr>
          <p:nvPr>
            <p:ph type="sldImg" idx="2"/>
          </p:nvPr>
        </p:nvSpPr>
        <p:spPr>
          <a:xfrm>
            <a:off x="2311400" y="525463"/>
            <a:ext cx="4673600" cy="2628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050" name="Google Shape;3050;p241:notes"/>
          <p:cNvSpPr txBox="1">
            <a:spLocks noGrp="1"/>
          </p:cNvSpPr>
          <p:nvPr>
            <p:ph type="body" idx="1"/>
          </p:nvPr>
        </p:nvSpPr>
        <p:spPr>
          <a:xfrm>
            <a:off x="930275" y="3330575"/>
            <a:ext cx="7435850" cy="3154363"/>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a:solidFill>
                  <a:srgbClr val="000000"/>
                </a:solidFill>
                <a:latin typeface="Arial"/>
                <a:ea typeface="Arial"/>
                <a:cs typeface="Arial"/>
                <a:sym typeface="Arial"/>
              </a:rPr>
              <a:t>Thank you all for your time and I will be happy to answer any questions you may have.</a:t>
            </a:r>
            <a:endParaRPr/>
          </a:p>
          <a:p>
            <a:pPr marL="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3051" name="Google Shape;3051;p241:notes"/>
          <p:cNvSpPr txBox="1">
            <a:spLocks noGrp="1"/>
          </p:cNvSpPr>
          <p:nvPr>
            <p:ph type="sldNum" idx="12"/>
          </p:nvPr>
        </p:nvSpPr>
        <p:spPr>
          <a:xfrm>
            <a:off x="5265738" y="6657975"/>
            <a:ext cx="4029075" cy="350838"/>
          </a:xfrm>
          <a:prstGeom prst="rect">
            <a:avLst/>
          </a:prstGeom>
          <a:noFill/>
          <a:ln>
            <a:noFill/>
          </a:ln>
        </p:spPr>
        <p:txBody>
          <a:bodyPr spcFirstLastPara="1" wrap="square" lIns="93175" tIns="46575" rIns="93175" bIns="46575" anchor="b" anchorCtr="0">
            <a:noAutofit/>
          </a:bodyPr>
          <a:lstStyle/>
          <a:p>
            <a:pPr marL="0" marR="0" lvl="0" indent="0" algn="r" defTabSz="457200" rtl="0" eaLnBrk="1" fontAlgn="auto" latinLnBrk="0" hangingPunct="1">
              <a:lnSpc>
                <a:spcPct val="100000"/>
              </a:lnSpc>
              <a:spcBef>
                <a:spcPts val="0"/>
              </a:spcBef>
              <a:spcAft>
                <a:spcPts val="0"/>
              </a:spcAft>
              <a:buClrTx/>
              <a:buSzPts val="1000"/>
              <a:buFontTx/>
              <a:buNone/>
              <a:tabLst/>
              <a:defRPr/>
            </a:pPr>
            <a:fld id="{00000000-1234-1234-1234-123412341234}" type="slidenum">
              <a:rPr kumimoji="0" lang="en-US" sz="1000" b="0" i="0" u="none" strike="noStrike" kern="1200" cap="none" spc="0" normalizeH="0" baseline="0" noProof="0">
                <a:ln>
                  <a:noFill/>
                </a:ln>
                <a:solidFill>
                  <a:prstClr val="black"/>
                </a:solidFill>
                <a:effectLst/>
                <a:uLnTx/>
                <a:uFillTx/>
                <a:latin typeface="Arial"/>
                <a:ea typeface="Arial"/>
                <a:cs typeface="Arial"/>
                <a:sym typeface="Arial"/>
              </a:rPr>
              <a:pPr marL="0" marR="0" lvl="0" indent="0" algn="r" defTabSz="457200" rtl="0" eaLnBrk="1" fontAlgn="auto" latinLnBrk="0" hangingPunct="1">
                <a:lnSpc>
                  <a:spcPct val="100000"/>
                </a:lnSpc>
                <a:spcBef>
                  <a:spcPts val="0"/>
                </a:spcBef>
                <a:spcAft>
                  <a:spcPts val="0"/>
                </a:spcAft>
                <a:buClrTx/>
                <a:buSzPts val="1000"/>
                <a:buFontTx/>
                <a:buNone/>
                <a:tabLst/>
                <a:defRPr/>
              </a:pPr>
              <a:t>42</a:t>
            </a:fld>
            <a:endParaRPr kumimoji="0" sz="1000" b="0" i="0" u="none" strike="noStrike" kern="1200" cap="none" spc="0" normalizeH="0" baseline="0" noProof="0">
              <a:ln>
                <a:noFill/>
              </a:ln>
              <a:solidFill>
                <a:prstClr val="black"/>
              </a:solidFill>
              <a:effectLst/>
              <a:uLnTx/>
              <a:uFillTx/>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8"/>
        <p:cNvGrpSpPr/>
        <p:nvPr/>
      </p:nvGrpSpPr>
      <p:grpSpPr>
        <a:xfrm>
          <a:off x="0" y="0"/>
          <a:ext cx="0" cy="0"/>
          <a:chOff x="0" y="0"/>
          <a:chExt cx="0" cy="0"/>
        </a:xfrm>
      </p:grpSpPr>
      <p:sp>
        <p:nvSpPr>
          <p:cNvPr id="3049" name="Google Shape;3049;p241:notes"/>
          <p:cNvSpPr>
            <a:spLocks noGrp="1" noRot="1" noChangeAspect="1"/>
          </p:cNvSpPr>
          <p:nvPr>
            <p:ph type="sldImg" idx="2"/>
          </p:nvPr>
        </p:nvSpPr>
        <p:spPr>
          <a:xfrm>
            <a:off x="2311400" y="525463"/>
            <a:ext cx="4673600" cy="2628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050" name="Google Shape;3050;p241:notes"/>
          <p:cNvSpPr txBox="1">
            <a:spLocks noGrp="1"/>
          </p:cNvSpPr>
          <p:nvPr>
            <p:ph type="body" idx="1"/>
          </p:nvPr>
        </p:nvSpPr>
        <p:spPr>
          <a:xfrm>
            <a:off x="930275" y="3330575"/>
            <a:ext cx="7435850" cy="3154363"/>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a:solidFill>
                  <a:srgbClr val="000000"/>
                </a:solidFill>
                <a:latin typeface="Arial"/>
                <a:ea typeface="Arial"/>
                <a:cs typeface="Arial"/>
                <a:sym typeface="Arial"/>
              </a:rPr>
              <a:t>Thank you all for your time and I will be happy to answer any questions you may have.</a:t>
            </a:r>
            <a:endParaRPr/>
          </a:p>
          <a:p>
            <a:pPr marL="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3051" name="Google Shape;3051;p241:notes"/>
          <p:cNvSpPr txBox="1">
            <a:spLocks noGrp="1"/>
          </p:cNvSpPr>
          <p:nvPr>
            <p:ph type="sldNum" idx="12"/>
          </p:nvPr>
        </p:nvSpPr>
        <p:spPr>
          <a:xfrm>
            <a:off x="5265738" y="6657975"/>
            <a:ext cx="4029075" cy="350838"/>
          </a:xfrm>
          <a:prstGeom prst="rect">
            <a:avLst/>
          </a:prstGeom>
          <a:noFill/>
          <a:ln>
            <a:noFill/>
          </a:ln>
        </p:spPr>
        <p:txBody>
          <a:bodyPr spcFirstLastPara="1" wrap="square" lIns="93175" tIns="46575" rIns="93175" bIns="46575" anchor="b" anchorCtr="0">
            <a:noAutofit/>
          </a:bodyPr>
          <a:lstStyle/>
          <a:p>
            <a:pPr marL="0" marR="0" lvl="0" indent="0" algn="r" defTabSz="457200" rtl="0" eaLnBrk="1" fontAlgn="auto" latinLnBrk="0" hangingPunct="1">
              <a:lnSpc>
                <a:spcPct val="100000"/>
              </a:lnSpc>
              <a:spcBef>
                <a:spcPts val="0"/>
              </a:spcBef>
              <a:spcAft>
                <a:spcPts val="0"/>
              </a:spcAft>
              <a:buClrTx/>
              <a:buSzPts val="1000"/>
              <a:buFontTx/>
              <a:buNone/>
              <a:tabLst/>
              <a:defRPr/>
            </a:pPr>
            <a:fld id="{00000000-1234-1234-1234-123412341234}" type="slidenum">
              <a:rPr kumimoji="0" lang="en-US" sz="1000" b="0" i="0" u="none" strike="noStrike" kern="1200" cap="none" spc="0" normalizeH="0" baseline="0" noProof="0">
                <a:ln>
                  <a:noFill/>
                </a:ln>
                <a:solidFill>
                  <a:prstClr val="black"/>
                </a:solidFill>
                <a:effectLst/>
                <a:uLnTx/>
                <a:uFillTx/>
                <a:latin typeface="Arial"/>
                <a:ea typeface="Arial"/>
                <a:cs typeface="Arial"/>
                <a:sym typeface="Arial"/>
              </a:rPr>
              <a:pPr marL="0" marR="0" lvl="0" indent="0" algn="r" defTabSz="457200" rtl="0" eaLnBrk="1" fontAlgn="auto" latinLnBrk="0" hangingPunct="1">
                <a:lnSpc>
                  <a:spcPct val="100000"/>
                </a:lnSpc>
                <a:spcBef>
                  <a:spcPts val="0"/>
                </a:spcBef>
                <a:spcAft>
                  <a:spcPts val="0"/>
                </a:spcAft>
                <a:buClrTx/>
                <a:buSzPts val="1000"/>
                <a:buFontTx/>
                <a:buNone/>
                <a:tabLst/>
                <a:defRPr/>
              </a:pPr>
              <a:t>43</a:t>
            </a:fld>
            <a:endParaRPr kumimoji="0" sz="1000" b="0" i="0" u="none" strike="noStrike" kern="1200" cap="none" spc="0" normalizeH="0" baseline="0" noProof="0">
              <a:ln>
                <a:noFill/>
              </a:ln>
              <a:solidFill>
                <a:prstClr val="black"/>
              </a:solidFill>
              <a:effectLst/>
              <a:uLnTx/>
              <a:uFillTx/>
              <a:latin typeface="Arial"/>
              <a:ea typeface="Arial"/>
              <a:cs typeface="Arial"/>
              <a:sym typeface="Arial"/>
            </a:endParaRPr>
          </a:p>
        </p:txBody>
      </p:sp>
    </p:spTree>
    <p:extLst>
      <p:ext uri="{BB962C8B-B14F-4D97-AF65-F5344CB8AC3E}">
        <p14:creationId xmlns:p14="http://schemas.microsoft.com/office/powerpoint/2010/main" val="41355643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7056F8-AFF9-EE3A-12DC-2CAB24BE34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78C24A-57CA-32FE-A18E-BD7B3D5082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EFFC6D-B5A1-A21B-A76A-2A044D1E687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D60C7D4-DE79-DCD4-5F16-F2EB7540E4E9}"/>
              </a:ext>
            </a:extLst>
          </p:cNvPr>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1ED1AF5-BC8F-ED48-8106-D364987D05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28996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E59AC3B-AEC5-9545-8657-AD7C74CAF8F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06792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400"/>
              </a:spcBef>
            </a:pPr>
            <a:r>
              <a:rPr lang="en-US" sz="1200"/>
              <a:t>Options for bullet #1</a:t>
            </a:r>
          </a:p>
          <a:p>
            <a:pPr>
              <a:spcBef>
                <a:spcPts val="400"/>
              </a:spcBef>
            </a:pPr>
            <a:r>
              <a:rPr lang="en-US" sz="1200"/>
              <a:t>[Preventive Max Waiver® which allows covered dental expenses for preventive services to not apply to the annual maximum]</a:t>
            </a:r>
          </a:p>
          <a:p>
            <a:pPr>
              <a:spcBef>
                <a:spcPts val="400"/>
              </a:spcBef>
            </a:pPr>
            <a:r>
              <a:rPr lang="en-US" sz="1200">
                <a:cs typeface="Calibri" panose="020F0502020204030204" pitchFamily="34" charset="0"/>
              </a:rPr>
              <a:t>[</a:t>
            </a:r>
            <a:r>
              <a:rPr lang="en-US" sz="1200">
                <a:effectLst/>
                <a:ea typeface="Calibri" panose="020F0502020204030204" pitchFamily="34" charset="0"/>
                <a:cs typeface="Arial" panose="020B0604020202020204" pitchFamily="34" charset="0"/>
              </a:rPr>
              <a:t>Preventive Rewards so you can get up to $</a:t>
            </a:r>
            <a:r>
              <a:rPr lang="en-US" sz="1200" i="1">
                <a:solidFill>
                  <a:srgbClr val="0000FF"/>
                </a:solidFill>
                <a:effectLst/>
                <a:ea typeface="Calibri" panose="020F0502020204030204" pitchFamily="34" charset="0"/>
                <a:cs typeface="Arial" panose="020B0604020202020204" pitchFamily="34" charset="0"/>
              </a:rPr>
              <a:t>&lt;PREVENTIVE REWARDS ACCOUNT MAXIMUM&gt; </a:t>
            </a:r>
            <a:r>
              <a:rPr lang="en-US" sz="1200">
                <a:effectLst/>
                <a:ea typeface="Calibri" panose="020F0502020204030204" pitchFamily="34" charset="0"/>
                <a:cs typeface="Arial" panose="020B0604020202020204" pitchFamily="34" charset="0"/>
              </a:rPr>
              <a:t>added to your annual maximum for the next year. The amount added is based on your paid claims for preventive services during the prior year.</a:t>
            </a:r>
            <a:r>
              <a:rPr lang="en-US" sz="1200">
                <a:cs typeface="Calibri" panose="020F0502020204030204" pitchFamily="34" charset="0"/>
              </a:rPr>
              <a:t>]</a:t>
            </a:r>
          </a:p>
          <a:p>
            <a:pPr>
              <a:spcBef>
                <a:spcPts val="400"/>
              </a:spcBef>
            </a:pPr>
            <a:r>
              <a:rPr lang="en-US" sz="1200">
                <a:cs typeface="Calibri" panose="020F0502020204030204" pitchFamily="34" charset="0"/>
              </a:rPr>
              <a:t>[RollMax which allows you to roll over a portion of your unused annual maximum for use the next year. </a:t>
            </a:r>
            <a:r>
              <a:rPr lang="en-US" sz="1200">
                <a:effectLst/>
                <a:ea typeface="Calibri" panose="020F0502020204030204" pitchFamily="34" charset="0"/>
                <a:cs typeface="Arial" panose="020B0604020202020204" pitchFamily="34" charset="0"/>
              </a:rPr>
              <a:t>When you have paid claims less than $</a:t>
            </a:r>
            <a:r>
              <a:rPr lang="en-US" sz="1200" i="1">
                <a:solidFill>
                  <a:srgbClr val="0000FF"/>
                </a:solidFill>
                <a:effectLst/>
                <a:ea typeface="Calibri" panose="020F0502020204030204" pitchFamily="34" charset="0"/>
                <a:cs typeface="Arial" panose="020B0604020202020204" pitchFamily="34" charset="0"/>
              </a:rPr>
              <a:t>&lt;ROLLMAX ROLLOVER LIMIT&gt;</a:t>
            </a:r>
            <a:r>
              <a:rPr lang="en-US" sz="1200">
                <a:effectLst/>
                <a:ea typeface="Calibri" panose="020F0502020204030204" pitchFamily="34" charset="0"/>
                <a:cs typeface="Arial" panose="020B0604020202020204" pitchFamily="34" charset="0"/>
              </a:rPr>
              <a:t> on dental services in a year, you can rollover $</a:t>
            </a:r>
            <a:r>
              <a:rPr lang="en-US" sz="1200" i="1">
                <a:solidFill>
                  <a:srgbClr val="0000FF"/>
                </a:solidFill>
                <a:effectLst/>
                <a:ea typeface="Calibri" panose="020F0502020204030204" pitchFamily="34" charset="0"/>
                <a:cs typeface="Arial" panose="020B0604020202020204" pitchFamily="34" charset="0"/>
              </a:rPr>
              <a:t>&lt;ROLLMAX ROLLOVER AMOUNT&gt;</a:t>
            </a:r>
            <a:r>
              <a:rPr lang="en-US" sz="1200">
                <a:effectLst/>
                <a:ea typeface="Calibri" panose="020F0502020204030204" pitchFamily="34" charset="0"/>
                <a:cs typeface="Arial" panose="020B0604020202020204" pitchFamily="34" charset="0"/>
              </a:rPr>
              <a:t> to next year. You can rollover unused dollars up to $</a:t>
            </a:r>
            <a:r>
              <a:rPr lang="en-US" sz="1200" i="1">
                <a:solidFill>
                  <a:srgbClr val="0000FF"/>
                </a:solidFill>
                <a:effectLst/>
                <a:ea typeface="Calibri" panose="020F0502020204030204" pitchFamily="34" charset="0"/>
                <a:cs typeface="Arial" panose="020B0604020202020204" pitchFamily="34" charset="0"/>
              </a:rPr>
              <a:t>&lt;ROLLMAX ACCOUNT MAXIMUM&gt;</a:t>
            </a:r>
            <a:r>
              <a:rPr lang="en-US" sz="1200">
                <a:effectLst/>
                <a:ea typeface="Calibri" panose="020F0502020204030204" pitchFamily="34" charset="0"/>
                <a:cs typeface="Arial" panose="020B0604020202020204" pitchFamily="34" charset="0"/>
              </a:rPr>
              <a:t> total over multiple years.</a:t>
            </a:r>
            <a:r>
              <a:rPr lang="en-US" sz="1200">
                <a:cs typeface="Calibri" panose="020F0502020204030204" pitchFamily="34" charset="0"/>
              </a:rPr>
              <a:t>]</a:t>
            </a:r>
          </a:p>
          <a:p>
            <a:pPr>
              <a:spcBef>
                <a:spcPts val="400"/>
              </a:spcBef>
            </a:pPr>
            <a:r>
              <a:rPr lang="en-US" sz="1200"/>
              <a:t>[Brite Solutions® </a:t>
            </a:r>
            <a:r>
              <a:rPr lang="en-US" sz="1200">
                <a:effectLst/>
                <a:ea typeface="Calibri" panose="020F0502020204030204" pitchFamily="34" charset="0"/>
                <a:cs typeface="Arial" panose="020B0604020202020204" pitchFamily="34" charset="0"/>
              </a:rPr>
              <a:t>which covers tooth-colored porcelain crowns on posterior teeth and bleaching is covered at 50% coinsurance with a $500 separate lifetime maximum.</a:t>
            </a:r>
            <a:r>
              <a:rPr lang="en-US" sz="1200"/>
              <a:t>]</a:t>
            </a:r>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1ED1AF5-BC8F-ED48-8106-D364987D05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53163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latin typeface="Arial" charset="0"/>
              </a:rPr>
              <a:t>You’ve built a great life. Protect it.</a:t>
            </a:r>
            <a:endParaRPr lang="en-US">
              <a:latin typeface="Arial" charset="0"/>
            </a:endParaRPr>
          </a:p>
          <a:p>
            <a:r>
              <a:rPr lang="en-US">
                <a:latin typeface="Arial" charset="0"/>
              </a:rPr>
              <a:t> </a:t>
            </a:r>
          </a:p>
          <a:p>
            <a:r>
              <a:rPr lang="en-US">
                <a:latin typeface="Arial" charset="0"/>
              </a:rPr>
              <a:t> </a:t>
            </a:r>
          </a:p>
          <a:p>
            <a:pPr lvl="0"/>
            <a:r>
              <a:rPr lang="en-US" b="1">
                <a:latin typeface="Arial" charset="0"/>
              </a:rPr>
              <a:t>REMINDER: </a:t>
            </a:r>
            <a:r>
              <a:rPr lang="en-US">
                <a:latin typeface="Arial" charset="0"/>
              </a:rPr>
              <a:t>Sign up when life insurance is first offered so you won’t have to answer medical questions and provide proof of good health. </a:t>
            </a:r>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59F3298-927A-4C5D-A43A-53DF68F5EFC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65423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703CFB-864C-48EB-9D55-206466ADFF5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052119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ECE3B9E-6574-462E-B6D1-39C8693FFF93}" type="slidenum">
              <a:rPr kumimoji="0" lang="en-US" altLang="en-US" sz="1200" b="0" i="0" u="none" strike="noStrike" kern="1200" cap="none" spc="0" normalizeH="0" baseline="0" noProof="0" smtClean="0">
                <a:ln>
                  <a:noFill/>
                </a:ln>
                <a:solidFill>
                  <a:prstClr val="black"/>
                </a:solidFill>
                <a:effectLst/>
                <a:uLnTx/>
                <a:uFillTx/>
                <a:latin typeface="Calibri" pitchFamily="-84" charset="0"/>
                <a:ea typeface="MS PGothic" pitchFamily="34" charset="-128"/>
                <a:cs typeface="Arial" charset="0"/>
              </a:rPr>
              <a:pPr marL="0" marR="0" lvl="0" indent="0" algn="r" defTabSz="4572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prstClr val="black"/>
              </a:solidFill>
              <a:effectLst/>
              <a:uLnTx/>
              <a:uFillTx/>
              <a:latin typeface="Calibri" pitchFamily="-84" charset="0"/>
              <a:ea typeface="MS PGothic" pitchFamily="34" charset="-128"/>
              <a:cs typeface="Arial" charset="0"/>
            </a:endParaRPr>
          </a:p>
        </p:txBody>
      </p:sp>
    </p:spTree>
    <p:extLst>
      <p:ext uri="{BB962C8B-B14F-4D97-AF65-F5344CB8AC3E}">
        <p14:creationId xmlns:p14="http://schemas.microsoft.com/office/powerpoint/2010/main" val="16427143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xfrm>
            <a:off x="406400" y="696913"/>
            <a:ext cx="6197600" cy="3486150"/>
          </a:xfrm>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eaLnBrk="1" hangingPunct="1">
              <a:defRPr/>
            </a:pPr>
            <a:endParaRPr lang="en-US" altLang="en-US">
              <a:latin typeface="Calibri" pitchFamily="34" charset="0"/>
              <a:ea typeface="ヒラギノ角ゴ Pro W3" pitchFamily="123" charset="-128"/>
              <a:cs typeface="Geneva" pitchFamily="123" charset="0"/>
            </a:endParaRPr>
          </a:p>
          <a:p>
            <a:pPr eaLnBrk="1" hangingPunct="1">
              <a:defRPr/>
            </a:pPr>
            <a:endParaRPr lang="en-US" altLang="en-US">
              <a:latin typeface="Calibri" pitchFamily="34" charset="0"/>
              <a:ea typeface="ヒラギノ角ゴ Pro W3" pitchFamily="123" charset="-128"/>
              <a:cs typeface="Geneva" pitchFamily="123" charset="0"/>
            </a:endParaRPr>
          </a:p>
          <a:p>
            <a:pPr eaLnBrk="1" hangingPunct="1">
              <a:defRPr/>
            </a:pPr>
            <a:endParaRPr lang="en-US" altLang="en-US">
              <a:latin typeface="Calibri" pitchFamily="34" charset="0"/>
              <a:ea typeface="ヒラギノ角ゴ Pro W3" pitchFamily="123" charset="-128"/>
              <a:cs typeface="Geneva" pitchFamily="123" charset="0"/>
            </a:endParaRP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rial" pitchFamily="34" charset="0"/>
                <a:ea typeface="ヒラギノ角ゴ Pro W3" pitchFamily="123" charset="-128"/>
              </a:defRPr>
            </a:lvl1pPr>
            <a:lvl2pPr marL="731731" indent="-281435" eaLnBrk="0" hangingPunct="0">
              <a:defRPr sz="2400">
                <a:solidFill>
                  <a:schemeClr val="tx1"/>
                </a:solidFill>
                <a:latin typeface="Arial" pitchFamily="34" charset="0"/>
                <a:ea typeface="ヒラギノ角ゴ Pro W3" pitchFamily="123" charset="-128"/>
              </a:defRPr>
            </a:lvl2pPr>
            <a:lvl3pPr marL="1125741" indent="-225148" eaLnBrk="0" hangingPunct="0">
              <a:defRPr sz="2400">
                <a:solidFill>
                  <a:schemeClr val="tx1"/>
                </a:solidFill>
                <a:latin typeface="Arial" pitchFamily="34" charset="0"/>
                <a:ea typeface="ヒラギノ角ゴ Pro W3" pitchFamily="123" charset="-128"/>
              </a:defRPr>
            </a:lvl3pPr>
            <a:lvl4pPr marL="1576037" indent="-225148" eaLnBrk="0" hangingPunct="0">
              <a:defRPr sz="2400">
                <a:solidFill>
                  <a:schemeClr val="tx1"/>
                </a:solidFill>
                <a:latin typeface="Arial" pitchFamily="34" charset="0"/>
                <a:ea typeface="ヒラギノ角ゴ Pro W3" pitchFamily="123" charset="-128"/>
              </a:defRPr>
            </a:lvl4pPr>
            <a:lvl5pPr marL="2026333" indent="-225148" eaLnBrk="0" hangingPunct="0">
              <a:defRPr sz="2400">
                <a:solidFill>
                  <a:schemeClr val="tx1"/>
                </a:solidFill>
                <a:latin typeface="Arial" pitchFamily="34" charset="0"/>
                <a:ea typeface="ヒラギノ角ゴ Pro W3" pitchFamily="123" charset="-128"/>
              </a:defRPr>
            </a:lvl5pPr>
            <a:lvl6pPr marL="2476630" indent="-225148" eaLnBrk="0" fontAlgn="base" hangingPunct="0">
              <a:spcBef>
                <a:spcPct val="0"/>
              </a:spcBef>
              <a:spcAft>
                <a:spcPct val="0"/>
              </a:spcAft>
              <a:defRPr sz="2400">
                <a:solidFill>
                  <a:schemeClr val="tx1"/>
                </a:solidFill>
                <a:latin typeface="Arial" pitchFamily="34" charset="0"/>
                <a:ea typeface="ヒラギノ角ゴ Pro W3" pitchFamily="123" charset="-128"/>
              </a:defRPr>
            </a:lvl6pPr>
            <a:lvl7pPr marL="2926926" indent="-225148" eaLnBrk="0" fontAlgn="base" hangingPunct="0">
              <a:spcBef>
                <a:spcPct val="0"/>
              </a:spcBef>
              <a:spcAft>
                <a:spcPct val="0"/>
              </a:spcAft>
              <a:defRPr sz="2400">
                <a:solidFill>
                  <a:schemeClr val="tx1"/>
                </a:solidFill>
                <a:latin typeface="Arial" pitchFamily="34" charset="0"/>
                <a:ea typeface="ヒラギノ角ゴ Pro W3" pitchFamily="123" charset="-128"/>
              </a:defRPr>
            </a:lvl7pPr>
            <a:lvl8pPr marL="3377222" indent="-225148" eaLnBrk="0" fontAlgn="base" hangingPunct="0">
              <a:spcBef>
                <a:spcPct val="0"/>
              </a:spcBef>
              <a:spcAft>
                <a:spcPct val="0"/>
              </a:spcAft>
              <a:defRPr sz="2400">
                <a:solidFill>
                  <a:schemeClr val="tx1"/>
                </a:solidFill>
                <a:latin typeface="Arial" pitchFamily="34" charset="0"/>
                <a:ea typeface="ヒラギノ角ゴ Pro W3" pitchFamily="123" charset="-128"/>
              </a:defRPr>
            </a:lvl8pPr>
            <a:lvl9pPr marL="3827518" indent="-225148" eaLnBrk="0" fontAlgn="base" hangingPunct="0">
              <a:spcBef>
                <a:spcPct val="0"/>
              </a:spcBef>
              <a:spcAft>
                <a:spcPct val="0"/>
              </a:spcAft>
              <a:defRPr sz="2400">
                <a:solidFill>
                  <a:schemeClr val="tx1"/>
                </a:solidFill>
                <a:latin typeface="Arial" pitchFamily="34" charset="0"/>
                <a:ea typeface="ヒラギノ角ゴ Pro W3" pitchFamily="123"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291AF0B9-BFE3-420D-8F8D-CD77D46B4BCA}" type="slidenum">
              <a:rPr kumimoji="0" lang="en-US" altLang="en-US" sz="1200" b="0" i="0" u="none" strike="noStrike" kern="1200" cap="none" spc="0" normalizeH="0" baseline="0" noProof="0">
                <a:ln>
                  <a:noFill/>
                </a:ln>
                <a:solidFill>
                  <a:prstClr val="black"/>
                </a:solidFill>
                <a:effectLst/>
                <a:uLnTx/>
                <a:uFillTx/>
                <a:latin typeface="Calibri" pitchFamily="34" charset="0"/>
                <a:ea typeface="ヒラギノ角ゴ Pro W3" pitchFamily="123" charset="-128"/>
                <a:cs typeface="Arial"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prstClr val="black"/>
              </a:solidFill>
              <a:effectLst/>
              <a:uLnTx/>
              <a:uFillTx/>
              <a:latin typeface="Calibri" pitchFamily="34" charset="0"/>
              <a:ea typeface="ヒラギノ角ゴ Pro W3" pitchFamily="123" charset="-128"/>
              <a:cs typeface="Arial" pitchFamily="34" charset="0"/>
            </a:endParaRPr>
          </a:p>
        </p:txBody>
      </p:sp>
    </p:spTree>
    <p:extLst>
      <p:ext uri="{BB962C8B-B14F-4D97-AF65-F5344CB8AC3E}">
        <p14:creationId xmlns:p14="http://schemas.microsoft.com/office/powerpoint/2010/main" val="16003919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9B75839A-1422-CD43-90E8-9C7C3B9D80C7}" type="slidenum">
              <a:rPr kumimoji="0" lang="en-US" sz="1200" b="0" i="0" u="none" strike="noStrike" kern="1200" cap="none" spc="0" normalizeH="0" baseline="0" noProof="0" smtClean="0">
                <a:ln>
                  <a:noFill/>
                </a:ln>
                <a:solidFill>
                  <a:prstClr val="black"/>
                </a:solidFill>
                <a:effectLst/>
                <a:uLnTx/>
                <a:uFillTx/>
                <a:latin typeface="Calibri" pitchFamily="-84" charset="0"/>
                <a:ea typeface="MS PGothic" pitchFamily="34" charset="-128"/>
                <a:cs typeface="Arial" charset="0"/>
              </a:rPr>
              <a:pPr marL="0" marR="0" lvl="0" indent="0" algn="r" defTabSz="4572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itchFamily="-84" charset="0"/>
              <a:ea typeface="MS PGothic" pitchFamily="34" charset="-128"/>
              <a:cs typeface="Arial" charset="0"/>
            </a:endParaRPr>
          </a:p>
        </p:txBody>
      </p:sp>
    </p:spTree>
    <p:extLst>
      <p:ext uri="{BB962C8B-B14F-4D97-AF65-F5344CB8AC3E}">
        <p14:creationId xmlns:p14="http://schemas.microsoft.com/office/powerpoint/2010/main" val="6892614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Rot="1" noChangeAspect="1" noChangeArrowheads="1" noTextEdit="1"/>
          </p:cNvSpPr>
          <p:nvPr>
            <p:ph type="sldImg"/>
          </p:nvPr>
        </p:nvSpPr>
        <p:spPr bwMode="auto">
          <a:xfrm>
            <a:off x="415925" y="698500"/>
            <a:ext cx="6192838" cy="3484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mv="urn:schemas-microsoft-com:mac:vml" xmlns:mc="http://schemas.openxmlformats.org/markup-compatibility/2006" xmlns="" val="1"/>
            </a:ext>
          </a:extLst>
        </p:spPr>
      </p:sp>
      <p:sp>
        <p:nvSpPr>
          <p:cNvPr id="40962" name="Rectangle 3"/>
          <p:cNvSpPr>
            <a:spLocks noGrp="1" noChangeArrowheads="1"/>
          </p:cNvSpPr>
          <p:nvPr>
            <p:ph type="body" idx="1"/>
          </p:nvPr>
        </p:nvSpPr>
        <p:spPr bwMode="auto">
          <a:xfrm>
            <a:off x="701040" y="4414177"/>
            <a:ext cx="5608320" cy="418338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b="0">
              <a:ea typeface="MS PGothic" charset="0"/>
              <a:cs typeface="MS PGothic" charset="0"/>
            </a:endParaRPr>
          </a:p>
        </p:txBody>
      </p:sp>
      <p:sp>
        <p:nvSpPr>
          <p:cNvPr id="40963" name="Rectangle 3"/>
          <p:cNvSpPr>
            <a:spLocks noChangeArrowheads="1"/>
          </p:cNvSpPr>
          <p:nvPr/>
        </p:nvSpPr>
        <p:spPr bwMode="auto">
          <a:xfrm>
            <a:off x="701040" y="5866739"/>
            <a:ext cx="5608320" cy="2900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557" tIns="46778" rIns="93557" bIns="46778"/>
          <a:lstStyle/>
          <a:p>
            <a:pPr marL="116472" marR="0" lvl="0" indent="-116472" algn="l" defTabSz="457200" rtl="0" eaLnBrk="0" fontAlgn="base" latinLnBrk="0" hangingPunct="0">
              <a:lnSpc>
                <a:spcPct val="100000"/>
              </a:lnSpc>
              <a:spcBef>
                <a:spcPct val="30000"/>
              </a:spcBef>
              <a:spcAft>
                <a:spcPct val="0"/>
              </a:spcAft>
              <a:buClrTx/>
              <a:buSzTx/>
              <a:buFontTx/>
              <a:buChar char="•"/>
              <a:tabLst/>
              <a:defRPr/>
            </a:pPr>
            <a:r>
              <a:rPr kumimoji="0" lang="en-US" sz="1200" b="0" i="0" u="none" strike="noStrike" kern="1200" cap="none" spc="0" normalizeH="0" baseline="0" noProof="0">
                <a:ln>
                  <a:noFill/>
                </a:ln>
                <a:solidFill>
                  <a:prstClr val="black"/>
                </a:solidFill>
                <a:effectLst/>
                <a:uLnTx/>
                <a:uFillTx/>
                <a:latin typeface="Arial"/>
                <a:ea typeface="MS PGothic" charset="0"/>
                <a:cs typeface="MS PGothic" charset="0"/>
              </a:rPr>
              <a:t>Each member of your family can choose their own network dentist. This is important when, for example, your child is away at school or your spouse needs to find a dentist near work.</a:t>
            </a:r>
          </a:p>
          <a:p>
            <a:pPr marL="116472" marR="0" lvl="0" indent="-116472" algn="l" defTabSz="457200" rtl="0" eaLnBrk="0" fontAlgn="base" latinLnBrk="0" hangingPunct="0">
              <a:lnSpc>
                <a:spcPct val="100000"/>
              </a:lnSpc>
              <a:spcBef>
                <a:spcPct val="30000"/>
              </a:spcBef>
              <a:spcAft>
                <a:spcPct val="0"/>
              </a:spcAft>
              <a:buClrTx/>
              <a:buSzTx/>
              <a:buFontTx/>
              <a:buChar char="•"/>
              <a:tabLst/>
              <a:defRPr/>
            </a:pPr>
            <a:r>
              <a:rPr kumimoji="0" lang="en-US" sz="1200" b="0" i="0" u="none" strike="noStrike" kern="1200" cap="none" spc="0" normalizeH="0" baseline="0" noProof="0">
                <a:ln>
                  <a:noFill/>
                </a:ln>
                <a:solidFill>
                  <a:prstClr val="black"/>
                </a:solidFill>
                <a:effectLst/>
                <a:uLnTx/>
                <a:uFillTx/>
                <a:latin typeface="Arial"/>
                <a:ea typeface="MS PGothic" charset="0"/>
                <a:cs typeface="MS PGothic" charset="0"/>
              </a:rPr>
              <a:t>Second opinions are covered.  Just call Customer Service and they</a:t>
            </a:r>
            <a:r>
              <a:rPr kumimoji="0" lang="ja-JP" altLang="en-US" sz="1200" b="0" i="0" u="none" strike="noStrike" kern="1200" cap="none" spc="0" normalizeH="0" baseline="0" noProof="0">
                <a:ln>
                  <a:noFill/>
                </a:ln>
                <a:solidFill>
                  <a:prstClr val="black"/>
                </a:solidFill>
                <a:effectLst/>
                <a:uLnTx/>
                <a:uFillTx/>
                <a:latin typeface="Arial"/>
                <a:ea typeface="MS PGothic" charset="0"/>
                <a:cs typeface="MS PGothic" charset="0"/>
              </a:rPr>
              <a:t>’</a:t>
            </a:r>
            <a:r>
              <a:rPr kumimoji="0" lang="en-US" altLang="ja-JP" sz="1200" b="0" i="0" u="none" strike="noStrike" kern="1200" cap="none" spc="0" normalizeH="0" baseline="0" noProof="0" err="1">
                <a:ln>
                  <a:noFill/>
                </a:ln>
                <a:solidFill>
                  <a:prstClr val="black"/>
                </a:solidFill>
                <a:effectLst/>
                <a:uLnTx/>
                <a:uFillTx/>
                <a:latin typeface="Arial"/>
                <a:ea typeface="MS PGothic" charset="0"/>
                <a:cs typeface="MS PGothic" charset="0"/>
              </a:rPr>
              <a:t>ll</a:t>
            </a:r>
            <a:r>
              <a:rPr kumimoji="0" lang="en-US" altLang="ja-JP" sz="1200" b="0" i="0" u="none" strike="noStrike" kern="1200" cap="none" spc="0" normalizeH="0" baseline="0" noProof="0">
                <a:ln>
                  <a:noFill/>
                </a:ln>
                <a:solidFill>
                  <a:prstClr val="black"/>
                </a:solidFill>
                <a:effectLst/>
                <a:uLnTx/>
                <a:uFillTx/>
                <a:latin typeface="Arial"/>
                <a:ea typeface="MS PGothic" charset="0"/>
                <a:cs typeface="MS PGothic" charset="0"/>
              </a:rPr>
              <a:t> help you make the arrangements.</a:t>
            </a:r>
          </a:p>
          <a:p>
            <a:pPr marL="116472" marR="0" lvl="0" indent="-116472" algn="l" defTabSz="457200" rtl="0" eaLnBrk="0" fontAlgn="base" latinLnBrk="0" hangingPunct="0">
              <a:lnSpc>
                <a:spcPct val="100000"/>
              </a:lnSpc>
              <a:spcBef>
                <a:spcPct val="30000"/>
              </a:spcBef>
              <a:spcAft>
                <a:spcPct val="0"/>
              </a:spcAft>
              <a:buClrTx/>
              <a:buSzTx/>
              <a:buFontTx/>
              <a:buChar char="•"/>
              <a:tabLst/>
              <a:defRPr/>
            </a:pPr>
            <a:r>
              <a:rPr kumimoji="0" lang="en-US" sz="1200" b="0" i="0" u="none" strike="noStrike" kern="1200" cap="none" spc="0" normalizeH="0" baseline="0" noProof="0">
                <a:ln>
                  <a:noFill/>
                </a:ln>
                <a:solidFill>
                  <a:prstClr val="black"/>
                </a:solidFill>
                <a:effectLst/>
                <a:uLnTx/>
                <a:uFillTx/>
                <a:latin typeface="Arial"/>
                <a:ea typeface="MS PGothic" charset="0"/>
                <a:cs typeface="MS PGothic" charset="0"/>
              </a:rPr>
              <a:t>If you</a:t>
            </a:r>
            <a:r>
              <a:rPr kumimoji="0" lang="ja-JP" altLang="en-US" sz="1200" b="0" i="0" u="none" strike="noStrike" kern="1200" cap="none" spc="0" normalizeH="0" baseline="0" noProof="0">
                <a:ln>
                  <a:noFill/>
                </a:ln>
                <a:solidFill>
                  <a:prstClr val="black"/>
                </a:solidFill>
                <a:effectLst/>
                <a:uLnTx/>
                <a:uFillTx/>
                <a:latin typeface="Arial"/>
                <a:ea typeface="MS PGothic" charset="0"/>
                <a:cs typeface="MS PGothic" charset="0"/>
              </a:rPr>
              <a:t>’</a:t>
            </a:r>
            <a:r>
              <a:rPr kumimoji="0" lang="en-US" altLang="ja-JP" sz="1200" b="0" i="0" u="none" strike="noStrike" kern="1200" cap="none" spc="0" normalizeH="0" baseline="0" noProof="0">
                <a:ln>
                  <a:noFill/>
                </a:ln>
                <a:solidFill>
                  <a:prstClr val="black"/>
                </a:solidFill>
                <a:effectLst/>
                <a:uLnTx/>
                <a:uFillTx/>
                <a:latin typeface="Arial"/>
                <a:ea typeface="MS PGothic" charset="0"/>
                <a:cs typeface="MS PGothic" charset="0"/>
              </a:rPr>
              <a:t>re in pain and need immediate care, call Customer Service for the name of a nearby network dentist.  If an emergency occurs after business hours or a network dentist </a:t>
            </a:r>
            <a:r>
              <a:rPr kumimoji="0" lang="en-US" altLang="ja-JP" sz="1200" b="0" i="0" u="none" strike="noStrike" kern="1200" cap="none" spc="0" normalizeH="0" baseline="0" noProof="0" err="1">
                <a:ln>
                  <a:noFill/>
                </a:ln>
                <a:solidFill>
                  <a:prstClr val="black"/>
                </a:solidFill>
                <a:effectLst/>
                <a:uLnTx/>
                <a:uFillTx/>
                <a:latin typeface="Arial"/>
                <a:ea typeface="MS PGothic" charset="0"/>
                <a:cs typeface="MS PGothic" charset="0"/>
              </a:rPr>
              <a:t>isn</a:t>
            </a:r>
            <a:r>
              <a:rPr kumimoji="0" lang="ja-JP" altLang="en-US" sz="1200" b="0" i="0" u="none" strike="noStrike" kern="1200" cap="none" spc="0" normalizeH="0" baseline="0" noProof="0">
                <a:ln>
                  <a:noFill/>
                </a:ln>
                <a:solidFill>
                  <a:prstClr val="black"/>
                </a:solidFill>
                <a:effectLst/>
                <a:uLnTx/>
                <a:uFillTx/>
                <a:latin typeface="Arial"/>
                <a:ea typeface="MS PGothic" charset="0"/>
                <a:cs typeface="MS PGothic" charset="0"/>
              </a:rPr>
              <a:t>’</a:t>
            </a:r>
            <a:r>
              <a:rPr kumimoji="0" lang="en-US" altLang="ja-JP" sz="1200" b="0" i="0" u="none" strike="noStrike" kern="1200" cap="none" spc="0" normalizeH="0" baseline="0" noProof="0">
                <a:ln>
                  <a:noFill/>
                </a:ln>
                <a:solidFill>
                  <a:prstClr val="black"/>
                </a:solidFill>
                <a:effectLst/>
                <a:uLnTx/>
                <a:uFillTx/>
                <a:latin typeface="Arial"/>
                <a:ea typeface="MS PGothic" charset="0"/>
                <a:cs typeface="MS PGothic" charset="0"/>
              </a:rPr>
              <a:t>t available, or you are out of the area, you can use any dentist. Cigna Dental will reimburse up to [$50] of your costs, less applicable patient charges. </a:t>
            </a:r>
            <a:r>
              <a:rPr kumimoji="0" lang="en-US" altLang="ja-JP" sz="1200" b="0" i="1" u="none" strike="noStrike" kern="1200" cap="none" spc="0" normalizeH="0" baseline="0" noProof="0">
                <a:ln>
                  <a:noFill/>
                </a:ln>
                <a:solidFill>
                  <a:prstClr val="black"/>
                </a:solidFill>
                <a:effectLst/>
                <a:uLnTx/>
                <a:uFillTx/>
                <a:latin typeface="Arial"/>
                <a:ea typeface="MS PGothic" charset="0"/>
                <a:cs typeface="MS PGothic" charset="0"/>
              </a:rPr>
              <a:t>Or, according to the group agreement/member booklet, e.g., Texas and Pennsylvania have no $ limit.</a:t>
            </a:r>
          </a:p>
          <a:p>
            <a:pPr marL="116472" marR="0" lvl="0" indent="-116472" algn="l" defTabSz="457200" rtl="0" eaLnBrk="0" fontAlgn="base" latinLnBrk="0" hangingPunct="0">
              <a:lnSpc>
                <a:spcPct val="100000"/>
              </a:lnSpc>
              <a:spcBef>
                <a:spcPct val="30000"/>
              </a:spcBef>
              <a:spcAft>
                <a:spcPct val="0"/>
              </a:spcAft>
              <a:buClrTx/>
              <a:buSzTx/>
              <a:buFontTx/>
              <a:buChar char="•"/>
              <a:tabLst/>
              <a:defRPr/>
            </a:pPr>
            <a:r>
              <a:rPr kumimoji="0" lang="en-US" sz="1200" b="0" i="0" u="none" strike="noStrike" kern="1200" cap="none" spc="0" normalizeH="0" baseline="0" noProof="0">
                <a:ln>
                  <a:noFill/>
                </a:ln>
                <a:solidFill>
                  <a:prstClr val="black"/>
                </a:solidFill>
                <a:effectLst/>
                <a:uLnTx/>
                <a:uFillTx/>
                <a:latin typeface="Arial"/>
                <a:ea typeface="MS PGothic" charset="0"/>
                <a:cs typeface="MS PGothic" charset="0"/>
              </a:rPr>
              <a:t>General Anesthesia/IV sedation is covered when medically necessary and performed by a participating oral surgeon or </a:t>
            </a:r>
            <a:r>
              <a:rPr kumimoji="0" lang="en-US" sz="1200" b="0" i="0" u="none" strike="noStrike" kern="1200" cap="none" spc="0" normalizeH="0" baseline="0" noProof="0" err="1">
                <a:ln>
                  <a:noFill/>
                </a:ln>
                <a:solidFill>
                  <a:prstClr val="black"/>
                </a:solidFill>
                <a:effectLst/>
                <a:uLnTx/>
                <a:uFillTx/>
                <a:latin typeface="Arial"/>
                <a:ea typeface="MS PGothic" charset="0"/>
                <a:cs typeface="MS PGothic" charset="0"/>
              </a:rPr>
              <a:t>periodontist</a:t>
            </a:r>
            <a:r>
              <a:rPr kumimoji="0" lang="en-US" sz="1200" b="0" i="0" u="none" strike="noStrike" kern="1200" cap="none" spc="0" normalizeH="0" baseline="0" noProof="0">
                <a:ln>
                  <a:noFill/>
                </a:ln>
                <a:solidFill>
                  <a:prstClr val="black"/>
                </a:solidFill>
                <a:effectLst/>
                <a:uLnTx/>
                <a:uFillTx/>
                <a:latin typeface="Arial"/>
                <a:ea typeface="MS PGothic" charset="0"/>
                <a:cs typeface="MS PGothic" charset="0"/>
              </a:rPr>
              <a:t>.</a:t>
            </a:r>
            <a:endParaRPr kumimoji="0" lang="en-US" sz="1200" b="1" i="1" u="none" strike="noStrike" kern="1200" cap="none" spc="0" normalizeH="0" baseline="0" noProof="0">
              <a:ln>
                <a:noFill/>
              </a:ln>
              <a:solidFill>
                <a:prstClr val="black"/>
              </a:solidFill>
              <a:effectLst/>
              <a:uLnTx/>
              <a:uFillTx/>
              <a:latin typeface="Arial"/>
              <a:ea typeface="MS PGothic" charset="0"/>
              <a:cs typeface="MS PGothic" charset="0"/>
            </a:endParaRPr>
          </a:p>
          <a:p>
            <a:pPr marL="116472" marR="0" lvl="0" indent="-116472" algn="l" defTabSz="4572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S PGothic" charset="0"/>
              <a:cs typeface="MS PGothic" charset="0"/>
            </a:endParaRPr>
          </a:p>
        </p:txBody>
      </p:sp>
    </p:spTree>
    <p:extLst>
      <p:ext uri="{BB962C8B-B14F-4D97-AF65-F5344CB8AC3E}">
        <p14:creationId xmlns:p14="http://schemas.microsoft.com/office/powerpoint/2010/main" val="35153697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Rot="1" noChangeAspect="1" noChangeArrowheads="1" noTextEdit="1"/>
          </p:cNvSpPr>
          <p:nvPr>
            <p:ph type="sldImg"/>
          </p:nvPr>
        </p:nvSpPr>
        <p:spPr bwMode="auto">
          <a:xfrm>
            <a:off x="415925" y="698500"/>
            <a:ext cx="6192838" cy="3484563"/>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9394" name="Rectangle 3"/>
          <p:cNvSpPr>
            <a:spLocks noGrp="1" noChangeArrowheads="1"/>
          </p:cNvSpPr>
          <p:nvPr>
            <p:ph type="body" idx="1"/>
          </p:nvPr>
        </p:nvSpPr>
        <p:spPr bwMode="auto">
          <a:xfrm>
            <a:off x="701040" y="4414177"/>
            <a:ext cx="5608320" cy="418338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ja-JP">
              <a:ea typeface="MS PGothic" charset="0"/>
              <a:cs typeface="MS PGothic" charset="0"/>
            </a:endParaRPr>
          </a:p>
        </p:txBody>
      </p:sp>
    </p:spTree>
    <p:extLst>
      <p:ext uri="{BB962C8B-B14F-4D97-AF65-F5344CB8AC3E}">
        <p14:creationId xmlns:p14="http://schemas.microsoft.com/office/powerpoint/2010/main" val="22349737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a:t>You do not need to meet your plan’s deductible to receive reimbursement for these</a:t>
            </a:r>
          </a:p>
          <a:p>
            <a:r>
              <a:rPr lang="en-US"/>
              <a:t>services. However, any reimbursement you receive will apply to and is subject to your</a:t>
            </a:r>
          </a:p>
          <a:p>
            <a:r>
              <a:rPr lang="en-US"/>
              <a:t>plan’s annual maximum</a:t>
            </a:r>
          </a:p>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9C36B4CE-32F7-F149-941B-035D344D54D7}" type="slidenum">
              <a:rPr kumimoji="0" lang="en-US" sz="1200" b="0" i="0" u="none" strike="noStrike" kern="1200" cap="none" spc="0" normalizeH="0" baseline="0" noProof="0" smtClean="0">
                <a:ln>
                  <a:noFill/>
                </a:ln>
                <a:solidFill>
                  <a:prstClr val="black"/>
                </a:solidFill>
                <a:effectLst/>
                <a:uLnTx/>
                <a:uFillTx/>
                <a:latin typeface="Calibri" pitchFamily="-84" charset="0"/>
                <a:ea typeface="MS PGothic" pitchFamily="34" charset="-128"/>
                <a:cs typeface="Arial" charset="0"/>
              </a:rPr>
              <a:pPr marL="0" marR="0" lvl="0" indent="0" algn="r" defTabSz="4572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itchFamily="-84" charset="0"/>
              <a:ea typeface="MS PGothic" pitchFamily="34" charset="-128"/>
              <a:cs typeface="Arial" charset="0"/>
            </a:endParaRPr>
          </a:p>
        </p:txBody>
      </p:sp>
    </p:spTree>
    <p:extLst>
      <p:ext uri="{BB962C8B-B14F-4D97-AF65-F5344CB8AC3E}">
        <p14:creationId xmlns:p14="http://schemas.microsoft.com/office/powerpoint/2010/main" val="39663988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9C36B4CE-32F7-F149-941B-035D344D54D7}" type="slidenum">
              <a:rPr kumimoji="0" lang="en-US" sz="1200" b="0" i="0" u="none" strike="noStrike" kern="1200" cap="none" spc="0" normalizeH="0" baseline="0" noProof="0" smtClean="0">
                <a:ln>
                  <a:noFill/>
                </a:ln>
                <a:solidFill>
                  <a:prstClr val="black"/>
                </a:solidFill>
                <a:effectLst/>
                <a:uLnTx/>
                <a:uFillTx/>
                <a:latin typeface="Calibri" pitchFamily="-84" charset="0"/>
                <a:ea typeface="MS PGothic" pitchFamily="34" charset="-128"/>
                <a:cs typeface="Arial" charset="0"/>
              </a:rPr>
              <a:pPr marL="0" marR="0" lvl="0" indent="0" algn="r" defTabSz="4572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itchFamily="-84" charset="0"/>
              <a:ea typeface="MS PGothic" pitchFamily="34" charset="-128"/>
              <a:cs typeface="Arial" charset="0"/>
            </a:endParaRPr>
          </a:p>
        </p:txBody>
      </p:sp>
    </p:spTree>
    <p:extLst>
      <p:ext uri="{BB962C8B-B14F-4D97-AF65-F5344CB8AC3E}">
        <p14:creationId xmlns:p14="http://schemas.microsoft.com/office/powerpoint/2010/main" val="37270188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41.png"/><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4.png"/><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4.png"/><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3.png"/><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14.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14.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14.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14.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14.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14.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14.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1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14.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14.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14.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14.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14.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14.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14.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14.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14.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1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14.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14.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14.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14.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14.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14.xml"/></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3.png"/><Relationship Id="rId1" Type="http://schemas.openxmlformats.org/officeDocument/2006/relationships/slideMaster" Target="../slideMasters/slideMaster14.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Master" Target="../slideMasters/slideMaster1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60.png"/><Relationship Id="rId1" Type="http://schemas.openxmlformats.org/officeDocument/2006/relationships/slideMaster" Target="../slideMasters/slideMaster1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2.png"/><Relationship Id="rId1" Type="http://schemas.openxmlformats.org/officeDocument/2006/relationships/slideMaster" Target="../slideMasters/slideMaster16.xml"/><Relationship Id="rId5" Type="http://schemas.openxmlformats.org/officeDocument/2006/relationships/image" Target="../media/image29.svg"/><Relationship Id="rId4" Type="http://schemas.openxmlformats.org/officeDocument/2006/relationships/image" Target="../media/image24.png"/></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Master" Target="../slideMasters/slideMaster5.xml"/><Relationship Id="rId6" Type="http://schemas.openxmlformats.org/officeDocument/2006/relationships/image" Target="../media/image17.emf"/><Relationship Id="rId5" Type="http://schemas.openxmlformats.org/officeDocument/2006/relationships/image" Target="../media/image16.emf"/><Relationship Id="rId4" Type="http://schemas.openxmlformats.org/officeDocument/2006/relationships/image" Target="../media/image15.emf"/></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Master" Target="../slideMasters/slideMaster5.xml"/><Relationship Id="rId6" Type="http://schemas.openxmlformats.org/officeDocument/2006/relationships/image" Target="../media/image21.emf"/><Relationship Id="rId5" Type="http://schemas.openxmlformats.org/officeDocument/2006/relationships/image" Target="../media/image20.emf"/><Relationship Id="rId4" Type="http://schemas.openxmlformats.org/officeDocument/2006/relationships/image" Target="../media/image14.emf"/></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2.png"/><Relationship Id="rId1" Type="http://schemas.openxmlformats.org/officeDocument/2006/relationships/slideMaster" Target="../slideMasters/slideMaster7.xml"/><Relationship Id="rId5" Type="http://schemas.openxmlformats.org/officeDocument/2006/relationships/image" Target="../media/image29.svg"/><Relationship Id="rId4" Type="http://schemas.openxmlformats.org/officeDocument/2006/relationships/image" Target="../media/image2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15084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6196845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2A97C3-0C61-DBBC-355D-894FDE4A7F74}"/>
              </a:ext>
            </a:extLst>
          </p:cNvPr>
          <p:cNvSpPr>
            <a:spLocks noGrp="1"/>
          </p:cNvSpPr>
          <p:nvPr>
            <p:ph type="dt" sz="half" idx="10"/>
          </p:nvPr>
        </p:nvSpPr>
        <p:spPr/>
        <p:txBody>
          <a:bodyPr/>
          <a:lstStyle/>
          <a:p>
            <a:fld id="{9E1169C0-17A7-7C4C-8D0B-42EFDD93262B}" type="datetimeFigureOut">
              <a:rPr lang="en-US" smtClean="0"/>
              <a:t>9/25/2025</a:t>
            </a:fld>
            <a:endParaRPr lang="en-US"/>
          </a:p>
        </p:txBody>
      </p:sp>
      <p:sp>
        <p:nvSpPr>
          <p:cNvPr id="3" name="Footer Placeholder 2">
            <a:extLst>
              <a:ext uri="{FF2B5EF4-FFF2-40B4-BE49-F238E27FC236}">
                <a16:creationId xmlns:a16="http://schemas.microsoft.com/office/drawing/2014/main" id="{0BB60B61-F434-51D3-568B-6F4A4B58A21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E594C9-CBF9-2454-FDD9-9B84729A0B7B}"/>
              </a:ext>
            </a:extLst>
          </p:cNvPr>
          <p:cNvSpPr>
            <a:spLocks noGrp="1"/>
          </p:cNvSpPr>
          <p:nvPr>
            <p:ph type="sldNum" sz="quarter" idx="12"/>
          </p:nvPr>
        </p:nvSpPr>
        <p:spPr/>
        <p:txBody>
          <a:bodyPr/>
          <a:lstStyle/>
          <a:p>
            <a:fld id="{77589679-F79C-2E41-B6D7-F2829FF8083C}" type="slidenum">
              <a:rPr lang="en-US" smtClean="0"/>
              <a:t>‹#›</a:t>
            </a:fld>
            <a:endParaRPr lang="en-US"/>
          </a:p>
        </p:txBody>
      </p:sp>
      <p:pic>
        <p:nvPicPr>
          <p:cNvPr id="6" name="Picture 5" descr="A white background with blue and white lines&#10;&#10;AI-generated content may be incorrect.">
            <a:extLst>
              <a:ext uri="{FF2B5EF4-FFF2-40B4-BE49-F238E27FC236}">
                <a16:creationId xmlns:a16="http://schemas.microsoft.com/office/drawing/2014/main" id="{37836D5E-0576-0DDD-5317-3C2A20D1D07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3896944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4FAF6-240E-4913-A2CD-1ED55CFD232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1A29A25-0ED9-4E03-8E33-2227711C1C5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0517A5D-0485-42E5-A384-0321A61B2300}"/>
              </a:ext>
            </a:extLst>
          </p:cNvPr>
          <p:cNvSpPr>
            <a:spLocks noGrp="1"/>
          </p:cNvSpPr>
          <p:nvPr>
            <p:ph type="dt" sz="half" idx="10"/>
          </p:nvPr>
        </p:nvSpPr>
        <p:spPr/>
        <p:txBody>
          <a:bodyPr/>
          <a:lstStyle/>
          <a:p>
            <a:fld id="{105F2CB4-96C6-46AA-B07A-6EFFF570296F}" type="datetimeFigureOut">
              <a:rPr lang="en-US" smtClean="0"/>
              <a:t>9/25/2025</a:t>
            </a:fld>
            <a:endParaRPr lang="en-US"/>
          </a:p>
        </p:txBody>
      </p:sp>
      <p:sp>
        <p:nvSpPr>
          <p:cNvPr id="5" name="Footer Placeholder 4">
            <a:extLst>
              <a:ext uri="{FF2B5EF4-FFF2-40B4-BE49-F238E27FC236}">
                <a16:creationId xmlns:a16="http://schemas.microsoft.com/office/drawing/2014/main" id="{349ACA43-5C8D-4882-9C9A-C276A19381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903CA7-CB5C-4792-95F5-312F7203EC87}"/>
              </a:ext>
            </a:extLst>
          </p:cNvPr>
          <p:cNvSpPr>
            <a:spLocks noGrp="1"/>
          </p:cNvSpPr>
          <p:nvPr>
            <p:ph type="sldNum" sz="quarter" idx="12"/>
          </p:nvPr>
        </p:nvSpPr>
        <p:spPr/>
        <p:txBody>
          <a:bodyPr/>
          <a:lstStyle/>
          <a:p>
            <a:fld id="{9B1BF644-4811-40F0-9476-ADA9A41162B8}" type="slidenum">
              <a:rPr lang="en-US" smtClean="0"/>
              <a:t>‹#›</a:t>
            </a:fld>
            <a:endParaRPr lang="en-US"/>
          </a:p>
        </p:txBody>
      </p:sp>
    </p:spTree>
    <p:extLst>
      <p:ext uri="{BB962C8B-B14F-4D97-AF65-F5344CB8AC3E}">
        <p14:creationId xmlns:p14="http://schemas.microsoft.com/office/powerpoint/2010/main" val="365868425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27566-054E-419F-8B13-7DB3564FDA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7E5A18-8269-4FAF-BB98-0D7055A9A25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D99B1F-565E-4258-B504-240158B0A68A}"/>
              </a:ext>
            </a:extLst>
          </p:cNvPr>
          <p:cNvSpPr>
            <a:spLocks noGrp="1"/>
          </p:cNvSpPr>
          <p:nvPr>
            <p:ph type="dt" sz="half" idx="10"/>
          </p:nvPr>
        </p:nvSpPr>
        <p:spPr/>
        <p:txBody>
          <a:bodyPr/>
          <a:lstStyle/>
          <a:p>
            <a:fld id="{105F2CB4-96C6-46AA-B07A-6EFFF570296F}" type="datetimeFigureOut">
              <a:rPr lang="en-US" smtClean="0"/>
              <a:t>9/25/2025</a:t>
            </a:fld>
            <a:endParaRPr lang="en-US"/>
          </a:p>
        </p:txBody>
      </p:sp>
      <p:sp>
        <p:nvSpPr>
          <p:cNvPr id="5" name="Footer Placeholder 4">
            <a:extLst>
              <a:ext uri="{FF2B5EF4-FFF2-40B4-BE49-F238E27FC236}">
                <a16:creationId xmlns:a16="http://schemas.microsoft.com/office/drawing/2014/main" id="{C004703E-0954-4EE8-B2EA-1A3ECDFCBA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C4023A-CBC8-4D72-819F-99E96FE969DE}"/>
              </a:ext>
            </a:extLst>
          </p:cNvPr>
          <p:cNvSpPr>
            <a:spLocks noGrp="1"/>
          </p:cNvSpPr>
          <p:nvPr>
            <p:ph type="sldNum" sz="quarter" idx="12"/>
          </p:nvPr>
        </p:nvSpPr>
        <p:spPr/>
        <p:txBody>
          <a:bodyPr/>
          <a:lstStyle/>
          <a:p>
            <a:fld id="{9B1BF644-4811-40F0-9476-ADA9A41162B8}" type="slidenum">
              <a:rPr lang="en-US" smtClean="0"/>
              <a:t>‹#›</a:t>
            </a:fld>
            <a:endParaRPr lang="en-US"/>
          </a:p>
        </p:txBody>
      </p:sp>
    </p:spTree>
    <p:extLst>
      <p:ext uri="{BB962C8B-B14F-4D97-AF65-F5344CB8AC3E}">
        <p14:creationId xmlns:p14="http://schemas.microsoft.com/office/powerpoint/2010/main" val="254562517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4A80B-BC0B-4970-8CDC-39E917A875E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87B8CDA-CB0B-41BE-97D2-8C20CF873A1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050567E-0D68-4F94-954C-BF89E7CBF5B8}"/>
              </a:ext>
            </a:extLst>
          </p:cNvPr>
          <p:cNvSpPr>
            <a:spLocks noGrp="1"/>
          </p:cNvSpPr>
          <p:nvPr>
            <p:ph type="dt" sz="half" idx="10"/>
          </p:nvPr>
        </p:nvSpPr>
        <p:spPr/>
        <p:txBody>
          <a:bodyPr/>
          <a:lstStyle/>
          <a:p>
            <a:fld id="{105F2CB4-96C6-46AA-B07A-6EFFF570296F}" type="datetimeFigureOut">
              <a:rPr lang="en-US" smtClean="0"/>
              <a:t>9/25/2025</a:t>
            </a:fld>
            <a:endParaRPr lang="en-US"/>
          </a:p>
        </p:txBody>
      </p:sp>
      <p:sp>
        <p:nvSpPr>
          <p:cNvPr id="5" name="Footer Placeholder 4">
            <a:extLst>
              <a:ext uri="{FF2B5EF4-FFF2-40B4-BE49-F238E27FC236}">
                <a16:creationId xmlns:a16="http://schemas.microsoft.com/office/drawing/2014/main" id="{BCEA8695-34E5-42D2-B56A-9F7D7C14E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570B70-5919-401E-BA93-9EF802D8D3A6}"/>
              </a:ext>
            </a:extLst>
          </p:cNvPr>
          <p:cNvSpPr>
            <a:spLocks noGrp="1"/>
          </p:cNvSpPr>
          <p:nvPr>
            <p:ph type="sldNum" sz="quarter" idx="12"/>
          </p:nvPr>
        </p:nvSpPr>
        <p:spPr/>
        <p:txBody>
          <a:bodyPr/>
          <a:lstStyle/>
          <a:p>
            <a:fld id="{9B1BF644-4811-40F0-9476-ADA9A41162B8}" type="slidenum">
              <a:rPr lang="en-US" smtClean="0"/>
              <a:t>‹#›</a:t>
            </a:fld>
            <a:endParaRPr lang="en-US"/>
          </a:p>
        </p:txBody>
      </p:sp>
    </p:spTree>
    <p:extLst>
      <p:ext uri="{BB962C8B-B14F-4D97-AF65-F5344CB8AC3E}">
        <p14:creationId xmlns:p14="http://schemas.microsoft.com/office/powerpoint/2010/main" val="331102245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C785C-D9C9-4960-BF4B-FB0FCF1A85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B5A7B0-345D-4E5C-8618-A704B47DDC2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844BF54-403A-4FD8-8D54-69605A3C64D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2CB4FB-C3EE-4B9A-A7BF-B6CF5C0EDC9D}"/>
              </a:ext>
            </a:extLst>
          </p:cNvPr>
          <p:cNvSpPr>
            <a:spLocks noGrp="1"/>
          </p:cNvSpPr>
          <p:nvPr>
            <p:ph type="dt" sz="half" idx="10"/>
          </p:nvPr>
        </p:nvSpPr>
        <p:spPr/>
        <p:txBody>
          <a:bodyPr/>
          <a:lstStyle/>
          <a:p>
            <a:fld id="{105F2CB4-96C6-46AA-B07A-6EFFF570296F}" type="datetimeFigureOut">
              <a:rPr lang="en-US" smtClean="0"/>
              <a:t>9/25/2025</a:t>
            </a:fld>
            <a:endParaRPr lang="en-US"/>
          </a:p>
        </p:txBody>
      </p:sp>
      <p:sp>
        <p:nvSpPr>
          <p:cNvPr id="6" name="Footer Placeholder 5">
            <a:extLst>
              <a:ext uri="{FF2B5EF4-FFF2-40B4-BE49-F238E27FC236}">
                <a16:creationId xmlns:a16="http://schemas.microsoft.com/office/drawing/2014/main" id="{F224BF2A-C817-4D5E-B123-F84D1F4FBB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FF7BA0-28BA-409E-AEC9-C91C4045806E}"/>
              </a:ext>
            </a:extLst>
          </p:cNvPr>
          <p:cNvSpPr>
            <a:spLocks noGrp="1"/>
          </p:cNvSpPr>
          <p:nvPr>
            <p:ph type="sldNum" sz="quarter" idx="12"/>
          </p:nvPr>
        </p:nvSpPr>
        <p:spPr/>
        <p:txBody>
          <a:bodyPr/>
          <a:lstStyle/>
          <a:p>
            <a:fld id="{9B1BF644-4811-40F0-9476-ADA9A41162B8}" type="slidenum">
              <a:rPr lang="en-US" smtClean="0"/>
              <a:t>‹#›</a:t>
            </a:fld>
            <a:endParaRPr lang="en-US"/>
          </a:p>
        </p:txBody>
      </p:sp>
    </p:spTree>
    <p:extLst>
      <p:ext uri="{BB962C8B-B14F-4D97-AF65-F5344CB8AC3E}">
        <p14:creationId xmlns:p14="http://schemas.microsoft.com/office/powerpoint/2010/main" val="22817691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F3AA0-568A-47C8-A2DD-C9860549E6D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6D9E0D8-0998-4C12-8231-7FF5EB9307B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5AF4D4B-0739-434B-8373-89002AA5FB1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D74AFAF-7C57-46B2-9791-A9A49B31620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5E0A5F4-4BB8-4DB3-855D-EAA05A34486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956078E-5E9F-47B1-BBAF-13DB6AF77A30}"/>
              </a:ext>
            </a:extLst>
          </p:cNvPr>
          <p:cNvSpPr>
            <a:spLocks noGrp="1"/>
          </p:cNvSpPr>
          <p:nvPr>
            <p:ph type="dt" sz="half" idx="10"/>
          </p:nvPr>
        </p:nvSpPr>
        <p:spPr/>
        <p:txBody>
          <a:bodyPr/>
          <a:lstStyle/>
          <a:p>
            <a:fld id="{105F2CB4-96C6-46AA-B07A-6EFFF570296F}" type="datetimeFigureOut">
              <a:rPr lang="en-US" smtClean="0"/>
              <a:t>9/25/2025</a:t>
            </a:fld>
            <a:endParaRPr lang="en-US"/>
          </a:p>
        </p:txBody>
      </p:sp>
      <p:sp>
        <p:nvSpPr>
          <p:cNvPr id="8" name="Footer Placeholder 7">
            <a:extLst>
              <a:ext uri="{FF2B5EF4-FFF2-40B4-BE49-F238E27FC236}">
                <a16:creationId xmlns:a16="http://schemas.microsoft.com/office/drawing/2014/main" id="{F5DE4F59-9517-4EC2-85D2-5F78E567C82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189FE70-4530-4419-8E41-4D5B4D08AD92}"/>
              </a:ext>
            </a:extLst>
          </p:cNvPr>
          <p:cNvSpPr>
            <a:spLocks noGrp="1"/>
          </p:cNvSpPr>
          <p:nvPr>
            <p:ph type="sldNum" sz="quarter" idx="12"/>
          </p:nvPr>
        </p:nvSpPr>
        <p:spPr/>
        <p:txBody>
          <a:bodyPr/>
          <a:lstStyle/>
          <a:p>
            <a:fld id="{9B1BF644-4811-40F0-9476-ADA9A41162B8}" type="slidenum">
              <a:rPr lang="en-US" smtClean="0"/>
              <a:t>‹#›</a:t>
            </a:fld>
            <a:endParaRPr lang="en-US"/>
          </a:p>
        </p:txBody>
      </p:sp>
    </p:spTree>
    <p:extLst>
      <p:ext uri="{BB962C8B-B14F-4D97-AF65-F5344CB8AC3E}">
        <p14:creationId xmlns:p14="http://schemas.microsoft.com/office/powerpoint/2010/main" val="83181045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19941-065E-4746-8DF7-D739E8DD829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DEC56AD-D199-462D-B634-D1261FF9F81A}"/>
              </a:ext>
            </a:extLst>
          </p:cNvPr>
          <p:cNvSpPr>
            <a:spLocks noGrp="1"/>
          </p:cNvSpPr>
          <p:nvPr>
            <p:ph type="dt" sz="half" idx="10"/>
          </p:nvPr>
        </p:nvSpPr>
        <p:spPr/>
        <p:txBody>
          <a:bodyPr/>
          <a:lstStyle/>
          <a:p>
            <a:fld id="{105F2CB4-96C6-46AA-B07A-6EFFF570296F}" type="datetimeFigureOut">
              <a:rPr lang="en-US" smtClean="0"/>
              <a:t>9/25/2025</a:t>
            </a:fld>
            <a:endParaRPr lang="en-US"/>
          </a:p>
        </p:txBody>
      </p:sp>
      <p:sp>
        <p:nvSpPr>
          <p:cNvPr id="4" name="Footer Placeholder 3">
            <a:extLst>
              <a:ext uri="{FF2B5EF4-FFF2-40B4-BE49-F238E27FC236}">
                <a16:creationId xmlns:a16="http://schemas.microsoft.com/office/drawing/2014/main" id="{3EEDB97B-4158-4223-9BF6-B027EDCCDB1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8722E21-102F-40AA-BB3F-64CD15D1DD19}"/>
              </a:ext>
            </a:extLst>
          </p:cNvPr>
          <p:cNvSpPr>
            <a:spLocks noGrp="1"/>
          </p:cNvSpPr>
          <p:nvPr>
            <p:ph type="sldNum" sz="quarter" idx="12"/>
          </p:nvPr>
        </p:nvSpPr>
        <p:spPr/>
        <p:txBody>
          <a:bodyPr/>
          <a:lstStyle/>
          <a:p>
            <a:fld id="{9B1BF644-4811-40F0-9476-ADA9A41162B8}" type="slidenum">
              <a:rPr lang="en-US" smtClean="0"/>
              <a:t>‹#›</a:t>
            </a:fld>
            <a:endParaRPr lang="en-US"/>
          </a:p>
        </p:txBody>
      </p:sp>
    </p:spTree>
    <p:extLst>
      <p:ext uri="{BB962C8B-B14F-4D97-AF65-F5344CB8AC3E}">
        <p14:creationId xmlns:p14="http://schemas.microsoft.com/office/powerpoint/2010/main" val="265503436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CB6DA4-BCC4-41D4-91ED-1F49D457B7E7}"/>
              </a:ext>
            </a:extLst>
          </p:cNvPr>
          <p:cNvSpPr>
            <a:spLocks noGrp="1"/>
          </p:cNvSpPr>
          <p:nvPr>
            <p:ph type="dt" sz="half" idx="10"/>
          </p:nvPr>
        </p:nvSpPr>
        <p:spPr/>
        <p:txBody>
          <a:bodyPr/>
          <a:lstStyle/>
          <a:p>
            <a:fld id="{105F2CB4-96C6-46AA-B07A-6EFFF570296F}" type="datetimeFigureOut">
              <a:rPr lang="en-US" smtClean="0"/>
              <a:t>9/25/2025</a:t>
            </a:fld>
            <a:endParaRPr lang="en-US"/>
          </a:p>
        </p:txBody>
      </p:sp>
      <p:sp>
        <p:nvSpPr>
          <p:cNvPr id="3" name="Footer Placeholder 2">
            <a:extLst>
              <a:ext uri="{FF2B5EF4-FFF2-40B4-BE49-F238E27FC236}">
                <a16:creationId xmlns:a16="http://schemas.microsoft.com/office/drawing/2014/main" id="{00E19B7A-AC7F-42B9-A4F3-3B04B88F101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C033E56-44C8-483B-BE12-2514448AA6D2}"/>
              </a:ext>
            </a:extLst>
          </p:cNvPr>
          <p:cNvSpPr>
            <a:spLocks noGrp="1"/>
          </p:cNvSpPr>
          <p:nvPr>
            <p:ph type="sldNum" sz="quarter" idx="12"/>
          </p:nvPr>
        </p:nvSpPr>
        <p:spPr/>
        <p:txBody>
          <a:bodyPr/>
          <a:lstStyle/>
          <a:p>
            <a:fld id="{9B1BF644-4811-40F0-9476-ADA9A41162B8}" type="slidenum">
              <a:rPr lang="en-US" smtClean="0"/>
              <a:t>‹#›</a:t>
            </a:fld>
            <a:endParaRPr lang="en-US"/>
          </a:p>
        </p:txBody>
      </p:sp>
    </p:spTree>
    <p:extLst>
      <p:ext uri="{BB962C8B-B14F-4D97-AF65-F5344CB8AC3E}">
        <p14:creationId xmlns:p14="http://schemas.microsoft.com/office/powerpoint/2010/main" val="373298972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3CA3C-D64F-4DF6-A077-2A3B1F46EB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8EE5846-E787-4CCB-882C-F1B097DAF29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52238D7-F99A-406F-9D43-156F487FC2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F902D2-8629-4BC3-A936-AC51EB4B6468}"/>
              </a:ext>
            </a:extLst>
          </p:cNvPr>
          <p:cNvSpPr>
            <a:spLocks noGrp="1"/>
          </p:cNvSpPr>
          <p:nvPr>
            <p:ph type="dt" sz="half" idx="10"/>
          </p:nvPr>
        </p:nvSpPr>
        <p:spPr/>
        <p:txBody>
          <a:bodyPr/>
          <a:lstStyle/>
          <a:p>
            <a:fld id="{105F2CB4-96C6-46AA-B07A-6EFFF570296F}" type="datetimeFigureOut">
              <a:rPr lang="en-US" smtClean="0"/>
              <a:t>9/25/2025</a:t>
            </a:fld>
            <a:endParaRPr lang="en-US"/>
          </a:p>
        </p:txBody>
      </p:sp>
      <p:sp>
        <p:nvSpPr>
          <p:cNvPr id="6" name="Footer Placeholder 5">
            <a:extLst>
              <a:ext uri="{FF2B5EF4-FFF2-40B4-BE49-F238E27FC236}">
                <a16:creationId xmlns:a16="http://schemas.microsoft.com/office/drawing/2014/main" id="{CD266797-53C2-4244-846B-34890071CD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92F2BD-E3C0-46E2-9F03-D0730B58A9C0}"/>
              </a:ext>
            </a:extLst>
          </p:cNvPr>
          <p:cNvSpPr>
            <a:spLocks noGrp="1"/>
          </p:cNvSpPr>
          <p:nvPr>
            <p:ph type="sldNum" sz="quarter" idx="12"/>
          </p:nvPr>
        </p:nvSpPr>
        <p:spPr/>
        <p:txBody>
          <a:bodyPr/>
          <a:lstStyle/>
          <a:p>
            <a:fld id="{9B1BF644-4811-40F0-9476-ADA9A41162B8}" type="slidenum">
              <a:rPr lang="en-US" smtClean="0"/>
              <a:t>‹#›</a:t>
            </a:fld>
            <a:endParaRPr lang="en-US"/>
          </a:p>
        </p:txBody>
      </p:sp>
    </p:spTree>
    <p:extLst>
      <p:ext uri="{BB962C8B-B14F-4D97-AF65-F5344CB8AC3E}">
        <p14:creationId xmlns:p14="http://schemas.microsoft.com/office/powerpoint/2010/main" val="281283884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71EE7-53D8-4ADE-A86E-8491E5AD5E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89ED67F-768B-46D7-9C89-FCF6DF8910E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6A7465F-0FD0-47E0-B678-4977236958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C8F620-5275-4AEF-9CE9-8C0D8D276D24}"/>
              </a:ext>
            </a:extLst>
          </p:cNvPr>
          <p:cNvSpPr>
            <a:spLocks noGrp="1"/>
          </p:cNvSpPr>
          <p:nvPr>
            <p:ph type="dt" sz="half" idx="10"/>
          </p:nvPr>
        </p:nvSpPr>
        <p:spPr/>
        <p:txBody>
          <a:bodyPr/>
          <a:lstStyle/>
          <a:p>
            <a:fld id="{105F2CB4-96C6-46AA-B07A-6EFFF570296F}" type="datetimeFigureOut">
              <a:rPr lang="en-US" smtClean="0"/>
              <a:t>9/25/2025</a:t>
            </a:fld>
            <a:endParaRPr lang="en-US"/>
          </a:p>
        </p:txBody>
      </p:sp>
      <p:sp>
        <p:nvSpPr>
          <p:cNvPr id="6" name="Footer Placeholder 5">
            <a:extLst>
              <a:ext uri="{FF2B5EF4-FFF2-40B4-BE49-F238E27FC236}">
                <a16:creationId xmlns:a16="http://schemas.microsoft.com/office/drawing/2014/main" id="{051334BC-04F3-4E9B-BBCC-4A72740831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6A66BA-BD05-4CB0-A0F5-20993D193606}"/>
              </a:ext>
            </a:extLst>
          </p:cNvPr>
          <p:cNvSpPr>
            <a:spLocks noGrp="1"/>
          </p:cNvSpPr>
          <p:nvPr>
            <p:ph type="sldNum" sz="quarter" idx="12"/>
          </p:nvPr>
        </p:nvSpPr>
        <p:spPr/>
        <p:txBody>
          <a:bodyPr/>
          <a:lstStyle/>
          <a:p>
            <a:fld id="{9B1BF644-4811-40F0-9476-ADA9A41162B8}" type="slidenum">
              <a:rPr lang="en-US" smtClean="0"/>
              <a:t>‹#›</a:t>
            </a:fld>
            <a:endParaRPr lang="en-US"/>
          </a:p>
        </p:txBody>
      </p:sp>
    </p:spTree>
    <p:extLst>
      <p:ext uri="{BB962C8B-B14F-4D97-AF65-F5344CB8AC3E}">
        <p14:creationId xmlns:p14="http://schemas.microsoft.com/office/powerpoint/2010/main" val="7956665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9464681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6A1A4-A542-4EE4-B40A-802C5D5D14E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293E0D5-9A14-430F-878B-7D00CD53C5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AD43D7-C8E0-46BE-8D17-27528149983D}"/>
              </a:ext>
            </a:extLst>
          </p:cNvPr>
          <p:cNvSpPr>
            <a:spLocks noGrp="1"/>
          </p:cNvSpPr>
          <p:nvPr>
            <p:ph type="dt" sz="half" idx="10"/>
          </p:nvPr>
        </p:nvSpPr>
        <p:spPr/>
        <p:txBody>
          <a:bodyPr/>
          <a:lstStyle/>
          <a:p>
            <a:fld id="{105F2CB4-96C6-46AA-B07A-6EFFF570296F}" type="datetimeFigureOut">
              <a:rPr lang="en-US" smtClean="0"/>
              <a:t>9/25/2025</a:t>
            </a:fld>
            <a:endParaRPr lang="en-US"/>
          </a:p>
        </p:txBody>
      </p:sp>
      <p:sp>
        <p:nvSpPr>
          <p:cNvPr id="5" name="Footer Placeholder 4">
            <a:extLst>
              <a:ext uri="{FF2B5EF4-FFF2-40B4-BE49-F238E27FC236}">
                <a16:creationId xmlns:a16="http://schemas.microsoft.com/office/drawing/2014/main" id="{36BA2302-8D44-459F-9AB9-EA05664F4E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AEE4BD-2A03-4A5C-A178-DA8B9C969FF0}"/>
              </a:ext>
            </a:extLst>
          </p:cNvPr>
          <p:cNvSpPr>
            <a:spLocks noGrp="1"/>
          </p:cNvSpPr>
          <p:nvPr>
            <p:ph type="sldNum" sz="quarter" idx="12"/>
          </p:nvPr>
        </p:nvSpPr>
        <p:spPr/>
        <p:txBody>
          <a:bodyPr/>
          <a:lstStyle/>
          <a:p>
            <a:fld id="{9B1BF644-4811-40F0-9476-ADA9A41162B8}" type="slidenum">
              <a:rPr lang="en-US" smtClean="0"/>
              <a:t>‹#›</a:t>
            </a:fld>
            <a:endParaRPr lang="en-US"/>
          </a:p>
        </p:txBody>
      </p:sp>
    </p:spTree>
    <p:extLst>
      <p:ext uri="{BB962C8B-B14F-4D97-AF65-F5344CB8AC3E}">
        <p14:creationId xmlns:p14="http://schemas.microsoft.com/office/powerpoint/2010/main" val="337458958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BEBFC62-676A-46DA-9600-E7DD404ECE0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F481DD9-686E-48B2-A931-FFA7A61B00B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962B5F-8DBA-4CEF-A3F0-7B780968FE66}"/>
              </a:ext>
            </a:extLst>
          </p:cNvPr>
          <p:cNvSpPr>
            <a:spLocks noGrp="1"/>
          </p:cNvSpPr>
          <p:nvPr>
            <p:ph type="dt" sz="half" idx="10"/>
          </p:nvPr>
        </p:nvSpPr>
        <p:spPr/>
        <p:txBody>
          <a:bodyPr/>
          <a:lstStyle/>
          <a:p>
            <a:fld id="{105F2CB4-96C6-46AA-B07A-6EFFF570296F}" type="datetimeFigureOut">
              <a:rPr lang="en-US" smtClean="0"/>
              <a:t>9/25/2025</a:t>
            </a:fld>
            <a:endParaRPr lang="en-US"/>
          </a:p>
        </p:txBody>
      </p:sp>
      <p:sp>
        <p:nvSpPr>
          <p:cNvPr id="5" name="Footer Placeholder 4">
            <a:extLst>
              <a:ext uri="{FF2B5EF4-FFF2-40B4-BE49-F238E27FC236}">
                <a16:creationId xmlns:a16="http://schemas.microsoft.com/office/drawing/2014/main" id="{BE7E29D5-2BA6-48C0-8248-B003697B1B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99D8D0-7D21-478C-AAB6-49A668B9D183}"/>
              </a:ext>
            </a:extLst>
          </p:cNvPr>
          <p:cNvSpPr>
            <a:spLocks noGrp="1"/>
          </p:cNvSpPr>
          <p:nvPr>
            <p:ph type="sldNum" sz="quarter" idx="12"/>
          </p:nvPr>
        </p:nvSpPr>
        <p:spPr/>
        <p:txBody>
          <a:bodyPr/>
          <a:lstStyle/>
          <a:p>
            <a:fld id="{9B1BF644-4811-40F0-9476-ADA9A41162B8}" type="slidenum">
              <a:rPr lang="en-US" smtClean="0"/>
              <a:t>‹#›</a:t>
            </a:fld>
            <a:endParaRPr lang="en-US"/>
          </a:p>
        </p:txBody>
      </p:sp>
    </p:spTree>
    <p:extLst>
      <p:ext uri="{BB962C8B-B14F-4D97-AF65-F5344CB8AC3E}">
        <p14:creationId xmlns:p14="http://schemas.microsoft.com/office/powerpoint/2010/main" val="338368267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6" name="Picture Placeholder 5"/>
          <p:cNvSpPr>
            <a:spLocks noGrp="1"/>
          </p:cNvSpPr>
          <p:nvPr>
            <p:ph type="pic" sz="quarter" idx="11" hasCustomPrompt="1"/>
          </p:nvPr>
        </p:nvSpPr>
        <p:spPr>
          <a:xfrm>
            <a:off x="0" y="1035051"/>
            <a:ext cx="12192000" cy="4772025"/>
          </a:xfrm>
          <a:solidFill>
            <a:schemeClr val="bg1">
              <a:lumMod val="95000"/>
            </a:schemeClr>
          </a:solidFill>
        </p:spPr>
        <p:txBody>
          <a:bodyPr/>
          <a:lstStyle>
            <a:lvl1pPr>
              <a:defRPr/>
            </a:lvl1pPr>
          </a:lstStyle>
          <a:p>
            <a:r>
              <a:rPr lang="en-US"/>
              <a:t>Click on box / use insert picture /  then use crop tool to position or enlarge in box</a:t>
            </a:r>
          </a:p>
        </p:txBody>
      </p:sp>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r="55752"/>
          <a:stretch/>
        </p:blipFill>
        <p:spPr>
          <a:xfrm>
            <a:off x="9173633" y="5961064"/>
            <a:ext cx="2728384" cy="850899"/>
          </a:xfrm>
          <a:prstGeom prst="rect">
            <a:avLst/>
          </a:prstGeom>
        </p:spPr>
      </p:pic>
      <p:sp>
        <p:nvSpPr>
          <p:cNvPr id="10242" name="Title Placeholder 1"/>
          <p:cNvSpPr>
            <a:spLocks noGrp="1"/>
          </p:cNvSpPr>
          <p:nvPr>
            <p:ph type="ctrTitle"/>
          </p:nvPr>
        </p:nvSpPr>
        <p:spPr>
          <a:xfrm>
            <a:off x="609600" y="1948201"/>
            <a:ext cx="6047873" cy="1432676"/>
          </a:xfrm>
          <a:prstGeom prst="rect">
            <a:avLst/>
          </a:prstGeom>
        </p:spPr>
        <p:txBody>
          <a:bodyPr anchor="ctr"/>
          <a:lstStyle>
            <a:lvl1pPr>
              <a:lnSpc>
                <a:spcPts val="3300"/>
              </a:lnSpc>
              <a:defRPr sz="3200" b="1" cap="all" baseline="0">
                <a:solidFill>
                  <a:srgbClr val="FFFFFF"/>
                </a:solidFill>
                <a:latin typeface="Arial" charset="0"/>
              </a:defRPr>
            </a:lvl1pPr>
          </a:lstStyle>
          <a:p>
            <a:r>
              <a:rPr lang="en-US"/>
              <a:t>Click to edit Master title style</a:t>
            </a:r>
          </a:p>
        </p:txBody>
      </p:sp>
      <p:sp>
        <p:nvSpPr>
          <p:cNvPr id="10243" name="Text Placeholder 2"/>
          <p:cNvSpPr>
            <a:spLocks noGrp="1"/>
          </p:cNvSpPr>
          <p:nvPr>
            <p:ph type="subTitle" idx="1" hasCustomPrompt="1"/>
          </p:nvPr>
        </p:nvSpPr>
        <p:spPr>
          <a:xfrm>
            <a:off x="609600" y="3439579"/>
            <a:ext cx="6047872" cy="845085"/>
          </a:xfrm>
        </p:spPr>
        <p:txBody>
          <a:bodyPr anchor="ctr"/>
          <a:lstStyle>
            <a:lvl1pPr marL="0" indent="0">
              <a:lnSpc>
                <a:spcPts val="2000"/>
              </a:lnSpc>
              <a:buFont typeface="Arial" charset="0"/>
              <a:buNone/>
              <a:defRPr sz="1800" b="0">
                <a:solidFill>
                  <a:schemeClr val="bg1"/>
                </a:solidFill>
                <a:latin typeface="Arial" charset="0"/>
              </a:defRPr>
            </a:lvl1pPr>
          </a:lstStyle>
          <a:p>
            <a:r>
              <a:rPr lang="en-US"/>
              <a:t>Click to edit master subtitle style</a:t>
            </a:r>
          </a:p>
        </p:txBody>
      </p:sp>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l="44659" t="30410" r="-6860" b="10635"/>
          <a:stretch/>
        </p:blipFill>
        <p:spPr>
          <a:xfrm>
            <a:off x="503767" y="6224587"/>
            <a:ext cx="3835399" cy="501650"/>
          </a:xfrm>
          <a:prstGeom prst="rect">
            <a:avLst/>
          </a:prstGeom>
        </p:spPr>
      </p:pic>
    </p:spTree>
    <p:extLst>
      <p:ext uri="{BB962C8B-B14F-4D97-AF65-F5344CB8AC3E}">
        <p14:creationId xmlns:p14="http://schemas.microsoft.com/office/powerpoint/2010/main" val="67018935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Rectangle 3"/>
          <p:cNvSpPr/>
          <p:nvPr userDrawn="1"/>
        </p:nvSpPr>
        <p:spPr bwMode="auto">
          <a:xfrm rot="5400000">
            <a:off x="3897577" y="-3926152"/>
            <a:ext cx="4424363" cy="12232217"/>
          </a:xfrm>
          <a:prstGeom prst="rect">
            <a:avLst/>
          </a:prstGeom>
          <a:solidFill>
            <a:srgbClr val="0065A6"/>
          </a:solidFill>
          <a:ln w="34925"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srgbClr val="FFFF00"/>
              </a:solidFill>
              <a:ea typeface="ＭＳ Ｐゴシック" pitchFamily="34" charset="-128"/>
            </a:endParaRPr>
          </a:p>
        </p:txBody>
      </p:sp>
      <p:sp>
        <p:nvSpPr>
          <p:cNvPr id="5" name="Rectangle 4"/>
          <p:cNvSpPr/>
          <p:nvPr userDrawn="1"/>
        </p:nvSpPr>
        <p:spPr bwMode="auto">
          <a:xfrm rot="5400000">
            <a:off x="5405173" y="-1009385"/>
            <a:ext cx="1404937" cy="12227984"/>
          </a:xfrm>
          <a:prstGeom prst="rect">
            <a:avLst/>
          </a:prstGeom>
          <a:solidFill>
            <a:srgbClr val="002850"/>
          </a:solidFill>
          <a:ln w="34925"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srgbClr val="FFFF00"/>
              </a:solidFill>
              <a:ea typeface="ＭＳ Ｐゴシック" pitchFamily="34" charset="-128"/>
            </a:endParaRPr>
          </a:p>
        </p:txBody>
      </p:sp>
      <p:sp>
        <p:nvSpPr>
          <p:cNvPr id="7" name="Text Placeholder 2"/>
          <p:cNvSpPr>
            <a:spLocks noGrp="1"/>
          </p:cNvSpPr>
          <p:nvPr>
            <p:ph type="subTitle" idx="1" hasCustomPrompt="1"/>
          </p:nvPr>
        </p:nvSpPr>
        <p:spPr>
          <a:xfrm>
            <a:off x="609600" y="4402138"/>
            <a:ext cx="10261600" cy="1404938"/>
          </a:xfrm>
        </p:spPr>
        <p:txBody>
          <a:bodyPr anchor="ctr"/>
          <a:lstStyle>
            <a:lvl1pPr marL="0" indent="0">
              <a:lnSpc>
                <a:spcPts val="2200"/>
              </a:lnSpc>
              <a:buFont typeface="Arial" charset="0"/>
              <a:buNone/>
              <a:defRPr sz="2000" b="0">
                <a:solidFill>
                  <a:schemeClr val="bg1"/>
                </a:solidFill>
                <a:latin typeface="Arial" charset="0"/>
              </a:defRPr>
            </a:lvl1pPr>
          </a:lstStyle>
          <a:p>
            <a:r>
              <a:rPr lang="en-US"/>
              <a:t>Click to edit master subtitle style</a:t>
            </a:r>
          </a:p>
        </p:txBody>
      </p:sp>
      <p:sp>
        <p:nvSpPr>
          <p:cNvPr id="8" name="Title Placeholder 1"/>
          <p:cNvSpPr>
            <a:spLocks noGrp="1"/>
          </p:cNvSpPr>
          <p:nvPr>
            <p:ph type="ctrTitle"/>
          </p:nvPr>
        </p:nvSpPr>
        <p:spPr>
          <a:xfrm>
            <a:off x="603252" y="2979738"/>
            <a:ext cx="11622616" cy="957264"/>
          </a:xfrm>
          <a:prstGeom prst="rect">
            <a:avLst/>
          </a:prstGeom>
        </p:spPr>
        <p:txBody>
          <a:bodyPr anchor="b"/>
          <a:lstStyle>
            <a:lvl1pPr>
              <a:lnSpc>
                <a:spcPts val="4000"/>
              </a:lnSpc>
              <a:defRPr sz="3800" b="1" cap="all" baseline="0">
                <a:solidFill>
                  <a:srgbClr val="FFFFFF"/>
                </a:solidFill>
                <a:latin typeface="Arial" charset="0"/>
              </a:defRPr>
            </a:lvl1pPr>
          </a:lstStyle>
          <a:p>
            <a:r>
              <a:rPr lang="en-US"/>
              <a:t>Click to edit Master title style</a:t>
            </a:r>
          </a:p>
        </p:txBody>
      </p:sp>
      <p:sp>
        <p:nvSpPr>
          <p:cNvPr id="6" name="Slide Number Placeholder 5"/>
          <p:cNvSpPr>
            <a:spLocks noGrp="1"/>
          </p:cNvSpPr>
          <p:nvPr>
            <p:ph type="sldNum" sz="quarter" idx="10"/>
          </p:nvPr>
        </p:nvSpPr>
        <p:spPr/>
        <p:txBody>
          <a:bodyPr/>
          <a:lstStyle>
            <a:lvl1pPr>
              <a:defRPr/>
            </a:lvl1pPr>
          </a:lstStyle>
          <a:p>
            <a:fld id="{C8C01F01-A601-4FE5-8E71-6675F782C625}" type="slidenum">
              <a:rPr lang="en-US" altLang="en-US"/>
              <a:pPr/>
              <a:t>‹#›</a:t>
            </a:fld>
            <a:endParaRPr lang="en-US" altLang="en-US"/>
          </a:p>
        </p:txBody>
      </p:sp>
      <p:sp>
        <p:nvSpPr>
          <p:cNvPr id="9" name="Rectangle 7"/>
          <p:cNvSpPr>
            <a:spLocks noGrp="1" noChangeArrowheads="1"/>
          </p:cNvSpPr>
          <p:nvPr>
            <p:ph type="ftr" sz="quarter" idx="11"/>
          </p:nvPr>
        </p:nvSpPr>
        <p:spPr/>
        <p:txBody>
          <a:bodyPr/>
          <a:lstStyle>
            <a:lvl1pPr>
              <a:defRPr/>
            </a:lvl1pPr>
          </a:lstStyle>
          <a:p>
            <a:r>
              <a:rPr lang="en-US" altLang="en-US"/>
              <a:t>Confidential, unpublished property of Cigna. Do not duplicate or distribute. Use and distribution limited solely to authorized personnel. © 2016 Cigna</a:t>
            </a:r>
          </a:p>
        </p:txBody>
      </p:sp>
    </p:spTree>
    <p:extLst>
      <p:ext uri="{BB962C8B-B14F-4D97-AF65-F5344CB8AC3E}">
        <p14:creationId xmlns:p14="http://schemas.microsoft.com/office/powerpoint/2010/main" val="262373966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marL="230188" indent="-230188">
              <a:buClr>
                <a:schemeClr val="tx1"/>
              </a:buClr>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p:cNvSpPr>
            <a:spLocks noGrp="1"/>
          </p:cNvSpPr>
          <p:nvPr>
            <p:ph type="title" hasCustomPrompt="1"/>
          </p:nvPr>
        </p:nvSpPr>
        <p:spPr>
          <a:xfrm>
            <a:off x="603251" y="274638"/>
            <a:ext cx="10972800" cy="646112"/>
          </a:xfrm>
        </p:spPr>
        <p:txBody>
          <a:bodyPr/>
          <a:lstStyle>
            <a:lvl1pPr>
              <a:defRPr sz="2000" cap="none">
                <a:solidFill>
                  <a:srgbClr val="0065A6"/>
                </a:solidFill>
              </a:defRPr>
            </a:lvl1pPr>
          </a:lstStyle>
          <a:p>
            <a:r>
              <a:rPr lang="en-US"/>
              <a:t>Click to edit master title style</a:t>
            </a:r>
          </a:p>
        </p:txBody>
      </p:sp>
      <p:sp>
        <p:nvSpPr>
          <p:cNvPr id="4" name="Slide Number Placeholder 5"/>
          <p:cNvSpPr>
            <a:spLocks noGrp="1"/>
          </p:cNvSpPr>
          <p:nvPr>
            <p:ph type="sldNum" sz="quarter" idx="10"/>
          </p:nvPr>
        </p:nvSpPr>
        <p:spPr>
          <a:ln/>
        </p:spPr>
        <p:txBody>
          <a:bodyPr/>
          <a:lstStyle>
            <a:lvl1pPr>
              <a:defRPr/>
            </a:lvl1pPr>
          </a:lstStyle>
          <a:p>
            <a:fld id="{38EC0547-4173-4FD2-B3AD-CE0209F6F09F}" type="slidenum">
              <a:rPr lang="en-US" altLang="en-US"/>
              <a:pPr/>
              <a:t>‹#›</a:t>
            </a:fld>
            <a:endParaRPr lang="en-US" altLang="en-US"/>
          </a:p>
        </p:txBody>
      </p:sp>
      <p:sp>
        <p:nvSpPr>
          <p:cNvPr id="5" name="Rectangle 7"/>
          <p:cNvSpPr>
            <a:spLocks noGrp="1" noChangeArrowheads="1"/>
          </p:cNvSpPr>
          <p:nvPr>
            <p:ph type="ftr" sz="quarter" idx="11"/>
          </p:nvPr>
        </p:nvSpPr>
        <p:spPr>
          <a:ln/>
        </p:spPr>
        <p:txBody>
          <a:bodyPr/>
          <a:lstStyle>
            <a:lvl1pPr>
              <a:defRPr/>
            </a:lvl1pPr>
          </a:lstStyle>
          <a:p>
            <a:r>
              <a:rPr lang="en-US" altLang="en-US"/>
              <a:t>Confidential, unpublished property of Cigna. Do not duplicate or distribute. Use and distribution limited solely to authorized personnel. © 2016 Cigna</a:t>
            </a:r>
          </a:p>
        </p:txBody>
      </p:sp>
    </p:spTree>
    <p:extLst>
      <p:ext uri="{BB962C8B-B14F-4D97-AF65-F5344CB8AC3E}">
        <p14:creationId xmlns:p14="http://schemas.microsoft.com/office/powerpoint/2010/main" val="63812840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603251" y="274638"/>
            <a:ext cx="10972800" cy="646112"/>
          </a:xfrm>
        </p:spPr>
        <p:txBody>
          <a:bodyPr/>
          <a:lstStyle>
            <a:lvl1pPr>
              <a:defRPr sz="2000" cap="none">
                <a:solidFill>
                  <a:srgbClr val="0065A6"/>
                </a:solidFill>
              </a:defRPr>
            </a:lvl1pPr>
          </a:lstStyle>
          <a:p>
            <a:r>
              <a:rPr lang="en-US"/>
              <a:t>Click to edit master title style</a:t>
            </a:r>
          </a:p>
        </p:txBody>
      </p:sp>
      <p:sp>
        <p:nvSpPr>
          <p:cNvPr id="3" name="Slide Number Placeholder 5"/>
          <p:cNvSpPr>
            <a:spLocks noGrp="1"/>
          </p:cNvSpPr>
          <p:nvPr>
            <p:ph type="sldNum" sz="quarter" idx="10"/>
          </p:nvPr>
        </p:nvSpPr>
        <p:spPr>
          <a:ln/>
        </p:spPr>
        <p:txBody>
          <a:bodyPr/>
          <a:lstStyle>
            <a:lvl1pPr>
              <a:defRPr/>
            </a:lvl1pPr>
          </a:lstStyle>
          <a:p>
            <a:fld id="{97C9F2F1-5B60-4828-8D48-CC3CA0267DF1}" type="slidenum">
              <a:rPr lang="en-US" altLang="en-US"/>
              <a:pPr/>
              <a:t>‹#›</a:t>
            </a:fld>
            <a:endParaRPr lang="en-US" altLang="en-US"/>
          </a:p>
        </p:txBody>
      </p:sp>
      <p:sp>
        <p:nvSpPr>
          <p:cNvPr id="4" name="Rectangle 7"/>
          <p:cNvSpPr>
            <a:spLocks noGrp="1" noChangeArrowheads="1"/>
          </p:cNvSpPr>
          <p:nvPr>
            <p:ph type="ftr" sz="quarter" idx="11"/>
          </p:nvPr>
        </p:nvSpPr>
        <p:spPr>
          <a:ln/>
        </p:spPr>
        <p:txBody>
          <a:bodyPr/>
          <a:lstStyle>
            <a:lvl1pPr>
              <a:defRPr/>
            </a:lvl1pPr>
          </a:lstStyle>
          <a:p>
            <a:r>
              <a:rPr lang="en-US" altLang="en-US"/>
              <a:t>Confidential, unpublished property of Cigna. Do not duplicate or distribute. Use and distribution limited solely to authorized personnel. © 2016 Cigna</a:t>
            </a:r>
          </a:p>
        </p:txBody>
      </p:sp>
    </p:spTree>
    <p:extLst>
      <p:ext uri="{BB962C8B-B14F-4D97-AF65-F5344CB8AC3E}">
        <p14:creationId xmlns:p14="http://schemas.microsoft.com/office/powerpoint/2010/main" val="217597951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ln/>
        </p:spPr>
        <p:txBody>
          <a:bodyPr/>
          <a:lstStyle>
            <a:lvl1pPr>
              <a:defRPr/>
            </a:lvl1pPr>
          </a:lstStyle>
          <a:p>
            <a:fld id="{E610E1DF-8D3F-4AD8-AE6B-6D4EC949FB90}" type="slidenum">
              <a:rPr lang="en-US" altLang="en-US"/>
              <a:pPr/>
              <a:t>‹#›</a:t>
            </a:fld>
            <a:endParaRPr lang="en-US" altLang="en-US"/>
          </a:p>
        </p:txBody>
      </p:sp>
      <p:sp>
        <p:nvSpPr>
          <p:cNvPr id="3" name="Rectangle 7"/>
          <p:cNvSpPr>
            <a:spLocks noGrp="1" noChangeArrowheads="1"/>
          </p:cNvSpPr>
          <p:nvPr>
            <p:ph type="ftr" sz="quarter" idx="11"/>
          </p:nvPr>
        </p:nvSpPr>
        <p:spPr>
          <a:ln/>
        </p:spPr>
        <p:txBody>
          <a:bodyPr/>
          <a:lstStyle>
            <a:lvl1pPr>
              <a:defRPr/>
            </a:lvl1pPr>
          </a:lstStyle>
          <a:p>
            <a:r>
              <a:rPr lang="en-US" altLang="en-US"/>
              <a:t>Confidential, unpublished property of Cigna. Do not duplicate or distribute. Use and distribution limited solely to authorized personnel. © 2016 Cigna</a:t>
            </a:r>
          </a:p>
        </p:txBody>
      </p:sp>
    </p:spTree>
    <p:extLst>
      <p:ext uri="{BB962C8B-B14F-4D97-AF65-F5344CB8AC3E}">
        <p14:creationId xmlns:p14="http://schemas.microsoft.com/office/powerpoint/2010/main" val="226061101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Dark Blue Background">
    <p:spTree>
      <p:nvGrpSpPr>
        <p:cNvPr id="1" name=""/>
        <p:cNvGrpSpPr/>
        <p:nvPr/>
      </p:nvGrpSpPr>
      <p:grpSpPr>
        <a:xfrm>
          <a:off x="0" y="0"/>
          <a:ext cx="0" cy="0"/>
          <a:chOff x="0" y="0"/>
          <a:chExt cx="0" cy="0"/>
        </a:xfrm>
      </p:grpSpPr>
      <p:sp>
        <p:nvSpPr>
          <p:cNvPr id="7" name="Rectangle 6"/>
          <p:cNvSpPr/>
          <p:nvPr userDrawn="1"/>
        </p:nvSpPr>
        <p:spPr bwMode="auto">
          <a:xfrm rot="5400000">
            <a:off x="3195107" y="-3223683"/>
            <a:ext cx="5829301" cy="12232217"/>
          </a:xfrm>
          <a:prstGeom prst="rect">
            <a:avLst/>
          </a:prstGeom>
          <a:solidFill>
            <a:srgbClr val="0065A6"/>
          </a:solidFill>
          <a:ln w="34925"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srgbClr val="FFFF00"/>
              </a:solidFill>
              <a:ea typeface="ＭＳ Ｐゴシック" pitchFamily="34" charset="-128"/>
            </a:endParaRPr>
          </a:p>
        </p:txBody>
      </p:sp>
      <p:sp>
        <p:nvSpPr>
          <p:cNvPr id="8" name="Rectangle 7"/>
          <p:cNvSpPr>
            <a:spLocks noGrp="1" noChangeArrowheads="1"/>
          </p:cNvSpPr>
          <p:nvPr>
            <p:ph type="ftr" sz="quarter" idx="11"/>
          </p:nvPr>
        </p:nvSpPr>
        <p:spPr>
          <a:xfrm>
            <a:off x="0" y="6626225"/>
            <a:ext cx="9349317" cy="228600"/>
          </a:xfrm>
        </p:spPr>
        <p:txBody>
          <a:bodyPr/>
          <a:lstStyle>
            <a:lvl1pPr>
              <a:defRPr/>
            </a:lvl1pPr>
          </a:lstStyle>
          <a:p>
            <a:r>
              <a:rPr lang="en-US" altLang="en-US"/>
              <a:t>Confidential, unpublished property of Cigna. Do not duplicate or distribute. Use and distribution limited solely to authorized personnel. © 2016 Cigna</a:t>
            </a:r>
          </a:p>
        </p:txBody>
      </p:sp>
      <p:sp>
        <p:nvSpPr>
          <p:cNvPr id="9" name="Slide Number Placeholder 5"/>
          <p:cNvSpPr>
            <a:spLocks noGrp="1"/>
          </p:cNvSpPr>
          <p:nvPr>
            <p:ph type="sldNum" sz="quarter" idx="10"/>
          </p:nvPr>
        </p:nvSpPr>
        <p:spPr>
          <a:xfrm>
            <a:off x="9347200" y="6629401"/>
            <a:ext cx="2844800" cy="212725"/>
          </a:xfrm>
        </p:spPr>
        <p:txBody>
          <a:bodyPr/>
          <a:lstStyle>
            <a:lvl1pPr>
              <a:defRPr/>
            </a:lvl1pPr>
          </a:lstStyle>
          <a:p>
            <a:fld id="{C8C01F01-A601-4FE5-8E71-6675F782C625}" type="slidenum">
              <a:rPr lang="en-US" altLang="en-US"/>
              <a:pPr/>
              <a:t>‹#›</a:t>
            </a:fld>
            <a:endParaRPr lang="en-US" altLang="en-US"/>
          </a:p>
        </p:txBody>
      </p:sp>
    </p:spTree>
    <p:extLst>
      <p:ext uri="{BB962C8B-B14F-4D97-AF65-F5344CB8AC3E}">
        <p14:creationId xmlns:p14="http://schemas.microsoft.com/office/powerpoint/2010/main" val="78263757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0" y="1035051"/>
            <a:ext cx="12192000" cy="4772025"/>
          </a:xfrm>
          <a:solidFill>
            <a:schemeClr val="bg1">
              <a:lumMod val="95000"/>
            </a:schemeClr>
          </a:solidFill>
        </p:spPr>
        <p:txBody>
          <a:bodyPr/>
          <a:lstStyle>
            <a:lvl1pPr marL="0" indent="0">
              <a:buNone/>
              <a:defRPr/>
            </a:lvl1pPr>
          </a:lstStyle>
          <a:p>
            <a:endParaRPr lang="en-US"/>
          </a:p>
        </p:txBody>
      </p:sp>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r="55752"/>
          <a:stretch/>
        </p:blipFill>
        <p:spPr>
          <a:xfrm>
            <a:off x="9173633" y="5961064"/>
            <a:ext cx="2728384" cy="850899"/>
          </a:xfrm>
          <a:prstGeom prst="rect">
            <a:avLst/>
          </a:prstGeom>
        </p:spPr>
      </p:pic>
      <p:sp>
        <p:nvSpPr>
          <p:cNvPr id="10242" name="Title Placeholder 1"/>
          <p:cNvSpPr>
            <a:spLocks noGrp="1"/>
          </p:cNvSpPr>
          <p:nvPr>
            <p:ph type="ctrTitle"/>
          </p:nvPr>
        </p:nvSpPr>
        <p:spPr>
          <a:xfrm>
            <a:off x="609600" y="1948201"/>
            <a:ext cx="6047873" cy="1432676"/>
          </a:xfrm>
          <a:prstGeom prst="rect">
            <a:avLst/>
          </a:prstGeom>
        </p:spPr>
        <p:txBody>
          <a:bodyPr anchor="ctr"/>
          <a:lstStyle>
            <a:lvl1pPr>
              <a:lnSpc>
                <a:spcPts val="3300"/>
              </a:lnSpc>
              <a:defRPr sz="3200" b="1" cap="all" baseline="0">
                <a:solidFill>
                  <a:srgbClr val="FFFFFF"/>
                </a:solidFill>
                <a:latin typeface="Arial" charset="0"/>
              </a:defRPr>
            </a:lvl1pPr>
          </a:lstStyle>
          <a:p>
            <a:r>
              <a:rPr lang="en-US"/>
              <a:t>Click to edit Master title style</a:t>
            </a:r>
          </a:p>
        </p:txBody>
      </p:sp>
      <p:sp>
        <p:nvSpPr>
          <p:cNvPr id="10243" name="Text Placeholder 2"/>
          <p:cNvSpPr>
            <a:spLocks noGrp="1"/>
          </p:cNvSpPr>
          <p:nvPr>
            <p:ph type="subTitle" idx="1" hasCustomPrompt="1"/>
          </p:nvPr>
        </p:nvSpPr>
        <p:spPr>
          <a:xfrm>
            <a:off x="609600" y="3439579"/>
            <a:ext cx="6047872" cy="845085"/>
          </a:xfrm>
        </p:spPr>
        <p:txBody>
          <a:bodyPr anchor="ctr"/>
          <a:lstStyle>
            <a:lvl1pPr marL="0" indent="0">
              <a:lnSpc>
                <a:spcPts val="2000"/>
              </a:lnSpc>
              <a:buFont typeface="Arial" charset="0"/>
              <a:buNone/>
              <a:defRPr sz="1800" b="0">
                <a:solidFill>
                  <a:schemeClr val="bg1"/>
                </a:solidFill>
                <a:latin typeface="Arial" charset="0"/>
              </a:defRPr>
            </a:lvl1pPr>
          </a:lstStyle>
          <a:p>
            <a:r>
              <a:rPr lang="en-US"/>
              <a:t>Click to edit master subtitle style</a:t>
            </a:r>
          </a:p>
        </p:txBody>
      </p:sp>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l="44659" t="30410" r="-6860" b="10635"/>
          <a:stretch/>
        </p:blipFill>
        <p:spPr>
          <a:xfrm>
            <a:off x="503767" y="6224587"/>
            <a:ext cx="3835399" cy="501650"/>
          </a:xfrm>
          <a:prstGeom prst="rect">
            <a:avLst/>
          </a:prstGeom>
        </p:spPr>
      </p:pic>
    </p:spTree>
    <p:extLst>
      <p:ext uri="{BB962C8B-B14F-4D97-AF65-F5344CB8AC3E}">
        <p14:creationId xmlns:p14="http://schemas.microsoft.com/office/powerpoint/2010/main" val="408862395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Rectangle 3"/>
          <p:cNvSpPr/>
          <p:nvPr userDrawn="1"/>
        </p:nvSpPr>
        <p:spPr bwMode="auto">
          <a:xfrm rot="5400000">
            <a:off x="3897577" y="-3926152"/>
            <a:ext cx="4424363" cy="12232217"/>
          </a:xfrm>
          <a:prstGeom prst="rect">
            <a:avLst/>
          </a:prstGeom>
          <a:solidFill>
            <a:srgbClr val="0065A6"/>
          </a:solidFill>
          <a:ln w="34925"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srgbClr val="FFFF00"/>
              </a:solidFill>
              <a:ea typeface="ＭＳ Ｐゴシック" pitchFamily="34" charset="-128"/>
            </a:endParaRPr>
          </a:p>
        </p:txBody>
      </p:sp>
      <p:sp>
        <p:nvSpPr>
          <p:cNvPr id="5" name="Rectangle 4"/>
          <p:cNvSpPr/>
          <p:nvPr userDrawn="1"/>
        </p:nvSpPr>
        <p:spPr bwMode="auto">
          <a:xfrm rot="5400000">
            <a:off x="5405173" y="-1009385"/>
            <a:ext cx="1404937" cy="12227984"/>
          </a:xfrm>
          <a:prstGeom prst="rect">
            <a:avLst/>
          </a:prstGeom>
          <a:solidFill>
            <a:srgbClr val="002850"/>
          </a:solidFill>
          <a:ln w="34925"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srgbClr val="FFFF00"/>
              </a:solidFill>
              <a:ea typeface="ＭＳ Ｐゴシック" pitchFamily="34" charset="-128"/>
            </a:endParaRPr>
          </a:p>
        </p:txBody>
      </p:sp>
      <p:sp>
        <p:nvSpPr>
          <p:cNvPr id="7" name="Text Placeholder 2"/>
          <p:cNvSpPr>
            <a:spLocks noGrp="1"/>
          </p:cNvSpPr>
          <p:nvPr>
            <p:ph type="subTitle" idx="1" hasCustomPrompt="1"/>
          </p:nvPr>
        </p:nvSpPr>
        <p:spPr>
          <a:xfrm>
            <a:off x="609600" y="4402138"/>
            <a:ext cx="10261600" cy="1404938"/>
          </a:xfrm>
        </p:spPr>
        <p:txBody>
          <a:bodyPr anchor="ctr"/>
          <a:lstStyle>
            <a:lvl1pPr marL="0" indent="0">
              <a:lnSpc>
                <a:spcPts val="2200"/>
              </a:lnSpc>
              <a:buFont typeface="Arial" charset="0"/>
              <a:buNone/>
              <a:defRPr sz="2000" b="0">
                <a:solidFill>
                  <a:schemeClr val="bg1"/>
                </a:solidFill>
                <a:latin typeface="Arial" charset="0"/>
              </a:defRPr>
            </a:lvl1pPr>
          </a:lstStyle>
          <a:p>
            <a:r>
              <a:rPr lang="en-US"/>
              <a:t>Click to edit master subtitle style</a:t>
            </a:r>
          </a:p>
        </p:txBody>
      </p:sp>
      <p:sp>
        <p:nvSpPr>
          <p:cNvPr id="8" name="Title Placeholder 1"/>
          <p:cNvSpPr>
            <a:spLocks noGrp="1"/>
          </p:cNvSpPr>
          <p:nvPr>
            <p:ph type="ctrTitle"/>
          </p:nvPr>
        </p:nvSpPr>
        <p:spPr>
          <a:xfrm>
            <a:off x="603252" y="2979738"/>
            <a:ext cx="11622616" cy="957264"/>
          </a:xfrm>
          <a:prstGeom prst="rect">
            <a:avLst/>
          </a:prstGeom>
        </p:spPr>
        <p:txBody>
          <a:bodyPr anchor="b"/>
          <a:lstStyle>
            <a:lvl1pPr>
              <a:lnSpc>
                <a:spcPts val="4000"/>
              </a:lnSpc>
              <a:defRPr sz="3800" b="1" cap="all" baseline="0">
                <a:solidFill>
                  <a:srgbClr val="FFFFFF"/>
                </a:solidFill>
                <a:latin typeface="Arial" charset="0"/>
              </a:defRPr>
            </a:lvl1pPr>
          </a:lstStyle>
          <a:p>
            <a:r>
              <a:rPr lang="en-US"/>
              <a:t>Click to edit Master title style</a:t>
            </a:r>
          </a:p>
        </p:txBody>
      </p:sp>
      <p:sp>
        <p:nvSpPr>
          <p:cNvPr id="6" name="Slide Number Placeholder 5"/>
          <p:cNvSpPr>
            <a:spLocks noGrp="1"/>
          </p:cNvSpPr>
          <p:nvPr>
            <p:ph type="sldNum" sz="quarter" idx="10"/>
          </p:nvPr>
        </p:nvSpPr>
        <p:spPr/>
        <p:txBody>
          <a:bodyPr/>
          <a:lstStyle>
            <a:lvl1pPr>
              <a:defRPr/>
            </a:lvl1pPr>
          </a:lstStyle>
          <a:p>
            <a:fld id="{C8C01F01-A601-4FE5-8E71-6675F782C625}" type="slidenum">
              <a:rPr lang="en-US" altLang="en-US"/>
              <a:pPr/>
              <a:t>‹#›</a:t>
            </a:fld>
            <a:endParaRPr lang="en-US" altLang="en-US"/>
          </a:p>
        </p:txBody>
      </p:sp>
      <p:sp>
        <p:nvSpPr>
          <p:cNvPr id="9" name="Rectangle 7"/>
          <p:cNvSpPr>
            <a:spLocks noGrp="1" noChangeArrowheads="1"/>
          </p:cNvSpPr>
          <p:nvPr>
            <p:ph type="ftr" sz="quarter" idx="11"/>
          </p:nvPr>
        </p:nvSpPr>
        <p:spPr/>
        <p:txBody>
          <a:bodyPr/>
          <a:lstStyle>
            <a:lvl1pPr>
              <a:defRPr/>
            </a:lvl1pPr>
          </a:lstStyle>
          <a:p>
            <a:r>
              <a:rPr lang="en-US" altLang="en-US"/>
              <a:t>Confidential, unpublished property of Cigna. Do not duplicate or distribute. Use and distribution limited solely to authorized personnel. © 2015 Cigna</a:t>
            </a:r>
          </a:p>
        </p:txBody>
      </p:sp>
    </p:spTree>
    <p:extLst>
      <p:ext uri="{BB962C8B-B14F-4D97-AF65-F5344CB8AC3E}">
        <p14:creationId xmlns:p14="http://schemas.microsoft.com/office/powerpoint/2010/main" val="23707644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A picture containing graphical user interface&#10;&#10;Description automatically generated">
            <a:extLst>
              <a:ext uri="{FF2B5EF4-FFF2-40B4-BE49-F238E27FC236}">
                <a16:creationId xmlns:a16="http://schemas.microsoft.com/office/drawing/2014/main" id="{08B34A90-A2A8-471A-9ED9-9056A51530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67" y="0"/>
            <a:ext cx="12187066" cy="6858000"/>
          </a:xfrm>
          <a:prstGeom prst="rect">
            <a:avLst/>
          </a:prstGeom>
        </p:spPr>
      </p:pic>
      <p:sp>
        <p:nvSpPr>
          <p:cNvPr id="2" name="Title 1">
            <a:extLst>
              <a:ext uri="{FF2B5EF4-FFF2-40B4-BE49-F238E27FC236}">
                <a16:creationId xmlns:a16="http://schemas.microsoft.com/office/drawing/2014/main" id="{D90795E2-EA31-4034-8F63-CE326D323F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D2EB7DA-BA2E-4E81-B845-75F9174A40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E151534-50FC-4170-BEA0-F0BE6994D944}"/>
              </a:ext>
            </a:extLst>
          </p:cNvPr>
          <p:cNvSpPr>
            <a:spLocks noGrp="1"/>
          </p:cNvSpPr>
          <p:nvPr>
            <p:ph type="dt" sz="half" idx="10"/>
          </p:nvPr>
        </p:nvSpPr>
        <p:spPr/>
        <p:txBody>
          <a:bodyPr/>
          <a:lstStyle/>
          <a:p>
            <a:fld id="{A76EFCB1-510F-43EB-8F1C-E3706F26B4ED}" type="datetimeFigureOut">
              <a:rPr lang="en-US" smtClean="0"/>
              <a:t>9/25/2025</a:t>
            </a:fld>
            <a:endParaRPr lang="en-US"/>
          </a:p>
        </p:txBody>
      </p:sp>
      <p:sp>
        <p:nvSpPr>
          <p:cNvPr id="5" name="Footer Placeholder 4">
            <a:extLst>
              <a:ext uri="{FF2B5EF4-FFF2-40B4-BE49-F238E27FC236}">
                <a16:creationId xmlns:a16="http://schemas.microsoft.com/office/drawing/2014/main" id="{76579D56-A899-4FDC-AB5C-9B8F02555A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5321C5-72A3-4B63-9D97-7F2498B0FB78}"/>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354567800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marL="230188" indent="-230188">
              <a:buClr>
                <a:schemeClr val="tx1"/>
              </a:buClr>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p:cNvSpPr>
            <a:spLocks noGrp="1"/>
          </p:cNvSpPr>
          <p:nvPr>
            <p:ph type="title" hasCustomPrompt="1"/>
          </p:nvPr>
        </p:nvSpPr>
        <p:spPr>
          <a:xfrm>
            <a:off x="603251" y="274638"/>
            <a:ext cx="10972800" cy="646112"/>
          </a:xfrm>
        </p:spPr>
        <p:txBody>
          <a:bodyPr/>
          <a:lstStyle>
            <a:lvl1pPr>
              <a:defRPr sz="2000" cap="none">
                <a:solidFill>
                  <a:srgbClr val="0065A6"/>
                </a:solidFill>
              </a:defRPr>
            </a:lvl1pPr>
          </a:lstStyle>
          <a:p>
            <a:r>
              <a:rPr lang="en-US"/>
              <a:t>Click to edit master title style</a:t>
            </a:r>
          </a:p>
        </p:txBody>
      </p:sp>
      <p:sp>
        <p:nvSpPr>
          <p:cNvPr id="4" name="Slide Number Placeholder 5"/>
          <p:cNvSpPr>
            <a:spLocks noGrp="1"/>
          </p:cNvSpPr>
          <p:nvPr>
            <p:ph type="sldNum" sz="quarter" idx="10"/>
          </p:nvPr>
        </p:nvSpPr>
        <p:spPr>
          <a:ln/>
        </p:spPr>
        <p:txBody>
          <a:bodyPr/>
          <a:lstStyle>
            <a:lvl1pPr>
              <a:defRPr/>
            </a:lvl1pPr>
          </a:lstStyle>
          <a:p>
            <a:fld id="{38EC0547-4173-4FD2-B3AD-CE0209F6F09F}" type="slidenum">
              <a:rPr lang="en-US" altLang="en-US"/>
              <a:pPr/>
              <a:t>‹#›</a:t>
            </a:fld>
            <a:endParaRPr lang="en-US" altLang="en-US"/>
          </a:p>
        </p:txBody>
      </p:sp>
      <p:sp>
        <p:nvSpPr>
          <p:cNvPr id="5" name="Rectangle 7"/>
          <p:cNvSpPr>
            <a:spLocks noGrp="1" noChangeArrowheads="1"/>
          </p:cNvSpPr>
          <p:nvPr>
            <p:ph type="ftr" sz="quarter" idx="11"/>
          </p:nvPr>
        </p:nvSpPr>
        <p:spPr>
          <a:ln/>
        </p:spPr>
        <p:txBody>
          <a:bodyPr/>
          <a:lstStyle>
            <a:lvl1pPr>
              <a:defRPr/>
            </a:lvl1pPr>
          </a:lstStyle>
          <a:p>
            <a:r>
              <a:rPr lang="en-US" altLang="en-US"/>
              <a:t>Confidential, unpublished property of Cigna. Do not duplicate or distribute. Use and distribution limited solely to authorized personnel. © 2015 Cigna</a:t>
            </a:r>
          </a:p>
        </p:txBody>
      </p:sp>
    </p:spTree>
    <p:extLst>
      <p:ext uri="{BB962C8B-B14F-4D97-AF65-F5344CB8AC3E}">
        <p14:creationId xmlns:p14="http://schemas.microsoft.com/office/powerpoint/2010/main" val="327432213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603251" y="274638"/>
            <a:ext cx="10972800" cy="646112"/>
          </a:xfrm>
        </p:spPr>
        <p:txBody>
          <a:bodyPr/>
          <a:lstStyle>
            <a:lvl1pPr>
              <a:defRPr sz="2000" cap="none">
                <a:solidFill>
                  <a:srgbClr val="0065A6"/>
                </a:solidFill>
              </a:defRPr>
            </a:lvl1pPr>
          </a:lstStyle>
          <a:p>
            <a:r>
              <a:rPr lang="en-US"/>
              <a:t>Click to edit master title style</a:t>
            </a:r>
          </a:p>
        </p:txBody>
      </p:sp>
      <p:sp>
        <p:nvSpPr>
          <p:cNvPr id="3" name="Slide Number Placeholder 5"/>
          <p:cNvSpPr>
            <a:spLocks noGrp="1"/>
          </p:cNvSpPr>
          <p:nvPr>
            <p:ph type="sldNum" sz="quarter" idx="10"/>
          </p:nvPr>
        </p:nvSpPr>
        <p:spPr>
          <a:ln/>
        </p:spPr>
        <p:txBody>
          <a:bodyPr/>
          <a:lstStyle>
            <a:lvl1pPr>
              <a:defRPr/>
            </a:lvl1pPr>
          </a:lstStyle>
          <a:p>
            <a:fld id="{97C9F2F1-5B60-4828-8D48-CC3CA0267DF1}" type="slidenum">
              <a:rPr lang="en-US" altLang="en-US"/>
              <a:pPr/>
              <a:t>‹#›</a:t>
            </a:fld>
            <a:endParaRPr lang="en-US" altLang="en-US"/>
          </a:p>
        </p:txBody>
      </p:sp>
      <p:sp>
        <p:nvSpPr>
          <p:cNvPr id="4" name="Rectangle 7"/>
          <p:cNvSpPr>
            <a:spLocks noGrp="1" noChangeArrowheads="1"/>
          </p:cNvSpPr>
          <p:nvPr>
            <p:ph type="ftr" sz="quarter" idx="11"/>
          </p:nvPr>
        </p:nvSpPr>
        <p:spPr>
          <a:ln/>
        </p:spPr>
        <p:txBody>
          <a:bodyPr/>
          <a:lstStyle>
            <a:lvl1pPr>
              <a:defRPr/>
            </a:lvl1pPr>
          </a:lstStyle>
          <a:p>
            <a:r>
              <a:rPr lang="en-US" altLang="en-US"/>
              <a:t>Confidential, unpublished property of Cigna. Do not duplicate or distribute. Use and distribution limited solely to authorized personnel. © 2015 Cigna</a:t>
            </a:r>
          </a:p>
        </p:txBody>
      </p:sp>
    </p:spTree>
    <p:extLst>
      <p:ext uri="{BB962C8B-B14F-4D97-AF65-F5344CB8AC3E}">
        <p14:creationId xmlns:p14="http://schemas.microsoft.com/office/powerpoint/2010/main" val="209298586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ln/>
        </p:spPr>
        <p:txBody>
          <a:bodyPr/>
          <a:lstStyle>
            <a:lvl1pPr>
              <a:defRPr/>
            </a:lvl1pPr>
          </a:lstStyle>
          <a:p>
            <a:fld id="{E610E1DF-8D3F-4AD8-AE6B-6D4EC949FB90}" type="slidenum">
              <a:rPr lang="en-US" altLang="en-US"/>
              <a:pPr/>
              <a:t>‹#›</a:t>
            </a:fld>
            <a:endParaRPr lang="en-US" altLang="en-US"/>
          </a:p>
        </p:txBody>
      </p:sp>
      <p:sp>
        <p:nvSpPr>
          <p:cNvPr id="3" name="Rectangle 7"/>
          <p:cNvSpPr>
            <a:spLocks noGrp="1" noChangeArrowheads="1"/>
          </p:cNvSpPr>
          <p:nvPr>
            <p:ph type="ftr" sz="quarter" idx="11"/>
          </p:nvPr>
        </p:nvSpPr>
        <p:spPr>
          <a:ln/>
        </p:spPr>
        <p:txBody>
          <a:bodyPr/>
          <a:lstStyle>
            <a:lvl1pPr>
              <a:defRPr/>
            </a:lvl1pPr>
          </a:lstStyle>
          <a:p>
            <a:r>
              <a:rPr lang="en-US" altLang="en-US"/>
              <a:t>Confidential, unpublished property of Cigna. Do not duplicate or distribute. Use and distribution limited solely to authorized personnel. © 2015 Cigna</a:t>
            </a:r>
          </a:p>
        </p:txBody>
      </p:sp>
    </p:spTree>
    <p:extLst>
      <p:ext uri="{BB962C8B-B14F-4D97-AF65-F5344CB8AC3E}">
        <p14:creationId xmlns:p14="http://schemas.microsoft.com/office/powerpoint/2010/main" val="34705014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Dark Blue Background">
    <p:spTree>
      <p:nvGrpSpPr>
        <p:cNvPr id="1" name=""/>
        <p:cNvGrpSpPr/>
        <p:nvPr/>
      </p:nvGrpSpPr>
      <p:grpSpPr>
        <a:xfrm>
          <a:off x="0" y="0"/>
          <a:ext cx="0" cy="0"/>
          <a:chOff x="0" y="0"/>
          <a:chExt cx="0" cy="0"/>
        </a:xfrm>
      </p:grpSpPr>
      <p:sp>
        <p:nvSpPr>
          <p:cNvPr id="7" name="Rectangle 6"/>
          <p:cNvSpPr/>
          <p:nvPr userDrawn="1"/>
        </p:nvSpPr>
        <p:spPr bwMode="auto">
          <a:xfrm rot="5400000">
            <a:off x="3195107" y="-3223683"/>
            <a:ext cx="5829301" cy="12232217"/>
          </a:xfrm>
          <a:prstGeom prst="rect">
            <a:avLst/>
          </a:prstGeom>
          <a:solidFill>
            <a:srgbClr val="0065A6"/>
          </a:solidFill>
          <a:ln w="34925"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srgbClr val="FFFF00"/>
              </a:solidFill>
              <a:ea typeface="ＭＳ Ｐゴシック" pitchFamily="34" charset="-128"/>
            </a:endParaRPr>
          </a:p>
        </p:txBody>
      </p:sp>
      <p:sp>
        <p:nvSpPr>
          <p:cNvPr id="8" name="Rectangle 7"/>
          <p:cNvSpPr>
            <a:spLocks noGrp="1" noChangeArrowheads="1"/>
          </p:cNvSpPr>
          <p:nvPr>
            <p:ph type="ftr" sz="quarter" idx="11"/>
          </p:nvPr>
        </p:nvSpPr>
        <p:spPr>
          <a:xfrm>
            <a:off x="0" y="6626225"/>
            <a:ext cx="9349317" cy="228600"/>
          </a:xfrm>
        </p:spPr>
        <p:txBody>
          <a:bodyPr/>
          <a:lstStyle>
            <a:lvl1pPr>
              <a:defRPr/>
            </a:lvl1pPr>
          </a:lstStyle>
          <a:p>
            <a:r>
              <a:rPr lang="en-US" altLang="en-US"/>
              <a:t>Confidential, unpublished property of Cigna. Do not duplicate or distribute. Use and distribution limited solely to authorized personnel. © 2015 Cigna</a:t>
            </a:r>
          </a:p>
        </p:txBody>
      </p:sp>
      <p:sp>
        <p:nvSpPr>
          <p:cNvPr id="9" name="Slide Number Placeholder 5"/>
          <p:cNvSpPr>
            <a:spLocks noGrp="1"/>
          </p:cNvSpPr>
          <p:nvPr>
            <p:ph type="sldNum" sz="quarter" idx="10"/>
          </p:nvPr>
        </p:nvSpPr>
        <p:spPr>
          <a:xfrm>
            <a:off x="9347200" y="6629401"/>
            <a:ext cx="2844800" cy="212725"/>
          </a:xfrm>
        </p:spPr>
        <p:txBody>
          <a:bodyPr/>
          <a:lstStyle>
            <a:lvl1pPr>
              <a:defRPr/>
            </a:lvl1pPr>
          </a:lstStyle>
          <a:p>
            <a:fld id="{C8C01F01-A601-4FE5-8E71-6675F782C625}" type="slidenum">
              <a:rPr lang="en-US" altLang="en-US"/>
              <a:pPr/>
              <a:t>‹#›</a:t>
            </a:fld>
            <a:endParaRPr lang="en-US" altLang="en-US"/>
          </a:p>
        </p:txBody>
      </p:sp>
    </p:spTree>
    <p:extLst>
      <p:ext uri="{BB962C8B-B14F-4D97-AF65-F5344CB8AC3E}">
        <p14:creationId xmlns:p14="http://schemas.microsoft.com/office/powerpoint/2010/main" val="245482383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xAndObj" preserve="1">
  <p:cSld name="Title, 2 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3251" y="274638"/>
            <a:ext cx="10972800" cy="639762"/>
          </a:xfrm>
        </p:spPr>
        <p:txBody>
          <a:bodyPr/>
          <a:lstStyle>
            <a:lvl1pPr>
              <a:defRPr sz="2000" cap="none">
                <a:solidFill>
                  <a:srgbClr val="0065A6"/>
                </a:solidFill>
              </a:defRPr>
            </a:lvl1pPr>
          </a:lstStyle>
          <a:p>
            <a:r>
              <a:rPr lang="en-US"/>
              <a:t>Click to edit master title style</a:t>
            </a:r>
          </a:p>
        </p:txBody>
      </p:sp>
      <p:sp>
        <p:nvSpPr>
          <p:cNvPr id="3" name="Text Placeholder 2"/>
          <p:cNvSpPr>
            <a:spLocks noGrp="1"/>
          </p:cNvSpPr>
          <p:nvPr>
            <p:ph type="body" sz="half" idx="1" hasCustomPrompt="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hasCustomPrompt="1"/>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a:ln/>
        </p:spPr>
        <p:txBody>
          <a:bodyPr/>
          <a:lstStyle>
            <a:lvl1pPr>
              <a:defRPr/>
            </a:lvl1pPr>
          </a:lstStyle>
          <a:p>
            <a:fld id="{1EBD1014-6CA4-4255-A8D6-49189B873C31}" type="slidenum">
              <a:rPr lang="en-US" altLang="en-US"/>
              <a:pPr/>
              <a:t>‹#›</a:t>
            </a:fld>
            <a:endParaRPr lang="en-US" altLang="en-US"/>
          </a:p>
        </p:txBody>
      </p:sp>
      <p:sp>
        <p:nvSpPr>
          <p:cNvPr id="6" name="Rectangle 7"/>
          <p:cNvSpPr>
            <a:spLocks noGrp="1" noChangeArrowheads="1"/>
          </p:cNvSpPr>
          <p:nvPr>
            <p:ph type="ftr" sz="quarter" idx="11"/>
          </p:nvPr>
        </p:nvSpPr>
        <p:spPr>
          <a:ln/>
        </p:spPr>
        <p:txBody>
          <a:bodyPr/>
          <a:lstStyle>
            <a:lvl1pPr>
              <a:defRPr/>
            </a:lvl1pPr>
          </a:lstStyle>
          <a:p>
            <a:r>
              <a:rPr lang="en-US" altLang="en-US"/>
              <a:t>Confidential, unpublished property of Cigna. Do not duplicate or distribute. Use and distribution limited solely to authorized personnel. © 2015 Cigna</a:t>
            </a:r>
          </a:p>
        </p:txBody>
      </p:sp>
    </p:spTree>
    <p:extLst>
      <p:ext uri="{BB962C8B-B14F-4D97-AF65-F5344CB8AC3E}">
        <p14:creationId xmlns:p14="http://schemas.microsoft.com/office/powerpoint/2010/main" val="2630002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2" name="Rectangle 1"/>
          <p:cNvSpPr/>
          <p:nvPr userDrawn="1"/>
        </p:nvSpPr>
        <p:spPr bwMode="auto">
          <a:xfrm rot="5400000">
            <a:off x="3705490" y="-2713302"/>
            <a:ext cx="4808537" cy="12232217"/>
          </a:xfrm>
          <a:prstGeom prst="rect">
            <a:avLst/>
          </a:prstGeom>
          <a:solidFill>
            <a:srgbClr val="004986"/>
          </a:solidFill>
          <a:ln w="34925"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srgbClr val="FFFF00"/>
              </a:solidFill>
              <a:latin typeface="Arial"/>
              <a:ea typeface="ＭＳ Ｐゴシック" pitchFamily="34" charset="-128"/>
            </a:endParaRPr>
          </a:p>
        </p:txBody>
      </p:sp>
      <p:sp>
        <p:nvSpPr>
          <p:cNvPr id="3" name="Slide Number Placeholder 5"/>
          <p:cNvSpPr>
            <a:spLocks noGrp="1"/>
          </p:cNvSpPr>
          <p:nvPr>
            <p:ph type="sldNum" sz="quarter" idx="10"/>
          </p:nvPr>
        </p:nvSpPr>
        <p:spPr/>
        <p:txBody>
          <a:bodyPr/>
          <a:lstStyle>
            <a:lvl1pPr>
              <a:defRPr/>
            </a:lvl1pPr>
          </a:lstStyle>
          <a:p>
            <a:pPr>
              <a:defRPr/>
            </a:pPr>
            <a:fld id="{4CE17712-BBD5-FF42-B1DD-387C89934DC3}" type="slidenum">
              <a:rPr lang="en-US"/>
              <a:pPr>
                <a:defRPr/>
              </a:pPr>
              <a:t>‹#›</a:t>
            </a:fld>
            <a:endParaRPr lang="en-US"/>
          </a:p>
        </p:txBody>
      </p:sp>
      <p:sp>
        <p:nvSpPr>
          <p:cNvPr id="4" name="Rectangle 7"/>
          <p:cNvSpPr>
            <a:spLocks noGrp="1" noChangeArrowheads="1"/>
          </p:cNvSpPr>
          <p:nvPr>
            <p:ph type="ftr" sz="quarter" idx="11"/>
          </p:nvPr>
        </p:nvSpPr>
        <p:spPr/>
        <p:txBody>
          <a:bodyPr/>
          <a:lstStyle>
            <a:lvl1pPr>
              <a:defRPr smtClean="0"/>
            </a:lvl1pPr>
          </a:lstStyle>
          <a:p>
            <a:pPr>
              <a:defRPr/>
            </a:pPr>
            <a:r>
              <a:rPr lang="en-US"/>
              <a:t>Confidential, unpublished property of Cigna. Do not duplicate or distribute. Use and distribution limited solely to authorized personnel. © 2015 Cigna</a:t>
            </a:r>
          </a:p>
        </p:txBody>
      </p:sp>
      <p:sp>
        <p:nvSpPr>
          <p:cNvPr id="5" name="Title Placeholder 26"/>
          <p:cNvSpPr>
            <a:spLocks noGrp="1"/>
          </p:cNvSpPr>
          <p:nvPr>
            <p:ph type="title"/>
          </p:nvPr>
        </p:nvSpPr>
        <p:spPr bwMode="auto">
          <a:xfrm>
            <a:off x="609600" y="273050"/>
            <a:ext cx="10972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3557320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D5A3A12-0D1A-406C-A2B5-2269E0E1AE48}" type="datetimeFigureOut">
              <a:rPr lang="en-US" smtClean="0"/>
              <a:t>9/25/2025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2BF55F-2112-44A5-96AC-4AC34BB4163E}" type="slidenum">
              <a:rPr lang="en-US" smtClean="0"/>
              <a:t>‹#›</a:t>
            </a:fld>
            <a:endParaRPr lang="en-US"/>
          </a:p>
        </p:txBody>
      </p:sp>
    </p:spTree>
    <p:extLst>
      <p:ext uri="{BB962C8B-B14F-4D97-AF65-F5344CB8AC3E}">
        <p14:creationId xmlns:p14="http://schemas.microsoft.com/office/powerpoint/2010/main" val="324815388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35B13E7-7DCB-809D-FE97-7D0B4CB6C21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8" name="Picture 7" descr="A green sign with white text&#10;&#10;Description automatically generated with medium confidence">
            <a:extLst>
              <a:ext uri="{FF2B5EF4-FFF2-40B4-BE49-F238E27FC236}">
                <a16:creationId xmlns:a16="http://schemas.microsoft.com/office/drawing/2014/main" id="{97954FD6-F0E5-8A0C-0E71-88CCEA94005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280770" y="372207"/>
            <a:ext cx="2527300" cy="619436"/>
          </a:xfrm>
          <a:prstGeom prst="rect">
            <a:avLst/>
          </a:prstGeom>
        </p:spPr>
      </p:pic>
    </p:spTree>
    <p:extLst>
      <p:ext uri="{BB962C8B-B14F-4D97-AF65-F5344CB8AC3E}">
        <p14:creationId xmlns:p14="http://schemas.microsoft.com/office/powerpoint/2010/main" val="190681966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94D18C6F-8A10-4BCA-5E7E-908FD8DE8C0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descr="A green sign with white text&#10;&#10;Description automatically generated with medium confidence">
            <a:extLst>
              <a:ext uri="{FF2B5EF4-FFF2-40B4-BE49-F238E27FC236}">
                <a16:creationId xmlns:a16="http://schemas.microsoft.com/office/drawing/2014/main" id="{97954FD6-F0E5-8A0C-0E71-88CCEA94005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71744" y="372207"/>
            <a:ext cx="2527300" cy="619436"/>
          </a:xfrm>
          <a:prstGeom prst="rect">
            <a:avLst/>
          </a:prstGeom>
        </p:spPr>
      </p:pic>
    </p:spTree>
    <p:extLst>
      <p:ext uri="{BB962C8B-B14F-4D97-AF65-F5344CB8AC3E}">
        <p14:creationId xmlns:p14="http://schemas.microsoft.com/office/powerpoint/2010/main" val="68162539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96D79EA-1706-55FF-B217-A853D3374D94}"/>
              </a:ext>
            </a:extLst>
          </p:cNvPr>
          <p:cNvSpPr/>
          <p:nvPr userDrawn="1"/>
        </p:nvSpPr>
        <p:spPr>
          <a:xfrm>
            <a:off x="1" y="1"/>
            <a:ext cx="12192000" cy="6166788"/>
          </a:xfrm>
          <a:prstGeom prst="rect">
            <a:avLst/>
          </a:prstGeom>
          <a:solidFill>
            <a:srgbClr val="0061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F940F206-217A-6CEE-76F4-94A2F0DB3C8E}"/>
              </a:ext>
            </a:extLst>
          </p:cNvPr>
          <p:cNvCxnSpPr>
            <a:cxnSpLocks/>
          </p:cNvCxnSpPr>
          <p:nvPr userDrawn="1"/>
        </p:nvCxnSpPr>
        <p:spPr>
          <a:xfrm>
            <a:off x="600728" y="628194"/>
            <a:ext cx="1099054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Google Shape;12;p22">
            <a:extLst>
              <a:ext uri="{FF2B5EF4-FFF2-40B4-BE49-F238E27FC236}">
                <a16:creationId xmlns:a16="http://schemas.microsoft.com/office/drawing/2014/main" id="{03A25216-1E4E-5DE5-F47F-5412D54DCF99}"/>
              </a:ext>
            </a:extLst>
          </p:cNvPr>
          <p:cNvPicPr preferRelativeResize="0"/>
          <p:nvPr userDrawn="1"/>
        </p:nvPicPr>
        <p:blipFill rotWithShape="1">
          <a:blip r:embed="rId2">
            <a:alphaModFix/>
          </a:blip>
          <a:srcRect/>
          <a:stretch/>
        </p:blipFill>
        <p:spPr>
          <a:xfrm>
            <a:off x="10310381" y="6235218"/>
            <a:ext cx="1428662" cy="559768"/>
          </a:xfrm>
          <a:prstGeom prst="rect">
            <a:avLst/>
          </a:prstGeom>
          <a:noFill/>
          <a:ln>
            <a:noFill/>
          </a:ln>
        </p:spPr>
      </p:pic>
      <p:sp>
        <p:nvSpPr>
          <p:cNvPr id="11" name="Google Shape;11;p22">
            <a:extLst>
              <a:ext uri="{FF2B5EF4-FFF2-40B4-BE49-F238E27FC236}">
                <a16:creationId xmlns:a16="http://schemas.microsoft.com/office/drawing/2014/main" id="{234BE4A7-0B8D-48E8-0AC3-AC0E9948A79C}"/>
              </a:ext>
            </a:extLst>
          </p:cNvPr>
          <p:cNvSpPr txBox="1"/>
          <p:nvPr userDrawn="1"/>
        </p:nvSpPr>
        <p:spPr>
          <a:xfrm>
            <a:off x="-1" y="6452088"/>
            <a:ext cx="12191999" cy="207129"/>
          </a:xfrm>
          <a:prstGeom prst="rect">
            <a:avLst/>
          </a:prstGeom>
          <a:noFill/>
          <a:ln>
            <a:noFill/>
          </a:ln>
        </p:spPr>
        <p:txBody>
          <a:bodyPr spcFirstLastPara="1" wrap="square" lIns="0" tIns="45700" rIns="0" bIns="45700" anchor="ctr" anchorCtr="0">
            <a:noAutofit/>
          </a:bodyPr>
          <a:lstStyle/>
          <a:p>
            <a:pPr marL="0" marR="0" lvl="0" indent="0" algn="ctr" rtl="0">
              <a:spcBef>
                <a:spcPts val="0"/>
              </a:spcBef>
              <a:spcAft>
                <a:spcPts val="0"/>
              </a:spcAft>
              <a:buClr>
                <a:schemeClr val="dk1"/>
              </a:buClr>
              <a:buSzPts val="900"/>
              <a:buFont typeface="Arial"/>
              <a:buNone/>
            </a:pPr>
            <a:r>
              <a:rPr lang="en-US" sz="900" b="0" i="0" u="none" strike="noStrike" cap="none">
                <a:solidFill>
                  <a:schemeClr val="dk1"/>
                </a:solidFill>
                <a:latin typeface="Arial"/>
                <a:ea typeface="Arial"/>
                <a:cs typeface="Arial"/>
                <a:sym typeface="Arial"/>
              </a:rPr>
              <a:t> </a:t>
            </a:r>
            <a:fld id="{00000000-1234-1234-1234-123412341234}" type="slidenum">
              <a:rPr lang="en-US" sz="900" b="0" i="0" u="none" strike="noStrike" cap="none">
                <a:solidFill>
                  <a:schemeClr val="dk1"/>
                </a:solidFill>
                <a:latin typeface="Arial"/>
                <a:ea typeface="Arial"/>
                <a:cs typeface="Arial"/>
                <a:sym typeface="Arial"/>
              </a:rPr>
              <a:pPr marL="0" marR="0" lvl="0" indent="0" algn="ctr" rtl="0">
                <a:spcBef>
                  <a:spcPts val="0"/>
                </a:spcBef>
                <a:spcAft>
                  <a:spcPts val="0"/>
                </a:spcAft>
                <a:buClr>
                  <a:schemeClr val="dk1"/>
                </a:buClr>
                <a:buSzPts val="900"/>
                <a:buFont typeface="Arial"/>
                <a:buNone/>
              </a:pPr>
              <a:t>‹#›</a:t>
            </a:fld>
            <a:endParaRPr sz="9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88725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F5EDF-8A45-4AD9-8B2F-2D8B58C84B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B02C0AB-4942-4EBC-87EE-BE1BB16F09AB}"/>
              </a:ext>
            </a:extLst>
          </p:cNvPr>
          <p:cNvSpPr>
            <a:spLocks noGrp="1"/>
          </p:cNvSpPr>
          <p:nvPr>
            <p:ph type="dt" sz="half" idx="10"/>
          </p:nvPr>
        </p:nvSpPr>
        <p:spPr/>
        <p:txBody>
          <a:bodyPr/>
          <a:lstStyle/>
          <a:p>
            <a:fld id="{A76EFCB1-510F-43EB-8F1C-E3706F26B4ED}" type="datetimeFigureOut">
              <a:rPr lang="en-US" smtClean="0"/>
              <a:t>9/25/2025</a:t>
            </a:fld>
            <a:endParaRPr lang="en-US"/>
          </a:p>
        </p:txBody>
      </p:sp>
      <p:sp>
        <p:nvSpPr>
          <p:cNvPr id="4" name="Footer Placeholder 3">
            <a:extLst>
              <a:ext uri="{FF2B5EF4-FFF2-40B4-BE49-F238E27FC236}">
                <a16:creationId xmlns:a16="http://schemas.microsoft.com/office/drawing/2014/main" id="{25712CDB-554A-4229-A7F8-39E7B5C6E9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652C522-01E1-464B-A04E-E8A8C491E6FB}"/>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359887222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pic>
        <p:nvPicPr>
          <p:cNvPr id="9" name="Google Shape;12;p22">
            <a:extLst>
              <a:ext uri="{FF2B5EF4-FFF2-40B4-BE49-F238E27FC236}">
                <a16:creationId xmlns:a16="http://schemas.microsoft.com/office/drawing/2014/main" id="{03A25216-1E4E-5DE5-F47F-5412D54DCF99}"/>
              </a:ext>
            </a:extLst>
          </p:cNvPr>
          <p:cNvPicPr preferRelativeResize="0"/>
          <p:nvPr userDrawn="1"/>
        </p:nvPicPr>
        <p:blipFill rotWithShape="1">
          <a:blip r:embed="rId2">
            <a:alphaModFix/>
          </a:blip>
          <a:srcRect/>
          <a:stretch/>
        </p:blipFill>
        <p:spPr>
          <a:xfrm>
            <a:off x="10310381" y="6235218"/>
            <a:ext cx="1428662" cy="559768"/>
          </a:xfrm>
          <a:prstGeom prst="rect">
            <a:avLst/>
          </a:prstGeom>
          <a:noFill/>
          <a:ln>
            <a:noFill/>
          </a:ln>
        </p:spPr>
      </p:pic>
      <p:sp>
        <p:nvSpPr>
          <p:cNvPr id="6" name="Google Shape;11;p22">
            <a:extLst>
              <a:ext uri="{FF2B5EF4-FFF2-40B4-BE49-F238E27FC236}">
                <a16:creationId xmlns:a16="http://schemas.microsoft.com/office/drawing/2014/main" id="{954CA0F2-380E-D20F-29BB-1745AED021A9}"/>
              </a:ext>
            </a:extLst>
          </p:cNvPr>
          <p:cNvSpPr txBox="1"/>
          <p:nvPr userDrawn="1"/>
        </p:nvSpPr>
        <p:spPr>
          <a:xfrm>
            <a:off x="-1" y="6452088"/>
            <a:ext cx="12191999" cy="207129"/>
          </a:xfrm>
          <a:prstGeom prst="rect">
            <a:avLst/>
          </a:prstGeom>
          <a:noFill/>
          <a:ln>
            <a:noFill/>
          </a:ln>
        </p:spPr>
        <p:txBody>
          <a:bodyPr spcFirstLastPara="1" wrap="square" lIns="0" tIns="45700" rIns="0" bIns="45700" anchor="ctr" anchorCtr="0">
            <a:noAutofit/>
          </a:bodyPr>
          <a:lstStyle/>
          <a:p>
            <a:pPr marL="0" marR="0" lvl="0" indent="0" algn="ctr" rtl="0">
              <a:spcBef>
                <a:spcPts val="0"/>
              </a:spcBef>
              <a:spcAft>
                <a:spcPts val="0"/>
              </a:spcAft>
              <a:buClr>
                <a:schemeClr val="dk1"/>
              </a:buClr>
              <a:buSzPts val="900"/>
              <a:buFont typeface="Arial"/>
              <a:buNone/>
            </a:pPr>
            <a:r>
              <a:rPr lang="en-US" sz="900" b="0" i="0" u="none" strike="noStrike" cap="none">
                <a:solidFill>
                  <a:schemeClr val="dk1"/>
                </a:solidFill>
                <a:latin typeface="Arial"/>
                <a:ea typeface="Arial"/>
                <a:cs typeface="Arial"/>
                <a:sym typeface="Arial"/>
              </a:rPr>
              <a:t> </a:t>
            </a:r>
            <a:fld id="{00000000-1234-1234-1234-123412341234}" type="slidenum">
              <a:rPr lang="en-US" sz="900" b="0" i="0" u="none" strike="noStrike" cap="none">
                <a:solidFill>
                  <a:schemeClr val="dk1"/>
                </a:solidFill>
                <a:latin typeface="Arial"/>
                <a:ea typeface="Arial"/>
                <a:cs typeface="Arial"/>
                <a:sym typeface="Arial"/>
              </a:rPr>
              <a:pPr marL="0" marR="0" lvl="0" indent="0" algn="ctr" rtl="0">
                <a:spcBef>
                  <a:spcPts val="0"/>
                </a:spcBef>
                <a:spcAft>
                  <a:spcPts val="0"/>
                </a:spcAft>
                <a:buClr>
                  <a:schemeClr val="dk1"/>
                </a:buClr>
                <a:buSzPts val="900"/>
                <a:buFont typeface="Arial"/>
                <a:buNone/>
              </a:pPr>
              <a:t>‹#›</a:t>
            </a:fld>
            <a:endParaRPr sz="9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089099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B1C4910-4BEA-9621-0A09-43F794456FB5}"/>
              </a:ext>
            </a:extLst>
          </p:cNvPr>
          <p:cNvSpPr/>
          <p:nvPr userDrawn="1"/>
        </p:nvSpPr>
        <p:spPr>
          <a:xfrm>
            <a:off x="1" y="0"/>
            <a:ext cx="12192000" cy="6166788"/>
          </a:xfrm>
          <a:prstGeom prst="rect">
            <a:avLst/>
          </a:prstGeom>
          <a:solidFill>
            <a:srgbClr val="0090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F940F206-217A-6CEE-76F4-94A2F0DB3C8E}"/>
              </a:ext>
            </a:extLst>
          </p:cNvPr>
          <p:cNvCxnSpPr>
            <a:cxnSpLocks/>
          </p:cNvCxnSpPr>
          <p:nvPr userDrawn="1"/>
        </p:nvCxnSpPr>
        <p:spPr>
          <a:xfrm>
            <a:off x="600728" y="628194"/>
            <a:ext cx="1099054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Google Shape;12;p22">
            <a:extLst>
              <a:ext uri="{FF2B5EF4-FFF2-40B4-BE49-F238E27FC236}">
                <a16:creationId xmlns:a16="http://schemas.microsoft.com/office/drawing/2014/main" id="{03A25216-1E4E-5DE5-F47F-5412D54DCF99}"/>
              </a:ext>
            </a:extLst>
          </p:cNvPr>
          <p:cNvPicPr preferRelativeResize="0"/>
          <p:nvPr userDrawn="1"/>
        </p:nvPicPr>
        <p:blipFill rotWithShape="1">
          <a:blip r:embed="rId2">
            <a:alphaModFix/>
          </a:blip>
          <a:srcRect/>
          <a:stretch/>
        </p:blipFill>
        <p:spPr>
          <a:xfrm>
            <a:off x="10310381" y="6235218"/>
            <a:ext cx="1428662" cy="559768"/>
          </a:xfrm>
          <a:prstGeom prst="rect">
            <a:avLst/>
          </a:prstGeom>
          <a:noFill/>
          <a:ln>
            <a:noFill/>
          </a:ln>
        </p:spPr>
      </p:pic>
      <p:sp>
        <p:nvSpPr>
          <p:cNvPr id="8" name="Google Shape;11;p22">
            <a:extLst>
              <a:ext uri="{FF2B5EF4-FFF2-40B4-BE49-F238E27FC236}">
                <a16:creationId xmlns:a16="http://schemas.microsoft.com/office/drawing/2014/main" id="{538D2984-3C5E-3A0C-864D-40EA7D62739E}"/>
              </a:ext>
            </a:extLst>
          </p:cNvPr>
          <p:cNvSpPr txBox="1"/>
          <p:nvPr userDrawn="1"/>
        </p:nvSpPr>
        <p:spPr>
          <a:xfrm>
            <a:off x="-1" y="6452088"/>
            <a:ext cx="12191999" cy="207129"/>
          </a:xfrm>
          <a:prstGeom prst="rect">
            <a:avLst/>
          </a:prstGeom>
          <a:noFill/>
          <a:ln>
            <a:noFill/>
          </a:ln>
        </p:spPr>
        <p:txBody>
          <a:bodyPr spcFirstLastPara="1" wrap="square" lIns="0" tIns="45700" rIns="0" bIns="45700" anchor="ctr" anchorCtr="0">
            <a:noAutofit/>
          </a:bodyPr>
          <a:lstStyle/>
          <a:p>
            <a:pPr marL="0" marR="0" lvl="0" indent="0" algn="ctr" rtl="0">
              <a:spcBef>
                <a:spcPts val="0"/>
              </a:spcBef>
              <a:spcAft>
                <a:spcPts val="0"/>
              </a:spcAft>
              <a:buClr>
                <a:schemeClr val="dk1"/>
              </a:buClr>
              <a:buSzPts val="900"/>
              <a:buFont typeface="Arial"/>
              <a:buNone/>
            </a:pPr>
            <a:r>
              <a:rPr lang="en-US" sz="900" b="0" i="0" u="none" strike="noStrike" cap="none">
                <a:solidFill>
                  <a:schemeClr val="dk1"/>
                </a:solidFill>
                <a:latin typeface="Arial"/>
                <a:ea typeface="Arial"/>
                <a:cs typeface="Arial"/>
                <a:sym typeface="Arial"/>
              </a:rPr>
              <a:t> </a:t>
            </a:r>
            <a:fld id="{00000000-1234-1234-1234-123412341234}" type="slidenum">
              <a:rPr lang="en-US" sz="900" b="0" i="0" u="none" strike="noStrike" cap="none">
                <a:solidFill>
                  <a:schemeClr val="dk1"/>
                </a:solidFill>
                <a:latin typeface="Arial"/>
                <a:ea typeface="Arial"/>
                <a:cs typeface="Arial"/>
                <a:sym typeface="Arial"/>
              </a:rPr>
              <a:pPr marL="0" marR="0" lvl="0" indent="0" algn="ctr" rtl="0">
                <a:spcBef>
                  <a:spcPts val="0"/>
                </a:spcBef>
                <a:spcAft>
                  <a:spcPts val="0"/>
                </a:spcAft>
                <a:buClr>
                  <a:schemeClr val="dk1"/>
                </a:buClr>
                <a:buSzPts val="900"/>
                <a:buFont typeface="Arial"/>
                <a:buNone/>
              </a:pPr>
              <a:t>‹#›</a:t>
            </a:fld>
            <a:endParaRPr sz="9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87350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96D79EA-1706-55FF-B217-A853D3374D94}"/>
              </a:ext>
            </a:extLst>
          </p:cNvPr>
          <p:cNvSpPr/>
          <p:nvPr userDrawn="1"/>
        </p:nvSpPr>
        <p:spPr>
          <a:xfrm>
            <a:off x="1" y="0"/>
            <a:ext cx="12192000" cy="6857999"/>
          </a:xfrm>
          <a:prstGeom prst="rect">
            <a:avLst/>
          </a:prstGeom>
          <a:solidFill>
            <a:srgbClr val="0061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F940F206-217A-6CEE-76F4-94A2F0DB3C8E}"/>
              </a:ext>
            </a:extLst>
          </p:cNvPr>
          <p:cNvCxnSpPr>
            <a:cxnSpLocks/>
          </p:cNvCxnSpPr>
          <p:nvPr userDrawn="1"/>
        </p:nvCxnSpPr>
        <p:spPr>
          <a:xfrm>
            <a:off x="600728" y="628194"/>
            <a:ext cx="1099054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8698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96D79EA-1706-55FF-B217-A853D3374D94}"/>
              </a:ext>
            </a:extLst>
          </p:cNvPr>
          <p:cNvSpPr/>
          <p:nvPr userDrawn="1"/>
        </p:nvSpPr>
        <p:spPr>
          <a:xfrm>
            <a:off x="1" y="0"/>
            <a:ext cx="12192000" cy="6857999"/>
          </a:xfrm>
          <a:prstGeom prst="rect">
            <a:avLst/>
          </a:prstGeom>
          <a:solidFill>
            <a:srgbClr val="A4C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F940F206-217A-6CEE-76F4-94A2F0DB3C8E}"/>
              </a:ext>
            </a:extLst>
          </p:cNvPr>
          <p:cNvCxnSpPr>
            <a:cxnSpLocks/>
          </p:cNvCxnSpPr>
          <p:nvPr userDrawn="1"/>
        </p:nvCxnSpPr>
        <p:spPr>
          <a:xfrm>
            <a:off x="600728" y="628194"/>
            <a:ext cx="1099054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6709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smtClean="0"/>
              <a:t>9/25/2025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
        <p:nvSpPr>
          <p:cNvPr id="7" name="Google Shape;10;p22">
            <a:extLst>
              <a:ext uri="{FF2B5EF4-FFF2-40B4-BE49-F238E27FC236}">
                <a16:creationId xmlns:a16="http://schemas.microsoft.com/office/drawing/2014/main" id="{69BCCCA9-E855-F69D-EF04-A6B505282609}"/>
              </a:ext>
            </a:extLst>
          </p:cNvPr>
          <p:cNvSpPr/>
          <p:nvPr userDrawn="1"/>
        </p:nvSpPr>
        <p:spPr>
          <a:xfrm>
            <a:off x="0" y="6172200"/>
            <a:ext cx="12192000" cy="68580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92" b="0" i="0" u="none" strike="noStrike" cap="none">
              <a:solidFill>
                <a:schemeClr val="lt1"/>
              </a:solidFill>
              <a:latin typeface="Arial"/>
              <a:ea typeface="Arial"/>
              <a:cs typeface="Arial"/>
              <a:sym typeface="Arial"/>
            </a:endParaRPr>
          </a:p>
        </p:txBody>
      </p:sp>
      <p:sp>
        <p:nvSpPr>
          <p:cNvPr id="8" name="Google Shape;11;p22">
            <a:extLst>
              <a:ext uri="{FF2B5EF4-FFF2-40B4-BE49-F238E27FC236}">
                <a16:creationId xmlns:a16="http://schemas.microsoft.com/office/drawing/2014/main" id="{866A1854-721A-BA44-DED6-12CE7E8A025F}"/>
              </a:ext>
            </a:extLst>
          </p:cNvPr>
          <p:cNvSpPr txBox="1"/>
          <p:nvPr userDrawn="1"/>
        </p:nvSpPr>
        <p:spPr>
          <a:xfrm>
            <a:off x="-1" y="6452088"/>
            <a:ext cx="12191999" cy="207129"/>
          </a:xfrm>
          <a:prstGeom prst="rect">
            <a:avLst/>
          </a:prstGeom>
          <a:noFill/>
          <a:ln>
            <a:noFill/>
          </a:ln>
        </p:spPr>
        <p:txBody>
          <a:bodyPr spcFirstLastPara="1" wrap="square" lIns="0" tIns="45700" rIns="0" bIns="45700" anchor="ctr" anchorCtr="0">
            <a:noAutofit/>
          </a:bodyPr>
          <a:lstStyle/>
          <a:p>
            <a:pPr marL="0" marR="0" lvl="0" indent="0" algn="ctr" rtl="0">
              <a:spcBef>
                <a:spcPts val="0"/>
              </a:spcBef>
              <a:spcAft>
                <a:spcPts val="0"/>
              </a:spcAft>
              <a:buClr>
                <a:schemeClr val="dk1"/>
              </a:buClr>
              <a:buSzPts val="900"/>
              <a:buFont typeface="Arial"/>
              <a:buNone/>
            </a:pPr>
            <a:r>
              <a:rPr lang="en-US" sz="900" b="0" i="0" u="none" strike="noStrike" cap="none">
                <a:solidFill>
                  <a:schemeClr val="dk1"/>
                </a:solidFill>
                <a:latin typeface="Arial"/>
                <a:ea typeface="Arial"/>
                <a:cs typeface="Arial"/>
                <a:sym typeface="Arial"/>
              </a:rPr>
              <a:t> </a:t>
            </a:r>
            <a:fld id="{00000000-1234-1234-1234-123412341234}" type="slidenum">
              <a:rPr lang="en-US" sz="900" b="0" i="0" u="none" strike="noStrike" cap="none">
                <a:solidFill>
                  <a:schemeClr val="dk1"/>
                </a:solidFill>
                <a:latin typeface="Arial"/>
                <a:ea typeface="Arial"/>
                <a:cs typeface="Arial"/>
                <a:sym typeface="Arial"/>
              </a:rPr>
              <a:pPr marL="0" marR="0" lvl="0" indent="0" algn="ctr" rtl="0">
                <a:spcBef>
                  <a:spcPts val="0"/>
                </a:spcBef>
                <a:spcAft>
                  <a:spcPts val="0"/>
                </a:spcAft>
                <a:buClr>
                  <a:schemeClr val="dk1"/>
                </a:buClr>
                <a:buSzPts val="900"/>
                <a:buFont typeface="Arial"/>
                <a:buNone/>
              </a:pPr>
              <a:t>‹#›</a:t>
            </a:fld>
            <a:endParaRPr sz="900" b="0" i="0" u="none" strike="noStrike" cap="none">
              <a:solidFill>
                <a:schemeClr val="dk1"/>
              </a:solidFill>
              <a:latin typeface="Arial"/>
              <a:ea typeface="Arial"/>
              <a:cs typeface="Arial"/>
              <a:sym typeface="Arial"/>
            </a:endParaRPr>
          </a:p>
        </p:txBody>
      </p:sp>
      <p:pic>
        <p:nvPicPr>
          <p:cNvPr id="9" name="Google Shape;12;p22">
            <a:extLst>
              <a:ext uri="{FF2B5EF4-FFF2-40B4-BE49-F238E27FC236}">
                <a16:creationId xmlns:a16="http://schemas.microsoft.com/office/drawing/2014/main" id="{DE597D53-5104-3D76-CB70-2CC601E6DCA1}"/>
              </a:ext>
            </a:extLst>
          </p:cNvPr>
          <p:cNvPicPr preferRelativeResize="0"/>
          <p:nvPr userDrawn="1"/>
        </p:nvPicPr>
        <p:blipFill rotWithShape="1">
          <a:blip r:embed="rId2">
            <a:alphaModFix/>
          </a:blip>
          <a:srcRect/>
          <a:stretch/>
        </p:blipFill>
        <p:spPr>
          <a:xfrm>
            <a:off x="10310381" y="6235218"/>
            <a:ext cx="1428662" cy="559768"/>
          </a:xfrm>
          <a:prstGeom prst="rect">
            <a:avLst/>
          </a:prstGeom>
          <a:noFill/>
          <a:ln>
            <a:noFill/>
          </a:ln>
        </p:spPr>
      </p:pic>
    </p:spTree>
    <p:extLst>
      <p:ext uri="{BB962C8B-B14F-4D97-AF65-F5344CB8AC3E}">
        <p14:creationId xmlns:p14="http://schemas.microsoft.com/office/powerpoint/2010/main" val="221200211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CDB8C2-D342-FD49-A089-123951633F62}" type="datetimeFigureOut">
              <a:rPr lang="en-US" smtClean="0"/>
              <a:t>9/25/2025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D49DE1-30BB-B446-984E-D7E45C1B6168}" type="slidenum">
              <a:rPr lang="en-US" smtClean="0"/>
              <a:t>‹#›</a:t>
            </a:fld>
            <a:endParaRPr lang="en-US"/>
          </a:p>
        </p:txBody>
      </p:sp>
    </p:spTree>
    <p:extLst>
      <p:ext uri="{BB962C8B-B14F-4D97-AF65-F5344CB8AC3E}">
        <p14:creationId xmlns:p14="http://schemas.microsoft.com/office/powerpoint/2010/main" val="23423366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6CDB8C2-D342-FD49-A089-123951633F62}" type="datetimeFigureOut">
              <a:rPr lang="en-US" smtClean="0"/>
              <a:t>9/25/2025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D49DE1-30BB-B446-984E-D7E45C1B6168}" type="slidenum">
              <a:rPr lang="en-US" smtClean="0"/>
              <a:t>‹#›</a:t>
            </a:fld>
            <a:endParaRPr lang="en-US"/>
          </a:p>
        </p:txBody>
      </p:sp>
    </p:spTree>
    <p:extLst>
      <p:ext uri="{BB962C8B-B14F-4D97-AF65-F5344CB8AC3E}">
        <p14:creationId xmlns:p14="http://schemas.microsoft.com/office/powerpoint/2010/main" val="157195405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6CDB8C2-D342-FD49-A089-123951633F62}" type="datetimeFigureOut">
              <a:rPr lang="en-US" smtClean="0"/>
              <a:t>9/25/2025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D49DE1-30BB-B446-984E-D7E45C1B6168}" type="slidenum">
              <a:rPr lang="en-US" smtClean="0"/>
              <a:t>‹#›</a:t>
            </a:fld>
            <a:endParaRPr lang="en-US"/>
          </a:p>
        </p:txBody>
      </p:sp>
    </p:spTree>
    <p:extLst>
      <p:ext uri="{BB962C8B-B14F-4D97-AF65-F5344CB8AC3E}">
        <p14:creationId xmlns:p14="http://schemas.microsoft.com/office/powerpoint/2010/main" val="4053861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6CDB8C2-D342-FD49-A089-123951633F62}" type="datetimeFigureOut">
              <a:rPr lang="en-US" smtClean="0"/>
              <a:t>9/25/2025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FD49DE1-30BB-B446-984E-D7E45C1B6168}" type="slidenum">
              <a:rPr lang="en-US" smtClean="0"/>
              <a:t>‹#›</a:t>
            </a:fld>
            <a:endParaRPr lang="en-US"/>
          </a:p>
        </p:txBody>
      </p:sp>
    </p:spTree>
    <p:extLst>
      <p:ext uri="{BB962C8B-B14F-4D97-AF65-F5344CB8AC3E}">
        <p14:creationId xmlns:p14="http://schemas.microsoft.com/office/powerpoint/2010/main" val="239116052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6CDB8C2-D342-FD49-A089-123951633F62}" type="datetimeFigureOut">
              <a:rPr lang="en-US" smtClean="0"/>
              <a:t>9/25/2025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FD49DE1-30BB-B446-984E-D7E45C1B6168}" type="slidenum">
              <a:rPr lang="en-US" smtClean="0"/>
              <a:t>‹#›</a:t>
            </a:fld>
            <a:endParaRPr lang="en-US"/>
          </a:p>
        </p:txBody>
      </p:sp>
    </p:spTree>
    <p:extLst>
      <p:ext uri="{BB962C8B-B14F-4D97-AF65-F5344CB8AC3E}">
        <p14:creationId xmlns:p14="http://schemas.microsoft.com/office/powerpoint/2010/main" val="25992707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E1885-AB65-48C5-8226-70F9F46E19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C81350-3E7E-4C01-B794-AD8F5C9046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1A25BD-3493-4DFF-8F7E-49BFF02C3264}"/>
              </a:ext>
            </a:extLst>
          </p:cNvPr>
          <p:cNvSpPr>
            <a:spLocks noGrp="1"/>
          </p:cNvSpPr>
          <p:nvPr>
            <p:ph type="dt" sz="half" idx="10"/>
          </p:nvPr>
        </p:nvSpPr>
        <p:spPr/>
        <p:txBody>
          <a:bodyPr/>
          <a:lstStyle/>
          <a:p>
            <a:fld id="{A76EFCB1-510F-43EB-8F1C-E3706F26B4ED}" type="datetimeFigureOut">
              <a:rPr lang="en-US" smtClean="0"/>
              <a:t>9/25/2025</a:t>
            </a:fld>
            <a:endParaRPr lang="en-US"/>
          </a:p>
        </p:txBody>
      </p:sp>
      <p:sp>
        <p:nvSpPr>
          <p:cNvPr id="5" name="Footer Placeholder 4">
            <a:extLst>
              <a:ext uri="{FF2B5EF4-FFF2-40B4-BE49-F238E27FC236}">
                <a16:creationId xmlns:a16="http://schemas.microsoft.com/office/drawing/2014/main" id="{28F25821-C70E-46FD-8E53-B99C0A68CB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162D5D-10F8-45B4-9070-85D82A6C4D9E}"/>
              </a:ext>
            </a:extLst>
          </p:cNvPr>
          <p:cNvSpPr>
            <a:spLocks noGrp="1"/>
          </p:cNvSpPr>
          <p:nvPr>
            <p:ph type="sldNum" sz="quarter" idx="12"/>
          </p:nvPr>
        </p:nvSpPr>
        <p:spPr/>
        <p:txBody>
          <a:bodyPr/>
          <a:lstStyle/>
          <a:p>
            <a:fld id="{17475C66-EA8E-481C-8610-CF31C55703D2}" type="slidenum">
              <a:rPr lang="en-US" smtClean="0"/>
              <a:t>‹#›</a:t>
            </a:fld>
            <a:endParaRPr lang="en-US"/>
          </a:p>
        </p:txBody>
      </p:sp>
      <p:pic>
        <p:nvPicPr>
          <p:cNvPr id="7" name="Picture 6" descr="Welcome! Please turn off your camera and mute your microphone.">
            <a:extLst>
              <a:ext uri="{FF2B5EF4-FFF2-40B4-BE49-F238E27FC236}">
                <a16:creationId xmlns:a16="http://schemas.microsoft.com/office/drawing/2014/main" id="{0EBB4D18-221C-484F-98E9-73CDB38FF9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8661478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CDB8C2-D342-FD49-A089-123951633F62}" type="datetimeFigureOut">
              <a:rPr lang="en-US" smtClean="0"/>
              <a:t>9/25/2025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FD49DE1-30BB-B446-984E-D7E45C1B6168}" type="slidenum">
              <a:rPr lang="en-US" smtClean="0"/>
              <a:t>‹#›</a:t>
            </a:fld>
            <a:endParaRPr lang="en-US"/>
          </a:p>
        </p:txBody>
      </p:sp>
    </p:spTree>
    <p:extLst>
      <p:ext uri="{BB962C8B-B14F-4D97-AF65-F5344CB8AC3E}">
        <p14:creationId xmlns:p14="http://schemas.microsoft.com/office/powerpoint/2010/main" val="323458230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6CDB8C2-D342-FD49-A089-123951633F62}" type="datetimeFigureOut">
              <a:rPr lang="en-US" smtClean="0"/>
              <a:t>9/25/2025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D49DE1-30BB-B446-984E-D7E45C1B6168}" type="slidenum">
              <a:rPr lang="en-US" smtClean="0"/>
              <a:t>‹#›</a:t>
            </a:fld>
            <a:endParaRPr lang="en-US"/>
          </a:p>
        </p:txBody>
      </p:sp>
    </p:spTree>
    <p:extLst>
      <p:ext uri="{BB962C8B-B14F-4D97-AF65-F5344CB8AC3E}">
        <p14:creationId xmlns:p14="http://schemas.microsoft.com/office/powerpoint/2010/main" val="203197843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6CDB8C2-D342-FD49-A089-123951633F62}" type="datetimeFigureOut">
              <a:rPr lang="en-US" smtClean="0"/>
              <a:t>9/25/2025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D49DE1-30BB-B446-984E-D7E45C1B6168}" type="slidenum">
              <a:rPr lang="en-US" smtClean="0"/>
              <a:t>‹#›</a:t>
            </a:fld>
            <a:endParaRPr lang="en-US"/>
          </a:p>
        </p:txBody>
      </p:sp>
    </p:spTree>
    <p:extLst>
      <p:ext uri="{BB962C8B-B14F-4D97-AF65-F5344CB8AC3E}">
        <p14:creationId xmlns:p14="http://schemas.microsoft.com/office/powerpoint/2010/main" val="292192906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CDB8C2-D342-FD49-A089-123951633F62}" type="datetimeFigureOut">
              <a:rPr lang="en-US" smtClean="0"/>
              <a:t>9/25/2025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D49DE1-30BB-B446-984E-D7E45C1B6168}" type="slidenum">
              <a:rPr lang="en-US" smtClean="0"/>
              <a:t>‹#›</a:t>
            </a:fld>
            <a:endParaRPr lang="en-US"/>
          </a:p>
        </p:txBody>
      </p:sp>
    </p:spTree>
    <p:extLst>
      <p:ext uri="{BB962C8B-B14F-4D97-AF65-F5344CB8AC3E}">
        <p14:creationId xmlns:p14="http://schemas.microsoft.com/office/powerpoint/2010/main" val="149503033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CDB8C2-D342-FD49-A089-123951633F62}" type="datetimeFigureOut">
              <a:rPr lang="en-US" smtClean="0"/>
              <a:t>9/25/2025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D49DE1-30BB-B446-984E-D7E45C1B6168}" type="slidenum">
              <a:rPr lang="en-US" smtClean="0"/>
              <a:t>‹#›</a:t>
            </a:fld>
            <a:endParaRPr lang="en-US"/>
          </a:p>
        </p:txBody>
      </p:sp>
    </p:spTree>
    <p:extLst>
      <p:ext uri="{BB962C8B-B14F-4D97-AF65-F5344CB8AC3E}">
        <p14:creationId xmlns:p14="http://schemas.microsoft.com/office/powerpoint/2010/main" val="250640181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1" name="Google Shape;217;p2">
            <a:extLst>
              <a:ext uri="{FF2B5EF4-FFF2-40B4-BE49-F238E27FC236}">
                <a16:creationId xmlns:a16="http://schemas.microsoft.com/office/drawing/2014/main" id="{310E89F3-DD8E-0159-2229-3E2A30EFA26B}"/>
              </a:ext>
            </a:extLst>
          </p:cNvPr>
          <p:cNvSpPr txBox="1">
            <a:spLocks/>
          </p:cNvSpPr>
          <p:nvPr userDrawn="1"/>
        </p:nvSpPr>
        <p:spPr>
          <a:xfrm>
            <a:off x="9746179" y="406986"/>
            <a:ext cx="1937410" cy="221208"/>
          </a:xfrm>
          <a:prstGeom prst="rect">
            <a:avLst/>
          </a:prstGeom>
          <a:noFill/>
          <a:ln>
            <a:noFill/>
          </a:ln>
        </p:spPr>
        <p:txBody>
          <a:bodyPr spcFirstLastPara="1" wrap="square" lIns="0" tIns="0"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rtl="0">
              <a:lnSpc>
                <a:spcPct val="85000"/>
              </a:lnSpc>
              <a:spcBef>
                <a:spcPts val="0"/>
              </a:spcBef>
              <a:spcAft>
                <a:spcPts val="0"/>
              </a:spcAft>
              <a:buClr>
                <a:schemeClr val="dk1"/>
              </a:buClr>
              <a:buSzPts val="5400"/>
              <a:buFont typeface="Georgia"/>
              <a:buNone/>
            </a:pPr>
            <a:r>
              <a:rPr lang="en-US" sz="1200">
                <a:solidFill>
                  <a:srgbClr val="0061A0"/>
                </a:solidFill>
                <a:latin typeface="Georgia" panose="02040502050405020303" pitchFamily="18" charset="0"/>
              </a:rPr>
              <a:t>MetLife 2024</a:t>
            </a:r>
          </a:p>
        </p:txBody>
      </p:sp>
      <p:pic>
        <p:nvPicPr>
          <p:cNvPr id="13" name="Google Shape;12;p22">
            <a:extLst>
              <a:ext uri="{FF2B5EF4-FFF2-40B4-BE49-F238E27FC236}">
                <a16:creationId xmlns:a16="http://schemas.microsoft.com/office/drawing/2014/main" id="{C8A566DF-084D-89EB-CEF7-CB2C7763C9EB}"/>
              </a:ext>
            </a:extLst>
          </p:cNvPr>
          <p:cNvPicPr preferRelativeResize="0"/>
          <p:nvPr userDrawn="1"/>
        </p:nvPicPr>
        <p:blipFill rotWithShape="1">
          <a:blip r:embed="rId2">
            <a:alphaModFix/>
          </a:blip>
          <a:srcRect/>
          <a:stretch/>
        </p:blipFill>
        <p:spPr>
          <a:xfrm>
            <a:off x="10295119" y="6251516"/>
            <a:ext cx="1428662" cy="559768"/>
          </a:xfrm>
          <a:prstGeom prst="rect">
            <a:avLst/>
          </a:prstGeom>
          <a:noFill/>
          <a:ln>
            <a:noFill/>
          </a:ln>
        </p:spPr>
      </p:pic>
      <p:sp>
        <p:nvSpPr>
          <p:cNvPr id="14" name="Google Shape;13;p22">
            <a:extLst>
              <a:ext uri="{FF2B5EF4-FFF2-40B4-BE49-F238E27FC236}">
                <a16:creationId xmlns:a16="http://schemas.microsoft.com/office/drawing/2014/main" id="{EC9E3563-A12C-4031-9570-1FB8F6672A7A}"/>
              </a:ext>
            </a:extLst>
          </p:cNvPr>
          <p:cNvSpPr txBox="1"/>
          <p:nvPr userDrawn="1"/>
        </p:nvSpPr>
        <p:spPr>
          <a:xfrm>
            <a:off x="7978476" y="6188498"/>
            <a:ext cx="2316643" cy="6858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en-US" sz="700" b="0" i="0" u="none" strike="noStrike" cap="none">
                <a:solidFill>
                  <a:schemeClr val="dk1"/>
                </a:solidFill>
                <a:latin typeface="Arial"/>
                <a:ea typeface="Arial"/>
                <a:cs typeface="Arial"/>
                <a:sym typeface="Arial"/>
              </a:rPr>
              <a:t>Metropolitan Life Insurance Company, New York, NY</a:t>
            </a:r>
            <a:br>
              <a:rPr lang="en-US" sz="700" b="0" i="0" u="none" strike="noStrike" cap="none">
                <a:solidFill>
                  <a:schemeClr val="dk1"/>
                </a:solidFill>
                <a:latin typeface="Arial"/>
                <a:ea typeface="Arial"/>
                <a:cs typeface="Arial"/>
                <a:sym typeface="Arial"/>
              </a:rPr>
            </a:br>
            <a:r>
              <a:rPr lang="en-US" sz="700" b="0" i="0" u="none" strike="noStrike" cap="none">
                <a:solidFill>
                  <a:schemeClr val="dk1"/>
                </a:solidFill>
                <a:latin typeface="Arial"/>
                <a:ea typeface="Arial"/>
                <a:cs typeface="Arial"/>
                <a:sym typeface="Arial"/>
              </a:rPr>
              <a:t>L0923035075[exp0925][All States][DC,GU,MP,PR,VI]</a:t>
            </a:r>
            <a:endParaRPr sz="700" b="0" i="0" u="none" strike="noStrike" cap="none">
              <a:solidFill>
                <a:schemeClr val="dk1"/>
              </a:solidFill>
              <a:latin typeface="Arial"/>
              <a:ea typeface="Arial"/>
              <a:cs typeface="Arial"/>
              <a:sym typeface="Arial"/>
            </a:endParaRPr>
          </a:p>
          <a:p>
            <a:pPr marL="0" marR="0" lvl="0" indent="0" algn="r" rtl="0">
              <a:lnSpc>
                <a:spcPct val="100000"/>
              </a:lnSpc>
              <a:spcBef>
                <a:spcPts val="0"/>
              </a:spcBef>
              <a:spcAft>
                <a:spcPts val="0"/>
              </a:spcAft>
              <a:buClr>
                <a:schemeClr val="dk1"/>
              </a:buClr>
              <a:buSzPts val="700"/>
              <a:buFont typeface="Arial"/>
              <a:buNone/>
            </a:pPr>
            <a:r>
              <a:rPr lang="en-US" sz="700" b="0" i="0" u="none" strike="noStrike" cap="none">
                <a:solidFill>
                  <a:schemeClr val="dk1"/>
                </a:solidFill>
                <a:latin typeface="Arial"/>
                <a:ea typeface="Arial"/>
                <a:cs typeface="Arial"/>
                <a:sym typeface="Arial"/>
              </a:rPr>
              <a:t>© 2024 MetLife Services and Solutions, LLC</a:t>
            </a:r>
            <a:endParaRPr/>
          </a:p>
        </p:txBody>
      </p:sp>
      <p:sp>
        <p:nvSpPr>
          <p:cNvPr id="18" name="Google Shape;11;p22">
            <a:extLst>
              <a:ext uri="{FF2B5EF4-FFF2-40B4-BE49-F238E27FC236}">
                <a16:creationId xmlns:a16="http://schemas.microsoft.com/office/drawing/2014/main" id="{08A33E89-02AE-904A-F767-C50768FA9023}"/>
              </a:ext>
            </a:extLst>
          </p:cNvPr>
          <p:cNvSpPr txBox="1"/>
          <p:nvPr userDrawn="1"/>
        </p:nvSpPr>
        <p:spPr>
          <a:xfrm>
            <a:off x="518348" y="6020680"/>
            <a:ext cx="394060" cy="790573"/>
          </a:xfrm>
          <a:prstGeom prst="rect">
            <a:avLst/>
          </a:prstGeom>
          <a:noFill/>
          <a:ln>
            <a:noFill/>
          </a:ln>
        </p:spPr>
        <p:txBody>
          <a:bodyPr spcFirstLastPara="1" wrap="square" lIns="0" tIns="45700" rIns="0" bIns="45700" anchor="ctr" anchorCtr="0">
            <a:noAutofit/>
          </a:bodyPr>
          <a:lstStyle/>
          <a:p>
            <a:pPr marL="0" marR="0" lvl="0" indent="0" algn="l" rtl="0">
              <a:spcBef>
                <a:spcPts val="0"/>
              </a:spcBef>
              <a:spcAft>
                <a:spcPts val="0"/>
              </a:spcAft>
              <a:buClr>
                <a:schemeClr val="dk1"/>
              </a:buClr>
              <a:buSzPts val="900"/>
              <a:buFont typeface="Arial"/>
              <a:buNone/>
            </a:pPr>
            <a:r>
              <a:rPr lang="en-US" sz="2200" b="0" i="1" u="none" strike="noStrike" cap="none">
                <a:solidFill>
                  <a:srgbClr val="75787B"/>
                </a:solidFill>
                <a:latin typeface="Arial" panose="020B0604020202020204" pitchFamily="34" charset="0"/>
                <a:ea typeface="Arial"/>
                <a:cs typeface="Arial" panose="020B0604020202020204" pitchFamily="34" charset="0"/>
                <a:sym typeface="Arial"/>
              </a:rPr>
              <a:t> </a:t>
            </a:r>
            <a:fld id="{00000000-1234-1234-1234-123412341234}" type="slidenum">
              <a:rPr lang="en-US" sz="1000" b="0" i="0" u="none" strike="noStrike" cap="none" smtClean="0">
                <a:solidFill>
                  <a:srgbClr val="75787B"/>
                </a:solidFill>
                <a:latin typeface="Arial" panose="020B0604020202020204" pitchFamily="34" charset="0"/>
                <a:ea typeface="Arial"/>
                <a:cs typeface="Arial" panose="020B0604020202020204" pitchFamily="34" charset="0"/>
                <a:sym typeface="Arial"/>
              </a:rPr>
              <a:pPr marL="0" marR="0" lvl="0" indent="0" algn="l" rtl="0">
                <a:spcBef>
                  <a:spcPts val="0"/>
                </a:spcBef>
                <a:spcAft>
                  <a:spcPts val="0"/>
                </a:spcAft>
                <a:buClr>
                  <a:schemeClr val="dk1"/>
                </a:buClr>
                <a:buSzPts val="900"/>
                <a:buFont typeface="Arial"/>
                <a:buNone/>
              </a:pPr>
              <a:t>‹#›</a:t>
            </a:fld>
            <a:endParaRPr sz="1000" b="0" i="0" u="none" strike="noStrike" cap="none">
              <a:solidFill>
                <a:srgbClr val="75787B"/>
              </a:solidFill>
              <a:latin typeface="Arial" panose="020B0604020202020204" pitchFamily="34" charset="0"/>
              <a:ea typeface="Arial"/>
              <a:cs typeface="Arial" panose="020B0604020202020204" pitchFamily="34" charset="0"/>
              <a:sym typeface="Arial"/>
            </a:endParaRPr>
          </a:p>
        </p:txBody>
      </p:sp>
      <p:sp>
        <p:nvSpPr>
          <p:cNvPr id="19" name="Google Shape;217;p2">
            <a:extLst>
              <a:ext uri="{FF2B5EF4-FFF2-40B4-BE49-F238E27FC236}">
                <a16:creationId xmlns:a16="http://schemas.microsoft.com/office/drawing/2014/main" id="{15FA1E17-1B08-F90B-24BC-E72F003C7648}"/>
              </a:ext>
            </a:extLst>
          </p:cNvPr>
          <p:cNvSpPr txBox="1">
            <a:spLocks/>
          </p:cNvSpPr>
          <p:nvPr userDrawn="1"/>
        </p:nvSpPr>
        <p:spPr>
          <a:xfrm>
            <a:off x="845796" y="6407519"/>
            <a:ext cx="1937410" cy="221208"/>
          </a:xfrm>
          <a:prstGeom prst="rect">
            <a:avLst/>
          </a:prstGeom>
          <a:noFill/>
          <a:ln>
            <a:noFill/>
          </a:ln>
        </p:spPr>
        <p:txBody>
          <a:bodyPr spcFirstLastPara="1" wrap="square" lIns="0" tIns="0"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rtl="0">
              <a:lnSpc>
                <a:spcPct val="85000"/>
              </a:lnSpc>
              <a:spcBef>
                <a:spcPts val="0"/>
              </a:spcBef>
              <a:spcAft>
                <a:spcPts val="0"/>
              </a:spcAft>
              <a:buClr>
                <a:schemeClr val="dk1"/>
              </a:buClr>
              <a:buSzPts val="5400"/>
              <a:buFont typeface="Georgia"/>
              <a:buNone/>
            </a:pPr>
            <a:r>
              <a:rPr lang="en-US" sz="1200">
                <a:solidFill>
                  <a:srgbClr val="0061A0"/>
                </a:solidFill>
                <a:latin typeface="Georgia" panose="02040502050405020303" pitchFamily="18" charset="0"/>
              </a:rPr>
              <a:t>Misc. Copy</a:t>
            </a:r>
          </a:p>
        </p:txBody>
      </p:sp>
    </p:spTree>
    <p:extLst>
      <p:ext uri="{BB962C8B-B14F-4D97-AF65-F5344CB8AC3E}">
        <p14:creationId xmlns:p14="http://schemas.microsoft.com/office/powerpoint/2010/main" val="84315216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E983746-85DA-902A-9402-182B1092067E}"/>
              </a:ext>
            </a:extLst>
          </p:cNvPr>
          <p:cNvSpPr txBox="1"/>
          <p:nvPr userDrawn="1"/>
        </p:nvSpPr>
        <p:spPr>
          <a:xfrm>
            <a:off x="518985" y="691212"/>
            <a:ext cx="11575280" cy="484748"/>
          </a:xfrm>
          <a:prstGeom prst="rect">
            <a:avLst/>
          </a:prstGeom>
          <a:noFill/>
        </p:spPr>
        <p:txBody>
          <a:bodyPr wrap="square">
            <a:spAutoFit/>
          </a:bodyPr>
          <a:lstStyle/>
          <a:p>
            <a:pPr marL="0" lvl="0" indent="0" rtl="0">
              <a:lnSpc>
                <a:spcPct val="85000"/>
              </a:lnSpc>
              <a:spcBef>
                <a:spcPts val="0"/>
              </a:spcBef>
              <a:spcAft>
                <a:spcPts val="0"/>
              </a:spcAft>
              <a:buClr>
                <a:schemeClr val="dk1"/>
              </a:buClr>
              <a:buSzPts val="5400"/>
              <a:buFont typeface="Georgia"/>
              <a:buNone/>
            </a:pPr>
            <a:r>
              <a:rPr lang="en-US" sz="3000">
                <a:solidFill>
                  <a:srgbClr val="0061A0"/>
                </a:solidFill>
                <a:latin typeface="Arial" panose="020B0604020202020204" pitchFamily="34" charset="0"/>
                <a:cs typeface="Arial" panose="020B0604020202020204" pitchFamily="34" charset="0"/>
              </a:rPr>
              <a:t>What’s new with Accident &amp; Health</a:t>
            </a:r>
          </a:p>
        </p:txBody>
      </p:sp>
      <p:cxnSp>
        <p:nvCxnSpPr>
          <p:cNvPr id="9" name="Straight Connector 8">
            <a:extLst>
              <a:ext uri="{FF2B5EF4-FFF2-40B4-BE49-F238E27FC236}">
                <a16:creationId xmlns:a16="http://schemas.microsoft.com/office/drawing/2014/main" id="{0DFD5B3E-1699-FACE-DDB4-BA61445A7830}"/>
              </a:ext>
            </a:extLst>
          </p:cNvPr>
          <p:cNvCxnSpPr>
            <a:cxnSpLocks/>
          </p:cNvCxnSpPr>
          <p:nvPr userDrawn="1"/>
        </p:nvCxnSpPr>
        <p:spPr>
          <a:xfrm>
            <a:off x="600728" y="1207469"/>
            <a:ext cx="10990544"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Google Shape;217;p2">
            <a:extLst>
              <a:ext uri="{FF2B5EF4-FFF2-40B4-BE49-F238E27FC236}">
                <a16:creationId xmlns:a16="http://schemas.microsoft.com/office/drawing/2014/main" id="{7C397FE3-62A6-7D57-F8CC-2B617F00482A}"/>
              </a:ext>
            </a:extLst>
          </p:cNvPr>
          <p:cNvSpPr txBox="1">
            <a:spLocks/>
          </p:cNvSpPr>
          <p:nvPr userDrawn="1"/>
        </p:nvSpPr>
        <p:spPr>
          <a:xfrm>
            <a:off x="600727" y="406986"/>
            <a:ext cx="1937410" cy="221208"/>
          </a:xfrm>
          <a:prstGeom prst="rect">
            <a:avLst/>
          </a:prstGeom>
          <a:noFill/>
          <a:ln>
            <a:noFill/>
          </a:ln>
        </p:spPr>
        <p:txBody>
          <a:bodyPr spcFirstLastPara="1" wrap="square" lIns="0" tIns="0"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rtl="0">
              <a:lnSpc>
                <a:spcPct val="85000"/>
              </a:lnSpc>
              <a:spcBef>
                <a:spcPts val="0"/>
              </a:spcBef>
              <a:spcAft>
                <a:spcPts val="0"/>
              </a:spcAft>
              <a:buClr>
                <a:schemeClr val="dk1"/>
              </a:buClr>
              <a:buSzPts val="5400"/>
              <a:buFont typeface="Georgia"/>
              <a:buNone/>
            </a:pPr>
            <a:r>
              <a:rPr lang="en-US" sz="1200">
                <a:solidFill>
                  <a:srgbClr val="0061A0"/>
                </a:solidFill>
                <a:latin typeface="Georgia" panose="02040502050405020303" pitchFamily="18" charset="0"/>
              </a:rPr>
              <a:t>Accident &amp; Health</a:t>
            </a:r>
          </a:p>
        </p:txBody>
      </p:sp>
      <p:sp>
        <p:nvSpPr>
          <p:cNvPr id="12" name="Google Shape;217;p2">
            <a:extLst>
              <a:ext uri="{FF2B5EF4-FFF2-40B4-BE49-F238E27FC236}">
                <a16:creationId xmlns:a16="http://schemas.microsoft.com/office/drawing/2014/main" id="{1975C477-C4E1-99AA-500E-143C6B134E1A}"/>
              </a:ext>
            </a:extLst>
          </p:cNvPr>
          <p:cNvSpPr txBox="1">
            <a:spLocks/>
          </p:cNvSpPr>
          <p:nvPr userDrawn="1"/>
        </p:nvSpPr>
        <p:spPr>
          <a:xfrm>
            <a:off x="9746179" y="406986"/>
            <a:ext cx="1937410" cy="221208"/>
          </a:xfrm>
          <a:prstGeom prst="rect">
            <a:avLst/>
          </a:prstGeom>
          <a:noFill/>
          <a:ln>
            <a:noFill/>
          </a:ln>
        </p:spPr>
        <p:txBody>
          <a:bodyPr spcFirstLastPara="1" wrap="square" lIns="0" tIns="0"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rtl="0">
              <a:lnSpc>
                <a:spcPct val="85000"/>
              </a:lnSpc>
              <a:spcBef>
                <a:spcPts val="0"/>
              </a:spcBef>
              <a:spcAft>
                <a:spcPts val="0"/>
              </a:spcAft>
              <a:buClr>
                <a:schemeClr val="dk1"/>
              </a:buClr>
              <a:buSzPts val="5400"/>
              <a:buFont typeface="Georgia"/>
              <a:buNone/>
            </a:pPr>
            <a:r>
              <a:rPr lang="en-US" sz="1200">
                <a:solidFill>
                  <a:srgbClr val="0061A0"/>
                </a:solidFill>
                <a:latin typeface="Georgia" panose="02040502050405020303" pitchFamily="18" charset="0"/>
              </a:rPr>
              <a:t>MetLife 2024</a:t>
            </a:r>
          </a:p>
        </p:txBody>
      </p:sp>
      <p:pic>
        <p:nvPicPr>
          <p:cNvPr id="14" name="Google Shape;12;p22">
            <a:extLst>
              <a:ext uri="{FF2B5EF4-FFF2-40B4-BE49-F238E27FC236}">
                <a16:creationId xmlns:a16="http://schemas.microsoft.com/office/drawing/2014/main" id="{93666DA8-2BE6-9C4A-3E66-75B53F6C3E72}"/>
              </a:ext>
            </a:extLst>
          </p:cNvPr>
          <p:cNvPicPr preferRelativeResize="0"/>
          <p:nvPr userDrawn="1"/>
        </p:nvPicPr>
        <p:blipFill rotWithShape="1">
          <a:blip r:embed="rId2">
            <a:alphaModFix/>
          </a:blip>
          <a:srcRect/>
          <a:stretch/>
        </p:blipFill>
        <p:spPr>
          <a:xfrm>
            <a:off x="10295119" y="6251516"/>
            <a:ext cx="1428662" cy="559768"/>
          </a:xfrm>
          <a:prstGeom prst="rect">
            <a:avLst/>
          </a:prstGeom>
          <a:noFill/>
          <a:ln>
            <a:noFill/>
          </a:ln>
        </p:spPr>
      </p:pic>
      <p:sp>
        <p:nvSpPr>
          <p:cNvPr id="15" name="Google Shape;13;p22">
            <a:extLst>
              <a:ext uri="{FF2B5EF4-FFF2-40B4-BE49-F238E27FC236}">
                <a16:creationId xmlns:a16="http://schemas.microsoft.com/office/drawing/2014/main" id="{51E40E55-8F11-E5E4-8DCF-7873F91B3514}"/>
              </a:ext>
            </a:extLst>
          </p:cNvPr>
          <p:cNvSpPr txBox="1"/>
          <p:nvPr userDrawn="1"/>
        </p:nvSpPr>
        <p:spPr>
          <a:xfrm>
            <a:off x="7978476" y="6188498"/>
            <a:ext cx="2316643" cy="6858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en-US" sz="700" b="0" i="0" u="none" strike="noStrike" cap="none">
                <a:solidFill>
                  <a:schemeClr val="dk1"/>
                </a:solidFill>
                <a:latin typeface="Arial"/>
                <a:ea typeface="Arial"/>
                <a:cs typeface="Arial"/>
                <a:sym typeface="Arial"/>
              </a:rPr>
              <a:t>Metropolitan Life Insurance Company, New York, NY</a:t>
            </a:r>
            <a:br>
              <a:rPr lang="en-US" sz="700" b="0" i="0" u="none" strike="noStrike" cap="none">
                <a:solidFill>
                  <a:schemeClr val="dk1"/>
                </a:solidFill>
                <a:latin typeface="Arial"/>
                <a:ea typeface="Arial"/>
                <a:cs typeface="Arial"/>
                <a:sym typeface="Arial"/>
              </a:rPr>
            </a:br>
            <a:r>
              <a:rPr lang="en-US" sz="700" b="0" i="0" u="none" strike="noStrike" cap="none">
                <a:solidFill>
                  <a:schemeClr val="dk1"/>
                </a:solidFill>
                <a:latin typeface="Arial"/>
                <a:ea typeface="Arial"/>
                <a:cs typeface="Arial"/>
                <a:sym typeface="Arial"/>
              </a:rPr>
              <a:t>L0923035075[exp0925][All States][DC,GU,MP,PR,VI]</a:t>
            </a:r>
            <a:endParaRPr sz="700" b="0" i="0" u="none" strike="noStrike" cap="none">
              <a:solidFill>
                <a:schemeClr val="dk1"/>
              </a:solidFill>
              <a:latin typeface="Arial"/>
              <a:ea typeface="Arial"/>
              <a:cs typeface="Arial"/>
              <a:sym typeface="Arial"/>
            </a:endParaRPr>
          </a:p>
          <a:p>
            <a:pPr marL="0" marR="0" lvl="0" indent="0" algn="r" rtl="0">
              <a:lnSpc>
                <a:spcPct val="100000"/>
              </a:lnSpc>
              <a:spcBef>
                <a:spcPts val="0"/>
              </a:spcBef>
              <a:spcAft>
                <a:spcPts val="0"/>
              </a:spcAft>
              <a:buClr>
                <a:schemeClr val="dk1"/>
              </a:buClr>
              <a:buSzPts val="700"/>
              <a:buFont typeface="Arial"/>
              <a:buNone/>
            </a:pPr>
            <a:r>
              <a:rPr lang="en-US" sz="700" b="0" i="0" u="none" strike="noStrike" cap="none">
                <a:solidFill>
                  <a:schemeClr val="dk1"/>
                </a:solidFill>
                <a:latin typeface="Arial"/>
                <a:ea typeface="Arial"/>
                <a:cs typeface="Arial"/>
                <a:sym typeface="Arial"/>
              </a:rPr>
              <a:t>© 2024 MetLife Services and Solutions, LLC</a:t>
            </a:r>
            <a:endParaRPr/>
          </a:p>
        </p:txBody>
      </p:sp>
      <p:sp>
        <p:nvSpPr>
          <p:cNvPr id="17" name="Google Shape;11;p22">
            <a:extLst>
              <a:ext uri="{FF2B5EF4-FFF2-40B4-BE49-F238E27FC236}">
                <a16:creationId xmlns:a16="http://schemas.microsoft.com/office/drawing/2014/main" id="{706F1066-8D4E-5095-C223-F67AED0B37E0}"/>
              </a:ext>
            </a:extLst>
          </p:cNvPr>
          <p:cNvSpPr txBox="1"/>
          <p:nvPr userDrawn="1"/>
        </p:nvSpPr>
        <p:spPr>
          <a:xfrm>
            <a:off x="518348" y="6020680"/>
            <a:ext cx="394060" cy="790573"/>
          </a:xfrm>
          <a:prstGeom prst="rect">
            <a:avLst/>
          </a:prstGeom>
          <a:noFill/>
          <a:ln>
            <a:noFill/>
          </a:ln>
        </p:spPr>
        <p:txBody>
          <a:bodyPr spcFirstLastPara="1" wrap="square" lIns="0" tIns="45700" rIns="0" bIns="45700" anchor="ctr" anchorCtr="0">
            <a:noAutofit/>
          </a:bodyPr>
          <a:lstStyle/>
          <a:p>
            <a:pPr marL="0" marR="0" lvl="0" indent="0" algn="l" rtl="0">
              <a:spcBef>
                <a:spcPts val="0"/>
              </a:spcBef>
              <a:spcAft>
                <a:spcPts val="0"/>
              </a:spcAft>
              <a:buClr>
                <a:schemeClr val="dk1"/>
              </a:buClr>
              <a:buSzPts val="900"/>
              <a:buFont typeface="Arial"/>
              <a:buNone/>
            </a:pPr>
            <a:r>
              <a:rPr lang="en-US" sz="2200" b="0" i="1" u="none" strike="noStrike" cap="none">
                <a:solidFill>
                  <a:srgbClr val="75787B"/>
                </a:solidFill>
                <a:latin typeface="Arial" panose="020B0604020202020204" pitchFamily="34" charset="0"/>
                <a:ea typeface="Arial"/>
                <a:cs typeface="Arial" panose="020B0604020202020204" pitchFamily="34" charset="0"/>
                <a:sym typeface="Arial"/>
              </a:rPr>
              <a:t> </a:t>
            </a:r>
            <a:fld id="{00000000-1234-1234-1234-123412341234}" type="slidenum">
              <a:rPr lang="en-US" sz="1000" b="0" i="0" u="none" strike="noStrike" cap="none" smtClean="0">
                <a:solidFill>
                  <a:srgbClr val="75787B"/>
                </a:solidFill>
                <a:latin typeface="Arial" panose="020B0604020202020204" pitchFamily="34" charset="0"/>
                <a:ea typeface="Arial"/>
                <a:cs typeface="Arial" panose="020B0604020202020204" pitchFamily="34" charset="0"/>
                <a:sym typeface="Arial"/>
              </a:rPr>
              <a:pPr marL="0" marR="0" lvl="0" indent="0" algn="l" rtl="0">
                <a:spcBef>
                  <a:spcPts val="0"/>
                </a:spcBef>
                <a:spcAft>
                  <a:spcPts val="0"/>
                </a:spcAft>
                <a:buClr>
                  <a:schemeClr val="dk1"/>
                </a:buClr>
                <a:buSzPts val="900"/>
                <a:buFont typeface="Arial"/>
                <a:buNone/>
              </a:pPr>
              <a:t>‹#›</a:t>
            </a:fld>
            <a:endParaRPr sz="1000" b="0" i="0" u="none" strike="noStrike" cap="none">
              <a:solidFill>
                <a:srgbClr val="75787B"/>
              </a:solidFill>
              <a:latin typeface="Arial" panose="020B0604020202020204" pitchFamily="34" charset="0"/>
              <a:ea typeface="Arial"/>
              <a:cs typeface="Arial" panose="020B0604020202020204" pitchFamily="34" charset="0"/>
              <a:sym typeface="Arial"/>
            </a:endParaRPr>
          </a:p>
        </p:txBody>
      </p:sp>
      <p:sp>
        <p:nvSpPr>
          <p:cNvPr id="18" name="Google Shape;217;p2">
            <a:extLst>
              <a:ext uri="{FF2B5EF4-FFF2-40B4-BE49-F238E27FC236}">
                <a16:creationId xmlns:a16="http://schemas.microsoft.com/office/drawing/2014/main" id="{15D81143-85E6-F39F-A728-67442078364B}"/>
              </a:ext>
            </a:extLst>
          </p:cNvPr>
          <p:cNvSpPr txBox="1">
            <a:spLocks/>
          </p:cNvSpPr>
          <p:nvPr userDrawn="1"/>
        </p:nvSpPr>
        <p:spPr>
          <a:xfrm>
            <a:off x="845796" y="6407519"/>
            <a:ext cx="1937410" cy="221208"/>
          </a:xfrm>
          <a:prstGeom prst="rect">
            <a:avLst/>
          </a:prstGeom>
          <a:noFill/>
          <a:ln>
            <a:noFill/>
          </a:ln>
        </p:spPr>
        <p:txBody>
          <a:bodyPr spcFirstLastPara="1" wrap="square" lIns="0" tIns="0"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rtl="0">
              <a:lnSpc>
                <a:spcPct val="85000"/>
              </a:lnSpc>
              <a:spcBef>
                <a:spcPts val="0"/>
              </a:spcBef>
              <a:spcAft>
                <a:spcPts val="0"/>
              </a:spcAft>
              <a:buClr>
                <a:schemeClr val="dk1"/>
              </a:buClr>
              <a:buSzPts val="5400"/>
              <a:buFont typeface="Georgia"/>
              <a:buNone/>
            </a:pPr>
            <a:r>
              <a:rPr lang="en-US" sz="1200">
                <a:solidFill>
                  <a:srgbClr val="0061A0"/>
                </a:solidFill>
                <a:latin typeface="Georgia" panose="02040502050405020303" pitchFamily="18" charset="0"/>
              </a:rPr>
              <a:t>Misc. Copy</a:t>
            </a:r>
          </a:p>
        </p:txBody>
      </p:sp>
    </p:spTree>
    <p:extLst>
      <p:ext uri="{BB962C8B-B14F-4D97-AF65-F5344CB8AC3E}">
        <p14:creationId xmlns:p14="http://schemas.microsoft.com/office/powerpoint/2010/main" val="149519798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Thank you/end slide">
  <p:cSld name="Thank you/end slide">
    <p:spTree>
      <p:nvGrpSpPr>
        <p:cNvPr id="1" name="Shape 249"/>
        <p:cNvGrpSpPr/>
        <p:nvPr/>
      </p:nvGrpSpPr>
      <p:grpSpPr>
        <a:xfrm>
          <a:off x="0" y="0"/>
          <a:ext cx="0" cy="0"/>
          <a:chOff x="0" y="0"/>
          <a:chExt cx="0" cy="0"/>
        </a:xfrm>
      </p:grpSpPr>
      <p:sp>
        <p:nvSpPr>
          <p:cNvPr id="250" name="Google Shape;250;p264"/>
          <p:cNvSpPr/>
          <p:nvPr/>
        </p:nvSpPr>
        <p:spPr>
          <a:xfrm>
            <a:off x="0" y="0"/>
            <a:ext cx="12192000"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52" name="Google Shape;252;p264"/>
          <p:cNvSpPr txBox="1">
            <a:spLocks noGrp="1"/>
          </p:cNvSpPr>
          <p:nvPr>
            <p:ph type="title"/>
          </p:nvPr>
        </p:nvSpPr>
        <p:spPr>
          <a:xfrm>
            <a:off x="609601" y="2743200"/>
            <a:ext cx="11278951" cy="9144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sz="6000">
                <a:solidFill>
                  <a:schemeClr val="lt1"/>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pic>
        <p:nvPicPr>
          <p:cNvPr id="5" name="Google Shape;65;p405">
            <a:extLst>
              <a:ext uri="{FF2B5EF4-FFF2-40B4-BE49-F238E27FC236}">
                <a16:creationId xmlns:a16="http://schemas.microsoft.com/office/drawing/2014/main" id="{A9B210BD-9FA9-715B-BFEF-0C64601346B2}"/>
              </a:ext>
            </a:extLst>
          </p:cNvPr>
          <p:cNvPicPr preferRelativeResize="0"/>
          <p:nvPr userDrawn="1"/>
        </p:nvPicPr>
        <p:blipFill rotWithShape="1">
          <a:blip r:embed="rId2">
            <a:alphaModFix/>
          </a:blip>
          <a:srcRect l="7423" t="21904" r="7899" b="21675"/>
          <a:stretch/>
        </p:blipFill>
        <p:spPr>
          <a:xfrm>
            <a:off x="400050" y="6308725"/>
            <a:ext cx="1420813" cy="366713"/>
          </a:xfrm>
          <a:prstGeom prst="rect">
            <a:avLst/>
          </a:prstGeom>
          <a:noFill/>
          <a:ln>
            <a:noFill/>
          </a:ln>
        </p:spPr>
      </p:pic>
    </p:spTree>
    <p:extLst>
      <p:ext uri="{BB962C8B-B14F-4D97-AF65-F5344CB8AC3E}">
        <p14:creationId xmlns:p14="http://schemas.microsoft.com/office/powerpoint/2010/main" val="545906541"/>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2"/>
        </a:solidFill>
        <a:effectLst/>
      </p:bgPr>
    </p:bg>
    <p:spTree>
      <p:nvGrpSpPr>
        <p:cNvPr id="1" name=""/>
        <p:cNvGrpSpPr/>
        <p:nvPr/>
      </p:nvGrpSpPr>
      <p:grpSpPr>
        <a:xfrm>
          <a:off x="0" y="0"/>
          <a:ext cx="0" cy="0"/>
          <a:chOff x="0" y="0"/>
          <a:chExt cx="0" cy="0"/>
        </a:xfrm>
      </p:grpSpPr>
      <p:pic>
        <p:nvPicPr>
          <p:cNvPr id="14" name="Picture 13" descr="Logo&#10;&#10;Description automatically generated">
            <a:extLst>
              <a:ext uri="{FF2B5EF4-FFF2-40B4-BE49-F238E27FC236}">
                <a16:creationId xmlns:a16="http://schemas.microsoft.com/office/drawing/2014/main" id="{C21E0491-7B51-A029-C95D-C1C546FF14D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5448" y="6001001"/>
            <a:ext cx="2404533" cy="694267"/>
          </a:xfrm>
          <a:prstGeom prst="rect">
            <a:avLst/>
          </a:prstGeom>
        </p:spPr>
      </p:pic>
      <p:sp>
        <p:nvSpPr>
          <p:cNvPr id="15" name="Text Placeholder 2" descr="Click to edit master title style">
            <a:extLst>
              <a:ext uri="{FF2B5EF4-FFF2-40B4-BE49-F238E27FC236}">
                <a16:creationId xmlns:a16="http://schemas.microsoft.com/office/drawing/2014/main" id="{E80641F2-70BC-EF9F-B0E0-14742D5D2741}"/>
              </a:ext>
            </a:extLst>
          </p:cNvPr>
          <p:cNvSpPr>
            <a:spLocks noGrp="1"/>
          </p:cNvSpPr>
          <p:nvPr>
            <p:ph type="body" sz="quarter" idx="13"/>
          </p:nvPr>
        </p:nvSpPr>
        <p:spPr>
          <a:xfrm>
            <a:off x="302922" y="673463"/>
            <a:ext cx="5683012" cy="2409255"/>
          </a:xfrm>
        </p:spPr>
        <p:txBody>
          <a:bodyPr anchor="b"/>
          <a:lstStyle>
            <a:lvl1pPr marL="0" indent="0">
              <a:lnSpc>
                <a:spcPct val="90000"/>
              </a:lnSpc>
              <a:spcBef>
                <a:spcPts val="0"/>
              </a:spcBef>
              <a:buFontTx/>
              <a:buNone/>
              <a:tabLst/>
              <a:defRPr sz="4267" b="0" i="0" spc="-40" baseline="0">
                <a:solidFill>
                  <a:srgbClr val="003946"/>
                </a:solidFill>
                <a:latin typeface="Georgia" panose="02040502050405020303" pitchFamily="18" charset="0"/>
              </a:defRPr>
            </a:lvl1pPr>
            <a:lvl2pPr marL="243834" indent="0">
              <a:buFontTx/>
              <a:buNone/>
              <a:defRPr/>
            </a:lvl2pPr>
            <a:lvl3pPr marL="487668" indent="0">
              <a:buFontTx/>
              <a:buNone/>
              <a:defRPr/>
            </a:lvl3pPr>
            <a:lvl4pPr marL="731502" indent="0">
              <a:buFontTx/>
              <a:buNone/>
              <a:defRPr/>
            </a:lvl4pPr>
            <a:lvl5pPr marL="768077" indent="0">
              <a:buFontTx/>
              <a:buNone/>
              <a:defRPr/>
            </a:lvl5pPr>
          </a:lstStyle>
          <a:p>
            <a:pPr lvl="0"/>
            <a:r>
              <a:rPr lang="en-US"/>
              <a:t>Click to edit Master text styles</a:t>
            </a:r>
          </a:p>
        </p:txBody>
      </p:sp>
      <p:sp>
        <p:nvSpPr>
          <p:cNvPr id="16" name="Content Placeholder 4">
            <a:extLst>
              <a:ext uri="{FF2B5EF4-FFF2-40B4-BE49-F238E27FC236}">
                <a16:creationId xmlns:a16="http://schemas.microsoft.com/office/drawing/2014/main" id="{06CC6A51-A89D-A6D6-AAE3-443AD977619E}"/>
              </a:ext>
            </a:extLst>
          </p:cNvPr>
          <p:cNvSpPr>
            <a:spLocks noGrp="1"/>
          </p:cNvSpPr>
          <p:nvPr>
            <p:ph sz="quarter" idx="14" hasCustomPrompt="1"/>
          </p:nvPr>
        </p:nvSpPr>
        <p:spPr>
          <a:xfrm>
            <a:off x="302921" y="3458581"/>
            <a:ext cx="5608320" cy="747172"/>
          </a:xfrm>
        </p:spPr>
        <p:txBody>
          <a:bodyPr/>
          <a:lstStyle>
            <a:lvl1pPr marL="0" indent="0">
              <a:lnSpc>
                <a:spcPct val="100000"/>
              </a:lnSpc>
              <a:spcBef>
                <a:spcPts val="400"/>
              </a:spcBef>
              <a:buFontTx/>
              <a:buNone/>
              <a:defRPr sz="2400" b="0" i="0">
                <a:solidFill>
                  <a:schemeClr val="tx2"/>
                </a:solidFill>
                <a:latin typeface="Georgia" panose="02040502050405020303" pitchFamily="18" charset="0"/>
              </a:defRPr>
            </a:lvl1pPr>
            <a:lvl2pPr marL="243834" indent="0">
              <a:buFontTx/>
              <a:buNone/>
              <a:defRPr/>
            </a:lvl2pPr>
            <a:lvl3pPr marL="487668" indent="0">
              <a:buFontTx/>
              <a:buNone/>
              <a:defRPr/>
            </a:lvl3pPr>
            <a:lvl4pPr marL="731502" indent="0">
              <a:buFontTx/>
              <a:buNone/>
              <a:defRPr/>
            </a:lvl4pPr>
            <a:lvl5pPr marL="768077" indent="0">
              <a:buFontTx/>
              <a:buNone/>
              <a:defRPr/>
            </a:lvl5pPr>
          </a:lstStyle>
          <a:p>
            <a:pPr lvl="0"/>
            <a:r>
              <a:rPr lang="en-US"/>
              <a:t>Click to insert subtitle</a:t>
            </a:r>
          </a:p>
        </p:txBody>
      </p:sp>
      <p:sp>
        <p:nvSpPr>
          <p:cNvPr id="18" name="Picture Placeholder 42">
            <a:extLst>
              <a:ext uri="{FF2B5EF4-FFF2-40B4-BE49-F238E27FC236}">
                <a16:creationId xmlns:a16="http://schemas.microsoft.com/office/drawing/2014/main" id="{56CD784C-63C1-90CD-9634-F3E99156D580}"/>
              </a:ext>
            </a:extLst>
          </p:cNvPr>
          <p:cNvSpPr>
            <a:spLocks noGrp="1"/>
          </p:cNvSpPr>
          <p:nvPr>
            <p:ph type="pic" sz="quarter" idx="16" hasCustomPrompt="1"/>
          </p:nvPr>
        </p:nvSpPr>
        <p:spPr>
          <a:xfrm>
            <a:off x="6170110" y="292608"/>
            <a:ext cx="5734023" cy="6254496"/>
          </a:xfrm>
          <a:solidFill>
            <a:schemeClr val="bg1"/>
          </a:solidFill>
        </p:spPr>
        <p:txBody>
          <a:bodyPr anchor="ctr" anchorCtr="0">
            <a:normAutofit/>
          </a:bodyPr>
          <a:lstStyle>
            <a:lvl1pPr marL="0" indent="0" algn="ctr">
              <a:buNone/>
              <a:defRPr sz="1600" b="0" i="0">
                <a:latin typeface="Arial" panose="020B0604020202020204" pitchFamily="34" charset="0"/>
              </a:defRPr>
            </a:lvl1pPr>
          </a:lstStyle>
          <a:p>
            <a:r>
              <a:rPr lang="en-US"/>
              <a:t>CLICK TO INSERT PICTURE</a:t>
            </a:r>
          </a:p>
        </p:txBody>
      </p:sp>
      <p:sp>
        <p:nvSpPr>
          <p:cNvPr id="20" name="Text Placeholder 9">
            <a:extLst>
              <a:ext uri="{FF2B5EF4-FFF2-40B4-BE49-F238E27FC236}">
                <a16:creationId xmlns:a16="http://schemas.microsoft.com/office/drawing/2014/main" id="{2EB12138-661A-DEF0-69DD-E9451C14595B}"/>
              </a:ext>
            </a:extLst>
          </p:cNvPr>
          <p:cNvSpPr>
            <a:spLocks noGrp="1"/>
          </p:cNvSpPr>
          <p:nvPr>
            <p:ph type="body" sz="quarter" idx="35" hasCustomPrompt="1"/>
          </p:nvPr>
        </p:nvSpPr>
        <p:spPr>
          <a:xfrm>
            <a:off x="302921" y="4389120"/>
            <a:ext cx="5608320" cy="176525"/>
          </a:xfrm>
          <a:prstGeom prst="rect">
            <a:avLst/>
          </a:prstGeom>
        </p:spPr>
        <p:txBody>
          <a:bodyPr anchor="b" anchorCtr="0">
            <a:noAutofit/>
          </a:bodyPr>
          <a:lstStyle>
            <a:lvl1pPr marL="0" indent="0">
              <a:buNone/>
              <a:defRPr sz="1333" b="0" i="0">
                <a:solidFill>
                  <a:schemeClr val="tx2"/>
                </a:solidFill>
                <a:latin typeface="+mn-lt"/>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a:t>Presenters goes here.</a:t>
            </a:r>
          </a:p>
        </p:txBody>
      </p:sp>
      <p:sp>
        <p:nvSpPr>
          <p:cNvPr id="21" name="Text Placeholder 32">
            <a:extLst>
              <a:ext uri="{FF2B5EF4-FFF2-40B4-BE49-F238E27FC236}">
                <a16:creationId xmlns:a16="http://schemas.microsoft.com/office/drawing/2014/main" id="{19D03DCA-9A2A-3E99-E36B-DF921AB3E6D7}"/>
              </a:ext>
            </a:extLst>
          </p:cNvPr>
          <p:cNvSpPr>
            <a:spLocks noGrp="1"/>
          </p:cNvSpPr>
          <p:nvPr>
            <p:ph type="body" sz="quarter" idx="39" hasCustomPrompt="1"/>
          </p:nvPr>
        </p:nvSpPr>
        <p:spPr>
          <a:xfrm>
            <a:off x="302920" y="4754881"/>
            <a:ext cx="5608320" cy="910761"/>
          </a:xfrm>
          <a:prstGeom prst="rect">
            <a:avLst/>
          </a:prstGeom>
        </p:spPr>
        <p:txBody>
          <a:bodyPr numCol="2" spcCol="216000">
            <a:noAutofit/>
          </a:bodyPr>
          <a:lstStyle>
            <a:lvl1pPr marL="0" indent="0" hangingPunct="0">
              <a:lnSpc>
                <a:spcPct val="100000"/>
              </a:lnSpc>
              <a:buNone/>
              <a:defRPr sz="1333" b="0" i="0">
                <a:latin typeface="+mn-lt"/>
              </a:defRPr>
            </a:lvl1pPr>
            <a:lvl2pPr marL="457189" indent="0">
              <a:lnSpc>
                <a:spcPct val="114000"/>
              </a:lnSpc>
              <a:buNone/>
              <a:defRPr sz="1067"/>
            </a:lvl2pPr>
            <a:lvl3pPr marL="914377" indent="0">
              <a:lnSpc>
                <a:spcPct val="114000"/>
              </a:lnSpc>
              <a:buNone/>
              <a:defRPr sz="1067"/>
            </a:lvl3pPr>
            <a:lvl4pPr marL="1371566" indent="0">
              <a:lnSpc>
                <a:spcPct val="114000"/>
              </a:lnSpc>
              <a:buNone/>
              <a:defRPr sz="1067"/>
            </a:lvl4pPr>
            <a:lvl5pPr marL="1828754" indent="0">
              <a:lnSpc>
                <a:spcPct val="114000"/>
              </a:lnSpc>
              <a:buNone/>
              <a:defRPr sz="1067"/>
            </a:lvl5pPr>
          </a:lstStyle>
          <a:p>
            <a:pPr lvl="0"/>
            <a:r>
              <a:rPr lang="en-US"/>
              <a:t>First Last—Job Title</a:t>
            </a:r>
          </a:p>
          <a:p>
            <a:pPr marL="0" marR="0" lvl="0" indent="0" algn="l" defTabSz="914377" rtl="0" eaLnBrk="1" fontAlgn="auto" latinLnBrk="0" hangingPunct="1">
              <a:lnSpc>
                <a:spcPct val="114000"/>
              </a:lnSpc>
              <a:spcBef>
                <a:spcPts val="1000"/>
              </a:spcBef>
              <a:spcAft>
                <a:spcPts val="0"/>
              </a:spcAft>
              <a:buClrTx/>
              <a:buSzTx/>
              <a:buFont typeface="Arial" panose="020B0604020202020204" pitchFamily="34" charset="0"/>
              <a:buNone/>
              <a:tabLst/>
              <a:defRPr/>
            </a:pPr>
            <a:r>
              <a:rPr lang="en-US"/>
              <a:t>First Last—Job Title</a:t>
            </a:r>
          </a:p>
          <a:p>
            <a:pPr marL="0" marR="0" lvl="0" indent="0" algn="l" defTabSz="914377" rtl="0" eaLnBrk="1" fontAlgn="auto" latinLnBrk="0" hangingPunct="1">
              <a:lnSpc>
                <a:spcPct val="114000"/>
              </a:lnSpc>
              <a:spcBef>
                <a:spcPts val="1000"/>
              </a:spcBef>
              <a:spcAft>
                <a:spcPts val="0"/>
              </a:spcAft>
              <a:buClrTx/>
              <a:buSzTx/>
              <a:buFont typeface="Arial" panose="020B0604020202020204" pitchFamily="34" charset="0"/>
              <a:buNone/>
              <a:tabLst/>
              <a:defRPr/>
            </a:pPr>
            <a:r>
              <a:rPr lang="en-US"/>
              <a:t>First Last—Job Title</a:t>
            </a:r>
          </a:p>
          <a:p>
            <a:pPr lvl="0"/>
            <a:r>
              <a:rPr lang="en-US"/>
              <a:t>First Last—Job Title</a:t>
            </a:r>
          </a:p>
          <a:p>
            <a:pPr marL="0" marR="0" lvl="0" indent="0" algn="l" defTabSz="914377" rtl="0" eaLnBrk="1" fontAlgn="auto" latinLnBrk="0" hangingPunct="1">
              <a:lnSpc>
                <a:spcPct val="114000"/>
              </a:lnSpc>
              <a:spcBef>
                <a:spcPts val="1000"/>
              </a:spcBef>
              <a:spcAft>
                <a:spcPts val="0"/>
              </a:spcAft>
              <a:buClrTx/>
              <a:buSzTx/>
              <a:buFont typeface="Arial" panose="020B0604020202020204" pitchFamily="34" charset="0"/>
              <a:buNone/>
              <a:tabLst/>
              <a:defRPr/>
            </a:pPr>
            <a:r>
              <a:rPr lang="en-US"/>
              <a:t>First Last—Job Title</a:t>
            </a:r>
          </a:p>
          <a:p>
            <a:pPr marL="0" marR="0" lvl="0" indent="0" algn="l" defTabSz="914377" rtl="0" eaLnBrk="1" fontAlgn="auto" latinLnBrk="0" hangingPunct="1">
              <a:lnSpc>
                <a:spcPct val="114000"/>
              </a:lnSpc>
              <a:spcBef>
                <a:spcPts val="1000"/>
              </a:spcBef>
              <a:spcAft>
                <a:spcPts val="0"/>
              </a:spcAft>
              <a:buClrTx/>
              <a:buSzTx/>
              <a:buFont typeface="Arial" panose="020B0604020202020204" pitchFamily="34" charset="0"/>
              <a:buNone/>
              <a:tabLst/>
              <a:defRPr/>
            </a:pPr>
            <a:r>
              <a:rPr lang="en-US"/>
              <a:t>First Last—Job Title</a:t>
            </a:r>
          </a:p>
        </p:txBody>
      </p:sp>
      <p:pic>
        <p:nvPicPr>
          <p:cNvPr id="3" name="Picture 2">
            <a:extLst>
              <a:ext uri="{FF2B5EF4-FFF2-40B4-BE49-F238E27FC236}">
                <a16:creationId xmlns:a16="http://schemas.microsoft.com/office/drawing/2014/main" id="{FA946D76-B02C-09AE-37DC-76A45FF4350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4607" y="273051"/>
            <a:ext cx="3318933" cy="186267"/>
          </a:xfrm>
          <a:prstGeom prst="rect">
            <a:avLst/>
          </a:prstGeom>
        </p:spPr>
      </p:pic>
    </p:spTree>
    <p:extLst>
      <p:ext uri="{BB962C8B-B14F-4D97-AF65-F5344CB8AC3E}">
        <p14:creationId xmlns:p14="http://schemas.microsoft.com/office/powerpoint/2010/main" val="388226021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Optional Title Slide">
    <p:bg>
      <p:bgPr>
        <a:solidFill>
          <a:schemeClr val="bg1"/>
        </a:solidFill>
        <a:effectLst/>
      </p:bgPr>
    </p:bg>
    <p:spTree>
      <p:nvGrpSpPr>
        <p:cNvPr id="1" name=""/>
        <p:cNvGrpSpPr/>
        <p:nvPr/>
      </p:nvGrpSpPr>
      <p:grpSpPr>
        <a:xfrm>
          <a:off x="0" y="0"/>
          <a:ext cx="0" cy="0"/>
          <a:chOff x="0" y="0"/>
          <a:chExt cx="0" cy="0"/>
        </a:xfrm>
      </p:grpSpPr>
      <p:sp>
        <p:nvSpPr>
          <p:cNvPr id="43" name="Picture Placeholder 42">
            <a:extLst>
              <a:ext uri="{FF2B5EF4-FFF2-40B4-BE49-F238E27FC236}">
                <a16:creationId xmlns:a16="http://schemas.microsoft.com/office/drawing/2014/main" id="{8EA885D4-90FB-BF40-DC43-B7F714E4A8CE}"/>
              </a:ext>
            </a:extLst>
          </p:cNvPr>
          <p:cNvSpPr>
            <a:spLocks noGrp="1"/>
          </p:cNvSpPr>
          <p:nvPr>
            <p:ph type="pic" sz="quarter" idx="14" hasCustomPrompt="1"/>
          </p:nvPr>
        </p:nvSpPr>
        <p:spPr>
          <a:xfrm>
            <a:off x="6170110" y="292608"/>
            <a:ext cx="5734023" cy="6254496"/>
          </a:xfrm>
          <a:prstGeom prst="rect">
            <a:avLst/>
          </a:prstGeom>
          <a:solidFill>
            <a:schemeClr val="bg1"/>
          </a:solidFill>
        </p:spPr>
        <p:txBody>
          <a:bodyPr anchor="ctr" anchorCtr="0">
            <a:normAutofit/>
          </a:bodyPr>
          <a:lstStyle>
            <a:lvl1pPr marL="0" indent="0" algn="ctr">
              <a:buNone/>
              <a:defRPr sz="1600" b="0" i="0">
                <a:latin typeface="Arial" panose="020B0604020202020204" pitchFamily="34" charset="0"/>
              </a:defRPr>
            </a:lvl1pPr>
          </a:lstStyle>
          <a:p>
            <a:r>
              <a:rPr lang="en-US"/>
              <a:t>CLICK TO INSERT PICTURE</a:t>
            </a:r>
          </a:p>
        </p:txBody>
      </p:sp>
      <p:pic>
        <p:nvPicPr>
          <p:cNvPr id="14" name="Picture 13" descr="Logo&#10;&#10;Description automatically generated">
            <a:extLst>
              <a:ext uri="{FF2B5EF4-FFF2-40B4-BE49-F238E27FC236}">
                <a16:creationId xmlns:a16="http://schemas.microsoft.com/office/drawing/2014/main" id="{E797885C-C03D-07A5-817E-4395BBBF2A1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5448" y="6001001"/>
            <a:ext cx="2404533" cy="694267"/>
          </a:xfrm>
          <a:prstGeom prst="rect">
            <a:avLst/>
          </a:prstGeom>
        </p:spPr>
      </p:pic>
      <p:sp>
        <p:nvSpPr>
          <p:cNvPr id="15" name="Text Placeholder 2" descr="Click to edit master title style">
            <a:extLst>
              <a:ext uri="{FF2B5EF4-FFF2-40B4-BE49-F238E27FC236}">
                <a16:creationId xmlns:a16="http://schemas.microsoft.com/office/drawing/2014/main" id="{7FE6EE3C-723E-D39E-FCAA-1FB93504A862}"/>
              </a:ext>
            </a:extLst>
          </p:cNvPr>
          <p:cNvSpPr>
            <a:spLocks noGrp="1"/>
          </p:cNvSpPr>
          <p:nvPr>
            <p:ph type="body" sz="quarter" idx="13"/>
          </p:nvPr>
        </p:nvSpPr>
        <p:spPr>
          <a:xfrm>
            <a:off x="302922" y="673463"/>
            <a:ext cx="5683012" cy="2409255"/>
          </a:xfrm>
        </p:spPr>
        <p:txBody>
          <a:bodyPr anchor="b"/>
          <a:lstStyle>
            <a:lvl1pPr marL="0" indent="0">
              <a:lnSpc>
                <a:spcPct val="90000"/>
              </a:lnSpc>
              <a:spcBef>
                <a:spcPts val="0"/>
              </a:spcBef>
              <a:buFontTx/>
              <a:buNone/>
              <a:tabLst/>
              <a:defRPr sz="4267" b="0" i="0" spc="-40" baseline="0">
                <a:solidFill>
                  <a:schemeClr val="tx2"/>
                </a:solidFill>
                <a:latin typeface="Georgia" panose="02040502050405020303" pitchFamily="18" charset="0"/>
              </a:defRPr>
            </a:lvl1pPr>
            <a:lvl2pPr marL="243834" indent="0">
              <a:buFontTx/>
              <a:buNone/>
              <a:defRPr/>
            </a:lvl2pPr>
            <a:lvl3pPr marL="487668" indent="0">
              <a:buFontTx/>
              <a:buNone/>
              <a:defRPr/>
            </a:lvl3pPr>
            <a:lvl4pPr marL="731502" indent="0">
              <a:buFontTx/>
              <a:buNone/>
              <a:defRPr/>
            </a:lvl4pPr>
            <a:lvl5pPr marL="768077" indent="0">
              <a:buFontTx/>
              <a:buNone/>
              <a:defRPr/>
            </a:lvl5pPr>
          </a:lstStyle>
          <a:p>
            <a:pPr lvl="0"/>
            <a:r>
              <a:rPr lang="en-US"/>
              <a:t>Click to edit Master text styles</a:t>
            </a:r>
          </a:p>
        </p:txBody>
      </p:sp>
      <p:sp>
        <p:nvSpPr>
          <p:cNvPr id="16" name="Content Placeholder 4">
            <a:extLst>
              <a:ext uri="{FF2B5EF4-FFF2-40B4-BE49-F238E27FC236}">
                <a16:creationId xmlns:a16="http://schemas.microsoft.com/office/drawing/2014/main" id="{9AB7FF52-C72D-CB3B-17F9-E2A3DBA01F0B}"/>
              </a:ext>
            </a:extLst>
          </p:cNvPr>
          <p:cNvSpPr>
            <a:spLocks noGrp="1"/>
          </p:cNvSpPr>
          <p:nvPr>
            <p:ph sz="quarter" idx="15" hasCustomPrompt="1"/>
          </p:nvPr>
        </p:nvSpPr>
        <p:spPr>
          <a:xfrm>
            <a:off x="302921" y="3458581"/>
            <a:ext cx="5608320" cy="747172"/>
          </a:xfrm>
        </p:spPr>
        <p:txBody>
          <a:bodyPr/>
          <a:lstStyle>
            <a:lvl1pPr marL="0" indent="0">
              <a:lnSpc>
                <a:spcPct val="100000"/>
              </a:lnSpc>
              <a:spcBef>
                <a:spcPts val="400"/>
              </a:spcBef>
              <a:buFontTx/>
              <a:buNone/>
              <a:defRPr sz="2400" b="0" i="0">
                <a:solidFill>
                  <a:schemeClr val="tx2"/>
                </a:solidFill>
                <a:latin typeface="Georgia" panose="02040502050405020303" pitchFamily="18" charset="0"/>
              </a:defRPr>
            </a:lvl1pPr>
            <a:lvl2pPr marL="243834" indent="0">
              <a:buFontTx/>
              <a:buNone/>
              <a:defRPr/>
            </a:lvl2pPr>
            <a:lvl3pPr marL="487668" indent="0">
              <a:buFontTx/>
              <a:buNone/>
              <a:defRPr/>
            </a:lvl3pPr>
            <a:lvl4pPr marL="731502" indent="0">
              <a:buFontTx/>
              <a:buNone/>
              <a:defRPr/>
            </a:lvl4pPr>
            <a:lvl5pPr marL="768077" indent="0">
              <a:buFontTx/>
              <a:buNone/>
              <a:defRPr/>
            </a:lvl5pPr>
          </a:lstStyle>
          <a:p>
            <a:pPr lvl="0"/>
            <a:r>
              <a:rPr lang="en-US"/>
              <a:t>Click to insert subtitle</a:t>
            </a:r>
          </a:p>
        </p:txBody>
      </p:sp>
      <p:sp>
        <p:nvSpPr>
          <p:cNvPr id="18" name="Text Placeholder 9">
            <a:extLst>
              <a:ext uri="{FF2B5EF4-FFF2-40B4-BE49-F238E27FC236}">
                <a16:creationId xmlns:a16="http://schemas.microsoft.com/office/drawing/2014/main" id="{6254FC54-83C9-90F8-81E8-D7AA2A746F90}"/>
              </a:ext>
            </a:extLst>
          </p:cNvPr>
          <p:cNvSpPr>
            <a:spLocks noGrp="1"/>
          </p:cNvSpPr>
          <p:nvPr>
            <p:ph type="body" sz="quarter" idx="35" hasCustomPrompt="1"/>
          </p:nvPr>
        </p:nvSpPr>
        <p:spPr>
          <a:xfrm>
            <a:off x="302921" y="4389120"/>
            <a:ext cx="5608320" cy="176525"/>
          </a:xfrm>
          <a:prstGeom prst="rect">
            <a:avLst/>
          </a:prstGeom>
        </p:spPr>
        <p:txBody>
          <a:bodyPr anchor="b" anchorCtr="0">
            <a:noAutofit/>
          </a:bodyPr>
          <a:lstStyle>
            <a:lvl1pPr marL="0" indent="0">
              <a:buNone/>
              <a:defRPr sz="1333" b="0" i="0">
                <a:solidFill>
                  <a:schemeClr val="tx2"/>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a:t>Presenters goes here.</a:t>
            </a:r>
          </a:p>
        </p:txBody>
      </p:sp>
      <p:sp>
        <p:nvSpPr>
          <p:cNvPr id="19" name="Text Placeholder 32">
            <a:extLst>
              <a:ext uri="{FF2B5EF4-FFF2-40B4-BE49-F238E27FC236}">
                <a16:creationId xmlns:a16="http://schemas.microsoft.com/office/drawing/2014/main" id="{41A84A9B-255C-FD53-DFCA-309B996AA872}"/>
              </a:ext>
            </a:extLst>
          </p:cNvPr>
          <p:cNvSpPr>
            <a:spLocks noGrp="1"/>
          </p:cNvSpPr>
          <p:nvPr>
            <p:ph type="body" sz="quarter" idx="39" hasCustomPrompt="1"/>
          </p:nvPr>
        </p:nvSpPr>
        <p:spPr>
          <a:xfrm>
            <a:off x="302921" y="4754881"/>
            <a:ext cx="5608320" cy="910761"/>
          </a:xfrm>
          <a:prstGeom prst="rect">
            <a:avLst/>
          </a:prstGeom>
        </p:spPr>
        <p:txBody>
          <a:bodyPr numCol="2" spcCol="216000">
            <a:noAutofit/>
          </a:bodyPr>
          <a:lstStyle>
            <a:lvl1pPr marL="0" indent="0">
              <a:lnSpc>
                <a:spcPct val="100000"/>
              </a:lnSpc>
              <a:buNone/>
              <a:defRPr sz="1333" b="0" i="0">
                <a:latin typeface="Arial" panose="020B0604020202020204" pitchFamily="34" charset="0"/>
              </a:defRPr>
            </a:lvl1pPr>
            <a:lvl2pPr marL="457189" indent="0">
              <a:lnSpc>
                <a:spcPct val="114000"/>
              </a:lnSpc>
              <a:buNone/>
              <a:defRPr sz="1067"/>
            </a:lvl2pPr>
            <a:lvl3pPr marL="914377" indent="0">
              <a:lnSpc>
                <a:spcPct val="114000"/>
              </a:lnSpc>
              <a:buNone/>
              <a:defRPr sz="1067"/>
            </a:lvl3pPr>
            <a:lvl4pPr marL="1371566" indent="0">
              <a:lnSpc>
                <a:spcPct val="114000"/>
              </a:lnSpc>
              <a:buNone/>
              <a:defRPr sz="1067"/>
            </a:lvl4pPr>
            <a:lvl5pPr marL="1828754" indent="0">
              <a:lnSpc>
                <a:spcPct val="114000"/>
              </a:lnSpc>
              <a:buNone/>
              <a:defRPr sz="1067"/>
            </a:lvl5pPr>
          </a:lstStyle>
          <a:p>
            <a:pPr lvl="0"/>
            <a:r>
              <a:rPr lang="en-US"/>
              <a:t>First Last—Job Title</a:t>
            </a:r>
          </a:p>
          <a:p>
            <a:pPr marL="0" marR="0" lvl="0" indent="0" algn="l" defTabSz="914377" rtl="0" eaLnBrk="1" fontAlgn="auto" latinLnBrk="0" hangingPunct="1">
              <a:lnSpc>
                <a:spcPct val="114000"/>
              </a:lnSpc>
              <a:spcBef>
                <a:spcPts val="1000"/>
              </a:spcBef>
              <a:spcAft>
                <a:spcPts val="0"/>
              </a:spcAft>
              <a:buClrTx/>
              <a:buSzTx/>
              <a:buFont typeface="Arial" panose="020B0604020202020204" pitchFamily="34" charset="0"/>
              <a:buNone/>
              <a:tabLst/>
              <a:defRPr/>
            </a:pPr>
            <a:r>
              <a:rPr lang="en-US"/>
              <a:t>First Last—Job Title</a:t>
            </a:r>
          </a:p>
          <a:p>
            <a:pPr marL="0" marR="0" lvl="0" indent="0" algn="l" defTabSz="914377" rtl="0" eaLnBrk="1" fontAlgn="auto" latinLnBrk="0" hangingPunct="1">
              <a:lnSpc>
                <a:spcPct val="114000"/>
              </a:lnSpc>
              <a:spcBef>
                <a:spcPts val="1000"/>
              </a:spcBef>
              <a:spcAft>
                <a:spcPts val="0"/>
              </a:spcAft>
              <a:buClrTx/>
              <a:buSzTx/>
              <a:buFont typeface="Arial" panose="020B0604020202020204" pitchFamily="34" charset="0"/>
              <a:buNone/>
              <a:tabLst/>
              <a:defRPr/>
            </a:pPr>
            <a:r>
              <a:rPr lang="en-US"/>
              <a:t>First Last—Job Title</a:t>
            </a:r>
          </a:p>
          <a:p>
            <a:pPr lvl="0"/>
            <a:r>
              <a:rPr lang="en-US"/>
              <a:t>First Last—Job Title</a:t>
            </a:r>
          </a:p>
          <a:p>
            <a:pPr marL="0" marR="0" lvl="0" indent="0" algn="l" defTabSz="914377" rtl="0" eaLnBrk="1" fontAlgn="auto" latinLnBrk="0" hangingPunct="1">
              <a:lnSpc>
                <a:spcPct val="114000"/>
              </a:lnSpc>
              <a:spcBef>
                <a:spcPts val="1000"/>
              </a:spcBef>
              <a:spcAft>
                <a:spcPts val="0"/>
              </a:spcAft>
              <a:buClrTx/>
              <a:buSzTx/>
              <a:buFont typeface="Arial" panose="020B0604020202020204" pitchFamily="34" charset="0"/>
              <a:buNone/>
              <a:tabLst/>
              <a:defRPr/>
            </a:pPr>
            <a:r>
              <a:rPr lang="en-US"/>
              <a:t>First Last—Job Title</a:t>
            </a:r>
          </a:p>
          <a:p>
            <a:pPr marL="0" marR="0" lvl="0" indent="0" algn="l" defTabSz="914377" rtl="0" eaLnBrk="1" fontAlgn="auto" latinLnBrk="0" hangingPunct="1">
              <a:lnSpc>
                <a:spcPct val="114000"/>
              </a:lnSpc>
              <a:spcBef>
                <a:spcPts val="1000"/>
              </a:spcBef>
              <a:spcAft>
                <a:spcPts val="0"/>
              </a:spcAft>
              <a:buClrTx/>
              <a:buSzTx/>
              <a:buFont typeface="Arial" panose="020B0604020202020204" pitchFamily="34" charset="0"/>
              <a:buNone/>
              <a:tabLst/>
              <a:defRPr/>
            </a:pPr>
            <a:r>
              <a:rPr lang="en-US"/>
              <a:t>First Last—Job Title</a:t>
            </a:r>
          </a:p>
        </p:txBody>
      </p:sp>
      <p:pic>
        <p:nvPicPr>
          <p:cNvPr id="2" name="Picture 1">
            <a:extLst>
              <a:ext uri="{FF2B5EF4-FFF2-40B4-BE49-F238E27FC236}">
                <a16:creationId xmlns:a16="http://schemas.microsoft.com/office/drawing/2014/main" id="{58702700-6E0B-20B6-3A1F-B84F14DB4E6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34607" y="273051"/>
            <a:ext cx="3318933" cy="186267"/>
          </a:xfrm>
          <a:prstGeom prst="rect">
            <a:avLst/>
          </a:prstGeom>
        </p:spPr>
      </p:pic>
    </p:spTree>
    <p:extLst>
      <p:ext uri="{BB962C8B-B14F-4D97-AF65-F5344CB8AC3E}">
        <p14:creationId xmlns:p14="http://schemas.microsoft.com/office/powerpoint/2010/main" val="16008522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3AAE1-CB44-4642-A74E-94565CA407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43AC588-6AB7-4268-8982-A5E9E48372EA}"/>
              </a:ext>
            </a:extLst>
          </p:cNvPr>
          <p:cNvSpPr>
            <a:spLocks noGrp="1"/>
          </p:cNvSpPr>
          <p:nvPr>
            <p:ph type="dt" sz="half" idx="10"/>
          </p:nvPr>
        </p:nvSpPr>
        <p:spPr/>
        <p:txBody>
          <a:bodyPr/>
          <a:lstStyle/>
          <a:p>
            <a:fld id="{A76EFCB1-510F-43EB-8F1C-E3706F26B4ED}" type="datetimeFigureOut">
              <a:rPr lang="en-US" smtClean="0"/>
              <a:t>9/25/2025</a:t>
            </a:fld>
            <a:endParaRPr lang="en-US"/>
          </a:p>
        </p:txBody>
      </p:sp>
      <p:sp>
        <p:nvSpPr>
          <p:cNvPr id="4" name="Footer Placeholder 3">
            <a:extLst>
              <a:ext uri="{FF2B5EF4-FFF2-40B4-BE49-F238E27FC236}">
                <a16:creationId xmlns:a16="http://schemas.microsoft.com/office/drawing/2014/main" id="{12375C68-4272-4558-B36F-1DFB9F474BD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BA1415F-FB48-49A6-8520-C09D60F3FED6}"/>
              </a:ext>
            </a:extLst>
          </p:cNvPr>
          <p:cNvSpPr>
            <a:spLocks noGrp="1"/>
          </p:cNvSpPr>
          <p:nvPr>
            <p:ph type="sldNum" sz="quarter" idx="12"/>
          </p:nvPr>
        </p:nvSpPr>
        <p:spPr/>
        <p:txBody>
          <a:bodyPr/>
          <a:lstStyle/>
          <a:p>
            <a:fld id="{17475C66-EA8E-481C-8610-CF31C55703D2}" type="slidenum">
              <a:rPr lang="en-US" smtClean="0"/>
              <a:t>‹#›</a:t>
            </a:fld>
            <a:endParaRPr lang="en-US"/>
          </a:p>
        </p:txBody>
      </p:sp>
      <p:pic>
        <p:nvPicPr>
          <p:cNvPr id="10" name="Picture 9" descr="Welcome! Please turn off your camera and mute your microphone.">
            <a:extLst>
              <a:ext uri="{FF2B5EF4-FFF2-40B4-BE49-F238E27FC236}">
                <a16:creationId xmlns:a16="http://schemas.microsoft.com/office/drawing/2014/main" id="{BA8A978D-C02C-4139-BF20-121FC34DC0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9416267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able of Contents">
    <p:bg>
      <p:bgPr>
        <a:solidFill>
          <a:schemeClr val="accent2"/>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4726DB1-B7E6-1774-F331-3A22F3BF643F}"/>
              </a:ext>
            </a:extLst>
          </p:cNvPr>
          <p:cNvSpPr>
            <a:spLocks noGrp="1"/>
          </p:cNvSpPr>
          <p:nvPr>
            <p:ph type="ctrTitle" hasCustomPrompt="1"/>
          </p:nvPr>
        </p:nvSpPr>
        <p:spPr>
          <a:xfrm>
            <a:off x="274615" y="1601950"/>
            <a:ext cx="2559717" cy="1297660"/>
          </a:xfrm>
          <a:prstGeom prst="rect">
            <a:avLst/>
          </a:prstGeom>
        </p:spPr>
        <p:txBody>
          <a:bodyPr tIns="0" anchor="t" anchorCtr="0">
            <a:noAutofit/>
          </a:bodyPr>
          <a:lstStyle>
            <a:lvl1pPr algn="l">
              <a:defRPr sz="3733">
                <a:solidFill>
                  <a:srgbClr val="003946"/>
                </a:solidFill>
              </a:defRPr>
            </a:lvl1pPr>
          </a:lstStyle>
          <a:p>
            <a:r>
              <a:rPr lang="en-US"/>
              <a:t>Table of</a:t>
            </a:r>
            <a:br>
              <a:rPr lang="en-US"/>
            </a:br>
            <a:r>
              <a:rPr lang="en-US"/>
              <a:t>contents.</a:t>
            </a:r>
          </a:p>
        </p:txBody>
      </p:sp>
      <p:sp>
        <p:nvSpPr>
          <p:cNvPr id="11" name="Text Placeholder 10">
            <a:extLst>
              <a:ext uri="{FF2B5EF4-FFF2-40B4-BE49-F238E27FC236}">
                <a16:creationId xmlns:a16="http://schemas.microsoft.com/office/drawing/2014/main" id="{0A3387E6-AEDC-1EEF-F5B5-55F1233CAAFD}"/>
              </a:ext>
            </a:extLst>
          </p:cNvPr>
          <p:cNvSpPr>
            <a:spLocks noGrp="1"/>
          </p:cNvSpPr>
          <p:nvPr>
            <p:ph type="body" sz="quarter" idx="13" hasCustomPrompt="1"/>
          </p:nvPr>
        </p:nvSpPr>
        <p:spPr>
          <a:xfrm>
            <a:off x="3215217" y="1555088"/>
            <a:ext cx="863600" cy="484435"/>
          </a:xfrm>
          <a:prstGeom prst="rect">
            <a:avLst/>
          </a:prstGeom>
        </p:spPr>
        <p:txBody>
          <a:bodyPr>
            <a:noAutofit/>
          </a:bodyPr>
          <a:lstStyle>
            <a:lvl1pPr marL="0" indent="0">
              <a:buNone/>
              <a:defRPr sz="3733" b="0" i="0">
                <a:solidFill>
                  <a:srgbClr val="003946"/>
                </a:solidFill>
                <a:latin typeface="Georgia" panose="02040502050405020303" pitchFamily="18"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01.</a:t>
            </a:r>
          </a:p>
        </p:txBody>
      </p:sp>
      <p:sp>
        <p:nvSpPr>
          <p:cNvPr id="12" name="Text Placeholder 10">
            <a:extLst>
              <a:ext uri="{FF2B5EF4-FFF2-40B4-BE49-F238E27FC236}">
                <a16:creationId xmlns:a16="http://schemas.microsoft.com/office/drawing/2014/main" id="{7A4626EC-51F0-97F1-2D9E-32E394B5A7C1}"/>
              </a:ext>
            </a:extLst>
          </p:cNvPr>
          <p:cNvSpPr>
            <a:spLocks noGrp="1"/>
          </p:cNvSpPr>
          <p:nvPr>
            <p:ph type="body" sz="quarter" idx="14" hasCustomPrompt="1"/>
          </p:nvPr>
        </p:nvSpPr>
        <p:spPr>
          <a:xfrm>
            <a:off x="6154659" y="1555088"/>
            <a:ext cx="863600" cy="484435"/>
          </a:xfrm>
          <a:prstGeom prst="rect">
            <a:avLst/>
          </a:prstGeom>
        </p:spPr>
        <p:txBody>
          <a:bodyPr>
            <a:noAutofit/>
          </a:bodyPr>
          <a:lstStyle>
            <a:lvl1pPr marL="0" indent="0">
              <a:buNone/>
              <a:defRPr sz="3733" b="0" i="0">
                <a:solidFill>
                  <a:srgbClr val="003946"/>
                </a:solidFill>
                <a:latin typeface="Georgia" panose="02040502050405020303" pitchFamily="18"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02.</a:t>
            </a:r>
          </a:p>
        </p:txBody>
      </p:sp>
      <p:sp>
        <p:nvSpPr>
          <p:cNvPr id="13" name="Text Placeholder 10">
            <a:extLst>
              <a:ext uri="{FF2B5EF4-FFF2-40B4-BE49-F238E27FC236}">
                <a16:creationId xmlns:a16="http://schemas.microsoft.com/office/drawing/2014/main" id="{8CB200F9-6303-78EB-9E3A-11D192A3D6FB}"/>
              </a:ext>
            </a:extLst>
          </p:cNvPr>
          <p:cNvSpPr>
            <a:spLocks noGrp="1"/>
          </p:cNvSpPr>
          <p:nvPr>
            <p:ph type="body" sz="quarter" idx="15" hasCustomPrompt="1"/>
          </p:nvPr>
        </p:nvSpPr>
        <p:spPr>
          <a:xfrm>
            <a:off x="9127503" y="1555088"/>
            <a:ext cx="863600" cy="484435"/>
          </a:xfrm>
          <a:prstGeom prst="rect">
            <a:avLst/>
          </a:prstGeom>
        </p:spPr>
        <p:txBody>
          <a:bodyPr>
            <a:noAutofit/>
          </a:bodyPr>
          <a:lstStyle>
            <a:lvl1pPr marL="0" indent="0">
              <a:buNone/>
              <a:defRPr sz="3733" b="0" i="0">
                <a:solidFill>
                  <a:srgbClr val="003946"/>
                </a:solidFill>
                <a:latin typeface="Georgia" panose="02040502050405020303" pitchFamily="18"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03.</a:t>
            </a:r>
          </a:p>
        </p:txBody>
      </p:sp>
      <p:sp>
        <p:nvSpPr>
          <p:cNvPr id="14" name="Text Placeholder 10">
            <a:extLst>
              <a:ext uri="{FF2B5EF4-FFF2-40B4-BE49-F238E27FC236}">
                <a16:creationId xmlns:a16="http://schemas.microsoft.com/office/drawing/2014/main" id="{D8644989-7F22-2D6A-8DAB-DEDFFCBA056F}"/>
              </a:ext>
            </a:extLst>
          </p:cNvPr>
          <p:cNvSpPr>
            <a:spLocks noGrp="1"/>
          </p:cNvSpPr>
          <p:nvPr>
            <p:ph type="body" sz="quarter" idx="16" hasCustomPrompt="1"/>
          </p:nvPr>
        </p:nvSpPr>
        <p:spPr>
          <a:xfrm>
            <a:off x="3215217" y="3962572"/>
            <a:ext cx="863600" cy="484435"/>
          </a:xfrm>
          <a:prstGeom prst="rect">
            <a:avLst/>
          </a:prstGeom>
        </p:spPr>
        <p:txBody>
          <a:bodyPr>
            <a:noAutofit/>
          </a:bodyPr>
          <a:lstStyle>
            <a:lvl1pPr marL="0" indent="0">
              <a:buNone/>
              <a:defRPr sz="3733" b="0" i="0">
                <a:solidFill>
                  <a:srgbClr val="003946"/>
                </a:solidFill>
                <a:latin typeface="Georgia" panose="02040502050405020303" pitchFamily="18"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04.</a:t>
            </a:r>
          </a:p>
        </p:txBody>
      </p:sp>
      <p:sp>
        <p:nvSpPr>
          <p:cNvPr id="15" name="Text Placeholder 10">
            <a:extLst>
              <a:ext uri="{FF2B5EF4-FFF2-40B4-BE49-F238E27FC236}">
                <a16:creationId xmlns:a16="http://schemas.microsoft.com/office/drawing/2014/main" id="{41BC573E-68DD-3A53-8495-2D83C448F86F}"/>
              </a:ext>
            </a:extLst>
          </p:cNvPr>
          <p:cNvSpPr>
            <a:spLocks noGrp="1"/>
          </p:cNvSpPr>
          <p:nvPr>
            <p:ph type="body" sz="quarter" idx="17" hasCustomPrompt="1"/>
          </p:nvPr>
        </p:nvSpPr>
        <p:spPr>
          <a:xfrm>
            <a:off x="6154659" y="3962572"/>
            <a:ext cx="863600" cy="484435"/>
          </a:xfrm>
          <a:prstGeom prst="rect">
            <a:avLst/>
          </a:prstGeom>
        </p:spPr>
        <p:txBody>
          <a:bodyPr>
            <a:noAutofit/>
          </a:bodyPr>
          <a:lstStyle>
            <a:lvl1pPr marL="0" indent="0">
              <a:buNone/>
              <a:defRPr sz="3733" b="0" i="0">
                <a:solidFill>
                  <a:srgbClr val="003946"/>
                </a:solidFill>
                <a:latin typeface="Georgia" panose="02040502050405020303" pitchFamily="18"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05.</a:t>
            </a:r>
          </a:p>
        </p:txBody>
      </p:sp>
      <p:sp>
        <p:nvSpPr>
          <p:cNvPr id="16" name="Text Placeholder 10">
            <a:extLst>
              <a:ext uri="{FF2B5EF4-FFF2-40B4-BE49-F238E27FC236}">
                <a16:creationId xmlns:a16="http://schemas.microsoft.com/office/drawing/2014/main" id="{9F1AF766-EF3A-C147-4975-4E61F2964BEF}"/>
              </a:ext>
            </a:extLst>
          </p:cNvPr>
          <p:cNvSpPr>
            <a:spLocks noGrp="1"/>
          </p:cNvSpPr>
          <p:nvPr>
            <p:ph type="body" sz="quarter" idx="18" hasCustomPrompt="1"/>
          </p:nvPr>
        </p:nvSpPr>
        <p:spPr>
          <a:xfrm>
            <a:off x="9127503" y="3962572"/>
            <a:ext cx="863600" cy="484435"/>
          </a:xfrm>
          <a:prstGeom prst="rect">
            <a:avLst/>
          </a:prstGeom>
        </p:spPr>
        <p:txBody>
          <a:bodyPr>
            <a:noAutofit/>
          </a:bodyPr>
          <a:lstStyle>
            <a:lvl1pPr marL="0" indent="0">
              <a:buNone/>
              <a:defRPr sz="3733" b="0" i="0">
                <a:solidFill>
                  <a:srgbClr val="003946"/>
                </a:solidFill>
                <a:latin typeface="Georgia" panose="02040502050405020303" pitchFamily="18"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06.</a:t>
            </a:r>
          </a:p>
        </p:txBody>
      </p:sp>
      <p:sp>
        <p:nvSpPr>
          <p:cNvPr id="18" name="Text Placeholder 17">
            <a:extLst>
              <a:ext uri="{FF2B5EF4-FFF2-40B4-BE49-F238E27FC236}">
                <a16:creationId xmlns:a16="http://schemas.microsoft.com/office/drawing/2014/main" id="{7C354461-06FE-8570-AD97-25189E294D69}"/>
              </a:ext>
            </a:extLst>
          </p:cNvPr>
          <p:cNvSpPr>
            <a:spLocks noGrp="1"/>
          </p:cNvSpPr>
          <p:nvPr>
            <p:ph type="body" sz="quarter" idx="19" hasCustomPrompt="1"/>
          </p:nvPr>
        </p:nvSpPr>
        <p:spPr>
          <a:xfrm>
            <a:off x="3215218" y="2177628"/>
            <a:ext cx="2798233" cy="167217"/>
          </a:xfrm>
          <a:prstGeom prst="rect">
            <a:avLst/>
          </a:prstGeom>
        </p:spPr>
        <p:txBody>
          <a:bodyPr>
            <a:noAutofit/>
          </a:bodyPr>
          <a:lstStyle>
            <a:lvl1pPr marL="0" indent="0">
              <a:buNone/>
              <a:defRPr sz="1400" b="1" i="0">
                <a:solidFill>
                  <a:srgbClr val="003946"/>
                </a:solidFill>
                <a:latin typeface="Arial" panose="020B0604020202020204" pitchFamily="34" charset="0"/>
              </a:defRPr>
            </a:lvl1pPr>
            <a:lvl2pPr marL="457189" indent="0">
              <a:buNone/>
              <a:defRPr>
                <a:solidFill>
                  <a:schemeClr val="tx2"/>
                </a:solidFill>
                <a:latin typeface="+mn-lt"/>
              </a:defRPr>
            </a:lvl2pPr>
            <a:lvl3pPr marL="914377" indent="0">
              <a:buNone/>
              <a:defRPr>
                <a:solidFill>
                  <a:schemeClr val="tx2"/>
                </a:solidFill>
                <a:latin typeface="+mn-lt"/>
              </a:defRPr>
            </a:lvl3pPr>
            <a:lvl4pPr marL="1371566" indent="0">
              <a:buNone/>
              <a:defRPr>
                <a:solidFill>
                  <a:schemeClr val="tx2"/>
                </a:solidFill>
                <a:latin typeface="+mn-lt"/>
              </a:defRPr>
            </a:lvl4pPr>
            <a:lvl5pPr marL="1828754" indent="0">
              <a:buNone/>
              <a:defRPr>
                <a:solidFill>
                  <a:schemeClr val="tx2"/>
                </a:solidFill>
                <a:latin typeface="+mn-lt"/>
              </a:defRPr>
            </a:lvl5pPr>
          </a:lstStyle>
          <a:p>
            <a:pPr lvl="0"/>
            <a:r>
              <a:rPr lang="en-US"/>
              <a:t>Section title goes here.</a:t>
            </a:r>
          </a:p>
        </p:txBody>
      </p:sp>
      <p:sp>
        <p:nvSpPr>
          <p:cNvPr id="19" name="Text Placeholder 17">
            <a:extLst>
              <a:ext uri="{FF2B5EF4-FFF2-40B4-BE49-F238E27FC236}">
                <a16:creationId xmlns:a16="http://schemas.microsoft.com/office/drawing/2014/main" id="{D6DDE41C-EE2D-AE60-0664-7A0FC9C6A54F}"/>
              </a:ext>
            </a:extLst>
          </p:cNvPr>
          <p:cNvSpPr>
            <a:spLocks noGrp="1"/>
          </p:cNvSpPr>
          <p:nvPr>
            <p:ph type="body" sz="quarter" idx="20" hasCustomPrompt="1"/>
          </p:nvPr>
        </p:nvSpPr>
        <p:spPr>
          <a:xfrm>
            <a:off x="6154660" y="2177628"/>
            <a:ext cx="2798233" cy="167217"/>
          </a:xfrm>
          <a:prstGeom prst="rect">
            <a:avLst/>
          </a:prstGeom>
        </p:spPr>
        <p:txBody>
          <a:bodyPr>
            <a:noAutofit/>
          </a:bodyPr>
          <a:lstStyle>
            <a:lvl1pPr marL="0" indent="0">
              <a:buNone/>
              <a:defRPr sz="1400" b="1" i="0">
                <a:solidFill>
                  <a:srgbClr val="003946"/>
                </a:solidFill>
                <a:latin typeface="Arial" panose="020B0604020202020204" pitchFamily="34" charset="0"/>
              </a:defRPr>
            </a:lvl1pPr>
            <a:lvl2pPr marL="457189" indent="0">
              <a:buNone/>
              <a:defRPr>
                <a:solidFill>
                  <a:schemeClr val="tx2"/>
                </a:solidFill>
                <a:latin typeface="+mn-lt"/>
              </a:defRPr>
            </a:lvl2pPr>
            <a:lvl3pPr marL="914377" indent="0">
              <a:buNone/>
              <a:defRPr>
                <a:solidFill>
                  <a:schemeClr val="tx2"/>
                </a:solidFill>
                <a:latin typeface="+mn-lt"/>
              </a:defRPr>
            </a:lvl3pPr>
            <a:lvl4pPr marL="1371566" indent="0">
              <a:buNone/>
              <a:defRPr>
                <a:solidFill>
                  <a:schemeClr val="tx2"/>
                </a:solidFill>
                <a:latin typeface="+mn-lt"/>
              </a:defRPr>
            </a:lvl4pPr>
            <a:lvl5pPr marL="1828754" indent="0">
              <a:buNone/>
              <a:defRPr>
                <a:solidFill>
                  <a:schemeClr val="tx2"/>
                </a:solidFill>
                <a:latin typeface="+mn-lt"/>
              </a:defRPr>
            </a:lvl5pPr>
          </a:lstStyle>
          <a:p>
            <a:pPr lvl="0"/>
            <a:r>
              <a:rPr lang="en-US"/>
              <a:t>Section title goes here.</a:t>
            </a:r>
          </a:p>
        </p:txBody>
      </p:sp>
      <p:sp>
        <p:nvSpPr>
          <p:cNvPr id="20" name="Text Placeholder 17">
            <a:extLst>
              <a:ext uri="{FF2B5EF4-FFF2-40B4-BE49-F238E27FC236}">
                <a16:creationId xmlns:a16="http://schemas.microsoft.com/office/drawing/2014/main" id="{1DB719A2-ECB3-1418-6F81-018BB5AA97E5}"/>
              </a:ext>
            </a:extLst>
          </p:cNvPr>
          <p:cNvSpPr>
            <a:spLocks noGrp="1"/>
          </p:cNvSpPr>
          <p:nvPr>
            <p:ph type="body" sz="quarter" idx="21" hasCustomPrompt="1"/>
          </p:nvPr>
        </p:nvSpPr>
        <p:spPr>
          <a:xfrm>
            <a:off x="9127503" y="2177628"/>
            <a:ext cx="2789883" cy="167217"/>
          </a:xfrm>
          <a:prstGeom prst="rect">
            <a:avLst/>
          </a:prstGeom>
        </p:spPr>
        <p:txBody>
          <a:bodyPr>
            <a:noAutofit/>
          </a:bodyPr>
          <a:lstStyle>
            <a:lvl1pPr marL="0" indent="0">
              <a:buNone/>
              <a:defRPr sz="1400" b="1" i="0">
                <a:solidFill>
                  <a:srgbClr val="003946"/>
                </a:solidFill>
                <a:latin typeface="Arial" panose="020B0604020202020204" pitchFamily="34" charset="0"/>
              </a:defRPr>
            </a:lvl1pPr>
            <a:lvl2pPr marL="457189" indent="0">
              <a:buNone/>
              <a:defRPr>
                <a:solidFill>
                  <a:schemeClr val="tx2"/>
                </a:solidFill>
                <a:latin typeface="+mn-lt"/>
              </a:defRPr>
            </a:lvl2pPr>
            <a:lvl3pPr marL="914377" indent="0">
              <a:buNone/>
              <a:defRPr>
                <a:solidFill>
                  <a:schemeClr val="tx2"/>
                </a:solidFill>
                <a:latin typeface="+mn-lt"/>
              </a:defRPr>
            </a:lvl3pPr>
            <a:lvl4pPr marL="1371566" indent="0">
              <a:buNone/>
              <a:defRPr>
                <a:solidFill>
                  <a:schemeClr val="tx2"/>
                </a:solidFill>
                <a:latin typeface="+mn-lt"/>
              </a:defRPr>
            </a:lvl4pPr>
            <a:lvl5pPr marL="1828754" indent="0">
              <a:buNone/>
              <a:defRPr>
                <a:solidFill>
                  <a:schemeClr val="tx2"/>
                </a:solidFill>
                <a:latin typeface="+mn-lt"/>
              </a:defRPr>
            </a:lvl5pPr>
          </a:lstStyle>
          <a:p>
            <a:pPr lvl="0"/>
            <a:r>
              <a:rPr lang="en-US"/>
              <a:t>Section title goes here.</a:t>
            </a:r>
          </a:p>
        </p:txBody>
      </p:sp>
      <p:sp>
        <p:nvSpPr>
          <p:cNvPr id="21" name="Text Placeholder 17">
            <a:extLst>
              <a:ext uri="{FF2B5EF4-FFF2-40B4-BE49-F238E27FC236}">
                <a16:creationId xmlns:a16="http://schemas.microsoft.com/office/drawing/2014/main" id="{582135BD-34EE-D87B-0257-976D83410E4F}"/>
              </a:ext>
            </a:extLst>
          </p:cNvPr>
          <p:cNvSpPr>
            <a:spLocks noGrp="1"/>
          </p:cNvSpPr>
          <p:nvPr>
            <p:ph type="body" sz="quarter" idx="22" hasCustomPrompt="1"/>
          </p:nvPr>
        </p:nvSpPr>
        <p:spPr>
          <a:xfrm>
            <a:off x="3215218" y="4592646"/>
            <a:ext cx="2798233" cy="167217"/>
          </a:xfrm>
          <a:prstGeom prst="rect">
            <a:avLst/>
          </a:prstGeom>
        </p:spPr>
        <p:txBody>
          <a:bodyPr>
            <a:noAutofit/>
          </a:bodyPr>
          <a:lstStyle>
            <a:lvl1pPr marL="0" indent="0">
              <a:buNone/>
              <a:defRPr sz="1400" b="1" i="0">
                <a:solidFill>
                  <a:srgbClr val="003946"/>
                </a:solidFill>
                <a:latin typeface="Arial" panose="020B0604020202020204" pitchFamily="34" charset="0"/>
              </a:defRPr>
            </a:lvl1pPr>
            <a:lvl2pPr marL="457189" indent="0">
              <a:buNone/>
              <a:defRPr>
                <a:solidFill>
                  <a:schemeClr val="tx2"/>
                </a:solidFill>
                <a:latin typeface="+mn-lt"/>
              </a:defRPr>
            </a:lvl2pPr>
            <a:lvl3pPr marL="914377" indent="0">
              <a:buNone/>
              <a:defRPr>
                <a:solidFill>
                  <a:schemeClr val="tx2"/>
                </a:solidFill>
                <a:latin typeface="+mn-lt"/>
              </a:defRPr>
            </a:lvl3pPr>
            <a:lvl4pPr marL="1371566" indent="0">
              <a:buNone/>
              <a:defRPr>
                <a:solidFill>
                  <a:schemeClr val="tx2"/>
                </a:solidFill>
                <a:latin typeface="+mn-lt"/>
              </a:defRPr>
            </a:lvl4pPr>
            <a:lvl5pPr marL="1828754" indent="0">
              <a:buNone/>
              <a:defRPr>
                <a:solidFill>
                  <a:schemeClr val="tx2"/>
                </a:solidFill>
                <a:latin typeface="+mn-lt"/>
              </a:defRPr>
            </a:lvl5pPr>
          </a:lstStyle>
          <a:p>
            <a:pPr lvl="0"/>
            <a:r>
              <a:rPr lang="en-US"/>
              <a:t>Section title goes here.</a:t>
            </a:r>
          </a:p>
        </p:txBody>
      </p:sp>
      <p:sp>
        <p:nvSpPr>
          <p:cNvPr id="22" name="Text Placeholder 17">
            <a:extLst>
              <a:ext uri="{FF2B5EF4-FFF2-40B4-BE49-F238E27FC236}">
                <a16:creationId xmlns:a16="http://schemas.microsoft.com/office/drawing/2014/main" id="{ECF57AAC-A1E0-DD7E-92AD-CFF7D430158A}"/>
              </a:ext>
            </a:extLst>
          </p:cNvPr>
          <p:cNvSpPr>
            <a:spLocks noGrp="1"/>
          </p:cNvSpPr>
          <p:nvPr>
            <p:ph type="body" sz="quarter" idx="23" hasCustomPrompt="1"/>
          </p:nvPr>
        </p:nvSpPr>
        <p:spPr>
          <a:xfrm>
            <a:off x="6154660" y="4592646"/>
            <a:ext cx="2798233" cy="167217"/>
          </a:xfrm>
          <a:prstGeom prst="rect">
            <a:avLst/>
          </a:prstGeom>
        </p:spPr>
        <p:txBody>
          <a:bodyPr>
            <a:noAutofit/>
          </a:bodyPr>
          <a:lstStyle>
            <a:lvl1pPr marL="0" indent="0">
              <a:buNone/>
              <a:defRPr sz="1400" b="1" i="0">
                <a:solidFill>
                  <a:srgbClr val="003946"/>
                </a:solidFill>
                <a:latin typeface="Arial" panose="020B0604020202020204" pitchFamily="34" charset="0"/>
              </a:defRPr>
            </a:lvl1pPr>
            <a:lvl2pPr marL="457189" indent="0">
              <a:buNone/>
              <a:defRPr>
                <a:solidFill>
                  <a:schemeClr val="tx2"/>
                </a:solidFill>
                <a:latin typeface="+mn-lt"/>
              </a:defRPr>
            </a:lvl2pPr>
            <a:lvl3pPr marL="914377" indent="0">
              <a:buNone/>
              <a:defRPr>
                <a:solidFill>
                  <a:schemeClr val="tx2"/>
                </a:solidFill>
                <a:latin typeface="+mn-lt"/>
              </a:defRPr>
            </a:lvl3pPr>
            <a:lvl4pPr marL="1371566" indent="0">
              <a:buNone/>
              <a:defRPr>
                <a:solidFill>
                  <a:schemeClr val="tx2"/>
                </a:solidFill>
                <a:latin typeface="+mn-lt"/>
              </a:defRPr>
            </a:lvl4pPr>
            <a:lvl5pPr marL="1828754" indent="0">
              <a:buNone/>
              <a:defRPr>
                <a:solidFill>
                  <a:schemeClr val="tx2"/>
                </a:solidFill>
                <a:latin typeface="+mn-lt"/>
              </a:defRPr>
            </a:lvl5pPr>
          </a:lstStyle>
          <a:p>
            <a:pPr lvl="0"/>
            <a:r>
              <a:rPr lang="en-US"/>
              <a:t>Section title goes here.</a:t>
            </a:r>
          </a:p>
        </p:txBody>
      </p:sp>
      <p:sp>
        <p:nvSpPr>
          <p:cNvPr id="23" name="Text Placeholder 17">
            <a:extLst>
              <a:ext uri="{FF2B5EF4-FFF2-40B4-BE49-F238E27FC236}">
                <a16:creationId xmlns:a16="http://schemas.microsoft.com/office/drawing/2014/main" id="{8CC48DB9-BEF8-4DB7-BED7-BD75E2464D5D}"/>
              </a:ext>
            </a:extLst>
          </p:cNvPr>
          <p:cNvSpPr>
            <a:spLocks noGrp="1"/>
          </p:cNvSpPr>
          <p:nvPr>
            <p:ph type="body" sz="quarter" idx="24" hasCustomPrompt="1"/>
          </p:nvPr>
        </p:nvSpPr>
        <p:spPr>
          <a:xfrm>
            <a:off x="9127503" y="4592646"/>
            <a:ext cx="2789883" cy="167217"/>
          </a:xfrm>
          <a:prstGeom prst="rect">
            <a:avLst/>
          </a:prstGeom>
        </p:spPr>
        <p:txBody>
          <a:bodyPr>
            <a:noAutofit/>
          </a:bodyPr>
          <a:lstStyle>
            <a:lvl1pPr marL="0" indent="0">
              <a:buNone/>
              <a:defRPr sz="1400" b="1" i="0">
                <a:solidFill>
                  <a:srgbClr val="003946"/>
                </a:solidFill>
                <a:latin typeface="Arial" panose="020B0604020202020204" pitchFamily="34" charset="0"/>
              </a:defRPr>
            </a:lvl1pPr>
            <a:lvl2pPr marL="457189" indent="0">
              <a:buNone/>
              <a:defRPr>
                <a:solidFill>
                  <a:schemeClr val="tx2"/>
                </a:solidFill>
                <a:latin typeface="+mn-lt"/>
              </a:defRPr>
            </a:lvl2pPr>
            <a:lvl3pPr marL="914377" indent="0">
              <a:buNone/>
              <a:defRPr>
                <a:solidFill>
                  <a:schemeClr val="tx2"/>
                </a:solidFill>
                <a:latin typeface="+mn-lt"/>
              </a:defRPr>
            </a:lvl3pPr>
            <a:lvl4pPr marL="1371566" indent="0">
              <a:buNone/>
              <a:defRPr>
                <a:solidFill>
                  <a:schemeClr val="tx2"/>
                </a:solidFill>
                <a:latin typeface="+mn-lt"/>
              </a:defRPr>
            </a:lvl4pPr>
            <a:lvl5pPr marL="1828754" indent="0">
              <a:buNone/>
              <a:defRPr>
                <a:solidFill>
                  <a:schemeClr val="tx2"/>
                </a:solidFill>
                <a:latin typeface="+mn-lt"/>
              </a:defRPr>
            </a:lvl5pPr>
          </a:lstStyle>
          <a:p>
            <a:pPr lvl="0"/>
            <a:r>
              <a:rPr lang="en-US"/>
              <a:t>Section title goes here.</a:t>
            </a:r>
          </a:p>
        </p:txBody>
      </p:sp>
      <p:sp>
        <p:nvSpPr>
          <p:cNvPr id="27" name="Text Placeholder 26">
            <a:extLst>
              <a:ext uri="{FF2B5EF4-FFF2-40B4-BE49-F238E27FC236}">
                <a16:creationId xmlns:a16="http://schemas.microsoft.com/office/drawing/2014/main" id="{8474B4D8-4C65-E890-B5DE-6BFDAF2A76B2}"/>
              </a:ext>
            </a:extLst>
          </p:cNvPr>
          <p:cNvSpPr>
            <a:spLocks noGrp="1"/>
          </p:cNvSpPr>
          <p:nvPr>
            <p:ph type="body" sz="quarter" idx="25" hasCustomPrompt="1"/>
          </p:nvPr>
        </p:nvSpPr>
        <p:spPr>
          <a:xfrm>
            <a:off x="3215218" y="2714593"/>
            <a:ext cx="2798233" cy="1094316"/>
          </a:xfrm>
          <a:prstGeom prst="rect">
            <a:avLst/>
          </a:prstGeom>
        </p:spPr>
        <p:txBody>
          <a:bodyPr wrap="none">
            <a:noAutofit/>
          </a:bodyPr>
          <a:lstStyle>
            <a:lvl1pPr marL="0" indent="0">
              <a:lnSpc>
                <a:spcPct val="100000"/>
              </a:lnSpc>
              <a:spcBef>
                <a:spcPts val="500"/>
              </a:spcBef>
              <a:spcAft>
                <a:spcPts val="0"/>
              </a:spcAft>
              <a:buNone/>
              <a:defRPr sz="1333" b="0" i="0">
                <a:latin typeface="Arial" panose="020B0604020202020204" pitchFamily="34" charset="0"/>
              </a:defRPr>
            </a:lvl1pPr>
            <a:lvl2pPr marL="457189" indent="0">
              <a:buNone/>
              <a:defRPr sz="1067"/>
            </a:lvl2pPr>
            <a:lvl3pPr marL="914377" indent="0">
              <a:buNone/>
              <a:defRPr sz="933"/>
            </a:lvl3pPr>
            <a:lvl4pPr marL="1371566" indent="0">
              <a:buNone/>
              <a:defRPr sz="800"/>
            </a:lvl4pPr>
            <a:lvl5pPr marL="1828754" indent="0">
              <a:buNone/>
              <a:defRPr sz="800"/>
            </a:lvl5pPr>
          </a:lstStyle>
          <a:p>
            <a:pPr lvl="0"/>
            <a:r>
              <a:rPr lang="en-US"/>
              <a:t>Subsection</a:t>
            </a:r>
          </a:p>
          <a:p>
            <a:pPr lvl="0"/>
            <a:r>
              <a:rPr lang="en-US"/>
              <a:t>Subsection</a:t>
            </a:r>
          </a:p>
          <a:p>
            <a:pPr lvl="0"/>
            <a:r>
              <a:rPr lang="en-US"/>
              <a:t>Subsection</a:t>
            </a:r>
          </a:p>
          <a:p>
            <a:pPr lvl="0"/>
            <a:r>
              <a:rPr lang="en-US"/>
              <a:t>Subsection</a:t>
            </a:r>
          </a:p>
          <a:p>
            <a:pPr lvl="0"/>
            <a:endParaRPr lang="en-US"/>
          </a:p>
        </p:txBody>
      </p:sp>
      <p:sp>
        <p:nvSpPr>
          <p:cNvPr id="28" name="Text Placeholder 26">
            <a:extLst>
              <a:ext uri="{FF2B5EF4-FFF2-40B4-BE49-F238E27FC236}">
                <a16:creationId xmlns:a16="http://schemas.microsoft.com/office/drawing/2014/main" id="{41775F53-27CA-6212-5A52-C45880B23427}"/>
              </a:ext>
            </a:extLst>
          </p:cNvPr>
          <p:cNvSpPr>
            <a:spLocks noGrp="1"/>
          </p:cNvSpPr>
          <p:nvPr>
            <p:ph type="body" sz="quarter" idx="26" hasCustomPrompt="1"/>
          </p:nvPr>
        </p:nvSpPr>
        <p:spPr>
          <a:xfrm>
            <a:off x="6154660" y="2714593"/>
            <a:ext cx="2798233" cy="1094316"/>
          </a:xfrm>
          <a:prstGeom prst="rect">
            <a:avLst/>
          </a:prstGeom>
        </p:spPr>
        <p:txBody>
          <a:bodyPr wrap="none">
            <a:noAutofit/>
          </a:bodyPr>
          <a:lstStyle>
            <a:lvl1pPr marL="0" indent="0">
              <a:lnSpc>
                <a:spcPct val="100000"/>
              </a:lnSpc>
              <a:spcBef>
                <a:spcPts val="500"/>
              </a:spcBef>
              <a:spcAft>
                <a:spcPts val="0"/>
              </a:spcAft>
              <a:buNone/>
              <a:defRPr sz="1333" b="0" i="0">
                <a:latin typeface="Arial" panose="020B0604020202020204" pitchFamily="34" charset="0"/>
              </a:defRPr>
            </a:lvl1pPr>
            <a:lvl2pPr marL="457189" indent="0">
              <a:buNone/>
              <a:defRPr sz="1067"/>
            </a:lvl2pPr>
            <a:lvl3pPr marL="914377" indent="0">
              <a:buNone/>
              <a:defRPr sz="933"/>
            </a:lvl3pPr>
            <a:lvl4pPr marL="1371566" indent="0">
              <a:buNone/>
              <a:defRPr sz="800"/>
            </a:lvl4pPr>
            <a:lvl5pPr marL="1828754" indent="0">
              <a:buNone/>
              <a:defRPr sz="800"/>
            </a:lvl5pPr>
          </a:lstStyle>
          <a:p>
            <a:pPr lvl="0"/>
            <a:r>
              <a:rPr lang="en-US"/>
              <a:t>Subsection</a:t>
            </a:r>
          </a:p>
          <a:p>
            <a:pPr lvl="0"/>
            <a:r>
              <a:rPr lang="en-US"/>
              <a:t>Subsection</a:t>
            </a:r>
          </a:p>
          <a:p>
            <a:pPr lvl="0"/>
            <a:r>
              <a:rPr lang="en-US"/>
              <a:t>Subsection</a:t>
            </a:r>
          </a:p>
          <a:p>
            <a:pPr lvl="0"/>
            <a:r>
              <a:rPr lang="en-US"/>
              <a:t>Subsection</a:t>
            </a:r>
          </a:p>
          <a:p>
            <a:pPr lvl="0"/>
            <a:endParaRPr lang="en-US"/>
          </a:p>
        </p:txBody>
      </p:sp>
      <p:sp>
        <p:nvSpPr>
          <p:cNvPr id="29" name="Text Placeholder 26">
            <a:extLst>
              <a:ext uri="{FF2B5EF4-FFF2-40B4-BE49-F238E27FC236}">
                <a16:creationId xmlns:a16="http://schemas.microsoft.com/office/drawing/2014/main" id="{D66A3B78-41DC-06D1-36A3-D91EC6C32F9C}"/>
              </a:ext>
            </a:extLst>
          </p:cNvPr>
          <p:cNvSpPr>
            <a:spLocks noGrp="1"/>
          </p:cNvSpPr>
          <p:nvPr>
            <p:ph type="body" sz="quarter" idx="27" hasCustomPrompt="1"/>
          </p:nvPr>
        </p:nvSpPr>
        <p:spPr>
          <a:xfrm>
            <a:off x="9119153" y="2714593"/>
            <a:ext cx="2798233" cy="1094316"/>
          </a:xfrm>
          <a:prstGeom prst="rect">
            <a:avLst/>
          </a:prstGeom>
        </p:spPr>
        <p:txBody>
          <a:bodyPr wrap="none">
            <a:noAutofit/>
          </a:bodyPr>
          <a:lstStyle>
            <a:lvl1pPr marL="0" indent="0">
              <a:lnSpc>
                <a:spcPct val="100000"/>
              </a:lnSpc>
              <a:spcBef>
                <a:spcPts val="500"/>
              </a:spcBef>
              <a:spcAft>
                <a:spcPts val="0"/>
              </a:spcAft>
              <a:buNone/>
              <a:defRPr sz="1333" b="0" i="0">
                <a:latin typeface="Arial" panose="020B0604020202020204" pitchFamily="34" charset="0"/>
              </a:defRPr>
            </a:lvl1pPr>
            <a:lvl2pPr marL="457189" indent="0">
              <a:buNone/>
              <a:defRPr sz="1067"/>
            </a:lvl2pPr>
            <a:lvl3pPr marL="914377" indent="0">
              <a:buNone/>
              <a:defRPr sz="933"/>
            </a:lvl3pPr>
            <a:lvl4pPr marL="1371566" indent="0">
              <a:buNone/>
              <a:defRPr sz="800"/>
            </a:lvl4pPr>
            <a:lvl5pPr marL="1828754" indent="0">
              <a:buNone/>
              <a:defRPr sz="800"/>
            </a:lvl5pPr>
          </a:lstStyle>
          <a:p>
            <a:pPr lvl="0"/>
            <a:r>
              <a:rPr lang="en-US"/>
              <a:t>Subsection</a:t>
            </a:r>
          </a:p>
          <a:p>
            <a:pPr lvl="0"/>
            <a:r>
              <a:rPr lang="en-US"/>
              <a:t>Subsection</a:t>
            </a:r>
          </a:p>
          <a:p>
            <a:pPr lvl="0"/>
            <a:r>
              <a:rPr lang="en-US"/>
              <a:t>Subsection</a:t>
            </a:r>
          </a:p>
          <a:p>
            <a:pPr lvl="0"/>
            <a:r>
              <a:rPr lang="en-US"/>
              <a:t>Subsection</a:t>
            </a:r>
          </a:p>
          <a:p>
            <a:pPr lvl="0"/>
            <a:endParaRPr lang="en-US"/>
          </a:p>
        </p:txBody>
      </p:sp>
      <p:sp>
        <p:nvSpPr>
          <p:cNvPr id="30" name="Text Placeholder 26">
            <a:extLst>
              <a:ext uri="{FF2B5EF4-FFF2-40B4-BE49-F238E27FC236}">
                <a16:creationId xmlns:a16="http://schemas.microsoft.com/office/drawing/2014/main" id="{3EC79D14-346D-23BE-D99A-733F910EBFAA}"/>
              </a:ext>
            </a:extLst>
          </p:cNvPr>
          <p:cNvSpPr>
            <a:spLocks noGrp="1"/>
          </p:cNvSpPr>
          <p:nvPr>
            <p:ph type="body" sz="quarter" idx="28" hasCustomPrompt="1"/>
          </p:nvPr>
        </p:nvSpPr>
        <p:spPr>
          <a:xfrm>
            <a:off x="3215218" y="5112910"/>
            <a:ext cx="2798233" cy="1094316"/>
          </a:xfrm>
          <a:prstGeom prst="rect">
            <a:avLst/>
          </a:prstGeom>
        </p:spPr>
        <p:txBody>
          <a:bodyPr wrap="none">
            <a:noAutofit/>
          </a:bodyPr>
          <a:lstStyle>
            <a:lvl1pPr marL="0" indent="0">
              <a:lnSpc>
                <a:spcPct val="100000"/>
              </a:lnSpc>
              <a:spcBef>
                <a:spcPts val="500"/>
              </a:spcBef>
              <a:spcAft>
                <a:spcPts val="0"/>
              </a:spcAft>
              <a:buNone/>
              <a:defRPr sz="1333" b="0" i="0">
                <a:latin typeface="Arial" panose="020B0604020202020204" pitchFamily="34" charset="0"/>
              </a:defRPr>
            </a:lvl1pPr>
            <a:lvl2pPr marL="457189" indent="0">
              <a:buNone/>
              <a:defRPr sz="1067"/>
            </a:lvl2pPr>
            <a:lvl3pPr marL="914377" indent="0">
              <a:buNone/>
              <a:defRPr sz="933"/>
            </a:lvl3pPr>
            <a:lvl4pPr marL="1371566" indent="0">
              <a:buNone/>
              <a:defRPr sz="800"/>
            </a:lvl4pPr>
            <a:lvl5pPr marL="1828754" indent="0">
              <a:buNone/>
              <a:defRPr sz="800"/>
            </a:lvl5pPr>
          </a:lstStyle>
          <a:p>
            <a:pPr lvl="0"/>
            <a:r>
              <a:rPr lang="en-US"/>
              <a:t>Subsection</a:t>
            </a:r>
          </a:p>
          <a:p>
            <a:pPr lvl="0"/>
            <a:r>
              <a:rPr lang="en-US"/>
              <a:t>Subsection</a:t>
            </a:r>
          </a:p>
          <a:p>
            <a:pPr lvl="0"/>
            <a:r>
              <a:rPr lang="en-US"/>
              <a:t>Subsection</a:t>
            </a:r>
          </a:p>
          <a:p>
            <a:pPr lvl="0"/>
            <a:r>
              <a:rPr lang="en-US"/>
              <a:t>Subsection</a:t>
            </a:r>
          </a:p>
          <a:p>
            <a:pPr lvl="0"/>
            <a:endParaRPr lang="en-US"/>
          </a:p>
        </p:txBody>
      </p:sp>
      <p:sp>
        <p:nvSpPr>
          <p:cNvPr id="31" name="Text Placeholder 26">
            <a:extLst>
              <a:ext uri="{FF2B5EF4-FFF2-40B4-BE49-F238E27FC236}">
                <a16:creationId xmlns:a16="http://schemas.microsoft.com/office/drawing/2014/main" id="{BBF6F0CC-4A3F-D822-3CD3-1B0ABB27FF9D}"/>
              </a:ext>
            </a:extLst>
          </p:cNvPr>
          <p:cNvSpPr>
            <a:spLocks noGrp="1"/>
          </p:cNvSpPr>
          <p:nvPr>
            <p:ph type="body" sz="quarter" idx="29" hasCustomPrompt="1"/>
          </p:nvPr>
        </p:nvSpPr>
        <p:spPr>
          <a:xfrm>
            <a:off x="6154660" y="5112910"/>
            <a:ext cx="2798233" cy="1094316"/>
          </a:xfrm>
          <a:prstGeom prst="rect">
            <a:avLst/>
          </a:prstGeom>
        </p:spPr>
        <p:txBody>
          <a:bodyPr wrap="none">
            <a:noAutofit/>
          </a:bodyPr>
          <a:lstStyle>
            <a:lvl1pPr marL="0" indent="0">
              <a:lnSpc>
                <a:spcPct val="100000"/>
              </a:lnSpc>
              <a:spcBef>
                <a:spcPts val="500"/>
              </a:spcBef>
              <a:spcAft>
                <a:spcPts val="0"/>
              </a:spcAft>
              <a:buNone/>
              <a:defRPr sz="1333" b="0" i="0">
                <a:latin typeface="Arial" panose="020B0604020202020204" pitchFamily="34" charset="0"/>
              </a:defRPr>
            </a:lvl1pPr>
            <a:lvl2pPr marL="457189" indent="0">
              <a:buNone/>
              <a:defRPr sz="1067"/>
            </a:lvl2pPr>
            <a:lvl3pPr marL="914377" indent="0">
              <a:buNone/>
              <a:defRPr sz="933"/>
            </a:lvl3pPr>
            <a:lvl4pPr marL="1371566" indent="0">
              <a:buNone/>
              <a:defRPr sz="800"/>
            </a:lvl4pPr>
            <a:lvl5pPr marL="1828754" indent="0">
              <a:buNone/>
              <a:defRPr sz="800"/>
            </a:lvl5pPr>
          </a:lstStyle>
          <a:p>
            <a:pPr lvl="0"/>
            <a:r>
              <a:rPr lang="en-US"/>
              <a:t>Subsection</a:t>
            </a:r>
          </a:p>
          <a:p>
            <a:pPr lvl="0"/>
            <a:r>
              <a:rPr lang="en-US"/>
              <a:t>Subsection</a:t>
            </a:r>
          </a:p>
          <a:p>
            <a:pPr lvl="0"/>
            <a:r>
              <a:rPr lang="en-US"/>
              <a:t>Subsection</a:t>
            </a:r>
          </a:p>
          <a:p>
            <a:pPr lvl="0"/>
            <a:r>
              <a:rPr lang="en-US"/>
              <a:t>Subsection</a:t>
            </a:r>
          </a:p>
          <a:p>
            <a:pPr lvl="0"/>
            <a:endParaRPr lang="en-US"/>
          </a:p>
        </p:txBody>
      </p:sp>
      <p:sp>
        <p:nvSpPr>
          <p:cNvPr id="32" name="Text Placeholder 26">
            <a:extLst>
              <a:ext uri="{FF2B5EF4-FFF2-40B4-BE49-F238E27FC236}">
                <a16:creationId xmlns:a16="http://schemas.microsoft.com/office/drawing/2014/main" id="{EBA69CA3-3E77-09CD-FFBE-B77B26582185}"/>
              </a:ext>
            </a:extLst>
          </p:cNvPr>
          <p:cNvSpPr>
            <a:spLocks noGrp="1"/>
          </p:cNvSpPr>
          <p:nvPr>
            <p:ph type="body" sz="quarter" idx="30" hasCustomPrompt="1"/>
          </p:nvPr>
        </p:nvSpPr>
        <p:spPr>
          <a:xfrm>
            <a:off x="9119153" y="5112910"/>
            <a:ext cx="2798233" cy="1094316"/>
          </a:xfrm>
          <a:prstGeom prst="rect">
            <a:avLst/>
          </a:prstGeom>
        </p:spPr>
        <p:txBody>
          <a:bodyPr wrap="none">
            <a:noAutofit/>
          </a:bodyPr>
          <a:lstStyle>
            <a:lvl1pPr marL="0" indent="0">
              <a:lnSpc>
                <a:spcPct val="100000"/>
              </a:lnSpc>
              <a:spcBef>
                <a:spcPts val="500"/>
              </a:spcBef>
              <a:spcAft>
                <a:spcPts val="0"/>
              </a:spcAft>
              <a:buNone/>
              <a:defRPr sz="1333" b="0" i="0">
                <a:latin typeface="Arial" panose="020B0604020202020204" pitchFamily="34" charset="0"/>
              </a:defRPr>
            </a:lvl1pPr>
            <a:lvl2pPr marL="457189" indent="0">
              <a:buNone/>
              <a:defRPr sz="1067"/>
            </a:lvl2pPr>
            <a:lvl3pPr marL="914377" indent="0">
              <a:buNone/>
              <a:defRPr sz="933"/>
            </a:lvl3pPr>
            <a:lvl4pPr marL="1371566" indent="0">
              <a:buNone/>
              <a:defRPr sz="800"/>
            </a:lvl4pPr>
            <a:lvl5pPr marL="1828754" indent="0">
              <a:buNone/>
              <a:defRPr sz="800"/>
            </a:lvl5pPr>
          </a:lstStyle>
          <a:p>
            <a:pPr lvl="0"/>
            <a:r>
              <a:rPr lang="en-US"/>
              <a:t>Subsection</a:t>
            </a:r>
          </a:p>
          <a:p>
            <a:pPr lvl="0"/>
            <a:r>
              <a:rPr lang="en-US"/>
              <a:t>Subsection</a:t>
            </a:r>
          </a:p>
          <a:p>
            <a:pPr lvl="0"/>
            <a:r>
              <a:rPr lang="en-US"/>
              <a:t>Subsection</a:t>
            </a:r>
          </a:p>
          <a:p>
            <a:pPr lvl="0"/>
            <a:r>
              <a:rPr lang="en-US"/>
              <a:t>Subsection</a:t>
            </a:r>
          </a:p>
          <a:p>
            <a:pPr lvl="0"/>
            <a:endParaRPr lang="en-US"/>
          </a:p>
        </p:txBody>
      </p:sp>
      <p:sp>
        <p:nvSpPr>
          <p:cNvPr id="3" name="Slide Number Placeholder 5">
            <a:extLst>
              <a:ext uri="{FF2B5EF4-FFF2-40B4-BE49-F238E27FC236}">
                <a16:creationId xmlns:a16="http://schemas.microsoft.com/office/drawing/2014/main" id="{618464FA-36C3-6006-4C0D-2CF27116A118}"/>
              </a:ext>
            </a:extLst>
          </p:cNvPr>
          <p:cNvSpPr txBox="1">
            <a:spLocks/>
          </p:cNvSpPr>
          <p:nvPr userDrawn="1"/>
        </p:nvSpPr>
        <p:spPr>
          <a:xfrm>
            <a:off x="287867" y="6589241"/>
            <a:ext cx="352828" cy="187367"/>
          </a:xfrm>
          <a:prstGeom prst="rect">
            <a:avLst/>
          </a:prstGeom>
        </p:spPr>
        <p:txBody>
          <a:bodyPr vert="horz" lIns="0" tIns="0" rIns="0" bIns="0" rtlCol="0" anchor="ct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FA635D2-B142-BE49-AECA-6169441F1F99}" type="slidenum">
              <a:rPr lang="en-US" sz="1067" b="0" i="0" smtClean="0">
                <a:solidFill>
                  <a:srgbClr val="003946"/>
                </a:solidFill>
                <a:latin typeface="Arial" panose="020B0604020202020204" pitchFamily="34" charset="0"/>
              </a:rPr>
              <a:pPr/>
              <a:t>‹#›</a:t>
            </a:fld>
            <a:endParaRPr lang="en-US" sz="933" b="0" i="0">
              <a:solidFill>
                <a:srgbClr val="003946"/>
              </a:solidFill>
              <a:latin typeface="Arial" panose="020B0604020202020204" pitchFamily="34" charset="0"/>
            </a:endParaRPr>
          </a:p>
        </p:txBody>
      </p:sp>
      <p:pic>
        <p:nvPicPr>
          <p:cNvPr id="6" name="Picture 5">
            <a:extLst>
              <a:ext uri="{FF2B5EF4-FFF2-40B4-BE49-F238E27FC236}">
                <a16:creationId xmlns:a16="http://schemas.microsoft.com/office/drawing/2014/main" id="{399155CE-83F7-3207-451A-F09A2ADD487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045076" y="6583681"/>
            <a:ext cx="2946384" cy="185201"/>
          </a:xfrm>
          <a:prstGeom prst="rect">
            <a:avLst/>
          </a:prstGeom>
        </p:spPr>
      </p:pic>
      <p:sp>
        <p:nvSpPr>
          <p:cNvPr id="7" name="Footer Placeholder 7">
            <a:extLst>
              <a:ext uri="{FF2B5EF4-FFF2-40B4-BE49-F238E27FC236}">
                <a16:creationId xmlns:a16="http://schemas.microsoft.com/office/drawing/2014/main" id="{975B4C12-2293-8B18-AF95-15A7963277FE}"/>
              </a:ext>
            </a:extLst>
          </p:cNvPr>
          <p:cNvSpPr>
            <a:spLocks noGrp="1"/>
          </p:cNvSpPr>
          <p:nvPr>
            <p:ph type="ftr" sz="quarter" idx="3"/>
          </p:nvPr>
        </p:nvSpPr>
        <p:spPr>
          <a:xfrm>
            <a:off x="609600" y="6608064"/>
            <a:ext cx="4876800" cy="186624"/>
          </a:xfrm>
          <a:prstGeom prst="rect">
            <a:avLst/>
          </a:prstGeom>
        </p:spPr>
        <p:txBody>
          <a:bodyPr wrap="none" lIns="0" tIns="0" rIns="0" bIns="0" anchor="t" anchorCtr="0">
            <a:noAutofit/>
          </a:bodyPr>
          <a:lstStyle>
            <a:lvl1pPr algn="r">
              <a:defRPr sz="933" b="0" i="0" spc="40" baseline="0">
                <a:solidFill>
                  <a:schemeClr val="tx2"/>
                </a:solidFill>
                <a:latin typeface="Arial" panose="020B0604020202020204" pitchFamily="34" charset="0"/>
              </a:defRPr>
            </a:lvl1pPr>
          </a:lstStyle>
          <a:p>
            <a:pPr algn="l"/>
            <a:r>
              <a:rPr lang="en-US"/>
              <a:t>INTERNAL USE ONLY – OR – Presentation Title: Section Name</a:t>
            </a:r>
          </a:p>
        </p:txBody>
      </p:sp>
    </p:spTree>
    <p:extLst>
      <p:ext uri="{BB962C8B-B14F-4D97-AF65-F5344CB8AC3E}">
        <p14:creationId xmlns:p14="http://schemas.microsoft.com/office/powerpoint/2010/main" val="405312670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itle and Content No Bulle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4800" y="0"/>
            <a:ext cx="11582400" cy="1219200"/>
          </a:xfrm>
        </p:spPr>
        <p:txBody>
          <a:bodyPr bIns="0" anchor="t" anchorCtr="0"/>
          <a:lstStyle>
            <a:lvl1pPr>
              <a:defRPr sz="3200"/>
            </a:lvl1pPr>
          </a:lstStyle>
          <a:p>
            <a:r>
              <a:rPr lang="en-US"/>
              <a:t>Click to edit–Title and Content No Bullet Master</a:t>
            </a:r>
          </a:p>
        </p:txBody>
      </p:sp>
      <p:sp>
        <p:nvSpPr>
          <p:cNvPr id="3" name="Content Placeholder 2"/>
          <p:cNvSpPr>
            <a:spLocks noGrp="1"/>
          </p:cNvSpPr>
          <p:nvPr>
            <p:ph idx="1" hasCustomPrompt="1"/>
          </p:nvPr>
        </p:nvSpPr>
        <p:spPr>
          <a:xfrm>
            <a:off x="301413" y="1584960"/>
            <a:ext cx="9144000" cy="4459451"/>
          </a:xfrm>
        </p:spPr>
        <p:txBody>
          <a:bodyPr lIns="0"/>
          <a:lstStyle>
            <a:lvl1pPr marL="0" indent="0">
              <a:lnSpc>
                <a:spcPct val="100000"/>
              </a:lnSpc>
              <a:spcBef>
                <a:spcPts val="1600"/>
              </a:spcBef>
              <a:spcAft>
                <a:spcPts val="0"/>
              </a:spcAft>
              <a:buFontTx/>
              <a:buNone/>
              <a:defRPr sz="2133" b="0" i="0">
                <a:solidFill>
                  <a:schemeClr val="tx1"/>
                </a:solidFill>
                <a:latin typeface="Arial" panose="020B0604020202020204" pitchFamily="34" charset="0"/>
              </a:defRPr>
            </a:lvl1pPr>
            <a:lvl2pPr marL="304792" indent="-304792">
              <a:lnSpc>
                <a:spcPct val="100000"/>
              </a:lnSpc>
              <a:spcBef>
                <a:spcPts val="500"/>
              </a:spcBef>
              <a:spcAft>
                <a:spcPts val="0"/>
              </a:spcAft>
              <a:buClrTx/>
              <a:buFont typeface="Arial" charset="0"/>
              <a:buChar char="•"/>
              <a:defRPr sz="1867" b="0" i="0">
                <a:solidFill>
                  <a:schemeClr val="tx1"/>
                </a:solidFill>
                <a:latin typeface="Arial" panose="020B0604020202020204" pitchFamily="34" charset="0"/>
              </a:defRPr>
            </a:lvl2pPr>
            <a:lvl3pPr marL="585201" indent="-243834">
              <a:lnSpc>
                <a:spcPct val="100000"/>
              </a:lnSpc>
              <a:spcBef>
                <a:spcPts val="500"/>
              </a:spcBef>
              <a:spcAft>
                <a:spcPts val="0"/>
              </a:spcAft>
              <a:buClrTx/>
              <a:buSzPct val="100000"/>
              <a:buFont typeface="AppleSymbols" charset="0"/>
              <a:buChar char="⎻"/>
              <a:defRPr sz="1600" b="0" i="0">
                <a:solidFill>
                  <a:schemeClr val="tx1"/>
                </a:solidFill>
                <a:latin typeface="Arial" panose="020B0604020202020204" pitchFamily="34" charset="0"/>
              </a:defRPr>
            </a:lvl3pPr>
            <a:lvl4pPr marL="792460" indent="-182875">
              <a:lnSpc>
                <a:spcPct val="100000"/>
              </a:lnSpc>
              <a:spcBef>
                <a:spcPts val="500"/>
              </a:spcBef>
              <a:spcAft>
                <a:spcPts val="0"/>
              </a:spcAft>
              <a:buClrTx/>
              <a:buSzPct val="85000"/>
              <a:buFont typeface="Arial" charset="0"/>
              <a:buChar char="•"/>
              <a:defRPr sz="1467" b="0" i="0">
                <a:solidFill>
                  <a:schemeClr val="tx1"/>
                </a:solidFill>
                <a:latin typeface="Arial" panose="020B0604020202020204" pitchFamily="34" charset="0"/>
              </a:defRPr>
            </a:lvl4pPr>
            <a:lvl5pPr marL="975336" indent="-182875">
              <a:lnSpc>
                <a:spcPct val="100000"/>
              </a:lnSpc>
              <a:spcBef>
                <a:spcPts val="500"/>
              </a:spcBef>
              <a:spcAft>
                <a:spcPts val="0"/>
              </a:spcAft>
              <a:buClrTx/>
              <a:buSzPct val="85000"/>
              <a:buFont typeface="AppleSymbols" charset="0"/>
              <a:buChar char="⎻"/>
              <a:defRPr sz="1400" b="0" i="0">
                <a:solidFill>
                  <a:schemeClr val="tx1"/>
                </a:solidFill>
                <a:latin typeface="Arial" panose="020B0604020202020204" pitchFamily="34" charset="0"/>
              </a:defRPr>
            </a:lvl5pPr>
          </a:lstStyle>
          <a:p>
            <a:pPr lvl="0"/>
            <a:r>
              <a:rPr lang="en-US"/>
              <a:t>Click to edit first level </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36B4297B-C354-797B-4C5C-3143E02BA754}"/>
              </a:ext>
            </a:extLst>
          </p:cNvPr>
          <p:cNvSpPr txBox="1">
            <a:spLocks/>
          </p:cNvSpPr>
          <p:nvPr userDrawn="1"/>
        </p:nvSpPr>
        <p:spPr>
          <a:xfrm>
            <a:off x="287867" y="6589241"/>
            <a:ext cx="352828" cy="187367"/>
          </a:xfrm>
          <a:prstGeom prst="rect">
            <a:avLst/>
          </a:prstGeom>
        </p:spPr>
        <p:txBody>
          <a:bodyPr vert="horz" lIns="0" tIns="0" rIns="0" bIns="0" rtlCol="0" anchor="ct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FA635D2-B142-BE49-AECA-6169441F1F99}" type="slidenum">
              <a:rPr lang="en-US" sz="1067" b="0" i="0" smtClean="0">
                <a:solidFill>
                  <a:srgbClr val="003946"/>
                </a:solidFill>
                <a:latin typeface="Arial" panose="020B0604020202020204" pitchFamily="34" charset="0"/>
              </a:rPr>
              <a:pPr/>
              <a:t>‹#›</a:t>
            </a:fld>
            <a:endParaRPr lang="en-US" sz="933" b="0" i="0">
              <a:solidFill>
                <a:srgbClr val="003946"/>
              </a:solidFill>
              <a:latin typeface="Arial" panose="020B0604020202020204" pitchFamily="34" charset="0"/>
            </a:endParaRPr>
          </a:p>
        </p:txBody>
      </p:sp>
      <p:pic>
        <p:nvPicPr>
          <p:cNvPr id="6" name="Picture 5">
            <a:extLst>
              <a:ext uri="{FF2B5EF4-FFF2-40B4-BE49-F238E27FC236}">
                <a16:creationId xmlns:a16="http://schemas.microsoft.com/office/drawing/2014/main" id="{226DCABA-751B-B5F4-5013-2110EF446AD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046464" y="6588093"/>
            <a:ext cx="2946400" cy="186267"/>
          </a:xfrm>
          <a:prstGeom prst="rect">
            <a:avLst/>
          </a:prstGeom>
        </p:spPr>
      </p:pic>
      <p:sp>
        <p:nvSpPr>
          <p:cNvPr id="9" name="Footer Placeholder 7">
            <a:extLst>
              <a:ext uri="{FF2B5EF4-FFF2-40B4-BE49-F238E27FC236}">
                <a16:creationId xmlns:a16="http://schemas.microsoft.com/office/drawing/2014/main" id="{6A5B89F9-E35D-864A-AF63-6D94E18921DB}"/>
              </a:ext>
            </a:extLst>
          </p:cNvPr>
          <p:cNvSpPr>
            <a:spLocks noGrp="1"/>
          </p:cNvSpPr>
          <p:nvPr>
            <p:ph type="ftr" sz="quarter" idx="3"/>
          </p:nvPr>
        </p:nvSpPr>
        <p:spPr>
          <a:xfrm>
            <a:off x="609600" y="6608064"/>
            <a:ext cx="4876800" cy="186624"/>
          </a:xfrm>
          <a:prstGeom prst="rect">
            <a:avLst/>
          </a:prstGeom>
        </p:spPr>
        <p:txBody>
          <a:bodyPr wrap="none" lIns="0" tIns="0" rIns="0" bIns="0" anchor="t" anchorCtr="0">
            <a:noAutofit/>
          </a:bodyPr>
          <a:lstStyle>
            <a:lvl1pPr algn="l">
              <a:defRPr sz="933" b="0" i="0" spc="40" baseline="0">
                <a:solidFill>
                  <a:schemeClr val="tx2"/>
                </a:solidFill>
                <a:latin typeface="Arial" panose="020B0604020202020204" pitchFamily="34" charset="0"/>
              </a:defRPr>
            </a:lvl1pPr>
          </a:lstStyle>
          <a:p>
            <a:r>
              <a:rPr lang="en-US"/>
              <a:t>INTERNAL USE ONLY – OR – Presentation Title: Section Name</a:t>
            </a:r>
          </a:p>
        </p:txBody>
      </p:sp>
    </p:spTree>
    <p:extLst>
      <p:ext uri="{BB962C8B-B14F-4D97-AF65-F5344CB8AC3E}">
        <p14:creationId xmlns:p14="http://schemas.microsoft.com/office/powerpoint/2010/main" val="37134929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itle and Content With Bulle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4800" y="0"/>
            <a:ext cx="11611525" cy="1219200"/>
          </a:xfrm>
        </p:spPr>
        <p:txBody>
          <a:bodyPr bIns="0" anchor="t" anchorCtr="0"/>
          <a:lstStyle>
            <a:lvl1pPr>
              <a:lnSpc>
                <a:spcPct val="90000"/>
              </a:lnSpc>
              <a:defRPr sz="3200"/>
            </a:lvl1pPr>
          </a:lstStyle>
          <a:p>
            <a:r>
              <a:rPr lang="en-US"/>
              <a:t>Click to edit–Title and Content With Bullet Master</a:t>
            </a:r>
          </a:p>
        </p:txBody>
      </p:sp>
      <p:sp>
        <p:nvSpPr>
          <p:cNvPr id="5" name="Slide Number Placeholder 5">
            <a:extLst>
              <a:ext uri="{FF2B5EF4-FFF2-40B4-BE49-F238E27FC236}">
                <a16:creationId xmlns:a16="http://schemas.microsoft.com/office/drawing/2014/main" id="{0058363D-DF69-2D6F-47E8-1D424339D237}"/>
              </a:ext>
            </a:extLst>
          </p:cNvPr>
          <p:cNvSpPr txBox="1">
            <a:spLocks/>
          </p:cNvSpPr>
          <p:nvPr userDrawn="1"/>
        </p:nvSpPr>
        <p:spPr>
          <a:xfrm>
            <a:off x="287867" y="6589241"/>
            <a:ext cx="352828" cy="187367"/>
          </a:xfrm>
          <a:prstGeom prst="rect">
            <a:avLst/>
          </a:prstGeom>
        </p:spPr>
        <p:txBody>
          <a:bodyPr vert="horz" lIns="0" tIns="0" rIns="0" bIns="0" rtlCol="0" anchor="ct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FA635D2-B142-BE49-AECA-6169441F1F99}" type="slidenum">
              <a:rPr lang="en-US" sz="1067" b="0" i="0" smtClean="0">
                <a:solidFill>
                  <a:srgbClr val="003946"/>
                </a:solidFill>
                <a:latin typeface="Arial" panose="020B0604020202020204" pitchFamily="34" charset="0"/>
              </a:rPr>
              <a:pPr/>
              <a:t>‹#›</a:t>
            </a:fld>
            <a:endParaRPr lang="en-US" sz="800" b="0" i="0">
              <a:solidFill>
                <a:srgbClr val="003946"/>
              </a:solidFill>
              <a:latin typeface="Arial" panose="020B0604020202020204" pitchFamily="34" charset="0"/>
            </a:endParaRPr>
          </a:p>
        </p:txBody>
      </p:sp>
      <p:sp>
        <p:nvSpPr>
          <p:cNvPr id="6" name="Content Placeholder 2">
            <a:extLst>
              <a:ext uri="{FF2B5EF4-FFF2-40B4-BE49-F238E27FC236}">
                <a16:creationId xmlns:a16="http://schemas.microsoft.com/office/drawing/2014/main" id="{6E94B099-F0B5-193E-EF4B-56CA3DDD51B9}"/>
              </a:ext>
            </a:extLst>
          </p:cNvPr>
          <p:cNvSpPr>
            <a:spLocks noGrp="1"/>
          </p:cNvSpPr>
          <p:nvPr>
            <p:ph sz="half" idx="10" hasCustomPrompt="1"/>
          </p:nvPr>
        </p:nvSpPr>
        <p:spPr>
          <a:xfrm>
            <a:off x="287867" y="1852553"/>
            <a:ext cx="9086655" cy="4351339"/>
          </a:xfrm>
        </p:spPr>
        <p:txBody>
          <a:bodyPr lIns="0"/>
          <a:lstStyle>
            <a:lvl1pPr>
              <a:lnSpc>
                <a:spcPct val="100000"/>
              </a:lnSpc>
              <a:spcBef>
                <a:spcPts val="1600"/>
              </a:spcBef>
              <a:spcAft>
                <a:spcPts val="0"/>
              </a:spcAft>
              <a:defRPr sz="2133" b="0" i="0" spc="-27" baseline="0">
                <a:solidFill>
                  <a:schemeClr val="tx1"/>
                </a:solidFill>
                <a:latin typeface="Arial" panose="020B0604020202020204" pitchFamily="34" charset="0"/>
              </a:defRPr>
            </a:lvl1pPr>
            <a:lvl2pPr marL="609585" indent="-304792">
              <a:lnSpc>
                <a:spcPct val="100000"/>
              </a:lnSpc>
              <a:spcBef>
                <a:spcPts val="500"/>
              </a:spcBef>
              <a:spcAft>
                <a:spcPts val="0"/>
              </a:spcAft>
              <a:buSzPct val="100000"/>
              <a:buFont typeface="AppleSymbols" charset="0"/>
              <a:buChar char="⎻"/>
              <a:defRPr sz="1867" b="0" i="0">
                <a:solidFill>
                  <a:schemeClr val="tx1"/>
                </a:solidFill>
                <a:latin typeface="Arial" panose="020B0604020202020204" pitchFamily="34" charset="0"/>
              </a:defRPr>
            </a:lvl2pPr>
            <a:lvl3pPr marL="792460" indent="-182875">
              <a:lnSpc>
                <a:spcPct val="100000"/>
              </a:lnSpc>
              <a:spcBef>
                <a:spcPts val="500"/>
              </a:spcBef>
              <a:spcAft>
                <a:spcPts val="0"/>
              </a:spcAft>
              <a:defRPr sz="1600" b="0" i="0">
                <a:solidFill>
                  <a:schemeClr val="tx1"/>
                </a:solidFill>
                <a:latin typeface="Arial" panose="020B0604020202020204" pitchFamily="34" charset="0"/>
              </a:defRPr>
            </a:lvl3pPr>
            <a:lvl4pPr marL="975336" indent="-182875">
              <a:lnSpc>
                <a:spcPct val="100000"/>
              </a:lnSpc>
              <a:spcBef>
                <a:spcPts val="500"/>
              </a:spcBef>
              <a:spcAft>
                <a:spcPts val="0"/>
              </a:spcAft>
              <a:defRPr sz="1467" b="0" i="0">
                <a:solidFill>
                  <a:schemeClr val="tx1"/>
                </a:solidFill>
                <a:latin typeface="Arial" panose="020B0604020202020204" pitchFamily="34" charset="0"/>
              </a:defRPr>
            </a:lvl4pPr>
            <a:lvl5pPr marL="1523962" indent="-304792">
              <a:spcBef>
                <a:spcPts val="0"/>
              </a:spcBef>
              <a:spcAft>
                <a:spcPts val="800"/>
              </a:spcAft>
              <a:defRPr sz="1600"/>
            </a:lvl5pPr>
          </a:lstStyle>
          <a:p>
            <a:pPr lvl="0"/>
            <a:r>
              <a:rPr lang="en-US"/>
              <a:t>Click to edit First level bullet</a:t>
            </a:r>
          </a:p>
          <a:p>
            <a:pPr lvl="1"/>
            <a:r>
              <a:rPr lang="en-US"/>
              <a:t>Second level</a:t>
            </a:r>
          </a:p>
          <a:p>
            <a:pPr lvl="2"/>
            <a:r>
              <a:rPr lang="en-US"/>
              <a:t>Third level</a:t>
            </a:r>
          </a:p>
          <a:p>
            <a:pPr lvl="3"/>
            <a:r>
              <a:rPr lang="en-US"/>
              <a:t>Fourth level</a:t>
            </a:r>
          </a:p>
        </p:txBody>
      </p:sp>
      <p:pic>
        <p:nvPicPr>
          <p:cNvPr id="3" name="Picture 2">
            <a:extLst>
              <a:ext uri="{FF2B5EF4-FFF2-40B4-BE49-F238E27FC236}">
                <a16:creationId xmlns:a16="http://schemas.microsoft.com/office/drawing/2014/main" id="{33481610-5206-5134-5EEE-EACB0A2A92B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046464" y="6588093"/>
            <a:ext cx="2946400" cy="186267"/>
          </a:xfrm>
          <a:prstGeom prst="rect">
            <a:avLst/>
          </a:prstGeom>
        </p:spPr>
      </p:pic>
      <p:sp>
        <p:nvSpPr>
          <p:cNvPr id="8" name="Footer Placeholder 7">
            <a:extLst>
              <a:ext uri="{FF2B5EF4-FFF2-40B4-BE49-F238E27FC236}">
                <a16:creationId xmlns:a16="http://schemas.microsoft.com/office/drawing/2014/main" id="{709B2D9E-618E-6779-03DC-A84F1726D0CB}"/>
              </a:ext>
            </a:extLst>
          </p:cNvPr>
          <p:cNvSpPr>
            <a:spLocks noGrp="1"/>
          </p:cNvSpPr>
          <p:nvPr>
            <p:ph type="ftr" sz="quarter" idx="3"/>
          </p:nvPr>
        </p:nvSpPr>
        <p:spPr>
          <a:xfrm>
            <a:off x="609600" y="6608064"/>
            <a:ext cx="4876800" cy="186624"/>
          </a:xfrm>
          <a:prstGeom prst="rect">
            <a:avLst/>
          </a:prstGeom>
        </p:spPr>
        <p:txBody>
          <a:bodyPr wrap="none" lIns="0" tIns="0" rIns="0" bIns="0" anchor="t" anchorCtr="0">
            <a:noAutofit/>
          </a:bodyPr>
          <a:lstStyle>
            <a:lvl1pPr algn="l">
              <a:defRPr sz="933" b="0" i="0" spc="40" baseline="0">
                <a:solidFill>
                  <a:schemeClr val="tx2"/>
                </a:solidFill>
                <a:latin typeface="Arial" panose="020B0604020202020204" pitchFamily="34" charset="0"/>
              </a:defRPr>
            </a:lvl1pPr>
          </a:lstStyle>
          <a:p>
            <a:r>
              <a:rPr lang="en-US"/>
              <a:t>INTERNAL USE ONLY – OR – Presentation Title: Section Name</a:t>
            </a:r>
          </a:p>
        </p:txBody>
      </p:sp>
    </p:spTree>
    <p:extLst>
      <p:ext uri="{BB962C8B-B14F-4D97-AF65-F5344CB8AC3E}">
        <p14:creationId xmlns:p14="http://schemas.microsoft.com/office/powerpoint/2010/main" val="186842209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4800" y="0"/>
            <a:ext cx="11582400" cy="1219200"/>
          </a:xfrm>
        </p:spPr>
        <p:txBody>
          <a:bodyPr tIns="182880" bIns="0" anchor="t" anchorCtr="0"/>
          <a:lstStyle>
            <a:lvl1pPr>
              <a:defRPr sz="3200"/>
            </a:lvl1pPr>
          </a:lstStyle>
          <a:p>
            <a:r>
              <a:rPr lang="en-US"/>
              <a:t>Click to edit — Title only master slide</a:t>
            </a:r>
          </a:p>
        </p:txBody>
      </p:sp>
      <p:sp>
        <p:nvSpPr>
          <p:cNvPr id="18" name="Slide Number Placeholder 5">
            <a:extLst>
              <a:ext uri="{FF2B5EF4-FFF2-40B4-BE49-F238E27FC236}">
                <a16:creationId xmlns:a16="http://schemas.microsoft.com/office/drawing/2014/main" id="{D9A8E2F9-D61C-F903-2998-28651B243F44}"/>
              </a:ext>
            </a:extLst>
          </p:cNvPr>
          <p:cNvSpPr txBox="1">
            <a:spLocks/>
          </p:cNvSpPr>
          <p:nvPr userDrawn="1"/>
        </p:nvSpPr>
        <p:spPr>
          <a:xfrm>
            <a:off x="287867" y="6589241"/>
            <a:ext cx="352828" cy="187367"/>
          </a:xfrm>
          <a:prstGeom prst="rect">
            <a:avLst/>
          </a:prstGeom>
        </p:spPr>
        <p:txBody>
          <a:bodyPr vert="horz" lIns="0" tIns="0" rIns="0" bIns="0" rtlCol="0" anchor="ct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FA635D2-B142-BE49-AECA-6169441F1F99}" type="slidenum">
              <a:rPr lang="en-US" sz="1067" b="0" i="0" smtClean="0">
                <a:solidFill>
                  <a:srgbClr val="003946"/>
                </a:solidFill>
                <a:latin typeface="Arial" panose="020B0604020202020204" pitchFamily="34" charset="0"/>
              </a:rPr>
              <a:pPr/>
              <a:t>‹#›</a:t>
            </a:fld>
            <a:endParaRPr lang="en-US" sz="800" b="0" i="0">
              <a:solidFill>
                <a:srgbClr val="003946"/>
              </a:solidFill>
              <a:latin typeface="Arial" panose="020B0604020202020204" pitchFamily="34" charset="0"/>
            </a:endParaRPr>
          </a:p>
        </p:txBody>
      </p:sp>
    </p:spTree>
    <p:extLst>
      <p:ext uri="{BB962C8B-B14F-4D97-AF65-F5344CB8AC3E}">
        <p14:creationId xmlns:p14="http://schemas.microsoft.com/office/powerpoint/2010/main" val="143597013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4800" y="0"/>
            <a:ext cx="11582400" cy="1219200"/>
          </a:xfrm>
        </p:spPr>
        <p:txBody>
          <a:bodyPr bIns="0" anchor="t" anchorCtr="0"/>
          <a:lstStyle>
            <a:lvl1pPr>
              <a:defRPr sz="3200">
                <a:solidFill>
                  <a:srgbClr val="003946"/>
                </a:solidFill>
              </a:defRPr>
            </a:lvl1pPr>
          </a:lstStyle>
          <a:p>
            <a:r>
              <a:rPr lang="en-US"/>
              <a:t>Click to edit–Two Column Content</a:t>
            </a:r>
          </a:p>
        </p:txBody>
      </p:sp>
      <p:sp>
        <p:nvSpPr>
          <p:cNvPr id="3" name="Content Placeholder 2"/>
          <p:cNvSpPr>
            <a:spLocks noGrp="1"/>
          </p:cNvSpPr>
          <p:nvPr>
            <p:ph sz="half" idx="1" hasCustomPrompt="1"/>
          </p:nvPr>
        </p:nvSpPr>
        <p:spPr>
          <a:xfrm>
            <a:off x="287867" y="1584960"/>
            <a:ext cx="5669280" cy="4876800"/>
          </a:xfrm>
        </p:spPr>
        <p:txBody>
          <a:bodyPr lIns="0"/>
          <a:lstStyle>
            <a:lvl1pPr>
              <a:lnSpc>
                <a:spcPct val="100000"/>
              </a:lnSpc>
              <a:spcBef>
                <a:spcPts val="1200"/>
              </a:spcBef>
              <a:spcAft>
                <a:spcPts val="0"/>
              </a:spcAft>
              <a:defRPr sz="2133" b="0" i="0" spc="-27" baseline="0">
                <a:solidFill>
                  <a:schemeClr val="tx1"/>
                </a:solidFill>
                <a:latin typeface="Arial" panose="020B0604020202020204" pitchFamily="34" charset="0"/>
              </a:defRPr>
            </a:lvl1pPr>
            <a:lvl2pPr marL="609585" indent="-304792">
              <a:lnSpc>
                <a:spcPct val="100000"/>
              </a:lnSpc>
              <a:spcBef>
                <a:spcPts val="500"/>
              </a:spcBef>
              <a:spcAft>
                <a:spcPts val="0"/>
              </a:spcAft>
              <a:buSzPct val="100000"/>
              <a:buFont typeface="AppleSymbols" charset="0"/>
              <a:buChar char="⎻"/>
              <a:defRPr sz="1867" b="0" i="0">
                <a:solidFill>
                  <a:schemeClr val="tx1"/>
                </a:solidFill>
                <a:latin typeface="Arial" panose="020B0604020202020204" pitchFamily="34" charset="0"/>
              </a:defRPr>
            </a:lvl2pPr>
            <a:lvl3pPr marL="792460" indent="-182875">
              <a:lnSpc>
                <a:spcPct val="100000"/>
              </a:lnSpc>
              <a:spcBef>
                <a:spcPts val="500"/>
              </a:spcBef>
              <a:spcAft>
                <a:spcPts val="0"/>
              </a:spcAft>
              <a:defRPr sz="1600" b="0" i="0">
                <a:solidFill>
                  <a:schemeClr val="tx1"/>
                </a:solidFill>
                <a:latin typeface="Arial" panose="020B0604020202020204" pitchFamily="34" charset="0"/>
              </a:defRPr>
            </a:lvl3pPr>
            <a:lvl4pPr marL="975336" indent="-182875">
              <a:lnSpc>
                <a:spcPct val="100000"/>
              </a:lnSpc>
              <a:spcBef>
                <a:spcPts val="500"/>
              </a:spcBef>
              <a:spcAft>
                <a:spcPts val="0"/>
              </a:spcAft>
              <a:defRPr sz="1333" b="0" i="0">
                <a:solidFill>
                  <a:schemeClr val="tx1"/>
                </a:solidFill>
                <a:latin typeface="Arial" panose="020B0604020202020204" pitchFamily="34" charset="0"/>
              </a:defRPr>
            </a:lvl4pPr>
            <a:lvl5pPr marL="1523962" indent="-304792">
              <a:spcBef>
                <a:spcPts val="0"/>
              </a:spcBef>
              <a:spcAft>
                <a:spcPts val="800"/>
              </a:spcAft>
              <a:defRPr sz="1600"/>
            </a:lvl5pPr>
          </a:lstStyle>
          <a:p>
            <a:pPr lvl="0"/>
            <a:r>
              <a:rPr lang="en-US"/>
              <a:t>Click to edit-First level bullet</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hasCustomPrompt="1"/>
          </p:nvPr>
        </p:nvSpPr>
        <p:spPr>
          <a:xfrm>
            <a:off x="6230112" y="1584960"/>
            <a:ext cx="5671251" cy="4876800"/>
          </a:xfrm>
        </p:spPr>
        <p:txBody>
          <a:bodyPr lIns="0"/>
          <a:lstStyle>
            <a:lvl1pPr marL="304792" indent="-304792">
              <a:lnSpc>
                <a:spcPct val="100000"/>
              </a:lnSpc>
              <a:spcBef>
                <a:spcPts val="1200"/>
              </a:spcBef>
              <a:spcAft>
                <a:spcPts val="0"/>
              </a:spcAft>
              <a:defRPr sz="2133" b="0" i="0" spc="-27" baseline="0">
                <a:solidFill>
                  <a:schemeClr val="tx1"/>
                </a:solidFill>
                <a:latin typeface="Arial" panose="020B0604020202020204" pitchFamily="34" charset="0"/>
              </a:defRPr>
            </a:lvl1pPr>
            <a:lvl2pPr marL="609585" indent="-304792">
              <a:lnSpc>
                <a:spcPct val="100000"/>
              </a:lnSpc>
              <a:spcBef>
                <a:spcPts val="500"/>
              </a:spcBef>
              <a:spcAft>
                <a:spcPts val="0"/>
              </a:spcAft>
              <a:buSzPct val="100000"/>
              <a:buFont typeface="AppleSymbols" charset="0"/>
              <a:buChar char="⎻"/>
              <a:defRPr sz="1867" b="0" i="0">
                <a:solidFill>
                  <a:schemeClr val="tx1"/>
                </a:solidFill>
                <a:latin typeface="Arial" panose="020B0604020202020204" pitchFamily="34" charset="0"/>
              </a:defRPr>
            </a:lvl2pPr>
            <a:lvl3pPr marL="792460" indent="-182875">
              <a:lnSpc>
                <a:spcPct val="100000"/>
              </a:lnSpc>
              <a:spcBef>
                <a:spcPts val="500"/>
              </a:spcBef>
              <a:spcAft>
                <a:spcPts val="0"/>
              </a:spcAft>
              <a:defRPr sz="1600" b="0" i="0">
                <a:solidFill>
                  <a:schemeClr val="tx1"/>
                </a:solidFill>
                <a:latin typeface="Arial" panose="020B0604020202020204" pitchFamily="34" charset="0"/>
              </a:defRPr>
            </a:lvl3pPr>
            <a:lvl4pPr marL="975336" indent="-182875">
              <a:lnSpc>
                <a:spcPct val="100000"/>
              </a:lnSpc>
              <a:spcBef>
                <a:spcPts val="500"/>
              </a:spcBef>
              <a:spcAft>
                <a:spcPts val="0"/>
              </a:spcAft>
              <a:defRPr sz="1333" b="0" i="0">
                <a:solidFill>
                  <a:schemeClr val="tx1"/>
                </a:solidFill>
                <a:latin typeface="Arial" panose="020B0604020202020204" pitchFamily="34" charset="0"/>
              </a:defRPr>
            </a:lvl4pPr>
            <a:lvl5pPr marL="1523962" indent="-304792">
              <a:spcBef>
                <a:spcPts val="0"/>
              </a:spcBef>
              <a:spcAft>
                <a:spcPts val="800"/>
              </a:spcAft>
              <a:defRPr sz="1600"/>
            </a:lvl5pPr>
          </a:lstStyle>
          <a:p>
            <a:pPr lvl="0"/>
            <a:r>
              <a:rPr lang="en-US"/>
              <a:t>Click to edit-First level bullet</a:t>
            </a:r>
          </a:p>
          <a:p>
            <a:pPr lvl="1"/>
            <a:r>
              <a:rPr lang="en-US"/>
              <a:t>Second level</a:t>
            </a:r>
          </a:p>
          <a:p>
            <a:pPr lvl="2"/>
            <a:r>
              <a:rPr lang="en-US"/>
              <a:t>Third level</a:t>
            </a:r>
          </a:p>
          <a:p>
            <a:pPr lvl="3"/>
            <a:r>
              <a:rPr lang="en-US"/>
              <a:t>Fourth level</a:t>
            </a:r>
          </a:p>
        </p:txBody>
      </p:sp>
      <p:sp>
        <p:nvSpPr>
          <p:cNvPr id="11" name="Slide Number Placeholder 5">
            <a:extLst>
              <a:ext uri="{FF2B5EF4-FFF2-40B4-BE49-F238E27FC236}">
                <a16:creationId xmlns:a16="http://schemas.microsoft.com/office/drawing/2014/main" id="{7D44F0DF-42BD-5A9A-DD5F-1065DA2DCCFF}"/>
              </a:ext>
            </a:extLst>
          </p:cNvPr>
          <p:cNvSpPr txBox="1">
            <a:spLocks/>
          </p:cNvSpPr>
          <p:nvPr userDrawn="1"/>
        </p:nvSpPr>
        <p:spPr>
          <a:xfrm>
            <a:off x="287867" y="6589241"/>
            <a:ext cx="352828" cy="187367"/>
          </a:xfrm>
          <a:prstGeom prst="rect">
            <a:avLst/>
          </a:prstGeom>
        </p:spPr>
        <p:txBody>
          <a:bodyPr vert="horz" lIns="0" tIns="0" rIns="0" bIns="0" rtlCol="0" anchor="ct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FA635D2-B142-BE49-AECA-6169441F1F99}" type="slidenum">
              <a:rPr lang="en-US" sz="1067" b="1" i="0" smtClean="0">
                <a:solidFill>
                  <a:srgbClr val="003946"/>
                </a:solidFill>
                <a:latin typeface="Arial" panose="020B0604020202020204" pitchFamily="34" charset="0"/>
              </a:rPr>
              <a:pPr/>
              <a:t>‹#›</a:t>
            </a:fld>
            <a:endParaRPr lang="en-US" sz="933" b="1" i="0">
              <a:solidFill>
                <a:srgbClr val="003946"/>
              </a:solidFill>
              <a:latin typeface="Arial" panose="020B0604020202020204" pitchFamily="34" charset="0"/>
            </a:endParaRPr>
          </a:p>
        </p:txBody>
      </p:sp>
      <p:pic>
        <p:nvPicPr>
          <p:cNvPr id="5" name="Picture 4">
            <a:extLst>
              <a:ext uri="{FF2B5EF4-FFF2-40B4-BE49-F238E27FC236}">
                <a16:creationId xmlns:a16="http://schemas.microsoft.com/office/drawing/2014/main" id="{6345CF78-5AB7-8C60-1F9F-135E615BC30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046464" y="6588093"/>
            <a:ext cx="2946400" cy="186267"/>
          </a:xfrm>
          <a:prstGeom prst="rect">
            <a:avLst/>
          </a:prstGeom>
        </p:spPr>
      </p:pic>
      <p:sp>
        <p:nvSpPr>
          <p:cNvPr id="7" name="Footer Placeholder 7">
            <a:extLst>
              <a:ext uri="{FF2B5EF4-FFF2-40B4-BE49-F238E27FC236}">
                <a16:creationId xmlns:a16="http://schemas.microsoft.com/office/drawing/2014/main" id="{A197E335-15A4-2CE6-DC08-C74682D6459F}"/>
              </a:ext>
            </a:extLst>
          </p:cNvPr>
          <p:cNvSpPr>
            <a:spLocks noGrp="1"/>
          </p:cNvSpPr>
          <p:nvPr>
            <p:ph type="ftr" sz="quarter" idx="3"/>
          </p:nvPr>
        </p:nvSpPr>
        <p:spPr>
          <a:xfrm>
            <a:off x="609600" y="6608064"/>
            <a:ext cx="4876800" cy="186624"/>
          </a:xfrm>
          <a:prstGeom prst="rect">
            <a:avLst/>
          </a:prstGeom>
        </p:spPr>
        <p:txBody>
          <a:bodyPr wrap="none" lIns="0" tIns="0" rIns="0" bIns="0" anchor="t" anchorCtr="0">
            <a:noAutofit/>
          </a:bodyPr>
          <a:lstStyle>
            <a:lvl1pPr algn="l">
              <a:defRPr sz="933" b="0" i="0" spc="40" baseline="0">
                <a:solidFill>
                  <a:schemeClr val="tx2"/>
                </a:solidFill>
                <a:latin typeface="Arial" panose="020B0604020202020204" pitchFamily="34" charset="0"/>
              </a:defRPr>
            </a:lvl1pPr>
          </a:lstStyle>
          <a:p>
            <a:r>
              <a:rPr lang="en-US"/>
              <a:t>INTERNAL USE ONLY – OR – Presentation Title: Section Name</a:t>
            </a:r>
          </a:p>
        </p:txBody>
      </p:sp>
    </p:spTree>
    <p:extLst>
      <p:ext uri="{BB962C8B-B14F-4D97-AF65-F5344CB8AC3E}">
        <p14:creationId xmlns:p14="http://schemas.microsoft.com/office/powerpoint/2010/main" val="3754197316"/>
      </p:ext>
    </p:extLst>
  </p:cSld>
  <p:clrMapOvr>
    <a:masterClrMapping/>
  </p:clrMapOvr>
  <p:extLst>
    <p:ext uri="{DCECCB84-F9BA-43D5-87BE-67443E8EF086}">
      <p15:sldGuideLst xmlns:p15="http://schemas.microsoft.com/office/powerpoint/2012/main"/>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Content Slide 4 Column">
    <p:spTree>
      <p:nvGrpSpPr>
        <p:cNvPr id="1" name=""/>
        <p:cNvGrpSpPr/>
        <p:nvPr/>
      </p:nvGrpSpPr>
      <p:grpSpPr>
        <a:xfrm>
          <a:off x="0" y="0"/>
          <a:ext cx="0" cy="0"/>
          <a:chOff x="0" y="0"/>
          <a:chExt cx="0" cy="0"/>
        </a:xfrm>
      </p:grpSpPr>
      <p:sp>
        <p:nvSpPr>
          <p:cNvPr id="2" name="Text Placeholder 15">
            <a:extLst>
              <a:ext uri="{FF2B5EF4-FFF2-40B4-BE49-F238E27FC236}">
                <a16:creationId xmlns:a16="http://schemas.microsoft.com/office/drawing/2014/main" id="{0ECCC166-F68E-2E4C-4383-C2B089698B53}"/>
              </a:ext>
            </a:extLst>
          </p:cNvPr>
          <p:cNvSpPr>
            <a:spLocks noGrp="1"/>
          </p:cNvSpPr>
          <p:nvPr>
            <p:ph type="body" sz="quarter" idx="46" hasCustomPrompt="1"/>
          </p:nvPr>
        </p:nvSpPr>
        <p:spPr>
          <a:xfrm>
            <a:off x="299213" y="304800"/>
            <a:ext cx="2779775" cy="914400"/>
          </a:xfrm>
          <a:prstGeom prst="rect">
            <a:avLst/>
          </a:prstGeom>
          <a:solidFill>
            <a:srgbClr val="FFF8E0"/>
          </a:solidFill>
        </p:spPr>
        <p:txBody>
          <a:bodyPr lIns="137160" tIns="457200" rIns="91440" bIns="457200" anchor="ctr" anchorCtr="0">
            <a:noAutofit/>
          </a:bodyPr>
          <a:lstStyle>
            <a:lvl1pPr marL="0" indent="0">
              <a:buNone/>
              <a:defRPr sz="2400" b="0" i="0">
                <a:solidFill>
                  <a:srgbClr val="003946"/>
                </a:solidFill>
                <a:latin typeface="Georgia" panose="02040502050405020303" pitchFamily="18" charset="0"/>
              </a:defRPr>
            </a:lvl1pPr>
            <a:lvl2pPr marL="457189" indent="0">
              <a:buNone/>
              <a:defRPr sz="1067">
                <a:solidFill>
                  <a:schemeClr val="tx1"/>
                </a:solidFill>
                <a:latin typeface="+mj-lt"/>
              </a:defRPr>
            </a:lvl2pPr>
            <a:lvl3pPr marL="914377" indent="0">
              <a:buNone/>
              <a:defRPr sz="1067">
                <a:solidFill>
                  <a:schemeClr val="tx1"/>
                </a:solidFill>
                <a:latin typeface="+mj-lt"/>
              </a:defRPr>
            </a:lvl3pPr>
            <a:lvl4pPr marL="1371566" indent="0">
              <a:buNone/>
              <a:defRPr sz="1067">
                <a:solidFill>
                  <a:schemeClr val="tx1"/>
                </a:solidFill>
                <a:latin typeface="+mj-lt"/>
              </a:defRPr>
            </a:lvl4pPr>
            <a:lvl5pPr marL="1828754" indent="0">
              <a:buNone/>
              <a:defRPr sz="1067">
                <a:solidFill>
                  <a:schemeClr val="tx1"/>
                </a:solidFill>
                <a:latin typeface="+mj-lt"/>
              </a:defRPr>
            </a:lvl5pPr>
          </a:lstStyle>
          <a:p>
            <a:pPr lvl="0"/>
            <a:r>
              <a:rPr lang="en-US"/>
              <a:t>Highlight stats</a:t>
            </a:r>
          </a:p>
        </p:txBody>
      </p:sp>
      <p:sp>
        <p:nvSpPr>
          <p:cNvPr id="12" name="Text Placeholder 15">
            <a:extLst>
              <a:ext uri="{FF2B5EF4-FFF2-40B4-BE49-F238E27FC236}">
                <a16:creationId xmlns:a16="http://schemas.microsoft.com/office/drawing/2014/main" id="{FE084A62-C417-D1AD-207C-99608F693F4A}"/>
              </a:ext>
            </a:extLst>
          </p:cNvPr>
          <p:cNvSpPr>
            <a:spLocks noGrp="1"/>
          </p:cNvSpPr>
          <p:nvPr>
            <p:ph type="body" sz="quarter" idx="47" hasCustomPrompt="1"/>
          </p:nvPr>
        </p:nvSpPr>
        <p:spPr>
          <a:xfrm>
            <a:off x="3236559" y="304800"/>
            <a:ext cx="2779775" cy="914400"/>
          </a:xfrm>
          <a:prstGeom prst="rect">
            <a:avLst/>
          </a:prstGeom>
          <a:solidFill>
            <a:schemeClr val="accent3"/>
          </a:solidFill>
        </p:spPr>
        <p:txBody>
          <a:bodyPr lIns="137160" tIns="457200" rIns="91440" bIns="457200" anchor="ctr" anchorCtr="0">
            <a:noAutofit/>
          </a:bodyPr>
          <a:lstStyle>
            <a:lvl1pPr marL="0" indent="0">
              <a:buNone/>
              <a:defRPr sz="2400" b="0" i="0">
                <a:solidFill>
                  <a:srgbClr val="003946"/>
                </a:solidFill>
                <a:latin typeface="Georgia" panose="02040502050405020303" pitchFamily="18" charset="0"/>
              </a:defRPr>
            </a:lvl1pPr>
            <a:lvl2pPr marL="457189" indent="0">
              <a:buNone/>
              <a:defRPr sz="1067">
                <a:solidFill>
                  <a:schemeClr val="tx1"/>
                </a:solidFill>
                <a:latin typeface="+mj-lt"/>
              </a:defRPr>
            </a:lvl2pPr>
            <a:lvl3pPr marL="914377" indent="0">
              <a:buNone/>
              <a:defRPr sz="1067">
                <a:solidFill>
                  <a:schemeClr val="tx1"/>
                </a:solidFill>
                <a:latin typeface="+mj-lt"/>
              </a:defRPr>
            </a:lvl3pPr>
            <a:lvl4pPr marL="1371566" indent="0">
              <a:buNone/>
              <a:defRPr sz="1067">
                <a:solidFill>
                  <a:schemeClr val="tx1"/>
                </a:solidFill>
                <a:latin typeface="+mj-lt"/>
              </a:defRPr>
            </a:lvl4pPr>
            <a:lvl5pPr marL="1828754" indent="0">
              <a:buNone/>
              <a:defRPr sz="1067">
                <a:solidFill>
                  <a:schemeClr val="tx1"/>
                </a:solidFill>
                <a:latin typeface="+mj-lt"/>
              </a:defRPr>
            </a:lvl5pPr>
          </a:lstStyle>
          <a:p>
            <a:pPr lvl="0"/>
            <a:r>
              <a:rPr lang="en-US"/>
              <a:t>Highlight stats</a:t>
            </a:r>
          </a:p>
        </p:txBody>
      </p:sp>
      <p:sp>
        <p:nvSpPr>
          <p:cNvPr id="15" name="Text Placeholder 15">
            <a:extLst>
              <a:ext uri="{FF2B5EF4-FFF2-40B4-BE49-F238E27FC236}">
                <a16:creationId xmlns:a16="http://schemas.microsoft.com/office/drawing/2014/main" id="{4949ECEC-6D10-4526-E229-4761E4D3CDB2}"/>
              </a:ext>
            </a:extLst>
          </p:cNvPr>
          <p:cNvSpPr>
            <a:spLocks noGrp="1"/>
          </p:cNvSpPr>
          <p:nvPr>
            <p:ph type="body" sz="quarter" idx="48" hasCustomPrompt="1"/>
          </p:nvPr>
        </p:nvSpPr>
        <p:spPr>
          <a:xfrm>
            <a:off x="6173906" y="304800"/>
            <a:ext cx="2779775" cy="914400"/>
          </a:xfrm>
          <a:prstGeom prst="rect">
            <a:avLst/>
          </a:prstGeom>
          <a:solidFill>
            <a:schemeClr val="accent2"/>
          </a:solidFill>
        </p:spPr>
        <p:txBody>
          <a:bodyPr lIns="137160" tIns="457200" rIns="91440" bIns="457200" anchor="ctr" anchorCtr="0">
            <a:noAutofit/>
          </a:bodyPr>
          <a:lstStyle>
            <a:lvl1pPr marL="0" indent="0">
              <a:buNone/>
              <a:defRPr sz="2400" b="0" i="0">
                <a:solidFill>
                  <a:srgbClr val="003946"/>
                </a:solidFill>
                <a:latin typeface="Georgia" panose="02040502050405020303" pitchFamily="18" charset="0"/>
              </a:defRPr>
            </a:lvl1pPr>
            <a:lvl2pPr marL="457189" indent="0">
              <a:buNone/>
              <a:defRPr sz="1067">
                <a:solidFill>
                  <a:schemeClr val="tx1"/>
                </a:solidFill>
                <a:latin typeface="+mj-lt"/>
              </a:defRPr>
            </a:lvl2pPr>
            <a:lvl3pPr marL="914377" indent="0">
              <a:buNone/>
              <a:defRPr sz="1067">
                <a:solidFill>
                  <a:schemeClr val="tx1"/>
                </a:solidFill>
                <a:latin typeface="+mj-lt"/>
              </a:defRPr>
            </a:lvl3pPr>
            <a:lvl4pPr marL="1371566" indent="0">
              <a:buNone/>
              <a:defRPr sz="1067">
                <a:solidFill>
                  <a:schemeClr val="tx1"/>
                </a:solidFill>
                <a:latin typeface="+mj-lt"/>
              </a:defRPr>
            </a:lvl4pPr>
            <a:lvl5pPr marL="1828754" indent="0">
              <a:buNone/>
              <a:defRPr sz="1067">
                <a:solidFill>
                  <a:schemeClr val="tx1"/>
                </a:solidFill>
                <a:latin typeface="+mj-lt"/>
              </a:defRPr>
            </a:lvl5pPr>
          </a:lstStyle>
          <a:p>
            <a:pPr lvl="0"/>
            <a:r>
              <a:rPr lang="en-US"/>
              <a:t>Highlight stats</a:t>
            </a:r>
          </a:p>
        </p:txBody>
      </p:sp>
      <p:sp>
        <p:nvSpPr>
          <p:cNvPr id="32" name="Text Placeholder 15">
            <a:extLst>
              <a:ext uri="{FF2B5EF4-FFF2-40B4-BE49-F238E27FC236}">
                <a16:creationId xmlns:a16="http://schemas.microsoft.com/office/drawing/2014/main" id="{0F03199B-3CA7-8716-4AC9-D003CAE54220}"/>
              </a:ext>
            </a:extLst>
          </p:cNvPr>
          <p:cNvSpPr>
            <a:spLocks noGrp="1"/>
          </p:cNvSpPr>
          <p:nvPr>
            <p:ph type="body" sz="quarter" idx="49" hasCustomPrompt="1"/>
          </p:nvPr>
        </p:nvSpPr>
        <p:spPr>
          <a:xfrm>
            <a:off x="9111253" y="304800"/>
            <a:ext cx="2779775" cy="914400"/>
          </a:xfrm>
          <a:prstGeom prst="rect">
            <a:avLst/>
          </a:prstGeom>
          <a:solidFill>
            <a:schemeClr val="accent4"/>
          </a:solidFill>
        </p:spPr>
        <p:txBody>
          <a:bodyPr lIns="137160" tIns="457200" rIns="91440" bIns="457200" anchor="ctr" anchorCtr="0">
            <a:noAutofit/>
          </a:bodyPr>
          <a:lstStyle>
            <a:lvl1pPr marL="0" indent="0">
              <a:buNone/>
              <a:defRPr sz="2400" b="0" i="0">
                <a:solidFill>
                  <a:srgbClr val="003946"/>
                </a:solidFill>
                <a:latin typeface="Georgia" panose="02040502050405020303" pitchFamily="18" charset="0"/>
              </a:defRPr>
            </a:lvl1pPr>
            <a:lvl2pPr marL="457189" indent="0">
              <a:buNone/>
              <a:defRPr sz="1067">
                <a:solidFill>
                  <a:schemeClr val="tx1"/>
                </a:solidFill>
                <a:latin typeface="+mj-lt"/>
              </a:defRPr>
            </a:lvl2pPr>
            <a:lvl3pPr marL="914377" indent="0">
              <a:buNone/>
              <a:defRPr sz="1067">
                <a:solidFill>
                  <a:schemeClr val="tx1"/>
                </a:solidFill>
                <a:latin typeface="+mj-lt"/>
              </a:defRPr>
            </a:lvl3pPr>
            <a:lvl4pPr marL="1371566" indent="0">
              <a:buNone/>
              <a:defRPr sz="1067">
                <a:solidFill>
                  <a:schemeClr val="tx1"/>
                </a:solidFill>
                <a:latin typeface="+mj-lt"/>
              </a:defRPr>
            </a:lvl4pPr>
            <a:lvl5pPr marL="1828754" indent="0">
              <a:buNone/>
              <a:defRPr sz="1067">
                <a:solidFill>
                  <a:schemeClr val="tx1"/>
                </a:solidFill>
                <a:latin typeface="+mj-lt"/>
              </a:defRPr>
            </a:lvl5pPr>
          </a:lstStyle>
          <a:p>
            <a:pPr lvl="0"/>
            <a:r>
              <a:rPr lang="en-US"/>
              <a:t>Highlight stats</a:t>
            </a:r>
          </a:p>
        </p:txBody>
      </p:sp>
      <p:sp>
        <p:nvSpPr>
          <p:cNvPr id="20" name="Text Placeholder 9">
            <a:extLst>
              <a:ext uri="{FF2B5EF4-FFF2-40B4-BE49-F238E27FC236}">
                <a16:creationId xmlns:a16="http://schemas.microsoft.com/office/drawing/2014/main" id="{5ACC3BA3-CB38-F60C-880B-784B3DE49A5E}"/>
              </a:ext>
            </a:extLst>
          </p:cNvPr>
          <p:cNvSpPr>
            <a:spLocks noGrp="1"/>
          </p:cNvSpPr>
          <p:nvPr>
            <p:ph type="body" sz="quarter" idx="27" hasCustomPrompt="1"/>
          </p:nvPr>
        </p:nvSpPr>
        <p:spPr>
          <a:xfrm>
            <a:off x="449705" y="1481669"/>
            <a:ext cx="2433437" cy="266699"/>
          </a:xfrm>
          <a:prstGeom prst="rect">
            <a:avLst/>
          </a:prstGeom>
        </p:spPr>
        <p:txBody>
          <a:bodyPr anchor="b" anchorCtr="0">
            <a:noAutofit/>
          </a:bodyPr>
          <a:lstStyle>
            <a:lvl1pPr marL="0" indent="0">
              <a:buNone/>
              <a:defRPr sz="1200" b="0" i="0">
                <a:solidFill>
                  <a:schemeClr val="tx2"/>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a:t>EYEBROW TEXT</a:t>
            </a:r>
          </a:p>
        </p:txBody>
      </p:sp>
      <p:sp>
        <p:nvSpPr>
          <p:cNvPr id="21" name="Text Placeholder 9">
            <a:extLst>
              <a:ext uri="{FF2B5EF4-FFF2-40B4-BE49-F238E27FC236}">
                <a16:creationId xmlns:a16="http://schemas.microsoft.com/office/drawing/2014/main" id="{F4020213-FD1D-48D2-D5B9-FC1C316AD3FC}"/>
              </a:ext>
            </a:extLst>
          </p:cNvPr>
          <p:cNvSpPr>
            <a:spLocks noGrp="1"/>
          </p:cNvSpPr>
          <p:nvPr>
            <p:ph type="body" sz="quarter" idx="28" hasCustomPrompt="1"/>
          </p:nvPr>
        </p:nvSpPr>
        <p:spPr>
          <a:xfrm>
            <a:off x="3387778" y="1481669"/>
            <a:ext cx="2433437" cy="266699"/>
          </a:xfrm>
          <a:prstGeom prst="rect">
            <a:avLst/>
          </a:prstGeom>
        </p:spPr>
        <p:txBody>
          <a:bodyPr anchor="b" anchorCtr="0">
            <a:noAutofit/>
          </a:bodyPr>
          <a:lstStyle>
            <a:lvl1pPr marL="0" indent="0">
              <a:buNone/>
              <a:defRPr sz="1200" b="0" i="0">
                <a:solidFill>
                  <a:schemeClr val="tx2"/>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a:t>EYEBROW TEXT</a:t>
            </a:r>
          </a:p>
        </p:txBody>
      </p:sp>
      <p:sp>
        <p:nvSpPr>
          <p:cNvPr id="22" name="Text Placeholder 9">
            <a:extLst>
              <a:ext uri="{FF2B5EF4-FFF2-40B4-BE49-F238E27FC236}">
                <a16:creationId xmlns:a16="http://schemas.microsoft.com/office/drawing/2014/main" id="{F0FB1A36-7502-387F-9A00-B790FE5197E7}"/>
              </a:ext>
            </a:extLst>
          </p:cNvPr>
          <p:cNvSpPr>
            <a:spLocks noGrp="1"/>
          </p:cNvSpPr>
          <p:nvPr>
            <p:ph type="body" sz="quarter" idx="29" hasCustomPrompt="1"/>
          </p:nvPr>
        </p:nvSpPr>
        <p:spPr>
          <a:xfrm>
            <a:off x="6345838" y="1481669"/>
            <a:ext cx="2433437" cy="266699"/>
          </a:xfrm>
          <a:prstGeom prst="rect">
            <a:avLst/>
          </a:prstGeom>
        </p:spPr>
        <p:txBody>
          <a:bodyPr anchor="b" anchorCtr="0">
            <a:noAutofit/>
          </a:bodyPr>
          <a:lstStyle>
            <a:lvl1pPr marL="0" indent="0">
              <a:buNone/>
              <a:defRPr sz="1200" b="0" i="0">
                <a:solidFill>
                  <a:schemeClr val="tx2"/>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a:t>EYEBROW TEXT</a:t>
            </a:r>
          </a:p>
        </p:txBody>
      </p:sp>
      <p:sp>
        <p:nvSpPr>
          <p:cNvPr id="23" name="Text Placeholder 9">
            <a:extLst>
              <a:ext uri="{FF2B5EF4-FFF2-40B4-BE49-F238E27FC236}">
                <a16:creationId xmlns:a16="http://schemas.microsoft.com/office/drawing/2014/main" id="{D688AB2E-D0DA-16A3-A057-1377E84481FC}"/>
              </a:ext>
            </a:extLst>
          </p:cNvPr>
          <p:cNvSpPr>
            <a:spLocks noGrp="1"/>
          </p:cNvSpPr>
          <p:nvPr>
            <p:ph type="body" sz="quarter" idx="30" hasCustomPrompt="1"/>
          </p:nvPr>
        </p:nvSpPr>
        <p:spPr>
          <a:xfrm>
            <a:off x="9293903" y="1481669"/>
            <a:ext cx="2433437" cy="266699"/>
          </a:xfrm>
          <a:prstGeom prst="rect">
            <a:avLst/>
          </a:prstGeom>
        </p:spPr>
        <p:txBody>
          <a:bodyPr anchor="b" anchorCtr="0">
            <a:noAutofit/>
          </a:bodyPr>
          <a:lstStyle>
            <a:lvl1pPr marL="0" indent="0">
              <a:buNone/>
              <a:defRPr sz="1200" b="0" i="0">
                <a:solidFill>
                  <a:schemeClr val="tx2"/>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a:t>EYEBROW TEXT</a:t>
            </a:r>
          </a:p>
        </p:txBody>
      </p:sp>
      <p:sp>
        <p:nvSpPr>
          <p:cNvPr id="24" name="Text Placeholder 15">
            <a:extLst>
              <a:ext uri="{FF2B5EF4-FFF2-40B4-BE49-F238E27FC236}">
                <a16:creationId xmlns:a16="http://schemas.microsoft.com/office/drawing/2014/main" id="{368B0EF8-930A-D4CC-FA42-DD1AE40F2F9B}"/>
              </a:ext>
            </a:extLst>
          </p:cNvPr>
          <p:cNvSpPr>
            <a:spLocks noGrp="1"/>
          </p:cNvSpPr>
          <p:nvPr>
            <p:ph type="body" sz="quarter" idx="31" hasCustomPrompt="1"/>
          </p:nvPr>
        </p:nvSpPr>
        <p:spPr>
          <a:xfrm>
            <a:off x="449706" y="1889314"/>
            <a:ext cx="2448012" cy="960967"/>
          </a:xfrm>
          <a:prstGeom prst="rect">
            <a:avLst/>
          </a:prstGeom>
        </p:spPr>
        <p:txBody>
          <a:bodyPr anchor="t" anchorCtr="0">
            <a:noAutofit/>
          </a:bodyPr>
          <a:lstStyle>
            <a:lvl1pPr marL="0" indent="0">
              <a:buNone/>
              <a:defRPr sz="2133" b="0" i="0">
                <a:solidFill>
                  <a:schemeClr val="tx2"/>
                </a:solidFill>
                <a:latin typeface="Georgia" panose="02040502050405020303" pitchFamily="18" charset="0"/>
              </a:defRPr>
            </a:lvl1pPr>
            <a:lvl2pPr marL="457189" indent="0">
              <a:buNone/>
              <a:defRPr sz="1067">
                <a:solidFill>
                  <a:schemeClr val="tx1"/>
                </a:solidFill>
                <a:latin typeface="+mj-lt"/>
              </a:defRPr>
            </a:lvl2pPr>
            <a:lvl3pPr marL="914377" indent="0">
              <a:buNone/>
              <a:defRPr sz="1067">
                <a:solidFill>
                  <a:schemeClr val="tx1"/>
                </a:solidFill>
                <a:latin typeface="+mj-lt"/>
              </a:defRPr>
            </a:lvl3pPr>
            <a:lvl4pPr marL="1371566" indent="0">
              <a:buNone/>
              <a:defRPr sz="1067">
                <a:solidFill>
                  <a:schemeClr val="tx1"/>
                </a:solidFill>
                <a:latin typeface="+mj-lt"/>
              </a:defRPr>
            </a:lvl4pPr>
            <a:lvl5pPr marL="1828754" indent="0">
              <a:buNone/>
              <a:defRPr sz="1067">
                <a:solidFill>
                  <a:schemeClr val="tx1"/>
                </a:solidFill>
                <a:latin typeface="+mj-lt"/>
              </a:defRPr>
            </a:lvl5pPr>
          </a:lstStyle>
          <a:p>
            <a:pPr lvl="0"/>
            <a:r>
              <a:rPr lang="en-US" err="1"/>
              <a:t>Subheader</a:t>
            </a:r>
            <a:r>
              <a:rPr lang="en-US"/>
              <a:t> goes here.</a:t>
            </a:r>
          </a:p>
        </p:txBody>
      </p:sp>
      <p:sp>
        <p:nvSpPr>
          <p:cNvPr id="25" name="Text Placeholder 15">
            <a:extLst>
              <a:ext uri="{FF2B5EF4-FFF2-40B4-BE49-F238E27FC236}">
                <a16:creationId xmlns:a16="http://schemas.microsoft.com/office/drawing/2014/main" id="{49B6E47E-D3D1-E382-095D-913E79B452F9}"/>
              </a:ext>
            </a:extLst>
          </p:cNvPr>
          <p:cNvSpPr>
            <a:spLocks noGrp="1"/>
          </p:cNvSpPr>
          <p:nvPr>
            <p:ph type="body" sz="quarter" idx="32" hasCustomPrompt="1"/>
          </p:nvPr>
        </p:nvSpPr>
        <p:spPr>
          <a:xfrm>
            <a:off x="3387778" y="1889314"/>
            <a:ext cx="2448012" cy="960967"/>
          </a:xfrm>
          <a:prstGeom prst="rect">
            <a:avLst/>
          </a:prstGeom>
        </p:spPr>
        <p:txBody>
          <a:bodyPr anchor="t" anchorCtr="0">
            <a:noAutofit/>
          </a:bodyPr>
          <a:lstStyle>
            <a:lvl1pPr marL="0" indent="0">
              <a:buNone/>
              <a:defRPr sz="2133" b="0" i="0">
                <a:solidFill>
                  <a:schemeClr val="tx2"/>
                </a:solidFill>
                <a:latin typeface="Georgia" panose="02040502050405020303" pitchFamily="18" charset="0"/>
              </a:defRPr>
            </a:lvl1pPr>
            <a:lvl2pPr marL="457189" indent="0">
              <a:buNone/>
              <a:defRPr sz="1067">
                <a:solidFill>
                  <a:schemeClr val="tx1"/>
                </a:solidFill>
                <a:latin typeface="+mj-lt"/>
              </a:defRPr>
            </a:lvl2pPr>
            <a:lvl3pPr marL="914377" indent="0">
              <a:buNone/>
              <a:defRPr sz="1067">
                <a:solidFill>
                  <a:schemeClr val="tx1"/>
                </a:solidFill>
                <a:latin typeface="+mj-lt"/>
              </a:defRPr>
            </a:lvl3pPr>
            <a:lvl4pPr marL="1371566" indent="0">
              <a:buNone/>
              <a:defRPr sz="1067">
                <a:solidFill>
                  <a:schemeClr val="tx1"/>
                </a:solidFill>
                <a:latin typeface="+mj-lt"/>
              </a:defRPr>
            </a:lvl4pPr>
            <a:lvl5pPr marL="1828754" indent="0">
              <a:buNone/>
              <a:defRPr sz="1067">
                <a:solidFill>
                  <a:schemeClr val="tx1"/>
                </a:solidFill>
                <a:latin typeface="+mj-lt"/>
              </a:defRPr>
            </a:lvl5pPr>
          </a:lstStyle>
          <a:p>
            <a:pPr lvl="0"/>
            <a:r>
              <a:rPr lang="en-US" err="1"/>
              <a:t>Subheader</a:t>
            </a:r>
            <a:r>
              <a:rPr lang="en-US"/>
              <a:t> goes here.</a:t>
            </a:r>
          </a:p>
        </p:txBody>
      </p:sp>
      <p:sp>
        <p:nvSpPr>
          <p:cNvPr id="26" name="Text Placeholder 15">
            <a:extLst>
              <a:ext uri="{FF2B5EF4-FFF2-40B4-BE49-F238E27FC236}">
                <a16:creationId xmlns:a16="http://schemas.microsoft.com/office/drawing/2014/main" id="{528E9BF7-B39D-2EAE-E33F-B469445D8151}"/>
              </a:ext>
            </a:extLst>
          </p:cNvPr>
          <p:cNvSpPr>
            <a:spLocks noGrp="1"/>
          </p:cNvSpPr>
          <p:nvPr>
            <p:ph type="body" sz="quarter" idx="33" hasCustomPrompt="1"/>
          </p:nvPr>
        </p:nvSpPr>
        <p:spPr>
          <a:xfrm>
            <a:off x="6345838" y="1889314"/>
            <a:ext cx="2448012" cy="960967"/>
          </a:xfrm>
          <a:prstGeom prst="rect">
            <a:avLst/>
          </a:prstGeom>
        </p:spPr>
        <p:txBody>
          <a:bodyPr anchor="t" anchorCtr="0">
            <a:noAutofit/>
          </a:bodyPr>
          <a:lstStyle>
            <a:lvl1pPr marL="0" indent="0">
              <a:buNone/>
              <a:defRPr sz="2133" b="0" i="0">
                <a:solidFill>
                  <a:schemeClr val="tx2"/>
                </a:solidFill>
                <a:latin typeface="Georgia" panose="02040502050405020303" pitchFamily="18" charset="0"/>
              </a:defRPr>
            </a:lvl1pPr>
            <a:lvl2pPr marL="457189" indent="0">
              <a:buNone/>
              <a:defRPr sz="1067">
                <a:solidFill>
                  <a:schemeClr val="tx1"/>
                </a:solidFill>
                <a:latin typeface="+mj-lt"/>
              </a:defRPr>
            </a:lvl2pPr>
            <a:lvl3pPr marL="914377" indent="0">
              <a:buNone/>
              <a:defRPr sz="1067">
                <a:solidFill>
                  <a:schemeClr val="tx1"/>
                </a:solidFill>
                <a:latin typeface="+mj-lt"/>
              </a:defRPr>
            </a:lvl3pPr>
            <a:lvl4pPr marL="1371566" indent="0">
              <a:buNone/>
              <a:defRPr sz="1067">
                <a:solidFill>
                  <a:schemeClr val="tx1"/>
                </a:solidFill>
                <a:latin typeface="+mj-lt"/>
              </a:defRPr>
            </a:lvl4pPr>
            <a:lvl5pPr marL="1828754" indent="0">
              <a:buNone/>
              <a:defRPr sz="1067">
                <a:solidFill>
                  <a:schemeClr val="tx1"/>
                </a:solidFill>
                <a:latin typeface="+mj-lt"/>
              </a:defRPr>
            </a:lvl5pPr>
          </a:lstStyle>
          <a:p>
            <a:pPr lvl="0"/>
            <a:r>
              <a:rPr lang="en-US" err="1"/>
              <a:t>Subheader</a:t>
            </a:r>
            <a:r>
              <a:rPr lang="en-US"/>
              <a:t> goes here.</a:t>
            </a:r>
          </a:p>
        </p:txBody>
      </p:sp>
      <p:sp>
        <p:nvSpPr>
          <p:cNvPr id="27" name="Text Placeholder 15">
            <a:extLst>
              <a:ext uri="{FF2B5EF4-FFF2-40B4-BE49-F238E27FC236}">
                <a16:creationId xmlns:a16="http://schemas.microsoft.com/office/drawing/2014/main" id="{ACA80DCC-6B5F-DBC6-057F-779BB84A0C9E}"/>
              </a:ext>
            </a:extLst>
          </p:cNvPr>
          <p:cNvSpPr>
            <a:spLocks noGrp="1"/>
          </p:cNvSpPr>
          <p:nvPr>
            <p:ph type="body" sz="quarter" idx="34" hasCustomPrompt="1"/>
          </p:nvPr>
        </p:nvSpPr>
        <p:spPr>
          <a:xfrm>
            <a:off x="9293903" y="1889314"/>
            <a:ext cx="2448012" cy="960967"/>
          </a:xfrm>
          <a:prstGeom prst="rect">
            <a:avLst/>
          </a:prstGeom>
        </p:spPr>
        <p:txBody>
          <a:bodyPr anchor="t" anchorCtr="0">
            <a:noAutofit/>
          </a:bodyPr>
          <a:lstStyle>
            <a:lvl1pPr marL="0" indent="0">
              <a:buNone/>
              <a:defRPr sz="2133" b="0" i="0">
                <a:solidFill>
                  <a:schemeClr val="tx2"/>
                </a:solidFill>
                <a:latin typeface="Georgia" panose="02040502050405020303" pitchFamily="18" charset="0"/>
              </a:defRPr>
            </a:lvl1pPr>
            <a:lvl2pPr marL="457189" indent="0">
              <a:buNone/>
              <a:defRPr sz="1067">
                <a:solidFill>
                  <a:schemeClr val="tx1"/>
                </a:solidFill>
                <a:latin typeface="+mj-lt"/>
              </a:defRPr>
            </a:lvl2pPr>
            <a:lvl3pPr marL="914377" indent="0">
              <a:buNone/>
              <a:defRPr sz="1067">
                <a:solidFill>
                  <a:schemeClr val="tx1"/>
                </a:solidFill>
                <a:latin typeface="+mj-lt"/>
              </a:defRPr>
            </a:lvl3pPr>
            <a:lvl4pPr marL="1371566" indent="0">
              <a:buNone/>
              <a:defRPr sz="1067">
                <a:solidFill>
                  <a:schemeClr val="tx1"/>
                </a:solidFill>
                <a:latin typeface="+mj-lt"/>
              </a:defRPr>
            </a:lvl4pPr>
            <a:lvl5pPr marL="1828754" indent="0">
              <a:buNone/>
              <a:defRPr sz="1067">
                <a:solidFill>
                  <a:schemeClr val="tx1"/>
                </a:solidFill>
                <a:latin typeface="+mj-lt"/>
              </a:defRPr>
            </a:lvl5pPr>
          </a:lstStyle>
          <a:p>
            <a:pPr lvl="0"/>
            <a:r>
              <a:rPr lang="en-US" err="1"/>
              <a:t>Subheader</a:t>
            </a:r>
            <a:r>
              <a:rPr lang="en-US"/>
              <a:t> goes here.</a:t>
            </a:r>
          </a:p>
        </p:txBody>
      </p:sp>
      <p:sp>
        <p:nvSpPr>
          <p:cNvPr id="28" name="Text Placeholder 9">
            <a:extLst>
              <a:ext uri="{FF2B5EF4-FFF2-40B4-BE49-F238E27FC236}">
                <a16:creationId xmlns:a16="http://schemas.microsoft.com/office/drawing/2014/main" id="{57A68056-2B29-782E-3763-8AFAEBD187AE}"/>
              </a:ext>
            </a:extLst>
          </p:cNvPr>
          <p:cNvSpPr>
            <a:spLocks noGrp="1"/>
          </p:cNvSpPr>
          <p:nvPr>
            <p:ph type="body" sz="quarter" idx="35" hasCustomPrompt="1"/>
          </p:nvPr>
        </p:nvSpPr>
        <p:spPr>
          <a:xfrm>
            <a:off x="436735" y="3607980"/>
            <a:ext cx="2433437" cy="297163"/>
          </a:xfrm>
          <a:prstGeom prst="rect">
            <a:avLst/>
          </a:prstGeom>
        </p:spPr>
        <p:txBody>
          <a:bodyPr anchor="b" anchorCtr="0">
            <a:noAutofit/>
          </a:bodyPr>
          <a:lstStyle>
            <a:lvl1pPr marL="0" indent="0">
              <a:buNone/>
              <a:defRPr sz="1333" b="1" i="0">
                <a:solidFill>
                  <a:schemeClr val="tx1"/>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err="1"/>
              <a:t>Subheader</a:t>
            </a:r>
            <a:r>
              <a:rPr lang="en-US"/>
              <a:t> goes here.</a:t>
            </a:r>
          </a:p>
        </p:txBody>
      </p:sp>
      <p:sp>
        <p:nvSpPr>
          <p:cNvPr id="29" name="Text Placeholder 9">
            <a:extLst>
              <a:ext uri="{FF2B5EF4-FFF2-40B4-BE49-F238E27FC236}">
                <a16:creationId xmlns:a16="http://schemas.microsoft.com/office/drawing/2014/main" id="{9B2EB121-896A-3DF7-92E7-266C1E20F1E6}"/>
              </a:ext>
            </a:extLst>
          </p:cNvPr>
          <p:cNvSpPr>
            <a:spLocks noGrp="1"/>
          </p:cNvSpPr>
          <p:nvPr>
            <p:ph type="body" sz="quarter" idx="36" hasCustomPrompt="1"/>
          </p:nvPr>
        </p:nvSpPr>
        <p:spPr>
          <a:xfrm>
            <a:off x="3374807" y="3607980"/>
            <a:ext cx="2433437" cy="297163"/>
          </a:xfrm>
          <a:prstGeom prst="rect">
            <a:avLst/>
          </a:prstGeom>
        </p:spPr>
        <p:txBody>
          <a:bodyPr anchor="b" anchorCtr="0">
            <a:noAutofit/>
          </a:bodyPr>
          <a:lstStyle>
            <a:lvl1pPr marL="0" indent="0">
              <a:buNone/>
              <a:defRPr sz="1333" b="1" i="0">
                <a:solidFill>
                  <a:schemeClr val="tx1"/>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err="1"/>
              <a:t>Subheader</a:t>
            </a:r>
            <a:r>
              <a:rPr lang="en-US"/>
              <a:t> goes here.</a:t>
            </a:r>
          </a:p>
        </p:txBody>
      </p:sp>
      <p:sp>
        <p:nvSpPr>
          <p:cNvPr id="30" name="Text Placeholder 9">
            <a:extLst>
              <a:ext uri="{FF2B5EF4-FFF2-40B4-BE49-F238E27FC236}">
                <a16:creationId xmlns:a16="http://schemas.microsoft.com/office/drawing/2014/main" id="{CAFD655C-6EA7-1F97-1F5D-07C5C3F6BC9A}"/>
              </a:ext>
            </a:extLst>
          </p:cNvPr>
          <p:cNvSpPr>
            <a:spLocks noGrp="1"/>
          </p:cNvSpPr>
          <p:nvPr>
            <p:ph type="body" sz="quarter" idx="37" hasCustomPrompt="1"/>
          </p:nvPr>
        </p:nvSpPr>
        <p:spPr>
          <a:xfrm>
            <a:off x="6332867" y="3607980"/>
            <a:ext cx="2433437" cy="297163"/>
          </a:xfrm>
          <a:prstGeom prst="rect">
            <a:avLst/>
          </a:prstGeom>
        </p:spPr>
        <p:txBody>
          <a:bodyPr anchor="b" anchorCtr="0">
            <a:noAutofit/>
          </a:bodyPr>
          <a:lstStyle>
            <a:lvl1pPr marL="0" indent="0">
              <a:buNone/>
              <a:defRPr sz="1333" b="1" i="0">
                <a:solidFill>
                  <a:schemeClr val="tx1"/>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err="1"/>
              <a:t>Subheader</a:t>
            </a:r>
            <a:r>
              <a:rPr lang="en-US"/>
              <a:t> goes here.</a:t>
            </a:r>
          </a:p>
        </p:txBody>
      </p:sp>
      <p:sp>
        <p:nvSpPr>
          <p:cNvPr id="31" name="Text Placeholder 9">
            <a:extLst>
              <a:ext uri="{FF2B5EF4-FFF2-40B4-BE49-F238E27FC236}">
                <a16:creationId xmlns:a16="http://schemas.microsoft.com/office/drawing/2014/main" id="{007E23B5-D0F4-3EFC-7902-E038FA32F274}"/>
              </a:ext>
            </a:extLst>
          </p:cNvPr>
          <p:cNvSpPr>
            <a:spLocks noGrp="1"/>
          </p:cNvSpPr>
          <p:nvPr>
            <p:ph type="body" sz="quarter" idx="38" hasCustomPrompt="1"/>
          </p:nvPr>
        </p:nvSpPr>
        <p:spPr>
          <a:xfrm>
            <a:off x="9269519" y="3607980"/>
            <a:ext cx="2433437" cy="297163"/>
          </a:xfrm>
          <a:prstGeom prst="rect">
            <a:avLst/>
          </a:prstGeom>
        </p:spPr>
        <p:txBody>
          <a:bodyPr anchor="b" anchorCtr="0">
            <a:noAutofit/>
          </a:bodyPr>
          <a:lstStyle>
            <a:lvl1pPr marL="0" indent="0">
              <a:buNone/>
              <a:defRPr sz="1333" b="1" i="0">
                <a:solidFill>
                  <a:schemeClr val="tx1"/>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err="1"/>
              <a:t>Subheader</a:t>
            </a:r>
            <a:r>
              <a:rPr lang="en-US"/>
              <a:t> goes here.</a:t>
            </a:r>
          </a:p>
        </p:txBody>
      </p:sp>
      <p:sp>
        <p:nvSpPr>
          <p:cNvPr id="3" name="Slide Number Placeholder 5">
            <a:extLst>
              <a:ext uri="{FF2B5EF4-FFF2-40B4-BE49-F238E27FC236}">
                <a16:creationId xmlns:a16="http://schemas.microsoft.com/office/drawing/2014/main" id="{083E6055-6F9B-B96E-8B8A-B2067EED4AE8}"/>
              </a:ext>
            </a:extLst>
          </p:cNvPr>
          <p:cNvSpPr txBox="1">
            <a:spLocks/>
          </p:cNvSpPr>
          <p:nvPr userDrawn="1"/>
        </p:nvSpPr>
        <p:spPr>
          <a:xfrm>
            <a:off x="287867" y="6589241"/>
            <a:ext cx="352828" cy="187367"/>
          </a:xfrm>
          <a:prstGeom prst="rect">
            <a:avLst/>
          </a:prstGeom>
        </p:spPr>
        <p:txBody>
          <a:bodyPr vert="horz" lIns="0" tIns="0" rIns="0" bIns="0" rtlCol="0" anchor="ct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FA635D2-B142-BE49-AECA-6169441F1F99}" type="slidenum">
              <a:rPr lang="en-US" sz="1067" b="0" i="0" smtClean="0">
                <a:solidFill>
                  <a:srgbClr val="003946"/>
                </a:solidFill>
                <a:latin typeface="Arial" panose="020B0604020202020204" pitchFamily="34" charset="0"/>
              </a:rPr>
              <a:pPr/>
              <a:t>‹#›</a:t>
            </a:fld>
            <a:endParaRPr lang="en-US" sz="933" b="0" i="0">
              <a:solidFill>
                <a:srgbClr val="003946"/>
              </a:solidFill>
              <a:latin typeface="Arial" panose="020B0604020202020204" pitchFamily="34" charset="0"/>
            </a:endParaRPr>
          </a:p>
        </p:txBody>
      </p:sp>
      <p:sp>
        <p:nvSpPr>
          <p:cNvPr id="5" name="Text Placeholder 13">
            <a:extLst>
              <a:ext uri="{FF2B5EF4-FFF2-40B4-BE49-F238E27FC236}">
                <a16:creationId xmlns:a16="http://schemas.microsoft.com/office/drawing/2014/main" id="{1FE5F89D-E317-520A-860B-F61AF60F8C94}"/>
              </a:ext>
            </a:extLst>
          </p:cNvPr>
          <p:cNvSpPr>
            <a:spLocks noGrp="1"/>
          </p:cNvSpPr>
          <p:nvPr>
            <p:ph type="body" sz="quarter" idx="26"/>
          </p:nvPr>
        </p:nvSpPr>
        <p:spPr>
          <a:xfrm>
            <a:off x="424066" y="4051675"/>
            <a:ext cx="2474129" cy="1750629"/>
          </a:xfrm>
          <a:prstGeom prst="rect">
            <a:avLst/>
          </a:prstGeom>
        </p:spPr>
        <p:txBody>
          <a:bodyPr>
            <a:noAutofit/>
          </a:bodyPr>
          <a:lstStyle>
            <a:lvl1pPr marL="0" indent="0">
              <a:lnSpc>
                <a:spcPct val="100000"/>
              </a:lnSpc>
              <a:buNone/>
              <a:defRPr sz="1333" b="0" i="0">
                <a:solidFill>
                  <a:schemeClr val="tx1"/>
                </a:solidFill>
                <a:latin typeface="Arial" panose="020B0604020202020204" pitchFamily="34" charset="0"/>
              </a:defRPr>
            </a:lvl1pPr>
            <a:lvl2pPr marL="243834" indent="0">
              <a:lnSpc>
                <a:spcPct val="100000"/>
              </a:lnSpc>
              <a:buNone/>
              <a:defRPr sz="1333" b="0" i="0">
                <a:solidFill>
                  <a:schemeClr val="tx1"/>
                </a:solidFill>
                <a:latin typeface="Arial" panose="020B0604020202020204" pitchFamily="34" charset="0"/>
              </a:defRPr>
            </a:lvl2pPr>
            <a:lvl3pPr marL="487668" indent="0">
              <a:lnSpc>
                <a:spcPct val="100000"/>
              </a:lnSpc>
              <a:buNone/>
              <a:defRPr sz="1333" b="0" i="0">
                <a:solidFill>
                  <a:schemeClr val="tx1"/>
                </a:solidFill>
                <a:latin typeface="Arial" panose="020B0604020202020204" pitchFamily="34" charset="0"/>
              </a:defRPr>
            </a:lvl3pPr>
            <a:lvl4pPr marL="731502" indent="0">
              <a:lnSpc>
                <a:spcPct val="100000"/>
              </a:lnSpc>
              <a:buNone/>
              <a:defRPr sz="1333" b="0" i="0">
                <a:solidFill>
                  <a:schemeClr val="tx1"/>
                </a:solidFill>
                <a:latin typeface="Arial" panose="020B0604020202020204" pitchFamily="34" charset="0"/>
              </a:defRPr>
            </a:lvl4pPr>
            <a:lvl5pPr marL="975336" indent="0">
              <a:lnSpc>
                <a:spcPct val="100000"/>
              </a:lnSpc>
              <a:buNone/>
              <a:defRPr sz="1333" b="0" i="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13">
            <a:extLst>
              <a:ext uri="{FF2B5EF4-FFF2-40B4-BE49-F238E27FC236}">
                <a16:creationId xmlns:a16="http://schemas.microsoft.com/office/drawing/2014/main" id="{51D927A8-3345-8198-0704-E4AFF16E0E51}"/>
              </a:ext>
            </a:extLst>
          </p:cNvPr>
          <p:cNvSpPr>
            <a:spLocks noGrp="1"/>
          </p:cNvSpPr>
          <p:nvPr>
            <p:ph type="body" sz="quarter" idx="43"/>
          </p:nvPr>
        </p:nvSpPr>
        <p:spPr>
          <a:xfrm>
            <a:off x="3359177" y="4051675"/>
            <a:ext cx="2474129" cy="1750629"/>
          </a:xfrm>
          <a:prstGeom prst="rect">
            <a:avLst/>
          </a:prstGeom>
        </p:spPr>
        <p:txBody>
          <a:bodyPr>
            <a:noAutofit/>
          </a:bodyPr>
          <a:lstStyle>
            <a:lvl1pPr marL="0" indent="0">
              <a:lnSpc>
                <a:spcPct val="100000"/>
              </a:lnSpc>
              <a:buNone/>
              <a:defRPr sz="1333" b="0" i="0">
                <a:solidFill>
                  <a:schemeClr val="tx1"/>
                </a:solidFill>
                <a:latin typeface="Arial" panose="020B0604020202020204" pitchFamily="34" charset="0"/>
              </a:defRPr>
            </a:lvl1pPr>
            <a:lvl2pPr marL="243834" indent="0">
              <a:lnSpc>
                <a:spcPct val="100000"/>
              </a:lnSpc>
              <a:buNone/>
              <a:defRPr sz="1333" b="0" i="0">
                <a:solidFill>
                  <a:schemeClr val="tx1"/>
                </a:solidFill>
                <a:latin typeface="Arial" panose="020B0604020202020204" pitchFamily="34" charset="0"/>
              </a:defRPr>
            </a:lvl2pPr>
            <a:lvl3pPr marL="487668" indent="0">
              <a:lnSpc>
                <a:spcPct val="100000"/>
              </a:lnSpc>
              <a:buNone/>
              <a:defRPr sz="1333" b="0" i="0">
                <a:solidFill>
                  <a:schemeClr val="tx1"/>
                </a:solidFill>
                <a:latin typeface="Arial" panose="020B0604020202020204" pitchFamily="34" charset="0"/>
              </a:defRPr>
            </a:lvl3pPr>
            <a:lvl4pPr marL="731502" indent="0">
              <a:lnSpc>
                <a:spcPct val="100000"/>
              </a:lnSpc>
              <a:buNone/>
              <a:defRPr sz="1333" b="0" i="0">
                <a:solidFill>
                  <a:schemeClr val="tx1"/>
                </a:solidFill>
                <a:latin typeface="Arial" panose="020B0604020202020204" pitchFamily="34" charset="0"/>
              </a:defRPr>
            </a:lvl4pPr>
            <a:lvl5pPr marL="975336" indent="0">
              <a:lnSpc>
                <a:spcPct val="100000"/>
              </a:lnSpc>
              <a:buNone/>
              <a:defRPr sz="1333" b="0" i="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3">
            <a:extLst>
              <a:ext uri="{FF2B5EF4-FFF2-40B4-BE49-F238E27FC236}">
                <a16:creationId xmlns:a16="http://schemas.microsoft.com/office/drawing/2014/main" id="{219C8365-F3F8-1986-02BE-3713674E59E1}"/>
              </a:ext>
            </a:extLst>
          </p:cNvPr>
          <p:cNvSpPr>
            <a:spLocks noGrp="1"/>
          </p:cNvSpPr>
          <p:nvPr>
            <p:ph type="body" sz="quarter" idx="44"/>
          </p:nvPr>
        </p:nvSpPr>
        <p:spPr>
          <a:xfrm>
            <a:off x="6324392" y="4051675"/>
            <a:ext cx="2474129" cy="1750629"/>
          </a:xfrm>
          <a:prstGeom prst="rect">
            <a:avLst/>
          </a:prstGeom>
        </p:spPr>
        <p:txBody>
          <a:bodyPr>
            <a:noAutofit/>
          </a:bodyPr>
          <a:lstStyle>
            <a:lvl1pPr marL="0" indent="0">
              <a:lnSpc>
                <a:spcPct val="100000"/>
              </a:lnSpc>
              <a:buNone/>
              <a:defRPr sz="1333" b="0" i="0">
                <a:solidFill>
                  <a:schemeClr val="tx1"/>
                </a:solidFill>
                <a:latin typeface="Arial" panose="020B0604020202020204" pitchFamily="34" charset="0"/>
              </a:defRPr>
            </a:lvl1pPr>
            <a:lvl2pPr marL="243834" indent="0">
              <a:lnSpc>
                <a:spcPct val="100000"/>
              </a:lnSpc>
              <a:buNone/>
              <a:defRPr sz="1333" b="0" i="0">
                <a:solidFill>
                  <a:schemeClr val="tx1"/>
                </a:solidFill>
                <a:latin typeface="Arial" panose="020B0604020202020204" pitchFamily="34" charset="0"/>
              </a:defRPr>
            </a:lvl2pPr>
            <a:lvl3pPr marL="487668" indent="0">
              <a:lnSpc>
                <a:spcPct val="100000"/>
              </a:lnSpc>
              <a:buNone/>
              <a:defRPr sz="1333" b="0" i="0">
                <a:solidFill>
                  <a:schemeClr val="tx1"/>
                </a:solidFill>
                <a:latin typeface="Arial" panose="020B0604020202020204" pitchFamily="34" charset="0"/>
              </a:defRPr>
            </a:lvl3pPr>
            <a:lvl4pPr marL="731502" indent="0">
              <a:lnSpc>
                <a:spcPct val="100000"/>
              </a:lnSpc>
              <a:buNone/>
              <a:defRPr sz="1333" b="0" i="0">
                <a:solidFill>
                  <a:schemeClr val="tx1"/>
                </a:solidFill>
                <a:latin typeface="Arial" panose="020B0604020202020204" pitchFamily="34" charset="0"/>
              </a:defRPr>
            </a:lvl4pPr>
            <a:lvl5pPr marL="975336" indent="0">
              <a:lnSpc>
                <a:spcPct val="100000"/>
              </a:lnSpc>
              <a:buNone/>
              <a:defRPr sz="1333" b="0" i="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3">
            <a:extLst>
              <a:ext uri="{FF2B5EF4-FFF2-40B4-BE49-F238E27FC236}">
                <a16:creationId xmlns:a16="http://schemas.microsoft.com/office/drawing/2014/main" id="{B1224418-F096-A9D9-8061-44EAAC13D25E}"/>
              </a:ext>
            </a:extLst>
          </p:cNvPr>
          <p:cNvSpPr>
            <a:spLocks noGrp="1"/>
          </p:cNvSpPr>
          <p:nvPr>
            <p:ph type="body" sz="quarter" idx="45"/>
          </p:nvPr>
        </p:nvSpPr>
        <p:spPr>
          <a:xfrm>
            <a:off x="9259502" y="4051675"/>
            <a:ext cx="2474129" cy="1750629"/>
          </a:xfrm>
          <a:prstGeom prst="rect">
            <a:avLst/>
          </a:prstGeom>
        </p:spPr>
        <p:txBody>
          <a:bodyPr>
            <a:noAutofit/>
          </a:bodyPr>
          <a:lstStyle>
            <a:lvl1pPr marL="0" indent="0">
              <a:lnSpc>
                <a:spcPct val="100000"/>
              </a:lnSpc>
              <a:buNone/>
              <a:defRPr sz="1333" b="0" i="0">
                <a:solidFill>
                  <a:schemeClr val="tx1"/>
                </a:solidFill>
                <a:latin typeface="Arial" panose="020B0604020202020204" pitchFamily="34" charset="0"/>
              </a:defRPr>
            </a:lvl1pPr>
            <a:lvl2pPr marL="243834" indent="0">
              <a:lnSpc>
                <a:spcPct val="100000"/>
              </a:lnSpc>
              <a:buNone/>
              <a:defRPr sz="1333" b="0" i="0">
                <a:solidFill>
                  <a:schemeClr val="tx1"/>
                </a:solidFill>
                <a:latin typeface="Arial" panose="020B0604020202020204" pitchFamily="34" charset="0"/>
              </a:defRPr>
            </a:lvl2pPr>
            <a:lvl3pPr marL="487668" indent="0">
              <a:lnSpc>
                <a:spcPct val="100000"/>
              </a:lnSpc>
              <a:buNone/>
              <a:defRPr sz="1333" b="0" i="0">
                <a:solidFill>
                  <a:schemeClr val="tx1"/>
                </a:solidFill>
                <a:latin typeface="Arial" panose="020B0604020202020204" pitchFamily="34" charset="0"/>
              </a:defRPr>
            </a:lvl3pPr>
            <a:lvl4pPr marL="731502" indent="0">
              <a:lnSpc>
                <a:spcPct val="100000"/>
              </a:lnSpc>
              <a:buNone/>
              <a:defRPr sz="1333" b="0" i="0">
                <a:solidFill>
                  <a:schemeClr val="tx1"/>
                </a:solidFill>
                <a:latin typeface="Arial" panose="020B0604020202020204" pitchFamily="34" charset="0"/>
              </a:defRPr>
            </a:lvl4pPr>
            <a:lvl5pPr marL="975336" indent="0">
              <a:lnSpc>
                <a:spcPct val="100000"/>
              </a:lnSpc>
              <a:buNone/>
              <a:defRPr sz="1333" b="0" i="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580D5914-4C9F-41F3-6DD0-58E6C204634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046464" y="6588093"/>
            <a:ext cx="2946400" cy="186267"/>
          </a:xfrm>
          <a:prstGeom prst="rect">
            <a:avLst/>
          </a:prstGeom>
        </p:spPr>
      </p:pic>
      <p:sp>
        <p:nvSpPr>
          <p:cNvPr id="7" name="Footer Placeholder 7">
            <a:extLst>
              <a:ext uri="{FF2B5EF4-FFF2-40B4-BE49-F238E27FC236}">
                <a16:creationId xmlns:a16="http://schemas.microsoft.com/office/drawing/2014/main" id="{FEE267AE-5305-172C-559B-3E17A69CC7C6}"/>
              </a:ext>
            </a:extLst>
          </p:cNvPr>
          <p:cNvSpPr>
            <a:spLocks noGrp="1"/>
          </p:cNvSpPr>
          <p:nvPr>
            <p:ph type="ftr" sz="quarter" idx="3"/>
          </p:nvPr>
        </p:nvSpPr>
        <p:spPr>
          <a:xfrm>
            <a:off x="609600" y="6608064"/>
            <a:ext cx="4876800" cy="186624"/>
          </a:xfrm>
          <a:prstGeom prst="rect">
            <a:avLst/>
          </a:prstGeom>
        </p:spPr>
        <p:txBody>
          <a:bodyPr wrap="none" lIns="0" tIns="0" rIns="0" bIns="0" anchor="t" anchorCtr="0">
            <a:noAutofit/>
          </a:bodyPr>
          <a:lstStyle>
            <a:lvl1pPr algn="l">
              <a:defRPr sz="933" b="0" i="0" spc="40" baseline="0">
                <a:solidFill>
                  <a:schemeClr val="tx2"/>
                </a:solidFill>
                <a:latin typeface="Arial" panose="020B0604020202020204" pitchFamily="34" charset="0"/>
              </a:defRPr>
            </a:lvl1pPr>
          </a:lstStyle>
          <a:p>
            <a:r>
              <a:rPr lang="en-US"/>
              <a:t>INTERNAL USE ONLY – OR – Presentation Title: Section Name</a:t>
            </a:r>
          </a:p>
        </p:txBody>
      </p:sp>
    </p:spTree>
    <p:extLst>
      <p:ext uri="{BB962C8B-B14F-4D97-AF65-F5344CB8AC3E}">
        <p14:creationId xmlns:p14="http://schemas.microsoft.com/office/powerpoint/2010/main" val="357872320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Primary Divider">
    <p:spTree>
      <p:nvGrpSpPr>
        <p:cNvPr id="1" name=""/>
        <p:cNvGrpSpPr/>
        <p:nvPr/>
      </p:nvGrpSpPr>
      <p:grpSpPr>
        <a:xfrm>
          <a:off x="0" y="0"/>
          <a:ext cx="0" cy="0"/>
          <a:chOff x="0" y="0"/>
          <a:chExt cx="0" cy="0"/>
        </a:xfrm>
      </p:grpSpPr>
      <p:sp>
        <p:nvSpPr>
          <p:cNvPr id="12" name="Title 1"/>
          <p:cNvSpPr>
            <a:spLocks noGrp="1"/>
          </p:cNvSpPr>
          <p:nvPr userDrawn="1">
            <p:ph type="ctrTitle"/>
          </p:nvPr>
        </p:nvSpPr>
        <p:spPr>
          <a:xfrm>
            <a:off x="6400800" y="1045454"/>
            <a:ext cx="5431528" cy="2658445"/>
          </a:xfrm>
        </p:spPr>
        <p:txBody>
          <a:bodyPr tIns="0" bIns="0" anchor="b"/>
          <a:lstStyle>
            <a:lvl1pPr algn="l">
              <a:lnSpc>
                <a:spcPct val="90000"/>
              </a:lnSpc>
              <a:defRPr sz="3733">
                <a:solidFill>
                  <a:srgbClr val="003946"/>
                </a:solidFill>
              </a:defRPr>
            </a:lvl1pPr>
          </a:lstStyle>
          <a:p>
            <a:r>
              <a:rPr lang="en-US"/>
              <a:t>Click to edit Master title style</a:t>
            </a:r>
          </a:p>
        </p:txBody>
      </p:sp>
      <p:sp>
        <p:nvSpPr>
          <p:cNvPr id="13" name="Text Placeholder 11"/>
          <p:cNvSpPr>
            <a:spLocks noGrp="1"/>
          </p:cNvSpPr>
          <p:nvPr userDrawn="1">
            <p:ph type="body" sz="quarter" idx="10"/>
          </p:nvPr>
        </p:nvSpPr>
        <p:spPr>
          <a:xfrm>
            <a:off x="6400181" y="4141488"/>
            <a:ext cx="5431528" cy="1815616"/>
          </a:xfrm>
        </p:spPr>
        <p:txBody>
          <a:bodyPr lIns="0" rIns="0" bIns="0">
            <a:normAutofit/>
          </a:bodyPr>
          <a:lstStyle>
            <a:lvl1pPr marL="0" indent="0">
              <a:buFontTx/>
              <a:buNone/>
              <a:defRPr sz="2133" b="0" i="0">
                <a:solidFill>
                  <a:schemeClr val="tx2"/>
                </a:solidFill>
                <a:latin typeface="Arial" panose="020B0604020202020204" pitchFamily="34" charset="0"/>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a:t>Click to edit Master text styles</a:t>
            </a:r>
          </a:p>
        </p:txBody>
      </p:sp>
      <p:sp>
        <p:nvSpPr>
          <p:cNvPr id="6" name="Slide Number Placeholder 5">
            <a:extLst>
              <a:ext uri="{FF2B5EF4-FFF2-40B4-BE49-F238E27FC236}">
                <a16:creationId xmlns:a16="http://schemas.microsoft.com/office/drawing/2014/main" id="{F07E5332-9202-BEB0-593E-4D6A77B68E77}"/>
              </a:ext>
            </a:extLst>
          </p:cNvPr>
          <p:cNvSpPr txBox="1">
            <a:spLocks/>
          </p:cNvSpPr>
          <p:nvPr userDrawn="1"/>
        </p:nvSpPr>
        <p:spPr>
          <a:xfrm>
            <a:off x="287867" y="6589241"/>
            <a:ext cx="352828" cy="187367"/>
          </a:xfrm>
          <a:prstGeom prst="rect">
            <a:avLst/>
          </a:prstGeom>
        </p:spPr>
        <p:txBody>
          <a:bodyPr vert="horz" lIns="0" tIns="0" rIns="0" bIns="0" rtlCol="0" anchor="ct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FA635D2-B142-BE49-AECA-6169441F1F99}" type="slidenum">
              <a:rPr lang="en-US" sz="1067" b="0" i="0" smtClean="0">
                <a:solidFill>
                  <a:srgbClr val="003946"/>
                </a:solidFill>
                <a:latin typeface="Arial" panose="020B0604020202020204" pitchFamily="34" charset="0"/>
              </a:rPr>
              <a:pPr/>
              <a:t>‹#›</a:t>
            </a:fld>
            <a:endParaRPr lang="en-US" sz="933" b="0" i="0">
              <a:solidFill>
                <a:srgbClr val="003946"/>
              </a:solidFill>
              <a:latin typeface="Arial" panose="020B0604020202020204" pitchFamily="34" charset="0"/>
            </a:endParaRPr>
          </a:p>
        </p:txBody>
      </p:sp>
      <p:sp>
        <p:nvSpPr>
          <p:cNvPr id="3" name="Footer Placeholder 7">
            <a:extLst>
              <a:ext uri="{FF2B5EF4-FFF2-40B4-BE49-F238E27FC236}">
                <a16:creationId xmlns:a16="http://schemas.microsoft.com/office/drawing/2014/main" id="{698FC80B-765C-9D3F-584F-9652398F9BF4}"/>
              </a:ext>
            </a:extLst>
          </p:cNvPr>
          <p:cNvSpPr>
            <a:spLocks noGrp="1"/>
          </p:cNvSpPr>
          <p:nvPr>
            <p:ph type="ftr" sz="quarter" idx="3"/>
          </p:nvPr>
        </p:nvSpPr>
        <p:spPr>
          <a:xfrm>
            <a:off x="609600" y="6608064"/>
            <a:ext cx="4876800" cy="186624"/>
          </a:xfrm>
          <a:prstGeom prst="rect">
            <a:avLst/>
          </a:prstGeom>
        </p:spPr>
        <p:txBody>
          <a:bodyPr wrap="none" lIns="0" tIns="0" rIns="0" bIns="0" anchor="t" anchorCtr="0">
            <a:noAutofit/>
          </a:bodyPr>
          <a:lstStyle>
            <a:lvl1pPr algn="l">
              <a:defRPr sz="933" b="0" i="0" spc="40" baseline="0">
                <a:solidFill>
                  <a:schemeClr val="tx2"/>
                </a:solidFill>
                <a:latin typeface="Arial" panose="020B0604020202020204" pitchFamily="34" charset="0"/>
              </a:defRPr>
            </a:lvl1pPr>
          </a:lstStyle>
          <a:p>
            <a:r>
              <a:rPr lang="en-US"/>
              <a:t>INTERNAL USE ONLY – OR – Presentation Title: Section Name</a:t>
            </a:r>
          </a:p>
        </p:txBody>
      </p:sp>
      <p:pic>
        <p:nvPicPr>
          <p:cNvPr id="5" name="Picture 4">
            <a:extLst>
              <a:ext uri="{FF2B5EF4-FFF2-40B4-BE49-F238E27FC236}">
                <a16:creationId xmlns:a16="http://schemas.microsoft.com/office/drawing/2014/main" id="{B814A826-5D95-2D50-518D-7900BCAFEC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046464" y="6588093"/>
            <a:ext cx="2946400" cy="186267"/>
          </a:xfrm>
          <a:prstGeom prst="rect">
            <a:avLst/>
          </a:prstGeom>
        </p:spPr>
      </p:pic>
      <p:sp>
        <p:nvSpPr>
          <p:cNvPr id="4" name="Picture Placeholder 42">
            <a:extLst>
              <a:ext uri="{FF2B5EF4-FFF2-40B4-BE49-F238E27FC236}">
                <a16:creationId xmlns:a16="http://schemas.microsoft.com/office/drawing/2014/main" id="{47B61491-9542-3402-054F-85B2EFC99D14}"/>
              </a:ext>
            </a:extLst>
          </p:cNvPr>
          <p:cNvSpPr>
            <a:spLocks noGrp="1"/>
          </p:cNvSpPr>
          <p:nvPr>
            <p:ph type="pic" sz="quarter" idx="14" hasCustomPrompt="1"/>
          </p:nvPr>
        </p:nvSpPr>
        <p:spPr>
          <a:xfrm>
            <a:off x="304800" y="304800"/>
            <a:ext cx="5669280" cy="6242304"/>
          </a:xfrm>
          <a:prstGeom prst="rect">
            <a:avLst/>
          </a:prstGeom>
          <a:solidFill>
            <a:schemeClr val="bg2"/>
          </a:solidFill>
        </p:spPr>
        <p:txBody>
          <a:bodyPr anchor="ctr" anchorCtr="0">
            <a:normAutofit/>
          </a:bodyPr>
          <a:lstStyle>
            <a:lvl1pPr marL="0" indent="0" algn="ctr">
              <a:buNone/>
              <a:defRPr sz="1600" b="0" i="0">
                <a:latin typeface="Sun Life New Text" pitchFamily="2" charset="77"/>
              </a:defRPr>
            </a:lvl1pPr>
          </a:lstStyle>
          <a:p>
            <a:r>
              <a:rPr lang="en-US"/>
              <a:t>CLICK TO INSERT PICTURE</a:t>
            </a:r>
          </a:p>
        </p:txBody>
      </p:sp>
    </p:spTree>
    <p:extLst>
      <p:ext uri="{BB962C8B-B14F-4D97-AF65-F5344CB8AC3E}">
        <p14:creationId xmlns:p14="http://schemas.microsoft.com/office/powerpoint/2010/main" val="222457489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1_Additional divider Blue">
    <p:spTree>
      <p:nvGrpSpPr>
        <p:cNvPr id="1" name=""/>
        <p:cNvGrpSpPr/>
        <p:nvPr/>
      </p:nvGrpSpPr>
      <p:grpSpPr>
        <a:xfrm>
          <a:off x="0" y="0"/>
          <a:ext cx="0" cy="0"/>
          <a:chOff x="0" y="0"/>
          <a:chExt cx="0" cy="0"/>
        </a:xfrm>
      </p:grpSpPr>
      <p:sp>
        <p:nvSpPr>
          <p:cNvPr id="9" name="Picture Placeholder 42">
            <a:extLst>
              <a:ext uri="{FF2B5EF4-FFF2-40B4-BE49-F238E27FC236}">
                <a16:creationId xmlns:a16="http://schemas.microsoft.com/office/drawing/2014/main" id="{43FC70E3-C166-8A59-9450-AC1B0797B504}"/>
              </a:ext>
            </a:extLst>
          </p:cNvPr>
          <p:cNvSpPr>
            <a:spLocks noGrp="1"/>
          </p:cNvSpPr>
          <p:nvPr>
            <p:ph type="pic" sz="quarter" idx="14" hasCustomPrompt="1"/>
          </p:nvPr>
        </p:nvSpPr>
        <p:spPr>
          <a:xfrm>
            <a:off x="294956" y="292608"/>
            <a:ext cx="11609177" cy="6254496"/>
          </a:xfrm>
          <a:prstGeom prst="rect">
            <a:avLst/>
          </a:prstGeom>
          <a:solidFill>
            <a:schemeClr val="bg2"/>
          </a:solidFill>
        </p:spPr>
        <p:txBody>
          <a:bodyPr anchor="ctr" anchorCtr="0">
            <a:normAutofit/>
          </a:bodyPr>
          <a:lstStyle>
            <a:lvl1pPr marL="0" indent="0" algn="ctr">
              <a:buNone/>
              <a:defRPr sz="1600" b="0" i="0">
                <a:latin typeface="Arial" panose="020B0604020202020204" pitchFamily="34" charset="0"/>
              </a:defRPr>
            </a:lvl1pPr>
          </a:lstStyle>
          <a:p>
            <a:r>
              <a:rPr lang="en-US"/>
              <a:t>CLICK TO INSERT PICTURE</a:t>
            </a:r>
          </a:p>
        </p:txBody>
      </p:sp>
      <p:sp>
        <p:nvSpPr>
          <p:cNvPr id="6" name="Slide Number Placeholder 5">
            <a:extLst>
              <a:ext uri="{FF2B5EF4-FFF2-40B4-BE49-F238E27FC236}">
                <a16:creationId xmlns:a16="http://schemas.microsoft.com/office/drawing/2014/main" id="{E9D13FF0-119F-3724-DB25-839F4CD51744}"/>
              </a:ext>
            </a:extLst>
          </p:cNvPr>
          <p:cNvSpPr txBox="1">
            <a:spLocks/>
          </p:cNvSpPr>
          <p:nvPr userDrawn="1"/>
        </p:nvSpPr>
        <p:spPr>
          <a:xfrm>
            <a:off x="287867" y="6589241"/>
            <a:ext cx="352828" cy="187367"/>
          </a:xfrm>
          <a:prstGeom prst="rect">
            <a:avLst/>
          </a:prstGeom>
        </p:spPr>
        <p:txBody>
          <a:bodyPr vert="horz" lIns="0" tIns="0" rIns="0" bIns="0" rtlCol="0" anchor="ct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FA635D2-B142-BE49-AECA-6169441F1F99}" type="slidenum">
              <a:rPr lang="en-US" sz="1067" b="0" i="0" smtClean="0">
                <a:solidFill>
                  <a:srgbClr val="003946"/>
                </a:solidFill>
                <a:latin typeface="Arial" panose="020B0604020202020204" pitchFamily="34" charset="0"/>
              </a:rPr>
              <a:pPr/>
              <a:t>‹#›</a:t>
            </a:fld>
            <a:endParaRPr lang="en-US" sz="933" b="0" i="0">
              <a:solidFill>
                <a:srgbClr val="003946"/>
              </a:solidFill>
              <a:latin typeface="Arial" panose="020B0604020202020204" pitchFamily="34" charset="0"/>
            </a:endParaRPr>
          </a:p>
        </p:txBody>
      </p:sp>
      <p:pic>
        <p:nvPicPr>
          <p:cNvPr id="2" name="Picture 1">
            <a:extLst>
              <a:ext uri="{FF2B5EF4-FFF2-40B4-BE49-F238E27FC236}">
                <a16:creationId xmlns:a16="http://schemas.microsoft.com/office/drawing/2014/main" id="{28A91378-85A3-C7F2-959C-F95ABD00C5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046464" y="6588093"/>
            <a:ext cx="2946400" cy="186267"/>
          </a:xfrm>
          <a:prstGeom prst="rect">
            <a:avLst/>
          </a:prstGeom>
        </p:spPr>
      </p:pic>
      <p:sp>
        <p:nvSpPr>
          <p:cNvPr id="4" name="Footer Placeholder 7">
            <a:extLst>
              <a:ext uri="{FF2B5EF4-FFF2-40B4-BE49-F238E27FC236}">
                <a16:creationId xmlns:a16="http://schemas.microsoft.com/office/drawing/2014/main" id="{A38D324E-DE92-2FB3-F994-A6A2F343211B}"/>
              </a:ext>
            </a:extLst>
          </p:cNvPr>
          <p:cNvSpPr>
            <a:spLocks noGrp="1"/>
          </p:cNvSpPr>
          <p:nvPr>
            <p:ph type="ftr" sz="quarter" idx="3"/>
          </p:nvPr>
        </p:nvSpPr>
        <p:spPr>
          <a:xfrm>
            <a:off x="609600" y="6608064"/>
            <a:ext cx="4876800" cy="186624"/>
          </a:xfrm>
          <a:prstGeom prst="rect">
            <a:avLst/>
          </a:prstGeom>
        </p:spPr>
        <p:txBody>
          <a:bodyPr wrap="none" lIns="0" tIns="0" rIns="0" bIns="0" anchor="t" anchorCtr="0">
            <a:noAutofit/>
          </a:bodyPr>
          <a:lstStyle>
            <a:lvl1pPr algn="r">
              <a:defRPr sz="933" b="0" i="0" spc="40" baseline="0">
                <a:solidFill>
                  <a:schemeClr val="tx2"/>
                </a:solidFill>
                <a:latin typeface="Arial" panose="020B0604020202020204" pitchFamily="34" charset="0"/>
              </a:defRPr>
            </a:lvl1pPr>
          </a:lstStyle>
          <a:p>
            <a:pPr algn="l"/>
            <a:r>
              <a:rPr lang="en-US"/>
              <a:t>INTERNAL USE ONLY – OR – Presentation Title: Section Name</a:t>
            </a:r>
          </a:p>
        </p:txBody>
      </p:sp>
      <p:sp>
        <p:nvSpPr>
          <p:cNvPr id="3" name="Title 1">
            <a:extLst>
              <a:ext uri="{FF2B5EF4-FFF2-40B4-BE49-F238E27FC236}">
                <a16:creationId xmlns:a16="http://schemas.microsoft.com/office/drawing/2014/main" id="{24832EED-E8A1-C186-043C-90989C83C35E}"/>
              </a:ext>
            </a:extLst>
          </p:cNvPr>
          <p:cNvSpPr>
            <a:spLocks noGrp="1"/>
          </p:cNvSpPr>
          <p:nvPr>
            <p:ph type="ctrTitle"/>
          </p:nvPr>
        </p:nvSpPr>
        <p:spPr>
          <a:xfrm>
            <a:off x="609600" y="609600"/>
            <a:ext cx="5608320" cy="2438400"/>
          </a:xfrm>
        </p:spPr>
        <p:txBody>
          <a:bodyPr tIns="0" bIns="0" anchor="b" anchorCtr="0"/>
          <a:lstStyle>
            <a:lvl1pPr algn="l">
              <a:lnSpc>
                <a:spcPct val="90000"/>
              </a:lnSpc>
              <a:defRPr sz="4267">
                <a:solidFill>
                  <a:srgbClr val="003946"/>
                </a:solidFill>
              </a:defRPr>
            </a:lvl1pPr>
          </a:lstStyle>
          <a:p>
            <a:r>
              <a:rPr lang="en-US"/>
              <a:t>Click to edit Master title style</a:t>
            </a:r>
          </a:p>
        </p:txBody>
      </p:sp>
      <p:sp>
        <p:nvSpPr>
          <p:cNvPr id="5" name="Text Placeholder 11">
            <a:extLst>
              <a:ext uri="{FF2B5EF4-FFF2-40B4-BE49-F238E27FC236}">
                <a16:creationId xmlns:a16="http://schemas.microsoft.com/office/drawing/2014/main" id="{614E5EF3-4A97-E5E5-AC6F-58204A7FFBBB}"/>
              </a:ext>
            </a:extLst>
          </p:cNvPr>
          <p:cNvSpPr>
            <a:spLocks noGrp="1"/>
          </p:cNvSpPr>
          <p:nvPr>
            <p:ph type="body" sz="quarter" idx="10"/>
          </p:nvPr>
        </p:nvSpPr>
        <p:spPr>
          <a:xfrm>
            <a:off x="609600" y="3352800"/>
            <a:ext cx="5608320" cy="1609344"/>
          </a:xfrm>
        </p:spPr>
        <p:txBody>
          <a:bodyPr lIns="0" rIns="0" bIns="0">
            <a:normAutofit/>
          </a:bodyPr>
          <a:lstStyle>
            <a:lvl1pPr marL="0" indent="0">
              <a:buFontTx/>
              <a:buNone/>
              <a:defRPr sz="2133" b="0" i="0">
                <a:solidFill>
                  <a:schemeClr val="tx1"/>
                </a:solidFill>
                <a:latin typeface="+mn-lt"/>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a:t>Click to edit Master text styles</a:t>
            </a:r>
          </a:p>
        </p:txBody>
      </p:sp>
    </p:spTree>
    <p:extLst>
      <p:ext uri="{BB962C8B-B14F-4D97-AF65-F5344CB8AC3E}">
        <p14:creationId xmlns:p14="http://schemas.microsoft.com/office/powerpoint/2010/main" val="383353911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Section Divider">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4800" y="2372498"/>
            <a:ext cx="1996760" cy="966573"/>
          </a:xfrm>
          <a:prstGeom prst="rect">
            <a:avLst/>
          </a:prstGeom>
        </p:spPr>
        <p:txBody>
          <a:bodyPr anchor="b">
            <a:normAutofit/>
          </a:bodyPr>
          <a:lstStyle>
            <a:lvl1pPr>
              <a:defRPr sz="6400" b="0">
                <a:solidFill>
                  <a:srgbClr val="003946"/>
                </a:solidFill>
              </a:defRPr>
            </a:lvl1pPr>
          </a:lstStyle>
          <a:p>
            <a:r>
              <a:rPr lang="en-US"/>
              <a:t>01.</a:t>
            </a:r>
          </a:p>
        </p:txBody>
      </p:sp>
      <p:sp>
        <p:nvSpPr>
          <p:cNvPr id="3" name="Text Placeholder 2"/>
          <p:cNvSpPr>
            <a:spLocks noGrp="1"/>
          </p:cNvSpPr>
          <p:nvPr>
            <p:ph type="body" idx="1" hasCustomPrompt="1"/>
          </p:nvPr>
        </p:nvSpPr>
        <p:spPr>
          <a:xfrm>
            <a:off x="304800" y="3518931"/>
            <a:ext cx="5665811" cy="1248032"/>
          </a:xfrm>
          <a:prstGeom prst="rect">
            <a:avLst/>
          </a:prstGeom>
        </p:spPr>
        <p:txBody>
          <a:bodyPr>
            <a:noAutofit/>
          </a:bodyPr>
          <a:lstStyle>
            <a:lvl1pPr marL="0" indent="0">
              <a:lnSpc>
                <a:spcPct val="90000"/>
              </a:lnSpc>
              <a:spcBef>
                <a:spcPts val="0"/>
              </a:spcBef>
              <a:buNone/>
              <a:defRPr sz="3733" b="0" i="0">
                <a:solidFill>
                  <a:srgbClr val="003946"/>
                </a:solidFill>
                <a:latin typeface="Georgia" panose="02040502050405020303" pitchFamily="18"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Section title goes here.</a:t>
            </a:r>
          </a:p>
        </p:txBody>
      </p:sp>
      <p:sp>
        <p:nvSpPr>
          <p:cNvPr id="12" name="Text Placeholder 26">
            <a:extLst>
              <a:ext uri="{FF2B5EF4-FFF2-40B4-BE49-F238E27FC236}">
                <a16:creationId xmlns:a16="http://schemas.microsoft.com/office/drawing/2014/main" id="{D04805F5-7E8C-D806-3F0A-79377EA8A2FF}"/>
              </a:ext>
            </a:extLst>
          </p:cNvPr>
          <p:cNvSpPr>
            <a:spLocks noGrp="1"/>
          </p:cNvSpPr>
          <p:nvPr>
            <p:ph type="body" sz="quarter" idx="25" hasCustomPrompt="1"/>
          </p:nvPr>
        </p:nvSpPr>
        <p:spPr>
          <a:xfrm>
            <a:off x="304800" y="5023328"/>
            <a:ext cx="5665811" cy="1038168"/>
          </a:xfrm>
          <a:prstGeom prst="rect">
            <a:avLst/>
          </a:prstGeom>
        </p:spPr>
        <p:txBody>
          <a:bodyPr wrap="none">
            <a:noAutofit/>
          </a:bodyPr>
          <a:lstStyle>
            <a:lvl1pPr marL="0" indent="0">
              <a:lnSpc>
                <a:spcPct val="100000"/>
              </a:lnSpc>
              <a:spcBef>
                <a:spcPts val="500"/>
              </a:spcBef>
              <a:spcAft>
                <a:spcPts val="0"/>
              </a:spcAft>
              <a:buNone/>
              <a:defRPr sz="1333" b="0" i="0">
                <a:solidFill>
                  <a:schemeClr val="tx1"/>
                </a:solidFill>
                <a:latin typeface="Arial" panose="020B0604020202020204" pitchFamily="34" charset="0"/>
              </a:defRPr>
            </a:lvl1pPr>
            <a:lvl2pPr marL="457189" indent="0">
              <a:buNone/>
              <a:defRPr sz="1067"/>
            </a:lvl2pPr>
            <a:lvl3pPr marL="914377" indent="0">
              <a:buNone/>
              <a:defRPr sz="933"/>
            </a:lvl3pPr>
            <a:lvl4pPr marL="1371566" indent="0">
              <a:buNone/>
              <a:defRPr sz="800"/>
            </a:lvl4pPr>
            <a:lvl5pPr marL="1828754" indent="0">
              <a:buNone/>
              <a:defRPr sz="800"/>
            </a:lvl5pPr>
          </a:lstStyle>
          <a:p>
            <a:pPr lvl="0"/>
            <a:r>
              <a:rPr lang="en-US"/>
              <a:t>Subsection</a:t>
            </a:r>
          </a:p>
          <a:p>
            <a:pPr lvl="0"/>
            <a:r>
              <a:rPr lang="en-US"/>
              <a:t>Subsection</a:t>
            </a:r>
          </a:p>
          <a:p>
            <a:pPr lvl="0"/>
            <a:r>
              <a:rPr lang="en-US"/>
              <a:t>Subsection</a:t>
            </a:r>
          </a:p>
          <a:p>
            <a:pPr lvl="0"/>
            <a:r>
              <a:rPr lang="en-US"/>
              <a:t>Subsection</a:t>
            </a:r>
          </a:p>
          <a:p>
            <a:pPr lvl="0"/>
            <a:endParaRPr lang="en-US"/>
          </a:p>
        </p:txBody>
      </p:sp>
      <p:sp>
        <p:nvSpPr>
          <p:cNvPr id="7" name="Slide Number Placeholder 5">
            <a:extLst>
              <a:ext uri="{FF2B5EF4-FFF2-40B4-BE49-F238E27FC236}">
                <a16:creationId xmlns:a16="http://schemas.microsoft.com/office/drawing/2014/main" id="{D788B6E6-8AE0-2A15-FA50-35422F30EA8A}"/>
              </a:ext>
            </a:extLst>
          </p:cNvPr>
          <p:cNvSpPr txBox="1">
            <a:spLocks/>
          </p:cNvSpPr>
          <p:nvPr userDrawn="1"/>
        </p:nvSpPr>
        <p:spPr>
          <a:xfrm>
            <a:off x="287867" y="6589241"/>
            <a:ext cx="352828" cy="187367"/>
          </a:xfrm>
          <a:prstGeom prst="rect">
            <a:avLst/>
          </a:prstGeom>
        </p:spPr>
        <p:txBody>
          <a:bodyPr vert="horz" lIns="0" tIns="0" rIns="0" bIns="0" rtlCol="0" anchor="ct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FA635D2-B142-BE49-AECA-6169441F1F99}" type="slidenum">
              <a:rPr lang="en-US" sz="1067" b="0" i="0" smtClean="0">
                <a:solidFill>
                  <a:srgbClr val="003946"/>
                </a:solidFill>
                <a:latin typeface="Arial" panose="020B0604020202020204" pitchFamily="34" charset="0"/>
              </a:rPr>
              <a:pPr/>
              <a:t>‹#›</a:t>
            </a:fld>
            <a:endParaRPr lang="en-US" sz="933" b="0" i="0">
              <a:solidFill>
                <a:srgbClr val="003946"/>
              </a:solidFill>
              <a:latin typeface="Arial" panose="020B0604020202020204" pitchFamily="34" charset="0"/>
            </a:endParaRPr>
          </a:p>
        </p:txBody>
      </p:sp>
      <p:sp>
        <p:nvSpPr>
          <p:cNvPr id="10" name="Text Placeholder 13">
            <a:extLst>
              <a:ext uri="{FF2B5EF4-FFF2-40B4-BE49-F238E27FC236}">
                <a16:creationId xmlns:a16="http://schemas.microsoft.com/office/drawing/2014/main" id="{BAF1D12C-A320-FA12-647F-11524E8E22EA}"/>
              </a:ext>
            </a:extLst>
          </p:cNvPr>
          <p:cNvSpPr>
            <a:spLocks noGrp="1"/>
          </p:cNvSpPr>
          <p:nvPr>
            <p:ph type="body" sz="quarter" idx="26"/>
          </p:nvPr>
        </p:nvSpPr>
        <p:spPr>
          <a:xfrm>
            <a:off x="6238323" y="3518931"/>
            <a:ext cx="5665811" cy="2542565"/>
          </a:xfrm>
          <a:prstGeom prst="rect">
            <a:avLst/>
          </a:prstGeom>
        </p:spPr>
        <p:txBody>
          <a:bodyPr>
            <a:noAutofit/>
          </a:bodyPr>
          <a:lstStyle>
            <a:lvl1pPr marL="0" indent="0">
              <a:lnSpc>
                <a:spcPct val="100000"/>
              </a:lnSpc>
              <a:buNone/>
              <a:defRPr sz="1600" b="0" i="0">
                <a:solidFill>
                  <a:schemeClr val="tx1"/>
                </a:solidFill>
                <a:latin typeface="Arial" panose="020B0604020202020204" pitchFamily="34" charset="0"/>
              </a:defRPr>
            </a:lvl1pPr>
            <a:lvl2pPr marL="304792" indent="0">
              <a:lnSpc>
                <a:spcPct val="100000"/>
              </a:lnSpc>
              <a:buNone/>
              <a:defRPr sz="1600" b="0" i="0">
                <a:solidFill>
                  <a:schemeClr val="tx1"/>
                </a:solidFill>
                <a:latin typeface="Arial" panose="020B0604020202020204" pitchFamily="34" charset="0"/>
              </a:defRPr>
            </a:lvl2pPr>
            <a:lvl3pPr marL="609585" indent="0">
              <a:lnSpc>
                <a:spcPct val="100000"/>
              </a:lnSpc>
              <a:buNone/>
              <a:defRPr sz="1600" b="0" i="0">
                <a:solidFill>
                  <a:schemeClr val="tx1"/>
                </a:solidFill>
                <a:latin typeface="Arial" panose="020B0604020202020204" pitchFamily="34" charset="0"/>
              </a:defRPr>
            </a:lvl3pPr>
            <a:lvl4pPr marL="914377" indent="0">
              <a:lnSpc>
                <a:spcPct val="100000"/>
              </a:lnSpc>
              <a:buNone/>
              <a:defRPr sz="1600" b="0" i="0">
                <a:solidFill>
                  <a:schemeClr val="tx1"/>
                </a:solidFill>
                <a:latin typeface="Arial" panose="020B0604020202020204" pitchFamily="34" charset="0"/>
              </a:defRPr>
            </a:lvl4pPr>
            <a:lvl5pPr marL="1219170" indent="0">
              <a:lnSpc>
                <a:spcPct val="100000"/>
              </a:lnSpc>
              <a:buNone/>
              <a:defRPr sz="1600" b="0" i="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B01F1749-0837-FCF6-0532-BA42E894D6B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046464" y="6588626"/>
            <a:ext cx="2946400" cy="185201"/>
          </a:xfrm>
          <a:prstGeom prst="rect">
            <a:avLst/>
          </a:prstGeom>
        </p:spPr>
      </p:pic>
      <p:sp>
        <p:nvSpPr>
          <p:cNvPr id="9" name="Footer Placeholder 7">
            <a:extLst>
              <a:ext uri="{FF2B5EF4-FFF2-40B4-BE49-F238E27FC236}">
                <a16:creationId xmlns:a16="http://schemas.microsoft.com/office/drawing/2014/main" id="{4CB12179-2CDF-EB05-27CB-9A0CAAFF0AF9}"/>
              </a:ext>
            </a:extLst>
          </p:cNvPr>
          <p:cNvSpPr>
            <a:spLocks noGrp="1"/>
          </p:cNvSpPr>
          <p:nvPr>
            <p:ph type="ftr" sz="quarter" idx="3"/>
          </p:nvPr>
        </p:nvSpPr>
        <p:spPr>
          <a:xfrm>
            <a:off x="609600" y="6608064"/>
            <a:ext cx="4876800" cy="186624"/>
          </a:xfrm>
          <a:prstGeom prst="rect">
            <a:avLst/>
          </a:prstGeom>
        </p:spPr>
        <p:txBody>
          <a:bodyPr wrap="none" lIns="0" tIns="0" rIns="0" bIns="0" anchor="t" anchorCtr="0">
            <a:noAutofit/>
          </a:bodyPr>
          <a:lstStyle>
            <a:lvl1pPr algn="l">
              <a:defRPr sz="933" b="0" i="0" spc="40" baseline="0">
                <a:solidFill>
                  <a:schemeClr val="tx2"/>
                </a:solidFill>
                <a:latin typeface="Arial" panose="020B0604020202020204" pitchFamily="34" charset="0"/>
              </a:defRPr>
            </a:lvl1pPr>
          </a:lstStyle>
          <a:p>
            <a:r>
              <a:rPr lang="en-US"/>
              <a:t>INTERNAL USE ONLY – OR – Presentation Title: Section Name</a:t>
            </a:r>
          </a:p>
        </p:txBody>
      </p:sp>
    </p:spTree>
    <p:extLst>
      <p:ext uri="{BB962C8B-B14F-4D97-AF65-F5344CB8AC3E}">
        <p14:creationId xmlns:p14="http://schemas.microsoft.com/office/powerpoint/2010/main" val="302479417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Section Divider Medium Grey">
    <p:bg>
      <p:bgPr>
        <a:solidFill>
          <a:schemeClr val="accent3"/>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09615" y="3518931"/>
            <a:ext cx="5678567" cy="1248032"/>
          </a:xfrm>
          <a:prstGeom prst="rect">
            <a:avLst/>
          </a:prstGeom>
        </p:spPr>
        <p:txBody>
          <a:bodyPr>
            <a:noAutofit/>
          </a:bodyPr>
          <a:lstStyle>
            <a:lvl1pPr marL="0" indent="0">
              <a:lnSpc>
                <a:spcPct val="90000"/>
              </a:lnSpc>
              <a:spcBef>
                <a:spcPts val="0"/>
              </a:spcBef>
              <a:buNone/>
              <a:defRPr sz="3733" b="0" i="0">
                <a:solidFill>
                  <a:srgbClr val="003946"/>
                </a:solidFill>
                <a:latin typeface="Georgia" panose="02040502050405020303" pitchFamily="18"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Subsection title goes here.</a:t>
            </a:r>
          </a:p>
        </p:txBody>
      </p:sp>
      <p:sp>
        <p:nvSpPr>
          <p:cNvPr id="10" name="Text Placeholder 9">
            <a:extLst>
              <a:ext uri="{FF2B5EF4-FFF2-40B4-BE49-F238E27FC236}">
                <a16:creationId xmlns:a16="http://schemas.microsoft.com/office/drawing/2014/main" id="{44D439A0-A9B0-861F-CEF2-DA751F9DC457}"/>
              </a:ext>
            </a:extLst>
          </p:cNvPr>
          <p:cNvSpPr>
            <a:spLocks noGrp="1"/>
          </p:cNvSpPr>
          <p:nvPr>
            <p:ph type="body" sz="quarter" idx="27" hasCustomPrompt="1"/>
          </p:nvPr>
        </p:nvSpPr>
        <p:spPr>
          <a:xfrm>
            <a:off x="304801" y="3034289"/>
            <a:ext cx="5678567" cy="332316"/>
          </a:xfrm>
          <a:prstGeom prst="rect">
            <a:avLst/>
          </a:prstGeom>
        </p:spPr>
        <p:txBody>
          <a:bodyPr anchor="b" anchorCtr="0">
            <a:noAutofit/>
          </a:bodyPr>
          <a:lstStyle>
            <a:lvl1pPr marL="0" indent="0">
              <a:buNone/>
              <a:defRPr sz="1200" b="0" i="0">
                <a:solidFill>
                  <a:srgbClr val="003946"/>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a:t>&lt;##&gt;. SECTION TITLE GOES HERE</a:t>
            </a:r>
          </a:p>
        </p:txBody>
      </p:sp>
      <p:sp>
        <p:nvSpPr>
          <p:cNvPr id="4" name="Slide Number Placeholder 5">
            <a:extLst>
              <a:ext uri="{FF2B5EF4-FFF2-40B4-BE49-F238E27FC236}">
                <a16:creationId xmlns:a16="http://schemas.microsoft.com/office/drawing/2014/main" id="{BB7D9EA0-3BFE-9242-9A09-850906DAFFF0}"/>
              </a:ext>
            </a:extLst>
          </p:cNvPr>
          <p:cNvSpPr txBox="1">
            <a:spLocks/>
          </p:cNvSpPr>
          <p:nvPr userDrawn="1"/>
        </p:nvSpPr>
        <p:spPr>
          <a:xfrm>
            <a:off x="287867" y="6589241"/>
            <a:ext cx="352828" cy="187367"/>
          </a:xfrm>
          <a:prstGeom prst="rect">
            <a:avLst/>
          </a:prstGeom>
        </p:spPr>
        <p:txBody>
          <a:bodyPr vert="horz" lIns="0" tIns="0" rIns="0" bIns="0" rtlCol="0" anchor="ct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FA635D2-B142-BE49-AECA-6169441F1F99}" type="slidenum">
              <a:rPr lang="en-US" sz="1067" b="0" i="0" smtClean="0">
                <a:solidFill>
                  <a:srgbClr val="003946"/>
                </a:solidFill>
                <a:latin typeface="Arial" panose="020B0604020202020204" pitchFamily="34" charset="0"/>
              </a:rPr>
              <a:pPr/>
              <a:t>‹#›</a:t>
            </a:fld>
            <a:endParaRPr lang="en-US" sz="800" b="0" i="0">
              <a:solidFill>
                <a:srgbClr val="003946"/>
              </a:solidFill>
              <a:latin typeface="Arial" panose="020B0604020202020204" pitchFamily="34" charset="0"/>
            </a:endParaRPr>
          </a:p>
        </p:txBody>
      </p:sp>
      <p:sp>
        <p:nvSpPr>
          <p:cNvPr id="6" name="Text Placeholder 13">
            <a:extLst>
              <a:ext uri="{FF2B5EF4-FFF2-40B4-BE49-F238E27FC236}">
                <a16:creationId xmlns:a16="http://schemas.microsoft.com/office/drawing/2014/main" id="{0E6C55C1-F6DD-B0E9-F712-3731CD14E5DB}"/>
              </a:ext>
            </a:extLst>
          </p:cNvPr>
          <p:cNvSpPr>
            <a:spLocks noGrp="1"/>
          </p:cNvSpPr>
          <p:nvPr>
            <p:ph type="body" sz="quarter" idx="26"/>
          </p:nvPr>
        </p:nvSpPr>
        <p:spPr>
          <a:xfrm>
            <a:off x="304800" y="4930888"/>
            <a:ext cx="5666571" cy="1411000"/>
          </a:xfrm>
          <a:prstGeom prst="rect">
            <a:avLst/>
          </a:prstGeom>
        </p:spPr>
        <p:txBody>
          <a:bodyPr>
            <a:noAutofit/>
          </a:bodyPr>
          <a:lstStyle>
            <a:lvl1pPr marL="0" indent="0">
              <a:lnSpc>
                <a:spcPct val="100000"/>
              </a:lnSpc>
              <a:buNone/>
              <a:defRPr sz="1333" b="0" i="0">
                <a:solidFill>
                  <a:schemeClr val="tx1"/>
                </a:solidFill>
                <a:latin typeface="Arial" panose="020B0604020202020204" pitchFamily="34" charset="0"/>
              </a:defRPr>
            </a:lvl1pPr>
            <a:lvl2pPr marL="243834" indent="0">
              <a:lnSpc>
                <a:spcPct val="100000"/>
              </a:lnSpc>
              <a:buNone/>
              <a:defRPr sz="1333" b="0" i="0">
                <a:solidFill>
                  <a:schemeClr val="tx1"/>
                </a:solidFill>
                <a:latin typeface="Arial" panose="020B0604020202020204" pitchFamily="34" charset="0"/>
              </a:defRPr>
            </a:lvl2pPr>
            <a:lvl3pPr marL="487668" indent="0">
              <a:lnSpc>
                <a:spcPct val="100000"/>
              </a:lnSpc>
              <a:buNone/>
              <a:defRPr sz="1333" b="0" i="0">
                <a:solidFill>
                  <a:schemeClr val="tx1"/>
                </a:solidFill>
                <a:latin typeface="Arial" panose="020B0604020202020204" pitchFamily="34" charset="0"/>
              </a:defRPr>
            </a:lvl3pPr>
            <a:lvl4pPr marL="731502" indent="0">
              <a:lnSpc>
                <a:spcPct val="100000"/>
              </a:lnSpc>
              <a:buNone/>
              <a:defRPr sz="1333" b="0" i="0">
                <a:solidFill>
                  <a:schemeClr val="tx1"/>
                </a:solidFill>
                <a:latin typeface="Arial" panose="020B0604020202020204" pitchFamily="34" charset="0"/>
              </a:defRPr>
            </a:lvl4pPr>
            <a:lvl5pPr marL="975336" indent="0">
              <a:lnSpc>
                <a:spcPct val="100000"/>
              </a:lnSpc>
              <a:buNone/>
              <a:defRPr sz="1333" b="0" i="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44335AD7-8686-AA2F-9E81-D9020D91591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046464" y="6588625"/>
            <a:ext cx="2946384" cy="185200"/>
          </a:xfrm>
          <a:prstGeom prst="rect">
            <a:avLst/>
          </a:prstGeom>
        </p:spPr>
      </p:pic>
      <p:sp>
        <p:nvSpPr>
          <p:cNvPr id="7" name="Footer Placeholder 7">
            <a:extLst>
              <a:ext uri="{FF2B5EF4-FFF2-40B4-BE49-F238E27FC236}">
                <a16:creationId xmlns:a16="http://schemas.microsoft.com/office/drawing/2014/main" id="{E87220B5-972A-13F3-6399-4B842F78CD07}"/>
              </a:ext>
            </a:extLst>
          </p:cNvPr>
          <p:cNvSpPr>
            <a:spLocks noGrp="1"/>
          </p:cNvSpPr>
          <p:nvPr>
            <p:ph type="ftr" sz="quarter" idx="3"/>
          </p:nvPr>
        </p:nvSpPr>
        <p:spPr>
          <a:xfrm>
            <a:off x="609600" y="6608064"/>
            <a:ext cx="4876800" cy="186624"/>
          </a:xfrm>
          <a:prstGeom prst="rect">
            <a:avLst/>
          </a:prstGeom>
        </p:spPr>
        <p:txBody>
          <a:bodyPr wrap="none" lIns="0" tIns="0" rIns="0" bIns="0" anchor="t" anchorCtr="0">
            <a:noAutofit/>
          </a:bodyPr>
          <a:lstStyle>
            <a:lvl1pPr algn="r">
              <a:defRPr sz="933" b="0" i="0" spc="40" baseline="0">
                <a:solidFill>
                  <a:schemeClr val="tx2"/>
                </a:solidFill>
                <a:latin typeface="Arial" panose="020B0604020202020204" pitchFamily="34" charset="0"/>
              </a:defRPr>
            </a:lvl1pPr>
          </a:lstStyle>
          <a:p>
            <a:pPr algn="l"/>
            <a:r>
              <a:rPr lang="en-US"/>
              <a:t>INTERNAL USE ONLY – OR – Presentation Title: Section Name</a:t>
            </a:r>
          </a:p>
        </p:txBody>
      </p:sp>
    </p:spTree>
    <p:extLst>
      <p:ext uri="{BB962C8B-B14F-4D97-AF65-F5344CB8AC3E}">
        <p14:creationId xmlns:p14="http://schemas.microsoft.com/office/powerpoint/2010/main" val="33140053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E1885-AB65-48C5-8226-70F9F46E19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C81350-3E7E-4C01-B794-AD8F5C9046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1A25BD-3493-4DFF-8F7E-49BFF02C3264}"/>
              </a:ext>
            </a:extLst>
          </p:cNvPr>
          <p:cNvSpPr>
            <a:spLocks noGrp="1"/>
          </p:cNvSpPr>
          <p:nvPr>
            <p:ph type="dt" sz="half" idx="10"/>
          </p:nvPr>
        </p:nvSpPr>
        <p:spPr/>
        <p:txBody>
          <a:bodyPr/>
          <a:lstStyle/>
          <a:p>
            <a:fld id="{A76EFCB1-510F-43EB-8F1C-E3706F26B4ED}" type="datetimeFigureOut">
              <a:rPr lang="en-US" smtClean="0"/>
              <a:t>9/25/2025</a:t>
            </a:fld>
            <a:endParaRPr lang="en-US"/>
          </a:p>
        </p:txBody>
      </p:sp>
      <p:sp>
        <p:nvSpPr>
          <p:cNvPr id="5" name="Footer Placeholder 4">
            <a:extLst>
              <a:ext uri="{FF2B5EF4-FFF2-40B4-BE49-F238E27FC236}">
                <a16:creationId xmlns:a16="http://schemas.microsoft.com/office/drawing/2014/main" id="{28F25821-C70E-46FD-8E53-B99C0A68CB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162D5D-10F8-45B4-9070-85D82A6C4D9E}"/>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104841681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Section Divider Warm Yellow">
    <p:bg>
      <p:bgPr>
        <a:solidFill>
          <a:schemeClr val="bg2"/>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09615" y="3518931"/>
            <a:ext cx="5678567" cy="1248032"/>
          </a:xfrm>
          <a:prstGeom prst="rect">
            <a:avLst/>
          </a:prstGeom>
        </p:spPr>
        <p:txBody>
          <a:bodyPr>
            <a:noAutofit/>
          </a:bodyPr>
          <a:lstStyle>
            <a:lvl1pPr marL="0" indent="0">
              <a:lnSpc>
                <a:spcPct val="90000"/>
              </a:lnSpc>
              <a:spcBef>
                <a:spcPts val="0"/>
              </a:spcBef>
              <a:buNone/>
              <a:defRPr sz="3733" b="0" i="0">
                <a:solidFill>
                  <a:srgbClr val="003946"/>
                </a:solidFill>
                <a:latin typeface="Georgia" panose="02040502050405020303" pitchFamily="18"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Subsection title goes here.</a:t>
            </a:r>
          </a:p>
        </p:txBody>
      </p:sp>
      <p:sp>
        <p:nvSpPr>
          <p:cNvPr id="10" name="Text Placeholder 9">
            <a:extLst>
              <a:ext uri="{FF2B5EF4-FFF2-40B4-BE49-F238E27FC236}">
                <a16:creationId xmlns:a16="http://schemas.microsoft.com/office/drawing/2014/main" id="{44D439A0-A9B0-861F-CEF2-DA751F9DC457}"/>
              </a:ext>
            </a:extLst>
          </p:cNvPr>
          <p:cNvSpPr>
            <a:spLocks noGrp="1"/>
          </p:cNvSpPr>
          <p:nvPr>
            <p:ph type="body" sz="quarter" idx="27" hasCustomPrompt="1"/>
          </p:nvPr>
        </p:nvSpPr>
        <p:spPr>
          <a:xfrm>
            <a:off x="304801" y="3034289"/>
            <a:ext cx="5678567" cy="332316"/>
          </a:xfrm>
          <a:prstGeom prst="rect">
            <a:avLst/>
          </a:prstGeom>
        </p:spPr>
        <p:txBody>
          <a:bodyPr anchor="b" anchorCtr="0">
            <a:noAutofit/>
          </a:bodyPr>
          <a:lstStyle>
            <a:lvl1pPr marL="0" indent="0">
              <a:buNone/>
              <a:defRPr sz="1200" b="0" i="0">
                <a:solidFill>
                  <a:srgbClr val="003946"/>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a:t>&lt;##&gt;. SECTION TITLE GOES HERE</a:t>
            </a:r>
          </a:p>
        </p:txBody>
      </p:sp>
      <p:sp>
        <p:nvSpPr>
          <p:cNvPr id="4" name="Slide Number Placeholder 5">
            <a:extLst>
              <a:ext uri="{FF2B5EF4-FFF2-40B4-BE49-F238E27FC236}">
                <a16:creationId xmlns:a16="http://schemas.microsoft.com/office/drawing/2014/main" id="{BBF5C4AE-EB35-6099-3D44-47D97EB7A4B0}"/>
              </a:ext>
            </a:extLst>
          </p:cNvPr>
          <p:cNvSpPr txBox="1">
            <a:spLocks/>
          </p:cNvSpPr>
          <p:nvPr userDrawn="1"/>
        </p:nvSpPr>
        <p:spPr>
          <a:xfrm>
            <a:off x="287867" y="6589241"/>
            <a:ext cx="352828" cy="187367"/>
          </a:xfrm>
          <a:prstGeom prst="rect">
            <a:avLst/>
          </a:prstGeom>
        </p:spPr>
        <p:txBody>
          <a:bodyPr vert="horz" lIns="0" tIns="0" rIns="0" bIns="0" rtlCol="0" anchor="ct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FA635D2-B142-BE49-AECA-6169441F1F99}" type="slidenum">
              <a:rPr lang="en-US" sz="1067" b="0" i="0" smtClean="0">
                <a:solidFill>
                  <a:srgbClr val="003946"/>
                </a:solidFill>
                <a:latin typeface="Arial" panose="020B0604020202020204" pitchFamily="34" charset="0"/>
              </a:rPr>
              <a:pPr/>
              <a:t>‹#›</a:t>
            </a:fld>
            <a:endParaRPr lang="en-US" sz="800" b="0" i="0">
              <a:solidFill>
                <a:srgbClr val="003946"/>
              </a:solidFill>
              <a:latin typeface="Arial" panose="020B0604020202020204" pitchFamily="34" charset="0"/>
            </a:endParaRPr>
          </a:p>
        </p:txBody>
      </p:sp>
      <p:sp>
        <p:nvSpPr>
          <p:cNvPr id="6" name="Text Placeholder 13">
            <a:extLst>
              <a:ext uri="{FF2B5EF4-FFF2-40B4-BE49-F238E27FC236}">
                <a16:creationId xmlns:a16="http://schemas.microsoft.com/office/drawing/2014/main" id="{8EA5A04A-1E26-F097-58A1-62BE68222067}"/>
              </a:ext>
            </a:extLst>
          </p:cNvPr>
          <p:cNvSpPr>
            <a:spLocks noGrp="1"/>
          </p:cNvSpPr>
          <p:nvPr>
            <p:ph type="body" sz="quarter" idx="26"/>
          </p:nvPr>
        </p:nvSpPr>
        <p:spPr>
          <a:xfrm>
            <a:off x="316992" y="4930888"/>
            <a:ext cx="5666571" cy="1411000"/>
          </a:xfrm>
          <a:prstGeom prst="rect">
            <a:avLst/>
          </a:prstGeom>
        </p:spPr>
        <p:txBody>
          <a:bodyPr>
            <a:noAutofit/>
          </a:bodyPr>
          <a:lstStyle>
            <a:lvl1pPr marL="0" indent="0">
              <a:lnSpc>
                <a:spcPct val="100000"/>
              </a:lnSpc>
              <a:buNone/>
              <a:defRPr sz="1333" b="0" i="0">
                <a:solidFill>
                  <a:schemeClr val="tx1"/>
                </a:solidFill>
                <a:latin typeface="Arial" panose="020B0604020202020204" pitchFamily="34" charset="0"/>
              </a:defRPr>
            </a:lvl1pPr>
            <a:lvl2pPr marL="243834" indent="0">
              <a:lnSpc>
                <a:spcPct val="100000"/>
              </a:lnSpc>
              <a:buNone/>
              <a:defRPr sz="1333" b="0" i="0">
                <a:solidFill>
                  <a:schemeClr val="tx1"/>
                </a:solidFill>
                <a:latin typeface="Arial" panose="020B0604020202020204" pitchFamily="34" charset="0"/>
              </a:defRPr>
            </a:lvl2pPr>
            <a:lvl3pPr marL="487668" indent="0">
              <a:lnSpc>
                <a:spcPct val="100000"/>
              </a:lnSpc>
              <a:buNone/>
              <a:defRPr sz="1333" b="0" i="0">
                <a:solidFill>
                  <a:schemeClr val="tx1"/>
                </a:solidFill>
                <a:latin typeface="Arial" panose="020B0604020202020204" pitchFamily="34" charset="0"/>
              </a:defRPr>
            </a:lvl3pPr>
            <a:lvl4pPr marL="731502" indent="0">
              <a:lnSpc>
                <a:spcPct val="100000"/>
              </a:lnSpc>
              <a:buNone/>
              <a:defRPr sz="1333" b="0" i="0">
                <a:solidFill>
                  <a:schemeClr val="tx1"/>
                </a:solidFill>
                <a:latin typeface="Arial" panose="020B0604020202020204" pitchFamily="34" charset="0"/>
              </a:defRPr>
            </a:lvl4pPr>
            <a:lvl5pPr marL="975336" indent="0">
              <a:lnSpc>
                <a:spcPct val="100000"/>
              </a:lnSpc>
              <a:buNone/>
              <a:defRPr sz="1333" b="0" i="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46379582-2294-77DE-FC08-AAB1F831E7C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046464" y="6588626"/>
            <a:ext cx="2946400" cy="185201"/>
          </a:xfrm>
          <a:prstGeom prst="rect">
            <a:avLst/>
          </a:prstGeom>
        </p:spPr>
      </p:pic>
      <p:sp>
        <p:nvSpPr>
          <p:cNvPr id="9" name="Footer Placeholder 7">
            <a:extLst>
              <a:ext uri="{FF2B5EF4-FFF2-40B4-BE49-F238E27FC236}">
                <a16:creationId xmlns:a16="http://schemas.microsoft.com/office/drawing/2014/main" id="{97121242-E268-9518-1CE6-516486079400}"/>
              </a:ext>
            </a:extLst>
          </p:cNvPr>
          <p:cNvSpPr>
            <a:spLocks noGrp="1"/>
          </p:cNvSpPr>
          <p:nvPr>
            <p:ph type="ftr" sz="quarter" idx="3"/>
          </p:nvPr>
        </p:nvSpPr>
        <p:spPr>
          <a:xfrm>
            <a:off x="609600" y="6608064"/>
            <a:ext cx="4876800" cy="186624"/>
          </a:xfrm>
          <a:prstGeom prst="rect">
            <a:avLst/>
          </a:prstGeom>
        </p:spPr>
        <p:txBody>
          <a:bodyPr wrap="none" lIns="0" tIns="0" rIns="0" bIns="0" anchor="t" anchorCtr="0">
            <a:noAutofit/>
          </a:bodyPr>
          <a:lstStyle>
            <a:lvl1pPr algn="l">
              <a:defRPr sz="933" b="0" i="0" spc="40" baseline="0">
                <a:solidFill>
                  <a:schemeClr val="tx2"/>
                </a:solidFill>
                <a:latin typeface="Arial" panose="020B0604020202020204" pitchFamily="34" charset="0"/>
              </a:defRPr>
            </a:lvl1pPr>
          </a:lstStyle>
          <a:p>
            <a:r>
              <a:rPr lang="en-US"/>
              <a:t>INTERNAL USE ONLY – OR – Presentation Title: Section Name</a:t>
            </a:r>
          </a:p>
        </p:txBody>
      </p:sp>
    </p:spTree>
    <p:extLst>
      <p:ext uri="{BB962C8B-B14F-4D97-AF65-F5344CB8AC3E}">
        <p14:creationId xmlns:p14="http://schemas.microsoft.com/office/powerpoint/2010/main" val="426229570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Section Divider Light Grey">
    <p:bg>
      <p:bgPr>
        <a:solidFill>
          <a:schemeClr val="accent2"/>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09615" y="3518931"/>
            <a:ext cx="5678567" cy="1248032"/>
          </a:xfrm>
          <a:prstGeom prst="rect">
            <a:avLst/>
          </a:prstGeom>
        </p:spPr>
        <p:txBody>
          <a:bodyPr>
            <a:noAutofit/>
          </a:bodyPr>
          <a:lstStyle>
            <a:lvl1pPr marL="0" indent="0">
              <a:lnSpc>
                <a:spcPct val="90000"/>
              </a:lnSpc>
              <a:spcBef>
                <a:spcPts val="0"/>
              </a:spcBef>
              <a:buNone/>
              <a:defRPr sz="3733" b="0" i="0">
                <a:solidFill>
                  <a:srgbClr val="003946"/>
                </a:solidFill>
                <a:latin typeface="Georgia" panose="02040502050405020303" pitchFamily="18"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Subsection title goes here.</a:t>
            </a:r>
          </a:p>
        </p:txBody>
      </p:sp>
      <p:sp>
        <p:nvSpPr>
          <p:cNvPr id="10" name="Text Placeholder 9">
            <a:extLst>
              <a:ext uri="{FF2B5EF4-FFF2-40B4-BE49-F238E27FC236}">
                <a16:creationId xmlns:a16="http://schemas.microsoft.com/office/drawing/2014/main" id="{44D439A0-A9B0-861F-CEF2-DA751F9DC457}"/>
              </a:ext>
            </a:extLst>
          </p:cNvPr>
          <p:cNvSpPr>
            <a:spLocks noGrp="1"/>
          </p:cNvSpPr>
          <p:nvPr>
            <p:ph type="body" sz="quarter" idx="27" hasCustomPrompt="1"/>
          </p:nvPr>
        </p:nvSpPr>
        <p:spPr>
          <a:xfrm>
            <a:off x="304801" y="3034289"/>
            <a:ext cx="5678567" cy="332316"/>
          </a:xfrm>
          <a:prstGeom prst="rect">
            <a:avLst/>
          </a:prstGeom>
        </p:spPr>
        <p:txBody>
          <a:bodyPr anchor="b" anchorCtr="0">
            <a:noAutofit/>
          </a:bodyPr>
          <a:lstStyle>
            <a:lvl1pPr marL="0" indent="0">
              <a:buNone/>
              <a:defRPr sz="1200" b="0" i="0">
                <a:solidFill>
                  <a:srgbClr val="003946"/>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a:t>&lt;##&gt;. SECTION TITLE GOES HERE</a:t>
            </a:r>
          </a:p>
        </p:txBody>
      </p:sp>
      <p:sp>
        <p:nvSpPr>
          <p:cNvPr id="4" name="Slide Number Placeholder 5">
            <a:extLst>
              <a:ext uri="{FF2B5EF4-FFF2-40B4-BE49-F238E27FC236}">
                <a16:creationId xmlns:a16="http://schemas.microsoft.com/office/drawing/2014/main" id="{1E001C16-088C-D7A2-95C1-F48DCFD68E96}"/>
              </a:ext>
            </a:extLst>
          </p:cNvPr>
          <p:cNvSpPr txBox="1">
            <a:spLocks/>
          </p:cNvSpPr>
          <p:nvPr userDrawn="1"/>
        </p:nvSpPr>
        <p:spPr>
          <a:xfrm>
            <a:off x="287867" y="6589241"/>
            <a:ext cx="352828" cy="187367"/>
          </a:xfrm>
          <a:prstGeom prst="rect">
            <a:avLst/>
          </a:prstGeom>
        </p:spPr>
        <p:txBody>
          <a:bodyPr vert="horz" lIns="0" tIns="0" rIns="0" bIns="0" rtlCol="0" anchor="ct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FA635D2-B142-BE49-AECA-6169441F1F99}" type="slidenum">
              <a:rPr lang="en-US" sz="1067" b="0" i="0" smtClean="0">
                <a:solidFill>
                  <a:srgbClr val="003946"/>
                </a:solidFill>
                <a:latin typeface="Arial" panose="020B0604020202020204" pitchFamily="34" charset="0"/>
              </a:rPr>
              <a:pPr/>
              <a:t>‹#›</a:t>
            </a:fld>
            <a:endParaRPr lang="en-US" sz="933" b="0" i="0">
              <a:solidFill>
                <a:srgbClr val="003946"/>
              </a:solidFill>
              <a:latin typeface="Arial" panose="020B0604020202020204" pitchFamily="34" charset="0"/>
            </a:endParaRPr>
          </a:p>
        </p:txBody>
      </p:sp>
      <p:sp>
        <p:nvSpPr>
          <p:cNvPr id="6" name="Text Placeholder 13">
            <a:extLst>
              <a:ext uri="{FF2B5EF4-FFF2-40B4-BE49-F238E27FC236}">
                <a16:creationId xmlns:a16="http://schemas.microsoft.com/office/drawing/2014/main" id="{E8CC17BE-5878-6F85-D465-032B69571475}"/>
              </a:ext>
            </a:extLst>
          </p:cNvPr>
          <p:cNvSpPr>
            <a:spLocks noGrp="1"/>
          </p:cNvSpPr>
          <p:nvPr>
            <p:ph type="body" sz="quarter" idx="26"/>
          </p:nvPr>
        </p:nvSpPr>
        <p:spPr>
          <a:xfrm>
            <a:off x="304800" y="4930888"/>
            <a:ext cx="5666571" cy="1411000"/>
          </a:xfrm>
          <a:prstGeom prst="rect">
            <a:avLst/>
          </a:prstGeom>
        </p:spPr>
        <p:txBody>
          <a:bodyPr>
            <a:noAutofit/>
          </a:bodyPr>
          <a:lstStyle>
            <a:lvl1pPr marL="0" indent="0">
              <a:lnSpc>
                <a:spcPct val="100000"/>
              </a:lnSpc>
              <a:buNone/>
              <a:defRPr sz="1333" b="0" i="0">
                <a:solidFill>
                  <a:schemeClr val="tx1"/>
                </a:solidFill>
                <a:latin typeface="Arial" panose="020B0604020202020204" pitchFamily="34" charset="0"/>
              </a:defRPr>
            </a:lvl1pPr>
            <a:lvl2pPr marL="243834" indent="0">
              <a:lnSpc>
                <a:spcPct val="100000"/>
              </a:lnSpc>
              <a:buNone/>
              <a:defRPr sz="1333" b="0" i="0">
                <a:solidFill>
                  <a:schemeClr val="tx1"/>
                </a:solidFill>
                <a:latin typeface="Arial" panose="020B0604020202020204" pitchFamily="34" charset="0"/>
              </a:defRPr>
            </a:lvl2pPr>
            <a:lvl3pPr marL="487668" indent="0">
              <a:lnSpc>
                <a:spcPct val="100000"/>
              </a:lnSpc>
              <a:buNone/>
              <a:defRPr sz="1333" b="0" i="0">
                <a:solidFill>
                  <a:schemeClr val="tx1"/>
                </a:solidFill>
                <a:latin typeface="Arial" panose="020B0604020202020204" pitchFamily="34" charset="0"/>
              </a:defRPr>
            </a:lvl3pPr>
            <a:lvl4pPr marL="731502" indent="0">
              <a:lnSpc>
                <a:spcPct val="100000"/>
              </a:lnSpc>
              <a:buNone/>
              <a:defRPr sz="1333" b="0" i="0">
                <a:solidFill>
                  <a:schemeClr val="tx1"/>
                </a:solidFill>
                <a:latin typeface="Arial" panose="020B0604020202020204" pitchFamily="34" charset="0"/>
              </a:defRPr>
            </a:lvl4pPr>
            <a:lvl5pPr marL="975336" indent="0">
              <a:lnSpc>
                <a:spcPct val="100000"/>
              </a:lnSpc>
              <a:buNone/>
              <a:defRPr sz="1333" b="0" i="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F9DA6BE1-904E-6D4B-965A-32A05926F07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046464" y="6588626"/>
            <a:ext cx="2946384" cy="185201"/>
          </a:xfrm>
          <a:prstGeom prst="rect">
            <a:avLst/>
          </a:prstGeom>
        </p:spPr>
      </p:pic>
      <p:sp>
        <p:nvSpPr>
          <p:cNvPr id="9" name="Footer Placeholder 7">
            <a:extLst>
              <a:ext uri="{FF2B5EF4-FFF2-40B4-BE49-F238E27FC236}">
                <a16:creationId xmlns:a16="http://schemas.microsoft.com/office/drawing/2014/main" id="{D43AD8B8-F5DC-D6AE-C3D5-9C8A9F9CB732}"/>
              </a:ext>
            </a:extLst>
          </p:cNvPr>
          <p:cNvSpPr>
            <a:spLocks noGrp="1"/>
          </p:cNvSpPr>
          <p:nvPr>
            <p:ph type="ftr" sz="quarter" idx="3"/>
          </p:nvPr>
        </p:nvSpPr>
        <p:spPr>
          <a:xfrm>
            <a:off x="609600" y="6608064"/>
            <a:ext cx="4876800" cy="186624"/>
          </a:xfrm>
          <a:prstGeom prst="rect">
            <a:avLst/>
          </a:prstGeom>
        </p:spPr>
        <p:txBody>
          <a:bodyPr wrap="none" lIns="0" tIns="0" rIns="0" bIns="0" anchor="t" anchorCtr="0">
            <a:noAutofit/>
          </a:bodyPr>
          <a:lstStyle>
            <a:lvl1pPr algn="l">
              <a:defRPr sz="933" b="0" i="0" spc="40" baseline="0">
                <a:solidFill>
                  <a:schemeClr val="tx2"/>
                </a:solidFill>
                <a:latin typeface="Arial" panose="020B0604020202020204" pitchFamily="34" charset="0"/>
              </a:defRPr>
            </a:lvl1pPr>
          </a:lstStyle>
          <a:p>
            <a:r>
              <a:rPr lang="en-US"/>
              <a:t>INTERNAL USE ONLY – OR – Presentation Title: Section Name</a:t>
            </a:r>
          </a:p>
        </p:txBody>
      </p:sp>
    </p:spTree>
    <p:extLst>
      <p:ext uri="{BB962C8B-B14F-4D97-AF65-F5344CB8AC3E}">
        <p14:creationId xmlns:p14="http://schemas.microsoft.com/office/powerpoint/2010/main" val="13533968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Content Slide Image One Column">
    <p:spTree>
      <p:nvGrpSpPr>
        <p:cNvPr id="1" name=""/>
        <p:cNvGrpSpPr/>
        <p:nvPr/>
      </p:nvGrpSpPr>
      <p:grpSpPr>
        <a:xfrm>
          <a:off x="0" y="0"/>
          <a:ext cx="0" cy="0"/>
          <a:chOff x="0" y="0"/>
          <a:chExt cx="0" cy="0"/>
        </a:xfrm>
      </p:grpSpPr>
      <p:sp>
        <p:nvSpPr>
          <p:cNvPr id="10" name="Picture Placeholder 42">
            <a:extLst>
              <a:ext uri="{FF2B5EF4-FFF2-40B4-BE49-F238E27FC236}">
                <a16:creationId xmlns:a16="http://schemas.microsoft.com/office/drawing/2014/main" id="{475CA766-0803-2CD7-140A-C6D1F4CDEC9A}"/>
              </a:ext>
            </a:extLst>
          </p:cNvPr>
          <p:cNvSpPr>
            <a:spLocks noGrp="1"/>
          </p:cNvSpPr>
          <p:nvPr>
            <p:ph type="pic" sz="quarter" idx="14" hasCustomPrompt="1"/>
          </p:nvPr>
        </p:nvSpPr>
        <p:spPr>
          <a:xfrm>
            <a:off x="304800" y="304800"/>
            <a:ext cx="5669280" cy="6242304"/>
          </a:xfrm>
          <a:prstGeom prst="rect">
            <a:avLst/>
          </a:prstGeom>
          <a:solidFill>
            <a:schemeClr val="bg2"/>
          </a:solidFill>
        </p:spPr>
        <p:txBody>
          <a:bodyPr anchor="ctr" anchorCtr="0">
            <a:normAutofit/>
          </a:bodyPr>
          <a:lstStyle>
            <a:lvl1pPr marL="0" indent="0" algn="ctr">
              <a:buNone/>
              <a:defRPr sz="1600" b="0" i="0">
                <a:latin typeface="Arial" panose="020B0604020202020204" pitchFamily="34" charset="0"/>
              </a:defRPr>
            </a:lvl1pPr>
          </a:lstStyle>
          <a:p>
            <a:r>
              <a:rPr lang="en-US"/>
              <a:t>CLICK TO INSERT PICTURE</a:t>
            </a:r>
          </a:p>
        </p:txBody>
      </p:sp>
      <p:sp>
        <p:nvSpPr>
          <p:cNvPr id="13" name="Text Placeholder 9">
            <a:extLst>
              <a:ext uri="{FF2B5EF4-FFF2-40B4-BE49-F238E27FC236}">
                <a16:creationId xmlns:a16="http://schemas.microsoft.com/office/drawing/2014/main" id="{4EBF9D06-F3D9-0C5E-52ED-0BF5DDB7C5E3}"/>
              </a:ext>
            </a:extLst>
          </p:cNvPr>
          <p:cNvSpPr>
            <a:spLocks noGrp="1"/>
          </p:cNvSpPr>
          <p:nvPr>
            <p:ph type="body" sz="quarter" idx="35" hasCustomPrompt="1"/>
          </p:nvPr>
        </p:nvSpPr>
        <p:spPr>
          <a:xfrm>
            <a:off x="6345838" y="3123191"/>
            <a:ext cx="5518157" cy="266699"/>
          </a:xfrm>
          <a:prstGeom prst="rect">
            <a:avLst/>
          </a:prstGeom>
        </p:spPr>
        <p:txBody>
          <a:bodyPr anchor="b" anchorCtr="0">
            <a:noAutofit/>
          </a:bodyPr>
          <a:lstStyle>
            <a:lvl1pPr marL="0" indent="0">
              <a:buNone/>
              <a:defRPr sz="1467" b="1" i="0">
                <a:solidFill>
                  <a:schemeClr val="tx2"/>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err="1"/>
              <a:t>Subheader</a:t>
            </a:r>
            <a:r>
              <a:rPr lang="en-US"/>
              <a:t> goes here.</a:t>
            </a:r>
          </a:p>
        </p:txBody>
      </p:sp>
      <p:sp>
        <p:nvSpPr>
          <p:cNvPr id="16" name="Text Placeholder 9">
            <a:extLst>
              <a:ext uri="{FF2B5EF4-FFF2-40B4-BE49-F238E27FC236}">
                <a16:creationId xmlns:a16="http://schemas.microsoft.com/office/drawing/2014/main" id="{A874CF84-747E-7589-CA7F-7DE9988FCF76}"/>
              </a:ext>
            </a:extLst>
          </p:cNvPr>
          <p:cNvSpPr>
            <a:spLocks noGrp="1"/>
          </p:cNvSpPr>
          <p:nvPr>
            <p:ph type="body" sz="quarter" idx="40" hasCustomPrompt="1"/>
          </p:nvPr>
        </p:nvSpPr>
        <p:spPr>
          <a:xfrm>
            <a:off x="6345836" y="3525597"/>
            <a:ext cx="5551208" cy="266699"/>
          </a:xfrm>
          <a:prstGeom prst="rect">
            <a:avLst/>
          </a:prstGeom>
        </p:spPr>
        <p:txBody>
          <a:bodyPr anchor="b" anchorCtr="0">
            <a:noAutofit/>
          </a:bodyPr>
          <a:lstStyle>
            <a:lvl1pPr marL="0" indent="0">
              <a:buNone/>
              <a:defRPr sz="1333" b="0" i="0">
                <a:solidFill>
                  <a:schemeClr val="tx2"/>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a:t>Recommended count: 350 characters.</a:t>
            </a:r>
          </a:p>
        </p:txBody>
      </p:sp>
      <p:sp>
        <p:nvSpPr>
          <p:cNvPr id="2" name="Text Placeholder 9">
            <a:extLst>
              <a:ext uri="{FF2B5EF4-FFF2-40B4-BE49-F238E27FC236}">
                <a16:creationId xmlns:a16="http://schemas.microsoft.com/office/drawing/2014/main" id="{E495CD0A-363B-1C73-7CD9-ACB163B10445}"/>
              </a:ext>
            </a:extLst>
          </p:cNvPr>
          <p:cNvSpPr>
            <a:spLocks noGrp="1"/>
          </p:cNvSpPr>
          <p:nvPr>
            <p:ph type="body" sz="quarter" idx="29" hasCustomPrompt="1"/>
          </p:nvPr>
        </p:nvSpPr>
        <p:spPr>
          <a:xfrm>
            <a:off x="6345838" y="1487424"/>
            <a:ext cx="5518157" cy="266699"/>
          </a:xfrm>
          <a:prstGeom prst="rect">
            <a:avLst/>
          </a:prstGeom>
        </p:spPr>
        <p:txBody>
          <a:bodyPr anchor="b" anchorCtr="0">
            <a:noAutofit/>
          </a:bodyPr>
          <a:lstStyle>
            <a:lvl1pPr marL="0" indent="0">
              <a:buNone/>
              <a:defRPr sz="1200" b="0" i="0">
                <a:solidFill>
                  <a:schemeClr val="tx2"/>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a:t>EYEBROW TEXT</a:t>
            </a:r>
          </a:p>
        </p:txBody>
      </p:sp>
      <p:sp>
        <p:nvSpPr>
          <p:cNvPr id="3" name="Text Placeholder 15">
            <a:extLst>
              <a:ext uri="{FF2B5EF4-FFF2-40B4-BE49-F238E27FC236}">
                <a16:creationId xmlns:a16="http://schemas.microsoft.com/office/drawing/2014/main" id="{B14A558D-2652-9586-15BD-60A531A9C264}"/>
              </a:ext>
            </a:extLst>
          </p:cNvPr>
          <p:cNvSpPr>
            <a:spLocks noGrp="1"/>
          </p:cNvSpPr>
          <p:nvPr>
            <p:ph type="body" sz="quarter" idx="33" hasCustomPrompt="1"/>
          </p:nvPr>
        </p:nvSpPr>
        <p:spPr>
          <a:xfrm>
            <a:off x="6345837" y="1889314"/>
            <a:ext cx="5551208" cy="960967"/>
          </a:xfrm>
          <a:prstGeom prst="rect">
            <a:avLst/>
          </a:prstGeom>
        </p:spPr>
        <p:txBody>
          <a:bodyPr anchor="t" anchorCtr="0">
            <a:noAutofit/>
          </a:bodyPr>
          <a:lstStyle>
            <a:lvl1pPr marL="0" indent="0">
              <a:lnSpc>
                <a:spcPct val="90000"/>
              </a:lnSpc>
              <a:buNone/>
              <a:defRPr sz="2667" b="0" i="0">
                <a:solidFill>
                  <a:schemeClr val="tx2"/>
                </a:solidFill>
                <a:latin typeface="Georgia" panose="02040502050405020303" pitchFamily="18" charset="0"/>
              </a:defRPr>
            </a:lvl1pPr>
            <a:lvl2pPr marL="457189" indent="0">
              <a:buNone/>
              <a:defRPr sz="1067">
                <a:solidFill>
                  <a:schemeClr val="tx1"/>
                </a:solidFill>
                <a:latin typeface="+mj-lt"/>
              </a:defRPr>
            </a:lvl2pPr>
            <a:lvl3pPr marL="914377" indent="0">
              <a:buNone/>
              <a:defRPr sz="1067">
                <a:solidFill>
                  <a:schemeClr val="tx1"/>
                </a:solidFill>
                <a:latin typeface="+mj-lt"/>
              </a:defRPr>
            </a:lvl3pPr>
            <a:lvl4pPr marL="1371566" indent="0">
              <a:buNone/>
              <a:defRPr sz="1067">
                <a:solidFill>
                  <a:schemeClr val="tx1"/>
                </a:solidFill>
                <a:latin typeface="+mj-lt"/>
              </a:defRPr>
            </a:lvl4pPr>
            <a:lvl5pPr marL="1828754" indent="0">
              <a:buNone/>
              <a:defRPr sz="1067">
                <a:solidFill>
                  <a:schemeClr val="tx1"/>
                </a:solidFill>
                <a:latin typeface="+mj-lt"/>
              </a:defRPr>
            </a:lvl5pPr>
          </a:lstStyle>
          <a:p>
            <a:pPr lvl="0"/>
            <a:r>
              <a:rPr lang="en-US" err="1"/>
              <a:t>Subheader</a:t>
            </a:r>
            <a:r>
              <a:rPr lang="en-US"/>
              <a:t> goes here.</a:t>
            </a:r>
          </a:p>
        </p:txBody>
      </p:sp>
      <p:sp>
        <p:nvSpPr>
          <p:cNvPr id="5" name="Slide Number Placeholder 5">
            <a:extLst>
              <a:ext uri="{FF2B5EF4-FFF2-40B4-BE49-F238E27FC236}">
                <a16:creationId xmlns:a16="http://schemas.microsoft.com/office/drawing/2014/main" id="{1EC40F2E-91DB-24EC-EB01-E324C007C88E}"/>
              </a:ext>
            </a:extLst>
          </p:cNvPr>
          <p:cNvSpPr txBox="1">
            <a:spLocks/>
          </p:cNvSpPr>
          <p:nvPr userDrawn="1"/>
        </p:nvSpPr>
        <p:spPr>
          <a:xfrm>
            <a:off x="287867" y="6589241"/>
            <a:ext cx="352828" cy="187367"/>
          </a:xfrm>
          <a:prstGeom prst="rect">
            <a:avLst/>
          </a:prstGeom>
        </p:spPr>
        <p:txBody>
          <a:bodyPr vert="horz" lIns="0" tIns="0" rIns="0" bIns="0" rtlCol="0" anchor="ct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FA635D2-B142-BE49-AECA-6169441F1F99}" type="slidenum">
              <a:rPr lang="en-US" sz="1067" b="0" i="0" smtClean="0">
                <a:solidFill>
                  <a:srgbClr val="003946"/>
                </a:solidFill>
                <a:latin typeface="Arial" panose="020B0604020202020204" pitchFamily="34" charset="0"/>
              </a:rPr>
              <a:pPr/>
              <a:t>‹#›</a:t>
            </a:fld>
            <a:endParaRPr lang="en-US" sz="933" b="0" i="0">
              <a:solidFill>
                <a:srgbClr val="003946"/>
              </a:solidFill>
              <a:latin typeface="Arial" panose="020B0604020202020204" pitchFamily="34" charset="0"/>
            </a:endParaRPr>
          </a:p>
        </p:txBody>
      </p:sp>
      <p:sp>
        <p:nvSpPr>
          <p:cNvPr id="7" name="Text Placeholder 13">
            <a:extLst>
              <a:ext uri="{FF2B5EF4-FFF2-40B4-BE49-F238E27FC236}">
                <a16:creationId xmlns:a16="http://schemas.microsoft.com/office/drawing/2014/main" id="{514B141D-CE26-1117-BD1D-878BAC380720}"/>
              </a:ext>
            </a:extLst>
          </p:cNvPr>
          <p:cNvSpPr>
            <a:spLocks noGrp="1"/>
          </p:cNvSpPr>
          <p:nvPr>
            <p:ph type="body" sz="quarter" idx="26"/>
          </p:nvPr>
        </p:nvSpPr>
        <p:spPr>
          <a:xfrm>
            <a:off x="6345836" y="4194345"/>
            <a:ext cx="5551208" cy="1652112"/>
          </a:xfrm>
          <a:prstGeom prst="rect">
            <a:avLst/>
          </a:prstGeom>
        </p:spPr>
        <p:txBody>
          <a:bodyPr>
            <a:noAutofit/>
          </a:bodyPr>
          <a:lstStyle>
            <a:lvl1pPr marL="0" indent="0">
              <a:lnSpc>
                <a:spcPct val="100000"/>
              </a:lnSpc>
              <a:buNone/>
              <a:defRPr sz="1333" b="0" i="0">
                <a:solidFill>
                  <a:schemeClr val="tx1"/>
                </a:solidFill>
                <a:latin typeface="Arial" panose="020B0604020202020204" pitchFamily="34" charset="0"/>
              </a:defRPr>
            </a:lvl1pPr>
            <a:lvl2pPr marL="243834" indent="0">
              <a:lnSpc>
                <a:spcPct val="100000"/>
              </a:lnSpc>
              <a:buNone/>
              <a:defRPr sz="1333" b="0" i="0">
                <a:solidFill>
                  <a:schemeClr val="tx1"/>
                </a:solidFill>
                <a:latin typeface="Arial" panose="020B0604020202020204" pitchFamily="34" charset="0"/>
              </a:defRPr>
            </a:lvl2pPr>
            <a:lvl3pPr marL="487668" indent="0">
              <a:lnSpc>
                <a:spcPct val="100000"/>
              </a:lnSpc>
              <a:buNone/>
              <a:defRPr sz="1333" b="0" i="0">
                <a:solidFill>
                  <a:schemeClr val="tx1"/>
                </a:solidFill>
                <a:latin typeface="Arial" panose="020B0604020202020204" pitchFamily="34" charset="0"/>
              </a:defRPr>
            </a:lvl3pPr>
            <a:lvl4pPr marL="731502" indent="0">
              <a:lnSpc>
                <a:spcPct val="100000"/>
              </a:lnSpc>
              <a:buNone/>
              <a:defRPr sz="1333" b="0" i="0">
                <a:solidFill>
                  <a:schemeClr val="tx1"/>
                </a:solidFill>
                <a:latin typeface="Arial" panose="020B0604020202020204" pitchFamily="34" charset="0"/>
              </a:defRPr>
            </a:lvl4pPr>
            <a:lvl5pPr marL="975336" indent="0">
              <a:lnSpc>
                <a:spcPct val="100000"/>
              </a:lnSpc>
              <a:buNone/>
              <a:defRPr sz="1333" b="0" i="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0D1CE983-9E3A-DD00-1D26-A50D02E440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046464" y="6588093"/>
            <a:ext cx="2946400" cy="186267"/>
          </a:xfrm>
          <a:prstGeom prst="rect">
            <a:avLst/>
          </a:prstGeom>
        </p:spPr>
      </p:pic>
      <p:sp>
        <p:nvSpPr>
          <p:cNvPr id="9" name="Footer Placeholder 7">
            <a:extLst>
              <a:ext uri="{FF2B5EF4-FFF2-40B4-BE49-F238E27FC236}">
                <a16:creationId xmlns:a16="http://schemas.microsoft.com/office/drawing/2014/main" id="{0EAC53F9-0DBB-2D5E-36D9-DA5A80B56224}"/>
              </a:ext>
            </a:extLst>
          </p:cNvPr>
          <p:cNvSpPr>
            <a:spLocks noGrp="1"/>
          </p:cNvSpPr>
          <p:nvPr>
            <p:ph type="ftr" sz="quarter" idx="3"/>
          </p:nvPr>
        </p:nvSpPr>
        <p:spPr>
          <a:xfrm>
            <a:off x="609600" y="6608064"/>
            <a:ext cx="4876800" cy="186624"/>
          </a:xfrm>
          <a:prstGeom prst="rect">
            <a:avLst/>
          </a:prstGeom>
        </p:spPr>
        <p:txBody>
          <a:bodyPr wrap="none" lIns="0" tIns="0" rIns="0" bIns="0" anchor="t" anchorCtr="0">
            <a:noAutofit/>
          </a:bodyPr>
          <a:lstStyle>
            <a:lvl1pPr algn="l">
              <a:defRPr sz="933" b="0" i="0" spc="40" baseline="0">
                <a:solidFill>
                  <a:schemeClr val="tx2"/>
                </a:solidFill>
                <a:latin typeface="Arial" panose="020B0604020202020204" pitchFamily="34" charset="0"/>
              </a:defRPr>
            </a:lvl1pPr>
          </a:lstStyle>
          <a:p>
            <a:r>
              <a:rPr lang="en-US"/>
              <a:t>INTERNAL USE ONLY – OR – Presentation Title: Section Name</a:t>
            </a:r>
          </a:p>
        </p:txBody>
      </p:sp>
    </p:spTree>
    <p:extLst>
      <p:ext uri="{BB962C8B-B14F-4D97-AF65-F5344CB8AC3E}">
        <p14:creationId xmlns:p14="http://schemas.microsoft.com/office/powerpoint/2010/main" val="386372561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Content Slide Image Two Column">
    <p:spTree>
      <p:nvGrpSpPr>
        <p:cNvPr id="1" name=""/>
        <p:cNvGrpSpPr/>
        <p:nvPr/>
      </p:nvGrpSpPr>
      <p:grpSpPr>
        <a:xfrm>
          <a:off x="0" y="0"/>
          <a:ext cx="0" cy="0"/>
          <a:chOff x="0" y="0"/>
          <a:chExt cx="0" cy="0"/>
        </a:xfrm>
      </p:grpSpPr>
      <p:sp>
        <p:nvSpPr>
          <p:cNvPr id="13" name="Text Placeholder 9">
            <a:extLst>
              <a:ext uri="{FF2B5EF4-FFF2-40B4-BE49-F238E27FC236}">
                <a16:creationId xmlns:a16="http://schemas.microsoft.com/office/drawing/2014/main" id="{4EBF9D06-F3D9-0C5E-52ED-0BF5DDB7C5E3}"/>
              </a:ext>
            </a:extLst>
          </p:cNvPr>
          <p:cNvSpPr>
            <a:spLocks noGrp="1"/>
          </p:cNvSpPr>
          <p:nvPr>
            <p:ph type="body" sz="quarter" idx="35" hasCustomPrompt="1"/>
          </p:nvPr>
        </p:nvSpPr>
        <p:spPr>
          <a:xfrm>
            <a:off x="285598" y="1365251"/>
            <a:ext cx="2773556" cy="187367"/>
          </a:xfrm>
          <a:prstGeom prst="rect">
            <a:avLst/>
          </a:prstGeom>
        </p:spPr>
        <p:txBody>
          <a:bodyPr anchor="t" anchorCtr="0">
            <a:noAutofit/>
          </a:bodyPr>
          <a:lstStyle>
            <a:lvl1pPr marL="0" indent="0">
              <a:buNone/>
              <a:defRPr sz="1333" b="1" i="0">
                <a:solidFill>
                  <a:srgbClr val="003946"/>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err="1"/>
              <a:t>Subheader</a:t>
            </a:r>
            <a:r>
              <a:rPr lang="en-US"/>
              <a:t> goes here.</a:t>
            </a:r>
          </a:p>
        </p:txBody>
      </p:sp>
      <p:sp>
        <p:nvSpPr>
          <p:cNvPr id="4" name="Picture Placeholder 42">
            <a:extLst>
              <a:ext uri="{FF2B5EF4-FFF2-40B4-BE49-F238E27FC236}">
                <a16:creationId xmlns:a16="http://schemas.microsoft.com/office/drawing/2014/main" id="{3B887223-998B-4307-9C22-F26FD8CFC683}"/>
              </a:ext>
            </a:extLst>
          </p:cNvPr>
          <p:cNvSpPr>
            <a:spLocks noGrp="1"/>
          </p:cNvSpPr>
          <p:nvPr>
            <p:ph type="pic" sz="quarter" idx="40" hasCustomPrompt="1"/>
          </p:nvPr>
        </p:nvSpPr>
        <p:spPr>
          <a:xfrm>
            <a:off x="297035" y="260351"/>
            <a:ext cx="814917" cy="964453"/>
          </a:xfrm>
          <a:prstGeom prst="rect">
            <a:avLst/>
          </a:prstGeom>
          <a:solidFill>
            <a:schemeClr val="bg2"/>
          </a:solidFill>
        </p:spPr>
        <p:txBody>
          <a:bodyPr anchor="ctr" anchorCtr="0">
            <a:normAutofit/>
          </a:bodyPr>
          <a:lstStyle>
            <a:lvl1pPr marL="0" indent="0" algn="ctr">
              <a:buNone/>
              <a:defRPr sz="667" b="0" i="0">
                <a:latin typeface="Arial" panose="020B0604020202020204" pitchFamily="34" charset="0"/>
              </a:defRPr>
            </a:lvl1pPr>
          </a:lstStyle>
          <a:p>
            <a:r>
              <a:rPr lang="en-US"/>
              <a:t>CLICK TO INSERT PICTURE</a:t>
            </a:r>
          </a:p>
        </p:txBody>
      </p:sp>
      <p:sp>
        <p:nvSpPr>
          <p:cNvPr id="5" name="Text Placeholder 9">
            <a:extLst>
              <a:ext uri="{FF2B5EF4-FFF2-40B4-BE49-F238E27FC236}">
                <a16:creationId xmlns:a16="http://schemas.microsoft.com/office/drawing/2014/main" id="{508EA3EE-D630-D8C9-A3F8-C6182FF36777}"/>
              </a:ext>
            </a:extLst>
          </p:cNvPr>
          <p:cNvSpPr>
            <a:spLocks noGrp="1"/>
          </p:cNvSpPr>
          <p:nvPr>
            <p:ph type="body" sz="quarter" idx="41" hasCustomPrompt="1"/>
          </p:nvPr>
        </p:nvSpPr>
        <p:spPr>
          <a:xfrm>
            <a:off x="3209845" y="1365251"/>
            <a:ext cx="2773556" cy="187367"/>
          </a:xfrm>
          <a:prstGeom prst="rect">
            <a:avLst/>
          </a:prstGeom>
        </p:spPr>
        <p:txBody>
          <a:bodyPr anchor="t" anchorCtr="0">
            <a:noAutofit/>
          </a:bodyPr>
          <a:lstStyle>
            <a:lvl1pPr marL="0" indent="0">
              <a:buNone/>
              <a:defRPr sz="1333" b="1" i="0">
                <a:solidFill>
                  <a:srgbClr val="003946"/>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err="1"/>
              <a:t>Subheader</a:t>
            </a:r>
            <a:r>
              <a:rPr lang="en-US"/>
              <a:t> goes here.</a:t>
            </a:r>
          </a:p>
        </p:txBody>
      </p:sp>
      <p:sp>
        <p:nvSpPr>
          <p:cNvPr id="9" name="Picture Placeholder 42">
            <a:extLst>
              <a:ext uri="{FF2B5EF4-FFF2-40B4-BE49-F238E27FC236}">
                <a16:creationId xmlns:a16="http://schemas.microsoft.com/office/drawing/2014/main" id="{5E3FCDD4-E7AE-4EBC-0080-35ECF115344A}"/>
              </a:ext>
            </a:extLst>
          </p:cNvPr>
          <p:cNvSpPr>
            <a:spLocks noGrp="1"/>
          </p:cNvSpPr>
          <p:nvPr>
            <p:ph type="pic" sz="quarter" idx="43" hasCustomPrompt="1"/>
          </p:nvPr>
        </p:nvSpPr>
        <p:spPr>
          <a:xfrm>
            <a:off x="3221281" y="260351"/>
            <a:ext cx="814917" cy="964453"/>
          </a:xfrm>
          <a:prstGeom prst="rect">
            <a:avLst/>
          </a:prstGeom>
          <a:solidFill>
            <a:schemeClr val="bg2"/>
          </a:solidFill>
        </p:spPr>
        <p:txBody>
          <a:bodyPr anchor="ctr" anchorCtr="0">
            <a:normAutofit/>
          </a:bodyPr>
          <a:lstStyle>
            <a:lvl1pPr marL="0" indent="0" algn="ctr">
              <a:buNone/>
              <a:defRPr sz="667" b="0" i="0">
                <a:latin typeface="Arial" panose="020B0604020202020204" pitchFamily="34" charset="0"/>
              </a:defRPr>
            </a:lvl1pPr>
          </a:lstStyle>
          <a:p>
            <a:r>
              <a:rPr lang="en-US"/>
              <a:t>CLICK TO INSERT PICTURE</a:t>
            </a:r>
          </a:p>
        </p:txBody>
      </p:sp>
      <p:sp>
        <p:nvSpPr>
          <p:cNvPr id="15" name="Text Placeholder 9">
            <a:extLst>
              <a:ext uri="{FF2B5EF4-FFF2-40B4-BE49-F238E27FC236}">
                <a16:creationId xmlns:a16="http://schemas.microsoft.com/office/drawing/2014/main" id="{57FEEB62-DDEE-713E-6617-589D9DE3F5C5}"/>
              </a:ext>
            </a:extLst>
          </p:cNvPr>
          <p:cNvSpPr>
            <a:spLocks noGrp="1"/>
          </p:cNvSpPr>
          <p:nvPr>
            <p:ph type="body" sz="quarter" idx="44" hasCustomPrompt="1"/>
          </p:nvPr>
        </p:nvSpPr>
        <p:spPr>
          <a:xfrm>
            <a:off x="285598" y="4463221"/>
            <a:ext cx="2773556" cy="187367"/>
          </a:xfrm>
          <a:prstGeom prst="rect">
            <a:avLst/>
          </a:prstGeom>
        </p:spPr>
        <p:txBody>
          <a:bodyPr anchor="t" anchorCtr="0">
            <a:noAutofit/>
          </a:bodyPr>
          <a:lstStyle>
            <a:lvl1pPr marL="0" indent="0">
              <a:buNone/>
              <a:defRPr sz="1333" b="1" i="0">
                <a:solidFill>
                  <a:srgbClr val="003946"/>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err="1"/>
              <a:t>Subheader</a:t>
            </a:r>
            <a:r>
              <a:rPr lang="en-US"/>
              <a:t> goes here.</a:t>
            </a:r>
          </a:p>
        </p:txBody>
      </p:sp>
      <p:sp>
        <p:nvSpPr>
          <p:cNvPr id="18" name="Picture Placeholder 42">
            <a:extLst>
              <a:ext uri="{FF2B5EF4-FFF2-40B4-BE49-F238E27FC236}">
                <a16:creationId xmlns:a16="http://schemas.microsoft.com/office/drawing/2014/main" id="{92C64E15-424B-2943-5EA9-1D657F59298E}"/>
              </a:ext>
            </a:extLst>
          </p:cNvPr>
          <p:cNvSpPr>
            <a:spLocks noGrp="1"/>
          </p:cNvSpPr>
          <p:nvPr>
            <p:ph type="pic" sz="quarter" idx="46" hasCustomPrompt="1"/>
          </p:nvPr>
        </p:nvSpPr>
        <p:spPr>
          <a:xfrm>
            <a:off x="297035" y="3358320"/>
            <a:ext cx="814917" cy="964453"/>
          </a:xfrm>
          <a:prstGeom prst="rect">
            <a:avLst/>
          </a:prstGeom>
          <a:solidFill>
            <a:schemeClr val="bg2"/>
          </a:solidFill>
        </p:spPr>
        <p:txBody>
          <a:bodyPr anchor="ctr" anchorCtr="0">
            <a:normAutofit/>
          </a:bodyPr>
          <a:lstStyle>
            <a:lvl1pPr marL="0" indent="0" algn="ctr">
              <a:buNone/>
              <a:defRPr sz="667" b="0" i="0">
                <a:latin typeface="Arial" panose="020B0604020202020204" pitchFamily="34" charset="0"/>
              </a:defRPr>
            </a:lvl1pPr>
          </a:lstStyle>
          <a:p>
            <a:r>
              <a:rPr lang="en-US"/>
              <a:t>CLICK TO INSERT PICTURE</a:t>
            </a:r>
          </a:p>
        </p:txBody>
      </p:sp>
      <p:sp>
        <p:nvSpPr>
          <p:cNvPr id="19" name="Text Placeholder 9">
            <a:extLst>
              <a:ext uri="{FF2B5EF4-FFF2-40B4-BE49-F238E27FC236}">
                <a16:creationId xmlns:a16="http://schemas.microsoft.com/office/drawing/2014/main" id="{E73CB260-3973-C98D-22D8-7061846577B2}"/>
              </a:ext>
            </a:extLst>
          </p:cNvPr>
          <p:cNvSpPr>
            <a:spLocks noGrp="1"/>
          </p:cNvSpPr>
          <p:nvPr>
            <p:ph type="body" sz="quarter" idx="47" hasCustomPrompt="1"/>
          </p:nvPr>
        </p:nvSpPr>
        <p:spPr>
          <a:xfrm>
            <a:off x="3209845" y="4463221"/>
            <a:ext cx="2773556" cy="187367"/>
          </a:xfrm>
          <a:prstGeom prst="rect">
            <a:avLst/>
          </a:prstGeom>
        </p:spPr>
        <p:txBody>
          <a:bodyPr anchor="t" anchorCtr="0">
            <a:noAutofit/>
          </a:bodyPr>
          <a:lstStyle>
            <a:lvl1pPr marL="0" indent="0">
              <a:buNone/>
              <a:defRPr sz="1333" b="1" i="0">
                <a:solidFill>
                  <a:srgbClr val="003946"/>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err="1"/>
              <a:t>Subheader</a:t>
            </a:r>
            <a:r>
              <a:rPr lang="en-US"/>
              <a:t> goes here.</a:t>
            </a:r>
          </a:p>
        </p:txBody>
      </p:sp>
      <p:sp>
        <p:nvSpPr>
          <p:cNvPr id="21" name="Picture Placeholder 42">
            <a:extLst>
              <a:ext uri="{FF2B5EF4-FFF2-40B4-BE49-F238E27FC236}">
                <a16:creationId xmlns:a16="http://schemas.microsoft.com/office/drawing/2014/main" id="{83E4C305-F76E-4E1E-D24E-8A49F9149F6E}"/>
              </a:ext>
            </a:extLst>
          </p:cNvPr>
          <p:cNvSpPr>
            <a:spLocks noGrp="1"/>
          </p:cNvSpPr>
          <p:nvPr>
            <p:ph type="pic" sz="quarter" idx="49" hasCustomPrompt="1"/>
          </p:nvPr>
        </p:nvSpPr>
        <p:spPr>
          <a:xfrm>
            <a:off x="3221281" y="3358320"/>
            <a:ext cx="814917" cy="964453"/>
          </a:xfrm>
          <a:prstGeom prst="rect">
            <a:avLst/>
          </a:prstGeom>
          <a:solidFill>
            <a:schemeClr val="bg2"/>
          </a:solidFill>
        </p:spPr>
        <p:txBody>
          <a:bodyPr anchor="ctr" anchorCtr="0">
            <a:normAutofit/>
          </a:bodyPr>
          <a:lstStyle>
            <a:lvl1pPr marL="0" indent="0" algn="ctr">
              <a:buNone/>
              <a:defRPr sz="667" b="0" i="0">
                <a:latin typeface="Arial" panose="020B0604020202020204" pitchFamily="34" charset="0"/>
              </a:defRPr>
            </a:lvl1pPr>
          </a:lstStyle>
          <a:p>
            <a:r>
              <a:rPr lang="en-US"/>
              <a:t>CLICK TO INSERT PICTURE</a:t>
            </a:r>
          </a:p>
        </p:txBody>
      </p:sp>
      <p:sp>
        <p:nvSpPr>
          <p:cNvPr id="3" name="Slide Number Placeholder 5">
            <a:extLst>
              <a:ext uri="{FF2B5EF4-FFF2-40B4-BE49-F238E27FC236}">
                <a16:creationId xmlns:a16="http://schemas.microsoft.com/office/drawing/2014/main" id="{6363BFD5-0B57-8F3C-20E0-1A83FBB5A067}"/>
              </a:ext>
            </a:extLst>
          </p:cNvPr>
          <p:cNvSpPr txBox="1">
            <a:spLocks/>
          </p:cNvSpPr>
          <p:nvPr userDrawn="1"/>
        </p:nvSpPr>
        <p:spPr>
          <a:xfrm>
            <a:off x="287867" y="6589241"/>
            <a:ext cx="352828" cy="187367"/>
          </a:xfrm>
          <a:prstGeom prst="rect">
            <a:avLst/>
          </a:prstGeom>
        </p:spPr>
        <p:txBody>
          <a:bodyPr vert="horz" lIns="0" tIns="0" rIns="0" bIns="0" rtlCol="0" anchor="ct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FA635D2-B142-BE49-AECA-6169441F1F99}" type="slidenum">
              <a:rPr lang="en-US" sz="1067" b="0" i="0" smtClean="0">
                <a:solidFill>
                  <a:srgbClr val="003946"/>
                </a:solidFill>
                <a:latin typeface="Arial" panose="020B0604020202020204" pitchFamily="34" charset="0"/>
              </a:rPr>
              <a:pPr/>
              <a:t>‹#›</a:t>
            </a:fld>
            <a:endParaRPr lang="en-US" sz="933" b="0" i="0">
              <a:solidFill>
                <a:srgbClr val="003946"/>
              </a:solidFill>
              <a:latin typeface="Arial" panose="020B0604020202020204" pitchFamily="34" charset="0"/>
            </a:endParaRPr>
          </a:p>
        </p:txBody>
      </p:sp>
      <p:sp>
        <p:nvSpPr>
          <p:cNvPr id="7" name="Text Placeholder 13">
            <a:extLst>
              <a:ext uri="{FF2B5EF4-FFF2-40B4-BE49-F238E27FC236}">
                <a16:creationId xmlns:a16="http://schemas.microsoft.com/office/drawing/2014/main" id="{75F52A8A-0056-255E-FD3D-40813F5DEF50}"/>
              </a:ext>
            </a:extLst>
          </p:cNvPr>
          <p:cNvSpPr>
            <a:spLocks noGrp="1"/>
          </p:cNvSpPr>
          <p:nvPr>
            <p:ph type="body" sz="quarter" idx="26"/>
          </p:nvPr>
        </p:nvSpPr>
        <p:spPr>
          <a:xfrm>
            <a:off x="290876" y="1689399"/>
            <a:ext cx="2771723" cy="1474059"/>
          </a:xfrm>
          <a:prstGeom prst="rect">
            <a:avLst/>
          </a:prstGeom>
        </p:spPr>
        <p:txBody>
          <a:bodyPr>
            <a:noAutofit/>
          </a:bodyPr>
          <a:lstStyle>
            <a:lvl1pPr marL="0" indent="0">
              <a:lnSpc>
                <a:spcPct val="100000"/>
              </a:lnSpc>
              <a:buNone/>
              <a:defRPr sz="1333" b="0" i="0">
                <a:solidFill>
                  <a:srgbClr val="003946"/>
                </a:solidFill>
                <a:latin typeface="Arial" panose="020B0604020202020204" pitchFamily="34" charset="0"/>
              </a:defRPr>
            </a:lvl1pPr>
            <a:lvl2pPr marL="243834" indent="0">
              <a:lnSpc>
                <a:spcPct val="100000"/>
              </a:lnSpc>
              <a:buNone/>
              <a:defRPr sz="1333" b="0" i="0">
                <a:solidFill>
                  <a:srgbClr val="003946"/>
                </a:solidFill>
                <a:latin typeface="Arial" panose="020B0604020202020204" pitchFamily="34" charset="0"/>
              </a:defRPr>
            </a:lvl2pPr>
            <a:lvl3pPr marL="487668" indent="0">
              <a:lnSpc>
                <a:spcPct val="100000"/>
              </a:lnSpc>
              <a:buNone/>
              <a:defRPr sz="1333" b="0" i="0">
                <a:solidFill>
                  <a:srgbClr val="003946"/>
                </a:solidFill>
                <a:latin typeface="Arial" panose="020B0604020202020204" pitchFamily="34" charset="0"/>
              </a:defRPr>
            </a:lvl3pPr>
            <a:lvl4pPr marL="731502" indent="0">
              <a:lnSpc>
                <a:spcPct val="100000"/>
              </a:lnSpc>
              <a:buNone/>
              <a:defRPr sz="1333" b="0" i="0">
                <a:solidFill>
                  <a:srgbClr val="003946"/>
                </a:solidFill>
                <a:latin typeface="Arial" panose="020B0604020202020204" pitchFamily="34" charset="0"/>
              </a:defRPr>
            </a:lvl4pPr>
            <a:lvl5pPr marL="975336" indent="0">
              <a:lnSpc>
                <a:spcPct val="100000"/>
              </a:lnSpc>
              <a:buNone/>
              <a:defRPr sz="1333" b="0" i="0">
                <a:solidFill>
                  <a:srgbClr val="003946"/>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13">
            <a:extLst>
              <a:ext uri="{FF2B5EF4-FFF2-40B4-BE49-F238E27FC236}">
                <a16:creationId xmlns:a16="http://schemas.microsoft.com/office/drawing/2014/main" id="{20673C4D-77B7-FD99-F77C-C9E30CD84FF2}"/>
              </a:ext>
            </a:extLst>
          </p:cNvPr>
          <p:cNvSpPr>
            <a:spLocks noGrp="1"/>
          </p:cNvSpPr>
          <p:nvPr>
            <p:ph type="body" sz="quarter" idx="57"/>
          </p:nvPr>
        </p:nvSpPr>
        <p:spPr>
          <a:xfrm>
            <a:off x="3225987" y="1689399"/>
            <a:ext cx="2771723" cy="1474059"/>
          </a:xfrm>
          <a:prstGeom prst="rect">
            <a:avLst/>
          </a:prstGeom>
        </p:spPr>
        <p:txBody>
          <a:bodyPr>
            <a:noAutofit/>
          </a:bodyPr>
          <a:lstStyle>
            <a:lvl1pPr marL="0" indent="0">
              <a:lnSpc>
                <a:spcPct val="100000"/>
              </a:lnSpc>
              <a:buNone/>
              <a:defRPr sz="1333" b="0" i="0">
                <a:solidFill>
                  <a:srgbClr val="003946"/>
                </a:solidFill>
                <a:latin typeface="Arial" panose="020B0604020202020204" pitchFamily="34" charset="0"/>
              </a:defRPr>
            </a:lvl1pPr>
            <a:lvl2pPr marL="243834" indent="0">
              <a:lnSpc>
                <a:spcPct val="100000"/>
              </a:lnSpc>
              <a:buNone/>
              <a:defRPr sz="1333" b="0" i="0">
                <a:solidFill>
                  <a:srgbClr val="003946"/>
                </a:solidFill>
                <a:latin typeface="Arial" panose="020B0604020202020204" pitchFamily="34" charset="0"/>
              </a:defRPr>
            </a:lvl2pPr>
            <a:lvl3pPr marL="487668" indent="0">
              <a:lnSpc>
                <a:spcPct val="100000"/>
              </a:lnSpc>
              <a:buNone/>
              <a:defRPr sz="1333" b="0" i="0">
                <a:solidFill>
                  <a:srgbClr val="003946"/>
                </a:solidFill>
                <a:latin typeface="Arial" panose="020B0604020202020204" pitchFamily="34" charset="0"/>
              </a:defRPr>
            </a:lvl3pPr>
            <a:lvl4pPr marL="731502" indent="0">
              <a:lnSpc>
                <a:spcPct val="100000"/>
              </a:lnSpc>
              <a:buNone/>
              <a:defRPr sz="1333" b="0" i="0">
                <a:solidFill>
                  <a:srgbClr val="003946"/>
                </a:solidFill>
                <a:latin typeface="Arial" panose="020B0604020202020204" pitchFamily="34" charset="0"/>
              </a:defRPr>
            </a:lvl4pPr>
            <a:lvl5pPr marL="975336" indent="0">
              <a:lnSpc>
                <a:spcPct val="100000"/>
              </a:lnSpc>
              <a:buNone/>
              <a:defRPr sz="1333" b="0" i="0">
                <a:solidFill>
                  <a:srgbClr val="003946"/>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3">
            <a:extLst>
              <a:ext uri="{FF2B5EF4-FFF2-40B4-BE49-F238E27FC236}">
                <a16:creationId xmlns:a16="http://schemas.microsoft.com/office/drawing/2014/main" id="{3D5F382F-2FEB-605D-69EE-25AAECB4683D}"/>
              </a:ext>
            </a:extLst>
          </p:cNvPr>
          <p:cNvSpPr>
            <a:spLocks noGrp="1"/>
          </p:cNvSpPr>
          <p:nvPr>
            <p:ph type="body" sz="quarter" idx="58"/>
          </p:nvPr>
        </p:nvSpPr>
        <p:spPr>
          <a:xfrm>
            <a:off x="316333" y="4775300"/>
            <a:ext cx="2771723" cy="1474059"/>
          </a:xfrm>
          <a:prstGeom prst="rect">
            <a:avLst/>
          </a:prstGeom>
        </p:spPr>
        <p:txBody>
          <a:bodyPr>
            <a:noAutofit/>
          </a:bodyPr>
          <a:lstStyle>
            <a:lvl1pPr marL="0" indent="0">
              <a:lnSpc>
                <a:spcPct val="100000"/>
              </a:lnSpc>
              <a:buNone/>
              <a:defRPr sz="1333" b="0" i="0">
                <a:solidFill>
                  <a:srgbClr val="003946"/>
                </a:solidFill>
                <a:latin typeface="Arial" panose="020B0604020202020204" pitchFamily="34" charset="0"/>
              </a:defRPr>
            </a:lvl1pPr>
            <a:lvl2pPr marL="243834" indent="0">
              <a:lnSpc>
                <a:spcPct val="100000"/>
              </a:lnSpc>
              <a:buNone/>
              <a:defRPr sz="1333" b="0" i="0">
                <a:solidFill>
                  <a:srgbClr val="003946"/>
                </a:solidFill>
                <a:latin typeface="Arial" panose="020B0604020202020204" pitchFamily="34" charset="0"/>
              </a:defRPr>
            </a:lvl2pPr>
            <a:lvl3pPr marL="487668" indent="0">
              <a:lnSpc>
                <a:spcPct val="100000"/>
              </a:lnSpc>
              <a:buNone/>
              <a:defRPr sz="1333" b="0" i="0">
                <a:solidFill>
                  <a:srgbClr val="003946"/>
                </a:solidFill>
                <a:latin typeface="Arial" panose="020B0604020202020204" pitchFamily="34" charset="0"/>
              </a:defRPr>
            </a:lvl3pPr>
            <a:lvl4pPr marL="731502" indent="0">
              <a:lnSpc>
                <a:spcPct val="100000"/>
              </a:lnSpc>
              <a:buNone/>
              <a:defRPr sz="1333" b="0" i="0">
                <a:solidFill>
                  <a:srgbClr val="003946"/>
                </a:solidFill>
                <a:latin typeface="Arial" panose="020B0604020202020204" pitchFamily="34" charset="0"/>
              </a:defRPr>
            </a:lvl4pPr>
            <a:lvl5pPr marL="975336" indent="0">
              <a:lnSpc>
                <a:spcPct val="100000"/>
              </a:lnSpc>
              <a:buNone/>
              <a:defRPr sz="1333" b="0" i="0">
                <a:solidFill>
                  <a:srgbClr val="003946"/>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3">
            <a:extLst>
              <a:ext uri="{FF2B5EF4-FFF2-40B4-BE49-F238E27FC236}">
                <a16:creationId xmlns:a16="http://schemas.microsoft.com/office/drawing/2014/main" id="{B95E8FC5-31A8-0915-732C-C3A7C3617C6E}"/>
              </a:ext>
            </a:extLst>
          </p:cNvPr>
          <p:cNvSpPr>
            <a:spLocks noGrp="1"/>
          </p:cNvSpPr>
          <p:nvPr>
            <p:ph type="body" sz="quarter" idx="45"/>
          </p:nvPr>
        </p:nvSpPr>
        <p:spPr>
          <a:xfrm>
            <a:off x="3251444" y="4775300"/>
            <a:ext cx="2771723" cy="1474059"/>
          </a:xfrm>
          <a:prstGeom prst="rect">
            <a:avLst/>
          </a:prstGeom>
        </p:spPr>
        <p:txBody>
          <a:bodyPr>
            <a:noAutofit/>
          </a:bodyPr>
          <a:lstStyle>
            <a:lvl1pPr marL="0" indent="0">
              <a:lnSpc>
                <a:spcPct val="100000"/>
              </a:lnSpc>
              <a:buNone/>
              <a:defRPr sz="1333" b="0" i="0">
                <a:solidFill>
                  <a:srgbClr val="003946"/>
                </a:solidFill>
                <a:latin typeface="Arial" panose="020B0604020202020204" pitchFamily="34" charset="0"/>
              </a:defRPr>
            </a:lvl1pPr>
            <a:lvl2pPr marL="243834" indent="0">
              <a:lnSpc>
                <a:spcPct val="100000"/>
              </a:lnSpc>
              <a:buNone/>
              <a:defRPr sz="1333" b="0" i="0">
                <a:solidFill>
                  <a:srgbClr val="003946"/>
                </a:solidFill>
                <a:latin typeface="Arial" panose="020B0604020202020204" pitchFamily="34" charset="0"/>
              </a:defRPr>
            </a:lvl2pPr>
            <a:lvl3pPr marL="487668" indent="0">
              <a:lnSpc>
                <a:spcPct val="100000"/>
              </a:lnSpc>
              <a:buNone/>
              <a:defRPr sz="1333" b="0" i="0">
                <a:solidFill>
                  <a:srgbClr val="003946"/>
                </a:solidFill>
                <a:latin typeface="Arial" panose="020B0604020202020204" pitchFamily="34" charset="0"/>
              </a:defRPr>
            </a:lvl3pPr>
            <a:lvl4pPr marL="731502" indent="0">
              <a:lnSpc>
                <a:spcPct val="100000"/>
              </a:lnSpc>
              <a:buNone/>
              <a:defRPr sz="1333" b="0" i="0">
                <a:solidFill>
                  <a:srgbClr val="003946"/>
                </a:solidFill>
                <a:latin typeface="Arial" panose="020B0604020202020204" pitchFamily="34" charset="0"/>
              </a:defRPr>
            </a:lvl4pPr>
            <a:lvl5pPr marL="975336" indent="0">
              <a:lnSpc>
                <a:spcPct val="100000"/>
              </a:lnSpc>
              <a:buNone/>
              <a:defRPr sz="1333" b="0" i="0">
                <a:solidFill>
                  <a:srgbClr val="003946"/>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61CBC3E8-D840-0721-F989-412A97ACFF0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046464" y="6588093"/>
            <a:ext cx="2946400" cy="186267"/>
          </a:xfrm>
          <a:prstGeom prst="rect">
            <a:avLst/>
          </a:prstGeom>
        </p:spPr>
      </p:pic>
      <p:sp>
        <p:nvSpPr>
          <p:cNvPr id="16" name="Footer Placeholder 7">
            <a:extLst>
              <a:ext uri="{FF2B5EF4-FFF2-40B4-BE49-F238E27FC236}">
                <a16:creationId xmlns:a16="http://schemas.microsoft.com/office/drawing/2014/main" id="{5605332C-0F84-073E-A038-26D8C76C34CB}"/>
              </a:ext>
            </a:extLst>
          </p:cNvPr>
          <p:cNvSpPr>
            <a:spLocks noGrp="1"/>
          </p:cNvSpPr>
          <p:nvPr>
            <p:ph type="ftr" sz="quarter" idx="3"/>
          </p:nvPr>
        </p:nvSpPr>
        <p:spPr>
          <a:xfrm>
            <a:off x="609600" y="6608064"/>
            <a:ext cx="4876800" cy="186624"/>
          </a:xfrm>
          <a:prstGeom prst="rect">
            <a:avLst/>
          </a:prstGeom>
        </p:spPr>
        <p:txBody>
          <a:bodyPr wrap="none" lIns="0" tIns="0" rIns="0" bIns="0" anchor="t" anchorCtr="0">
            <a:noAutofit/>
          </a:bodyPr>
          <a:lstStyle>
            <a:lvl1pPr algn="l">
              <a:defRPr sz="933" b="0" i="0" spc="40" baseline="0">
                <a:solidFill>
                  <a:schemeClr val="tx2"/>
                </a:solidFill>
                <a:latin typeface="Arial" panose="020B0604020202020204" pitchFamily="34" charset="0"/>
              </a:defRPr>
            </a:lvl1pPr>
          </a:lstStyle>
          <a:p>
            <a:r>
              <a:rPr lang="en-US"/>
              <a:t>INTERNAL USE ONLY – OR – Presentation Title: Section Name</a:t>
            </a:r>
          </a:p>
        </p:txBody>
      </p:sp>
      <p:sp>
        <p:nvSpPr>
          <p:cNvPr id="2" name="Picture Placeholder 42">
            <a:extLst>
              <a:ext uri="{FF2B5EF4-FFF2-40B4-BE49-F238E27FC236}">
                <a16:creationId xmlns:a16="http://schemas.microsoft.com/office/drawing/2014/main" id="{E978FE37-347A-4A38-C5A9-FA0D1120FCA4}"/>
              </a:ext>
            </a:extLst>
          </p:cNvPr>
          <p:cNvSpPr>
            <a:spLocks noGrp="1"/>
          </p:cNvSpPr>
          <p:nvPr>
            <p:ph type="pic" sz="quarter" idx="14" hasCustomPrompt="1"/>
          </p:nvPr>
        </p:nvSpPr>
        <p:spPr>
          <a:xfrm>
            <a:off x="6242304" y="304800"/>
            <a:ext cx="5669280" cy="6242304"/>
          </a:xfrm>
          <a:prstGeom prst="rect">
            <a:avLst/>
          </a:prstGeom>
          <a:solidFill>
            <a:schemeClr val="bg2"/>
          </a:solidFill>
        </p:spPr>
        <p:txBody>
          <a:bodyPr anchor="ctr" anchorCtr="0">
            <a:normAutofit/>
          </a:bodyPr>
          <a:lstStyle>
            <a:lvl1pPr marL="0" indent="0" algn="ctr">
              <a:buNone/>
              <a:defRPr sz="1600" b="0" i="0">
                <a:latin typeface="Sun Life New Text" pitchFamily="2" charset="77"/>
              </a:defRPr>
            </a:lvl1pPr>
          </a:lstStyle>
          <a:p>
            <a:r>
              <a:rPr lang="en-US"/>
              <a:t>CLICK TO INSERT PICTURE</a:t>
            </a:r>
          </a:p>
        </p:txBody>
      </p:sp>
    </p:spTree>
    <p:extLst>
      <p:ext uri="{BB962C8B-B14F-4D97-AF65-F5344CB8AC3E}">
        <p14:creationId xmlns:p14="http://schemas.microsoft.com/office/powerpoint/2010/main" val="2225908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Content Slide Large Header">
    <p:spTree>
      <p:nvGrpSpPr>
        <p:cNvPr id="1" name=""/>
        <p:cNvGrpSpPr/>
        <p:nvPr/>
      </p:nvGrpSpPr>
      <p:grpSpPr>
        <a:xfrm>
          <a:off x="0" y="0"/>
          <a:ext cx="0" cy="0"/>
          <a:chOff x="0" y="0"/>
          <a:chExt cx="0" cy="0"/>
        </a:xfrm>
      </p:grpSpPr>
      <p:sp>
        <p:nvSpPr>
          <p:cNvPr id="9" name="Text Placeholder 15">
            <a:extLst>
              <a:ext uri="{FF2B5EF4-FFF2-40B4-BE49-F238E27FC236}">
                <a16:creationId xmlns:a16="http://schemas.microsoft.com/office/drawing/2014/main" id="{9D5A45A1-3577-DE4C-DF6F-5B433B6C18C3}"/>
              </a:ext>
            </a:extLst>
          </p:cNvPr>
          <p:cNvSpPr>
            <a:spLocks noGrp="1"/>
          </p:cNvSpPr>
          <p:nvPr>
            <p:ph type="body" sz="quarter" idx="31" hasCustomPrompt="1"/>
          </p:nvPr>
        </p:nvSpPr>
        <p:spPr>
          <a:xfrm>
            <a:off x="287867" y="269517"/>
            <a:ext cx="3790951" cy="3159483"/>
          </a:xfrm>
          <a:prstGeom prst="rect">
            <a:avLst/>
          </a:prstGeom>
        </p:spPr>
        <p:txBody>
          <a:bodyPr rIns="144000" anchor="t" anchorCtr="0">
            <a:noAutofit/>
          </a:bodyPr>
          <a:lstStyle>
            <a:lvl1pPr marL="0" indent="0">
              <a:lnSpc>
                <a:spcPct val="90000"/>
              </a:lnSpc>
              <a:buNone/>
              <a:defRPr sz="4267" b="0" i="0">
                <a:solidFill>
                  <a:srgbClr val="003946"/>
                </a:solidFill>
                <a:latin typeface="Georgia" panose="02040502050405020303" pitchFamily="18" charset="0"/>
              </a:defRPr>
            </a:lvl1pPr>
            <a:lvl2pPr marL="457189" indent="0">
              <a:buNone/>
              <a:defRPr sz="1067">
                <a:solidFill>
                  <a:schemeClr val="tx1"/>
                </a:solidFill>
                <a:latin typeface="+mj-lt"/>
              </a:defRPr>
            </a:lvl2pPr>
            <a:lvl3pPr marL="914377" indent="0">
              <a:buNone/>
              <a:defRPr sz="1067">
                <a:solidFill>
                  <a:schemeClr val="tx1"/>
                </a:solidFill>
                <a:latin typeface="+mj-lt"/>
              </a:defRPr>
            </a:lvl3pPr>
            <a:lvl4pPr marL="1371566" indent="0">
              <a:buNone/>
              <a:defRPr sz="1067">
                <a:solidFill>
                  <a:schemeClr val="tx1"/>
                </a:solidFill>
                <a:latin typeface="+mj-lt"/>
              </a:defRPr>
            </a:lvl4pPr>
            <a:lvl5pPr marL="1828754" indent="0">
              <a:buNone/>
              <a:defRPr sz="1067">
                <a:solidFill>
                  <a:schemeClr val="tx1"/>
                </a:solidFill>
                <a:latin typeface="+mj-lt"/>
              </a:defRPr>
            </a:lvl5pPr>
          </a:lstStyle>
          <a:p>
            <a:pPr lvl="0"/>
            <a:r>
              <a:rPr lang="en-US"/>
              <a:t>Large header </a:t>
            </a:r>
            <a:br>
              <a:rPr lang="en-US"/>
            </a:br>
            <a:r>
              <a:rPr lang="en-US"/>
              <a:t>text can go here.</a:t>
            </a:r>
          </a:p>
        </p:txBody>
      </p:sp>
      <p:sp>
        <p:nvSpPr>
          <p:cNvPr id="5" name="Slide Number Placeholder 5">
            <a:extLst>
              <a:ext uri="{FF2B5EF4-FFF2-40B4-BE49-F238E27FC236}">
                <a16:creationId xmlns:a16="http://schemas.microsoft.com/office/drawing/2014/main" id="{4F1CB1F0-A37D-106F-30B5-F3D1FD0BE252}"/>
              </a:ext>
            </a:extLst>
          </p:cNvPr>
          <p:cNvSpPr txBox="1">
            <a:spLocks/>
          </p:cNvSpPr>
          <p:nvPr userDrawn="1"/>
        </p:nvSpPr>
        <p:spPr>
          <a:xfrm>
            <a:off x="287867" y="6589241"/>
            <a:ext cx="352828" cy="187367"/>
          </a:xfrm>
          <a:prstGeom prst="rect">
            <a:avLst/>
          </a:prstGeom>
        </p:spPr>
        <p:txBody>
          <a:bodyPr vert="horz" lIns="0" tIns="0" rIns="0" bIns="0" rtlCol="0" anchor="ct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FA635D2-B142-BE49-AECA-6169441F1F99}" type="slidenum">
              <a:rPr lang="en-US" sz="1067" b="0" i="0" smtClean="0">
                <a:solidFill>
                  <a:srgbClr val="003946"/>
                </a:solidFill>
                <a:latin typeface="Arial" panose="020B0604020202020204" pitchFamily="34" charset="0"/>
              </a:rPr>
              <a:pPr/>
              <a:t>‹#›</a:t>
            </a:fld>
            <a:endParaRPr lang="en-US" sz="800" b="0" i="0">
              <a:solidFill>
                <a:srgbClr val="003946"/>
              </a:solidFill>
              <a:latin typeface="Arial" panose="020B0604020202020204" pitchFamily="34" charset="0"/>
            </a:endParaRPr>
          </a:p>
        </p:txBody>
      </p:sp>
      <p:pic>
        <p:nvPicPr>
          <p:cNvPr id="3" name="Picture 2">
            <a:extLst>
              <a:ext uri="{FF2B5EF4-FFF2-40B4-BE49-F238E27FC236}">
                <a16:creationId xmlns:a16="http://schemas.microsoft.com/office/drawing/2014/main" id="{DD711455-B345-9533-34AC-E16773BD047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046464" y="6588093"/>
            <a:ext cx="2946400" cy="186267"/>
          </a:xfrm>
          <a:prstGeom prst="rect">
            <a:avLst/>
          </a:prstGeom>
        </p:spPr>
      </p:pic>
      <p:sp>
        <p:nvSpPr>
          <p:cNvPr id="6" name="Footer Placeholder 7">
            <a:extLst>
              <a:ext uri="{FF2B5EF4-FFF2-40B4-BE49-F238E27FC236}">
                <a16:creationId xmlns:a16="http://schemas.microsoft.com/office/drawing/2014/main" id="{C8E4575E-721D-99D6-3AFD-C739E20E6767}"/>
              </a:ext>
            </a:extLst>
          </p:cNvPr>
          <p:cNvSpPr>
            <a:spLocks noGrp="1"/>
          </p:cNvSpPr>
          <p:nvPr>
            <p:ph type="ftr" sz="quarter" idx="3"/>
          </p:nvPr>
        </p:nvSpPr>
        <p:spPr>
          <a:xfrm>
            <a:off x="609600" y="6608064"/>
            <a:ext cx="4876800" cy="186624"/>
          </a:xfrm>
          <a:prstGeom prst="rect">
            <a:avLst/>
          </a:prstGeom>
        </p:spPr>
        <p:txBody>
          <a:bodyPr wrap="none" lIns="0" tIns="0" rIns="0" bIns="0" anchor="t" anchorCtr="0">
            <a:noAutofit/>
          </a:bodyPr>
          <a:lstStyle>
            <a:lvl1pPr algn="l">
              <a:defRPr sz="933" b="0" i="0" spc="40" baseline="0">
                <a:solidFill>
                  <a:schemeClr val="tx2"/>
                </a:solidFill>
                <a:latin typeface="Arial" panose="020B0604020202020204" pitchFamily="34" charset="0"/>
              </a:defRPr>
            </a:lvl1pPr>
          </a:lstStyle>
          <a:p>
            <a:r>
              <a:rPr lang="en-US"/>
              <a:t>INTERNAL USE ONLY – OR – Presentation Title: Section Name</a:t>
            </a:r>
          </a:p>
        </p:txBody>
      </p:sp>
      <p:sp>
        <p:nvSpPr>
          <p:cNvPr id="2" name="Picture Placeholder 42">
            <a:extLst>
              <a:ext uri="{FF2B5EF4-FFF2-40B4-BE49-F238E27FC236}">
                <a16:creationId xmlns:a16="http://schemas.microsoft.com/office/drawing/2014/main" id="{AB8E26A6-4886-76BA-F23A-67419EF1D98A}"/>
              </a:ext>
            </a:extLst>
          </p:cNvPr>
          <p:cNvSpPr>
            <a:spLocks noGrp="1"/>
          </p:cNvSpPr>
          <p:nvPr>
            <p:ph type="pic" sz="quarter" idx="14" hasCustomPrompt="1"/>
          </p:nvPr>
        </p:nvSpPr>
        <p:spPr>
          <a:xfrm>
            <a:off x="4267200" y="304800"/>
            <a:ext cx="7620000" cy="6242304"/>
          </a:xfrm>
          <a:prstGeom prst="rect">
            <a:avLst/>
          </a:prstGeom>
          <a:solidFill>
            <a:schemeClr val="bg2"/>
          </a:solidFill>
        </p:spPr>
        <p:txBody>
          <a:bodyPr anchor="ctr" anchorCtr="0">
            <a:normAutofit/>
          </a:bodyPr>
          <a:lstStyle>
            <a:lvl1pPr marL="0" indent="0" algn="ctr">
              <a:buNone/>
              <a:defRPr sz="1600" b="0" i="0">
                <a:latin typeface="Sun Life New Text" pitchFamily="2" charset="77"/>
              </a:defRPr>
            </a:lvl1pPr>
          </a:lstStyle>
          <a:p>
            <a:r>
              <a:rPr lang="en-US"/>
              <a:t>CLICK TO INSERT PICTURE</a:t>
            </a:r>
          </a:p>
        </p:txBody>
      </p:sp>
    </p:spTree>
    <p:extLst>
      <p:ext uri="{BB962C8B-B14F-4D97-AF65-F5344CB8AC3E}">
        <p14:creationId xmlns:p14="http://schemas.microsoft.com/office/powerpoint/2010/main" val="305519021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Quote Slide Warm Yellow">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0414D47-2E79-0DFD-30E8-6DE211F7F62D}"/>
              </a:ext>
            </a:extLst>
          </p:cNvPr>
          <p:cNvSpPr/>
          <p:nvPr userDrawn="1"/>
        </p:nvSpPr>
        <p:spPr>
          <a:xfrm>
            <a:off x="304800" y="304800"/>
            <a:ext cx="11582400" cy="62423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Arial" panose="020B0604020202020204" pitchFamily="34" charset="0"/>
            </a:endParaRPr>
          </a:p>
        </p:txBody>
      </p:sp>
      <p:sp>
        <p:nvSpPr>
          <p:cNvPr id="9" name="Text Placeholder 8">
            <a:extLst>
              <a:ext uri="{FF2B5EF4-FFF2-40B4-BE49-F238E27FC236}">
                <a16:creationId xmlns:a16="http://schemas.microsoft.com/office/drawing/2014/main" id="{B3D089EF-1FFD-0D2D-8D12-EC38E66A32E3}"/>
              </a:ext>
            </a:extLst>
          </p:cNvPr>
          <p:cNvSpPr>
            <a:spLocks noGrp="1"/>
          </p:cNvSpPr>
          <p:nvPr>
            <p:ph type="body" sz="quarter" idx="13" hasCustomPrompt="1"/>
          </p:nvPr>
        </p:nvSpPr>
        <p:spPr>
          <a:xfrm>
            <a:off x="1246717" y="1892301"/>
            <a:ext cx="9649883" cy="1631951"/>
          </a:xfrm>
          <a:prstGeom prst="rect">
            <a:avLst/>
          </a:prstGeom>
        </p:spPr>
        <p:txBody>
          <a:bodyPr>
            <a:noAutofit/>
          </a:bodyPr>
          <a:lstStyle>
            <a:lvl1pPr marL="0" indent="0">
              <a:buNone/>
              <a:defRPr sz="3200" b="0" i="0">
                <a:solidFill>
                  <a:schemeClr val="tx2"/>
                </a:solidFill>
                <a:latin typeface="Georgia" panose="02040502050405020303" pitchFamily="18" charset="0"/>
              </a:defRPr>
            </a:lvl1pPr>
            <a:lvl2pPr marL="457189" indent="0">
              <a:buNone/>
              <a:defRPr>
                <a:solidFill>
                  <a:schemeClr val="tx2"/>
                </a:solidFill>
                <a:latin typeface="+mj-lt"/>
              </a:defRPr>
            </a:lvl2pPr>
            <a:lvl3pPr marL="914377" indent="0">
              <a:buNone/>
              <a:defRPr>
                <a:solidFill>
                  <a:schemeClr val="tx2"/>
                </a:solidFill>
                <a:latin typeface="+mj-lt"/>
              </a:defRPr>
            </a:lvl3pPr>
            <a:lvl4pPr marL="1371566" indent="0">
              <a:buNone/>
              <a:defRPr>
                <a:solidFill>
                  <a:schemeClr val="tx2"/>
                </a:solidFill>
                <a:latin typeface="+mj-lt"/>
              </a:defRPr>
            </a:lvl4pPr>
            <a:lvl5pPr marL="1828754" indent="0">
              <a:buNone/>
              <a:defRPr>
                <a:solidFill>
                  <a:schemeClr val="tx2"/>
                </a:solidFill>
                <a:latin typeface="+mj-lt"/>
              </a:defRPr>
            </a:lvl5pPr>
          </a:lstStyle>
          <a:p>
            <a:pPr lvl="0"/>
            <a:r>
              <a:rPr lang="en-US"/>
              <a:t>“Lorem ipsum dolor sit </a:t>
            </a:r>
            <a:r>
              <a:rPr lang="en-US" err="1"/>
              <a:t>amet</a:t>
            </a:r>
            <a:r>
              <a:rPr lang="en-US"/>
              <a:t>, </a:t>
            </a:r>
            <a:r>
              <a:rPr lang="en-US" err="1"/>
              <a:t>consectetuer</a:t>
            </a:r>
            <a:r>
              <a:rPr lang="en-US"/>
              <a:t> </a:t>
            </a:r>
            <a:r>
              <a:rPr lang="en-US" err="1"/>
              <a:t>adipi</a:t>
            </a:r>
            <a:r>
              <a:rPr lang="en-US"/>
              <a:t> </a:t>
            </a:r>
            <a:r>
              <a:rPr lang="en-US" err="1"/>
              <a:t>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a:t>
            </a:r>
          </a:p>
        </p:txBody>
      </p:sp>
      <p:sp>
        <p:nvSpPr>
          <p:cNvPr id="10" name="Text Placeholder 2">
            <a:extLst>
              <a:ext uri="{FF2B5EF4-FFF2-40B4-BE49-F238E27FC236}">
                <a16:creationId xmlns:a16="http://schemas.microsoft.com/office/drawing/2014/main" id="{4E9D42CF-D2C4-43DB-4B4A-9B1C7EEC28C4}"/>
              </a:ext>
            </a:extLst>
          </p:cNvPr>
          <p:cNvSpPr>
            <a:spLocks noGrp="1"/>
          </p:cNvSpPr>
          <p:nvPr>
            <p:ph type="body" sz="quarter" idx="21" hasCustomPrompt="1"/>
          </p:nvPr>
        </p:nvSpPr>
        <p:spPr>
          <a:xfrm rot="5400000">
            <a:off x="1679907" y="3462815"/>
            <a:ext cx="4365" cy="879020"/>
          </a:xfrm>
          <a:prstGeom prst="rect">
            <a:avLst/>
          </a:prstGeom>
          <a:solidFill>
            <a:schemeClr val="tx2"/>
          </a:solidFill>
          <a:ln w="12700">
            <a:solidFill>
              <a:schemeClr val="tx2"/>
            </a:solidFill>
          </a:ln>
        </p:spPr>
        <p:txBody>
          <a:bodyPr wrap="none" lIns="0" tIns="0" rIns="0" bIns="0">
            <a:noAutofit/>
          </a:bodyPr>
          <a:lstStyle>
            <a:lvl1pPr marL="0" indent="0">
              <a:buNone/>
              <a:defRPr sz="133" b="0" i="0">
                <a:noFill/>
                <a:latin typeface="Arial" panose="020B0604020202020204" pitchFamily="34" charset="0"/>
              </a:defRPr>
            </a:lvl1pPr>
            <a:lvl2pPr marL="609585" indent="0">
              <a:buNone/>
              <a:defRPr sz="133"/>
            </a:lvl2pPr>
            <a:lvl3pPr marL="1219170" indent="0">
              <a:buNone/>
              <a:defRPr sz="133"/>
            </a:lvl3pPr>
            <a:lvl4pPr marL="1828754" indent="0">
              <a:buNone/>
              <a:defRPr sz="133"/>
            </a:lvl4pPr>
            <a:lvl5pPr marL="2438339" indent="0">
              <a:buNone/>
              <a:defRPr sz="133"/>
            </a:lvl5pPr>
          </a:lstStyle>
          <a:p>
            <a:pPr lvl="0"/>
            <a:r>
              <a:rPr lang="en-US"/>
              <a:t>.</a:t>
            </a:r>
          </a:p>
        </p:txBody>
      </p:sp>
      <p:sp>
        <p:nvSpPr>
          <p:cNvPr id="11" name="Text Placeholder 9">
            <a:extLst>
              <a:ext uri="{FF2B5EF4-FFF2-40B4-BE49-F238E27FC236}">
                <a16:creationId xmlns:a16="http://schemas.microsoft.com/office/drawing/2014/main" id="{A2DA35A8-B74A-F135-D7CC-769A96F32532}"/>
              </a:ext>
            </a:extLst>
          </p:cNvPr>
          <p:cNvSpPr>
            <a:spLocks noGrp="1"/>
          </p:cNvSpPr>
          <p:nvPr>
            <p:ph type="body" sz="quarter" idx="35" hasCustomPrompt="1"/>
          </p:nvPr>
        </p:nvSpPr>
        <p:spPr>
          <a:xfrm>
            <a:off x="1246718" y="4249167"/>
            <a:ext cx="2773556" cy="187367"/>
          </a:xfrm>
          <a:prstGeom prst="rect">
            <a:avLst/>
          </a:prstGeom>
        </p:spPr>
        <p:txBody>
          <a:bodyPr anchor="t" anchorCtr="0">
            <a:noAutofit/>
          </a:bodyPr>
          <a:lstStyle>
            <a:lvl1pPr marL="0" indent="0">
              <a:buNone/>
              <a:defRPr sz="1333" b="0" i="0">
                <a:solidFill>
                  <a:srgbClr val="003946"/>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a:t>First Last</a:t>
            </a:r>
          </a:p>
        </p:txBody>
      </p:sp>
      <p:sp>
        <p:nvSpPr>
          <p:cNvPr id="12" name="Text Placeholder 32">
            <a:extLst>
              <a:ext uri="{FF2B5EF4-FFF2-40B4-BE49-F238E27FC236}">
                <a16:creationId xmlns:a16="http://schemas.microsoft.com/office/drawing/2014/main" id="{C2B432E4-26D8-D91A-78DA-42F0BF305415}"/>
              </a:ext>
            </a:extLst>
          </p:cNvPr>
          <p:cNvSpPr>
            <a:spLocks noGrp="1"/>
          </p:cNvSpPr>
          <p:nvPr>
            <p:ph type="body" sz="quarter" idx="39" hasCustomPrompt="1"/>
          </p:nvPr>
        </p:nvSpPr>
        <p:spPr>
          <a:xfrm>
            <a:off x="1252582" y="4539208"/>
            <a:ext cx="2779823" cy="183136"/>
          </a:xfrm>
          <a:prstGeom prst="rect">
            <a:avLst/>
          </a:prstGeom>
        </p:spPr>
        <p:txBody>
          <a:bodyPr>
            <a:noAutofit/>
          </a:bodyPr>
          <a:lstStyle>
            <a:lvl1pPr marL="0" indent="0">
              <a:buNone/>
              <a:defRPr sz="1333" b="0" i="0">
                <a:latin typeface="Arial" panose="020B0604020202020204" pitchFamily="34" charset="0"/>
              </a:defRPr>
            </a:lvl1pPr>
            <a:lvl2pPr marL="457189" indent="0">
              <a:buNone/>
              <a:defRPr sz="1067"/>
            </a:lvl2pPr>
            <a:lvl3pPr marL="914377" indent="0">
              <a:buNone/>
              <a:defRPr sz="1067"/>
            </a:lvl3pPr>
            <a:lvl4pPr marL="1371566" indent="0">
              <a:buNone/>
              <a:defRPr sz="1067"/>
            </a:lvl4pPr>
            <a:lvl5pPr marL="1828754" indent="0">
              <a:buNone/>
              <a:defRPr sz="1067"/>
            </a:lvl5pPr>
          </a:lstStyle>
          <a:p>
            <a:pPr lvl="0"/>
            <a:r>
              <a:rPr lang="en-US"/>
              <a:t>Job title / Credential</a:t>
            </a:r>
          </a:p>
        </p:txBody>
      </p:sp>
      <p:sp>
        <p:nvSpPr>
          <p:cNvPr id="6" name="Slide Number Placeholder 5">
            <a:extLst>
              <a:ext uri="{FF2B5EF4-FFF2-40B4-BE49-F238E27FC236}">
                <a16:creationId xmlns:a16="http://schemas.microsoft.com/office/drawing/2014/main" id="{B3D471C5-F439-3F98-873E-39B105829650}"/>
              </a:ext>
            </a:extLst>
          </p:cNvPr>
          <p:cNvSpPr txBox="1">
            <a:spLocks/>
          </p:cNvSpPr>
          <p:nvPr userDrawn="1"/>
        </p:nvSpPr>
        <p:spPr>
          <a:xfrm>
            <a:off x="287867" y="6589241"/>
            <a:ext cx="352828" cy="187367"/>
          </a:xfrm>
          <a:prstGeom prst="rect">
            <a:avLst/>
          </a:prstGeom>
        </p:spPr>
        <p:txBody>
          <a:bodyPr vert="horz" lIns="0" tIns="0" rIns="0" bIns="0" rtlCol="0" anchor="ct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FA635D2-B142-BE49-AECA-6169441F1F99}" type="slidenum">
              <a:rPr lang="en-US" sz="1067" b="0" i="0" smtClean="0">
                <a:solidFill>
                  <a:srgbClr val="003946"/>
                </a:solidFill>
                <a:latin typeface="Arial" panose="020B0604020202020204" pitchFamily="34" charset="0"/>
              </a:rPr>
              <a:pPr/>
              <a:t>‹#›</a:t>
            </a:fld>
            <a:endParaRPr lang="en-US" sz="800" b="0" i="0">
              <a:solidFill>
                <a:srgbClr val="003946"/>
              </a:solidFill>
              <a:latin typeface="Arial" panose="020B0604020202020204" pitchFamily="34" charset="0"/>
            </a:endParaRPr>
          </a:p>
        </p:txBody>
      </p:sp>
      <p:pic>
        <p:nvPicPr>
          <p:cNvPr id="3" name="Picture 2">
            <a:extLst>
              <a:ext uri="{FF2B5EF4-FFF2-40B4-BE49-F238E27FC236}">
                <a16:creationId xmlns:a16="http://schemas.microsoft.com/office/drawing/2014/main" id="{E28593BA-9781-9285-71EE-E6DE9A91E2C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046464" y="6588093"/>
            <a:ext cx="2946400" cy="186267"/>
          </a:xfrm>
          <a:prstGeom prst="rect">
            <a:avLst/>
          </a:prstGeom>
        </p:spPr>
      </p:pic>
      <p:sp>
        <p:nvSpPr>
          <p:cNvPr id="7" name="Footer Placeholder 7">
            <a:extLst>
              <a:ext uri="{FF2B5EF4-FFF2-40B4-BE49-F238E27FC236}">
                <a16:creationId xmlns:a16="http://schemas.microsoft.com/office/drawing/2014/main" id="{E3DFB179-8801-B2B8-193F-67D4EF045990}"/>
              </a:ext>
            </a:extLst>
          </p:cNvPr>
          <p:cNvSpPr>
            <a:spLocks noGrp="1"/>
          </p:cNvSpPr>
          <p:nvPr>
            <p:ph type="ftr" sz="quarter" idx="3"/>
          </p:nvPr>
        </p:nvSpPr>
        <p:spPr>
          <a:xfrm>
            <a:off x="609600" y="6608064"/>
            <a:ext cx="4876800" cy="186624"/>
          </a:xfrm>
          <a:prstGeom prst="rect">
            <a:avLst/>
          </a:prstGeom>
        </p:spPr>
        <p:txBody>
          <a:bodyPr wrap="none" lIns="0" tIns="0" rIns="0" bIns="0" anchor="t" anchorCtr="0">
            <a:noAutofit/>
          </a:bodyPr>
          <a:lstStyle>
            <a:lvl1pPr algn="l">
              <a:defRPr sz="933" b="0" i="0" spc="40" baseline="0">
                <a:solidFill>
                  <a:schemeClr val="tx2"/>
                </a:solidFill>
                <a:latin typeface="Arial" panose="020B0604020202020204" pitchFamily="34" charset="0"/>
              </a:defRPr>
            </a:lvl1pPr>
          </a:lstStyle>
          <a:p>
            <a:r>
              <a:rPr lang="en-US"/>
              <a:t>INTERNAL USE ONLY – OR – Presentation Title: Section Name</a:t>
            </a:r>
          </a:p>
        </p:txBody>
      </p:sp>
    </p:spTree>
    <p:extLst>
      <p:ext uri="{BB962C8B-B14F-4D97-AF65-F5344CB8AC3E}">
        <p14:creationId xmlns:p14="http://schemas.microsoft.com/office/powerpoint/2010/main" val="106179772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Quote Slide White">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B3D089EF-1FFD-0D2D-8D12-EC38E66A32E3}"/>
              </a:ext>
            </a:extLst>
          </p:cNvPr>
          <p:cNvSpPr>
            <a:spLocks noGrp="1"/>
          </p:cNvSpPr>
          <p:nvPr>
            <p:ph type="body" sz="quarter" idx="13" hasCustomPrompt="1"/>
          </p:nvPr>
        </p:nvSpPr>
        <p:spPr>
          <a:xfrm>
            <a:off x="1246717" y="1892301"/>
            <a:ext cx="9649883" cy="1631951"/>
          </a:xfrm>
          <a:prstGeom prst="rect">
            <a:avLst/>
          </a:prstGeom>
        </p:spPr>
        <p:txBody>
          <a:bodyPr>
            <a:noAutofit/>
          </a:bodyPr>
          <a:lstStyle>
            <a:lvl1pPr marL="0" indent="0">
              <a:buNone/>
              <a:defRPr sz="3200" b="0" i="0">
                <a:solidFill>
                  <a:schemeClr val="tx2"/>
                </a:solidFill>
                <a:latin typeface="Georgia" panose="02040502050405020303" pitchFamily="18" charset="0"/>
              </a:defRPr>
            </a:lvl1pPr>
            <a:lvl2pPr marL="457189" indent="0">
              <a:buNone/>
              <a:defRPr>
                <a:solidFill>
                  <a:schemeClr val="tx2"/>
                </a:solidFill>
                <a:latin typeface="+mj-lt"/>
              </a:defRPr>
            </a:lvl2pPr>
            <a:lvl3pPr marL="914377" indent="0">
              <a:buNone/>
              <a:defRPr>
                <a:solidFill>
                  <a:schemeClr val="tx2"/>
                </a:solidFill>
                <a:latin typeface="+mj-lt"/>
              </a:defRPr>
            </a:lvl3pPr>
            <a:lvl4pPr marL="1371566" indent="0">
              <a:buNone/>
              <a:defRPr>
                <a:solidFill>
                  <a:schemeClr val="tx2"/>
                </a:solidFill>
                <a:latin typeface="+mj-lt"/>
              </a:defRPr>
            </a:lvl4pPr>
            <a:lvl5pPr marL="1828754" indent="0">
              <a:buNone/>
              <a:defRPr>
                <a:solidFill>
                  <a:schemeClr val="tx2"/>
                </a:solidFill>
                <a:latin typeface="+mj-lt"/>
              </a:defRPr>
            </a:lvl5pPr>
          </a:lstStyle>
          <a:p>
            <a:pPr lvl="0"/>
            <a:r>
              <a:rPr lang="en-US"/>
              <a:t>“Lorem ipsum dolor sit </a:t>
            </a:r>
            <a:r>
              <a:rPr lang="en-US" err="1"/>
              <a:t>amet</a:t>
            </a:r>
            <a:r>
              <a:rPr lang="en-US"/>
              <a:t>, </a:t>
            </a:r>
            <a:r>
              <a:rPr lang="en-US" err="1"/>
              <a:t>consectetuer</a:t>
            </a:r>
            <a:r>
              <a:rPr lang="en-US"/>
              <a:t> </a:t>
            </a:r>
            <a:r>
              <a:rPr lang="en-US" err="1"/>
              <a:t>adipi</a:t>
            </a:r>
            <a:r>
              <a:rPr lang="en-US"/>
              <a:t> </a:t>
            </a:r>
            <a:r>
              <a:rPr lang="en-US" err="1"/>
              <a:t>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a:t>
            </a:r>
          </a:p>
        </p:txBody>
      </p:sp>
      <p:sp>
        <p:nvSpPr>
          <p:cNvPr id="11" name="Text Placeholder 9">
            <a:extLst>
              <a:ext uri="{FF2B5EF4-FFF2-40B4-BE49-F238E27FC236}">
                <a16:creationId xmlns:a16="http://schemas.microsoft.com/office/drawing/2014/main" id="{A2DA35A8-B74A-F135-D7CC-769A96F32532}"/>
              </a:ext>
            </a:extLst>
          </p:cNvPr>
          <p:cNvSpPr>
            <a:spLocks noGrp="1"/>
          </p:cNvSpPr>
          <p:nvPr>
            <p:ph type="body" sz="quarter" idx="35" hasCustomPrompt="1"/>
          </p:nvPr>
        </p:nvSpPr>
        <p:spPr>
          <a:xfrm>
            <a:off x="1246718" y="4249167"/>
            <a:ext cx="2773556" cy="187367"/>
          </a:xfrm>
          <a:prstGeom prst="rect">
            <a:avLst/>
          </a:prstGeom>
        </p:spPr>
        <p:txBody>
          <a:bodyPr anchor="t" anchorCtr="0">
            <a:noAutofit/>
          </a:bodyPr>
          <a:lstStyle>
            <a:lvl1pPr marL="0" indent="0">
              <a:buNone/>
              <a:defRPr sz="1333" b="0" i="0">
                <a:solidFill>
                  <a:schemeClr val="tx2"/>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a:t>First Last</a:t>
            </a:r>
          </a:p>
        </p:txBody>
      </p:sp>
      <p:sp>
        <p:nvSpPr>
          <p:cNvPr id="12" name="Text Placeholder 32">
            <a:extLst>
              <a:ext uri="{FF2B5EF4-FFF2-40B4-BE49-F238E27FC236}">
                <a16:creationId xmlns:a16="http://schemas.microsoft.com/office/drawing/2014/main" id="{C2B432E4-26D8-D91A-78DA-42F0BF305415}"/>
              </a:ext>
            </a:extLst>
          </p:cNvPr>
          <p:cNvSpPr>
            <a:spLocks noGrp="1"/>
          </p:cNvSpPr>
          <p:nvPr>
            <p:ph type="body" sz="quarter" idx="39" hasCustomPrompt="1"/>
          </p:nvPr>
        </p:nvSpPr>
        <p:spPr>
          <a:xfrm>
            <a:off x="1252582" y="4539208"/>
            <a:ext cx="2779823" cy="183136"/>
          </a:xfrm>
          <a:prstGeom prst="rect">
            <a:avLst/>
          </a:prstGeom>
        </p:spPr>
        <p:txBody>
          <a:bodyPr>
            <a:noAutofit/>
          </a:bodyPr>
          <a:lstStyle>
            <a:lvl1pPr marL="0" indent="0">
              <a:buNone/>
              <a:defRPr sz="1333" b="0" i="0">
                <a:latin typeface="Arial" panose="020B0604020202020204" pitchFamily="34" charset="0"/>
              </a:defRPr>
            </a:lvl1pPr>
            <a:lvl2pPr marL="457189" indent="0">
              <a:buNone/>
              <a:defRPr sz="1067"/>
            </a:lvl2pPr>
            <a:lvl3pPr marL="914377" indent="0">
              <a:buNone/>
              <a:defRPr sz="1067"/>
            </a:lvl3pPr>
            <a:lvl4pPr marL="1371566" indent="0">
              <a:buNone/>
              <a:defRPr sz="1067"/>
            </a:lvl4pPr>
            <a:lvl5pPr marL="1828754" indent="0">
              <a:buNone/>
              <a:defRPr sz="1067"/>
            </a:lvl5pPr>
          </a:lstStyle>
          <a:p>
            <a:pPr lvl="0"/>
            <a:r>
              <a:rPr lang="en-US"/>
              <a:t>Job title / Credential</a:t>
            </a:r>
          </a:p>
        </p:txBody>
      </p:sp>
      <p:sp>
        <p:nvSpPr>
          <p:cNvPr id="14" name="Text Placeholder 2">
            <a:extLst>
              <a:ext uri="{FF2B5EF4-FFF2-40B4-BE49-F238E27FC236}">
                <a16:creationId xmlns:a16="http://schemas.microsoft.com/office/drawing/2014/main" id="{F21CC044-6F5F-184E-9C25-8C2B078EC7A9}"/>
              </a:ext>
            </a:extLst>
          </p:cNvPr>
          <p:cNvSpPr>
            <a:spLocks noGrp="1"/>
          </p:cNvSpPr>
          <p:nvPr>
            <p:ph type="body" sz="quarter" idx="21" hasCustomPrompt="1"/>
          </p:nvPr>
        </p:nvSpPr>
        <p:spPr>
          <a:xfrm rot="5400000">
            <a:off x="1679907" y="3462815"/>
            <a:ext cx="4365" cy="879020"/>
          </a:xfrm>
          <a:prstGeom prst="rect">
            <a:avLst/>
          </a:prstGeom>
          <a:solidFill>
            <a:schemeClr val="tx2"/>
          </a:solidFill>
          <a:ln w="12700">
            <a:solidFill>
              <a:schemeClr val="tx2"/>
            </a:solidFill>
          </a:ln>
        </p:spPr>
        <p:txBody>
          <a:bodyPr wrap="none" lIns="0" tIns="0" rIns="0" bIns="0">
            <a:noAutofit/>
          </a:bodyPr>
          <a:lstStyle>
            <a:lvl1pPr marL="0" indent="0">
              <a:buNone/>
              <a:defRPr sz="133" b="0" i="0">
                <a:noFill/>
                <a:latin typeface="Arial" panose="020B0604020202020204" pitchFamily="34" charset="0"/>
              </a:defRPr>
            </a:lvl1pPr>
            <a:lvl2pPr marL="609585" indent="0">
              <a:buNone/>
              <a:defRPr sz="133"/>
            </a:lvl2pPr>
            <a:lvl3pPr marL="1219170" indent="0">
              <a:buNone/>
              <a:defRPr sz="133"/>
            </a:lvl3pPr>
            <a:lvl4pPr marL="1828754" indent="0">
              <a:buNone/>
              <a:defRPr sz="133"/>
            </a:lvl4pPr>
            <a:lvl5pPr marL="2438339" indent="0">
              <a:buNone/>
              <a:defRPr sz="133"/>
            </a:lvl5pPr>
          </a:lstStyle>
          <a:p>
            <a:pPr lvl="0"/>
            <a:r>
              <a:rPr lang="en-US"/>
              <a:t>.</a:t>
            </a:r>
          </a:p>
        </p:txBody>
      </p:sp>
      <p:sp>
        <p:nvSpPr>
          <p:cNvPr id="5" name="Slide Number Placeholder 5">
            <a:extLst>
              <a:ext uri="{FF2B5EF4-FFF2-40B4-BE49-F238E27FC236}">
                <a16:creationId xmlns:a16="http://schemas.microsoft.com/office/drawing/2014/main" id="{D0FF9897-8E3D-F4DA-F8F1-46ED27F43A76}"/>
              </a:ext>
            </a:extLst>
          </p:cNvPr>
          <p:cNvSpPr txBox="1">
            <a:spLocks/>
          </p:cNvSpPr>
          <p:nvPr userDrawn="1"/>
        </p:nvSpPr>
        <p:spPr>
          <a:xfrm>
            <a:off x="287867" y="6589241"/>
            <a:ext cx="352828" cy="187367"/>
          </a:xfrm>
          <a:prstGeom prst="rect">
            <a:avLst/>
          </a:prstGeom>
        </p:spPr>
        <p:txBody>
          <a:bodyPr vert="horz" lIns="0" tIns="0" rIns="0" bIns="0" rtlCol="0" anchor="ct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FA635D2-B142-BE49-AECA-6169441F1F99}" type="slidenum">
              <a:rPr lang="en-US" sz="1067" b="0" i="0" smtClean="0">
                <a:solidFill>
                  <a:srgbClr val="003946"/>
                </a:solidFill>
                <a:latin typeface="Arial" panose="020B0604020202020204" pitchFamily="34" charset="0"/>
              </a:rPr>
              <a:pPr/>
              <a:t>‹#›</a:t>
            </a:fld>
            <a:endParaRPr lang="en-US" sz="933" b="0" i="0">
              <a:solidFill>
                <a:srgbClr val="003946"/>
              </a:solidFill>
              <a:latin typeface="Arial" panose="020B0604020202020204" pitchFamily="34" charset="0"/>
            </a:endParaRPr>
          </a:p>
        </p:txBody>
      </p:sp>
      <p:pic>
        <p:nvPicPr>
          <p:cNvPr id="3" name="Picture 2">
            <a:extLst>
              <a:ext uri="{FF2B5EF4-FFF2-40B4-BE49-F238E27FC236}">
                <a16:creationId xmlns:a16="http://schemas.microsoft.com/office/drawing/2014/main" id="{F05D3B2A-89E2-9896-25BA-39F69A51C0A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046464" y="6588093"/>
            <a:ext cx="2946400" cy="186267"/>
          </a:xfrm>
          <a:prstGeom prst="rect">
            <a:avLst/>
          </a:prstGeom>
        </p:spPr>
      </p:pic>
      <p:sp>
        <p:nvSpPr>
          <p:cNvPr id="6" name="Footer Placeholder 7">
            <a:extLst>
              <a:ext uri="{FF2B5EF4-FFF2-40B4-BE49-F238E27FC236}">
                <a16:creationId xmlns:a16="http://schemas.microsoft.com/office/drawing/2014/main" id="{952C81B1-8712-5A6C-903C-8D61CC9321B7}"/>
              </a:ext>
            </a:extLst>
          </p:cNvPr>
          <p:cNvSpPr>
            <a:spLocks noGrp="1"/>
          </p:cNvSpPr>
          <p:nvPr>
            <p:ph type="ftr" sz="quarter" idx="3"/>
          </p:nvPr>
        </p:nvSpPr>
        <p:spPr>
          <a:xfrm>
            <a:off x="609600" y="6608064"/>
            <a:ext cx="4876800" cy="186624"/>
          </a:xfrm>
          <a:prstGeom prst="rect">
            <a:avLst/>
          </a:prstGeom>
        </p:spPr>
        <p:txBody>
          <a:bodyPr wrap="none" lIns="0" tIns="0" rIns="0" bIns="0" anchor="t" anchorCtr="0">
            <a:noAutofit/>
          </a:bodyPr>
          <a:lstStyle>
            <a:lvl1pPr algn="l">
              <a:defRPr sz="933" b="0" i="0" spc="40" baseline="0">
                <a:solidFill>
                  <a:schemeClr val="tx2"/>
                </a:solidFill>
                <a:latin typeface="Arial" panose="020B0604020202020204" pitchFamily="34" charset="0"/>
              </a:defRPr>
            </a:lvl1pPr>
          </a:lstStyle>
          <a:p>
            <a:r>
              <a:rPr lang="en-US"/>
              <a:t>INTERNAL USE ONLY – OR – Presentation Title: Section Name</a:t>
            </a:r>
          </a:p>
        </p:txBody>
      </p:sp>
    </p:spTree>
    <p:extLst>
      <p:ext uri="{BB962C8B-B14F-4D97-AF65-F5344CB8AC3E}">
        <p14:creationId xmlns:p14="http://schemas.microsoft.com/office/powerpoint/2010/main" val="333477908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Content Slide Four Column Colou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00212C-2BC8-44CF-0C7C-2A7F3FC23971}"/>
              </a:ext>
            </a:extLst>
          </p:cNvPr>
          <p:cNvSpPr/>
          <p:nvPr userDrawn="1"/>
        </p:nvSpPr>
        <p:spPr>
          <a:xfrm>
            <a:off x="304801" y="304800"/>
            <a:ext cx="2783417" cy="62423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Sun Life New Text" pitchFamily="2" charset="77"/>
            </a:endParaRPr>
          </a:p>
        </p:txBody>
      </p:sp>
      <p:sp>
        <p:nvSpPr>
          <p:cNvPr id="20" name="Rectangle 19">
            <a:extLst>
              <a:ext uri="{FF2B5EF4-FFF2-40B4-BE49-F238E27FC236}">
                <a16:creationId xmlns:a16="http://schemas.microsoft.com/office/drawing/2014/main" id="{AECE9A6F-DE6A-337D-6E26-C94FF39027EA}"/>
              </a:ext>
            </a:extLst>
          </p:cNvPr>
          <p:cNvSpPr/>
          <p:nvPr userDrawn="1"/>
        </p:nvSpPr>
        <p:spPr>
          <a:xfrm>
            <a:off x="3235934" y="304800"/>
            <a:ext cx="2783417" cy="624230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Sun Life New Text" pitchFamily="2" charset="77"/>
            </a:endParaRPr>
          </a:p>
        </p:txBody>
      </p:sp>
      <p:sp>
        <p:nvSpPr>
          <p:cNvPr id="27" name="Rectangle 26">
            <a:extLst>
              <a:ext uri="{FF2B5EF4-FFF2-40B4-BE49-F238E27FC236}">
                <a16:creationId xmlns:a16="http://schemas.microsoft.com/office/drawing/2014/main" id="{514C34F2-450A-1288-F4FB-D34699B8858E}"/>
              </a:ext>
            </a:extLst>
          </p:cNvPr>
          <p:cNvSpPr/>
          <p:nvPr userDrawn="1"/>
        </p:nvSpPr>
        <p:spPr>
          <a:xfrm>
            <a:off x="6172653" y="304800"/>
            <a:ext cx="2783417" cy="62423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Sun Life New Text" pitchFamily="2" charset="77"/>
            </a:endParaRPr>
          </a:p>
        </p:txBody>
      </p:sp>
      <p:sp>
        <p:nvSpPr>
          <p:cNvPr id="28" name="Rectangle 27">
            <a:extLst>
              <a:ext uri="{FF2B5EF4-FFF2-40B4-BE49-F238E27FC236}">
                <a16:creationId xmlns:a16="http://schemas.microsoft.com/office/drawing/2014/main" id="{37B6CF4F-3621-28A6-179B-888BC6E67873}"/>
              </a:ext>
            </a:extLst>
          </p:cNvPr>
          <p:cNvSpPr/>
          <p:nvPr userDrawn="1"/>
        </p:nvSpPr>
        <p:spPr>
          <a:xfrm>
            <a:off x="9109372" y="304800"/>
            <a:ext cx="2783417" cy="624230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Sun Life New Text" pitchFamily="2" charset="77"/>
            </a:endParaRPr>
          </a:p>
        </p:txBody>
      </p:sp>
      <p:sp>
        <p:nvSpPr>
          <p:cNvPr id="11" name="Text Placeholder 15">
            <a:extLst>
              <a:ext uri="{FF2B5EF4-FFF2-40B4-BE49-F238E27FC236}">
                <a16:creationId xmlns:a16="http://schemas.microsoft.com/office/drawing/2014/main" id="{832D6164-9BE5-E5B3-D4A5-7CBB4C08D676}"/>
              </a:ext>
            </a:extLst>
          </p:cNvPr>
          <p:cNvSpPr>
            <a:spLocks noGrp="1"/>
          </p:cNvSpPr>
          <p:nvPr>
            <p:ph type="body" sz="quarter" idx="13" hasCustomPrompt="1"/>
          </p:nvPr>
        </p:nvSpPr>
        <p:spPr>
          <a:xfrm>
            <a:off x="449707" y="1889314"/>
            <a:ext cx="2342261" cy="1056217"/>
          </a:xfrm>
          <a:prstGeom prst="rect">
            <a:avLst/>
          </a:prstGeom>
        </p:spPr>
        <p:txBody>
          <a:bodyPr anchor="t" anchorCtr="0">
            <a:noAutofit/>
          </a:bodyPr>
          <a:lstStyle>
            <a:lvl1pPr marL="0" indent="0">
              <a:buNone/>
              <a:defRPr sz="2133" b="0" i="0">
                <a:solidFill>
                  <a:schemeClr val="tx2"/>
                </a:solidFill>
                <a:latin typeface="Georgia" panose="02040502050405020303" pitchFamily="18" charset="0"/>
              </a:defRPr>
            </a:lvl1pPr>
            <a:lvl2pPr marL="457189" indent="0">
              <a:buNone/>
              <a:defRPr sz="1067">
                <a:solidFill>
                  <a:schemeClr val="tx1"/>
                </a:solidFill>
                <a:latin typeface="+mj-lt"/>
              </a:defRPr>
            </a:lvl2pPr>
            <a:lvl3pPr marL="914377" indent="0">
              <a:buNone/>
              <a:defRPr sz="1067">
                <a:solidFill>
                  <a:schemeClr val="tx1"/>
                </a:solidFill>
                <a:latin typeface="+mj-lt"/>
              </a:defRPr>
            </a:lvl3pPr>
            <a:lvl4pPr marL="1371566" indent="0">
              <a:buNone/>
              <a:defRPr sz="1067">
                <a:solidFill>
                  <a:schemeClr val="tx1"/>
                </a:solidFill>
                <a:latin typeface="+mj-lt"/>
              </a:defRPr>
            </a:lvl4pPr>
            <a:lvl5pPr marL="1828754" indent="0">
              <a:buNone/>
              <a:defRPr sz="1067">
                <a:solidFill>
                  <a:schemeClr val="tx1"/>
                </a:solidFill>
                <a:latin typeface="+mj-lt"/>
              </a:defRPr>
            </a:lvl5pPr>
          </a:lstStyle>
          <a:p>
            <a:pPr lvl="0"/>
            <a:r>
              <a:rPr lang="en-US" err="1"/>
              <a:t>Subheader</a:t>
            </a:r>
            <a:r>
              <a:rPr lang="en-US"/>
              <a:t> one goes here.</a:t>
            </a:r>
          </a:p>
        </p:txBody>
      </p:sp>
      <p:sp>
        <p:nvSpPr>
          <p:cNvPr id="12" name="Text Placeholder 15">
            <a:extLst>
              <a:ext uri="{FF2B5EF4-FFF2-40B4-BE49-F238E27FC236}">
                <a16:creationId xmlns:a16="http://schemas.microsoft.com/office/drawing/2014/main" id="{EFC1E3D1-472F-9835-7DC6-AD658A295FB1}"/>
              </a:ext>
            </a:extLst>
          </p:cNvPr>
          <p:cNvSpPr>
            <a:spLocks noGrp="1"/>
          </p:cNvSpPr>
          <p:nvPr>
            <p:ph type="body" sz="quarter" idx="14" hasCustomPrompt="1"/>
          </p:nvPr>
        </p:nvSpPr>
        <p:spPr>
          <a:xfrm>
            <a:off x="3387778" y="1889314"/>
            <a:ext cx="2342463" cy="1056217"/>
          </a:xfrm>
          <a:prstGeom prst="rect">
            <a:avLst/>
          </a:prstGeom>
        </p:spPr>
        <p:txBody>
          <a:bodyPr anchor="t" anchorCtr="0">
            <a:noAutofit/>
          </a:bodyPr>
          <a:lstStyle>
            <a:lvl1pPr marL="0" indent="0">
              <a:buNone/>
              <a:defRPr sz="2133" b="0" i="0">
                <a:solidFill>
                  <a:schemeClr val="tx2"/>
                </a:solidFill>
                <a:latin typeface="Georgia" panose="02040502050405020303" pitchFamily="18" charset="0"/>
              </a:defRPr>
            </a:lvl1pPr>
            <a:lvl2pPr marL="457189" indent="0">
              <a:buNone/>
              <a:defRPr sz="1067">
                <a:solidFill>
                  <a:schemeClr val="tx1"/>
                </a:solidFill>
                <a:latin typeface="+mj-lt"/>
              </a:defRPr>
            </a:lvl2pPr>
            <a:lvl3pPr marL="914377" indent="0">
              <a:buNone/>
              <a:defRPr sz="1067">
                <a:solidFill>
                  <a:schemeClr val="tx1"/>
                </a:solidFill>
                <a:latin typeface="+mj-lt"/>
              </a:defRPr>
            </a:lvl3pPr>
            <a:lvl4pPr marL="1371566" indent="0">
              <a:buNone/>
              <a:defRPr sz="1067">
                <a:solidFill>
                  <a:schemeClr val="tx1"/>
                </a:solidFill>
                <a:latin typeface="+mj-lt"/>
              </a:defRPr>
            </a:lvl4pPr>
            <a:lvl5pPr marL="1828754" indent="0">
              <a:buNone/>
              <a:defRPr sz="1067">
                <a:solidFill>
                  <a:schemeClr val="tx1"/>
                </a:solidFill>
                <a:latin typeface="+mj-lt"/>
              </a:defRPr>
            </a:lvl5pPr>
          </a:lstStyle>
          <a:p>
            <a:pPr lvl="0"/>
            <a:r>
              <a:rPr lang="en-US" err="1"/>
              <a:t>Subheader</a:t>
            </a:r>
            <a:r>
              <a:rPr lang="en-US"/>
              <a:t> two goes here.</a:t>
            </a:r>
          </a:p>
        </p:txBody>
      </p:sp>
      <p:sp>
        <p:nvSpPr>
          <p:cNvPr id="13" name="Text Placeholder 15">
            <a:extLst>
              <a:ext uri="{FF2B5EF4-FFF2-40B4-BE49-F238E27FC236}">
                <a16:creationId xmlns:a16="http://schemas.microsoft.com/office/drawing/2014/main" id="{86F5C8FC-F5E5-8ABF-AE08-1810B37DC1FC}"/>
              </a:ext>
            </a:extLst>
          </p:cNvPr>
          <p:cNvSpPr>
            <a:spLocks noGrp="1"/>
          </p:cNvSpPr>
          <p:nvPr>
            <p:ph type="body" sz="quarter" idx="15" hasCustomPrompt="1"/>
          </p:nvPr>
        </p:nvSpPr>
        <p:spPr>
          <a:xfrm>
            <a:off x="6345838" y="1889314"/>
            <a:ext cx="2448012" cy="1056217"/>
          </a:xfrm>
          <a:prstGeom prst="rect">
            <a:avLst/>
          </a:prstGeom>
        </p:spPr>
        <p:txBody>
          <a:bodyPr anchor="t" anchorCtr="0">
            <a:noAutofit/>
          </a:bodyPr>
          <a:lstStyle>
            <a:lvl1pPr marL="0" indent="0">
              <a:buNone/>
              <a:defRPr sz="2133" b="0" i="0">
                <a:solidFill>
                  <a:schemeClr val="tx2"/>
                </a:solidFill>
                <a:latin typeface="Georgia" panose="02040502050405020303" pitchFamily="18" charset="0"/>
              </a:defRPr>
            </a:lvl1pPr>
            <a:lvl2pPr marL="457189" indent="0">
              <a:buNone/>
              <a:defRPr sz="1067">
                <a:solidFill>
                  <a:schemeClr val="tx1"/>
                </a:solidFill>
                <a:latin typeface="+mj-lt"/>
              </a:defRPr>
            </a:lvl2pPr>
            <a:lvl3pPr marL="914377" indent="0">
              <a:buNone/>
              <a:defRPr sz="1067">
                <a:solidFill>
                  <a:schemeClr val="tx1"/>
                </a:solidFill>
                <a:latin typeface="+mj-lt"/>
              </a:defRPr>
            </a:lvl3pPr>
            <a:lvl4pPr marL="1371566" indent="0">
              <a:buNone/>
              <a:defRPr sz="1067">
                <a:solidFill>
                  <a:schemeClr val="tx1"/>
                </a:solidFill>
                <a:latin typeface="+mj-lt"/>
              </a:defRPr>
            </a:lvl4pPr>
            <a:lvl5pPr marL="1828754" indent="0">
              <a:buNone/>
              <a:defRPr sz="1067">
                <a:solidFill>
                  <a:schemeClr val="tx1"/>
                </a:solidFill>
                <a:latin typeface="+mj-lt"/>
              </a:defRPr>
            </a:lvl5pPr>
          </a:lstStyle>
          <a:p>
            <a:pPr lvl="0"/>
            <a:r>
              <a:rPr lang="en-US" err="1"/>
              <a:t>Subheader</a:t>
            </a:r>
            <a:r>
              <a:rPr lang="en-US"/>
              <a:t> three goes here.</a:t>
            </a:r>
          </a:p>
        </p:txBody>
      </p:sp>
      <p:sp>
        <p:nvSpPr>
          <p:cNvPr id="14" name="Text Placeholder 15">
            <a:extLst>
              <a:ext uri="{FF2B5EF4-FFF2-40B4-BE49-F238E27FC236}">
                <a16:creationId xmlns:a16="http://schemas.microsoft.com/office/drawing/2014/main" id="{D9061F47-6EFB-73DC-B51C-FC4AFFE74978}"/>
              </a:ext>
            </a:extLst>
          </p:cNvPr>
          <p:cNvSpPr>
            <a:spLocks noGrp="1"/>
          </p:cNvSpPr>
          <p:nvPr>
            <p:ph type="body" sz="quarter" idx="16" hasCustomPrompt="1"/>
          </p:nvPr>
        </p:nvSpPr>
        <p:spPr>
          <a:xfrm>
            <a:off x="9293903" y="1889314"/>
            <a:ext cx="2448012" cy="1056217"/>
          </a:xfrm>
          <a:prstGeom prst="rect">
            <a:avLst/>
          </a:prstGeom>
        </p:spPr>
        <p:txBody>
          <a:bodyPr anchor="t" anchorCtr="0">
            <a:noAutofit/>
          </a:bodyPr>
          <a:lstStyle>
            <a:lvl1pPr marL="0" indent="0">
              <a:buNone/>
              <a:defRPr sz="2133" b="0" i="0">
                <a:solidFill>
                  <a:schemeClr val="tx2"/>
                </a:solidFill>
                <a:latin typeface="Georgia" panose="02040502050405020303" pitchFamily="18" charset="0"/>
              </a:defRPr>
            </a:lvl1pPr>
            <a:lvl2pPr marL="457189" indent="0">
              <a:buNone/>
              <a:defRPr sz="1067">
                <a:solidFill>
                  <a:schemeClr val="tx1"/>
                </a:solidFill>
                <a:latin typeface="+mj-lt"/>
              </a:defRPr>
            </a:lvl2pPr>
            <a:lvl3pPr marL="914377" indent="0">
              <a:buNone/>
              <a:defRPr sz="1067">
                <a:solidFill>
                  <a:schemeClr val="tx1"/>
                </a:solidFill>
                <a:latin typeface="+mj-lt"/>
              </a:defRPr>
            </a:lvl3pPr>
            <a:lvl4pPr marL="1371566" indent="0">
              <a:buNone/>
              <a:defRPr sz="1067">
                <a:solidFill>
                  <a:schemeClr val="tx1"/>
                </a:solidFill>
                <a:latin typeface="+mj-lt"/>
              </a:defRPr>
            </a:lvl4pPr>
            <a:lvl5pPr marL="1828754" indent="0">
              <a:buNone/>
              <a:defRPr sz="1067">
                <a:solidFill>
                  <a:schemeClr val="tx1"/>
                </a:solidFill>
                <a:latin typeface="+mj-lt"/>
              </a:defRPr>
            </a:lvl5pPr>
          </a:lstStyle>
          <a:p>
            <a:pPr lvl="0"/>
            <a:r>
              <a:rPr lang="en-US" err="1"/>
              <a:t>Subheader</a:t>
            </a:r>
            <a:r>
              <a:rPr lang="en-US"/>
              <a:t> four goes here.</a:t>
            </a:r>
          </a:p>
        </p:txBody>
      </p:sp>
      <p:sp>
        <p:nvSpPr>
          <p:cNvPr id="15" name="Text Placeholder 9">
            <a:extLst>
              <a:ext uri="{FF2B5EF4-FFF2-40B4-BE49-F238E27FC236}">
                <a16:creationId xmlns:a16="http://schemas.microsoft.com/office/drawing/2014/main" id="{4AAD8114-419D-E3DE-8654-F6E6FA5285E8}"/>
              </a:ext>
            </a:extLst>
          </p:cNvPr>
          <p:cNvSpPr>
            <a:spLocks noGrp="1"/>
          </p:cNvSpPr>
          <p:nvPr>
            <p:ph type="body" sz="quarter" idx="35" hasCustomPrompt="1"/>
          </p:nvPr>
        </p:nvSpPr>
        <p:spPr>
          <a:xfrm>
            <a:off x="418969" y="3711233"/>
            <a:ext cx="2436640" cy="187367"/>
          </a:xfrm>
          <a:prstGeom prst="rect">
            <a:avLst/>
          </a:prstGeom>
        </p:spPr>
        <p:txBody>
          <a:bodyPr anchor="t" anchorCtr="0">
            <a:noAutofit/>
          </a:bodyPr>
          <a:lstStyle>
            <a:lvl1pPr marL="0" indent="0">
              <a:buNone/>
              <a:defRPr sz="1333" b="1" i="0">
                <a:solidFill>
                  <a:schemeClr val="tx1"/>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err="1"/>
              <a:t>Subheader</a:t>
            </a:r>
            <a:r>
              <a:rPr lang="en-US"/>
              <a:t> goes here.</a:t>
            </a:r>
          </a:p>
        </p:txBody>
      </p:sp>
      <p:sp>
        <p:nvSpPr>
          <p:cNvPr id="17" name="Text Placeholder 9">
            <a:extLst>
              <a:ext uri="{FF2B5EF4-FFF2-40B4-BE49-F238E27FC236}">
                <a16:creationId xmlns:a16="http://schemas.microsoft.com/office/drawing/2014/main" id="{1109AEB5-A705-B1E3-C50A-E4713A363CF0}"/>
              </a:ext>
            </a:extLst>
          </p:cNvPr>
          <p:cNvSpPr>
            <a:spLocks noGrp="1"/>
          </p:cNvSpPr>
          <p:nvPr>
            <p:ph type="body" sz="quarter" idx="40" hasCustomPrompt="1"/>
          </p:nvPr>
        </p:nvSpPr>
        <p:spPr>
          <a:xfrm>
            <a:off x="3367287" y="3711233"/>
            <a:ext cx="2436640" cy="187367"/>
          </a:xfrm>
          <a:prstGeom prst="rect">
            <a:avLst/>
          </a:prstGeom>
        </p:spPr>
        <p:txBody>
          <a:bodyPr anchor="t" anchorCtr="0">
            <a:noAutofit/>
          </a:bodyPr>
          <a:lstStyle>
            <a:lvl1pPr marL="0" indent="0">
              <a:buNone/>
              <a:defRPr sz="1333" b="1" i="0">
                <a:solidFill>
                  <a:schemeClr val="tx1"/>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err="1"/>
              <a:t>Subheader</a:t>
            </a:r>
            <a:r>
              <a:rPr lang="en-US"/>
              <a:t> goes here.</a:t>
            </a:r>
          </a:p>
        </p:txBody>
      </p:sp>
      <p:sp>
        <p:nvSpPr>
          <p:cNvPr id="19" name="Text Placeholder 9">
            <a:extLst>
              <a:ext uri="{FF2B5EF4-FFF2-40B4-BE49-F238E27FC236}">
                <a16:creationId xmlns:a16="http://schemas.microsoft.com/office/drawing/2014/main" id="{6F3F4150-A89F-9860-1925-5439571394A9}"/>
              </a:ext>
            </a:extLst>
          </p:cNvPr>
          <p:cNvSpPr>
            <a:spLocks noGrp="1"/>
          </p:cNvSpPr>
          <p:nvPr>
            <p:ph type="body" sz="quarter" idx="42" hasCustomPrompt="1"/>
          </p:nvPr>
        </p:nvSpPr>
        <p:spPr>
          <a:xfrm>
            <a:off x="6325347" y="3711233"/>
            <a:ext cx="2436640" cy="187367"/>
          </a:xfrm>
          <a:prstGeom prst="rect">
            <a:avLst/>
          </a:prstGeom>
        </p:spPr>
        <p:txBody>
          <a:bodyPr anchor="t" anchorCtr="0">
            <a:noAutofit/>
          </a:bodyPr>
          <a:lstStyle>
            <a:lvl1pPr marL="0" indent="0">
              <a:buNone/>
              <a:defRPr sz="1333" b="1" i="0">
                <a:solidFill>
                  <a:schemeClr val="tx1"/>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err="1"/>
              <a:t>Subheader</a:t>
            </a:r>
            <a:r>
              <a:rPr lang="en-US"/>
              <a:t> goes here.</a:t>
            </a:r>
          </a:p>
        </p:txBody>
      </p:sp>
      <p:sp>
        <p:nvSpPr>
          <p:cNvPr id="21" name="Text Placeholder 9">
            <a:extLst>
              <a:ext uri="{FF2B5EF4-FFF2-40B4-BE49-F238E27FC236}">
                <a16:creationId xmlns:a16="http://schemas.microsoft.com/office/drawing/2014/main" id="{B09EDD68-8884-92F9-5D26-76930F77228C}"/>
              </a:ext>
            </a:extLst>
          </p:cNvPr>
          <p:cNvSpPr>
            <a:spLocks noGrp="1"/>
          </p:cNvSpPr>
          <p:nvPr>
            <p:ph type="body" sz="quarter" idx="44" hasCustomPrompt="1"/>
          </p:nvPr>
        </p:nvSpPr>
        <p:spPr>
          <a:xfrm>
            <a:off x="9263167" y="3711233"/>
            <a:ext cx="2436640" cy="187367"/>
          </a:xfrm>
          <a:prstGeom prst="rect">
            <a:avLst/>
          </a:prstGeom>
        </p:spPr>
        <p:txBody>
          <a:bodyPr anchor="t" anchorCtr="0">
            <a:noAutofit/>
          </a:bodyPr>
          <a:lstStyle>
            <a:lvl1pPr marL="0" indent="0">
              <a:buNone/>
              <a:defRPr sz="1333" b="1" i="0">
                <a:solidFill>
                  <a:schemeClr val="tx1"/>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err="1"/>
              <a:t>Subheader</a:t>
            </a:r>
            <a:r>
              <a:rPr lang="en-US"/>
              <a:t> goes here.</a:t>
            </a:r>
          </a:p>
        </p:txBody>
      </p:sp>
      <p:sp>
        <p:nvSpPr>
          <p:cNvPr id="23" name="Picture Placeholder 42">
            <a:extLst>
              <a:ext uri="{FF2B5EF4-FFF2-40B4-BE49-F238E27FC236}">
                <a16:creationId xmlns:a16="http://schemas.microsoft.com/office/drawing/2014/main" id="{A8D30F47-1B63-CFF7-E8E1-69AAA63FDCB4}"/>
              </a:ext>
            </a:extLst>
          </p:cNvPr>
          <p:cNvSpPr>
            <a:spLocks noGrp="1"/>
          </p:cNvSpPr>
          <p:nvPr>
            <p:ph type="pic" sz="quarter" idx="46" hasCustomPrompt="1"/>
          </p:nvPr>
        </p:nvSpPr>
        <p:spPr>
          <a:xfrm>
            <a:off x="431800" y="522132"/>
            <a:ext cx="814917" cy="964453"/>
          </a:xfrm>
          <a:prstGeom prst="rect">
            <a:avLst/>
          </a:prstGeom>
          <a:solidFill>
            <a:schemeClr val="accent2"/>
          </a:solidFill>
        </p:spPr>
        <p:txBody>
          <a:bodyPr anchor="ctr" anchorCtr="0">
            <a:normAutofit/>
          </a:bodyPr>
          <a:lstStyle>
            <a:lvl1pPr marL="0" indent="0" algn="ctr">
              <a:buNone/>
              <a:defRPr sz="667" b="0" i="0">
                <a:latin typeface="Arial" panose="020B0604020202020204" pitchFamily="34" charset="0"/>
              </a:defRPr>
            </a:lvl1pPr>
          </a:lstStyle>
          <a:p>
            <a:r>
              <a:rPr lang="en-US"/>
              <a:t>CLICK TO INSERT PICTURE</a:t>
            </a:r>
          </a:p>
        </p:txBody>
      </p:sp>
      <p:sp>
        <p:nvSpPr>
          <p:cNvPr id="24" name="Picture Placeholder 42">
            <a:extLst>
              <a:ext uri="{FF2B5EF4-FFF2-40B4-BE49-F238E27FC236}">
                <a16:creationId xmlns:a16="http://schemas.microsoft.com/office/drawing/2014/main" id="{3F95AB88-1959-29F2-17F9-707484C9F481}"/>
              </a:ext>
            </a:extLst>
          </p:cNvPr>
          <p:cNvSpPr>
            <a:spLocks noGrp="1"/>
          </p:cNvSpPr>
          <p:nvPr>
            <p:ph type="pic" sz="quarter" idx="47" hasCustomPrompt="1"/>
          </p:nvPr>
        </p:nvSpPr>
        <p:spPr>
          <a:xfrm>
            <a:off x="3386438" y="522132"/>
            <a:ext cx="814917" cy="964453"/>
          </a:xfrm>
          <a:prstGeom prst="rect">
            <a:avLst/>
          </a:prstGeom>
          <a:solidFill>
            <a:schemeClr val="bg2"/>
          </a:solidFill>
        </p:spPr>
        <p:txBody>
          <a:bodyPr anchor="ctr" anchorCtr="0">
            <a:normAutofit/>
          </a:bodyPr>
          <a:lstStyle>
            <a:lvl1pPr marL="0" indent="0" algn="ctr">
              <a:buNone/>
              <a:defRPr sz="667" b="0" i="0">
                <a:latin typeface="Arial" panose="020B0604020202020204" pitchFamily="34" charset="0"/>
              </a:defRPr>
            </a:lvl1pPr>
          </a:lstStyle>
          <a:p>
            <a:r>
              <a:rPr lang="en-US"/>
              <a:t>CLICK TO INSERT PICTURE</a:t>
            </a:r>
          </a:p>
        </p:txBody>
      </p:sp>
      <p:sp>
        <p:nvSpPr>
          <p:cNvPr id="25" name="Picture Placeholder 42">
            <a:extLst>
              <a:ext uri="{FF2B5EF4-FFF2-40B4-BE49-F238E27FC236}">
                <a16:creationId xmlns:a16="http://schemas.microsoft.com/office/drawing/2014/main" id="{F783E5A6-D544-5F28-F224-AFDFA2B1FC93}"/>
              </a:ext>
            </a:extLst>
          </p:cNvPr>
          <p:cNvSpPr>
            <a:spLocks noGrp="1"/>
          </p:cNvSpPr>
          <p:nvPr>
            <p:ph type="pic" sz="quarter" idx="48" hasCustomPrompt="1"/>
          </p:nvPr>
        </p:nvSpPr>
        <p:spPr>
          <a:xfrm>
            <a:off x="6345838" y="522132"/>
            <a:ext cx="814917" cy="964453"/>
          </a:xfrm>
          <a:prstGeom prst="rect">
            <a:avLst/>
          </a:prstGeom>
          <a:solidFill>
            <a:schemeClr val="bg2"/>
          </a:solidFill>
        </p:spPr>
        <p:txBody>
          <a:bodyPr anchor="ctr" anchorCtr="0">
            <a:normAutofit/>
          </a:bodyPr>
          <a:lstStyle>
            <a:lvl1pPr marL="0" indent="0" algn="ctr">
              <a:buNone/>
              <a:defRPr sz="667" b="0" i="0">
                <a:latin typeface="Arial" panose="020B0604020202020204" pitchFamily="34" charset="0"/>
              </a:defRPr>
            </a:lvl1pPr>
          </a:lstStyle>
          <a:p>
            <a:r>
              <a:rPr lang="en-US"/>
              <a:t>CLICK TO INSERT PICTURE</a:t>
            </a:r>
          </a:p>
        </p:txBody>
      </p:sp>
      <p:sp>
        <p:nvSpPr>
          <p:cNvPr id="26" name="Picture Placeholder 42">
            <a:extLst>
              <a:ext uri="{FF2B5EF4-FFF2-40B4-BE49-F238E27FC236}">
                <a16:creationId xmlns:a16="http://schemas.microsoft.com/office/drawing/2014/main" id="{BECF269F-F2F6-081F-E14E-8CE4EDAB79F3}"/>
              </a:ext>
            </a:extLst>
          </p:cNvPr>
          <p:cNvSpPr>
            <a:spLocks noGrp="1"/>
          </p:cNvSpPr>
          <p:nvPr>
            <p:ph type="pic" sz="quarter" idx="49" hasCustomPrompt="1"/>
          </p:nvPr>
        </p:nvSpPr>
        <p:spPr>
          <a:xfrm>
            <a:off x="9293903" y="522132"/>
            <a:ext cx="814917" cy="964453"/>
          </a:xfrm>
          <a:prstGeom prst="rect">
            <a:avLst/>
          </a:prstGeom>
          <a:solidFill>
            <a:schemeClr val="bg2"/>
          </a:solidFill>
        </p:spPr>
        <p:txBody>
          <a:bodyPr anchor="ctr" anchorCtr="0">
            <a:normAutofit/>
          </a:bodyPr>
          <a:lstStyle>
            <a:lvl1pPr marL="0" indent="0" algn="ctr">
              <a:buNone/>
              <a:defRPr sz="667" b="0" i="0">
                <a:latin typeface="Arial" panose="020B0604020202020204" pitchFamily="34" charset="0"/>
              </a:defRPr>
            </a:lvl1pPr>
          </a:lstStyle>
          <a:p>
            <a:r>
              <a:rPr lang="en-US"/>
              <a:t>CLICK TO INSERT PICTURE</a:t>
            </a:r>
          </a:p>
        </p:txBody>
      </p:sp>
      <p:sp>
        <p:nvSpPr>
          <p:cNvPr id="5" name="Slide Number Placeholder 5">
            <a:extLst>
              <a:ext uri="{FF2B5EF4-FFF2-40B4-BE49-F238E27FC236}">
                <a16:creationId xmlns:a16="http://schemas.microsoft.com/office/drawing/2014/main" id="{7020C7A7-983B-7663-5021-E4221A14129D}"/>
              </a:ext>
            </a:extLst>
          </p:cNvPr>
          <p:cNvSpPr txBox="1">
            <a:spLocks/>
          </p:cNvSpPr>
          <p:nvPr userDrawn="1"/>
        </p:nvSpPr>
        <p:spPr>
          <a:xfrm>
            <a:off x="287867" y="6589241"/>
            <a:ext cx="352828" cy="187367"/>
          </a:xfrm>
          <a:prstGeom prst="rect">
            <a:avLst/>
          </a:prstGeom>
        </p:spPr>
        <p:txBody>
          <a:bodyPr vert="horz" lIns="0" tIns="0" rIns="0" bIns="0" rtlCol="0" anchor="ct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FA635D2-B142-BE49-AECA-6169441F1F99}" type="slidenum">
              <a:rPr lang="en-US" sz="1067" b="0" i="0" smtClean="0">
                <a:solidFill>
                  <a:srgbClr val="003946"/>
                </a:solidFill>
                <a:latin typeface="Arial" panose="020B0604020202020204" pitchFamily="34" charset="0"/>
              </a:rPr>
              <a:pPr/>
              <a:t>‹#›</a:t>
            </a:fld>
            <a:endParaRPr lang="en-US" sz="933" b="0" i="0">
              <a:solidFill>
                <a:srgbClr val="003946"/>
              </a:solidFill>
              <a:latin typeface="Arial" panose="020B0604020202020204" pitchFamily="34" charset="0"/>
            </a:endParaRPr>
          </a:p>
        </p:txBody>
      </p:sp>
      <p:sp>
        <p:nvSpPr>
          <p:cNvPr id="4" name="Text Placeholder 13">
            <a:extLst>
              <a:ext uri="{FF2B5EF4-FFF2-40B4-BE49-F238E27FC236}">
                <a16:creationId xmlns:a16="http://schemas.microsoft.com/office/drawing/2014/main" id="{B058CDF0-55A2-9E10-59E7-81F00524884F}"/>
              </a:ext>
            </a:extLst>
          </p:cNvPr>
          <p:cNvSpPr>
            <a:spLocks noGrp="1"/>
          </p:cNvSpPr>
          <p:nvPr>
            <p:ph type="body" sz="quarter" idx="26"/>
          </p:nvPr>
        </p:nvSpPr>
        <p:spPr>
          <a:xfrm>
            <a:off x="424066" y="4051674"/>
            <a:ext cx="2474129" cy="2284193"/>
          </a:xfrm>
          <a:prstGeom prst="rect">
            <a:avLst/>
          </a:prstGeom>
        </p:spPr>
        <p:txBody>
          <a:bodyPr>
            <a:noAutofit/>
          </a:bodyPr>
          <a:lstStyle>
            <a:lvl1pPr marL="0" indent="0">
              <a:lnSpc>
                <a:spcPct val="100000"/>
              </a:lnSpc>
              <a:buNone/>
              <a:defRPr sz="1333" b="0" i="0">
                <a:solidFill>
                  <a:schemeClr val="tx1"/>
                </a:solidFill>
                <a:latin typeface="Arial" panose="020B0604020202020204" pitchFamily="34" charset="0"/>
              </a:defRPr>
            </a:lvl1pPr>
            <a:lvl2pPr marL="243834" indent="0">
              <a:lnSpc>
                <a:spcPct val="100000"/>
              </a:lnSpc>
              <a:buNone/>
              <a:defRPr sz="1333" b="0" i="0">
                <a:solidFill>
                  <a:schemeClr val="tx1"/>
                </a:solidFill>
                <a:latin typeface="Arial" panose="020B0604020202020204" pitchFamily="34" charset="0"/>
              </a:defRPr>
            </a:lvl2pPr>
            <a:lvl3pPr marL="487668" indent="0">
              <a:lnSpc>
                <a:spcPct val="100000"/>
              </a:lnSpc>
              <a:buNone/>
              <a:defRPr sz="1333" b="0" i="0">
                <a:solidFill>
                  <a:schemeClr val="tx1"/>
                </a:solidFill>
                <a:latin typeface="Arial" panose="020B0604020202020204" pitchFamily="34" charset="0"/>
              </a:defRPr>
            </a:lvl3pPr>
            <a:lvl4pPr marL="731502" indent="0">
              <a:lnSpc>
                <a:spcPct val="100000"/>
              </a:lnSpc>
              <a:buNone/>
              <a:defRPr sz="1333" b="0" i="0">
                <a:solidFill>
                  <a:schemeClr val="tx1"/>
                </a:solidFill>
                <a:latin typeface="Arial" panose="020B0604020202020204" pitchFamily="34" charset="0"/>
              </a:defRPr>
            </a:lvl4pPr>
            <a:lvl5pPr marL="975336" indent="0">
              <a:lnSpc>
                <a:spcPct val="100000"/>
              </a:lnSpc>
              <a:buNone/>
              <a:defRPr sz="1333" b="0" i="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13">
            <a:extLst>
              <a:ext uri="{FF2B5EF4-FFF2-40B4-BE49-F238E27FC236}">
                <a16:creationId xmlns:a16="http://schemas.microsoft.com/office/drawing/2014/main" id="{63FB08F7-76F1-5AD8-FB99-BD5472BAF882}"/>
              </a:ext>
            </a:extLst>
          </p:cNvPr>
          <p:cNvSpPr>
            <a:spLocks noGrp="1"/>
          </p:cNvSpPr>
          <p:nvPr>
            <p:ph type="body" sz="quarter" idx="43"/>
          </p:nvPr>
        </p:nvSpPr>
        <p:spPr>
          <a:xfrm>
            <a:off x="3359177" y="4051674"/>
            <a:ext cx="2474129" cy="2284193"/>
          </a:xfrm>
          <a:prstGeom prst="rect">
            <a:avLst/>
          </a:prstGeom>
        </p:spPr>
        <p:txBody>
          <a:bodyPr>
            <a:noAutofit/>
          </a:bodyPr>
          <a:lstStyle>
            <a:lvl1pPr marL="0" indent="0">
              <a:lnSpc>
                <a:spcPct val="100000"/>
              </a:lnSpc>
              <a:buNone/>
              <a:defRPr sz="1333" b="0" i="0">
                <a:solidFill>
                  <a:schemeClr val="tx1"/>
                </a:solidFill>
                <a:latin typeface="Arial" panose="020B0604020202020204" pitchFamily="34" charset="0"/>
              </a:defRPr>
            </a:lvl1pPr>
            <a:lvl2pPr marL="243834" indent="0">
              <a:lnSpc>
                <a:spcPct val="100000"/>
              </a:lnSpc>
              <a:buNone/>
              <a:defRPr sz="1333" b="0" i="0">
                <a:solidFill>
                  <a:schemeClr val="tx1"/>
                </a:solidFill>
                <a:latin typeface="Arial" panose="020B0604020202020204" pitchFamily="34" charset="0"/>
              </a:defRPr>
            </a:lvl2pPr>
            <a:lvl3pPr marL="487668" indent="0">
              <a:lnSpc>
                <a:spcPct val="100000"/>
              </a:lnSpc>
              <a:buNone/>
              <a:defRPr sz="1333" b="0" i="0">
                <a:solidFill>
                  <a:schemeClr val="tx1"/>
                </a:solidFill>
                <a:latin typeface="Arial" panose="020B0604020202020204" pitchFamily="34" charset="0"/>
              </a:defRPr>
            </a:lvl3pPr>
            <a:lvl4pPr marL="731502" indent="0">
              <a:lnSpc>
                <a:spcPct val="100000"/>
              </a:lnSpc>
              <a:buNone/>
              <a:defRPr sz="1333" b="0" i="0">
                <a:solidFill>
                  <a:schemeClr val="tx1"/>
                </a:solidFill>
                <a:latin typeface="Arial" panose="020B0604020202020204" pitchFamily="34" charset="0"/>
              </a:defRPr>
            </a:lvl4pPr>
            <a:lvl5pPr marL="975336" indent="0">
              <a:lnSpc>
                <a:spcPct val="100000"/>
              </a:lnSpc>
              <a:buNone/>
              <a:defRPr sz="1333" b="0" i="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3">
            <a:extLst>
              <a:ext uri="{FF2B5EF4-FFF2-40B4-BE49-F238E27FC236}">
                <a16:creationId xmlns:a16="http://schemas.microsoft.com/office/drawing/2014/main" id="{5CCECF5B-5E51-D28A-3469-3F243BD33424}"/>
              </a:ext>
            </a:extLst>
          </p:cNvPr>
          <p:cNvSpPr>
            <a:spLocks noGrp="1"/>
          </p:cNvSpPr>
          <p:nvPr>
            <p:ph type="body" sz="quarter" idx="50"/>
          </p:nvPr>
        </p:nvSpPr>
        <p:spPr>
          <a:xfrm>
            <a:off x="6324392" y="4051674"/>
            <a:ext cx="2474129" cy="2284193"/>
          </a:xfrm>
          <a:prstGeom prst="rect">
            <a:avLst/>
          </a:prstGeom>
        </p:spPr>
        <p:txBody>
          <a:bodyPr>
            <a:noAutofit/>
          </a:bodyPr>
          <a:lstStyle>
            <a:lvl1pPr marL="0" indent="0">
              <a:lnSpc>
                <a:spcPct val="100000"/>
              </a:lnSpc>
              <a:buNone/>
              <a:defRPr sz="1333" b="0" i="0">
                <a:solidFill>
                  <a:schemeClr val="tx1"/>
                </a:solidFill>
                <a:latin typeface="Arial" panose="020B0604020202020204" pitchFamily="34" charset="0"/>
              </a:defRPr>
            </a:lvl1pPr>
            <a:lvl2pPr marL="243834" indent="0">
              <a:lnSpc>
                <a:spcPct val="100000"/>
              </a:lnSpc>
              <a:buNone/>
              <a:defRPr sz="1333" b="0" i="0">
                <a:solidFill>
                  <a:schemeClr val="tx1"/>
                </a:solidFill>
                <a:latin typeface="Arial" panose="020B0604020202020204" pitchFamily="34" charset="0"/>
              </a:defRPr>
            </a:lvl2pPr>
            <a:lvl3pPr marL="487668" indent="0">
              <a:lnSpc>
                <a:spcPct val="100000"/>
              </a:lnSpc>
              <a:buNone/>
              <a:defRPr sz="1333" b="0" i="0">
                <a:solidFill>
                  <a:schemeClr val="tx1"/>
                </a:solidFill>
                <a:latin typeface="Arial" panose="020B0604020202020204" pitchFamily="34" charset="0"/>
              </a:defRPr>
            </a:lvl3pPr>
            <a:lvl4pPr marL="731502" indent="0">
              <a:lnSpc>
                <a:spcPct val="100000"/>
              </a:lnSpc>
              <a:buNone/>
              <a:defRPr sz="1333" b="0" i="0">
                <a:solidFill>
                  <a:schemeClr val="tx1"/>
                </a:solidFill>
                <a:latin typeface="Arial" panose="020B0604020202020204" pitchFamily="34" charset="0"/>
              </a:defRPr>
            </a:lvl4pPr>
            <a:lvl5pPr marL="975336" indent="0">
              <a:lnSpc>
                <a:spcPct val="100000"/>
              </a:lnSpc>
              <a:buNone/>
              <a:defRPr sz="1333" b="0" i="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13">
            <a:extLst>
              <a:ext uri="{FF2B5EF4-FFF2-40B4-BE49-F238E27FC236}">
                <a16:creationId xmlns:a16="http://schemas.microsoft.com/office/drawing/2014/main" id="{C214D859-804C-890B-A730-83312D6C596D}"/>
              </a:ext>
            </a:extLst>
          </p:cNvPr>
          <p:cNvSpPr>
            <a:spLocks noGrp="1"/>
          </p:cNvSpPr>
          <p:nvPr>
            <p:ph type="body" sz="quarter" idx="45"/>
          </p:nvPr>
        </p:nvSpPr>
        <p:spPr>
          <a:xfrm>
            <a:off x="9259502" y="4051674"/>
            <a:ext cx="2474129" cy="2284193"/>
          </a:xfrm>
          <a:prstGeom prst="rect">
            <a:avLst/>
          </a:prstGeom>
        </p:spPr>
        <p:txBody>
          <a:bodyPr>
            <a:noAutofit/>
          </a:bodyPr>
          <a:lstStyle>
            <a:lvl1pPr marL="0" indent="0">
              <a:lnSpc>
                <a:spcPct val="100000"/>
              </a:lnSpc>
              <a:buNone/>
              <a:defRPr sz="1333" b="0" i="0">
                <a:solidFill>
                  <a:schemeClr val="tx1"/>
                </a:solidFill>
                <a:latin typeface="Arial" panose="020B0604020202020204" pitchFamily="34" charset="0"/>
              </a:defRPr>
            </a:lvl1pPr>
            <a:lvl2pPr marL="243834" indent="0">
              <a:lnSpc>
                <a:spcPct val="100000"/>
              </a:lnSpc>
              <a:buNone/>
              <a:defRPr sz="1333" b="0" i="0">
                <a:solidFill>
                  <a:schemeClr val="tx1"/>
                </a:solidFill>
                <a:latin typeface="Arial" panose="020B0604020202020204" pitchFamily="34" charset="0"/>
              </a:defRPr>
            </a:lvl2pPr>
            <a:lvl3pPr marL="487668" indent="0">
              <a:lnSpc>
                <a:spcPct val="100000"/>
              </a:lnSpc>
              <a:buNone/>
              <a:defRPr sz="1333" b="0" i="0">
                <a:solidFill>
                  <a:schemeClr val="tx1"/>
                </a:solidFill>
                <a:latin typeface="Arial" panose="020B0604020202020204" pitchFamily="34" charset="0"/>
              </a:defRPr>
            </a:lvl3pPr>
            <a:lvl4pPr marL="731502" indent="0">
              <a:lnSpc>
                <a:spcPct val="100000"/>
              </a:lnSpc>
              <a:buNone/>
              <a:defRPr sz="1333" b="0" i="0">
                <a:solidFill>
                  <a:schemeClr val="tx1"/>
                </a:solidFill>
                <a:latin typeface="Arial" panose="020B0604020202020204" pitchFamily="34" charset="0"/>
              </a:defRPr>
            </a:lvl4pPr>
            <a:lvl5pPr marL="975336" indent="0">
              <a:lnSpc>
                <a:spcPct val="100000"/>
              </a:lnSpc>
              <a:buNone/>
              <a:defRPr sz="1333" b="0" i="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8A3A8CB2-8432-C5A0-2834-342D6771981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046464" y="6588093"/>
            <a:ext cx="2946400" cy="186267"/>
          </a:xfrm>
          <a:prstGeom prst="rect">
            <a:avLst/>
          </a:prstGeom>
        </p:spPr>
      </p:pic>
      <p:sp>
        <p:nvSpPr>
          <p:cNvPr id="22" name="Footer Placeholder 7">
            <a:extLst>
              <a:ext uri="{FF2B5EF4-FFF2-40B4-BE49-F238E27FC236}">
                <a16:creationId xmlns:a16="http://schemas.microsoft.com/office/drawing/2014/main" id="{75C930AF-3CA9-E67B-0945-410D59C12949}"/>
              </a:ext>
            </a:extLst>
          </p:cNvPr>
          <p:cNvSpPr>
            <a:spLocks noGrp="1"/>
          </p:cNvSpPr>
          <p:nvPr>
            <p:ph type="ftr" sz="quarter" idx="3"/>
          </p:nvPr>
        </p:nvSpPr>
        <p:spPr>
          <a:xfrm>
            <a:off x="609600" y="6608064"/>
            <a:ext cx="4876800" cy="186624"/>
          </a:xfrm>
          <a:prstGeom prst="rect">
            <a:avLst/>
          </a:prstGeom>
        </p:spPr>
        <p:txBody>
          <a:bodyPr wrap="none" lIns="0" tIns="0" rIns="0" bIns="0" anchor="t" anchorCtr="0">
            <a:noAutofit/>
          </a:bodyPr>
          <a:lstStyle>
            <a:lvl1pPr algn="l">
              <a:defRPr sz="933" b="0" i="0" spc="40" baseline="0">
                <a:solidFill>
                  <a:schemeClr val="tx2"/>
                </a:solidFill>
                <a:latin typeface="Arial" panose="020B0604020202020204" pitchFamily="34" charset="0"/>
              </a:defRPr>
            </a:lvl1pPr>
          </a:lstStyle>
          <a:p>
            <a:r>
              <a:rPr lang="en-US"/>
              <a:t>INTERNAL USE ONLY – OR – Presentation Title: Section Name</a:t>
            </a:r>
          </a:p>
        </p:txBody>
      </p:sp>
    </p:spTree>
    <p:extLst>
      <p:ext uri="{BB962C8B-B14F-4D97-AF65-F5344CB8AC3E}">
        <p14:creationId xmlns:p14="http://schemas.microsoft.com/office/powerpoint/2010/main" val="281612971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Content Slide Image Four Column Colour">
    <p:spTree>
      <p:nvGrpSpPr>
        <p:cNvPr id="1" name=""/>
        <p:cNvGrpSpPr/>
        <p:nvPr/>
      </p:nvGrpSpPr>
      <p:grpSpPr>
        <a:xfrm>
          <a:off x="0" y="0"/>
          <a:ext cx="0" cy="0"/>
          <a:chOff x="0" y="0"/>
          <a:chExt cx="0" cy="0"/>
        </a:xfrm>
      </p:grpSpPr>
      <p:sp>
        <p:nvSpPr>
          <p:cNvPr id="12" name="Picture Placeholder 42">
            <a:extLst>
              <a:ext uri="{FF2B5EF4-FFF2-40B4-BE49-F238E27FC236}">
                <a16:creationId xmlns:a16="http://schemas.microsoft.com/office/drawing/2014/main" id="{F8809E32-D55A-B026-A70E-B556A2B83C00}"/>
              </a:ext>
            </a:extLst>
          </p:cNvPr>
          <p:cNvSpPr>
            <a:spLocks noGrp="1"/>
          </p:cNvSpPr>
          <p:nvPr>
            <p:ph type="pic" sz="quarter" idx="14" hasCustomPrompt="1"/>
          </p:nvPr>
        </p:nvSpPr>
        <p:spPr>
          <a:xfrm>
            <a:off x="304800" y="304800"/>
            <a:ext cx="11582400" cy="4084320"/>
          </a:xfrm>
          <a:prstGeom prst="rect">
            <a:avLst/>
          </a:prstGeom>
          <a:solidFill>
            <a:schemeClr val="accent2"/>
          </a:solidFill>
        </p:spPr>
        <p:txBody>
          <a:bodyPr anchor="ctr" anchorCtr="0">
            <a:normAutofit/>
          </a:bodyPr>
          <a:lstStyle>
            <a:lvl1pPr marL="0" indent="0" algn="ctr">
              <a:buNone/>
              <a:defRPr sz="1600" b="0" i="0">
                <a:latin typeface="Arial" panose="020B0604020202020204" pitchFamily="34" charset="0"/>
              </a:defRPr>
            </a:lvl1pPr>
          </a:lstStyle>
          <a:p>
            <a:r>
              <a:rPr lang="en-US"/>
              <a:t>CLICK TO INSERT PICTURE</a:t>
            </a:r>
          </a:p>
        </p:txBody>
      </p:sp>
      <p:sp>
        <p:nvSpPr>
          <p:cNvPr id="13" name="Rectangle 12">
            <a:extLst>
              <a:ext uri="{FF2B5EF4-FFF2-40B4-BE49-F238E27FC236}">
                <a16:creationId xmlns:a16="http://schemas.microsoft.com/office/drawing/2014/main" id="{214145BF-3C04-B770-EEC0-2BB4215FF942}"/>
              </a:ext>
            </a:extLst>
          </p:cNvPr>
          <p:cNvSpPr/>
          <p:nvPr userDrawn="1"/>
        </p:nvSpPr>
        <p:spPr>
          <a:xfrm>
            <a:off x="287868" y="4572000"/>
            <a:ext cx="2783417" cy="19751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Arial" panose="020B0604020202020204" pitchFamily="34" charset="0"/>
            </a:endParaRPr>
          </a:p>
        </p:txBody>
      </p:sp>
      <p:sp>
        <p:nvSpPr>
          <p:cNvPr id="14" name="Rectangle 13">
            <a:extLst>
              <a:ext uri="{FF2B5EF4-FFF2-40B4-BE49-F238E27FC236}">
                <a16:creationId xmlns:a16="http://schemas.microsoft.com/office/drawing/2014/main" id="{2C36A61E-E85D-B141-AB46-3B5843E38ECD}"/>
              </a:ext>
            </a:extLst>
          </p:cNvPr>
          <p:cNvSpPr/>
          <p:nvPr userDrawn="1"/>
        </p:nvSpPr>
        <p:spPr>
          <a:xfrm>
            <a:off x="3235934" y="4572000"/>
            <a:ext cx="2783417" cy="197510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Arial" panose="020B0604020202020204" pitchFamily="34" charset="0"/>
            </a:endParaRPr>
          </a:p>
        </p:txBody>
      </p:sp>
      <p:sp>
        <p:nvSpPr>
          <p:cNvPr id="15" name="Rectangle 14">
            <a:extLst>
              <a:ext uri="{FF2B5EF4-FFF2-40B4-BE49-F238E27FC236}">
                <a16:creationId xmlns:a16="http://schemas.microsoft.com/office/drawing/2014/main" id="{DDD4F5D3-7D3C-601E-C77C-CC2BEF2215F0}"/>
              </a:ext>
            </a:extLst>
          </p:cNvPr>
          <p:cNvSpPr/>
          <p:nvPr userDrawn="1"/>
        </p:nvSpPr>
        <p:spPr>
          <a:xfrm>
            <a:off x="6172653" y="4572000"/>
            <a:ext cx="2783417" cy="19751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Arial" panose="020B0604020202020204" pitchFamily="34" charset="0"/>
            </a:endParaRPr>
          </a:p>
        </p:txBody>
      </p:sp>
      <p:sp>
        <p:nvSpPr>
          <p:cNvPr id="16" name="Rectangle 15">
            <a:extLst>
              <a:ext uri="{FF2B5EF4-FFF2-40B4-BE49-F238E27FC236}">
                <a16:creationId xmlns:a16="http://schemas.microsoft.com/office/drawing/2014/main" id="{EA518629-76A3-B763-BAB7-696DA3291A3C}"/>
              </a:ext>
            </a:extLst>
          </p:cNvPr>
          <p:cNvSpPr/>
          <p:nvPr userDrawn="1"/>
        </p:nvSpPr>
        <p:spPr>
          <a:xfrm>
            <a:off x="9109372" y="4572000"/>
            <a:ext cx="2783417" cy="197510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Arial" panose="020B0604020202020204" pitchFamily="34" charset="0"/>
            </a:endParaRPr>
          </a:p>
        </p:txBody>
      </p:sp>
      <p:sp>
        <p:nvSpPr>
          <p:cNvPr id="17" name="Text Placeholder 9">
            <a:extLst>
              <a:ext uri="{FF2B5EF4-FFF2-40B4-BE49-F238E27FC236}">
                <a16:creationId xmlns:a16="http://schemas.microsoft.com/office/drawing/2014/main" id="{48D24284-21AC-B155-FDE2-93BE1BDB0E5E}"/>
              </a:ext>
            </a:extLst>
          </p:cNvPr>
          <p:cNvSpPr>
            <a:spLocks noGrp="1"/>
          </p:cNvSpPr>
          <p:nvPr>
            <p:ph type="body" sz="quarter" idx="35" hasCustomPrompt="1"/>
          </p:nvPr>
        </p:nvSpPr>
        <p:spPr>
          <a:xfrm>
            <a:off x="449705" y="4748885"/>
            <a:ext cx="2436640" cy="187367"/>
          </a:xfrm>
          <a:prstGeom prst="rect">
            <a:avLst/>
          </a:prstGeom>
        </p:spPr>
        <p:txBody>
          <a:bodyPr anchor="t" anchorCtr="0">
            <a:noAutofit/>
          </a:bodyPr>
          <a:lstStyle>
            <a:lvl1pPr marL="0" indent="0">
              <a:buNone/>
              <a:defRPr sz="1200" b="1" i="0">
                <a:solidFill>
                  <a:schemeClr val="tx1"/>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err="1"/>
              <a:t>Subheader</a:t>
            </a:r>
            <a:r>
              <a:rPr lang="en-US"/>
              <a:t> goes here.</a:t>
            </a:r>
          </a:p>
        </p:txBody>
      </p:sp>
      <p:sp>
        <p:nvSpPr>
          <p:cNvPr id="19" name="Text Placeholder 9">
            <a:extLst>
              <a:ext uri="{FF2B5EF4-FFF2-40B4-BE49-F238E27FC236}">
                <a16:creationId xmlns:a16="http://schemas.microsoft.com/office/drawing/2014/main" id="{8BE3D0FC-2E75-E34E-72BB-CE9BD7CE6F79}"/>
              </a:ext>
            </a:extLst>
          </p:cNvPr>
          <p:cNvSpPr>
            <a:spLocks noGrp="1"/>
          </p:cNvSpPr>
          <p:nvPr>
            <p:ph type="body" sz="quarter" idx="40" hasCustomPrompt="1"/>
          </p:nvPr>
        </p:nvSpPr>
        <p:spPr>
          <a:xfrm>
            <a:off x="3387777" y="4748885"/>
            <a:ext cx="2436640" cy="187367"/>
          </a:xfrm>
          <a:prstGeom prst="rect">
            <a:avLst/>
          </a:prstGeom>
        </p:spPr>
        <p:txBody>
          <a:bodyPr anchor="t" anchorCtr="0">
            <a:noAutofit/>
          </a:bodyPr>
          <a:lstStyle>
            <a:lvl1pPr marL="0" indent="0">
              <a:buNone/>
              <a:defRPr sz="1200" b="1" i="0">
                <a:solidFill>
                  <a:schemeClr val="tx1"/>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err="1"/>
              <a:t>Subheader</a:t>
            </a:r>
            <a:r>
              <a:rPr lang="en-US"/>
              <a:t> goes here.</a:t>
            </a:r>
          </a:p>
        </p:txBody>
      </p:sp>
      <p:sp>
        <p:nvSpPr>
          <p:cNvPr id="21" name="Text Placeholder 9">
            <a:extLst>
              <a:ext uri="{FF2B5EF4-FFF2-40B4-BE49-F238E27FC236}">
                <a16:creationId xmlns:a16="http://schemas.microsoft.com/office/drawing/2014/main" id="{F51FB4F4-9FBA-1FB7-5EF7-C43CA10D1029}"/>
              </a:ext>
            </a:extLst>
          </p:cNvPr>
          <p:cNvSpPr>
            <a:spLocks noGrp="1"/>
          </p:cNvSpPr>
          <p:nvPr>
            <p:ph type="body" sz="quarter" idx="42" hasCustomPrompt="1"/>
          </p:nvPr>
        </p:nvSpPr>
        <p:spPr>
          <a:xfrm>
            <a:off x="6345837" y="4748885"/>
            <a:ext cx="2436640" cy="187367"/>
          </a:xfrm>
          <a:prstGeom prst="rect">
            <a:avLst/>
          </a:prstGeom>
        </p:spPr>
        <p:txBody>
          <a:bodyPr anchor="t" anchorCtr="0">
            <a:noAutofit/>
          </a:bodyPr>
          <a:lstStyle>
            <a:lvl1pPr marL="0" indent="0">
              <a:buNone/>
              <a:defRPr sz="1200" b="1" i="0">
                <a:solidFill>
                  <a:schemeClr val="tx1"/>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err="1"/>
              <a:t>Subheader</a:t>
            </a:r>
            <a:r>
              <a:rPr lang="en-US"/>
              <a:t> goes here.</a:t>
            </a:r>
          </a:p>
        </p:txBody>
      </p:sp>
      <p:sp>
        <p:nvSpPr>
          <p:cNvPr id="23" name="Text Placeholder 9">
            <a:extLst>
              <a:ext uri="{FF2B5EF4-FFF2-40B4-BE49-F238E27FC236}">
                <a16:creationId xmlns:a16="http://schemas.microsoft.com/office/drawing/2014/main" id="{ED53FA62-2A1A-CD38-823C-C465A1BDAD2A}"/>
              </a:ext>
            </a:extLst>
          </p:cNvPr>
          <p:cNvSpPr>
            <a:spLocks noGrp="1"/>
          </p:cNvSpPr>
          <p:nvPr>
            <p:ph type="body" sz="quarter" idx="44" hasCustomPrompt="1"/>
          </p:nvPr>
        </p:nvSpPr>
        <p:spPr>
          <a:xfrm>
            <a:off x="9293903" y="4748885"/>
            <a:ext cx="2436640" cy="187367"/>
          </a:xfrm>
          <a:prstGeom prst="rect">
            <a:avLst/>
          </a:prstGeom>
        </p:spPr>
        <p:txBody>
          <a:bodyPr anchor="t" anchorCtr="0">
            <a:noAutofit/>
          </a:bodyPr>
          <a:lstStyle>
            <a:lvl1pPr marL="0" indent="0">
              <a:buNone/>
              <a:defRPr sz="1200" b="1" i="0">
                <a:solidFill>
                  <a:schemeClr val="tx1"/>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err="1"/>
              <a:t>Subheader</a:t>
            </a:r>
            <a:r>
              <a:rPr lang="en-US"/>
              <a:t> goes here.</a:t>
            </a:r>
          </a:p>
        </p:txBody>
      </p:sp>
      <p:sp>
        <p:nvSpPr>
          <p:cNvPr id="3" name="Slide Number Placeholder 5">
            <a:extLst>
              <a:ext uri="{FF2B5EF4-FFF2-40B4-BE49-F238E27FC236}">
                <a16:creationId xmlns:a16="http://schemas.microsoft.com/office/drawing/2014/main" id="{0C68FA0E-6590-7047-7150-6E2E4FC2050B}"/>
              </a:ext>
            </a:extLst>
          </p:cNvPr>
          <p:cNvSpPr txBox="1">
            <a:spLocks/>
          </p:cNvSpPr>
          <p:nvPr userDrawn="1"/>
        </p:nvSpPr>
        <p:spPr>
          <a:xfrm>
            <a:off x="287867" y="6589241"/>
            <a:ext cx="352828" cy="187367"/>
          </a:xfrm>
          <a:prstGeom prst="rect">
            <a:avLst/>
          </a:prstGeom>
        </p:spPr>
        <p:txBody>
          <a:bodyPr vert="horz" lIns="0" tIns="0" rIns="0" bIns="0" rtlCol="0" anchor="ct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FA635D2-B142-BE49-AECA-6169441F1F99}" type="slidenum">
              <a:rPr lang="en-US" sz="1067" b="0" i="0" smtClean="0">
                <a:solidFill>
                  <a:srgbClr val="003946"/>
                </a:solidFill>
                <a:latin typeface="Arial" panose="020B0604020202020204" pitchFamily="34" charset="0"/>
              </a:rPr>
              <a:pPr/>
              <a:t>‹#›</a:t>
            </a:fld>
            <a:endParaRPr lang="en-US" sz="800" b="0" i="0">
              <a:solidFill>
                <a:srgbClr val="003946"/>
              </a:solidFill>
              <a:latin typeface="Arial" panose="020B0604020202020204" pitchFamily="34" charset="0"/>
            </a:endParaRPr>
          </a:p>
        </p:txBody>
      </p:sp>
      <p:sp>
        <p:nvSpPr>
          <p:cNvPr id="4" name="Text Placeholder 13">
            <a:extLst>
              <a:ext uri="{FF2B5EF4-FFF2-40B4-BE49-F238E27FC236}">
                <a16:creationId xmlns:a16="http://schemas.microsoft.com/office/drawing/2014/main" id="{70425AF9-24BB-7599-CF94-DAC518CF9224}"/>
              </a:ext>
            </a:extLst>
          </p:cNvPr>
          <p:cNvSpPr>
            <a:spLocks noGrp="1"/>
          </p:cNvSpPr>
          <p:nvPr>
            <p:ph type="body" sz="quarter" idx="26"/>
          </p:nvPr>
        </p:nvSpPr>
        <p:spPr>
          <a:xfrm>
            <a:off x="424066" y="5107371"/>
            <a:ext cx="2465241" cy="1336972"/>
          </a:xfrm>
          <a:prstGeom prst="rect">
            <a:avLst/>
          </a:prstGeom>
        </p:spPr>
        <p:txBody>
          <a:bodyPr>
            <a:noAutofit/>
          </a:bodyPr>
          <a:lstStyle>
            <a:lvl1pPr marL="0" indent="0">
              <a:lnSpc>
                <a:spcPct val="100000"/>
              </a:lnSpc>
              <a:buNone/>
              <a:defRPr sz="1333" b="0" i="0">
                <a:solidFill>
                  <a:schemeClr val="tx1"/>
                </a:solidFill>
                <a:latin typeface="Arial" panose="020B0604020202020204" pitchFamily="34" charset="0"/>
              </a:defRPr>
            </a:lvl1pPr>
            <a:lvl2pPr marL="243834" indent="0">
              <a:lnSpc>
                <a:spcPct val="100000"/>
              </a:lnSpc>
              <a:buNone/>
              <a:defRPr sz="1333" b="0" i="0">
                <a:solidFill>
                  <a:schemeClr val="tx1"/>
                </a:solidFill>
                <a:latin typeface="Arial" panose="020B0604020202020204" pitchFamily="34" charset="0"/>
              </a:defRPr>
            </a:lvl2pPr>
            <a:lvl3pPr marL="487668" indent="0">
              <a:lnSpc>
                <a:spcPct val="100000"/>
              </a:lnSpc>
              <a:buNone/>
              <a:defRPr sz="1333" b="0" i="0">
                <a:solidFill>
                  <a:schemeClr val="tx1"/>
                </a:solidFill>
                <a:latin typeface="Arial" panose="020B0604020202020204" pitchFamily="34" charset="0"/>
              </a:defRPr>
            </a:lvl3pPr>
            <a:lvl4pPr marL="731502" indent="0">
              <a:lnSpc>
                <a:spcPct val="100000"/>
              </a:lnSpc>
              <a:buNone/>
              <a:defRPr sz="1333" b="0" i="0">
                <a:solidFill>
                  <a:schemeClr val="tx1"/>
                </a:solidFill>
                <a:latin typeface="Arial" panose="020B0604020202020204" pitchFamily="34" charset="0"/>
              </a:defRPr>
            </a:lvl4pPr>
            <a:lvl5pPr marL="975336" indent="0">
              <a:lnSpc>
                <a:spcPct val="100000"/>
              </a:lnSpc>
              <a:buNone/>
              <a:defRPr sz="1333" b="0" i="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13">
            <a:extLst>
              <a:ext uri="{FF2B5EF4-FFF2-40B4-BE49-F238E27FC236}">
                <a16:creationId xmlns:a16="http://schemas.microsoft.com/office/drawing/2014/main" id="{4868876C-39A4-2EF8-937F-B5DC08CCA571}"/>
              </a:ext>
            </a:extLst>
          </p:cNvPr>
          <p:cNvSpPr>
            <a:spLocks noGrp="1"/>
          </p:cNvSpPr>
          <p:nvPr>
            <p:ph type="body" sz="quarter" idx="43"/>
          </p:nvPr>
        </p:nvSpPr>
        <p:spPr>
          <a:xfrm>
            <a:off x="3359177" y="5107371"/>
            <a:ext cx="2465241" cy="1336972"/>
          </a:xfrm>
          <a:prstGeom prst="rect">
            <a:avLst/>
          </a:prstGeom>
        </p:spPr>
        <p:txBody>
          <a:bodyPr>
            <a:noAutofit/>
          </a:bodyPr>
          <a:lstStyle>
            <a:lvl1pPr marL="0" indent="0">
              <a:lnSpc>
                <a:spcPct val="100000"/>
              </a:lnSpc>
              <a:buNone/>
              <a:defRPr sz="1333" b="0" i="0">
                <a:solidFill>
                  <a:schemeClr val="tx1"/>
                </a:solidFill>
                <a:latin typeface="Arial" panose="020B0604020202020204" pitchFamily="34" charset="0"/>
              </a:defRPr>
            </a:lvl1pPr>
            <a:lvl2pPr marL="243834" indent="0">
              <a:lnSpc>
                <a:spcPct val="100000"/>
              </a:lnSpc>
              <a:buNone/>
              <a:defRPr sz="1333" b="0" i="0">
                <a:solidFill>
                  <a:schemeClr val="tx1"/>
                </a:solidFill>
                <a:latin typeface="Arial" panose="020B0604020202020204" pitchFamily="34" charset="0"/>
              </a:defRPr>
            </a:lvl2pPr>
            <a:lvl3pPr marL="487668" indent="0">
              <a:lnSpc>
                <a:spcPct val="100000"/>
              </a:lnSpc>
              <a:buNone/>
              <a:defRPr sz="1333" b="0" i="0">
                <a:solidFill>
                  <a:schemeClr val="tx1"/>
                </a:solidFill>
                <a:latin typeface="Arial" panose="020B0604020202020204" pitchFamily="34" charset="0"/>
              </a:defRPr>
            </a:lvl3pPr>
            <a:lvl4pPr marL="731502" indent="0">
              <a:lnSpc>
                <a:spcPct val="100000"/>
              </a:lnSpc>
              <a:buNone/>
              <a:defRPr sz="1333" b="0" i="0">
                <a:solidFill>
                  <a:schemeClr val="tx1"/>
                </a:solidFill>
                <a:latin typeface="Arial" panose="020B0604020202020204" pitchFamily="34" charset="0"/>
              </a:defRPr>
            </a:lvl4pPr>
            <a:lvl5pPr marL="975336" indent="0">
              <a:lnSpc>
                <a:spcPct val="100000"/>
              </a:lnSpc>
              <a:buNone/>
              <a:defRPr sz="1333" b="0" i="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3">
            <a:extLst>
              <a:ext uri="{FF2B5EF4-FFF2-40B4-BE49-F238E27FC236}">
                <a16:creationId xmlns:a16="http://schemas.microsoft.com/office/drawing/2014/main" id="{F5F91C6B-7A9C-F367-40E2-0EB2684EA367}"/>
              </a:ext>
            </a:extLst>
          </p:cNvPr>
          <p:cNvSpPr>
            <a:spLocks noGrp="1"/>
          </p:cNvSpPr>
          <p:nvPr>
            <p:ph type="body" sz="quarter" idx="45"/>
          </p:nvPr>
        </p:nvSpPr>
        <p:spPr>
          <a:xfrm>
            <a:off x="6324392" y="5107371"/>
            <a:ext cx="2465241" cy="1336972"/>
          </a:xfrm>
          <a:prstGeom prst="rect">
            <a:avLst/>
          </a:prstGeom>
        </p:spPr>
        <p:txBody>
          <a:bodyPr>
            <a:noAutofit/>
          </a:bodyPr>
          <a:lstStyle>
            <a:lvl1pPr marL="0" indent="0">
              <a:lnSpc>
                <a:spcPct val="100000"/>
              </a:lnSpc>
              <a:buNone/>
              <a:defRPr sz="1333" b="0" i="0">
                <a:solidFill>
                  <a:schemeClr val="tx1"/>
                </a:solidFill>
                <a:latin typeface="Arial" panose="020B0604020202020204" pitchFamily="34" charset="0"/>
              </a:defRPr>
            </a:lvl1pPr>
            <a:lvl2pPr marL="243834" indent="0">
              <a:lnSpc>
                <a:spcPct val="100000"/>
              </a:lnSpc>
              <a:buNone/>
              <a:defRPr sz="1333" b="0" i="0">
                <a:solidFill>
                  <a:schemeClr val="tx1"/>
                </a:solidFill>
                <a:latin typeface="Arial" panose="020B0604020202020204" pitchFamily="34" charset="0"/>
              </a:defRPr>
            </a:lvl2pPr>
            <a:lvl3pPr marL="487668" indent="0">
              <a:lnSpc>
                <a:spcPct val="100000"/>
              </a:lnSpc>
              <a:buNone/>
              <a:defRPr sz="1333" b="0" i="0">
                <a:solidFill>
                  <a:schemeClr val="tx1"/>
                </a:solidFill>
                <a:latin typeface="Arial" panose="020B0604020202020204" pitchFamily="34" charset="0"/>
              </a:defRPr>
            </a:lvl3pPr>
            <a:lvl4pPr marL="731502" indent="0">
              <a:lnSpc>
                <a:spcPct val="100000"/>
              </a:lnSpc>
              <a:buNone/>
              <a:defRPr sz="1333" b="0" i="0">
                <a:solidFill>
                  <a:schemeClr val="tx1"/>
                </a:solidFill>
                <a:latin typeface="Arial" panose="020B0604020202020204" pitchFamily="34" charset="0"/>
              </a:defRPr>
            </a:lvl4pPr>
            <a:lvl5pPr marL="975336" indent="0">
              <a:lnSpc>
                <a:spcPct val="100000"/>
              </a:lnSpc>
              <a:buNone/>
              <a:defRPr sz="1333" b="0" i="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13">
            <a:extLst>
              <a:ext uri="{FF2B5EF4-FFF2-40B4-BE49-F238E27FC236}">
                <a16:creationId xmlns:a16="http://schemas.microsoft.com/office/drawing/2014/main" id="{F6A94FAB-AF7E-562E-4939-476443B009D6}"/>
              </a:ext>
            </a:extLst>
          </p:cNvPr>
          <p:cNvSpPr>
            <a:spLocks noGrp="1"/>
          </p:cNvSpPr>
          <p:nvPr>
            <p:ph type="body" sz="quarter" idx="46"/>
          </p:nvPr>
        </p:nvSpPr>
        <p:spPr>
          <a:xfrm>
            <a:off x="9259502" y="5107371"/>
            <a:ext cx="2465241" cy="1336972"/>
          </a:xfrm>
          <a:prstGeom prst="rect">
            <a:avLst/>
          </a:prstGeom>
        </p:spPr>
        <p:txBody>
          <a:bodyPr>
            <a:noAutofit/>
          </a:bodyPr>
          <a:lstStyle>
            <a:lvl1pPr marL="0" indent="0">
              <a:lnSpc>
                <a:spcPct val="100000"/>
              </a:lnSpc>
              <a:buNone/>
              <a:defRPr sz="1333" b="0" i="0">
                <a:solidFill>
                  <a:schemeClr val="tx1"/>
                </a:solidFill>
                <a:latin typeface="Arial" panose="020B0604020202020204" pitchFamily="34" charset="0"/>
              </a:defRPr>
            </a:lvl1pPr>
            <a:lvl2pPr marL="243834" indent="0">
              <a:lnSpc>
                <a:spcPct val="100000"/>
              </a:lnSpc>
              <a:buNone/>
              <a:defRPr sz="1333" b="0" i="0">
                <a:solidFill>
                  <a:schemeClr val="tx1"/>
                </a:solidFill>
                <a:latin typeface="Arial" panose="020B0604020202020204" pitchFamily="34" charset="0"/>
              </a:defRPr>
            </a:lvl2pPr>
            <a:lvl3pPr marL="487668" indent="0">
              <a:lnSpc>
                <a:spcPct val="100000"/>
              </a:lnSpc>
              <a:buNone/>
              <a:defRPr sz="1333" b="0" i="0">
                <a:solidFill>
                  <a:schemeClr val="tx1"/>
                </a:solidFill>
                <a:latin typeface="Arial" panose="020B0604020202020204" pitchFamily="34" charset="0"/>
              </a:defRPr>
            </a:lvl3pPr>
            <a:lvl4pPr marL="731502" indent="0">
              <a:lnSpc>
                <a:spcPct val="100000"/>
              </a:lnSpc>
              <a:buNone/>
              <a:defRPr sz="1333" b="0" i="0">
                <a:solidFill>
                  <a:schemeClr val="tx1"/>
                </a:solidFill>
                <a:latin typeface="Arial" panose="020B0604020202020204" pitchFamily="34" charset="0"/>
              </a:defRPr>
            </a:lvl4pPr>
            <a:lvl5pPr marL="975336" indent="0">
              <a:lnSpc>
                <a:spcPct val="100000"/>
              </a:lnSpc>
              <a:buNone/>
              <a:defRPr sz="1333" b="0" i="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3E75E895-7CA6-4DD0-1F83-C7DC416747C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046464" y="6588093"/>
            <a:ext cx="2946400" cy="186267"/>
          </a:xfrm>
          <a:prstGeom prst="rect">
            <a:avLst/>
          </a:prstGeom>
        </p:spPr>
      </p:pic>
      <p:sp>
        <p:nvSpPr>
          <p:cNvPr id="6" name="Footer Placeholder 7">
            <a:extLst>
              <a:ext uri="{FF2B5EF4-FFF2-40B4-BE49-F238E27FC236}">
                <a16:creationId xmlns:a16="http://schemas.microsoft.com/office/drawing/2014/main" id="{D6411DBE-001D-F66B-0A60-D58D7DC2BED1}"/>
              </a:ext>
            </a:extLst>
          </p:cNvPr>
          <p:cNvSpPr>
            <a:spLocks noGrp="1"/>
          </p:cNvSpPr>
          <p:nvPr>
            <p:ph type="ftr" sz="quarter" idx="3"/>
          </p:nvPr>
        </p:nvSpPr>
        <p:spPr>
          <a:xfrm>
            <a:off x="609600" y="6608064"/>
            <a:ext cx="4876800" cy="186624"/>
          </a:xfrm>
          <a:prstGeom prst="rect">
            <a:avLst/>
          </a:prstGeom>
        </p:spPr>
        <p:txBody>
          <a:bodyPr wrap="none" lIns="0" tIns="0" rIns="0" bIns="0" anchor="t" anchorCtr="0">
            <a:noAutofit/>
          </a:bodyPr>
          <a:lstStyle>
            <a:lvl1pPr algn="l">
              <a:defRPr sz="933" b="0" i="0" spc="40" baseline="0">
                <a:solidFill>
                  <a:schemeClr val="tx2"/>
                </a:solidFill>
                <a:latin typeface="Arial" panose="020B0604020202020204" pitchFamily="34" charset="0"/>
              </a:defRPr>
            </a:lvl1pPr>
          </a:lstStyle>
          <a:p>
            <a:r>
              <a:rPr lang="en-US"/>
              <a:t>INTERNAL USE ONLY – OR – Presentation Title: Section Name</a:t>
            </a:r>
          </a:p>
        </p:txBody>
      </p:sp>
    </p:spTree>
    <p:extLst>
      <p:ext uri="{BB962C8B-B14F-4D97-AF65-F5344CB8AC3E}">
        <p14:creationId xmlns:p14="http://schemas.microsoft.com/office/powerpoint/2010/main" val="75811501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Content Slide Four Til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955B7B2-BFF6-F30D-F1CA-0E0B1DCBDDC6}"/>
              </a:ext>
            </a:extLst>
          </p:cNvPr>
          <p:cNvSpPr/>
          <p:nvPr userDrawn="1"/>
        </p:nvSpPr>
        <p:spPr>
          <a:xfrm>
            <a:off x="6181344" y="304800"/>
            <a:ext cx="5718048" cy="304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Arial" panose="020B0604020202020204" pitchFamily="34" charset="0"/>
            </a:endParaRPr>
          </a:p>
        </p:txBody>
      </p:sp>
      <p:sp>
        <p:nvSpPr>
          <p:cNvPr id="11" name="Rectangle 10">
            <a:extLst>
              <a:ext uri="{FF2B5EF4-FFF2-40B4-BE49-F238E27FC236}">
                <a16:creationId xmlns:a16="http://schemas.microsoft.com/office/drawing/2014/main" id="{A9532E05-1B05-0DD1-4003-824295BD069F}"/>
              </a:ext>
            </a:extLst>
          </p:cNvPr>
          <p:cNvSpPr/>
          <p:nvPr userDrawn="1"/>
        </p:nvSpPr>
        <p:spPr>
          <a:xfrm>
            <a:off x="304800" y="3535680"/>
            <a:ext cx="5705856" cy="29870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Arial" panose="020B0604020202020204" pitchFamily="34" charset="0"/>
            </a:endParaRPr>
          </a:p>
        </p:txBody>
      </p:sp>
      <p:sp>
        <p:nvSpPr>
          <p:cNvPr id="12" name="Text Placeholder 9">
            <a:extLst>
              <a:ext uri="{FF2B5EF4-FFF2-40B4-BE49-F238E27FC236}">
                <a16:creationId xmlns:a16="http://schemas.microsoft.com/office/drawing/2014/main" id="{4DE9FAA5-4D97-85D2-696A-B97472BC0BB1}"/>
              </a:ext>
            </a:extLst>
          </p:cNvPr>
          <p:cNvSpPr>
            <a:spLocks noGrp="1"/>
          </p:cNvSpPr>
          <p:nvPr>
            <p:ph type="body" sz="quarter" idx="35" hasCustomPrompt="1"/>
          </p:nvPr>
        </p:nvSpPr>
        <p:spPr>
          <a:xfrm>
            <a:off x="6355205" y="1557713"/>
            <a:ext cx="5309744" cy="187367"/>
          </a:xfrm>
          <a:prstGeom prst="rect">
            <a:avLst/>
          </a:prstGeom>
        </p:spPr>
        <p:txBody>
          <a:bodyPr anchor="t" anchorCtr="0">
            <a:noAutofit/>
          </a:bodyPr>
          <a:lstStyle>
            <a:lvl1pPr marL="0" indent="0">
              <a:buNone/>
              <a:defRPr sz="1333" b="1" i="0">
                <a:solidFill>
                  <a:schemeClr val="tx1"/>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err="1"/>
              <a:t>Subheader</a:t>
            </a:r>
            <a:r>
              <a:rPr lang="en-US"/>
              <a:t> goes here.</a:t>
            </a:r>
          </a:p>
        </p:txBody>
      </p:sp>
      <p:sp>
        <p:nvSpPr>
          <p:cNvPr id="14" name="Picture Placeholder 42">
            <a:extLst>
              <a:ext uri="{FF2B5EF4-FFF2-40B4-BE49-F238E27FC236}">
                <a16:creationId xmlns:a16="http://schemas.microsoft.com/office/drawing/2014/main" id="{7516312C-4CBD-87AC-3F09-00C3A9ECDCE6}"/>
              </a:ext>
            </a:extLst>
          </p:cNvPr>
          <p:cNvSpPr>
            <a:spLocks noGrp="1"/>
          </p:cNvSpPr>
          <p:nvPr>
            <p:ph type="pic" sz="quarter" idx="46" hasCustomPrompt="1"/>
          </p:nvPr>
        </p:nvSpPr>
        <p:spPr>
          <a:xfrm>
            <a:off x="6337300" y="413768"/>
            <a:ext cx="814917" cy="964453"/>
          </a:xfrm>
          <a:prstGeom prst="rect">
            <a:avLst/>
          </a:prstGeom>
          <a:solidFill>
            <a:schemeClr val="bg2"/>
          </a:solidFill>
        </p:spPr>
        <p:txBody>
          <a:bodyPr anchor="ctr" anchorCtr="0">
            <a:normAutofit/>
          </a:bodyPr>
          <a:lstStyle>
            <a:lvl1pPr marL="0" indent="0" algn="ctr">
              <a:buNone/>
              <a:defRPr sz="667" b="0" i="0">
                <a:latin typeface="Arial" panose="020B0604020202020204" pitchFamily="34" charset="0"/>
              </a:defRPr>
            </a:lvl1pPr>
          </a:lstStyle>
          <a:p>
            <a:r>
              <a:rPr lang="en-US"/>
              <a:t>CLICK TO INSERT PICTURE</a:t>
            </a:r>
          </a:p>
        </p:txBody>
      </p:sp>
      <p:sp>
        <p:nvSpPr>
          <p:cNvPr id="15" name="Text Placeholder 9">
            <a:extLst>
              <a:ext uri="{FF2B5EF4-FFF2-40B4-BE49-F238E27FC236}">
                <a16:creationId xmlns:a16="http://schemas.microsoft.com/office/drawing/2014/main" id="{7D9075EF-66DF-8532-5BDC-5413AF114AB1}"/>
              </a:ext>
            </a:extLst>
          </p:cNvPr>
          <p:cNvSpPr>
            <a:spLocks noGrp="1"/>
          </p:cNvSpPr>
          <p:nvPr>
            <p:ph type="body" sz="quarter" idx="47" hasCustomPrompt="1"/>
          </p:nvPr>
        </p:nvSpPr>
        <p:spPr>
          <a:xfrm>
            <a:off x="458496" y="4726485"/>
            <a:ext cx="5309744" cy="187367"/>
          </a:xfrm>
          <a:prstGeom prst="rect">
            <a:avLst/>
          </a:prstGeom>
        </p:spPr>
        <p:txBody>
          <a:bodyPr anchor="t" anchorCtr="0">
            <a:noAutofit/>
          </a:bodyPr>
          <a:lstStyle>
            <a:lvl1pPr marL="0" indent="0">
              <a:buNone/>
              <a:defRPr sz="1333" b="1" i="0">
                <a:solidFill>
                  <a:schemeClr val="tx1"/>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err="1"/>
              <a:t>Subheader</a:t>
            </a:r>
            <a:r>
              <a:rPr lang="en-US"/>
              <a:t> goes here.</a:t>
            </a:r>
          </a:p>
        </p:txBody>
      </p:sp>
      <p:sp>
        <p:nvSpPr>
          <p:cNvPr id="17" name="Picture Placeholder 42">
            <a:extLst>
              <a:ext uri="{FF2B5EF4-FFF2-40B4-BE49-F238E27FC236}">
                <a16:creationId xmlns:a16="http://schemas.microsoft.com/office/drawing/2014/main" id="{8AD98225-F6FF-6097-07BF-A4B8A705A96F}"/>
              </a:ext>
            </a:extLst>
          </p:cNvPr>
          <p:cNvSpPr>
            <a:spLocks noGrp="1"/>
          </p:cNvSpPr>
          <p:nvPr>
            <p:ph type="pic" sz="quarter" idx="49" hasCustomPrompt="1"/>
          </p:nvPr>
        </p:nvSpPr>
        <p:spPr>
          <a:xfrm>
            <a:off x="448026" y="3653960"/>
            <a:ext cx="814917" cy="964453"/>
          </a:xfrm>
          <a:prstGeom prst="rect">
            <a:avLst/>
          </a:prstGeom>
          <a:solidFill>
            <a:schemeClr val="bg2"/>
          </a:solidFill>
        </p:spPr>
        <p:txBody>
          <a:bodyPr anchor="ctr" anchorCtr="0">
            <a:normAutofit/>
          </a:bodyPr>
          <a:lstStyle>
            <a:lvl1pPr marL="0" indent="0" algn="ctr">
              <a:buNone/>
              <a:defRPr sz="667" b="0" i="0">
                <a:latin typeface="Arial" panose="020B0604020202020204" pitchFamily="34" charset="0"/>
              </a:defRPr>
            </a:lvl1pPr>
          </a:lstStyle>
          <a:p>
            <a:r>
              <a:rPr lang="en-US"/>
              <a:t>CLICK TO INSERT PICTURE</a:t>
            </a:r>
          </a:p>
        </p:txBody>
      </p:sp>
      <p:sp>
        <p:nvSpPr>
          <p:cNvPr id="2" name="Footer Placeholder 7">
            <a:extLst>
              <a:ext uri="{FF2B5EF4-FFF2-40B4-BE49-F238E27FC236}">
                <a16:creationId xmlns:a16="http://schemas.microsoft.com/office/drawing/2014/main" id="{6D03E96C-1803-E3FC-6641-74E7D1C83CBF}"/>
              </a:ext>
            </a:extLst>
          </p:cNvPr>
          <p:cNvSpPr>
            <a:spLocks noGrp="1"/>
          </p:cNvSpPr>
          <p:nvPr>
            <p:ph type="ftr" sz="quarter" idx="3"/>
          </p:nvPr>
        </p:nvSpPr>
        <p:spPr>
          <a:xfrm>
            <a:off x="609600" y="6608064"/>
            <a:ext cx="4876800" cy="186624"/>
          </a:xfrm>
          <a:prstGeom prst="rect">
            <a:avLst/>
          </a:prstGeom>
        </p:spPr>
        <p:txBody>
          <a:bodyPr wrap="none" lIns="0" tIns="0" rIns="0" bIns="0" anchor="t" anchorCtr="0">
            <a:noAutofit/>
          </a:bodyPr>
          <a:lstStyle>
            <a:lvl1pPr algn="l">
              <a:defRPr sz="933" b="0" i="0" spc="40" baseline="0">
                <a:solidFill>
                  <a:schemeClr val="tx2"/>
                </a:solidFill>
                <a:latin typeface="Arial" panose="020B0604020202020204" pitchFamily="34" charset="0"/>
              </a:defRPr>
            </a:lvl1pPr>
          </a:lstStyle>
          <a:p>
            <a:r>
              <a:rPr lang="en-US"/>
              <a:t>INTERNAL USE ONLY – OR – Presentation Title: Section Name</a:t>
            </a:r>
          </a:p>
        </p:txBody>
      </p:sp>
      <p:sp>
        <p:nvSpPr>
          <p:cNvPr id="3" name="Slide Number Placeholder 5">
            <a:extLst>
              <a:ext uri="{FF2B5EF4-FFF2-40B4-BE49-F238E27FC236}">
                <a16:creationId xmlns:a16="http://schemas.microsoft.com/office/drawing/2014/main" id="{F522C6C4-DAD5-2370-5506-70624244A791}"/>
              </a:ext>
            </a:extLst>
          </p:cNvPr>
          <p:cNvSpPr txBox="1">
            <a:spLocks/>
          </p:cNvSpPr>
          <p:nvPr userDrawn="1"/>
        </p:nvSpPr>
        <p:spPr>
          <a:xfrm>
            <a:off x="287867" y="6589241"/>
            <a:ext cx="352828" cy="187367"/>
          </a:xfrm>
          <a:prstGeom prst="rect">
            <a:avLst/>
          </a:prstGeom>
        </p:spPr>
        <p:txBody>
          <a:bodyPr vert="horz" lIns="0" tIns="0" rIns="0" bIns="0" rtlCol="0" anchor="ct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FA635D2-B142-BE49-AECA-6169441F1F99}" type="slidenum">
              <a:rPr lang="en-US" sz="1067" b="0" i="0" smtClean="0">
                <a:solidFill>
                  <a:srgbClr val="003946"/>
                </a:solidFill>
                <a:latin typeface="Arial" panose="020B0604020202020204" pitchFamily="34" charset="0"/>
              </a:rPr>
              <a:pPr/>
              <a:t>‹#›</a:t>
            </a:fld>
            <a:endParaRPr lang="en-US" sz="933" b="0" i="0">
              <a:solidFill>
                <a:srgbClr val="003946"/>
              </a:solidFill>
              <a:latin typeface="Arial" panose="020B0604020202020204" pitchFamily="34" charset="0"/>
            </a:endParaRPr>
          </a:p>
        </p:txBody>
      </p:sp>
      <p:sp>
        <p:nvSpPr>
          <p:cNvPr id="5" name="Text Placeholder 13">
            <a:extLst>
              <a:ext uri="{FF2B5EF4-FFF2-40B4-BE49-F238E27FC236}">
                <a16:creationId xmlns:a16="http://schemas.microsoft.com/office/drawing/2014/main" id="{4BB9DBFF-B091-18BB-8071-80A1F0CD7295}"/>
              </a:ext>
            </a:extLst>
          </p:cNvPr>
          <p:cNvSpPr>
            <a:spLocks noGrp="1"/>
          </p:cNvSpPr>
          <p:nvPr>
            <p:ph type="body" sz="quarter" idx="26"/>
          </p:nvPr>
        </p:nvSpPr>
        <p:spPr>
          <a:xfrm>
            <a:off x="457739" y="5041368"/>
            <a:ext cx="5309744" cy="1311224"/>
          </a:xfrm>
          <a:prstGeom prst="rect">
            <a:avLst/>
          </a:prstGeom>
        </p:spPr>
        <p:txBody>
          <a:bodyPr numCol="2" spcCol="91440">
            <a:noAutofit/>
          </a:bodyPr>
          <a:lstStyle>
            <a:lvl1pPr marL="0" indent="0">
              <a:lnSpc>
                <a:spcPct val="100000"/>
              </a:lnSpc>
              <a:buNone/>
              <a:defRPr sz="1333" b="0" i="0">
                <a:solidFill>
                  <a:schemeClr val="tx1"/>
                </a:solidFill>
                <a:latin typeface="Arial" panose="020B0604020202020204" pitchFamily="34" charset="0"/>
              </a:defRPr>
            </a:lvl1pPr>
            <a:lvl2pPr marL="243834" indent="0">
              <a:lnSpc>
                <a:spcPct val="100000"/>
              </a:lnSpc>
              <a:buNone/>
              <a:defRPr sz="1333" b="0" i="0">
                <a:solidFill>
                  <a:schemeClr val="tx1"/>
                </a:solidFill>
                <a:latin typeface="Arial" panose="020B0604020202020204" pitchFamily="34" charset="0"/>
              </a:defRPr>
            </a:lvl2pPr>
            <a:lvl3pPr marL="487668" indent="0">
              <a:lnSpc>
                <a:spcPct val="100000"/>
              </a:lnSpc>
              <a:buNone/>
              <a:defRPr sz="1333" b="0" i="0">
                <a:solidFill>
                  <a:schemeClr val="tx1"/>
                </a:solidFill>
                <a:latin typeface="Arial" panose="020B0604020202020204" pitchFamily="34" charset="0"/>
              </a:defRPr>
            </a:lvl3pPr>
            <a:lvl4pPr marL="731502" indent="0">
              <a:lnSpc>
                <a:spcPct val="100000"/>
              </a:lnSpc>
              <a:buNone/>
              <a:defRPr sz="1333" b="0" i="0">
                <a:solidFill>
                  <a:schemeClr val="tx1"/>
                </a:solidFill>
                <a:latin typeface="Arial" panose="020B0604020202020204" pitchFamily="34" charset="0"/>
              </a:defRPr>
            </a:lvl4pPr>
            <a:lvl5pPr marL="975336" indent="0">
              <a:lnSpc>
                <a:spcPct val="100000"/>
              </a:lnSpc>
              <a:buNone/>
              <a:defRPr sz="1333" b="0" i="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3">
            <a:extLst>
              <a:ext uri="{FF2B5EF4-FFF2-40B4-BE49-F238E27FC236}">
                <a16:creationId xmlns:a16="http://schemas.microsoft.com/office/drawing/2014/main" id="{35C62EFC-C815-6160-A16F-FFE5A18AD4DD}"/>
              </a:ext>
            </a:extLst>
          </p:cNvPr>
          <p:cNvSpPr>
            <a:spLocks noGrp="1"/>
          </p:cNvSpPr>
          <p:nvPr>
            <p:ph type="body" sz="quarter" idx="44"/>
          </p:nvPr>
        </p:nvSpPr>
        <p:spPr>
          <a:xfrm>
            <a:off x="6365372" y="1895580"/>
            <a:ext cx="5309744" cy="1311224"/>
          </a:xfrm>
          <a:prstGeom prst="rect">
            <a:avLst/>
          </a:prstGeom>
        </p:spPr>
        <p:txBody>
          <a:bodyPr numCol="2" spcCol="91440">
            <a:noAutofit/>
          </a:bodyPr>
          <a:lstStyle>
            <a:lvl1pPr marL="0" indent="0">
              <a:lnSpc>
                <a:spcPct val="100000"/>
              </a:lnSpc>
              <a:buNone/>
              <a:defRPr sz="1333" b="0" i="0">
                <a:solidFill>
                  <a:schemeClr val="tx1"/>
                </a:solidFill>
                <a:latin typeface="Arial" panose="020B0604020202020204" pitchFamily="34" charset="0"/>
              </a:defRPr>
            </a:lvl1pPr>
            <a:lvl2pPr marL="243834" indent="0">
              <a:lnSpc>
                <a:spcPct val="100000"/>
              </a:lnSpc>
              <a:buNone/>
              <a:defRPr sz="1333" b="0" i="0">
                <a:solidFill>
                  <a:schemeClr val="tx1"/>
                </a:solidFill>
                <a:latin typeface="Arial" panose="020B0604020202020204" pitchFamily="34" charset="0"/>
              </a:defRPr>
            </a:lvl2pPr>
            <a:lvl3pPr marL="487668" indent="0">
              <a:lnSpc>
                <a:spcPct val="100000"/>
              </a:lnSpc>
              <a:buNone/>
              <a:defRPr sz="1333" b="0" i="0">
                <a:solidFill>
                  <a:schemeClr val="tx1"/>
                </a:solidFill>
                <a:latin typeface="Arial" panose="020B0604020202020204" pitchFamily="34" charset="0"/>
              </a:defRPr>
            </a:lvl3pPr>
            <a:lvl4pPr marL="731502" indent="0">
              <a:lnSpc>
                <a:spcPct val="100000"/>
              </a:lnSpc>
              <a:buNone/>
              <a:defRPr sz="1333" b="0" i="0">
                <a:solidFill>
                  <a:schemeClr val="tx1"/>
                </a:solidFill>
                <a:latin typeface="Arial" panose="020B0604020202020204" pitchFamily="34" charset="0"/>
              </a:defRPr>
            </a:lvl4pPr>
            <a:lvl5pPr marL="975336" indent="0">
              <a:lnSpc>
                <a:spcPct val="100000"/>
              </a:lnSpc>
              <a:buNone/>
              <a:defRPr sz="1333" b="0" i="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93CEB958-A001-89C8-DED2-84EBEF8EA47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046464" y="6588093"/>
            <a:ext cx="2946400" cy="186267"/>
          </a:xfrm>
          <a:prstGeom prst="rect">
            <a:avLst/>
          </a:prstGeom>
        </p:spPr>
      </p:pic>
      <p:sp>
        <p:nvSpPr>
          <p:cNvPr id="6" name="Picture Placeholder 42">
            <a:extLst>
              <a:ext uri="{FF2B5EF4-FFF2-40B4-BE49-F238E27FC236}">
                <a16:creationId xmlns:a16="http://schemas.microsoft.com/office/drawing/2014/main" id="{F5BE2B03-F23B-3EA7-8D2B-7EC4C2500D87}"/>
              </a:ext>
            </a:extLst>
          </p:cNvPr>
          <p:cNvSpPr>
            <a:spLocks noGrp="1"/>
          </p:cNvSpPr>
          <p:nvPr>
            <p:ph type="pic" sz="quarter" idx="14" hasCustomPrompt="1"/>
          </p:nvPr>
        </p:nvSpPr>
        <p:spPr>
          <a:xfrm>
            <a:off x="304800" y="304800"/>
            <a:ext cx="5705736" cy="3048000"/>
          </a:xfrm>
          <a:prstGeom prst="rect">
            <a:avLst/>
          </a:prstGeom>
          <a:solidFill>
            <a:schemeClr val="bg2"/>
          </a:solidFill>
        </p:spPr>
        <p:txBody>
          <a:bodyPr anchor="ctr" anchorCtr="0">
            <a:normAutofit/>
          </a:bodyPr>
          <a:lstStyle>
            <a:lvl1pPr marL="0" indent="0" algn="ctr">
              <a:buNone/>
              <a:defRPr sz="1600" b="0" i="0">
                <a:latin typeface="Sun Life New Text" pitchFamily="2" charset="77"/>
              </a:defRPr>
            </a:lvl1pPr>
          </a:lstStyle>
          <a:p>
            <a:r>
              <a:rPr lang="en-US"/>
              <a:t>CLICK TO INSERT PICTURE</a:t>
            </a:r>
          </a:p>
        </p:txBody>
      </p:sp>
      <p:sp>
        <p:nvSpPr>
          <p:cNvPr id="7" name="Picture Placeholder 42">
            <a:extLst>
              <a:ext uri="{FF2B5EF4-FFF2-40B4-BE49-F238E27FC236}">
                <a16:creationId xmlns:a16="http://schemas.microsoft.com/office/drawing/2014/main" id="{6279E837-7EA2-A604-3FF9-2F4C97EE475B}"/>
              </a:ext>
            </a:extLst>
          </p:cNvPr>
          <p:cNvSpPr>
            <a:spLocks noGrp="1"/>
          </p:cNvSpPr>
          <p:nvPr>
            <p:ph type="pic" sz="quarter" idx="15" hasCustomPrompt="1"/>
          </p:nvPr>
        </p:nvSpPr>
        <p:spPr>
          <a:xfrm>
            <a:off x="6181465" y="3535680"/>
            <a:ext cx="5718048" cy="2987040"/>
          </a:xfrm>
          <a:prstGeom prst="rect">
            <a:avLst/>
          </a:prstGeom>
          <a:solidFill>
            <a:schemeClr val="bg2"/>
          </a:solidFill>
        </p:spPr>
        <p:txBody>
          <a:bodyPr anchor="ctr" anchorCtr="0">
            <a:normAutofit/>
          </a:bodyPr>
          <a:lstStyle>
            <a:lvl1pPr marL="0" indent="0" algn="ctr">
              <a:buNone/>
              <a:defRPr sz="1600" b="0" i="0">
                <a:latin typeface="Sun Life New Text" pitchFamily="2" charset="77"/>
              </a:defRPr>
            </a:lvl1pPr>
          </a:lstStyle>
          <a:p>
            <a:r>
              <a:rPr lang="en-US"/>
              <a:t>CLICK TO INSERT PICTURE</a:t>
            </a:r>
          </a:p>
        </p:txBody>
      </p:sp>
    </p:spTree>
    <p:extLst>
      <p:ext uri="{BB962C8B-B14F-4D97-AF65-F5344CB8AC3E}">
        <p14:creationId xmlns:p14="http://schemas.microsoft.com/office/powerpoint/2010/main" val="9301693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8" name="Picture 7" descr="Shape&#10;&#10;Description automatically generated with medium confidence">
            <a:extLst>
              <a:ext uri="{FF2B5EF4-FFF2-40B4-BE49-F238E27FC236}">
                <a16:creationId xmlns:a16="http://schemas.microsoft.com/office/drawing/2014/main" id="{DFD49647-D199-4938-B657-CF33FBE3AE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FD41A4-F3F7-4D3F-8A1F-11559BA9684A}"/>
              </a:ext>
            </a:extLst>
          </p:cNvPr>
          <p:cNvSpPr>
            <a:spLocks noGrp="1"/>
          </p:cNvSpPr>
          <p:nvPr>
            <p:ph type="title"/>
          </p:nvPr>
        </p:nvSpPr>
        <p:spPr>
          <a:xfrm>
            <a:off x="2117558" y="768350"/>
            <a:ext cx="9236242" cy="2852737"/>
          </a:xfrm>
        </p:spPr>
        <p:txBody>
          <a:bodyPr anchor="b">
            <a:normAutofit/>
          </a:bodyPr>
          <a:lstStyle>
            <a:lvl1pPr>
              <a:defRPr sz="5400"/>
            </a:lvl1pPr>
          </a:lstStyle>
          <a:p>
            <a:r>
              <a:rPr lang="en-US"/>
              <a:t>Click to edit Master title style</a:t>
            </a:r>
          </a:p>
        </p:txBody>
      </p:sp>
      <p:sp>
        <p:nvSpPr>
          <p:cNvPr id="3" name="Text Placeholder 2">
            <a:extLst>
              <a:ext uri="{FF2B5EF4-FFF2-40B4-BE49-F238E27FC236}">
                <a16:creationId xmlns:a16="http://schemas.microsoft.com/office/drawing/2014/main" id="{1BB69D86-142F-4478-BC92-3383E789795E}"/>
              </a:ext>
            </a:extLst>
          </p:cNvPr>
          <p:cNvSpPr>
            <a:spLocks noGrp="1"/>
          </p:cNvSpPr>
          <p:nvPr>
            <p:ph type="body" idx="1"/>
          </p:nvPr>
        </p:nvSpPr>
        <p:spPr>
          <a:xfrm>
            <a:off x="2117558" y="3739356"/>
            <a:ext cx="9236242" cy="1500187"/>
          </a:xfrm>
        </p:spPr>
        <p:txBody>
          <a:bodyPr/>
          <a:lstStyle>
            <a:lvl1pPr marL="0" indent="0">
              <a:buNone/>
              <a:defRPr sz="2400">
                <a:solidFill>
                  <a:srgbClr val="3C3C3C"/>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BC1EB9-A8D0-49CE-AB9C-E1FF80AD3E47}"/>
              </a:ext>
            </a:extLst>
          </p:cNvPr>
          <p:cNvSpPr>
            <a:spLocks noGrp="1"/>
          </p:cNvSpPr>
          <p:nvPr>
            <p:ph type="dt" sz="half" idx="10"/>
          </p:nvPr>
        </p:nvSpPr>
        <p:spPr/>
        <p:txBody>
          <a:bodyPr/>
          <a:lstStyle/>
          <a:p>
            <a:fld id="{A76EFCB1-510F-43EB-8F1C-E3706F26B4ED}" type="datetimeFigureOut">
              <a:rPr lang="en-US" smtClean="0"/>
              <a:t>9/25/2025</a:t>
            </a:fld>
            <a:endParaRPr lang="en-US"/>
          </a:p>
        </p:txBody>
      </p:sp>
      <p:sp>
        <p:nvSpPr>
          <p:cNvPr id="5" name="Footer Placeholder 4">
            <a:extLst>
              <a:ext uri="{FF2B5EF4-FFF2-40B4-BE49-F238E27FC236}">
                <a16:creationId xmlns:a16="http://schemas.microsoft.com/office/drawing/2014/main" id="{74FEABF0-F765-4019-8FB7-26A7450D49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F9A18F-8B0B-4F49-B837-992281D40AA6}"/>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421468713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Blank Slide Warm Yellow">
    <p:bg>
      <p:bgPr>
        <a:solidFill>
          <a:schemeClr val="bg2"/>
        </a:soli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C49E730-0A3F-A428-CB14-95E87DFC2F5E}"/>
              </a:ext>
            </a:extLst>
          </p:cNvPr>
          <p:cNvSpPr txBox="1">
            <a:spLocks/>
          </p:cNvSpPr>
          <p:nvPr userDrawn="1"/>
        </p:nvSpPr>
        <p:spPr>
          <a:xfrm>
            <a:off x="287867" y="6589241"/>
            <a:ext cx="352828" cy="187367"/>
          </a:xfrm>
          <a:prstGeom prst="rect">
            <a:avLst/>
          </a:prstGeom>
        </p:spPr>
        <p:txBody>
          <a:bodyPr vert="horz" lIns="0" tIns="0" rIns="0" bIns="0" rtlCol="0" anchor="ct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FA635D2-B142-BE49-AECA-6169441F1F99}" type="slidenum">
              <a:rPr lang="en-US" sz="1067" b="0" i="0" smtClean="0">
                <a:solidFill>
                  <a:srgbClr val="003946"/>
                </a:solidFill>
                <a:latin typeface="Arial" panose="020B0604020202020204" pitchFamily="34" charset="0"/>
              </a:rPr>
              <a:pPr/>
              <a:t>‹#›</a:t>
            </a:fld>
            <a:endParaRPr lang="en-US" sz="800" b="0" i="0">
              <a:solidFill>
                <a:srgbClr val="003946"/>
              </a:solidFill>
              <a:latin typeface="Arial" panose="020B0604020202020204" pitchFamily="34" charset="0"/>
            </a:endParaRPr>
          </a:p>
        </p:txBody>
      </p:sp>
      <p:pic>
        <p:nvPicPr>
          <p:cNvPr id="6" name="Picture 5">
            <a:extLst>
              <a:ext uri="{FF2B5EF4-FFF2-40B4-BE49-F238E27FC236}">
                <a16:creationId xmlns:a16="http://schemas.microsoft.com/office/drawing/2014/main" id="{7D40DA41-C696-F9A5-FA6D-570CA4733C6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046464" y="6588626"/>
            <a:ext cx="2946400" cy="185201"/>
          </a:xfrm>
          <a:prstGeom prst="rect">
            <a:avLst/>
          </a:prstGeom>
        </p:spPr>
      </p:pic>
      <p:sp>
        <p:nvSpPr>
          <p:cNvPr id="7" name="Footer Placeholder 7">
            <a:extLst>
              <a:ext uri="{FF2B5EF4-FFF2-40B4-BE49-F238E27FC236}">
                <a16:creationId xmlns:a16="http://schemas.microsoft.com/office/drawing/2014/main" id="{63AF596D-58A6-4753-044C-C540254A653C}"/>
              </a:ext>
            </a:extLst>
          </p:cNvPr>
          <p:cNvSpPr>
            <a:spLocks noGrp="1"/>
          </p:cNvSpPr>
          <p:nvPr>
            <p:ph type="ftr" sz="quarter" idx="3"/>
          </p:nvPr>
        </p:nvSpPr>
        <p:spPr>
          <a:xfrm>
            <a:off x="609600" y="6608064"/>
            <a:ext cx="4876800" cy="186624"/>
          </a:xfrm>
          <a:prstGeom prst="rect">
            <a:avLst/>
          </a:prstGeom>
        </p:spPr>
        <p:txBody>
          <a:bodyPr wrap="none" lIns="0" tIns="0" rIns="0" bIns="0" anchor="t" anchorCtr="0">
            <a:noAutofit/>
          </a:bodyPr>
          <a:lstStyle>
            <a:lvl1pPr algn="l">
              <a:defRPr sz="933" b="0" i="0" spc="40" baseline="0">
                <a:solidFill>
                  <a:schemeClr val="tx2"/>
                </a:solidFill>
                <a:latin typeface="Arial" panose="020B0604020202020204" pitchFamily="34" charset="0"/>
              </a:defRPr>
            </a:lvl1pPr>
          </a:lstStyle>
          <a:p>
            <a:r>
              <a:rPr lang="en-US"/>
              <a:t>INTERNAL USE ONLY – OR – Presentation Title: Section Name</a:t>
            </a:r>
          </a:p>
        </p:txBody>
      </p:sp>
      <p:sp>
        <p:nvSpPr>
          <p:cNvPr id="2" name="Title Placeholder 1">
            <a:extLst>
              <a:ext uri="{FF2B5EF4-FFF2-40B4-BE49-F238E27FC236}">
                <a16:creationId xmlns:a16="http://schemas.microsoft.com/office/drawing/2014/main" id="{A2247D3B-7379-1C4A-AFCA-60096B39660F}"/>
              </a:ext>
            </a:extLst>
          </p:cNvPr>
          <p:cNvSpPr>
            <a:spLocks noGrp="1"/>
          </p:cNvSpPr>
          <p:nvPr>
            <p:ph type="title"/>
          </p:nvPr>
        </p:nvSpPr>
        <p:spPr>
          <a:xfrm>
            <a:off x="304800" y="0"/>
            <a:ext cx="11582400" cy="731520"/>
          </a:xfrm>
          <a:prstGeom prst="rect">
            <a:avLst/>
          </a:prstGeom>
        </p:spPr>
        <p:txBody>
          <a:bodyPr vert="horz" lIns="0" tIns="182880" rIns="0" bIns="0" rtlCol="0" anchor="t" anchorCtr="0">
            <a:noAutofit/>
          </a:bodyPr>
          <a:lstStyle>
            <a:lvl1pPr>
              <a:defRPr sz="2400">
                <a:solidFill>
                  <a:srgbClr val="003946"/>
                </a:solidFill>
              </a:defRPr>
            </a:lvl1pPr>
          </a:lstStyle>
          <a:p>
            <a:r>
              <a:rPr lang="en-US"/>
              <a:t>Click to edit Master title style</a:t>
            </a:r>
          </a:p>
        </p:txBody>
      </p:sp>
    </p:spTree>
    <p:extLst>
      <p:ext uri="{BB962C8B-B14F-4D97-AF65-F5344CB8AC3E}">
        <p14:creationId xmlns:p14="http://schemas.microsoft.com/office/powerpoint/2010/main" val="302142272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Blank Slide Light Grey">
    <p:bg>
      <p:bgPr>
        <a:solidFill>
          <a:schemeClr val="accent2"/>
        </a:soli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CB940620-E53B-D0FD-5551-03AD3A105F01}"/>
              </a:ext>
            </a:extLst>
          </p:cNvPr>
          <p:cNvSpPr txBox="1">
            <a:spLocks/>
          </p:cNvSpPr>
          <p:nvPr userDrawn="1"/>
        </p:nvSpPr>
        <p:spPr>
          <a:xfrm>
            <a:off x="287867" y="6589241"/>
            <a:ext cx="352828" cy="187367"/>
          </a:xfrm>
          <a:prstGeom prst="rect">
            <a:avLst/>
          </a:prstGeom>
        </p:spPr>
        <p:txBody>
          <a:bodyPr vert="horz" lIns="0" tIns="0" rIns="0" bIns="0" rtlCol="0" anchor="ct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FA635D2-B142-BE49-AECA-6169441F1F99}" type="slidenum">
              <a:rPr lang="en-US" sz="1067" b="0" i="0" smtClean="0">
                <a:solidFill>
                  <a:srgbClr val="003946"/>
                </a:solidFill>
                <a:latin typeface="Arial" panose="020B0604020202020204" pitchFamily="34" charset="0"/>
              </a:rPr>
              <a:pPr/>
              <a:t>‹#›</a:t>
            </a:fld>
            <a:endParaRPr lang="en-US" sz="800" b="0" i="0">
              <a:solidFill>
                <a:srgbClr val="003946"/>
              </a:solidFill>
              <a:latin typeface="Arial" panose="020B0604020202020204" pitchFamily="34" charset="0"/>
            </a:endParaRPr>
          </a:p>
        </p:txBody>
      </p:sp>
      <p:pic>
        <p:nvPicPr>
          <p:cNvPr id="7" name="Picture 6">
            <a:extLst>
              <a:ext uri="{FF2B5EF4-FFF2-40B4-BE49-F238E27FC236}">
                <a16:creationId xmlns:a16="http://schemas.microsoft.com/office/drawing/2014/main" id="{392C769F-4FBB-0FE7-EC3D-A6177779617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046464" y="6588626"/>
            <a:ext cx="2946384" cy="185201"/>
          </a:xfrm>
          <a:prstGeom prst="rect">
            <a:avLst/>
          </a:prstGeom>
        </p:spPr>
      </p:pic>
      <p:sp>
        <p:nvSpPr>
          <p:cNvPr id="8" name="Footer Placeholder 7">
            <a:extLst>
              <a:ext uri="{FF2B5EF4-FFF2-40B4-BE49-F238E27FC236}">
                <a16:creationId xmlns:a16="http://schemas.microsoft.com/office/drawing/2014/main" id="{99961967-0BF4-EC47-F0B3-20DE32E9B9A9}"/>
              </a:ext>
            </a:extLst>
          </p:cNvPr>
          <p:cNvSpPr>
            <a:spLocks noGrp="1"/>
          </p:cNvSpPr>
          <p:nvPr>
            <p:ph type="ftr" sz="quarter" idx="3"/>
          </p:nvPr>
        </p:nvSpPr>
        <p:spPr>
          <a:xfrm>
            <a:off x="609600" y="6608064"/>
            <a:ext cx="4876800" cy="186624"/>
          </a:xfrm>
          <a:prstGeom prst="rect">
            <a:avLst/>
          </a:prstGeom>
        </p:spPr>
        <p:txBody>
          <a:bodyPr wrap="none" lIns="0" tIns="0" rIns="0" bIns="0" anchor="t" anchorCtr="0">
            <a:noAutofit/>
          </a:bodyPr>
          <a:lstStyle>
            <a:lvl1pPr algn="l">
              <a:defRPr sz="933" b="0" i="0" spc="40" baseline="0">
                <a:solidFill>
                  <a:schemeClr val="tx2"/>
                </a:solidFill>
                <a:latin typeface="Arial" panose="020B0604020202020204" pitchFamily="34" charset="0"/>
              </a:defRPr>
            </a:lvl1pPr>
          </a:lstStyle>
          <a:p>
            <a:r>
              <a:rPr lang="en-US"/>
              <a:t>INTERNAL USE ONLY – OR – Presentation Title: Section Name</a:t>
            </a:r>
          </a:p>
        </p:txBody>
      </p:sp>
      <p:sp>
        <p:nvSpPr>
          <p:cNvPr id="2" name="Title Placeholder 1">
            <a:extLst>
              <a:ext uri="{FF2B5EF4-FFF2-40B4-BE49-F238E27FC236}">
                <a16:creationId xmlns:a16="http://schemas.microsoft.com/office/drawing/2014/main" id="{B92B79F1-8DA4-B74C-58F7-480AEDC07797}"/>
              </a:ext>
            </a:extLst>
          </p:cNvPr>
          <p:cNvSpPr>
            <a:spLocks noGrp="1"/>
          </p:cNvSpPr>
          <p:nvPr>
            <p:ph type="title"/>
          </p:nvPr>
        </p:nvSpPr>
        <p:spPr>
          <a:xfrm>
            <a:off x="304800" y="0"/>
            <a:ext cx="11582400" cy="731520"/>
          </a:xfrm>
          <a:prstGeom prst="rect">
            <a:avLst/>
          </a:prstGeom>
        </p:spPr>
        <p:txBody>
          <a:bodyPr vert="horz" lIns="0" tIns="182880" rIns="0" bIns="0" rtlCol="0" anchor="t" anchorCtr="0">
            <a:noAutofit/>
          </a:bodyPr>
          <a:lstStyle>
            <a:lvl1pPr>
              <a:defRPr sz="2400">
                <a:solidFill>
                  <a:srgbClr val="003946"/>
                </a:solidFill>
              </a:defRPr>
            </a:lvl1pPr>
          </a:lstStyle>
          <a:p>
            <a:r>
              <a:rPr lang="en-US"/>
              <a:t>Click to edit Master title style</a:t>
            </a:r>
          </a:p>
        </p:txBody>
      </p:sp>
    </p:spTree>
    <p:extLst>
      <p:ext uri="{BB962C8B-B14F-4D97-AF65-F5344CB8AC3E}">
        <p14:creationId xmlns:p14="http://schemas.microsoft.com/office/powerpoint/2010/main" val="95144238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Blank Slide Whit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76451B0-5FCE-F9C7-C3EA-8D654101E8CB}"/>
              </a:ext>
            </a:extLst>
          </p:cNvPr>
          <p:cNvSpPr txBox="1">
            <a:spLocks/>
          </p:cNvSpPr>
          <p:nvPr userDrawn="1"/>
        </p:nvSpPr>
        <p:spPr>
          <a:xfrm>
            <a:off x="287867" y="6589241"/>
            <a:ext cx="352828" cy="187367"/>
          </a:xfrm>
          <a:prstGeom prst="rect">
            <a:avLst/>
          </a:prstGeom>
        </p:spPr>
        <p:txBody>
          <a:bodyPr vert="horz" lIns="0" tIns="0" rIns="0" bIns="0" rtlCol="0" anchor="ct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FA635D2-B142-BE49-AECA-6169441F1F99}" type="slidenum">
              <a:rPr lang="en-US" sz="1067" b="0" i="0" smtClean="0">
                <a:solidFill>
                  <a:srgbClr val="003946"/>
                </a:solidFill>
                <a:latin typeface="Arial" panose="020B0604020202020204" pitchFamily="34" charset="0"/>
              </a:rPr>
              <a:pPr/>
              <a:t>‹#›</a:t>
            </a:fld>
            <a:endParaRPr lang="en-US" sz="1067" b="0" i="0">
              <a:solidFill>
                <a:srgbClr val="003946"/>
              </a:solidFill>
              <a:latin typeface="Arial" panose="020B0604020202020204" pitchFamily="34" charset="0"/>
            </a:endParaRPr>
          </a:p>
        </p:txBody>
      </p:sp>
      <p:pic>
        <p:nvPicPr>
          <p:cNvPr id="3" name="Picture 2">
            <a:extLst>
              <a:ext uri="{FF2B5EF4-FFF2-40B4-BE49-F238E27FC236}">
                <a16:creationId xmlns:a16="http://schemas.microsoft.com/office/drawing/2014/main" id="{6FC9AFAB-64CD-9566-0A64-41C016587C3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046464" y="6588093"/>
            <a:ext cx="2946400" cy="186267"/>
          </a:xfrm>
          <a:prstGeom prst="rect">
            <a:avLst/>
          </a:prstGeom>
        </p:spPr>
      </p:pic>
      <p:sp>
        <p:nvSpPr>
          <p:cNvPr id="7" name="Footer Placeholder 7">
            <a:extLst>
              <a:ext uri="{FF2B5EF4-FFF2-40B4-BE49-F238E27FC236}">
                <a16:creationId xmlns:a16="http://schemas.microsoft.com/office/drawing/2014/main" id="{145E7A48-692B-08E4-17C1-23ED62875DF1}"/>
              </a:ext>
            </a:extLst>
          </p:cNvPr>
          <p:cNvSpPr>
            <a:spLocks noGrp="1"/>
          </p:cNvSpPr>
          <p:nvPr>
            <p:ph type="ftr" sz="quarter" idx="3"/>
          </p:nvPr>
        </p:nvSpPr>
        <p:spPr>
          <a:xfrm>
            <a:off x="609600" y="6608064"/>
            <a:ext cx="4876800" cy="186624"/>
          </a:xfrm>
          <a:prstGeom prst="rect">
            <a:avLst/>
          </a:prstGeom>
        </p:spPr>
        <p:txBody>
          <a:bodyPr wrap="none" lIns="0" tIns="0" rIns="0" bIns="0" anchor="t" anchorCtr="0">
            <a:noAutofit/>
          </a:bodyPr>
          <a:lstStyle>
            <a:lvl1pPr algn="l">
              <a:defRPr sz="933" b="0" i="0" spc="40" baseline="0">
                <a:solidFill>
                  <a:schemeClr val="tx2"/>
                </a:solidFill>
                <a:latin typeface="Arial" panose="020B0604020202020204" pitchFamily="34" charset="0"/>
              </a:defRPr>
            </a:lvl1pPr>
          </a:lstStyle>
          <a:p>
            <a:r>
              <a:rPr lang="en-US"/>
              <a:t>INTERNAL USE ONLY – OR – Presentation Title: Section Name</a:t>
            </a:r>
          </a:p>
        </p:txBody>
      </p:sp>
      <p:sp>
        <p:nvSpPr>
          <p:cNvPr id="2" name="Title Placeholder 1">
            <a:extLst>
              <a:ext uri="{FF2B5EF4-FFF2-40B4-BE49-F238E27FC236}">
                <a16:creationId xmlns:a16="http://schemas.microsoft.com/office/drawing/2014/main" id="{15EF5270-A2F3-884B-29CC-3DAE4D9715BE}"/>
              </a:ext>
            </a:extLst>
          </p:cNvPr>
          <p:cNvSpPr>
            <a:spLocks noGrp="1"/>
          </p:cNvSpPr>
          <p:nvPr>
            <p:ph type="title"/>
          </p:nvPr>
        </p:nvSpPr>
        <p:spPr>
          <a:xfrm>
            <a:off x="304800" y="0"/>
            <a:ext cx="11582400" cy="731520"/>
          </a:xfrm>
          <a:prstGeom prst="rect">
            <a:avLst/>
          </a:prstGeom>
        </p:spPr>
        <p:txBody>
          <a:bodyPr vert="horz" lIns="0" tIns="182880" rIns="0" bIns="0" rtlCol="0" anchor="t" anchorCtr="0">
            <a:noAutofit/>
          </a:bodyPr>
          <a:lstStyle>
            <a:lvl1pPr>
              <a:defRPr sz="2400">
                <a:solidFill>
                  <a:srgbClr val="003946"/>
                </a:solidFill>
              </a:defRPr>
            </a:lvl1pPr>
          </a:lstStyle>
          <a:p>
            <a:r>
              <a:rPr lang="en-US"/>
              <a:t>Click to edit Master title style</a:t>
            </a:r>
          </a:p>
        </p:txBody>
      </p:sp>
    </p:spTree>
    <p:extLst>
      <p:ext uri="{BB962C8B-B14F-4D97-AF65-F5344CB8AC3E}">
        <p14:creationId xmlns:p14="http://schemas.microsoft.com/office/powerpoint/2010/main" val="219530341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Blank Slide White Alt">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E22B855B-22E1-DBD3-DABB-A8AE39C7569D}"/>
              </a:ext>
            </a:extLst>
          </p:cNvPr>
          <p:cNvSpPr txBox="1">
            <a:spLocks/>
          </p:cNvSpPr>
          <p:nvPr userDrawn="1"/>
        </p:nvSpPr>
        <p:spPr>
          <a:xfrm>
            <a:off x="287867" y="6589241"/>
            <a:ext cx="352828" cy="187367"/>
          </a:xfrm>
          <a:prstGeom prst="rect">
            <a:avLst/>
          </a:prstGeom>
        </p:spPr>
        <p:txBody>
          <a:bodyPr vert="horz" lIns="0" tIns="0" rIns="0" bIns="0" rtlCol="0" anchor="ct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FA635D2-B142-BE49-AECA-6169441F1F99}" type="slidenum">
              <a:rPr lang="en-US" sz="1067" b="0" i="0" smtClean="0">
                <a:solidFill>
                  <a:srgbClr val="003946"/>
                </a:solidFill>
                <a:latin typeface="Arial" panose="020B0604020202020204" pitchFamily="34" charset="0"/>
              </a:rPr>
              <a:pPr/>
              <a:t>‹#›</a:t>
            </a:fld>
            <a:endParaRPr lang="en-US" sz="933" b="0" i="0">
              <a:solidFill>
                <a:srgbClr val="003946"/>
              </a:solidFill>
              <a:latin typeface="Arial" panose="020B0604020202020204" pitchFamily="34" charset="0"/>
            </a:endParaRPr>
          </a:p>
        </p:txBody>
      </p:sp>
      <p:pic>
        <p:nvPicPr>
          <p:cNvPr id="3" name="Picture 2">
            <a:extLst>
              <a:ext uri="{FF2B5EF4-FFF2-40B4-BE49-F238E27FC236}">
                <a16:creationId xmlns:a16="http://schemas.microsoft.com/office/drawing/2014/main" id="{7839ED59-AE1A-5CC1-CD25-EE1C4A1FE53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046464" y="6588093"/>
            <a:ext cx="2946400" cy="186267"/>
          </a:xfrm>
          <a:prstGeom prst="rect">
            <a:avLst/>
          </a:prstGeom>
        </p:spPr>
      </p:pic>
      <p:sp>
        <p:nvSpPr>
          <p:cNvPr id="7" name="Footer Placeholder 7">
            <a:extLst>
              <a:ext uri="{FF2B5EF4-FFF2-40B4-BE49-F238E27FC236}">
                <a16:creationId xmlns:a16="http://schemas.microsoft.com/office/drawing/2014/main" id="{90E6A8C7-8B66-A9D3-51BE-5A0DC4D5D5DD}"/>
              </a:ext>
            </a:extLst>
          </p:cNvPr>
          <p:cNvSpPr>
            <a:spLocks noGrp="1"/>
          </p:cNvSpPr>
          <p:nvPr>
            <p:ph type="ftr" sz="quarter" idx="3"/>
          </p:nvPr>
        </p:nvSpPr>
        <p:spPr>
          <a:xfrm>
            <a:off x="609600" y="6608064"/>
            <a:ext cx="4876800" cy="186624"/>
          </a:xfrm>
          <a:prstGeom prst="rect">
            <a:avLst/>
          </a:prstGeom>
        </p:spPr>
        <p:txBody>
          <a:bodyPr wrap="none" lIns="0" tIns="0" rIns="0" bIns="0" anchor="t" anchorCtr="0">
            <a:noAutofit/>
          </a:bodyPr>
          <a:lstStyle>
            <a:lvl1pPr algn="l">
              <a:defRPr sz="933" b="0" i="0" spc="40" baseline="0">
                <a:solidFill>
                  <a:schemeClr val="tx2"/>
                </a:solidFill>
                <a:latin typeface="Arial" panose="020B0604020202020204" pitchFamily="34" charset="0"/>
              </a:defRPr>
            </a:lvl1pPr>
          </a:lstStyle>
          <a:p>
            <a:r>
              <a:rPr lang="en-US"/>
              <a:t>INTERNAL USE ONLY – OR – Presentation Title: Section Name</a:t>
            </a:r>
          </a:p>
        </p:txBody>
      </p:sp>
      <p:sp>
        <p:nvSpPr>
          <p:cNvPr id="2" name="Text Placeholder 9">
            <a:extLst>
              <a:ext uri="{FF2B5EF4-FFF2-40B4-BE49-F238E27FC236}">
                <a16:creationId xmlns:a16="http://schemas.microsoft.com/office/drawing/2014/main" id="{6D06DAB7-D9B3-6A43-D8AC-9DC318548010}"/>
              </a:ext>
            </a:extLst>
          </p:cNvPr>
          <p:cNvSpPr>
            <a:spLocks noGrp="1"/>
          </p:cNvSpPr>
          <p:nvPr>
            <p:ph type="body" sz="quarter" idx="27" hasCustomPrompt="1"/>
          </p:nvPr>
        </p:nvSpPr>
        <p:spPr>
          <a:xfrm>
            <a:off x="304801" y="304800"/>
            <a:ext cx="5712884" cy="266699"/>
          </a:xfrm>
          <a:prstGeom prst="rect">
            <a:avLst/>
          </a:prstGeom>
        </p:spPr>
        <p:txBody>
          <a:bodyPr anchor="b" anchorCtr="0">
            <a:noAutofit/>
          </a:bodyPr>
          <a:lstStyle>
            <a:lvl1pPr marL="0" indent="0">
              <a:buNone/>
              <a:defRPr sz="1200" b="0" i="0">
                <a:solidFill>
                  <a:srgbClr val="003946"/>
                </a:solidFill>
                <a:latin typeface="+mn-lt"/>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a:t>EYEBROW TEXT</a:t>
            </a:r>
          </a:p>
        </p:txBody>
      </p:sp>
      <p:sp>
        <p:nvSpPr>
          <p:cNvPr id="4" name="Title Placeholder 1">
            <a:extLst>
              <a:ext uri="{FF2B5EF4-FFF2-40B4-BE49-F238E27FC236}">
                <a16:creationId xmlns:a16="http://schemas.microsoft.com/office/drawing/2014/main" id="{7A21207B-6238-A5DE-D430-EB28AA6E51E0}"/>
              </a:ext>
            </a:extLst>
          </p:cNvPr>
          <p:cNvSpPr>
            <a:spLocks noGrp="1"/>
          </p:cNvSpPr>
          <p:nvPr>
            <p:ph type="title"/>
          </p:nvPr>
        </p:nvSpPr>
        <p:spPr>
          <a:xfrm>
            <a:off x="304800" y="670560"/>
            <a:ext cx="11582400" cy="487680"/>
          </a:xfrm>
          <a:prstGeom prst="rect">
            <a:avLst/>
          </a:prstGeom>
        </p:spPr>
        <p:txBody>
          <a:bodyPr vert="horz" lIns="0" tIns="0" rIns="0" bIns="0" rtlCol="0" anchor="t" anchorCtr="0">
            <a:noAutofit/>
          </a:bodyPr>
          <a:lstStyle>
            <a:lvl1pPr>
              <a:defRPr sz="2400"/>
            </a:lvl1pPr>
          </a:lstStyle>
          <a:p>
            <a:r>
              <a:rPr lang="en-US"/>
              <a:t>Click to edit Master title style</a:t>
            </a:r>
          </a:p>
        </p:txBody>
      </p:sp>
    </p:spTree>
    <p:extLst>
      <p:ext uri="{BB962C8B-B14F-4D97-AF65-F5344CB8AC3E}">
        <p14:creationId xmlns:p14="http://schemas.microsoft.com/office/powerpoint/2010/main" val="347845564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userDrawn="1">
  <p:cSld name="Blank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368176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Grid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8927A4D-6948-2588-3C64-B2E81481CDB5}"/>
              </a:ext>
            </a:extLst>
          </p:cNvPr>
          <p:cNvSpPr/>
          <p:nvPr userDrawn="1"/>
        </p:nvSpPr>
        <p:spPr>
          <a:xfrm>
            <a:off x="287867" y="1745997"/>
            <a:ext cx="3790951" cy="14880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Arial" panose="020B0604020202020204" pitchFamily="34" charset="0"/>
            </a:endParaRPr>
          </a:p>
        </p:txBody>
      </p:sp>
      <p:sp>
        <p:nvSpPr>
          <p:cNvPr id="9" name="Rectangle 8">
            <a:extLst>
              <a:ext uri="{FF2B5EF4-FFF2-40B4-BE49-F238E27FC236}">
                <a16:creationId xmlns:a16="http://schemas.microsoft.com/office/drawing/2014/main" id="{E4923238-AAEA-3311-1B76-232B599FDABD}"/>
              </a:ext>
            </a:extLst>
          </p:cNvPr>
          <p:cNvSpPr/>
          <p:nvPr userDrawn="1"/>
        </p:nvSpPr>
        <p:spPr>
          <a:xfrm>
            <a:off x="4208991" y="1745997"/>
            <a:ext cx="3790951" cy="14880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Arial" panose="020B0604020202020204" pitchFamily="34" charset="0"/>
            </a:endParaRPr>
          </a:p>
        </p:txBody>
      </p:sp>
      <p:sp>
        <p:nvSpPr>
          <p:cNvPr id="10" name="Rectangle 9">
            <a:extLst>
              <a:ext uri="{FF2B5EF4-FFF2-40B4-BE49-F238E27FC236}">
                <a16:creationId xmlns:a16="http://schemas.microsoft.com/office/drawing/2014/main" id="{83B788F1-6012-D560-F1CD-EE5F2B838BA1}"/>
              </a:ext>
            </a:extLst>
          </p:cNvPr>
          <p:cNvSpPr/>
          <p:nvPr userDrawn="1"/>
        </p:nvSpPr>
        <p:spPr>
          <a:xfrm>
            <a:off x="8113183" y="1745997"/>
            <a:ext cx="3790951" cy="14880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Arial" panose="020B0604020202020204" pitchFamily="34" charset="0"/>
            </a:endParaRPr>
          </a:p>
        </p:txBody>
      </p:sp>
      <p:sp>
        <p:nvSpPr>
          <p:cNvPr id="11" name="Rectangle 10">
            <a:extLst>
              <a:ext uri="{FF2B5EF4-FFF2-40B4-BE49-F238E27FC236}">
                <a16:creationId xmlns:a16="http://schemas.microsoft.com/office/drawing/2014/main" id="{233D8033-4A90-1E75-9747-999B07E26A66}"/>
              </a:ext>
            </a:extLst>
          </p:cNvPr>
          <p:cNvSpPr/>
          <p:nvPr userDrawn="1"/>
        </p:nvSpPr>
        <p:spPr>
          <a:xfrm>
            <a:off x="287867" y="3331381"/>
            <a:ext cx="5712884" cy="14880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Arial" panose="020B0604020202020204" pitchFamily="34" charset="0"/>
            </a:endParaRPr>
          </a:p>
        </p:txBody>
      </p:sp>
      <p:sp>
        <p:nvSpPr>
          <p:cNvPr id="12" name="Rectangle 11">
            <a:extLst>
              <a:ext uri="{FF2B5EF4-FFF2-40B4-BE49-F238E27FC236}">
                <a16:creationId xmlns:a16="http://schemas.microsoft.com/office/drawing/2014/main" id="{8D37C1A9-0D32-5D38-442A-20AB9B875D32}"/>
              </a:ext>
            </a:extLst>
          </p:cNvPr>
          <p:cNvSpPr/>
          <p:nvPr userDrawn="1"/>
        </p:nvSpPr>
        <p:spPr>
          <a:xfrm>
            <a:off x="6191250" y="3331381"/>
            <a:ext cx="5712884" cy="14880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Arial" panose="020B0604020202020204" pitchFamily="34" charset="0"/>
            </a:endParaRPr>
          </a:p>
        </p:txBody>
      </p:sp>
      <p:sp>
        <p:nvSpPr>
          <p:cNvPr id="13" name="Rectangle 12">
            <a:extLst>
              <a:ext uri="{FF2B5EF4-FFF2-40B4-BE49-F238E27FC236}">
                <a16:creationId xmlns:a16="http://schemas.microsoft.com/office/drawing/2014/main" id="{6E96CFFF-6D63-3B93-E817-82FFD599E098}"/>
              </a:ext>
            </a:extLst>
          </p:cNvPr>
          <p:cNvSpPr/>
          <p:nvPr userDrawn="1"/>
        </p:nvSpPr>
        <p:spPr>
          <a:xfrm>
            <a:off x="287867" y="4953537"/>
            <a:ext cx="5712884" cy="14880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Arial" panose="020B0604020202020204" pitchFamily="34" charset="0"/>
            </a:endParaRPr>
          </a:p>
        </p:txBody>
      </p:sp>
      <p:sp>
        <p:nvSpPr>
          <p:cNvPr id="14" name="Rectangle 13">
            <a:extLst>
              <a:ext uri="{FF2B5EF4-FFF2-40B4-BE49-F238E27FC236}">
                <a16:creationId xmlns:a16="http://schemas.microsoft.com/office/drawing/2014/main" id="{2BE2293B-519A-F72D-D662-879CCCF478DE}"/>
              </a:ext>
            </a:extLst>
          </p:cNvPr>
          <p:cNvSpPr/>
          <p:nvPr userDrawn="1"/>
        </p:nvSpPr>
        <p:spPr>
          <a:xfrm>
            <a:off x="6191250" y="4953537"/>
            <a:ext cx="5712884" cy="14880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Arial" panose="020B0604020202020204" pitchFamily="34" charset="0"/>
            </a:endParaRPr>
          </a:p>
        </p:txBody>
      </p:sp>
      <p:sp>
        <p:nvSpPr>
          <p:cNvPr id="15" name="Text Placeholder 9">
            <a:extLst>
              <a:ext uri="{FF2B5EF4-FFF2-40B4-BE49-F238E27FC236}">
                <a16:creationId xmlns:a16="http://schemas.microsoft.com/office/drawing/2014/main" id="{25BEF1AC-6CBD-F292-CB10-8BFDF79B2800}"/>
              </a:ext>
            </a:extLst>
          </p:cNvPr>
          <p:cNvSpPr>
            <a:spLocks noGrp="1"/>
          </p:cNvSpPr>
          <p:nvPr>
            <p:ph type="body" sz="quarter" idx="35" hasCustomPrompt="1"/>
          </p:nvPr>
        </p:nvSpPr>
        <p:spPr>
          <a:xfrm>
            <a:off x="1295487" y="1945544"/>
            <a:ext cx="2680047" cy="187367"/>
          </a:xfrm>
          <a:prstGeom prst="rect">
            <a:avLst/>
          </a:prstGeom>
        </p:spPr>
        <p:txBody>
          <a:bodyPr anchor="t" anchorCtr="0">
            <a:noAutofit/>
          </a:bodyPr>
          <a:lstStyle>
            <a:lvl1pPr marL="0" indent="0">
              <a:buNone/>
              <a:defRPr sz="1333" b="1" i="0">
                <a:solidFill>
                  <a:schemeClr val="tx1"/>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err="1"/>
              <a:t>Subheader</a:t>
            </a:r>
            <a:r>
              <a:rPr lang="en-US"/>
              <a:t> goes here.</a:t>
            </a:r>
          </a:p>
        </p:txBody>
      </p:sp>
      <p:sp>
        <p:nvSpPr>
          <p:cNvPr id="17" name="Picture Placeholder 42">
            <a:extLst>
              <a:ext uri="{FF2B5EF4-FFF2-40B4-BE49-F238E27FC236}">
                <a16:creationId xmlns:a16="http://schemas.microsoft.com/office/drawing/2014/main" id="{AE7043E8-FBCF-6007-B1D9-774B080363BB}"/>
              </a:ext>
            </a:extLst>
          </p:cNvPr>
          <p:cNvSpPr>
            <a:spLocks noGrp="1"/>
          </p:cNvSpPr>
          <p:nvPr>
            <p:ph type="pic" sz="quarter" idx="46" hasCustomPrompt="1"/>
          </p:nvPr>
        </p:nvSpPr>
        <p:spPr>
          <a:xfrm>
            <a:off x="464280" y="1946818"/>
            <a:ext cx="696637" cy="964453"/>
          </a:xfrm>
          <a:prstGeom prst="rect">
            <a:avLst/>
          </a:prstGeom>
          <a:solidFill>
            <a:schemeClr val="accent2"/>
          </a:solidFill>
        </p:spPr>
        <p:txBody>
          <a:bodyPr anchor="ctr" anchorCtr="0">
            <a:normAutofit/>
          </a:bodyPr>
          <a:lstStyle>
            <a:lvl1pPr marL="0" indent="0" algn="ctr">
              <a:buNone/>
              <a:defRPr sz="667" b="0" i="0">
                <a:latin typeface="Arial" panose="020B0604020202020204" pitchFamily="34" charset="0"/>
              </a:defRPr>
            </a:lvl1pPr>
          </a:lstStyle>
          <a:p>
            <a:r>
              <a:rPr lang="en-US"/>
              <a:t>CLICK TO INSERT PICTURE</a:t>
            </a:r>
          </a:p>
        </p:txBody>
      </p:sp>
      <p:sp>
        <p:nvSpPr>
          <p:cNvPr id="18" name="Text Placeholder 9">
            <a:extLst>
              <a:ext uri="{FF2B5EF4-FFF2-40B4-BE49-F238E27FC236}">
                <a16:creationId xmlns:a16="http://schemas.microsoft.com/office/drawing/2014/main" id="{19F6B059-D5DD-4A0D-D3AA-9AA2D5249932}"/>
              </a:ext>
            </a:extLst>
          </p:cNvPr>
          <p:cNvSpPr>
            <a:spLocks noGrp="1"/>
          </p:cNvSpPr>
          <p:nvPr>
            <p:ph type="body" sz="quarter" idx="47" hasCustomPrompt="1"/>
          </p:nvPr>
        </p:nvSpPr>
        <p:spPr>
          <a:xfrm>
            <a:off x="5190510" y="1945544"/>
            <a:ext cx="2680047" cy="187367"/>
          </a:xfrm>
          <a:prstGeom prst="rect">
            <a:avLst/>
          </a:prstGeom>
        </p:spPr>
        <p:txBody>
          <a:bodyPr anchor="t" anchorCtr="0">
            <a:noAutofit/>
          </a:bodyPr>
          <a:lstStyle>
            <a:lvl1pPr marL="0" indent="0">
              <a:buNone/>
              <a:defRPr sz="1333" b="1" i="0">
                <a:solidFill>
                  <a:schemeClr val="tx1"/>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err="1"/>
              <a:t>Subheader</a:t>
            </a:r>
            <a:r>
              <a:rPr lang="en-US"/>
              <a:t> goes here.</a:t>
            </a:r>
          </a:p>
        </p:txBody>
      </p:sp>
      <p:sp>
        <p:nvSpPr>
          <p:cNvPr id="20" name="Picture Placeholder 42">
            <a:extLst>
              <a:ext uri="{FF2B5EF4-FFF2-40B4-BE49-F238E27FC236}">
                <a16:creationId xmlns:a16="http://schemas.microsoft.com/office/drawing/2014/main" id="{DAC687B8-6538-7DA3-DF46-8E5E29C9EE7B}"/>
              </a:ext>
            </a:extLst>
          </p:cNvPr>
          <p:cNvSpPr>
            <a:spLocks noGrp="1"/>
          </p:cNvSpPr>
          <p:nvPr>
            <p:ph type="pic" sz="quarter" idx="49" hasCustomPrompt="1"/>
          </p:nvPr>
        </p:nvSpPr>
        <p:spPr>
          <a:xfrm>
            <a:off x="4359303" y="1946818"/>
            <a:ext cx="696637" cy="964453"/>
          </a:xfrm>
          <a:prstGeom prst="rect">
            <a:avLst/>
          </a:prstGeom>
          <a:solidFill>
            <a:schemeClr val="accent2"/>
          </a:solidFill>
        </p:spPr>
        <p:txBody>
          <a:bodyPr anchor="ctr" anchorCtr="0">
            <a:normAutofit/>
          </a:bodyPr>
          <a:lstStyle>
            <a:lvl1pPr marL="0" indent="0" algn="ctr">
              <a:buNone/>
              <a:defRPr sz="667" b="0" i="0">
                <a:latin typeface="Arial" panose="020B0604020202020204" pitchFamily="34" charset="0"/>
              </a:defRPr>
            </a:lvl1pPr>
          </a:lstStyle>
          <a:p>
            <a:r>
              <a:rPr lang="en-US"/>
              <a:t>CLICK TO INSERT PICTURE</a:t>
            </a:r>
          </a:p>
        </p:txBody>
      </p:sp>
      <p:sp>
        <p:nvSpPr>
          <p:cNvPr id="21" name="Text Placeholder 9">
            <a:extLst>
              <a:ext uri="{FF2B5EF4-FFF2-40B4-BE49-F238E27FC236}">
                <a16:creationId xmlns:a16="http://schemas.microsoft.com/office/drawing/2014/main" id="{0FEFA35E-B823-AAE3-3188-9D7A3978FDA6}"/>
              </a:ext>
            </a:extLst>
          </p:cNvPr>
          <p:cNvSpPr>
            <a:spLocks noGrp="1"/>
          </p:cNvSpPr>
          <p:nvPr>
            <p:ph type="body" sz="quarter" idx="50" hasCustomPrompt="1"/>
          </p:nvPr>
        </p:nvSpPr>
        <p:spPr>
          <a:xfrm>
            <a:off x="9096441" y="1945544"/>
            <a:ext cx="2680047" cy="187367"/>
          </a:xfrm>
          <a:prstGeom prst="rect">
            <a:avLst/>
          </a:prstGeom>
        </p:spPr>
        <p:txBody>
          <a:bodyPr anchor="t" anchorCtr="0">
            <a:noAutofit/>
          </a:bodyPr>
          <a:lstStyle>
            <a:lvl1pPr marL="0" indent="0">
              <a:buNone/>
              <a:defRPr sz="1333" b="1" i="0">
                <a:solidFill>
                  <a:schemeClr val="tx1"/>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err="1"/>
              <a:t>Subheader</a:t>
            </a:r>
            <a:r>
              <a:rPr lang="en-US"/>
              <a:t> goes here.</a:t>
            </a:r>
          </a:p>
        </p:txBody>
      </p:sp>
      <p:sp>
        <p:nvSpPr>
          <p:cNvPr id="23" name="Picture Placeholder 42">
            <a:extLst>
              <a:ext uri="{FF2B5EF4-FFF2-40B4-BE49-F238E27FC236}">
                <a16:creationId xmlns:a16="http://schemas.microsoft.com/office/drawing/2014/main" id="{FF98E427-BE82-669F-F2CF-2BB448B764DB}"/>
              </a:ext>
            </a:extLst>
          </p:cNvPr>
          <p:cNvSpPr>
            <a:spLocks noGrp="1"/>
          </p:cNvSpPr>
          <p:nvPr>
            <p:ph type="pic" sz="quarter" idx="52" hasCustomPrompt="1"/>
          </p:nvPr>
        </p:nvSpPr>
        <p:spPr>
          <a:xfrm>
            <a:off x="8265234" y="1946818"/>
            <a:ext cx="696637" cy="964453"/>
          </a:xfrm>
          <a:prstGeom prst="rect">
            <a:avLst/>
          </a:prstGeom>
          <a:solidFill>
            <a:schemeClr val="accent2"/>
          </a:solidFill>
        </p:spPr>
        <p:txBody>
          <a:bodyPr anchor="ctr" anchorCtr="0">
            <a:normAutofit/>
          </a:bodyPr>
          <a:lstStyle>
            <a:lvl1pPr marL="0" indent="0" algn="ctr">
              <a:buNone/>
              <a:defRPr sz="667" b="0" i="0">
                <a:latin typeface="Arial" panose="020B0604020202020204" pitchFamily="34" charset="0"/>
              </a:defRPr>
            </a:lvl1pPr>
          </a:lstStyle>
          <a:p>
            <a:r>
              <a:rPr lang="en-US"/>
              <a:t>CLICK TO INSERT PICTURE</a:t>
            </a:r>
          </a:p>
        </p:txBody>
      </p:sp>
      <p:sp>
        <p:nvSpPr>
          <p:cNvPr id="24" name="Text Placeholder 9">
            <a:extLst>
              <a:ext uri="{FF2B5EF4-FFF2-40B4-BE49-F238E27FC236}">
                <a16:creationId xmlns:a16="http://schemas.microsoft.com/office/drawing/2014/main" id="{C98C6CB1-222B-6AFE-169F-A237D4089113}"/>
              </a:ext>
            </a:extLst>
          </p:cNvPr>
          <p:cNvSpPr>
            <a:spLocks noGrp="1"/>
          </p:cNvSpPr>
          <p:nvPr>
            <p:ph type="body" sz="quarter" idx="53" hasCustomPrompt="1"/>
          </p:nvPr>
        </p:nvSpPr>
        <p:spPr>
          <a:xfrm>
            <a:off x="1283295" y="3511254"/>
            <a:ext cx="4573355" cy="187367"/>
          </a:xfrm>
          <a:prstGeom prst="rect">
            <a:avLst/>
          </a:prstGeom>
        </p:spPr>
        <p:txBody>
          <a:bodyPr anchor="t" anchorCtr="0">
            <a:noAutofit/>
          </a:bodyPr>
          <a:lstStyle>
            <a:lvl1pPr marL="0" indent="0">
              <a:buNone/>
              <a:defRPr sz="1333" b="1" i="0">
                <a:solidFill>
                  <a:schemeClr val="tx1"/>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err="1"/>
              <a:t>Subheader</a:t>
            </a:r>
            <a:r>
              <a:rPr lang="en-US"/>
              <a:t> goes here.</a:t>
            </a:r>
          </a:p>
        </p:txBody>
      </p:sp>
      <p:sp>
        <p:nvSpPr>
          <p:cNvPr id="26" name="Picture Placeholder 42">
            <a:extLst>
              <a:ext uri="{FF2B5EF4-FFF2-40B4-BE49-F238E27FC236}">
                <a16:creationId xmlns:a16="http://schemas.microsoft.com/office/drawing/2014/main" id="{A800F9CE-9041-C86D-674B-609A51E04DDF}"/>
              </a:ext>
            </a:extLst>
          </p:cNvPr>
          <p:cNvSpPr>
            <a:spLocks noGrp="1"/>
          </p:cNvSpPr>
          <p:nvPr>
            <p:ph type="pic" sz="quarter" idx="55" hasCustomPrompt="1"/>
          </p:nvPr>
        </p:nvSpPr>
        <p:spPr>
          <a:xfrm>
            <a:off x="464280" y="3524719"/>
            <a:ext cx="696637" cy="964453"/>
          </a:xfrm>
          <a:prstGeom prst="rect">
            <a:avLst/>
          </a:prstGeom>
          <a:solidFill>
            <a:schemeClr val="accent2"/>
          </a:solidFill>
        </p:spPr>
        <p:txBody>
          <a:bodyPr anchor="ctr" anchorCtr="0">
            <a:normAutofit/>
          </a:bodyPr>
          <a:lstStyle>
            <a:lvl1pPr marL="0" indent="0" algn="ctr">
              <a:buNone/>
              <a:defRPr sz="667" b="0" i="0">
                <a:latin typeface="Arial" panose="020B0604020202020204" pitchFamily="34" charset="0"/>
              </a:defRPr>
            </a:lvl1pPr>
          </a:lstStyle>
          <a:p>
            <a:r>
              <a:rPr lang="en-US"/>
              <a:t>CLICK TO INSERT PICTURE</a:t>
            </a:r>
          </a:p>
        </p:txBody>
      </p:sp>
      <p:sp>
        <p:nvSpPr>
          <p:cNvPr id="29" name="Picture Placeholder 42">
            <a:extLst>
              <a:ext uri="{FF2B5EF4-FFF2-40B4-BE49-F238E27FC236}">
                <a16:creationId xmlns:a16="http://schemas.microsoft.com/office/drawing/2014/main" id="{6ADAEBC5-AD26-30C8-0351-BB9C77FD7AC0}"/>
              </a:ext>
            </a:extLst>
          </p:cNvPr>
          <p:cNvSpPr>
            <a:spLocks noGrp="1"/>
          </p:cNvSpPr>
          <p:nvPr>
            <p:ph type="pic" sz="quarter" idx="58" hasCustomPrompt="1"/>
          </p:nvPr>
        </p:nvSpPr>
        <p:spPr>
          <a:xfrm>
            <a:off x="6371923" y="3524719"/>
            <a:ext cx="696637" cy="964453"/>
          </a:xfrm>
          <a:prstGeom prst="rect">
            <a:avLst/>
          </a:prstGeom>
          <a:solidFill>
            <a:schemeClr val="accent2"/>
          </a:solidFill>
        </p:spPr>
        <p:txBody>
          <a:bodyPr anchor="ctr" anchorCtr="0">
            <a:normAutofit/>
          </a:bodyPr>
          <a:lstStyle>
            <a:lvl1pPr marL="0" indent="0" algn="ctr">
              <a:buNone/>
              <a:defRPr sz="667" b="0" i="0">
                <a:latin typeface="Arial" panose="020B0604020202020204" pitchFamily="34" charset="0"/>
              </a:defRPr>
            </a:lvl1pPr>
          </a:lstStyle>
          <a:p>
            <a:r>
              <a:rPr lang="en-US"/>
              <a:t>CLICK TO INSERT PICTURE</a:t>
            </a:r>
          </a:p>
        </p:txBody>
      </p:sp>
      <p:sp>
        <p:nvSpPr>
          <p:cNvPr id="32" name="Picture Placeholder 42">
            <a:extLst>
              <a:ext uri="{FF2B5EF4-FFF2-40B4-BE49-F238E27FC236}">
                <a16:creationId xmlns:a16="http://schemas.microsoft.com/office/drawing/2014/main" id="{AEC65C40-26B6-4785-C35A-E29368598AA9}"/>
              </a:ext>
            </a:extLst>
          </p:cNvPr>
          <p:cNvSpPr>
            <a:spLocks noGrp="1"/>
          </p:cNvSpPr>
          <p:nvPr>
            <p:ph type="pic" sz="quarter" idx="61" hasCustomPrompt="1"/>
          </p:nvPr>
        </p:nvSpPr>
        <p:spPr>
          <a:xfrm>
            <a:off x="464280" y="5177698"/>
            <a:ext cx="696637" cy="964453"/>
          </a:xfrm>
          <a:prstGeom prst="rect">
            <a:avLst/>
          </a:prstGeom>
          <a:solidFill>
            <a:schemeClr val="accent2"/>
          </a:solidFill>
        </p:spPr>
        <p:txBody>
          <a:bodyPr anchor="ctr" anchorCtr="0">
            <a:normAutofit/>
          </a:bodyPr>
          <a:lstStyle>
            <a:lvl1pPr marL="0" indent="0" algn="ctr">
              <a:buNone/>
              <a:defRPr sz="667" b="0" i="0">
                <a:latin typeface="Arial" panose="020B0604020202020204" pitchFamily="34" charset="0"/>
              </a:defRPr>
            </a:lvl1pPr>
          </a:lstStyle>
          <a:p>
            <a:r>
              <a:rPr lang="en-US"/>
              <a:t>CLICK TO INSERT PICTURE</a:t>
            </a:r>
          </a:p>
        </p:txBody>
      </p:sp>
      <p:sp>
        <p:nvSpPr>
          <p:cNvPr id="35" name="Picture Placeholder 42">
            <a:extLst>
              <a:ext uri="{FF2B5EF4-FFF2-40B4-BE49-F238E27FC236}">
                <a16:creationId xmlns:a16="http://schemas.microsoft.com/office/drawing/2014/main" id="{DEAA93CA-8846-45AB-5ADC-B6FB7B378705}"/>
              </a:ext>
            </a:extLst>
          </p:cNvPr>
          <p:cNvSpPr>
            <a:spLocks noGrp="1"/>
          </p:cNvSpPr>
          <p:nvPr>
            <p:ph type="pic" sz="quarter" idx="64" hasCustomPrompt="1"/>
          </p:nvPr>
        </p:nvSpPr>
        <p:spPr>
          <a:xfrm>
            <a:off x="6371923" y="5177698"/>
            <a:ext cx="696637" cy="964453"/>
          </a:xfrm>
          <a:prstGeom prst="rect">
            <a:avLst/>
          </a:prstGeom>
          <a:solidFill>
            <a:schemeClr val="accent2"/>
          </a:solidFill>
        </p:spPr>
        <p:txBody>
          <a:bodyPr anchor="ctr" anchorCtr="0">
            <a:normAutofit/>
          </a:bodyPr>
          <a:lstStyle>
            <a:lvl1pPr marL="0" indent="0" algn="ctr">
              <a:buNone/>
              <a:defRPr sz="667" b="0" i="0">
                <a:latin typeface="Arial" panose="020B0604020202020204" pitchFamily="34" charset="0"/>
              </a:defRPr>
            </a:lvl1pPr>
          </a:lstStyle>
          <a:p>
            <a:r>
              <a:rPr lang="en-US"/>
              <a:t>CLICK TO INSERT PICTURE</a:t>
            </a:r>
          </a:p>
        </p:txBody>
      </p:sp>
      <p:sp>
        <p:nvSpPr>
          <p:cNvPr id="5" name="Slide Number Placeholder 5">
            <a:extLst>
              <a:ext uri="{FF2B5EF4-FFF2-40B4-BE49-F238E27FC236}">
                <a16:creationId xmlns:a16="http://schemas.microsoft.com/office/drawing/2014/main" id="{EE481C8D-09DC-667D-95FF-5C8829E89B31}"/>
              </a:ext>
            </a:extLst>
          </p:cNvPr>
          <p:cNvSpPr txBox="1">
            <a:spLocks/>
          </p:cNvSpPr>
          <p:nvPr userDrawn="1"/>
        </p:nvSpPr>
        <p:spPr>
          <a:xfrm>
            <a:off x="287867" y="6589241"/>
            <a:ext cx="352828" cy="187367"/>
          </a:xfrm>
          <a:prstGeom prst="rect">
            <a:avLst/>
          </a:prstGeom>
        </p:spPr>
        <p:txBody>
          <a:bodyPr vert="horz" lIns="0" tIns="0" rIns="0" bIns="0" rtlCol="0" anchor="ct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FA635D2-B142-BE49-AECA-6169441F1F99}" type="slidenum">
              <a:rPr lang="en-US" sz="1067" b="0" i="0" smtClean="0">
                <a:solidFill>
                  <a:srgbClr val="003946"/>
                </a:solidFill>
                <a:latin typeface="Arial" panose="020B0604020202020204" pitchFamily="34" charset="0"/>
              </a:rPr>
              <a:pPr/>
              <a:t>‹#›</a:t>
            </a:fld>
            <a:endParaRPr lang="en-US" sz="933" b="0" i="0">
              <a:solidFill>
                <a:srgbClr val="003946"/>
              </a:solidFill>
              <a:latin typeface="Arial" panose="020B0604020202020204" pitchFamily="34" charset="0"/>
            </a:endParaRPr>
          </a:p>
        </p:txBody>
      </p:sp>
      <p:sp>
        <p:nvSpPr>
          <p:cNvPr id="37" name="Text Placeholder 32">
            <a:extLst>
              <a:ext uri="{FF2B5EF4-FFF2-40B4-BE49-F238E27FC236}">
                <a16:creationId xmlns:a16="http://schemas.microsoft.com/office/drawing/2014/main" id="{386E9AE4-0B64-0FF1-CE08-B93BF9666B18}"/>
              </a:ext>
            </a:extLst>
          </p:cNvPr>
          <p:cNvSpPr>
            <a:spLocks noGrp="1"/>
          </p:cNvSpPr>
          <p:nvPr>
            <p:ph type="body" sz="quarter" idx="65"/>
          </p:nvPr>
        </p:nvSpPr>
        <p:spPr>
          <a:xfrm>
            <a:off x="1278068" y="3843891"/>
            <a:ext cx="4573355" cy="859843"/>
          </a:xfrm>
          <a:prstGeom prst="rect">
            <a:avLst/>
          </a:prstGeom>
        </p:spPr>
        <p:txBody>
          <a:bodyPr>
            <a:noAutofit/>
          </a:bodyPr>
          <a:lstStyle>
            <a:lvl1pPr marL="0" indent="0">
              <a:lnSpc>
                <a:spcPct val="100000"/>
              </a:lnSpc>
              <a:buNone/>
              <a:defRPr sz="1333" b="0" i="0">
                <a:solidFill>
                  <a:schemeClr val="tx1"/>
                </a:solidFill>
                <a:latin typeface="Arial" panose="020B0604020202020204" pitchFamily="34" charset="0"/>
              </a:defRPr>
            </a:lvl1pPr>
            <a:lvl2pPr marL="243834" indent="0">
              <a:lnSpc>
                <a:spcPct val="100000"/>
              </a:lnSpc>
              <a:buNone/>
              <a:defRPr sz="1333" b="0" i="0">
                <a:solidFill>
                  <a:schemeClr val="tx1"/>
                </a:solidFill>
                <a:latin typeface="Arial" panose="020B0604020202020204" pitchFamily="34" charset="0"/>
              </a:defRPr>
            </a:lvl2pPr>
            <a:lvl3pPr marL="487668" indent="0">
              <a:lnSpc>
                <a:spcPct val="100000"/>
              </a:lnSpc>
              <a:buNone/>
              <a:defRPr sz="1333" b="0" i="0">
                <a:solidFill>
                  <a:schemeClr val="tx1"/>
                </a:solidFill>
                <a:latin typeface="Arial" panose="020B0604020202020204" pitchFamily="34" charset="0"/>
              </a:defRPr>
            </a:lvl3pPr>
            <a:lvl4pPr marL="914377" indent="0">
              <a:lnSpc>
                <a:spcPct val="114000"/>
              </a:lnSpc>
              <a:buNone/>
              <a:defRPr sz="1333" b="0" i="0">
                <a:solidFill>
                  <a:schemeClr val="tx1"/>
                </a:solidFill>
                <a:latin typeface="Sun Life New Text" pitchFamily="2" charset="77"/>
              </a:defRPr>
            </a:lvl4pPr>
            <a:lvl5pPr marL="1219170" indent="0">
              <a:lnSpc>
                <a:spcPct val="114000"/>
              </a:lnSpc>
              <a:buNone/>
              <a:defRPr sz="1333" b="0" i="0">
                <a:solidFill>
                  <a:schemeClr val="tx1"/>
                </a:solidFill>
                <a:latin typeface="Sun Life New Text" pitchFamily="2" charset="77"/>
              </a:defRPr>
            </a:lvl5pPr>
          </a:lstStyle>
          <a:p>
            <a:pPr lvl="0"/>
            <a:r>
              <a:rPr lang="en-US"/>
              <a:t>Click to edit Master text styles</a:t>
            </a:r>
          </a:p>
          <a:p>
            <a:pPr lvl="1"/>
            <a:r>
              <a:rPr lang="en-US"/>
              <a:t>Second level</a:t>
            </a:r>
          </a:p>
          <a:p>
            <a:pPr lvl="2"/>
            <a:r>
              <a:rPr lang="en-US"/>
              <a:t>Third level</a:t>
            </a:r>
          </a:p>
        </p:txBody>
      </p:sp>
      <p:sp>
        <p:nvSpPr>
          <p:cNvPr id="40" name="Text Placeholder 9">
            <a:extLst>
              <a:ext uri="{FF2B5EF4-FFF2-40B4-BE49-F238E27FC236}">
                <a16:creationId xmlns:a16="http://schemas.microsoft.com/office/drawing/2014/main" id="{214A4ECE-9A84-9C95-C198-A9F2563C7502}"/>
              </a:ext>
            </a:extLst>
          </p:cNvPr>
          <p:cNvSpPr>
            <a:spLocks noGrp="1"/>
          </p:cNvSpPr>
          <p:nvPr>
            <p:ph type="body" sz="quarter" idx="66" hasCustomPrompt="1"/>
          </p:nvPr>
        </p:nvSpPr>
        <p:spPr>
          <a:xfrm>
            <a:off x="7200465" y="3498445"/>
            <a:ext cx="4573355" cy="187367"/>
          </a:xfrm>
          <a:prstGeom prst="rect">
            <a:avLst/>
          </a:prstGeom>
        </p:spPr>
        <p:txBody>
          <a:bodyPr anchor="t" anchorCtr="0">
            <a:noAutofit/>
          </a:bodyPr>
          <a:lstStyle>
            <a:lvl1pPr marL="0" indent="0">
              <a:buNone/>
              <a:defRPr sz="1333" b="1" i="0">
                <a:solidFill>
                  <a:schemeClr val="tx1"/>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err="1"/>
              <a:t>Subheader</a:t>
            </a:r>
            <a:r>
              <a:rPr lang="en-US"/>
              <a:t> goes here.</a:t>
            </a:r>
          </a:p>
        </p:txBody>
      </p:sp>
      <p:sp>
        <p:nvSpPr>
          <p:cNvPr id="41" name="Text Placeholder 32">
            <a:extLst>
              <a:ext uri="{FF2B5EF4-FFF2-40B4-BE49-F238E27FC236}">
                <a16:creationId xmlns:a16="http://schemas.microsoft.com/office/drawing/2014/main" id="{F0650FD3-850F-30E1-A955-27ADEEFCE79E}"/>
              </a:ext>
            </a:extLst>
          </p:cNvPr>
          <p:cNvSpPr>
            <a:spLocks noGrp="1"/>
          </p:cNvSpPr>
          <p:nvPr>
            <p:ph type="body" sz="quarter" idx="67"/>
          </p:nvPr>
        </p:nvSpPr>
        <p:spPr>
          <a:xfrm>
            <a:off x="7195239" y="3831081"/>
            <a:ext cx="4573355" cy="859843"/>
          </a:xfrm>
          <a:prstGeom prst="rect">
            <a:avLst/>
          </a:prstGeom>
        </p:spPr>
        <p:txBody>
          <a:bodyPr>
            <a:noAutofit/>
          </a:bodyPr>
          <a:lstStyle>
            <a:lvl1pPr marL="0" indent="0">
              <a:lnSpc>
                <a:spcPct val="100000"/>
              </a:lnSpc>
              <a:buNone/>
              <a:defRPr sz="1333" b="0" i="0">
                <a:solidFill>
                  <a:schemeClr val="tx1"/>
                </a:solidFill>
                <a:latin typeface="Arial" panose="020B0604020202020204" pitchFamily="34" charset="0"/>
              </a:defRPr>
            </a:lvl1pPr>
            <a:lvl2pPr marL="243834" indent="0">
              <a:lnSpc>
                <a:spcPct val="100000"/>
              </a:lnSpc>
              <a:buNone/>
              <a:defRPr sz="1333" b="0" i="0">
                <a:solidFill>
                  <a:schemeClr val="tx1"/>
                </a:solidFill>
                <a:latin typeface="Arial" panose="020B0604020202020204" pitchFamily="34" charset="0"/>
              </a:defRPr>
            </a:lvl2pPr>
            <a:lvl3pPr marL="487668" indent="0">
              <a:lnSpc>
                <a:spcPct val="100000"/>
              </a:lnSpc>
              <a:buNone/>
              <a:defRPr sz="1333" b="0" i="0">
                <a:solidFill>
                  <a:schemeClr val="tx1"/>
                </a:solidFill>
                <a:latin typeface="Arial" panose="020B0604020202020204" pitchFamily="34" charset="0"/>
              </a:defRPr>
            </a:lvl3pPr>
            <a:lvl4pPr marL="914377" indent="0">
              <a:lnSpc>
                <a:spcPct val="114000"/>
              </a:lnSpc>
              <a:buNone/>
              <a:defRPr sz="1333" b="0" i="0">
                <a:solidFill>
                  <a:schemeClr val="tx1"/>
                </a:solidFill>
                <a:latin typeface="Sun Life New Text" pitchFamily="2" charset="77"/>
              </a:defRPr>
            </a:lvl4pPr>
            <a:lvl5pPr marL="1219170" indent="0">
              <a:lnSpc>
                <a:spcPct val="114000"/>
              </a:lnSpc>
              <a:buNone/>
              <a:defRPr sz="1333" b="0" i="0">
                <a:solidFill>
                  <a:schemeClr val="tx1"/>
                </a:solidFill>
                <a:latin typeface="Sun Life New Text" pitchFamily="2" charset="77"/>
              </a:defRPr>
            </a:lvl5pPr>
          </a:lstStyle>
          <a:p>
            <a:pPr lvl="0"/>
            <a:r>
              <a:rPr lang="en-US"/>
              <a:t>Click to edit Master text styles</a:t>
            </a:r>
          </a:p>
          <a:p>
            <a:pPr lvl="1"/>
            <a:r>
              <a:rPr lang="en-US"/>
              <a:t>Second level</a:t>
            </a:r>
          </a:p>
          <a:p>
            <a:pPr lvl="2"/>
            <a:r>
              <a:rPr lang="en-US"/>
              <a:t>Third level</a:t>
            </a:r>
          </a:p>
        </p:txBody>
      </p:sp>
      <p:sp>
        <p:nvSpPr>
          <p:cNvPr id="42" name="Text Placeholder 9">
            <a:extLst>
              <a:ext uri="{FF2B5EF4-FFF2-40B4-BE49-F238E27FC236}">
                <a16:creationId xmlns:a16="http://schemas.microsoft.com/office/drawing/2014/main" id="{B6ED9CD5-B8AC-2C38-E019-43963DA3A50C}"/>
              </a:ext>
            </a:extLst>
          </p:cNvPr>
          <p:cNvSpPr>
            <a:spLocks noGrp="1"/>
          </p:cNvSpPr>
          <p:nvPr>
            <p:ph type="body" sz="quarter" idx="68" hasCustomPrompt="1"/>
          </p:nvPr>
        </p:nvSpPr>
        <p:spPr>
          <a:xfrm>
            <a:off x="1283295" y="5169681"/>
            <a:ext cx="4573355" cy="187367"/>
          </a:xfrm>
          <a:prstGeom prst="rect">
            <a:avLst/>
          </a:prstGeom>
        </p:spPr>
        <p:txBody>
          <a:bodyPr anchor="t" anchorCtr="0">
            <a:noAutofit/>
          </a:bodyPr>
          <a:lstStyle>
            <a:lvl1pPr marL="0" indent="0">
              <a:buNone/>
              <a:defRPr sz="1333" b="1" i="0">
                <a:solidFill>
                  <a:schemeClr val="tx1"/>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err="1"/>
              <a:t>Subheader</a:t>
            </a:r>
            <a:r>
              <a:rPr lang="en-US"/>
              <a:t> goes here.</a:t>
            </a:r>
          </a:p>
        </p:txBody>
      </p:sp>
      <p:sp>
        <p:nvSpPr>
          <p:cNvPr id="43" name="Text Placeholder 32">
            <a:extLst>
              <a:ext uri="{FF2B5EF4-FFF2-40B4-BE49-F238E27FC236}">
                <a16:creationId xmlns:a16="http://schemas.microsoft.com/office/drawing/2014/main" id="{4091A31A-87F1-80EA-8399-C3A6F4E24DC0}"/>
              </a:ext>
            </a:extLst>
          </p:cNvPr>
          <p:cNvSpPr>
            <a:spLocks noGrp="1"/>
          </p:cNvSpPr>
          <p:nvPr>
            <p:ph type="body" sz="quarter" idx="69"/>
          </p:nvPr>
        </p:nvSpPr>
        <p:spPr>
          <a:xfrm>
            <a:off x="1278068" y="5502317"/>
            <a:ext cx="4573355" cy="859843"/>
          </a:xfrm>
          <a:prstGeom prst="rect">
            <a:avLst/>
          </a:prstGeom>
        </p:spPr>
        <p:txBody>
          <a:bodyPr>
            <a:noAutofit/>
          </a:bodyPr>
          <a:lstStyle>
            <a:lvl1pPr marL="0" indent="0">
              <a:lnSpc>
                <a:spcPct val="100000"/>
              </a:lnSpc>
              <a:buNone/>
              <a:defRPr sz="1333" b="0" i="0">
                <a:solidFill>
                  <a:schemeClr val="tx1"/>
                </a:solidFill>
                <a:latin typeface="Arial" panose="020B0604020202020204" pitchFamily="34" charset="0"/>
              </a:defRPr>
            </a:lvl1pPr>
            <a:lvl2pPr marL="243834" indent="0">
              <a:lnSpc>
                <a:spcPct val="100000"/>
              </a:lnSpc>
              <a:buNone/>
              <a:defRPr sz="1333" b="0" i="0">
                <a:solidFill>
                  <a:schemeClr val="tx1"/>
                </a:solidFill>
                <a:latin typeface="Arial" panose="020B0604020202020204" pitchFamily="34" charset="0"/>
              </a:defRPr>
            </a:lvl2pPr>
            <a:lvl3pPr marL="487668" indent="0">
              <a:lnSpc>
                <a:spcPct val="100000"/>
              </a:lnSpc>
              <a:buNone/>
              <a:defRPr sz="1333" b="0" i="0">
                <a:solidFill>
                  <a:schemeClr val="tx1"/>
                </a:solidFill>
                <a:latin typeface="Arial" panose="020B0604020202020204" pitchFamily="34" charset="0"/>
              </a:defRPr>
            </a:lvl3pPr>
            <a:lvl4pPr marL="914377" indent="0">
              <a:lnSpc>
                <a:spcPct val="114000"/>
              </a:lnSpc>
              <a:buNone/>
              <a:defRPr sz="1333" b="0" i="0">
                <a:solidFill>
                  <a:schemeClr val="tx1"/>
                </a:solidFill>
                <a:latin typeface="Sun Life New Text" pitchFamily="2" charset="77"/>
              </a:defRPr>
            </a:lvl4pPr>
            <a:lvl5pPr marL="1219170" indent="0">
              <a:lnSpc>
                <a:spcPct val="114000"/>
              </a:lnSpc>
              <a:buNone/>
              <a:defRPr sz="1333" b="0" i="0">
                <a:solidFill>
                  <a:schemeClr val="tx1"/>
                </a:solidFill>
                <a:latin typeface="Sun Life New Text" pitchFamily="2" charset="77"/>
              </a:defRPr>
            </a:lvl5pPr>
          </a:lstStyle>
          <a:p>
            <a:pPr lvl="0"/>
            <a:r>
              <a:rPr lang="en-US"/>
              <a:t>Click to edit Master text styles</a:t>
            </a:r>
          </a:p>
          <a:p>
            <a:pPr lvl="1"/>
            <a:r>
              <a:rPr lang="en-US"/>
              <a:t>Second level</a:t>
            </a:r>
          </a:p>
          <a:p>
            <a:pPr lvl="2"/>
            <a:r>
              <a:rPr lang="en-US"/>
              <a:t>Third level</a:t>
            </a:r>
          </a:p>
        </p:txBody>
      </p:sp>
      <p:sp>
        <p:nvSpPr>
          <p:cNvPr id="44" name="Text Placeholder 9">
            <a:extLst>
              <a:ext uri="{FF2B5EF4-FFF2-40B4-BE49-F238E27FC236}">
                <a16:creationId xmlns:a16="http://schemas.microsoft.com/office/drawing/2014/main" id="{022CE94C-2871-F641-3565-340A78214EAE}"/>
              </a:ext>
            </a:extLst>
          </p:cNvPr>
          <p:cNvSpPr>
            <a:spLocks noGrp="1"/>
          </p:cNvSpPr>
          <p:nvPr>
            <p:ph type="body" sz="quarter" idx="70" hasCustomPrompt="1"/>
          </p:nvPr>
        </p:nvSpPr>
        <p:spPr>
          <a:xfrm>
            <a:off x="7200465" y="5156871"/>
            <a:ext cx="4573355" cy="187367"/>
          </a:xfrm>
          <a:prstGeom prst="rect">
            <a:avLst/>
          </a:prstGeom>
        </p:spPr>
        <p:txBody>
          <a:bodyPr anchor="t" anchorCtr="0">
            <a:noAutofit/>
          </a:bodyPr>
          <a:lstStyle>
            <a:lvl1pPr marL="0" indent="0">
              <a:buNone/>
              <a:defRPr sz="1333" b="1" i="0">
                <a:solidFill>
                  <a:schemeClr val="tx1"/>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err="1"/>
              <a:t>Subheader</a:t>
            </a:r>
            <a:r>
              <a:rPr lang="en-US"/>
              <a:t> goes here.</a:t>
            </a:r>
          </a:p>
        </p:txBody>
      </p:sp>
      <p:sp>
        <p:nvSpPr>
          <p:cNvPr id="45" name="Text Placeholder 32">
            <a:extLst>
              <a:ext uri="{FF2B5EF4-FFF2-40B4-BE49-F238E27FC236}">
                <a16:creationId xmlns:a16="http://schemas.microsoft.com/office/drawing/2014/main" id="{F9277886-0EF6-A018-79FC-E68B5F9C67FE}"/>
              </a:ext>
            </a:extLst>
          </p:cNvPr>
          <p:cNvSpPr>
            <a:spLocks noGrp="1"/>
          </p:cNvSpPr>
          <p:nvPr>
            <p:ph type="body" sz="quarter" idx="71"/>
          </p:nvPr>
        </p:nvSpPr>
        <p:spPr>
          <a:xfrm>
            <a:off x="7195239" y="5489508"/>
            <a:ext cx="4573355" cy="859843"/>
          </a:xfrm>
          <a:prstGeom prst="rect">
            <a:avLst/>
          </a:prstGeom>
        </p:spPr>
        <p:txBody>
          <a:bodyPr>
            <a:noAutofit/>
          </a:bodyPr>
          <a:lstStyle>
            <a:lvl1pPr marL="0" indent="0">
              <a:lnSpc>
                <a:spcPct val="100000"/>
              </a:lnSpc>
              <a:buNone/>
              <a:defRPr sz="1333" b="0" i="0">
                <a:solidFill>
                  <a:schemeClr val="tx1"/>
                </a:solidFill>
                <a:latin typeface="Arial" panose="020B0604020202020204" pitchFamily="34" charset="0"/>
              </a:defRPr>
            </a:lvl1pPr>
            <a:lvl2pPr marL="243834" indent="0">
              <a:lnSpc>
                <a:spcPct val="100000"/>
              </a:lnSpc>
              <a:buNone/>
              <a:defRPr sz="1333" b="0" i="0">
                <a:solidFill>
                  <a:schemeClr val="tx1"/>
                </a:solidFill>
                <a:latin typeface="Arial" panose="020B0604020202020204" pitchFamily="34" charset="0"/>
              </a:defRPr>
            </a:lvl2pPr>
            <a:lvl3pPr marL="487668" indent="0">
              <a:lnSpc>
                <a:spcPct val="100000"/>
              </a:lnSpc>
              <a:buNone/>
              <a:defRPr sz="1333" b="0" i="0">
                <a:solidFill>
                  <a:schemeClr val="tx1"/>
                </a:solidFill>
                <a:latin typeface="Arial" panose="020B0604020202020204" pitchFamily="34" charset="0"/>
              </a:defRPr>
            </a:lvl3pPr>
            <a:lvl4pPr marL="914377" indent="0">
              <a:lnSpc>
                <a:spcPct val="114000"/>
              </a:lnSpc>
              <a:buNone/>
              <a:defRPr sz="1333" b="0" i="0">
                <a:solidFill>
                  <a:schemeClr val="tx1"/>
                </a:solidFill>
                <a:latin typeface="Sun Life New Text" pitchFamily="2" charset="77"/>
              </a:defRPr>
            </a:lvl4pPr>
            <a:lvl5pPr marL="1219170" indent="0">
              <a:lnSpc>
                <a:spcPct val="114000"/>
              </a:lnSpc>
              <a:buNone/>
              <a:defRPr sz="1333" b="0" i="0">
                <a:solidFill>
                  <a:schemeClr val="tx1"/>
                </a:solidFill>
                <a:latin typeface="Sun Life New Text" pitchFamily="2" charset="77"/>
              </a:defRPr>
            </a:lvl5pPr>
          </a:lstStyle>
          <a:p>
            <a:pPr lvl="0"/>
            <a:r>
              <a:rPr lang="en-US"/>
              <a:t>Click to edit Master text styles</a:t>
            </a:r>
          </a:p>
          <a:p>
            <a:pPr lvl="1"/>
            <a:r>
              <a:rPr lang="en-US"/>
              <a:t>Second level</a:t>
            </a:r>
          </a:p>
          <a:p>
            <a:pPr lvl="2"/>
            <a:r>
              <a:rPr lang="en-US"/>
              <a:t>Third level</a:t>
            </a:r>
          </a:p>
        </p:txBody>
      </p:sp>
      <p:sp>
        <p:nvSpPr>
          <p:cNvPr id="54" name="Text Placeholder 32">
            <a:extLst>
              <a:ext uri="{FF2B5EF4-FFF2-40B4-BE49-F238E27FC236}">
                <a16:creationId xmlns:a16="http://schemas.microsoft.com/office/drawing/2014/main" id="{12FC5619-BFB3-73D2-91DE-F1752A8043AC}"/>
              </a:ext>
            </a:extLst>
          </p:cNvPr>
          <p:cNvSpPr>
            <a:spLocks noGrp="1"/>
          </p:cNvSpPr>
          <p:nvPr>
            <p:ph type="body" sz="quarter" idx="72"/>
          </p:nvPr>
        </p:nvSpPr>
        <p:spPr>
          <a:xfrm>
            <a:off x="9099497" y="2289749"/>
            <a:ext cx="2672153" cy="859843"/>
          </a:xfrm>
          <a:prstGeom prst="rect">
            <a:avLst/>
          </a:prstGeom>
        </p:spPr>
        <p:txBody>
          <a:bodyPr>
            <a:noAutofit/>
          </a:bodyPr>
          <a:lstStyle>
            <a:lvl1pPr marL="0" indent="0">
              <a:lnSpc>
                <a:spcPct val="100000"/>
              </a:lnSpc>
              <a:buNone/>
              <a:defRPr sz="1333" b="0" i="0">
                <a:solidFill>
                  <a:schemeClr val="tx1"/>
                </a:solidFill>
                <a:latin typeface="Arial" panose="020B0604020202020204" pitchFamily="34" charset="0"/>
              </a:defRPr>
            </a:lvl1pPr>
            <a:lvl2pPr marL="243834" indent="0">
              <a:lnSpc>
                <a:spcPct val="100000"/>
              </a:lnSpc>
              <a:buNone/>
              <a:defRPr sz="1333" b="0" i="0">
                <a:solidFill>
                  <a:schemeClr val="tx1"/>
                </a:solidFill>
                <a:latin typeface="Arial" panose="020B0604020202020204" pitchFamily="34" charset="0"/>
              </a:defRPr>
            </a:lvl2pPr>
            <a:lvl3pPr marL="487668" indent="0">
              <a:lnSpc>
                <a:spcPct val="100000"/>
              </a:lnSpc>
              <a:buNone/>
              <a:defRPr sz="1333" b="0" i="0">
                <a:solidFill>
                  <a:schemeClr val="tx1"/>
                </a:solidFill>
                <a:latin typeface="Arial" panose="020B0604020202020204" pitchFamily="34" charset="0"/>
              </a:defRPr>
            </a:lvl3pPr>
            <a:lvl4pPr marL="914377" indent="0">
              <a:lnSpc>
                <a:spcPct val="114000"/>
              </a:lnSpc>
              <a:buNone/>
              <a:defRPr sz="1333" b="0" i="0">
                <a:solidFill>
                  <a:schemeClr val="tx1"/>
                </a:solidFill>
                <a:latin typeface="Sun Life New Text" pitchFamily="2" charset="77"/>
              </a:defRPr>
            </a:lvl4pPr>
            <a:lvl5pPr marL="1219170" indent="0">
              <a:lnSpc>
                <a:spcPct val="114000"/>
              </a:lnSpc>
              <a:buNone/>
              <a:defRPr sz="1333" b="0" i="0">
                <a:solidFill>
                  <a:schemeClr val="tx1"/>
                </a:solidFill>
                <a:latin typeface="Sun Life New Text" pitchFamily="2" charset="77"/>
              </a:defRPr>
            </a:lvl5pPr>
          </a:lstStyle>
          <a:p>
            <a:pPr lvl="0"/>
            <a:r>
              <a:rPr lang="en-US"/>
              <a:t>Click to edit Master text styles</a:t>
            </a:r>
          </a:p>
          <a:p>
            <a:pPr lvl="1"/>
            <a:r>
              <a:rPr lang="en-US"/>
              <a:t>Second level</a:t>
            </a:r>
          </a:p>
          <a:p>
            <a:pPr lvl="2"/>
            <a:r>
              <a:rPr lang="en-US"/>
              <a:t>Third level</a:t>
            </a:r>
          </a:p>
        </p:txBody>
      </p:sp>
      <p:sp>
        <p:nvSpPr>
          <p:cNvPr id="55" name="Text Placeholder 32">
            <a:extLst>
              <a:ext uri="{FF2B5EF4-FFF2-40B4-BE49-F238E27FC236}">
                <a16:creationId xmlns:a16="http://schemas.microsoft.com/office/drawing/2014/main" id="{13C2AD4B-021A-E64E-5921-B019ACE978AE}"/>
              </a:ext>
            </a:extLst>
          </p:cNvPr>
          <p:cNvSpPr>
            <a:spLocks noGrp="1"/>
          </p:cNvSpPr>
          <p:nvPr>
            <p:ph type="body" sz="quarter" idx="73"/>
          </p:nvPr>
        </p:nvSpPr>
        <p:spPr>
          <a:xfrm>
            <a:off x="5185865" y="2289749"/>
            <a:ext cx="2672153" cy="859843"/>
          </a:xfrm>
          <a:prstGeom prst="rect">
            <a:avLst/>
          </a:prstGeom>
        </p:spPr>
        <p:txBody>
          <a:bodyPr>
            <a:noAutofit/>
          </a:bodyPr>
          <a:lstStyle>
            <a:lvl1pPr marL="0" indent="0">
              <a:lnSpc>
                <a:spcPct val="100000"/>
              </a:lnSpc>
              <a:buNone/>
              <a:defRPr sz="1333" b="0" i="0">
                <a:solidFill>
                  <a:schemeClr val="tx1"/>
                </a:solidFill>
                <a:latin typeface="Arial" panose="020B0604020202020204" pitchFamily="34" charset="0"/>
              </a:defRPr>
            </a:lvl1pPr>
            <a:lvl2pPr marL="243834" indent="0">
              <a:lnSpc>
                <a:spcPct val="100000"/>
              </a:lnSpc>
              <a:buNone/>
              <a:defRPr sz="1333" b="0" i="0">
                <a:solidFill>
                  <a:schemeClr val="tx1"/>
                </a:solidFill>
                <a:latin typeface="Arial" panose="020B0604020202020204" pitchFamily="34" charset="0"/>
              </a:defRPr>
            </a:lvl2pPr>
            <a:lvl3pPr marL="487668" indent="0">
              <a:lnSpc>
                <a:spcPct val="100000"/>
              </a:lnSpc>
              <a:buNone/>
              <a:defRPr sz="1333" b="0" i="0">
                <a:solidFill>
                  <a:schemeClr val="tx1"/>
                </a:solidFill>
                <a:latin typeface="Arial" panose="020B0604020202020204" pitchFamily="34" charset="0"/>
              </a:defRPr>
            </a:lvl3pPr>
            <a:lvl4pPr marL="914377" indent="0">
              <a:lnSpc>
                <a:spcPct val="114000"/>
              </a:lnSpc>
              <a:buNone/>
              <a:defRPr sz="1333" b="0" i="0">
                <a:solidFill>
                  <a:schemeClr val="tx1"/>
                </a:solidFill>
                <a:latin typeface="Sun Life New Text" pitchFamily="2" charset="77"/>
              </a:defRPr>
            </a:lvl4pPr>
            <a:lvl5pPr marL="1219170" indent="0">
              <a:lnSpc>
                <a:spcPct val="114000"/>
              </a:lnSpc>
              <a:buNone/>
              <a:defRPr sz="1333" b="0" i="0">
                <a:solidFill>
                  <a:schemeClr val="tx1"/>
                </a:solidFill>
                <a:latin typeface="Sun Life New Text" pitchFamily="2" charset="77"/>
              </a:defRPr>
            </a:lvl5pPr>
          </a:lstStyle>
          <a:p>
            <a:pPr lvl="0"/>
            <a:r>
              <a:rPr lang="en-US"/>
              <a:t>Click to edit Master text styles</a:t>
            </a:r>
          </a:p>
          <a:p>
            <a:pPr lvl="1"/>
            <a:r>
              <a:rPr lang="en-US"/>
              <a:t>Second level</a:t>
            </a:r>
          </a:p>
          <a:p>
            <a:pPr lvl="2"/>
            <a:r>
              <a:rPr lang="en-US"/>
              <a:t>Third level</a:t>
            </a:r>
          </a:p>
        </p:txBody>
      </p:sp>
      <p:sp>
        <p:nvSpPr>
          <p:cNvPr id="56" name="Text Placeholder 32">
            <a:extLst>
              <a:ext uri="{FF2B5EF4-FFF2-40B4-BE49-F238E27FC236}">
                <a16:creationId xmlns:a16="http://schemas.microsoft.com/office/drawing/2014/main" id="{4B22672D-A31A-24BA-0F6C-C6E031FF9F65}"/>
              </a:ext>
            </a:extLst>
          </p:cNvPr>
          <p:cNvSpPr>
            <a:spLocks noGrp="1"/>
          </p:cNvSpPr>
          <p:nvPr>
            <p:ph type="body" sz="quarter" idx="74"/>
          </p:nvPr>
        </p:nvSpPr>
        <p:spPr>
          <a:xfrm>
            <a:off x="1272233" y="2289749"/>
            <a:ext cx="2672153" cy="859843"/>
          </a:xfrm>
          <a:prstGeom prst="rect">
            <a:avLst/>
          </a:prstGeom>
        </p:spPr>
        <p:txBody>
          <a:bodyPr>
            <a:noAutofit/>
          </a:bodyPr>
          <a:lstStyle>
            <a:lvl1pPr marL="0" indent="0">
              <a:lnSpc>
                <a:spcPct val="100000"/>
              </a:lnSpc>
              <a:buNone/>
              <a:defRPr sz="1333" b="0" i="0">
                <a:solidFill>
                  <a:schemeClr val="tx1"/>
                </a:solidFill>
                <a:latin typeface="Arial" panose="020B0604020202020204" pitchFamily="34" charset="0"/>
              </a:defRPr>
            </a:lvl1pPr>
            <a:lvl2pPr marL="243834" indent="0">
              <a:lnSpc>
                <a:spcPct val="100000"/>
              </a:lnSpc>
              <a:buNone/>
              <a:defRPr sz="1333" b="0" i="0">
                <a:solidFill>
                  <a:schemeClr val="tx1"/>
                </a:solidFill>
                <a:latin typeface="Arial" panose="020B0604020202020204" pitchFamily="34" charset="0"/>
              </a:defRPr>
            </a:lvl2pPr>
            <a:lvl3pPr marL="487668" indent="0">
              <a:lnSpc>
                <a:spcPct val="100000"/>
              </a:lnSpc>
              <a:buNone/>
              <a:defRPr sz="1333" b="0" i="0">
                <a:solidFill>
                  <a:schemeClr val="tx1"/>
                </a:solidFill>
                <a:latin typeface="Arial" panose="020B0604020202020204" pitchFamily="34" charset="0"/>
              </a:defRPr>
            </a:lvl3pPr>
            <a:lvl4pPr marL="914377" indent="0">
              <a:lnSpc>
                <a:spcPct val="114000"/>
              </a:lnSpc>
              <a:buNone/>
              <a:defRPr sz="1333" b="0" i="0">
                <a:solidFill>
                  <a:schemeClr val="tx1"/>
                </a:solidFill>
                <a:latin typeface="Sun Life New Text" pitchFamily="2" charset="77"/>
              </a:defRPr>
            </a:lvl4pPr>
            <a:lvl5pPr marL="1219170" indent="0">
              <a:lnSpc>
                <a:spcPct val="114000"/>
              </a:lnSpc>
              <a:buNone/>
              <a:defRPr sz="1333" b="0" i="0">
                <a:solidFill>
                  <a:schemeClr val="tx1"/>
                </a:solidFill>
                <a:latin typeface="Sun Life New Text" pitchFamily="2" charset="77"/>
              </a:defRPr>
            </a:lvl5pPr>
          </a:lstStyle>
          <a:p>
            <a:pPr lvl="0"/>
            <a:r>
              <a:rPr lang="en-US"/>
              <a:t>Click to edit Master text styles</a:t>
            </a:r>
          </a:p>
          <a:p>
            <a:pPr lvl="1"/>
            <a:r>
              <a:rPr lang="en-US"/>
              <a:t>Second level</a:t>
            </a:r>
          </a:p>
          <a:p>
            <a:pPr lvl="2"/>
            <a:r>
              <a:rPr lang="en-US"/>
              <a:t>Third level</a:t>
            </a:r>
          </a:p>
        </p:txBody>
      </p:sp>
      <p:pic>
        <p:nvPicPr>
          <p:cNvPr id="3" name="Picture 2">
            <a:extLst>
              <a:ext uri="{FF2B5EF4-FFF2-40B4-BE49-F238E27FC236}">
                <a16:creationId xmlns:a16="http://schemas.microsoft.com/office/drawing/2014/main" id="{2FCA9B1F-1C57-1DFA-5123-605813E7895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046464" y="6588093"/>
            <a:ext cx="2946400" cy="186267"/>
          </a:xfrm>
          <a:prstGeom prst="rect">
            <a:avLst/>
          </a:prstGeom>
        </p:spPr>
      </p:pic>
      <p:sp>
        <p:nvSpPr>
          <p:cNvPr id="16" name="Footer Placeholder 7">
            <a:extLst>
              <a:ext uri="{FF2B5EF4-FFF2-40B4-BE49-F238E27FC236}">
                <a16:creationId xmlns:a16="http://schemas.microsoft.com/office/drawing/2014/main" id="{BD11E44F-5D0E-B7E0-C6EC-7778BAB0C228}"/>
              </a:ext>
            </a:extLst>
          </p:cNvPr>
          <p:cNvSpPr>
            <a:spLocks noGrp="1"/>
          </p:cNvSpPr>
          <p:nvPr>
            <p:ph type="ftr" sz="quarter" idx="3"/>
          </p:nvPr>
        </p:nvSpPr>
        <p:spPr>
          <a:xfrm>
            <a:off x="609600" y="6608064"/>
            <a:ext cx="4876800" cy="186624"/>
          </a:xfrm>
          <a:prstGeom prst="rect">
            <a:avLst/>
          </a:prstGeom>
        </p:spPr>
        <p:txBody>
          <a:bodyPr wrap="none" lIns="0" tIns="0" rIns="0" bIns="0" anchor="t" anchorCtr="0">
            <a:noAutofit/>
          </a:bodyPr>
          <a:lstStyle>
            <a:lvl1pPr algn="l">
              <a:defRPr sz="933" b="0" i="0" spc="40" baseline="0">
                <a:solidFill>
                  <a:schemeClr val="tx2"/>
                </a:solidFill>
                <a:latin typeface="Arial" panose="020B0604020202020204" pitchFamily="34" charset="0"/>
              </a:defRPr>
            </a:lvl1pPr>
          </a:lstStyle>
          <a:p>
            <a:r>
              <a:rPr lang="en-US"/>
              <a:t>INTERNAL USE ONLY – OR – Presentation Title: Section Name</a:t>
            </a:r>
          </a:p>
        </p:txBody>
      </p:sp>
      <p:sp>
        <p:nvSpPr>
          <p:cNvPr id="2" name="Text Placeholder 9">
            <a:extLst>
              <a:ext uri="{FF2B5EF4-FFF2-40B4-BE49-F238E27FC236}">
                <a16:creationId xmlns:a16="http://schemas.microsoft.com/office/drawing/2014/main" id="{B5C49BBE-4743-AD29-9377-9FEBE3114B53}"/>
              </a:ext>
            </a:extLst>
          </p:cNvPr>
          <p:cNvSpPr>
            <a:spLocks noGrp="1"/>
          </p:cNvSpPr>
          <p:nvPr>
            <p:ph type="body" sz="quarter" idx="27" hasCustomPrompt="1"/>
          </p:nvPr>
        </p:nvSpPr>
        <p:spPr>
          <a:xfrm>
            <a:off x="304801" y="304800"/>
            <a:ext cx="5712884" cy="266699"/>
          </a:xfrm>
          <a:prstGeom prst="rect">
            <a:avLst/>
          </a:prstGeom>
        </p:spPr>
        <p:txBody>
          <a:bodyPr anchor="b" anchorCtr="0">
            <a:noAutofit/>
          </a:bodyPr>
          <a:lstStyle>
            <a:lvl1pPr marL="0" indent="0">
              <a:buNone/>
              <a:defRPr sz="1200" b="0" i="0">
                <a:solidFill>
                  <a:srgbClr val="003946"/>
                </a:solidFill>
                <a:latin typeface="+mn-lt"/>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a:t>EYEBROW TEXT</a:t>
            </a:r>
          </a:p>
        </p:txBody>
      </p:sp>
      <p:sp>
        <p:nvSpPr>
          <p:cNvPr id="4" name="Title Placeholder 1">
            <a:extLst>
              <a:ext uri="{FF2B5EF4-FFF2-40B4-BE49-F238E27FC236}">
                <a16:creationId xmlns:a16="http://schemas.microsoft.com/office/drawing/2014/main" id="{3C90200B-12D7-F2E0-49CE-DC6C1B49AA1C}"/>
              </a:ext>
            </a:extLst>
          </p:cNvPr>
          <p:cNvSpPr>
            <a:spLocks noGrp="1"/>
          </p:cNvSpPr>
          <p:nvPr>
            <p:ph type="title"/>
          </p:nvPr>
        </p:nvSpPr>
        <p:spPr>
          <a:xfrm>
            <a:off x="304800" y="670560"/>
            <a:ext cx="11582400" cy="487680"/>
          </a:xfrm>
          <a:prstGeom prst="rect">
            <a:avLst/>
          </a:prstGeom>
        </p:spPr>
        <p:txBody>
          <a:bodyPr vert="horz" lIns="0" tIns="0" rIns="0" bIns="0" rtlCol="0" anchor="t" anchorCtr="0">
            <a:noAutofit/>
          </a:bodyPr>
          <a:lstStyle>
            <a:lvl1pPr>
              <a:defRPr sz="2400"/>
            </a:lvl1pPr>
          </a:lstStyle>
          <a:p>
            <a:r>
              <a:rPr lang="en-US"/>
              <a:t>Click to edit Master title style</a:t>
            </a:r>
          </a:p>
        </p:txBody>
      </p:sp>
    </p:spTree>
    <p:extLst>
      <p:ext uri="{BB962C8B-B14F-4D97-AF65-F5344CB8AC3E}">
        <p14:creationId xmlns:p14="http://schemas.microsoft.com/office/powerpoint/2010/main" val="88458673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End page w/Copyright">
    <p:bg>
      <p:bgPr>
        <a:solidFill>
          <a:schemeClr val="bg1"/>
        </a:solidFill>
        <a:effectLst/>
      </p:bgPr>
    </p:bg>
    <p:spTree>
      <p:nvGrpSpPr>
        <p:cNvPr id="1" name=""/>
        <p:cNvGrpSpPr/>
        <p:nvPr/>
      </p:nvGrpSpPr>
      <p:grpSpPr>
        <a:xfrm>
          <a:off x="0" y="0"/>
          <a:ext cx="0" cy="0"/>
          <a:chOff x="0" y="0"/>
          <a:chExt cx="0" cy="0"/>
        </a:xfrm>
      </p:grpSpPr>
      <p:sp>
        <p:nvSpPr>
          <p:cNvPr id="16" name="Content Placeholder 15">
            <a:extLst>
              <a:ext uri="{FF2B5EF4-FFF2-40B4-BE49-F238E27FC236}">
                <a16:creationId xmlns:a16="http://schemas.microsoft.com/office/drawing/2014/main" id="{AE53A2FA-A119-5A47-8DF2-BA8079518C03}"/>
              </a:ext>
            </a:extLst>
          </p:cNvPr>
          <p:cNvSpPr>
            <a:spLocks noGrp="1"/>
          </p:cNvSpPr>
          <p:nvPr>
            <p:ph sz="quarter" idx="12" hasCustomPrompt="1"/>
          </p:nvPr>
        </p:nvSpPr>
        <p:spPr>
          <a:xfrm>
            <a:off x="288415" y="2824612"/>
            <a:ext cx="11612552" cy="2612697"/>
          </a:xfrm>
        </p:spPr>
        <p:txBody>
          <a:bodyPr anchor="t" anchorCtr="0"/>
          <a:lstStyle>
            <a:lvl1pPr marL="0" indent="0">
              <a:lnSpc>
                <a:spcPct val="90000"/>
              </a:lnSpc>
              <a:buFontTx/>
              <a:buNone/>
              <a:defRPr sz="1400" b="0" i="0">
                <a:solidFill>
                  <a:schemeClr val="tx1"/>
                </a:solidFill>
                <a:latin typeface="Arial" panose="020B0604020202020204" pitchFamily="34" charset="0"/>
              </a:defRPr>
            </a:lvl1pPr>
            <a:lvl2pPr marL="243834" indent="0">
              <a:buFontTx/>
              <a:buNone/>
              <a:defRPr sz="2400"/>
            </a:lvl2pPr>
            <a:lvl3pPr marL="487668" indent="0">
              <a:buFontTx/>
              <a:buNone/>
              <a:defRPr sz="2133"/>
            </a:lvl3pPr>
            <a:lvl4pPr marL="731502" indent="0">
              <a:buFontTx/>
              <a:buNone/>
              <a:defRPr sz="1867"/>
            </a:lvl4pPr>
            <a:lvl5pPr marL="768077" indent="0">
              <a:buFontTx/>
              <a:buNone/>
              <a:defRPr sz="1467"/>
            </a:lvl5pPr>
          </a:lstStyle>
          <a:p>
            <a:pPr lvl="0"/>
            <a:r>
              <a:rPr lang="en-US"/>
              <a:t>Click to add legal disclosure</a:t>
            </a:r>
          </a:p>
        </p:txBody>
      </p:sp>
      <p:sp>
        <p:nvSpPr>
          <p:cNvPr id="11" name="Slide Number Placeholder 5">
            <a:extLst>
              <a:ext uri="{FF2B5EF4-FFF2-40B4-BE49-F238E27FC236}">
                <a16:creationId xmlns:a16="http://schemas.microsoft.com/office/drawing/2014/main" id="{5BC50654-DF4D-ADCC-FF3C-FE62D1C41E37}"/>
              </a:ext>
            </a:extLst>
          </p:cNvPr>
          <p:cNvSpPr txBox="1">
            <a:spLocks/>
          </p:cNvSpPr>
          <p:nvPr userDrawn="1"/>
        </p:nvSpPr>
        <p:spPr>
          <a:xfrm>
            <a:off x="287867" y="6589241"/>
            <a:ext cx="352828" cy="187367"/>
          </a:xfrm>
          <a:prstGeom prst="rect">
            <a:avLst/>
          </a:prstGeom>
        </p:spPr>
        <p:txBody>
          <a:bodyPr vert="horz" lIns="0" tIns="0" rIns="0" bIns="0" rtlCol="0" anchor="ct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FA635D2-B142-BE49-AECA-6169441F1F99}" type="slidenum">
              <a:rPr lang="en-US" sz="1067" b="0" i="0" smtClean="0">
                <a:solidFill>
                  <a:srgbClr val="003946"/>
                </a:solidFill>
                <a:latin typeface="Arial" panose="020B0604020202020204" pitchFamily="34" charset="0"/>
              </a:rPr>
              <a:pPr/>
              <a:t>‹#›</a:t>
            </a:fld>
            <a:endParaRPr lang="en-US" sz="933" b="0" i="0">
              <a:solidFill>
                <a:srgbClr val="003946"/>
              </a:solidFill>
              <a:latin typeface="Arial" panose="020B0604020202020204" pitchFamily="34" charset="0"/>
            </a:endParaRPr>
          </a:p>
        </p:txBody>
      </p:sp>
      <p:pic>
        <p:nvPicPr>
          <p:cNvPr id="13" name="Picture 12" descr="Logo&#10;&#10;Description automatically generated">
            <a:extLst>
              <a:ext uri="{FF2B5EF4-FFF2-40B4-BE49-F238E27FC236}">
                <a16:creationId xmlns:a16="http://schemas.microsoft.com/office/drawing/2014/main" id="{E954EA51-E2A5-AC04-CF91-E33A593AE49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5448" y="365801"/>
            <a:ext cx="2404533" cy="694267"/>
          </a:xfrm>
          <a:prstGeom prst="rect">
            <a:avLst/>
          </a:prstGeom>
        </p:spPr>
      </p:pic>
      <p:sp>
        <p:nvSpPr>
          <p:cNvPr id="14" name="Text Placeholder 15">
            <a:extLst>
              <a:ext uri="{FF2B5EF4-FFF2-40B4-BE49-F238E27FC236}">
                <a16:creationId xmlns:a16="http://schemas.microsoft.com/office/drawing/2014/main" id="{285688E7-7066-78F7-A071-FBFD4291BD08}"/>
              </a:ext>
            </a:extLst>
          </p:cNvPr>
          <p:cNvSpPr>
            <a:spLocks noGrp="1"/>
          </p:cNvSpPr>
          <p:nvPr>
            <p:ph type="body" sz="quarter" idx="13" hasCustomPrompt="1"/>
          </p:nvPr>
        </p:nvSpPr>
        <p:spPr>
          <a:xfrm>
            <a:off x="302922" y="1663183"/>
            <a:ext cx="5697829" cy="558315"/>
          </a:xfrm>
        </p:spPr>
        <p:txBody>
          <a:bodyPr anchor="t" anchorCtr="0">
            <a:noAutofit/>
          </a:bodyPr>
          <a:lstStyle>
            <a:lvl1pPr marL="0" indent="0">
              <a:buNone/>
              <a:defRPr sz="4800" b="0" i="0">
                <a:solidFill>
                  <a:srgbClr val="003946"/>
                </a:solidFill>
                <a:latin typeface="Georgia" panose="02040502050405020303" pitchFamily="18" charset="0"/>
              </a:defRPr>
            </a:lvl1pPr>
            <a:lvl2pPr marL="457189" indent="0">
              <a:buNone/>
              <a:defRPr sz="1067">
                <a:solidFill>
                  <a:schemeClr val="tx1"/>
                </a:solidFill>
                <a:latin typeface="+mj-lt"/>
              </a:defRPr>
            </a:lvl2pPr>
            <a:lvl3pPr marL="914377" indent="0">
              <a:buNone/>
              <a:defRPr sz="1067">
                <a:solidFill>
                  <a:schemeClr val="tx1"/>
                </a:solidFill>
                <a:latin typeface="+mj-lt"/>
              </a:defRPr>
            </a:lvl3pPr>
            <a:lvl4pPr marL="1371566" indent="0">
              <a:buNone/>
              <a:defRPr sz="1067">
                <a:solidFill>
                  <a:schemeClr val="tx1"/>
                </a:solidFill>
                <a:latin typeface="+mj-lt"/>
              </a:defRPr>
            </a:lvl4pPr>
            <a:lvl5pPr marL="1828754" indent="0">
              <a:buNone/>
              <a:defRPr sz="1067">
                <a:solidFill>
                  <a:schemeClr val="tx1"/>
                </a:solidFill>
                <a:latin typeface="+mj-lt"/>
              </a:defRPr>
            </a:lvl5pPr>
          </a:lstStyle>
          <a:p>
            <a:pPr lvl="0"/>
            <a:r>
              <a:rPr lang="en-US"/>
              <a:t>Click to add closing</a:t>
            </a:r>
          </a:p>
        </p:txBody>
      </p:sp>
      <p:pic>
        <p:nvPicPr>
          <p:cNvPr id="3" name="Picture 2">
            <a:extLst>
              <a:ext uri="{FF2B5EF4-FFF2-40B4-BE49-F238E27FC236}">
                <a16:creationId xmlns:a16="http://schemas.microsoft.com/office/drawing/2014/main" id="{DEAAB6CF-7879-A876-3B34-4E8B4423B4A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046464" y="6588093"/>
            <a:ext cx="2946400" cy="186267"/>
          </a:xfrm>
          <a:prstGeom prst="rect">
            <a:avLst/>
          </a:prstGeom>
        </p:spPr>
      </p:pic>
      <p:sp>
        <p:nvSpPr>
          <p:cNvPr id="4" name="Footer Placeholder 7">
            <a:extLst>
              <a:ext uri="{FF2B5EF4-FFF2-40B4-BE49-F238E27FC236}">
                <a16:creationId xmlns:a16="http://schemas.microsoft.com/office/drawing/2014/main" id="{7B7B11EF-7253-8893-EC94-7EA8FF37AA6C}"/>
              </a:ext>
            </a:extLst>
          </p:cNvPr>
          <p:cNvSpPr>
            <a:spLocks noGrp="1"/>
          </p:cNvSpPr>
          <p:nvPr>
            <p:ph type="ftr" sz="quarter" idx="3"/>
          </p:nvPr>
        </p:nvSpPr>
        <p:spPr>
          <a:xfrm>
            <a:off x="609600" y="6608064"/>
            <a:ext cx="4876800" cy="186624"/>
          </a:xfrm>
          <a:prstGeom prst="rect">
            <a:avLst/>
          </a:prstGeom>
        </p:spPr>
        <p:txBody>
          <a:bodyPr wrap="none" lIns="0" tIns="0" rIns="0" bIns="0" anchor="t" anchorCtr="0">
            <a:noAutofit/>
          </a:bodyPr>
          <a:lstStyle>
            <a:lvl1pPr algn="l">
              <a:defRPr sz="933" b="0" i="0" spc="40" baseline="0">
                <a:solidFill>
                  <a:schemeClr val="tx2"/>
                </a:solidFill>
                <a:latin typeface="Arial" panose="020B0604020202020204" pitchFamily="34" charset="0"/>
              </a:defRPr>
            </a:lvl1pPr>
          </a:lstStyle>
          <a:p>
            <a:r>
              <a:rPr lang="en-US"/>
              <a:t>INTERNAL USE ONLY – OR – Presentation Title: Section Name</a:t>
            </a:r>
          </a:p>
        </p:txBody>
      </p:sp>
      <p:sp>
        <p:nvSpPr>
          <p:cNvPr id="2" name="Content Placeholder 15">
            <a:extLst>
              <a:ext uri="{FF2B5EF4-FFF2-40B4-BE49-F238E27FC236}">
                <a16:creationId xmlns:a16="http://schemas.microsoft.com/office/drawing/2014/main" id="{004A047D-DFE7-3B9D-224F-735DB1FF5223}"/>
              </a:ext>
            </a:extLst>
          </p:cNvPr>
          <p:cNvSpPr>
            <a:spLocks noGrp="1"/>
          </p:cNvSpPr>
          <p:nvPr>
            <p:ph sz="quarter" idx="15" hasCustomPrompt="1"/>
          </p:nvPr>
        </p:nvSpPr>
        <p:spPr>
          <a:xfrm>
            <a:off x="302922" y="6160732"/>
            <a:ext cx="5130180" cy="270507"/>
          </a:xfrm>
        </p:spPr>
        <p:txBody>
          <a:bodyPr anchor="t" anchorCtr="0"/>
          <a:lstStyle>
            <a:lvl1pPr marL="0" indent="0">
              <a:lnSpc>
                <a:spcPct val="90000"/>
              </a:lnSpc>
              <a:buFontTx/>
              <a:buNone/>
              <a:defRPr sz="1067" b="0" i="0">
                <a:solidFill>
                  <a:srgbClr val="424242"/>
                </a:solidFill>
                <a:latin typeface="Arial" panose="020B0604020202020204" pitchFamily="34" charset="0"/>
                <a:cs typeface="Arial" panose="020B0604020202020204" pitchFamily="34" charset="0"/>
              </a:defRPr>
            </a:lvl1pPr>
            <a:lvl2pPr marL="243834" indent="0">
              <a:buFontTx/>
              <a:buNone/>
              <a:defRPr sz="2400"/>
            </a:lvl2pPr>
            <a:lvl3pPr marL="487668" indent="0">
              <a:buFontTx/>
              <a:buNone/>
              <a:defRPr sz="2133"/>
            </a:lvl3pPr>
            <a:lvl4pPr marL="731502" indent="0">
              <a:buFontTx/>
              <a:buNone/>
              <a:defRPr sz="1867"/>
            </a:lvl4pPr>
            <a:lvl5pPr marL="768077" indent="0">
              <a:buFontTx/>
              <a:buNone/>
              <a:defRPr sz="1467"/>
            </a:lvl5pPr>
          </a:lstStyle>
          <a:p>
            <a:pPr lvl="0"/>
            <a:r>
              <a:rPr lang="en-US"/>
              <a:t>Click to add SLPC XXXXX XX/XX (exp. XX/XX)</a:t>
            </a:r>
          </a:p>
        </p:txBody>
      </p:sp>
      <p:sp>
        <p:nvSpPr>
          <p:cNvPr id="6" name="TextBox 5">
            <a:extLst>
              <a:ext uri="{FF2B5EF4-FFF2-40B4-BE49-F238E27FC236}">
                <a16:creationId xmlns:a16="http://schemas.microsoft.com/office/drawing/2014/main" id="{64AA9376-5887-D5E6-F2EA-36CA9AA5BD5E}"/>
              </a:ext>
            </a:extLst>
          </p:cNvPr>
          <p:cNvSpPr txBox="1"/>
          <p:nvPr userDrawn="1"/>
        </p:nvSpPr>
        <p:spPr>
          <a:xfrm>
            <a:off x="175448" y="5595590"/>
            <a:ext cx="7239687" cy="420756"/>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1067" b="0" i="0" kern="1200">
                <a:solidFill>
                  <a:srgbClr val="424242"/>
                </a:solidFill>
                <a:effectLst/>
                <a:latin typeface="+mn-lt"/>
                <a:ea typeface="+mn-ea"/>
                <a:cs typeface="+mn-cs"/>
              </a:rPr>
              <a:t>© 2023 Sun Life Assurance Company of Canada, Wellesley Hills, MA 02481. All rights reserved. The Sun Life name and logo are trademarks of Sun Life Assurance Company of Canada. Visit us at </a:t>
            </a:r>
            <a:r>
              <a:rPr lang="en-US" sz="1067" b="0" i="0" u="sng" kern="1200" err="1">
                <a:solidFill>
                  <a:srgbClr val="424242"/>
                </a:solidFill>
                <a:effectLst/>
                <a:latin typeface="+mn-lt"/>
                <a:ea typeface="+mn-ea"/>
                <a:cs typeface="+mn-cs"/>
              </a:rPr>
              <a:t>www.sunlife.com</a:t>
            </a:r>
            <a:r>
              <a:rPr lang="en-US" sz="1067" b="0" i="0" u="sng" kern="1200">
                <a:solidFill>
                  <a:srgbClr val="424242"/>
                </a:solidFill>
                <a:effectLst/>
                <a:latin typeface="+mn-lt"/>
                <a:ea typeface="+mn-ea"/>
                <a:cs typeface="+mn-cs"/>
              </a:rPr>
              <a:t>/us.</a:t>
            </a:r>
          </a:p>
        </p:txBody>
      </p:sp>
    </p:spTree>
    <p:extLst>
      <p:ext uri="{BB962C8B-B14F-4D97-AF65-F5344CB8AC3E}">
        <p14:creationId xmlns:p14="http://schemas.microsoft.com/office/powerpoint/2010/main" val="94461877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1_End page no Copyright">
    <p:bg>
      <p:bgPr>
        <a:solidFill>
          <a:srgbClr val="FFF8E0"/>
        </a:solidFill>
        <a:effectLst/>
      </p:bgPr>
    </p:bg>
    <p:spTree>
      <p:nvGrpSpPr>
        <p:cNvPr id="1" name=""/>
        <p:cNvGrpSpPr/>
        <p:nvPr/>
      </p:nvGrpSpPr>
      <p:grpSpPr>
        <a:xfrm>
          <a:off x="0" y="0"/>
          <a:ext cx="0" cy="0"/>
          <a:chOff x="0" y="0"/>
          <a:chExt cx="0" cy="0"/>
        </a:xfrm>
      </p:grpSpPr>
      <p:sp>
        <p:nvSpPr>
          <p:cNvPr id="16" name="Content Placeholder 15">
            <a:extLst>
              <a:ext uri="{FF2B5EF4-FFF2-40B4-BE49-F238E27FC236}">
                <a16:creationId xmlns:a16="http://schemas.microsoft.com/office/drawing/2014/main" id="{AE53A2FA-A119-5A47-8DF2-BA8079518C03}"/>
              </a:ext>
            </a:extLst>
          </p:cNvPr>
          <p:cNvSpPr>
            <a:spLocks noGrp="1"/>
          </p:cNvSpPr>
          <p:nvPr>
            <p:ph sz="quarter" idx="12" hasCustomPrompt="1"/>
          </p:nvPr>
        </p:nvSpPr>
        <p:spPr>
          <a:xfrm>
            <a:off x="288415" y="2824612"/>
            <a:ext cx="11612552" cy="3156693"/>
          </a:xfrm>
        </p:spPr>
        <p:txBody>
          <a:bodyPr anchor="t" anchorCtr="0"/>
          <a:lstStyle>
            <a:lvl1pPr marL="0" indent="0" algn="l">
              <a:lnSpc>
                <a:spcPct val="90000"/>
              </a:lnSpc>
              <a:buFontTx/>
              <a:buNone/>
              <a:defRPr sz="1400" b="0" i="0">
                <a:solidFill>
                  <a:schemeClr val="tx1"/>
                </a:solidFill>
                <a:latin typeface="Arial" panose="020B0604020202020204" pitchFamily="34" charset="0"/>
              </a:defRPr>
            </a:lvl1pPr>
            <a:lvl2pPr marL="243834" indent="0">
              <a:buFontTx/>
              <a:buNone/>
              <a:defRPr sz="2400"/>
            </a:lvl2pPr>
            <a:lvl3pPr marL="487668" indent="0">
              <a:buFontTx/>
              <a:buNone/>
              <a:defRPr sz="2133"/>
            </a:lvl3pPr>
            <a:lvl4pPr marL="731502" indent="0">
              <a:buFontTx/>
              <a:buNone/>
              <a:defRPr sz="1867"/>
            </a:lvl4pPr>
            <a:lvl5pPr marL="768077" indent="0">
              <a:buFontTx/>
              <a:buNone/>
              <a:defRPr sz="1467"/>
            </a:lvl5pPr>
          </a:lstStyle>
          <a:p>
            <a:pPr lvl="0"/>
            <a:r>
              <a:rPr lang="en-US"/>
              <a:t>Click to add legal disclosure</a:t>
            </a:r>
          </a:p>
        </p:txBody>
      </p:sp>
      <p:sp>
        <p:nvSpPr>
          <p:cNvPr id="8" name="Slide Number Placeholder 5">
            <a:extLst>
              <a:ext uri="{FF2B5EF4-FFF2-40B4-BE49-F238E27FC236}">
                <a16:creationId xmlns:a16="http://schemas.microsoft.com/office/drawing/2014/main" id="{FC99222F-146E-F680-C342-7341F0240ABB}"/>
              </a:ext>
            </a:extLst>
          </p:cNvPr>
          <p:cNvSpPr txBox="1">
            <a:spLocks/>
          </p:cNvSpPr>
          <p:nvPr userDrawn="1"/>
        </p:nvSpPr>
        <p:spPr>
          <a:xfrm>
            <a:off x="287867" y="6589241"/>
            <a:ext cx="352828" cy="187367"/>
          </a:xfrm>
          <a:prstGeom prst="rect">
            <a:avLst/>
          </a:prstGeom>
        </p:spPr>
        <p:txBody>
          <a:bodyPr vert="horz" lIns="0" tIns="0" rIns="0" bIns="0" rtlCol="0" anchor="ct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FA635D2-B142-BE49-AECA-6169441F1F99}" type="slidenum">
              <a:rPr lang="en-US" sz="1067" b="0" i="0" smtClean="0">
                <a:solidFill>
                  <a:schemeClr val="tx2"/>
                </a:solidFill>
                <a:latin typeface="Arial" panose="020B0604020202020204" pitchFamily="34" charset="0"/>
              </a:rPr>
              <a:pPr/>
              <a:t>‹#›</a:t>
            </a:fld>
            <a:endParaRPr lang="en-US" sz="800" b="0" i="0">
              <a:solidFill>
                <a:schemeClr val="tx2"/>
              </a:solidFill>
              <a:latin typeface="Arial" panose="020B0604020202020204" pitchFamily="34" charset="0"/>
            </a:endParaRPr>
          </a:p>
        </p:txBody>
      </p:sp>
      <p:pic>
        <p:nvPicPr>
          <p:cNvPr id="12" name="Picture 11" descr="Logo&#10;&#10;Description automatically generated">
            <a:extLst>
              <a:ext uri="{FF2B5EF4-FFF2-40B4-BE49-F238E27FC236}">
                <a16:creationId xmlns:a16="http://schemas.microsoft.com/office/drawing/2014/main" id="{D8D9B325-CC08-5B65-5586-3049CDF4312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5448" y="365801"/>
            <a:ext cx="2404533" cy="694267"/>
          </a:xfrm>
          <a:prstGeom prst="rect">
            <a:avLst/>
          </a:prstGeom>
        </p:spPr>
      </p:pic>
      <p:sp>
        <p:nvSpPr>
          <p:cNvPr id="13" name="Text Placeholder 15">
            <a:extLst>
              <a:ext uri="{FF2B5EF4-FFF2-40B4-BE49-F238E27FC236}">
                <a16:creationId xmlns:a16="http://schemas.microsoft.com/office/drawing/2014/main" id="{5BAC7DDE-3D71-371D-3C56-24BFE0ADEFC1}"/>
              </a:ext>
            </a:extLst>
          </p:cNvPr>
          <p:cNvSpPr>
            <a:spLocks noGrp="1"/>
          </p:cNvSpPr>
          <p:nvPr>
            <p:ph type="body" sz="quarter" idx="13" hasCustomPrompt="1"/>
          </p:nvPr>
        </p:nvSpPr>
        <p:spPr>
          <a:xfrm>
            <a:off x="302922" y="1663183"/>
            <a:ext cx="5697829" cy="558315"/>
          </a:xfrm>
        </p:spPr>
        <p:txBody>
          <a:bodyPr anchor="t" anchorCtr="0">
            <a:noAutofit/>
          </a:bodyPr>
          <a:lstStyle>
            <a:lvl1pPr marL="0" indent="0">
              <a:buNone/>
              <a:defRPr sz="4800" b="0" i="0">
                <a:solidFill>
                  <a:srgbClr val="003946"/>
                </a:solidFill>
                <a:latin typeface="Georgia" panose="02040502050405020303" pitchFamily="18" charset="0"/>
              </a:defRPr>
            </a:lvl1pPr>
            <a:lvl2pPr marL="457189" indent="0">
              <a:buNone/>
              <a:defRPr sz="1067">
                <a:solidFill>
                  <a:schemeClr val="tx1"/>
                </a:solidFill>
                <a:latin typeface="+mj-lt"/>
              </a:defRPr>
            </a:lvl2pPr>
            <a:lvl3pPr marL="914377" indent="0">
              <a:buNone/>
              <a:defRPr sz="1067">
                <a:solidFill>
                  <a:schemeClr val="tx1"/>
                </a:solidFill>
                <a:latin typeface="+mj-lt"/>
              </a:defRPr>
            </a:lvl3pPr>
            <a:lvl4pPr marL="1371566" indent="0">
              <a:buNone/>
              <a:defRPr sz="1067">
                <a:solidFill>
                  <a:schemeClr val="tx1"/>
                </a:solidFill>
                <a:latin typeface="+mj-lt"/>
              </a:defRPr>
            </a:lvl4pPr>
            <a:lvl5pPr marL="1828754" indent="0">
              <a:buNone/>
              <a:defRPr sz="1067">
                <a:solidFill>
                  <a:schemeClr val="tx1"/>
                </a:solidFill>
                <a:latin typeface="+mj-lt"/>
              </a:defRPr>
            </a:lvl5pPr>
          </a:lstStyle>
          <a:p>
            <a:pPr lvl="0"/>
            <a:r>
              <a:rPr lang="en-US"/>
              <a:t>Click to add closing</a:t>
            </a:r>
          </a:p>
        </p:txBody>
      </p:sp>
      <p:pic>
        <p:nvPicPr>
          <p:cNvPr id="2" name="Picture 1">
            <a:extLst>
              <a:ext uri="{FF2B5EF4-FFF2-40B4-BE49-F238E27FC236}">
                <a16:creationId xmlns:a16="http://schemas.microsoft.com/office/drawing/2014/main" id="{3660D285-D491-BC98-5FA2-C1E2454D3E5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046464" y="6588626"/>
            <a:ext cx="2946400" cy="185201"/>
          </a:xfrm>
          <a:prstGeom prst="rect">
            <a:avLst/>
          </a:prstGeom>
        </p:spPr>
      </p:pic>
      <p:sp>
        <p:nvSpPr>
          <p:cNvPr id="4" name="Footer Placeholder 7">
            <a:extLst>
              <a:ext uri="{FF2B5EF4-FFF2-40B4-BE49-F238E27FC236}">
                <a16:creationId xmlns:a16="http://schemas.microsoft.com/office/drawing/2014/main" id="{49EF70D3-A1AA-B751-5105-2B2ACCBB7890}"/>
              </a:ext>
            </a:extLst>
          </p:cNvPr>
          <p:cNvSpPr>
            <a:spLocks noGrp="1"/>
          </p:cNvSpPr>
          <p:nvPr>
            <p:ph type="ftr" sz="quarter" idx="3"/>
          </p:nvPr>
        </p:nvSpPr>
        <p:spPr>
          <a:xfrm>
            <a:off x="609600" y="6608064"/>
            <a:ext cx="4876800" cy="186624"/>
          </a:xfrm>
          <a:prstGeom prst="rect">
            <a:avLst/>
          </a:prstGeom>
        </p:spPr>
        <p:txBody>
          <a:bodyPr wrap="none" lIns="0" tIns="0" rIns="0" bIns="0" anchor="t" anchorCtr="0">
            <a:noAutofit/>
          </a:bodyPr>
          <a:lstStyle>
            <a:lvl1pPr algn="l">
              <a:defRPr sz="933" b="0" i="0" spc="40" baseline="0">
                <a:solidFill>
                  <a:schemeClr val="tx2"/>
                </a:solidFill>
                <a:latin typeface="Arial" panose="020B0604020202020204" pitchFamily="34" charset="0"/>
              </a:defRPr>
            </a:lvl1pPr>
          </a:lstStyle>
          <a:p>
            <a:r>
              <a:rPr lang="en-US"/>
              <a:t>INTERNAL USE ONLY – OR – Presentation Title: Section Name</a:t>
            </a:r>
          </a:p>
        </p:txBody>
      </p:sp>
    </p:spTree>
    <p:extLst>
      <p:ext uri="{BB962C8B-B14F-4D97-AF65-F5344CB8AC3E}">
        <p14:creationId xmlns:p14="http://schemas.microsoft.com/office/powerpoint/2010/main" val="94754785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Additional divider">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A9E283D-773E-984E-AF44-D453A078D9E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
          <a:stretch/>
        </p:blipFill>
        <p:spPr>
          <a:xfrm>
            <a:off x="6230472" y="-39166"/>
            <a:ext cx="5961529" cy="6912119"/>
          </a:xfrm>
          <a:prstGeom prst="rect">
            <a:avLst/>
          </a:prstGeom>
        </p:spPr>
      </p:pic>
      <p:sp>
        <p:nvSpPr>
          <p:cNvPr id="22" name="Title 1"/>
          <p:cNvSpPr>
            <a:spLocks noGrp="1"/>
          </p:cNvSpPr>
          <p:nvPr>
            <p:ph type="ctrTitle"/>
          </p:nvPr>
        </p:nvSpPr>
        <p:spPr>
          <a:xfrm>
            <a:off x="425307" y="1017807"/>
            <a:ext cx="5512197" cy="2535935"/>
          </a:xfrm>
        </p:spPr>
        <p:txBody>
          <a:bodyPr tIns="0" bIns="0" anchor="b"/>
          <a:lstStyle>
            <a:lvl1pPr algn="l">
              <a:lnSpc>
                <a:spcPct val="90000"/>
              </a:lnSpc>
              <a:defRPr sz="4800">
                <a:solidFill>
                  <a:schemeClr val="accent2"/>
                </a:solidFill>
              </a:defRPr>
            </a:lvl1pPr>
          </a:lstStyle>
          <a:p>
            <a:r>
              <a:rPr lang="en-US"/>
              <a:t>Click to edit Master title style</a:t>
            </a:r>
          </a:p>
        </p:txBody>
      </p:sp>
      <p:sp>
        <p:nvSpPr>
          <p:cNvPr id="23" name="Text Placeholder 11"/>
          <p:cNvSpPr>
            <a:spLocks noGrp="1"/>
          </p:cNvSpPr>
          <p:nvPr>
            <p:ph type="body" sz="quarter" idx="10"/>
          </p:nvPr>
        </p:nvSpPr>
        <p:spPr>
          <a:xfrm>
            <a:off x="424688" y="4140970"/>
            <a:ext cx="5537200" cy="1894071"/>
          </a:xfrm>
        </p:spPr>
        <p:txBody>
          <a:bodyPr lIns="0" rIns="0" bIns="0">
            <a:normAutofit/>
          </a:bodyPr>
          <a:lstStyle>
            <a:lvl1pPr marL="0" indent="0">
              <a:buFontTx/>
              <a:buNone/>
              <a:defRPr sz="2667">
                <a:solidFill>
                  <a:schemeClr val="bg2"/>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a:t>Edit Master text styles</a:t>
            </a:r>
          </a:p>
        </p:txBody>
      </p:sp>
      <p:sp>
        <p:nvSpPr>
          <p:cNvPr id="19" name="Slide Number Placeholder 8">
            <a:extLst>
              <a:ext uri="{FF2B5EF4-FFF2-40B4-BE49-F238E27FC236}">
                <a16:creationId xmlns:a16="http://schemas.microsoft.com/office/drawing/2014/main" id="{B4FDE2D4-CBFA-2141-B11B-51A266E63B19}"/>
              </a:ext>
            </a:extLst>
          </p:cNvPr>
          <p:cNvSpPr>
            <a:spLocks noGrp="1"/>
          </p:cNvSpPr>
          <p:nvPr>
            <p:ph type="sldNum" sz="quarter" idx="4"/>
          </p:nvPr>
        </p:nvSpPr>
        <p:spPr>
          <a:xfrm>
            <a:off x="11430001" y="6527800"/>
            <a:ext cx="350668" cy="330200"/>
          </a:xfrm>
          <a:prstGeom prst="rect">
            <a:avLst/>
          </a:prstGeom>
        </p:spPr>
        <p:txBody>
          <a:bodyPr lIns="0" tIns="0" rIns="0" bIns="0" anchor="t" anchorCtr="0"/>
          <a:lstStyle>
            <a:lvl1pPr algn="r">
              <a:defRPr sz="1067" b="1">
                <a:solidFill>
                  <a:schemeClr val="bg2"/>
                </a:solidFill>
              </a:defRPr>
            </a:lvl1pPr>
          </a:lstStyle>
          <a:p>
            <a:fld id="{B17DE625-D816-2841-AB0E-A87D7BBF3DD9}" type="slidenum">
              <a:rPr lang="en-US" smtClean="0"/>
              <a:pPr/>
              <a:t>‹#›</a:t>
            </a:fld>
            <a:endParaRPr lang="en-US"/>
          </a:p>
        </p:txBody>
      </p:sp>
      <p:sp>
        <p:nvSpPr>
          <p:cNvPr id="6" name="Footer Placeholder 7">
            <a:extLst>
              <a:ext uri="{FF2B5EF4-FFF2-40B4-BE49-F238E27FC236}">
                <a16:creationId xmlns:a16="http://schemas.microsoft.com/office/drawing/2014/main" id="{95ED7918-0FE6-D644-85A8-D3F3C865E988}"/>
              </a:ext>
            </a:extLst>
          </p:cNvPr>
          <p:cNvSpPr>
            <a:spLocks noGrp="1"/>
          </p:cNvSpPr>
          <p:nvPr>
            <p:ph type="ftr" sz="quarter" idx="3"/>
          </p:nvPr>
        </p:nvSpPr>
        <p:spPr>
          <a:xfrm>
            <a:off x="10163048" y="6527800"/>
            <a:ext cx="1210249" cy="330200"/>
          </a:xfrm>
          <a:prstGeom prst="rect">
            <a:avLst/>
          </a:prstGeom>
        </p:spPr>
        <p:txBody>
          <a:bodyPr wrap="none" lIns="0" tIns="0" rIns="0" bIns="0" anchor="t" anchorCtr="0">
            <a:noAutofit/>
          </a:bodyPr>
          <a:lstStyle>
            <a:lvl1pPr algn="r">
              <a:defRPr sz="1067" b="0">
                <a:solidFill>
                  <a:srgbClr val="004C6C"/>
                </a:solidFill>
              </a:defRPr>
            </a:lvl1pPr>
          </a:lstStyle>
          <a:p>
            <a:r>
              <a:rPr lang="en-US"/>
              <a:t>INTERNAL USE ONLY</a:t>
            </a:r>
          </a:p>
        </p:txBody>
      </p:sp>
    </p:spTree>
    <p:extLst>
      <p:ext uri="{BB962C8B-B14F-4D97-AF65-F5344CB8AC3E}">
        <p14:creationId xmlns:p14="http://schemas.microsoft.com/office/powerpoint/2010/main" val="417600304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cSld name="1_Title and Content With Bullet">
    <p:spTree>
      <p:nvGrpSpPr>
        <p:cNvPr id="1" name=""/>
        <p:cNvGrpSpPr/>
        <p:nvPr/>
      </p:nvGrpSpPr>
      <p:grpSpPr>
        <a:xfrm>
          <a:off x="0" y="0"/>
          <a:ext cx="0" cy="0"/>
          <a:chOff x="0" y="0"/>
          <a:chExt cx="0" cy="0"/>
        </a:xfrm>
      </p:grpSpPr>
      <p:sp>
        <p:nvSpPr>
          <p:cNvPr id="2" name="Title 1"/>
          <p:cNvSpPr>
            <a:spLocks noGrp="1"/>
          </p:cNvSpPr>
          <p:nvPr>
            <p:ph type="title"/>
          </p:nvPr>
        </p:nvSpPr>
        <p:spPr>
          <a:xfrm>
            <a:off x="409379" y="81167"/>
            <a:ext cx="10969821" cy="1304544"/>
          </a:xfrm>
        </p:spPr>
        <p:txBody>
          <a:bodyPr bIns="0" anchor="ctr"/>
          <a:lstStyle>
            <a:lvl1pPr>
              <a:lnSpc>
                <a:spcPct val="100000"/>
              </a:lnSpc>
              <a:defRPr/>
            </a:lvl1pPr>
          </a:lstStyle>
          <a:p>
            <a:r>
              <a:rPr lang="en-US"/>
              <a:t>Click to edit Master title style</a:t>
            </a:r>
          </a:p>
        </p:txBody>
      </p:sp>
      <p:sp>
        <p:nvSpPr>
          <p:cNvPr id="3" name="Content Placeholder 2"/>
          <p:cNvSpPr>
            <a:spLocks noGrp="1"/>
          </p:cNvSpPr>
          <p:nvPr>
            <p:ph idx="1"/>
          </p:nvPr>
        </p:nvSpPr>
        <p:spPr/>
        <p:txBody>
          <a:bodyPr lIns="0"/>
          <a:lstStyle>
            <a:lvl1pPr marL="304792" indent="-304792">
              <a:lnSpc>
                <a:spcPct val="100000"/>
              </a:lnSpc>
              <a:spcBef>
                <a:spcPts val="800"/>
              </a:spcBef>
              <a:spcAft>
                <a:spcPts val="0"/>
              </a:spcAft>
              <a:buFont typeface="Arial" charset="0"/>
              <a:buChar char="•"/>
              <a:defRPr sz="3200"/>
            </a:lvl1pPr>
            <a:lvl2pPr marL="609585" indent="-304792">
              <a:lnSpc>
                <a:spcPct val="100000"/>
              </a:lnSpc>
              <a:spcBef>
                <a:spcPts val="800"/>
              </a:spcBef>
              <a:spcAft>
                <a:spcPts val="0"/>
              </a:spcAft>
              <a:buSzPct val="100000"/>
              <a:defRPr sz="2933"/>
            </a:lvl2pPr>
            <a:lvl3pPr marL="792460" indent="-182875">
              <a:lnSpc>
                <a:spcPct val="100000"/>
              </a:lnSpc>
              <a:spcBef>
                <a:spcPts val="800"/>
              </a:spcBef>
              <a:spcAft>
                <a:spcPts val="0"/>
              </a:spcAft>
              <a:buSzPct val="75000"/>
              <a:buFont typeface="Arial" charset="0"/>
              <a:buChar char="•"/>
              <a:defRPr sz="2667"/>
            </a:lvl3pPr>
            <a:lvl4pPr marL="1036294" indent="-182875">
              <a:lnSpc>
                <a:spcPct val="100000"/>
              </a:lnSpc>
              <a:spcBef>
                <a:spcPts val="800"/>
              </a:spcBef>
              <a:spcAft>
                <a:spcPts val="0"/>
              </a:spcAft>
              <a:buSzPct val="85000"/>
              <a:defRPr sz="2400"/>
            </a:lvl4pPr>
            <a:lvl5pPr marL="1194786">
              <a:spcBef>
                <a:spcPts val="0"/>
              </a:spcBef>
              <a:spcAft>
                <a:spcPts val="800"/>
              </a:spcAft>
              <a:buSzPct val="85000"/>
              <a:defRPr sz="1867"/>
            </a:lvl5pPr>
          </a:lstStyle>
          <a:p>
            <a:pPr lvl="0"/>
            <a:r>
              <a:rPr lang="en-US"/>
              <a:t>Edit Master text styles</a:t>
            </a:r>
          </a:p>
          <a:p>
            <a:pPr lvl="1"/>
            <a:r>
              <a:rPr lang="en-US"/>
              <a:t>Second level</a:t>
            </a:r>
          </a:p>
          <a:p>
            <a:pPr lvl="2"/>
            <a:r>
              <a:rPr lang="en-US"/>
              <a:t>Third level</a:t>
            </a:r>
          </a:p>
          <a:p>
            <a:pPr lvl="3"/>
            <a:r>
              <a:rPr lang="en-US"/>
              <a:t>Fourth level</a:t>
            </a:r>
          </a:p>
        </p:txBody>
      </p:sp>
      <p:pic>
        <p:nvPicPr>
          <p:cNvPr id="7" name="Picture 6">
            <a:extLst>
              <a:ext uri="{FF2B5EF4-FFF2-40B4-BE49-F238E27FC236}">
                <a16:creationId xmlns:a16="http://schemas.microsoft.com/office/drawing/2014/main" id="{D7998226-FCC2-7241-B8B4-0602BFEC74F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25525" y="-21203"/>
            <a:ext cx="2878667" cy="2438400"/>
          </a:xfrm>
          <a:prstGeom prst="rect">
            <a:avLst/>
          </a:prstGeom>
        </p:spPr>
      </p:pic>
      <p:sp>
        <p:nvSpPr>
          <p:cNvPr id="11" name="Slide Number Placeholder 8">
            <a:extLst>
              <a:ext uri="{FF2B5EF4-FFF2-40B4-BE49-F238E27FC236}">
                <a16:creationId xmlns:a16="http://schemas.microsoft.com/office/drawing/2014/main" id="{9ADC5744-F50A-8849-8B16-EA813A2E5D43}"/>
              </a:ext>
            </a:extLst>
          </p:cNvPr>
          <p:cNvSpPr>
            <a:spLocks noGrp="1"/>
          </p:cNvSpPr>
          <p:nvPr>
            <p:ph type="sldNum" sz="quarter" idx="4"/>
          </p:nvPr>
        </p:nvSpPr>
        <p:spPr>
          <a:xfrm>
            <a:off x="11430001" y="6527800"/>
            <a:ext cx="350668" cy="330200"/>
          </a:xfrm>
          <a:prstGeom prst="rect">
            <a:avLst/>
          </a:prstGeom>
        </p:spPr>
        <p:txBody>
          <a:bodyPr lIns="0" tIns="0" rIns="0" bIns="0" anchor="t" anchorCtr="0"/>
          <a:lstStyle>
            <a:lvl1pPr algn="r">
              <a:defRPr sz="1067" b="1">
                <a:solidFill>
                  <a:schemeClr val="bg2"/>
                </a:solidFill>
              </a:defRPr>
            </a:lvl1pPr>
          </a:lstStyle>
          <a:p>
            <a:fld id="{B17DE625-D816-2841-AB0E-A87D7BBF3DD9}" type="slidenum">
              <a:rPr lang="en-US" smtClean="0"/>
              <a:pPr/>
              <a:t>‹#›</a:t>
            </a:fld>
            <a:endParaRPr lang="en-US"/>
          </a:p>
        </p:txBody>
      </p:sp>
      <p:sp>
        <p:nvSpPr>
          <p:cNvPr id="12" name="Footer Placeholder 7">
            <a:extLst>
              <a:ext uri="{FF2B5EF4-FFF2-40B4-BE49-F238E27FC236}">
                <a16:creationId xmlns:a16="http://schemas.microsoft.com/office/drawing/2014/main" id="{F97F867E-B03E-9E46-AC7A-EF1EF5A168CE}"/>
              </a:ext>
            </a:extLst>
          </p:cNvPr>
          <p:cNvSpPr>
            <a:spLocks noGrp="1"/>
          </p:cNvSpPr>
          <p:nvPr>
            <p:ph type="ftr" sz="quarter" idx="3"/>
          </p:nvPr>
        </p:nvSpPr>
        <p:spPr>
          <a:xfrm>
            <a:off x="10163048" y="6527800"/>
            <a:ext cx="1210249" cy="330200"/>
          </a:xfrm>
          <a:prstGeom prst="rect">
            <a:avLst/>
          </a:prstGeom>
        </p:spPr>
        <p:txBody>
          <a:bodyPr wrap="none" lIns="0" tIns="0" rIns="0" bIns="0" anchor="t" anchorCtr="0">
            <a:noAutofit/>
          </a:bodyPr>
          <a:lstStyle>
            <a:lvl1pPr algn="r">
              <a:defRPr sz="1067" b="0">
                <a:solidFill>
                  <a:srgbClr val="004C6C"/>
                </a:solidFill>
              </a:defRPr>
            </a:lvl1pPr>
          </a:lstStyle>
          <a:p>
            <a:r>
              <a:rPr lang="en-US"/>
              <a:t>INTERNAL USE ONLY</a:t>
            </a:r>
          </a:p>
        </p:txBody>
      </p:sp>
    </p:spTree>
    <p:extLst>
      <p:ext uri="{BB962C8B-B14F-4D97-AF65-F5344CB8AC3E}">
        <p14:creationId xmlns:p14="http://schemas.microsoft.com/office/powerpoint/2010/main" val="10533548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9845F-AD5B-4032-A8BB-6968B2C9A4F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97D9AC-D4B4-4362-AF1E-5472E631B1E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6062580-C17C-4FCB-87F9-F40FE3F12C7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87F2001-8604-4FFE-AAE0-7685023DD308}"/>
              </a:ext>
            </a:extLst>
          </p:cNvPr>
          <p:cNvSpPr>
            <a:spLocks noGrp="1"/>
          </p:cNvSpPr>
          <p:nvPr>
            <p:ph type="dt" sz="half" idx="10"/>
          </p:nvPr>
        </p:nvSpPr>
        <p:spPr/>
        <p:txBody>
          <a:bodyPr/>
          <a:lstStyle/>
          <a:p>
            <a:fld id="{A76EFCB1-510F-43EB-8F1C-E3706F26B4ED}" type="datetimeFigureOut">
              <a:rPr lang="en-US" smtClean="0"/>
              <a:t>9/25/2025</a:t>
            </a:fld>
            <a:endParaRPr lang="en-US"/>
          </a:p>
        </p:txBody>
      </p:sp>
      <p:sp>
        <p:nvSpPr>
          <p:cNvPr id="6" name="Footer Placeholder 5">
            <a:extLst>
              <a:ext uri="{FF2B5EF4-FFF2-40B4-BE49-F238E27FC236}">
                <a16:creationId xmlns:a16="http://schemas.microsoft.com/office/drawing/2014/main" id="{C1BDC775-EF31-460C-B2E7-D5C0D21926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270C20-E650-4692-9AE3-F87EE8C780FB}"/>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346451991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bg2"/>
        </a:solidFill>
        <a:effectLst/>
      </p:bgPr>
    </p:bg>
    <p:spTree>
      <p:nvGrpSpPr>
        <p:cNvPr id="1" name=""/>
        <p:cNvGrpSpPr/>
        <p:nvPr/>
      </p:nvGrpSpPr>
      <p:grpSpPr>
        <a:xfrm>
          <a:off x="0" y="0"/>
          <a:ext cx="0" cy="0"/>
          <a:chOff x="0" y="0"/>
          <a:chExt cx="0" cy="0"/>
        </a:xfrm>
      </p:grpSpPr>
      <p:pic>
        <p:nvPicPr>
          <p:cNvPr id="14" name="Picture 13" descr="Logo&#10;&#10;Description automatically generated">
            <a:extLst>
              <a:ext uri="{FF2B5EF4-FFF2-40B4-BE49-F238E27FC236}">
                <a16:creationId xmlns:a16="http://schemas.microsoft.com/office/drawing/2014/main" id="{C21E0491-7B51-A029-C95D-C1C546FF14D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5448" y="6001001"/>
            <a:ext cx="2404533" cy="694267"/>
          </a:xfrm>
          <a:prstGeom prst="rect">
            <a:avLst/>
          </a:prstGeom>
        </p:spPr>
      </p:pic>
      <p:sp>
        <p:nvSpPr>
          <p:cNvPr id="15" name="Text Placeholder 2" descr="Click to edit master title style">
            <a:extLst>
              <a:ext uri="{FF2B5EF4-FFF2-40B4-BE49-F238E27FC236}">
                <a16:creationId xmlns:a16="http://schemas.microsoft.com/office/drawing/2014/main" id="{E80641F2-70BC-EF9F-B0E0-14742D5D2741}"/>
              </a:ext>
            </a:extLst>
          </p:cNvPr>
          <p:cNvSpPr>
            <a:spLocks noGrp="1"/>
          </p:cNvSpPr>
          <p:nvPr>
            <p:ph type="body" sz="quarter" idx="13"/>
          </p:nvPr>
        </p:nvSpPr>
        <p:spPr>
          <a:xfrm>
            <a:off x="302922" y="673463"/>
            <a:ext cx="5683012" cy="2409255"/>
          </a:xfrm>
        </p:spPr>
        <p:txBody>
          <a:bodyPr anchor="b"/>
          <a:lstStyle>
            <a:lvl1pPr marL="0" indent="0">
              <a:lnSpc>
                <a:spcPct val="90000"/>
              </a:lnSpc>
              <a:spcBef>
                <a:spcPts val="0"/>
              </a:spcBef>
              <a:buFontTx/>
              <a:buNone/>
              <a:tabLst/>
              <a:defRPr sz="4267" b="0" i="0" spc="-40" baseline="0">
                <a:solidFill>
                  <a:srgbClr val="003946"/>
                </a:solidFill>
                <a:latin typeface="Georgia" panose="02040502050405020303" pitchFamily="18" charset="0"/>
              </a:defRPr>
            </a:lvl1pPr>
            <a:lvl2pPr marL="243834" indent="0">
              <a:buFontTx/>
              <a:buNone/>
              <a:defRPr/>
            </a:lvl2pPr>
            <a:lvl3pPr marL="487668" indent="0">
              <a:buFontTx/>
              <a:buNone/>
              <a:defRPr/>
            </a:lvl3pPr>
            <a:lvl4pPr marL="731502" indent="0">
              <a:buFontTx/>
              <a:buNone/>
              <a:defRPr/>
            </a:lvl4pPr>
            <a:lvl5pPr marL="768077" indent="0">
              <a:buFontTx/>
              <a:buNone/>
              <a:defRPr/>
            </a:lvl5pPr>
          </a:lstStyle>
          <a:p>
            <a:pPr lvl="0"/>
            <a:r>
              <a:rPr lang="en-US"/>
              <a:t>Click to edit Master text styles</a:t>
            </a:r>
          </a:p>
        </p:txBody>
      </p:sp>
      <p:sp>
        <p:nvSpPr>
          <p:cNvPr id="16" name="Content Placeholder 4">
            <a:extLst>
              <a:ext uri="{FF2B5EF4-FFF2-40B4-BE49-F238E27FC236}">
                <a16:creationId xmlns:a16="http://schemas.microsoft.com/office/drawing/2014/main" id="{06CC6A51-A89D-A6D6-AAE3-443AD977619E}"/>
              </a:ext>
            </a:extLst>
          </p:cNvPr>
          <p:cNvSpPr>
            <a:spLocks noGrp="1"/>
          </p:cNvSpPr>
          <p:nvPr>
            <p:ph sz="quarter" idx="14" hasCustomPrompt="1"/>
          </p:nvPr>
        </p:nvSpPr>
        <p:spPr>
          <a:xfrm>
            <a:off x="302921" y="3458581"/>
            <a:ext cx="5608320" cy="747172"/>
          </a:xfrm>
        </p:spPr>
        <p:txBody>
          <a:bodyPr/>
          <a:lstStyle>
            <a:lvl1pPr marL="0" indent="0">
              <a:lnSpc>
                <a:spcPct val="100000"/>
              </a:lnSpc>
              <a:spcBef>
                <a:spcPts val="400"/>
              </a:spcBef>
              <a:buFontTx/>
              <a:buNone/>
              <a:defRPr sz="2400" b="0" i="0">
                <a:solidFill>
                  <a:schemeClr val="tx2"/>
                </a:solidFill>
                <a:latin typeface="Georgia" panose="02040502050405020303" pitchFamily="18" charset="0"/>
              </a:defRPr>
            </a:lvl1pPr>
            <a:lvl2pPr marL="243834" indent="0">
              <a:buFontTx/>
              <a:buNone/>
              <a:defRPr/>
            </a:lvl2pPr>
            <a:lvl3pPr marL="487668" indent="0">
              <a:buFontTx/>
              <a:buNone/>
              <a:defRPr/>
            </a:lvl3pPr>
            <a:lvl4pPr marL="731502" indent="0">
              <a:buFontTx/>
              <a:buNone/>
              <a:defRPr/>
            </a:lvl4pPr>
            <a:lvl5pPr marL="768077" indent="0">
              <a:buFontTx/>
              <a:buNone/>
              <a:defRPr/>
            </a:lvl5pPr>
          </a:lstStyle>
          <a:p>
            <a:pPr lvl="0"/>
            <a:r>
              <a:rPr lang="en-US"/>
              <a:t>Click to insert subtitle</a:t>
            </a:r>
          </a:p>
        </p:txBody>
      </p:sp>
      <p:sp>
        <p:nvSpPr>
          <p:cNvPr id="18" name="Picture Placeholder 42">
            <a:extLst>
              <a:ext uri="{FF2B5EF4-FFF2-40B4-BE49-F238E27FC236}">
                <a16:creationId xmlns:a16="http://schemas.microsoft.com/office/drawing/2014/main" id="{56CD784C-63C1-90CD-9634-F3E99156D580}"/>
              </a:ext>
            </a:extLst>
          </p:cNvPr>
          <p:cNvSpPr>
            <a:spLocks noGrp="1"/>
          </p:cNvSpPr>
          <p:nvPr>
            <p:ph type="pic" sz="quarter" idx="16" hasCustomPrompt="1"/>
          </p:nvPr>
        </p:nvSpPr>
        <p:spPr>
          <a:xfrm>
            <a:off x="6170110" y="292608"/>
            <a:ext cx="5734023" cy="6254496"/>
          </a:xfrm>
          <a:solidFill>
            <a:schemeClr val="bg1"/>
          </a:solidFill>
        </p:spPr>
        <p:txBody>
          <a:bodyPr anchor="ctr" anchorCtr="0">
            <a:normAutofit/>
          </a:bodyPr>
          <a:lstStyle>
            <a:lvl1pPr marL="0" indent="0" algn="ctr">
              <a:buNone/>
              <a:defRPr sz="1600" b="0" i="0">
                <a:latin typeface="Arial" panose="020B0604020202020204" pitchFamily="34" charset="0"/>
              </a:defRPr>
            </a:lvl1pPr>
          </a:lstStyle>
          <a:p>
            <a:r>
              <a:rPr lang="en-US"/>
              <a:t>CLICK TO INSERT PICTURE</a:t>
            </a:r>
          </a:p>
        </p:txBody>
      </p:sp>
      <p:sp>
        <p:nvSpPr>
          <p:cNvPr id="20" name="Text Placeholder 9">
            <a:extLst>
              <a:ext uri="{FF2B5EF4-FFF2-40B4-BE49-F238E27FC236}">
                <a16:creationId xmlns:a16="http://schemas.microsoft.com/office/drawing/2014/main" id="{2EB12138-661A-DEF0-69DD-E9451C14595B}"/>
              </a:ext>
            </a:extLst>
          </p:cNvPr>
          <p:cNvSpPr>
            <a:spLocks noGrp="1"/>
          </p:cNvSpPr>
          <p:nvPr>
            <p:ph type="body" sz="quarter" idx="35" hasCustomPrompt="1"/>
          </p:nvPr>
        </p:nvSpPr>
        <p:spPr>
          <a:xfrm>
            <a:off x="302921" y="4389120"/>
            <a:ext cx="5608320" cy="176525"/>
          </a:xfrm>
          <a:prstGeom prst="rect">
            <a:avLst/>
          </a:prstGeom>
        </p:spPr>
        <p:txBody>
          <a:bodyPr anchor="b" anchorCtr="0">
            <a:noAutofit/>
          </a:bodyPr>
          <a:lstStyle>
            <a:lvl1pPr marL="0" indent="0">
              <a:buNone/>
              <a:defRPr sz="1333" b="0" i="0">
                <a:solidFill>
                  <a:schemeClr val="tx2"/>
                </a:solidFill>
                <a:latin typeface="+mn-lt"/>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a:t>Presenters goes here.</a:t>
            </a:r>
          </a:p>
        </p:txBody>
      </p:sp>
      <p:sp>
        <p:nvSpPr>
          <p:cNvPr id="21" name="Text Placeholder 32">
            <a:extLst>
              <a:ext uri="{FF2B5EF4-FFF2-40B4-BE49-F238E27FC236}">
                <a16:creationId xmlns:a16="http://schemas.microsoft.com/office/drawing/2014/main" id="{19D03DCA-9A2A-3E99-E36B-DF921AB3E6D7}"/>
              </a:ext>
            </a:extLst>
          </p:cNvPr>
          <p:cNvSpPr>
            <a:spLocks noGrp="1"/>
          </p:cNvSpPr>
          <p:nvPr>
            <p:ph type="body" sz="quarter" idx="39" hasCustomPrompt="1"/>
          </p:nvPr>
        </p:nvSpPr>
        <p:spPr>
          <a:xfrm>
            <a:off x="302920" y="4754881"/>
            <a:ext cx="5608320" cy="910761"/>
          </a:xfrm>
          <a:prstGeom prst="rect">
            <a:avLst/>
          </a:prstGeom>
        </p:spPr>
        <p:txBody>
          <a:bodyPr numCol="2" spcCol="216000">
            <a:noAutofit/>
          </a:bodyPr>
          <a:lstStyle>
            <a:lvl1pPr marL="0" indent="0" hangingPunct="0">
              <a:lnSpc>
                <a:spcPct val="100000"/>
              </a:lnSpc>
              <a:buNone/>
              <a:defRPr sz="1333" b="0" i="0">
                <a:latin typeface="+mn-lt"/>
              </a:defRPr>
            </a:lvl1pPr>
            <a:lvl2pPr marL="457189" indent="0">
              <a:lnSpc>
                <a:spcPct val="114000"/>
              </a:lnSpc>
              <a:buNone/>
              <a:defRPr sz="1067"/>
            </a:lvl2pPr>
            <a:lvl3pPr marL="914377" indent="0">
              <a:lnSpc>
                <a:spcPct val="114000"/>
              </a:lnSpc>
              <a:buNone/>
              <a:defRPr sz="1067"/>
            </a:lvl3pPr>
            <a:lvl4pPr marL="1371566" indent="0">
              <a:lnSpc>
                <a:spcPct val="114000"/>
              </a:lnSpc>
              <a:buNone/>
              <a:defRPr sz="1067"/>
            </a:lvl4pPr>
            <a:lvl5pPr marL="1828754" indent="0">
              <a:lnSpc>
                <a:spcPct val="114000"/>
              </a:lnSpc>
              <a:buNone/>
              <a:defRPr sz="1067"/>
            </a:lvl5pPr>
          </a:lstStyle>
          <a:p>
            <a:pPr lvl="0"/>
            <a:r>
              <a:rPr lang="en-US"/>
              <a:t>First Last—Job Title</a:t>
            </a:r>
          </a:p>
          <a:p>
            <a:pPr marL="0" marR="0" lvl="0" indent="0" algn="l" defTabSz="914377" rtl="0" eaLnBrk="1" fontAlgn="auto" latinLnBrk="0" hangingPunct="1">
              <a:lnSpc>
                <a:spcPct val="114000"/>
              </a:lnSpc>
              <a:spcBef>
                <a:spcPts val="1000"/>
              </a:spcBef>
              <a:spcAft>
                <a:spcPts val="0"/>
              </a:spcAft>
              <a:buClrTx/>
              <a:buSzTx/>
              <a:buFont typeface="Arial" panose="020B0604020202020204" pitchFamily="34" charset="0"/>
              <a:buNone/>
              <a:tabLst/>
              <a:defRPr/>
            </a:pPr>
            <a:r>
              <a:rPr lang="en-US"/>
              <a:t>First Last—Job Title</a:t>
            </a:r>
          </a:p>
          <a:p>
            <a:pPr marL="0" marR="0" lvl="0" indent="0" algn="l" defTabSz="914377" rtl="0" eaLnBrk="1" fontAlgn="auto" latinLnBrk="0" hangingPunct="1">
              <a:lnSpc>
                <a:spcPct val="114000"/>
              </a:lnSpc>
              <a:spcBef>
                <a:spcPts val="1000"/>
              </a:spcBef>
              <a:spcAft>
                <a:spcPts val="0"/>
              </a:spcAft>
              <a:buClrTx/>
              <a:buSzTx/>
              <a:buFont typeface="Arial" panose="020B0604020202020204" pitchFamily="34" charset="0"/>
              <a:buNone/>
              <a:tabLst/>
              <a:defRPr/>
            </a:pPr>
            <a:r>
              <a:rPr lang="en-US"/>
              <a:t>First Last—Job Title</a:t>
            </a:r>
          </a:p>
          <a:p>
            <a:pPr lvl="0"/>
            <a:r>
              <a:rPr lang="en-US"/>
              <a:t>First Last—Job Title</a:t>
            </a:r>
          </a:p>
          <a:p>
            <a:pPr marL="0" marR="0" lvl="0" indent="0" algn="l" defTabSz="914377" rtl="0" eaLnBrk="1" fontAlgn="auto" latinLnBrk="0" hangingPunct="1">
              <a:lnSpc>
                <a:spcPct val="114000"/>
              </a:lnSpc>
              <a:spcBef>
                <a:spcPts val="1000"/>
              </a:spcBef>
              <a:spcAft>
                <a:spcPts val="0"/>
              </a:spcAft>
              <a:buClrTx/>
              <a:buSzTx/>
              <a:buFont typeface="Arial" panose="020B0604020202020204" pitchFamily="34" charset="0"/>
              <a:buNone/>
              <a:tabLst/>
              <a:defRPr/>
            </a:pPr>
            <a:r>
              <a:rPr lang="en-US"/>
              <a:t>First Last—Job Title</a:t>
            </a:r>
          </a:p>
          <a:p>
            <a:pPr marL="0" marR="0" lvl="0" indent="0" algn="l" defTabSz="914377" rtl="0" eaLnBrk="1" fontAlgn="auto" latinLnBrk="0" hangingPunct="1">
              <a:lnSpc>
                <a:spcPct val="114000"/>
              </a:lnSpc>
              <a:spcBef>
                <a:spcPts val="1000"/>
              </a:spcBef>
              <a:spcAft>
                <a:spcPts val="0"/>
              </a:spcAft>
              <a:buClrTx/>
              <a:buSzTx/>
              <a:buFont typeface="Arial" panose="020B0604020202020204" pitchFamily="34" charset="0"/>
              <a:buNone/>
              <a:tabLst/>
              <a:defRPr/>
            </a:pPr>
            <a:r>
              <a:rPr lang="en-US"/>
              <a:t>First Last—Job Title</a:t>
            </a:r>
          </a:p>
        </p:txBody>
      </p:sp>
      <p:pic>
        <p:nvPicPr>
          <p:cNvPr id="3" name="Picture 2">
            <a:extLst>
              <a:ext uri="{FF2B5EF4-FFF2-40B4-BE49-F238E27FC236}">
                <a16:creationId xmlns:a16="http://schemas.microsoft.com/office/drawing/2014/main" id="{FA946D76-B02C-09AE-37DC-76A45FF4350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34607" y="273051"/>
            <a:ext cx="3318933" cy="186267"/>
          </a:xfrm>
          <a:prstGeom prst="rect">
            <a:avLst/>
          </a:prstGeom>
        </p:spPr>
      </p:pic>
    </p:spTree>
    <p:extLst>
      <p:ext uri="{BB962C8B-B14F-4D97-AF65-F5344CB8AC3E}">
        <p14:creationId xmlns:p14="http://schemas.microsoft.com/office/powerpoint/2010/main" val="192716298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1_Optional Title Slide">
    <p:bg>
      <p:bgPr>
        <a:solidFill>
          <a:schemeClr val="bg1"/>
        </a:solidFill>
        <a:effectLst/>
      </p:bgPr>
    </p:bg>
    <p:spTree>
      <p:nvGrpSpPr>
        <p:cNvPr id="1" name=""/>
        <p:cNvGrpSpPr/>
        <p:nvPr/>
      </p:nvGrpSpPr>
      <p:grpSpPr>
        <a:xfrm>
          <a:off x="0" y="0"/>
          <a:ext cx="0" cy="0"/>
          <a:chOff x="0" y="0"/>
          <a:chExt cx="0" cy="0"/>
        </a:xfrm>
      </p:grpSpPr>
      <p:sp>
        <p:nvSpPr>
          <p:cNvPr id="43" name="Picture Placeholder 42">
            <a:extLst>
              <a:ext uri="{FF2B5EF4-FFF2-40B4-BE49-F238E27FC236}">
                <a16:creationId xmlns:a16="http://schemas.microsoft.com/office/drawing/2014/main" id="{8EA885D4-90FB-BF40-DC43-B7F714E4A8CE}"/>
              </a:ext>
            </a:extLst>
          </p:cNvPr>
          <p:cNvSpPr>
            <a:spLocks noGrp="1"/>
          </p:cNvSpPr>
          <p:nvPr>
            <p:ph type="pic" sz="quarter" idx="14" hasCustomPrompt="1"/>
          </p:nvPr>
        </p:nvSpPr>
        <p:spPr>
          <a:xfrm>
            <a:off x="6170110" y="292608"/>
            <a:ext cx="5734023" cy="6254496"/>
          </a:xfrm>
          <a:prstGeom prst="rect">
            <a:avLst/>
          </a:prstGeom>
          <a:solidFill>
            <a:schemeClr val="bg1"/>
          </a:solidFill>
        </p:spPr>
        <p:txBody>
          <a:bodyPr anchor="ctr" anchorCtr="0">
            <a:normAutofit/>
          </a:bodyPr>
          <a:lstStyle>
            <a:lvl1pPr marL="0" indent="0" algn="ctr">
              <a:buNone/>
              <a:defRPr sz="1600" b="0" i="0">
                <a:latin typeface="Arial" panose="020B0604020202020204" pitchFamily="34" charset="0"/>
              </a:defRPr>
            </a:lvl1pPr>
          </a:lstStyle>
          <a:p>
            <a:r>
              <a:rPr lang="en-US"/>
              <a:t>CLICK TO INSERT PICTURE</a:t>
            </a:r>
          </a:p>
        </p:txBody>
      </p:sp>
      <p:pic>
        <p:nvPicPr>
          <p:cNvPr id="14" name="Picture 13" descr="Logo&#10;&#10;Description automatically generated">
            <a:extLst>
              <a:ext uri="{FF2B5EF4-FFF2-40B4-BE49-F238E27FC236}">
                <a16:creationId xmlns:a16="http://schemas.microsoft.com/office/drawing/2014/main" id="{E797885C-C03D-07A5-817E-4395BBBF2A1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5448" y="6001001"/>
            <a:ext cx="2404533" cy="694267"/>
          </a:xfrm>
          <a:prstGeom prst="rect">
            <a:avLst/>
          </a:prstGeom>
        </p:spPr>
      </p:pic>
      <p:sp>
        <p:nvSpPr>
          <p:cNvPr id="15" name="Text Placeholder 2" descr="Click to edit master title style">
            <a:extLst>
              <a:ext uri="{FF2B5EF4-FFF2-40B4-BE49-F238E27FC236}">
                <a16:creationId xmlns:a16="http://schemas.microsoft.com/office/drawing/2014/main" id="{7FE6EE3C-723E-D39E-FCAA-1FB93504A862}"/>
              </a:ext>
            </a:extLst>
          </p:cNvPr>
          <p:cNvSpPr>
            <a:spLocks noGrp="1"/>
          </p:cNvSpPr>
          <p:nvPr>
            <p:ph type="body" sz="quarter" idx="13"/>
          </p:nvPr>
        </p:nvSpPr>
        <p:spPr>
          <a:xfrm>
            <a:off x="302922" y="673463"/>
            <a:ext cx="5683012" cy="2409255"/>
          </a:xfrm>
        </p:spPr>
        <p:txBody>
          <a:bodyPr anchor="b"/>
          <a:lstStyle>
            <a:lvl1pPr marL="0" indent="0">
              <a:lnSpc>
                <a:spcPct val="90000"/>
              </a:lnSpc>
              <a:spcBef>
                <a:spcPts val="0"/>
              </a:spcBef>
              <a:buFontTx/>
              <a:buNone/>
              <a:tabLst/>
              <a:defRPr sz="4267" b="0" i="0" spc="-40" baseline="0">
                <a:solidFill>
                  <a:schemeClr val="tx2"/>
                </a:solidFill>
                <a:latin typeface="Georgia" panose="02040502050405020303" pitchFamily="18" charset="0"/>
              </a:defRPr>
            </a:lvl1pPr>
            <a:lvl2pPr marL="243834" indent="0">
              <a:buFontTx/>
              <a:buNone/>
              <a:defRPr/>
            </a:lvl2pPr>
            <a:lvl3pPr marL="487668" indent="0">
              <a:buFontTx/>
              <a:buNone/>
              <a:defRPr/>
            </a:lvl3pPr>
            <a:lvl4pPr marL="731502" indent="0">
              <a:buFontTx/>
              <a:buNone/>
              <a:defRPr/>
            </a:lvl4pPr>
            <a:lvl5pPr marL="768077" indent="0">
              <a:buFontTx/>
              <a:buNone/>
              <a:defRPr/>
            </a:lvl5pPr>
          </a:lstStyle>
          <a:p>
            <a:pPr lvl="0"/>
            <a:r>
              <a:rPr lang="en-US"/>
              <a:t>Click to edit Master text styles</a:t>
            </a:r>
          </a:p>
        </p:txBody>
      </p:sp>
      <p:sp>
        <p:nvSpPr>
          <p:cNvPr id="16" name="Content Placeholder 4">
            <a:extLst>
              <a:ext uri="{FF2B5EF4-FFF2-40B4-BE49-F238E27FC236}">
                <a16:creationId xmlns:a16="http://schemas.microsoft.com/office/drawing/2014/main" id="{9AB7FF52-C72D-CB3B-17F9-E2A3DBA01F0B}"/>
              </a:ext>
            </a:extLst>
          </p:cNvPr>
          <p:cNvSpPr>
            <a:spLocks noGrp="1"/>
          </p:cNvSpPr>
          <p:nvPr>
            <p:ph sz="quarter" idx="15" hasCustomPrompt="1"/>
          </p:nvPr>
        </p:nvSpPr>
        <p:spPr>
          <a:xfrm>
            <a:off x="302921" y="3458581"/>
            <a:ext cx="5608320" cy="747172"/>
          </a:xfrm>
        </p:spPr>
        <p:txBody>
          <a:bodyPr/>
          <a:lstStyle>
            <a:lvl1pPr marL="0" indent="0">
              <a:lnSpc>
                <a:spcPct val="100000"/>
              </a:lnSpc>
              <a:spcBef>
                <a:spcPts val="400"/>
              </a:spcBef>
              <a:buFontTx/>
              <a:buNone/>
              <a:defRPr sz="2400" b="0" i="0">
                <a:solidFill>
                  <a:schemeClr val="tx2"/>
                </a:solidFill>
                <a:latin typeface="Georgia" panose="02040502050405020303" pitchFamily="18" charset="0"/>
              </a:defRPr>
            </a:lvl1pPr>
            <a:lvl2pPr marL="243834" indent="0">
              <a:buFontTx/>
              <a:buNone/>
              <a:defRPr/>
            </a:lvl2pPr>
            <a:lvl3pPr marL="487668" indent="0">
              <a:buFontTx/>
              <a:buNone/>
              <a:defRPr/>
            </a:lvl3pPr>
            <a:lvl4pPr marL="731502" indent="0">
              <a:buFontTx/>
              <a:buNone/>
              <a:defRPr/>
            </a:lvl4pPr>
            <a:lvl5pPr marL="768077" indent="0">
              <a:buFontTx/>
              <a:buNone/>
              <a:defRPr/>
            </a:lvl5pPr>
          </a:lstStyle>
          <a:p>
            <a:pPr lvl="0"/>
            <a:r>
              <a:rPr lang="en-US"/>
              <a:t>Click to insert subtitle</a:t>
            </a:r>
          </a:p>
        </p:txBody>
      </p:sp>
      <p:sp>
        <p:nvSpPr>
          <p:cNvPr id="18" name="Text Placeholder 9">
            <a:extLst>
              <a:ext uri="{FF2B5EF4-FFF2-40B4-BE49-F238E27FC236}">
                <a16:creationId xmlns:a16="http://schemas.microsoft.com/office/drawing/2014/main" id="{6254FC54-83C9-90F8-81E8-D7AA2A746F90}"/>
              </a:ext>
            </a:extLst>
          </p:cNvPr>
          <p:cNvSpPr>
            <a:spLocks noGrp="1"/>
          </p:cNvSpPr>
          <p:nvPr>
            <p:ph type="body" sz="quarter" idx="35" hasCustomPrompt="1"/>
          </p:nvPr>
        </p:nvSpPr>
        <p:spPr>
          <a:xfrm>
            <a:off x="302921" y="4389120"/>
            <a:ext cx="5608320" cy="176525"/>
          </a:xfrm>
          <a:prstGeom prst="rect">
            <a:avLst/>
          </a:prstGeom>
        </p:spPr>
        <p:txBody>
          <a:bodyPr anchor="b" anchorCtr="0">
            <a:noAutofit/>
          </a:bodyPr>
          <a:lstStyle>
            <a:lvl1pPr marL="0" indent="0">
              <a:buNone/>
              <a:defRPr sz="1333" b="0" i="0">
                <a:solidFill>
                  <a:schemeClr val="tx2"/>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a:t>Presenters goes here.</a:t>
            </a:r>
          </a:p>
        </p:txBody>
      </p:sp>
      <p:sp>
        <p:nvSpPr>
          <p:cNvPr id="19" name="Text Placeholder 32">
            <a:extLst>
              <a:ext uri="{FF2B5EF4-FFF2-40B4-BE49-F238E27FC236}">
                <a16:creationId xmlns:a16="http://schemas.microsoft.com/office/drawing/2014/main" id="{41A84A9B-255C-FD53-DFCA-309B996AA872}"/>
              </a:ext>
            </a:extLst>
          </p:cNvPr>
          <p:cNvSpPr>
            <a:spLocks noGrp="1"/>
          </p:cNvSpPr>
          <p:nvPr>
            <p:ph type="body" sz="quarter" idx="39" hasCustomPrompt="1"/>
          </p:nvPr>
        </p:nvSpPr>
        <p:spPr>
          <a:xfrm>
            <a:off x="302921" y="4754881"/>
            <a:ext cx="5608320" cy="910761"/>
          </a:xfrm>
          <a:prstGeom prst="rect">
            <a:avLst/>
          </a:prstGeom>
        </p:spPr>
        <p:txBody>
          <a:bodyPr numCol="2" spcCol="216000">
            <a:noAutofit/>
          </a:bodyPr>
          <a:lstStyle>
            <a:lvl1pPr marL="0" indent="0">
              <a:lnSpc>
                <a:spcPct val="100000"/>
              </a:lnSpc>
              <a:buNone/>
              <a:defRPr sz="1333" b="0" i="0">
                <a:latin typeface="Arial" panose="020B0604020202020204" pitchFamily="34" charset="0"/>
              </a:defRPr>
            </a:lvl1pPr>
            <a:lvl2pPr marL="457189" indent="0">
              <a:lnSpc>
                <a:spcPct val="114000"/>
              </a:lnSpc>
              <a:buNone/>
              <a:defRPr sz="1067"/>
            </a:lvl2pPr>
            <a:lvl3pPr marL="914377" indent="0">
              <a:lnSpc>
                <a:spcPct val="114000"/>
              </a:lnSpc>
              <a:buNone/>
              <a:defRPr sz="1067"/>
            </a:lvl3pPr>
            <a:lvl4pPr marL="1371566" indent="0">
              <a:lnSpc>
                <a:spcPct val="114000"/>
              </a:lnSpc>
              <a:buNone/>
              <a:defRPr sz="1067"/>
            </a:lvl4pPr>
            <a:lvl5pPr marL="1828754" indent="0">
              <a:lnSpc>
                <a:spcPct val="114000"/>
              </a:lnSpc>
              <a:buNone/>
              <a:defRPr sz="1067"/>
            </a:lvl5pPr>
          </a:lstStyle>
          <a:p>
            <a:pPr lvl="0"/>
            <a:r>
              <a:rPr lang="en-US"/>
              <a:t>First Last—Job Title</a:t>
            </a:r>
          </a:p>
          <a:p>
            <a:pPr marL="0" marR="0" lvl="0" indent="0" algn="l" defTabSz="914377" rtl="0" eaLnBrk="1" fontAlgn="auto" latinLnBrk="0" hangingPunct="1">
              <a:lnSpc>
                <a:spcPct val="114000"/>
              </a:lnSpc>
              <a:spcBef>
                <a:spcPts val="1000"/>
              </a:spcBef>
              <a:spcAft>
                <a:spcPts val="0"/>
              </a:spcAft>
              <a:buClrTx/>
              <a:buSzTx/>
              <a:buFont typeface="Arial" panose="020B0604020202020204" pitchFamily="34" charset="0"/>
              <a:buNone/>
              <a:tabLst/>
              <a:defRPr/>
            </a:pPr>
            <a:r>
              <a:rPr lang="en-US"/>
              <a:t>First Last—Job Title</a:t>
            </a:r>
          </a:p>
          <a:p>
            <a:pPr marL="0" marR="0" lvl="0" indent="0" algn="l" defTabSz="914377" rtl="0" eaLnBrk="1" fontAlgn="auto" latinLnBrk="0" hangingPunct="1">
              <a:lnSpc>
                <a:spcPct val="114000"/>
              </a:lnSpc>
              <a:spcBef>
                <a:spcPts val="1000"/>
              </a:spcBef>
              <a:spcAft>
                <a:spcPts val="0"/>
              </a:spcAft>
              <a:buClrTx/>
              <a:buSzTx/>
              <a:buFont typeface="Arial" panose="020B0604020202020204" pitchFamily="34" charset="0"/>
              <a:buNone/>
              <a:tabLst/>
              <a:defRPr/>
            </a:pPr>
            <a:r>
              <a:rPr lang="en-US"/>
              <a:t>First Last—Job Title</a:t>
            </a:r>
          </a:p>
          <a:p>
            <a:pPr lvl="0"/>
            <a:r>
              <a:rPr lang="en-US"/>
              <a:t>First Last—Job Title</a:t>
            </a:r>
          </a:p>
          <a:p>
            <a:pPr marL="0" marR="0" lvl="0" indent="0" algn="l" defTabSz="914377" rtl="0" eaLnBrk="1" fontAlgn="auto" latinLnBrk="0" hangingPunct="1">
              <a:lnSpc>
                <a:spcPct val="114000"/>
              </a:lnSpc>
              <a:spcBef>
                <a:spcPts val="1000"/>
              </a:spcBef>
              <a:spcAft>
                <a:spcPts val="0"/>
              </a:spcAft>
              <a:buClrTx/>
              <a:buSzTx/>
              <a:buFont typeface="Arial" panose="020B0604020202020204" pitchFamily="34" charset="0"/>
              <a:buNone/>
              <a:tabLst/>
              <a:defRPr/>
            </a:pPr>
            <a:r>
              <a:rPr lang="en-US"/>
              <a:t>First Last—Job Title</a:t>
            </a:r>
          </a:p>
          <a:p>
            <a:pPr marL="0" marR="0" lvl="0" indent="0" algn="l" defTabSz="914377" rtl="0" eaLnBrk="1" fontAlgn="auto" latinLnBrk="0" hangingPunct="1">
              <a:lnSpc>
                <a:spcPct val="114000"/>
              </a:lnSpc>
              <a:spcBef>
                <a:spcPts val="1000"/>
              </a:spcBef>
              <a:spcAft>
                <a:spcPts val="0"/>
              </a:spcAft>
              <a:buClrTx/>
              <a:buSzTx/>
              <a:buFont typeface="Arial" panose="020B0604020202020204" pitchFamily="34" charset="0"/>
              <a:buNone/>
              <a:tabLst/>
              <a:defRPr/>
            </a:pPr>
            <a:r>
              <a:rPr lang="en-US"/>
              <a:t>First Last—Job Title</a:t>
            </a:r>
          </a:p>
        </p:txBody>
      </p:sp>
      <p:pic>
        <p:nvPicPr>
          <p:cNvPr id="2" name="Picture 1">
            <a:extLst>
              <a:ext uri="{FF2B5EF4-FFF2-40B4-BE49-F238E27FC236}">
                <a16:creationId xmlns:a16="http://schemas.microsoft.com/office/drawing/2014/main" id="{58702700-6E0B-20B6-3A1F-B84F14DB4E67}"/>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34607" y="273051"/>
            <a:ext cx="3318933" cy="186267"/>
          </a:xfrm>
          <a:prstGeom prst="rect">
            <a:avLst/>
          </a:prstGeom>
        </p:spPr>
      </p:pic>
    </p:spTree>
    <p:extLst>
      <p:ext uri="{BB962C8B-B14F-4D97-AF65-F5344CB8AC3E}">
        <p14:creationId xmlns:p14="http://schemas.microsoft.com/office/powerpoint/2010/main" val="52852713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1_Table of Contents">
    <p:bg>
      <p:bgPr>
        <a:solidFill>
          <a:schemeClr val="accent2"/>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4726DB1-B7E6-1774-F331-3A22F3BF643F}"/>
              </a:ext>
            </a:extLst>
          </p:cNvPr>
          <p:cNvSpPr>
            <a:spLocks noGrp="1"/>
          </p:cNvSpPr>
          <p:nvPr>
            <p:ph type="ctrTitle" hasCustomPrompt="1"/>
          </p:nvPr>
        </p:nvSpPr>
        <p:spPr>
          <a:xfrm>
            <a:off x="274615" y="1601950"/>
            <a:ext cx="2559717" cy="1297660"/>
          </a:xfrm>
          <a:prstGeom prst="rect">
            <a:avLst/>
          </a:prstGeom>
        </p:spPr>
        <p:txBody>
          <a:bodyPr tIns="0" anchor="t" anchorCtr="0">
            <a:noAutofit/>
          </a:bodyPr>
          <a:lstStyle>
            <a:lvl1pPr algn="l">
              <a:defRPr sz="3733">
                <a:solidFill>
                  <a:srgbClr val="003946"/>
                </a:solidFill>
              </a:defRPr>
            </a:lvl1pPr>
          </a:lstStyle>
          <a:p>
            <a:r>
              <a:rPr lang="en-US"/>
              <a:t>Table of</a:t>
            </a:r>
            <a:br>
              <a:rPr lang="en-US"/>
            </a:br>
            <a:r>
              <a:rPr lang="en-US"/>
              <a:t>contents.</a:t>
            </a:r>
          </a:p>
        </p:txBody>
      </p:sp>
      <p:sp>
        <p:nvSpPr>
          <p:cNvPr id="11" name="Text Placeholder 10">
            <a:extLst>
              <a:ext uri="{FF2B5EF4-FFF2-40B4-BE49-F238E27FC236}">
                <a16:creationId xmlns:a16="http://schemas.microsoft.com/office/drawing/2014/main" id="{0A3387E6-AEDC-1EEF-F5B5-55F1233CAAFD}"/>
              </a:ext>
            </a:extLst>
          </p:cNvPr>
          <p:cNvSpPr>
            <a:spLocks noGrp="1"/>
          </p:cNvSpPr>
          <p:nvPr>
            <p:ph type="body" sz="quarter" idx="13" hasCustomPrompt="1"/>
          </p:nvPr>
        </p:nvSpPr>
        <p:spPr>
          <a:xfrm>
            <a:off x="3215217" y="1555088"/>
            <a:ext cx="863600" cy="484435"/>
          </a:xfrm>
          <a:prstGeom prst="rect">
            <a:avLst/>
          </a:prstGeom>
        </p:spPr>
        <p:txBody>
          <a:bodyPr>
            <a:noAutofit/>
          </a:bodyPr>
          <a:lstStyle>
            <a:lvl1pPr marL="0" indent="0">
              <a:buNone/>
              <a:defRPr sz="3733" b="0" i="0">
                <a:solidFill>
                  <a:srgbClr val="003946"/>
                </a:solidFill>
                <a:latin typeface="Georgia" panose="02040502050405020303" pitchFamily="18"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01.</a:t>
            </a:r>
          </a:p>
        </p:txBody>
      </p:sp>
      <p:sp>
        <p:nvSpPr>
          <p:cNvPr id="12" name="Text Placeholder 10">
            <a:extLst>
              <a:ext uri="{FF2B5EF4-FFF2-40B4-BE49-F238E27FC236}">
                <a16:creationId xmlns:a16="http://schemas.microsoft.com/office/drawing/2014/main" id="{7A4626EC-51F0-97F1-2D9E-32E394B5A7C1}"/>
              </a:ext>
            </a:extLst>
          </p:cNvPr>
          <p:cNvSpPr>
            <a:spLocks noGrp="1"/>
          </p:cNvSpPr>
          <p:nvPr>
            <p:ph type="body" sz="quarter" idx="14" hasCustomPrompt="1"/>
          </p:nvPr>
        </p:nvSpPr>
        <p:spPr>
          <a:xfrm>
            <a:off x="6154659" y="1555088"/>
            <a:ext cx="863600" cy="484435"/>
          </a:xfrm>
          <a:prstGeom prst="rect">
            <a:avLst/>
          </a:prstGeom>
        </p:spPr>
        <p:txBody>
          <a:bodyPr>
            <a:noAutofit/>
          </a:bodyPr>
          <a:lstStyle>
            <a:lvl1pPr marL="0" indent="0">
              <a:buNone/>
              <a:defRPr sz="3733" b="0" i="0">
                <a:solidFill>
                  <a:srgbClr val="003946"/>
                </a:solidFill>
                <a:latin typeface="Georgia" panose="02040502050405020303" pitchFamily="18"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02.</a:t>
            </a:r>
          </a:p>
        </p:txBody>
      </p:sp>
      <p:sp>
        <p:nvSpPr>
          <p:cNvPr id="13" name="Text Placeholder 10">
            <a:extLst>
              <a:ext uri="{FF2B5EF4-FFF2-40B4-BE49-F238E27FC236}">
                <a16:creationId xmlns:a16="http://schemas.microsoft.com/office/drawing/2014/main" id="{8CB200F9-6303-78EB-9E3A-11D192A3D6FB}"/>
              </a:ext>
            </a:extLst>
          </p:cNvPr>
          <p:cNvSpPr>
            <a:spLocks noGrp="1"/>
          </p:cNvSpPr>
          <p:nvPr>
            <p:ph type="body" sz="quarter" idx="15" hasCustomPrompt="1"/>
          </p:nvPr>
        </p:nvSpPr>
        <p:spPr>
          <a:xfrm>
            <a:off x="9127503" y="1555088"/>
            <a:ext cx="863600" cy="484435"/>
          </a:xfrm>
          <a:prstGeom prst="rect">
            <a:avLst/>
          </a:prstGeom>
        </p:spPr>
        <p:txBody>
          <a:bodyPr>
            <a:noAutofit/>
          </a:bodyPr>
          <a:lstStyle>
            <a:lvl1pPr marL="0" indent="0">
              <a:buNone/>
              <a:defRPr sz="3733" b="0" i="0">
                <a:solidFill>
                  <a:srgbClr val="003946"/>
                </a:solidFill>
                <a:latin typeface="Georgia" panose="02040502050405020303" pitchFamily="18"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03.</a:t>
            </a:r>
          </a:p>
        </p:txBody>
      </p:sp>
      <p:sp>
        <p:nvSpPr>
          <p:cNvPr id="14" name="Text Placeholder 10">
            <a:extLst>
              <a:ext uri="{FF2B5EF4-FFF2-40B4-BE49-F238E27FC236}">
                <a16:creationId xmlns:a16="http://schemas.microsoft.com/office/drawing/2014/main" id="{D8644989-7F22-2D6A-8DAB-DEDFFCBA056F}"/>
              </a:ext>
            </a:extLst>
          </p:cNvPr>
          <p:cNvSpPr>
            <a:spLocks noGrp="1"/>
          </p:cNvSpPr>
          <p:nvPr>
            <p:ph type="body" sz="quarter" idx="16" hasCustomPrompt="1"/>
          </p:nvPr>
        </p:nvSpPr>
        <p:spPr>
          <a:xfrm>
            <a:off x="3215217" y="3962572"/>
            <a:ext cx="863600" cy="484435"/>
          </a:xfrm>
          <a:prstGeom prst="rect">
            <a:avLst/>
          </a:prstGeom>
        </p:spPr>
        <p:txBody>
          <a:bodyPr>
            <a:noAutofit/>
          </a:bodyPr>
          <a:lstStyle>
            <a:lvl1pPr marL="0" indent="0">
              <a:buNone/>
              <a:defRPr sz="3733" b="0" i="0">
                <a:solidFill>
                  <a:srgbClr val="003946"/>
                </a:solidFill>
                <a:latin typeface="Georgia" panose="02040502050405020303" pitchFamily="18"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04.</a:t>
            </a:r>
          </a:p>
        </p:txBody>
      </p:sp>
      <p:sp>
        <p:nvSpPr>
          <p:cNvPr id="15" name="Text Placeholder 10">
            <a:extLst>
              <a:ext uri="{FF2B5EF4-FFF2-40B4-BE49-F238E27FC236}">
                <a16:creationId xmlns:a16="http://schemas.microsoft.com/office/drawing/2014/main" id="{41BC573E-68DD-3A53-8495-2D83C448F86F}"/>
              </a:ext>
            </a:extLst>
          </p:cNvPr>
          <p:cNvSpPr>
            <a:spLocks noGrp="1"/>
          </p:cNvSpPr>
          <p:nvPr>
            <p:ph type="body" sz="quarter" idx="17" hasCustomPrompt="1"/>
          </p:nvPr>
        </p:nvSpPr>
        <p:spPr>
          <a:xfrm>
            <a:off x="6154659" y="3962572"/>
            <a:ext cx="863600" cy="484435"/>
          </a:xfrm>
          <a:prstGeom prst="rect">
            <a:avLst/>
          </a:prstGeom>
        </p:spPr>
        <p:txBody>
          <a:bodyPr>
            <a:noAutofit/>
          </a:bodyPr>
          <a:lstStyle>
            <a:lvl1pPr marL="0" indent="0">
              <a:buNone/>
              <a:defRPr sz="3733" b="0" i="0">
                <a:solidFill>
                  <a:srgbClr val="003946"/>
                </a:solidFill>
                <a:latin typeface="Georgia" panose="02040502050405020303" pitchFamily="18"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05.</a:t>
            </a:r>
          </a:p>
        </p:txBody>
      </p:sp>
      <p:sp>
        <p:nvSpPr>
          <p:cNvPr id="16" name="Text Placeholder 10">
            <a:extLst>
              <a:ext uri="{FF2B5EF4-FFF2-40B4-BE49-F238E27FC236}">
                <a16:creationId xmlns:a16="http://schemas.microsoft.com/office/drawing/2014/main" id="{9F1AF766-EF3A-C147-4975-4E61F2964BEF}"/>
              </a:ext>
            </a:extLst>
          </p:cNvPr>
          <p:cNvSpPr>
            <a:spLocks noGrp="1"/>
          </p:cNvSpPr>
          <p:nvPr>
            <p:ph type="body" sz="quarter" idx="18" hasCustomPrompt="1"/>
          </p:nvPr>
        </p:nvSpPr>
        <p:spPr>
          <a:xfrm>
            <a:off x="9127503" y="3962572"/>
            <a:ext cx="863600" cy="484435"/>
          </a:xfrm>
          <a:prstGeom prst="rect">
            <a:avLst/>
          </a:prstGeom>
        </p:spPr>
        <p:txBody>
          <a:bodyPr>
            <a:noAutofit/>
          </a:bodyPr>
          <a:lstStyle>
            <a:lvl1pPr marL="0" indent="0">
              <a:buNone/>
              <a:defRPr sz="3733" b="0" i="0">
                <a:solidFill>
                  <a:srgbClr val="003946"/>
                </a:solidFill>
                <a:latin typeface="Georgia" panose="02040502050405020303" pitchFamily="18"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06.</a:t>
            </a:r>
          </a:p>
        </p:txBody>
      </p:sp>
      <p:sp>
        <p:nvSpPr>
          <p:cNvPr id="18" name="Text Placeholder 17">
            <a:extLst>
              <a:ext uri="{FF2B5EF4-FFF2-40B4-BE49-F238E27FC236}">
                <a16:creationId xmlns:a16="http://schemas.microsoft.com/office/drawing/2014/main" id="{7C354461-06FE-8570-AD97-25189E294D69}"/>
              </a:ext>
            </a:extLst>
          </p:cNvPr>
          <p:cNvSpPr>
            <a:spLocks noGrp="1"/>
          </p:cNvSpPr>
          <p:nvPr>
            <p:ph type="body" sz="quarter" idx="19" hasCustomPrompt="1"/>
          </p:nvPr>
        </p:nvSpPr>
        <p:spPr>
          <a:xfrm>
            <a:off x="3215218" y="2177628"/>
            <a:ext cx="2798233" cy="167217"/>
          </a:xfrm>
          <a:prstGeom prst="rect">
            <a:avLst/>
          </a:prstGeom>
        </p:spPr>
        <p:txBody>
          <a:bodyPr>
            <a:noAutofit/>
          </a:bodyPr>
          <a:lstStyle>
            <a:lvl1pPr marL="0" indent="0">
              <a:buNone/>
              <a:defRPr sz="1400" b="1" i="0">
                <a:solidFill>
                  <a:srgbClr val="003946"/>
                </a:solidFill>
                <a:latin typeface="Arial" panose="020B0604020202020204" pitchFamily="34" charset="0"/>
              </a:defRPr>
            </a:lvl1pPr>
            <a:lvl2pPr marL="457189" indent="0">
              <a:buNone/>
              <a:defRPr>
                <a:solidFill>
                  <a:schemeClr val="tx2"/>
                </a:solidFill>
                <a:latin typeface="+mn-lt"/>
              </a:defRPr>
            </a:lvl2pPr>
            <a:lvl3pPr marL="914377" indent="0">
              <a:buNone/>
              <a:defRPr>
                <a:solidFill>
                  <a:schemeClr val="tx2"/>
                </a:solidFill>
                <a:latin typeface="+mn-lt"/>
              </a:defRPr>
            </a:lvl3pPr>
            <a:lvl4pPr marL="1371566" indent="0">
              <a:buNone/>
              <a:defRPr>
                <a:solidFill>
                  <a:schemeClr val="tx2"/>
                </a:solidFill>
                <a:latin typeface="+mn-lt"/>
              </a:defRPr>
            </a:lvl4pPr>
            <a:lvl5pPr marL="1828754" indent="0">
              <a:buNone/>
              <a:defRPr>
                <a:solidFill>
                  <a:schemeClr val="tx2"/>
                </a:solidFill>
                <a:latin typeface="+mn-lt"/>
              </a:defRPr>
            </a:lvl5pPr>
          </a:lstStyle>
          <a:p>
            <a:pPr lvl="0"/>
            <a:r>
              <a:rPr lang="en-US"/>
              <a:t>Section title goes here.</a:t>
            </a:r>
          </a:p>
        </p:txBody>
      </p:sp>
      <p:sp>
        <p:nvSpPr>
          <p:cNvPr id="19" name="Text Placeholder 17">
            <a:extLst>
              <a:ext uri="{FF2B5EF4-FFF2-40B4-BE49-F238E27FC236}">
                <a16:creationId xmlns:a16="http://schemas.microsoft.com/office/drawing/2014/main" id="{D6DDE41C-EE2D-AE60-0664-7A0FC9C6A54F}"/>
              </a:ext>
            </a:extLst>
          </p:cNvPr>
          <p:cNvSpPr>
            <a:spLocks noGrp="1"/>
          </p:cNvSpPr>
          <p:nvPr>
            <p:ph type="body" sz="quarter" idx="20" hasCustomPrompt="1"/>
          </p:nvPr>
        </p:nvSpPr>
        <p:spPr>
          <a:xfrm>
            <a:off x="6154660" y="2177628"/>
            <a:ext cx="2798233" cy="167217"/>
          </a:xfrm>
          <a:prstGeom prst="rect">
            <a:avLst/>
          </a:prstGeom>
        </p:spPr>
        <p:txBody>
          <a:bodyPr>
            <a:noAutofit/>
          </a:bodyPr>
          <a:lstStyle>
            <a:lvl1pPr marL="0" indent="0">
              <a:buNone/>
              <a:defRPr sz="1400" b="1" i="0">
                <a:solidFill>
                  <a:srgbClr val="003946"/>
                </a:solidFill>
                <a:latin typeface="Arial" panose="020B0604020202020204" pitchFamily="34" charset="0"/>
              </a:defRPr>
            </a:lvl1pPr>
            <a:lvl2pPr marL="457189" indent="0">
              <a:buNone/>
              <a:defRPr>
                <a:solidFill>
                  <a:schemeClr val="tx2"/>
                </a:solidFill>
                <a:latin typeface="+mn-lt"/>
              </a:defRPr>
            </a:lvl2pPr>
            <a:lvl3pPr marL="914377" indent="0">
              <a:buNone/>
              <a:defRPr>
                <a:solidFill>
                  <a:schemeClr val="tx2"/>
                </a:solidFill>
                <a:latin typeface="+mn-lt"/>
              </a:defRPr>
            </a:lvl3pPr>
            <a:lvl4pPr marL="1371566" indent="0">
              <a:buNone/>
              <a:defRPr>
                <a:solidFill>
                  <a:schemeClr val="tx2"/>
                </a:solidFill>
                <a:latin typeface="+mn-lt"/>
              </a:defRPr>
            </a:lvl4pPr>
            <a:lvl5pPr marL="1828754" indent="0">
              <a:buNone/>
              <a:defRPr>
                <a:solidFill>
                  <a:schemeClr val="tx2"/>
                </a:solidFill>
                <a:latin typeface="+mn-lt"/>
              </a:defRPr>
            </a:lvl5pPr>
          </a:lstStyle>
          <a:p>
            <a:pPr lvl="0"/>
            <a:r>
              <a:rPr lang="en-US"/>
              <a:t>Section title goes here.</a:t>
            </a:r>
          </a:p>
        </p:txBody>
      </p:sp>
      <p:sp>
        <p:nvSpPr>
          <p:cNvPr id="20" name="Text Placeholder 17">
            <a:extLst>
              <a:ext uri="{FF2B5EF4-FFF2-40B4-BE49-F238E27FC236}">
                <a16:creationId xmlns:a16="http://schemas.microsoft.com/office/drawing/2014/main" id="{1DB719A2-ECB3-1418-6F81-018BB5AA97E5}"/>
              </a:ext>
            </a:extLst>
          </p:cNvPr>
          <p:cNvSpPr>
            <a:spLocks noGrp="1"/>
          </p:cNvSpPr>
          <p:nvPr>
            <p:ph type="body" sz="quarter" idx="21" hasCustomPrompt="1"/>
          </p:nvPr>
        </p:nvSpPr>
        <p:spPr>
          <a:xfrm>
            <a:off x="9127503" y="2177628"/>
            <a:ext cx="2789883" cy="167217"/>
          </a:xfrm>
          <a:prstGeom prst="rect">
            <a:avLst/>
          </a:prstGeom>
        </p:spPr>
        <p:txBody>
          <a:bodyPr>
            <a:noAutofit/>
          </a:bodyPr>
          <a:lstStyle>
            <a:lvl1pPr marL="0" indent="0">
              <a:buNone/>
              <a:defRPr sz="1400" b="1" i="0">
                <a:solidFill>
                  <a:srgbClr val="003946"/>
                </a:solidFill>
                <a:latin typeface="Arial" panose="020B0604020202020204" pitchFamily="34" charset="0"/>
              </a:defRPr>
            </a:lvl1pPr>
            <a:lvl2pPr marL="457189" indent="0">
              <a:buNone/>
              <a:defRPr>
                <a:solidFill>
                  <a:schemeClr val="tx2"/>
                </a:solidFill>
                <a:latin typeface="+mn-lt"/>
              </a:defRPr>
            </a:lvl2pPr>
            <a:lvl3pPr marL="914377" indent="0">
              <a:buNone/>
              <a:defRPr>
                <a:solidFill>
                  <a:schemeClr val="tx2"/>
                </a:solidFill>
                <a:latin typeface="+mn-lt"/>
              </a:defRPr>
            </a:lvl3pPr>
            <a:lvl4pPr marL="1371566" indent="0">
              <a:buNone/>
              <a:defRPr>
                <a:solidFill>
                  <a:schemeClr val="tx2"/>
                </a:solidFill>
                <a:latin typeface="+mn-lt"/>
              </a:defRPr>
            </a:lvl4pPr>
            <a:lvl5pPr marL="1828754" indent="0">
              <a:buNone/>
              <a:defRPr>
                <a:solidFill>
                  <a:schemeClr val="tx2"/>
                </a:solidFill>
                <a:latin typeface="+mn-lt"/>
              </a:defRPr>
            </a:lvl5pPr>
          </a:lstStyle>
          <a:p>
            <a:pPr lvl="0"/>
            <a:r>
              <a:rPr lang="en-US"/>
              <a:t>Section title goes here.</a:t>
            </a:r>
          </a:p>
        </p:txBody>
      </p:sp>
      <p:sp>
        <p:nvSpPr>
          <p:cNvPr id="21" name="Text Placeholder 17">
            <a:extLst>
              <a:ext uri="{FF2B5EF4-FFF2-40B4-BE49-F238E27FC236}">
                <a16:creationId xmlns:a16="http://schemas.microsoft.com/office/drawing/2014/main" id="{582135BD-34EE-D87B-0257-976D83410E4F}"/>
              </a:ext>
            </a:extLst>
          </p:cNvPr>
          <p:cNvSpPr>
            <a:spLocks noGrp="1"/>
          </p:cNvSpPr>
          <p:nvPr>
            <p:ph type="body" sz="quarter" idx="22" hasCustomPrompt="1"/>
          </p:nvPr>
        </p:nvSpPr>
        <p:spPr>
          <a:xfrm>
            <a:off x="3215218" y="4592646"/>
            <a:ext cx="2798233" cy="167217"/>
          </a:xfrm>
          <a:prstGeom prst="rect">
            <a:avLst/>
          </a:prstGeom>
        </p:spPr>
        <p:txBody>
          <a:bodyPr>
            <a:noAutofit/>
          </a:bodyPr>
          <a:lstStyle>
            <a:lvl1pPr marL="0" indent="0">
              <a:buNone/>
              <a:defRPr sz="1400" b="1" i="0">
                <a:solidFill>
                  <a:srgbClr val="003946"/>
                </a:solidFill>
                <a:latin typeface="Arial" panose="020B0604020202020204" pitchFamily="34" charset="0"/>
              </a:defRPr>
            </a:lvl1pPr>
            <a:lvl2pPr marL="457189" indent="0">
              <a:buNone/>
              <a:defRPr>
                <a:solidFill>
                  <a:schemeClr val="tx2"/>
                </a:solidFill>
                <a:latin typeface="+mn-lt"/>
              </a:defRPr>
            </a:lvl2pPr>
            <a:lvl3pPr marL="914377" indent="0">
              <a:buNone/>
              <a:defRPr>
                <a:solidFill>
                  <a:schemeClr val="tx2"/>
                </a:solidFill>
                <a:latin typeface="+mn-lt"/>
              </a:defRPr>
            </a:lvl3pPr>
            <a:lvl4pPr marL="1371566" indent="0">
              <a:buNone/>
              <a:defRPr>
                <a:solidFill>
                  <a:schemeClr val="tx2"/>
                </a:solidFill>
                <a:latin typeface="+mn-lt"/>
              </a:defRPr>
            </a:lvl4pPr>
            <a:lvl5pPr marL="1828754" indent="0">
              <a:buNone/>
              <a:defRPr>
                <a:solidFill>
                  <a:schemeClr val="tx2"/>
                </a:solidFill>
                <a:latin typeface="+mn-lt"/>
              </a:defRPr>
            </a:lvl5pPr>
          </a:lstStyle>
          <a:p>
            <a:pPr lvl="0"/>
            <a:r>
              <a:rPr lang="en-US"/>
              <a:t>Section title goes here.</a:t>
            </a:r>
          </a:p>
        </p:txBody>
      </p:sp>
      <p:sp>
        <p:nvSpPr>
          <p:cNvPr id="22" name="Text Placeholder 17">
            <a:extLst>
              <a:ext uri="{FF2B5EF4-FFF2-40B4-BE49-F238E27FC236}">
                <a16:creationId xmlns:a16="http://schemas.microsoft.com/office/drawing/2014/main" id="{ECF57AAC-A1E0-DD7E-92AD-CFF7D430158A}"/>
              </a:ext>
            </a:extLst>
          </p:cNvPr>
          <p:cNvSpPr>
            <a:spLocks noGrp="1"/>
          </p:cNvSpPr>
          <p:nvPr>
            <p:ph type="body" sz="quarter" idx="23" hasCustomPrompt="1"/>
          </p:nvPr>
        </p:nvSpPr>
        <p:spPr>
          <a:xfrm>
            <a:off x="6154660" y="4592646"/>
            <a:ext cx="2798233" cy="167217"/>
          </a:xfrm>
          <a:prstGeom prst="rect">
            <a:avLst/>
          </a:prstGeom>
        </p:spPr>
        <p:txBody>
          <a:bodyPr>
            <a:noAutofit/>
          </a:bodyPr>
          <a:lstStyle>
            <a:lvl1pPr marL="0" indent="0">
              <a:buNone/>
              <a:defRPr sz="1400" b="1" i="0">
                <a:solidFill>
                  <a:srgbClr val="003946"/>
                </a:solidFill>
                <a:latin typeface="Arial" panose="020B0604020202020204" pitchFamily="34" charset="0"/>
              </a:defRPr>
            </a:lvl1pPr>
            <a:lvl2pPr marL="457189" indent="0">
              <a:buNone/>
              <a:defRPr>
                <a:solidFill>
                  <a:schemeClr val="tx2"/>
                </a:solidFill>
                <a:latin typeface="+mn-lt"/>
              </a:defRPr>
            </a:lvl2pPr>
            <a:lvl3pPr marL="914377" indent="0">
              <a:buNone/>
              <a:defRPr>
                <a:solidFill>
                  <a:schemeClr val="tx2"/>
                </a:solidFill>
                <a:latin typeface="+mn-lt"/>
              </a:defRPr>
            </a:lvl3pPr>
            <a:lvl4pPr marL="1371566" indent="0">
              <a:buNone/>
              <a:defRPr>
                <a:solidFill>
                  <a:schemeClr val="tx2"/>
                </a:solidFill>
                <a:latin typeface="+mn-lt"/>
              </a:defRPr>
            </a:lvl4pPr>
            <a:lvl5pPr marL="1828754" indent="0">
              <a:buNone/>
              <a:defRPr>
                <a:solidFill>
                  <a:schemeClr val="tx2"/>
                </a:solidFill>
                <a:latin typeface="+mn-lt"/>
              </a:defRPr>
            </a:lvl5pPr>
          </a:lstStyle>
          <a:p>
            <a:pPr lvl="0"/>
            <a:r>
              <a:rPr lang="en-US"/>
              <a:t>Section title goes here.</a:t>
            </a:r>
          </a:p>
        </p:txBody>
      </p:sp>
      <p:sp>
        <p:nvSpPr>
          <p:cNvPr id="23" name="Text Placeholder 17">
            <a:extLst>
              <a:ext uri="{FF2B5EF4-FFF2-40B4-BE49-F238E27FC236}">
                <a16:creationId xmlns:a16="http://schemas.microsoft.com/office/drawing/2014/main" id="{8CC48DB9-BEF8-4DB7-BED7-BD75E2464D5D}"/>
              </a:ext>
            </a:extLst>
          </p:cNvPr>
          <p:cNvSpPr>
            <a:spLocks noGrp="1"/>
          </p:cNvSpPr>
          <p:nvPr>
            <p:ph type="body" sz="quarter" idx="24" hasCustomPrompt="1"/>
          </p:nvPr>
        </p:nvSpPr>
        <p:spPr>
          <a:xfrm>
            <a:off x="9127503" y="4592646"/>
            <a:ext cx="2789883" cy="167217"/>
          </a:xfrm>
          <a:prstGeom prst="rect">
            <a:avLst/>
          </a:prstGeom>
        </p:spPr>
        <p:txBody>
          <a:bodyPr>
            <a:noAutofit/>
          </a:bodyPr>
          <a:lstStyle>
            <a:lvl1pPr marL="0" indent="0">
              <a:buNone/>
              <a:defRPr sz="1400" b="1" i="0">
                <a:solidFill>
                  <a:srgbClr val="003946"/>
                </a:solidFill>
                <a:latin typeface="Arial" panose="020B0604020202020204" pitchFamily="34" charset="0"/>
              </a:defRPr>
            </a:lvl1pPr>
            <a:lvl2pPr marL="457189" indent="0">
              <a:buNone/>
              <a:defRPr>
                <a:solidFill>
                  <a:schemeClr val="tx2"/>
                </a:solidFill>
                <a:latin typeface="+mn-lt"/>
              </a:defRPr>
            </a:lvl2pPr>
            <a:lvl3pPr marL="914377" indent="0">
              <a:buNone/>
              <a:defRPr>
                <a:solidFill>
                  <a:schemeClr val="tx2"/>
                </a:solidFill>
                <a:latin typeface="+mn-lt"/>
              </a:defRPr>
            </a:lvl3pPr>
            <a:lvl4pPr marL="1371566" indent="0">
              <a:buNone/>
              <a:defRPr>
                <a:solidFill>
                  <a:schemeClr val="tx2"/>
                </a:solidFill>
                <a:latin typeface="+mn-lt"/>
              </a:defRPr>
            </a:lvl4pPr>
            <a:lvl5pPr marL="1828754" indent="0">
              <a:buNone/>
              <a:defRPr>
                <a:solidFill>
                  <a:schemeClr val="tx2"/>
                </a:solidFill>
                <a:latin typeface="+mn-lt"/>
              </a:defRPr>
            </a:lvl5pPr>
          </a:lstStyle>
          <a:p>
            <a:pPr lvl="0"/>
            <a:r>
              <a:rPr lang="en-US"/>
              <a:t>Section title goes here.</a:t>
            </a:r>
          </a:p>
        </p:txBody>
      </p:sp>
      <p:sp>
        <p:nvSpPr>
          <p:cNvPr id="27" name="Text Placeholder 26">
            <a:extLst>
              <a:ext uri="{FF2B5EF4-FFF2-40B4-BE49-F238E27FC236}">
                <a16:creationId xmlns:a16="http://schemas.microsoft.com/office/drawing/2014/main" id="{8474B4D8-4C65-E890-B5DE-6BFDAF2A76B2}"/>
              </a:ext>
            </a:extLst>
          </p:cNvPr>
          <p:cNvSpPr>
            <a:spLocks noGrp="1"/>
          </p:cNvSpPr>
          <p:nvPr>
            <p:ph type="body" sz="quarter" idx="25" hasCustomPrompt="1"/>
          </p:nvPr>
        </p:nvSpPr>
        <p:spPr>
          <a:xfrm>
            <a:off x="3215218" y="2714593"/>
            <a:ext cx="2798233" cy="1094316"/>
          </a:xfrm>
          <a:prstGeom prst="rect">
            <a:avLst/>
          </a:prstGeom>
        </p:spPr>
        <p:txBody>
          <a:bodyPr wrap="none">
            <a:noAutofit/>
          </a:bodyPr>
          <a:lstStyle>
            <a:lvl1pPr marL="0" indent="0">
              <a:lnSpc>
                <a:spcPct val="100000"/>
              </a:lnSpc>
              <a:spcBef>
                <a:spcPts val="500"/>
              </a:spcBef>
              <a:spcAft>
                <a:spcPts val="0"/>
              </a:spcAft>
              <a:buNone/>
              <a:defRPr sz="1333" b="0" i="0">
                <a:latin typeface="Arial" panose="020B0604020202020204" pitchFamily="34" charset="0"/>
              </a:defRPr>
            </a:lvl1pPr>
            <a:lvl2pPr marL="457189" indent="0">
              <a:buNone/>
              <a:defRPr sz="1067"/>
            </a:lvl2pPr>
            <a:lvl3pPr marL="914377" indent="0">
              <a:buNone/>
              <a:defRPr sz="933"/>
            </a:lvl3pPr>
            <a:lvl4pPr marL="1371566" indent="0">
              <a:buNone/>
              <a:defRPr sz="800"/>
            </a:lvl4pPr>
            <a:lvl5pPr marL="1828754" indent="0">
              <a:buNone/>
              <a:defRPr sz="800"/>
            </a:lvl5pPr>
          </a:lstStyle>
          <a:p>
            <a:pPr lvl="0"/>
            <a:r>
              <a:rPr lang="en-US"/>
              <a:t>Subsection</a:t>
            </a:r>
          </a:p>
          <a:p>
            <a:pPr lvl="0"/>
            <a:r>
              <a:rPr lang="en-US"/>
              <a:t>Subsection</a:t>
            </a:r>
          </a:p>
          <a:p>
            <a:pPr lvl="0"/>
            <a:r>
              <a:rPr lang="en-US"/>
              <a:t>Subsection</a:t>
            </a:r>
          </a:p>
          <a:p>
            <a:pPr lvl="0"/>
            <a:r>
              <a:rPr lang="en-US"/>
              <a:t>Subsection</a:t>
            </a:r>
          </a:p>
          <a:p>
            <a:pPr lvl="0"/>
            <a:endParaRPr lang="en-US"/>
          </a:p>
        </p:txBody>
      </p:sp>
      <p:sp>
        <p:nvSpPr>
          <p:cNvPr id="28" name="Text Placeholder 26">
            <a:extLst>
              <a:ext uri="{FF2B5EF4-FFF2-40B4-BE49-F238E27FC236}">
                <a16:creationId xmlns:a16="http://schemas.microsoft.com/office/drawing/2014/main" id="{41775F53-27CA-6212-5A52-C45880B23427}"/>
              </a:ext>
            </a:extLst>
          </p:cNvPr>
          <p:cNvSpPr>
            <a:spLocks noGrp="1"/>
          </p:cNvSpPr>
          <p:nvPr>
            <p:ph type="body" sz="quarter" idx="26" hasCustomPrompt="1"/>
          </p:nvPr>
        </p:nvSpPr>
        <p:spPr>
          <a:xfrm>
            <a:off x="6154660" y="2714593"/>
            <a:ext cx="2798233" cy="1094316"/>
          </a:xfrm>
          <a:prstGeom prst="rect">
            <a:avLst/>
          </a:prstGeom>
        </p:spPr>
        <p:txBody>
          <a:bodyPr wrap="none">
            <a:noAutofit/>
          </a:bodyPr>
          <a:lstStyle>
            <a:lvl1pPr marL="0" indent="0">
              <a:lnSpc>
                <a:spcPct val="100000"/>
              </a:lnSpc>
              <a:spcBef>
                <a:spcPts val="500"/>
              </a:spcBef>
              <a:spcAft>
                <a:spcPts val="0"/>
              </a:spcAft>
              <a:buNone/>
              <a:defRPr sz="1333" b="0" i="0">
                <a:latin typeface="Arial" panose="020B0604020202020204" pitchFamily="34" charset="0"/>
              </a:defRPr>
            </a:lvl1pPr>
            <a:lvl2pPr marL="457189" indent="0">
              <a:buNone/>
              <a:defRPr sz="1067"/>
            </a:lvl2pPr>
            <a:lvl3pPr marL="914377" indent="0">
              <a:buNone/>
              <a:defRPr sz="933"/>
            </a:lvl3pPr>
            <a:lvl4pPr marL="1371566" indent="0">
              <a:buNone/>
              <a:defRPr sz="800"/>
            </a:lvl4pPr>
            <a:lvl5pPr marL="1828754" indent="0">
              <a:buNone/>
              <a:defRPr sz="800"/>
            </a:lvl5pPr>
          </a:lstStyle>
          <a:p>
            <a:pPr lvl="0"/>
            <a:r>
              <a:rPr lang="en-US"/>
              <a:t>Subsection</a:t>
            </a:r>
          </a:p>
          <a:p>
            <a:pPr lvl="0"/>
            <a:r>
              <a:rPr lang="en-US"/>
              <a:t>Subsection</a:t>
            </a:r>
          </a:p>
          <a:p>
            <a:pPr lvl="0"/>
            <a:r>
              <a:rPr lang="en-US"/>
              <a:t>Subsection</a:t>
            </a:r>
          </a:p>
          <a:p>
            <a:pPr lvl="0"/>
            <a:r>
              <a:rPr lang="en-US"/>
              <a:t>Subsection</a:t>
            </a:r>
          </a:p>
          <a:p>
            <a:pPr lvl="0"/>
            <a:endParaRPr lang="en-US"/>
          </a:p>
        </p:txBody>
      </p:sp>
      <p:sp>
        <p:nvSpPr>
          <p:cNvPr id="29" name="Text Placeholder 26">
            <a:extLst>
              <a:ext uri="{FF2B5EF4-FFF2-40B4-BE49-F238E27FC236}">
                <a16:creationId xmlns:a16="http://schemas.microsoft.com/office/drawing/2014/main" id="{D66A3B78-41DC-06D1-36A3-D91EC6C32F9C}"/>
              </a:ext>
            </a:extLst>
          </p:cNvPr>
          <p:cNvSpPr>
            <a:spLocks noGrp="1"/>
          </p:cNvSpPr>
          <p:nvPr>
            <p:ph type="body" sz="quarter" idx="27" hasCustomPrompt="1"/>
          </p:nvPr>
        </p:nvSpPr>
        <p:spPr>
          <a:xfrm>
            <a:off x="9119153" y="2714593"/>
            <a:ext cx="2798233" cy="1094316"/>
          </a:xfrm>
          <a:prstGeom prst="rect">
            <a:avLst/>
          </a:prstGeom>
        </p:spPr>
        <p:txBody>
          <a:bodyPr wrap="none">
            <a:noAutofit/>
          </a:bodyPr>
          <a:lstStyle>
            <a:lvl1pPr marL="0" indent="0">
              <a:lnSpc>
                <a:spcPct val="100000"/>
              </a:lnSpc>
              <a:spcBef>
                <a:spcPts val="500"/>
              </a:spcBef>
              <a:spcAft>
                <a:spcPts val="0"/>
              </a:spcAft>
              <a:buNone/>
              <a:defRPr sz="1333" b="0" i="0">
                <a:latin typeface="Arial" panose="020B0604020202020204" pitchFamily="34" charset="0"/>
              </a:defRPr>
            </a:lvl1pPr>
            <a:lvl2pPr marL="457189" indent="0">
              <a:buNone/>
              <a:defRPr sz="1067"/>
            </a:lvl2pPr>
            <a:lvl3pPr marL="914377" indent="0">
              <a:buNone/>
              <a:defRPr sz="933"/>
            </a:lvl3pPr>
            <a:lvl4pPr marL="1371566" indent="0">
              <a:buNone/>
              <a:defRPr sz="800"/>
            </a:lvl4pPr>
            <a:lvl5pPr marL="1828754" indent="0">
              <a:buNone/>
              <a:defRPr sz="800"/>
            </a:lvl5pPr>
          </a:lstStyle>
          <a:p>
            <a:pPr lvl="0"/>
            <a:r>
              <a:rPr lang="en-US"/>
              <a:t>Subsection</a:t>
            </a:r>
          </a:p>
          <a:p>
            <a:pPr lvl="0"/>
            <a:r>
              <a:rPr lang="en-US"/>
              <a:t>Subsection</a:t>
            </a:r>
          </a:p>
          <a:p>
            <a:pPr lvl="0"/>
            <a:r>
              <a:rPr lang="en-US"/>
              <a:t>Subsection</a:t>
            </a:r>
          </a:p>
          <a:p>
            <a:pPr lvl="0"/>
            <a:r>
              <a:rPr lang="en-US"/>
              <a:t>Subsection</a:t>
            </a:r>
          </a:p>
          <a:p>
            <a:pPr lvl="0"/>
            <a:endParaRPr lang="en-US"/>
          </a:p>
        </p:txBody>
      </p:sp>
      <p:sp>
        <p:nvSpPr>
          <p:cNvPr id="30" name="Text Placeholder 26">
            <a:extLst>
              <a:ext uri="{FF2B5EF4-FFF2-40B4-BE49-F238E27FC236}">
                <a16:creationId xmlns:a16="http://schemas.microsoft.com/office/drawing/2014/main" id="{3EC79D14-346D-23BE-D99A-733F910EBFAA}"/>
              </a:ext>
            </a:extLst>
          </p:cNvPr>
          <p:cNvSpPr>
            <a:spLocks noGrp="1"/>
          </p:cNvSpPr>
          <p:nvPr>
            <p:ph type="body" sz="quarter" idx="28" hasCustomPrompt="1"/>
          </p:nvPr>
        </p:nvSpPr>
        <p:spPr>
          <a:xfrm>
            <a:off x="3215218" y="5112910"/>
            <a:ext cx="2798233" cy="1094316"/>
          </a:xfrm>
          <a:prstGeom prst="rect">
            <a:avLst/>
          </a:prstGeom>
        </p:spPr>
        <p:txBody>
          <a:bodyPr wrap="none">
            <a:noAutofit/>
          </a:bodyPr>
          <a:lstStyle>
            <a:lvl1pPr marL="0" indent="0">
              <a:lnSpc>
                <a:spcPct val="100000"/>
              </a:lnSpc>
              <a:spcBef>
                <a:spcPts val="500"/>
              </a:spcBef>
              <a:spcAft>
                <a:spcPts val="0"/>
              </a:spcAft>
              <a:buNone/>
              <a:defRPr sz="1333" b="0" i="0">
                <a:latin typeface="Arial" panose="020B0604020202020204" pitchFamily="34" charset="0"/>
              </a:defRPr>
            </a:lvl1pPr>
            <a:lvl2pPr marL="457189" indent="0">
              <a:buNone/>
              <a:defRPr sz="1067"/>
            </a:lvl2pPr>
            <a:lvl3pPr marL="914377" indent="0">
              <a:buNone/>
              <a:defRPr sz="933"/>
            </a:lvl3pPr>
            <a:lvl4pPr marL="1371566" indent="0">
              <a:buNone/>
              <a:defRPr sz="800"/>
            </a:lvl4pPr>
            <a:lvl5pPr marL="1828754" indent="0">
              <a:buNone/>
              <a:defRPr sz="800"/>
            </a:lvl5pPr>
          </a:lstStyle>
          <a:p>
            <a:pPr lvl="0"/>
            <a:r>
              <a:rPr lang="en-US"/>
              <a:t>Subsection</a:t>
            </a:r>
          </a:p>
          <a:p>
            <a:pPr lvl="0"/>
            <a:r>
              <a:rPr lang="en-US"/>
              <a:t>Subsection</a:t>
            </a:r>
          </a:p>
          <a:p>
            <a:pPr lvl="0"/>
            <a:r>
              <a:rPr lang="en-US"/>
              <a:t>Subsection</a:t>
            </a:r>
          </a:p>
          <a:p>
            <a:pPr lvl="0"/>
            <a:r>
              <a:rPr lang="en-US"/>
              <a:t>Subsection</a:t>
            </a:r>
          </a:p>
          <a:p>
            <a:pPr lvl="0"/>
            <a:endParaRPr lang="en-US"/>
          </a:p>
        </p:txBody>
      </p:sp>
      <p:sp>
        <p:nvSpPr>
          <p:cNvPr id="31" name="Text Placeholder 26">
            <a:extLst>
              <a:ext uri="{FF2B5EF4-FFF2-40B4-BE49-F238E27FC236}">
                <a16:creationId xmlns:a16="http://schemas.microsoft.com/office/drawing/2014/main" id="{BBF6F0CC-4A3F-D822-3CD3-1B0ABB27FF9D}"/>
              </a:ext>
            </a:extLst>
          </p:cNvPr>
          <p:cNvSpPr>
            <a:spLocks noGrp="1"/>
          </p:cNvSpPr>
          <p:nvPr>
            <p:ph type="body" sz="quarter" idx="29" hasCustomPrompt="1"/>
          </p:nvPr>
        </p:nvSpPr>
        <p:spPr>
          <a:xfrm>
            <a:off x="6154660" y="5112910"/>
            <a:ext cx="2798233" cy="1094316"/>
          </a:xfrm>
          <a:prstGeom prst="rect">
            <a:avLst/>
          </a:prstGeom>
        </p:spPr>
        <p:txBody>
          <a:bodyPr wrap="none">
            <a:noAutofit/>
          </a:bodyPr>
          <a:lstStyle>
            <a:lvl1pPr marL="0" indent="0">
              <a:lnSpc>
                <a:spcPct val="100000"/>
              </a:lnSpc>
              <a:spcBef>
                <a:spcPts val="500"/>
              </a:spcBef>
              <a:spcAft>
                <a:spcPts val="0"/>
              </a:spcAft>
              <a:buNone/>
              <a:defRPr sz="1333" b="0" i="0">
                <a:latin typeface="Arial" panose="020B0604020202020204" pitchFamily="34" charset="0"/>
              </a:defRPr>
            </a:lvl1pPr>
            <a:lvl2pPr marL="457189" indent="0">
              <a:buNone/>
              <a:defRPr sz="1067"/>
            </a:lvl2pPr>
            <a:lvl3pPr marL="914377" indent="0">
              <a:buNone/>
              <a:defRPr sz="933"/>
            </a:lvl3pPr>
            <a:lvl4pPr marL="1371566" indent="0">
              <a:buNone/>
              <a:defRPr sz="800"/>
            </a:lvl4pPr>
            <a:lvl5pPr marL="1828754" indent="0">
              <a:buNone/>
              <a:defRPr sz="800"/>
            </a:lvl5pPr>
          </a:lstStyle>
          <a:p>
            <a:pPr lvl="0"/>
            <a:r>
              <a:rPr lang="en-US"/>
              <a:t>Subsection</a:t>
            </a:r>
          </a:p>
          <a:p>
            <a:pPr lvl="0"/>
            <a:r>
              <a:rPr lang="en-US"/>
              <a:t>Subsection</a:t>
            </a:r>
          </a:p>
          <a:p>
            <a:pPr lvl="0"/>
            <a:r>
              <a:rPr lang="en-US"/>
              <a:t>Subsection</a:t>
            </a:r>
          </a:p>
          <a:p>
            <a:pPr lvl="0"/>
            <a:r>
              <a:rPr lang="en-US"/>
              <a:t>Subsection</a:t>
            </a:r>
          </a:p>
          <a:p>
            <a:pPr lvl="0"/>
            <a:endParaRPr lang="en-US"/>
          </a:p>
        </p:txBody>
      </p:sp>
      <p:sp>
        <p:nvSpPr>
          <p:cNvPr id="32" name="Text Placeholder 26">
            <a:extLst>
              <a:ext uri="{FF2B5EF4-FFF2-40B4-BE49-F238E27FC236}">
                <a16:creationId xmlns:a16="http://schemas.microsoft.com/office/drawing/2014/main" id="{EBA69CA3-3E77-09CD-FFBE-B77B26582185}"/>
              </a:ext>
            </a:extLst>
          </p:cNvPr>
          <p:cNvSpPr>
            <a:spLocks noGrp="1"/>
          </p:cNvSpPr>
          <p:nvPr>
            <p:ph type="body" sz="quarter" idx="30" hasCustomPrompt="1"/>
          </p:nvPr>
        </p:nvSpPr>
        <p:spPr>
          <a:xfrm>
            <a:off x="9119153" y="5112910"/>
            <a:ext cx="2798233" cy="1094316"/>
          </a:xfrm>
          <a:prstGeom prst="rect">
            <a:avLst/>
          </a:prstGeom>
        </p:spPr>
        <p:txBody>
          <a:bodyPr wrap="none">
            <a:noAutofit/>
          </a:bodyPr>
          <a:lstStyle>
            <a:lvl1pPr marL="0" indent="0">
              <a:lnSpc>
                <a:spcPct val="100000"/>
              </a:lnSpc>
              <a:spcBef>
                <a:spcPts val="500"/>
              </a:spcBef>
              <a:spcAft>
                <a:spcPts val="0"/>
              </a:spcAft>
              <a:buNone/>
              <a:defRPr sz="1333" b="0" i="0">
                <a:latin typeface="Arial" panose="020B0604020202020204" pitchFamily="34" charset="0"/>
              </a:defRPr>
            </a:lvl1pPr>
            <a:lvl2pPr marL="457189" indent="0">
              <a:buNone/>
              <a:defRPr sz="1067"/>
            </a:lvl2pPr>
            <a:lvl3pPr marL="914377" indent="0">
              <a:buNone/>
              <a:defRPr sz="933"/>
            </a:lvl3pPr>
            <a:lvl4pPr marL="1371566" indent="0">
              <a:buNone/>
              <a:defRPr sz="800"/>
            </a:lvl4pPr>
            <a:lvl5pPr marL="1828754" indent="0">
              <a:buNone/>
              <a:defRPr sz="800"/>
            </a:lvl5pPr>
          </a:lstStyle>
          <a:p>
            <a:pPr lvl="0"/>
            <a:r>
              <a:rPr lang="en-US"/>
              <a:t>Subsection</a:t>
            </a:r>
          </a:p>
          <a:p>
            <a:pPr lvl="0"/>
            <a:r>
              <a:rPr lang="en-US"/>
              <a:t>Subsection</a:t>
            </a:r>
          </a:p>
          <a:p>
            <a:pPr lvl="0"/>
            <a:r>
              <a:rPr lang="en-US"/>
              <a:t>Subsection</a:t>
            </a:r>
          </a:p>
          <a:p>
            <a:pPr lvl="0"/>
            <a:r>
              <a:rPr lang="en-US"/>
              <a:t>Subsection</a:t>
            </a:r>
          </a:p>
          <a:p>
            <a:pPr lvl="0"/>
            <a:endParaRPr lang="en-US"/>
          </a:p>
        </p:txBody>
      </p:sp>
      <p:sp>
        <p:nvSpPr>
          <p:cNvPr id="3" name="Slide Number Placeholder 5">
            <a:extLst>
              <a:ext uri="{FF2B5EF4-FFF2-40B4-BE49-F238E27FC236}">
                <a16:creationId xmlns:a16="http://schemas.microsoft.com/office/drawing/2014/main" id="{618464FA-36C3-6006-4C0D-2CF27116A118}"/>
              </a:ext>
            </a:extLst>
          </p:cNvPr>
          <p:cNvSpPr txBox="1">
            <a:spLocks/>
          </p:cNvSpPr>
          <p:nvPr userDrawn="1"/>
        </p:nvSpPr>
        <p:spPr>
          <a:xfrm>
            <a:off x="287867" y="6589241"/>
            <a:ext cx="352828" cy="187367"/>
          </a:xfrm>
          <a:prstGeom prst="rect">
            <a:avLst/>
          </a:prstGeom>
        </p:spPr>
        <p:txBody>
          <a:bodyPr vert="horz" lIns="0" tIns="0" rIns="0" bIns="0" rtlCol="0" anchor="ct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FA635D2-B142-BE49-AECA-6169441F1F99}" type="slidenum">
              <a:rPr lang="en-US" sz="1067" b="0" i="0" smtClean="0">
                <a:solidFill>
                  <a:srgbClr val="003946"/>
                </a:solidFill>
                <a:latin typeface="Arial" panose="020B0604020202020204" pitchFamily="34" charset="0"/>
              </a:rPr>
              <a:pPr/>
              <a:t>‹#›</a:t>
            </a:fld>
            <a:endParaRPr lang="en-US" sz="933" b="0" i="0">
              <a:solidFill>
                <a:srgbClr val="003946"/>
              </a:solidFill>
              <a:latin typeface="Arial" panose="020B0604020202020204" pitchFamily="34" charset="0"/>
            </a:endParaRPr>
          </a:p>
        </p:txBody>
      </p:sp>
      <p:pic>
        <p:nvPicPr>
          <p:cNvPr id="6" name="Picture 5">
            <a:extLst>
              <a:ext uri="{FF2B5EF4-FFF2-40B4-BE49-F238E27FC236}">
                <a16:creationId xmlns:a16="http://schemas.microsoft.com/office/drawing/2014/main" id="{399155CE-83F7-3207-451A-F09A2ADD487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45076" y="6583681"/>
            <a:ext cx="2946384" cy="185201"/>
          </a:xfrm>
          <a:prstGeom prst="rect">
            <a:avLst/>
          </a:prstGeom>
        </p:spPr>
      </p:pic>
      <p:sp>
        <p:nvSpPr>
          <p:cNvPr id="7" name="Footer Placeholder 7">
            <a:extLst>
              <a:ext uri="{FF2B5EF4-FFF2-40B4-BE49-F238E27FC236}">
                <a16:creationId xmlns:a16="http://schemas.microsoft.com/office/drawing/2014/main" id="{975B4C12-2293-8B18-AF95-15A7963277FE}"/>
              </a:ext>
            </a:extLst>
          </p:cNvPr>
          <p:cNvSpPr>
            <a:spLocks noGrp="1"/>
          </p:cNvSpPr>
          <p:nvPr>
            <p:ph type="ftr" sz="quarter" idx="3"/>
          </p:nvPr>
        </p:nvSpPr>
        <p:spPr>
          <a:xfrm>
            <a:off x="609600" y="6608064"/>
            <a:ext cx="4876800" cy="186624"/>
          </a:xfrm>
          <a:prstGeom prst="rect">
            <a:avLst/>
          </a:prstGeom>
        </p:spPr>
        <p:txBody>
          <a:bodyPr wrap="none" lIns="0" tIns="0" rIns="0" bIns="0" anchor="t" anchorCtr="0">
            <a:noAutofit/>
          </a:bodyPr>
          <a:lstStyle>
            <a:lvl1pPr algn="r">
              <a:defRPr sz="933" b="0" i="0" spc="40" baseline="0">
                <a:solidFill>
                  <a:schemeClr val="tx2"/>
                </a:solidFill>
                <a:latin typeface="Arial" panose="020B0604020202020204" pitchFamily="34" charset="0"/>
              </a:defRPr>
            </a:lvl1pPr>
          </a:lstStyle>
          <a:p>
            <a:pPr algn="l"/>
            <a:r>
              <a:rPr lang="en-US"/>
              <a:t>INTERNAL USE ONLY – OR – Presentation Title: Section Name</a:t>
            </a:r>
          </a:p>
        </p:txBody>
      </p:sp>
    </p:spTree>
    <p:extLst>
      <p:ext uri="{BB962C8B-B14F-4D97-AF65-F5344CB8AC3E}">
        <p14:creationId xmlns:p14="http://schemas.microsoft.com/office/powerpoint/2010/main" val="152706358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1_Title and Content No Bulle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4800" y="0"/>
            <a:ext cx="11582400" cy="1219200"/>
          </a:xfrm>
        </p:spPr>
        <p:txBody>
          <a:bodyPr bIns="0" anchor="t" anchorCtr="0"/>
          <a:lstStyle>
            <a:lvl1pPr>
              <a:defRPr sz="3200"/>
            </a:lvl1pPr>
          </a:lstStyle>
          <a:p>
            <a:r>
              <a:rPr lang="en-US"/>
              <a:t>Click to edit–Title and Content No Bullet Master</a:t>
            </a:r>
          </a:p>
        </p:txBody>
      </p:sp>
      <p:sp>
        <p:nvSpPr>
          <p:cNvPr id="3" name="Content Placeholder 2"/>
          <p:cNvSpPr>
            <a:spLocks noGrp="1"/>
          </p:cNvSpPr>
          <p:nvPr>
            <p:ph idx="1" hasCustomPrompt="1"/>
          </p:nvPr>
        </p:nvSpPr>
        <p:spPr>
          <a:xfrm>
            <a:off x="301413" y="1584960"/>
            <a:ext cx="9144000" cy="4459451"/>
          </a:xfrm>
        </p:spPr>
        <p:txBody>
          <a:bodyPr lIns="0"/>
          <a:lstStyle>
            <a:lvl1pPr marL="0" indent="0">
              <a:lnSpc>
                <a:spcPct val="100000"/>
              </a:lnSpc>
              <a:spcBef>
                <a:spcPts val="1600"/>
              </a:spcBef>
              <a:spcAft>
                <a:spcPts val="0"/>
              </a:spcAft>
              <a:buFontTx/>
              <a:buNone/>
              <a:defRPr sz="2133" b="0" i="0">
                <a:solidFill>
                  <a:schemeClr val="tx1"/>
                </a:solidFill>
                <a:latin typeface="Arial" panose="020B0604020202020204" pitchFamily="34" charset="0"/>
              </a:defRPr>
            </a:lvl1pPr>
            <a:lvl2pPr marL="304792" indent="-304792">
              <a:lnSpc>
                <a:spcPct val="100000"/>
              </a:lnSpc>
              <a:spcBef>
                <a:spcPts val="500"/>
              </a:spcBef>
              <a:spcAft>
                <a:spcPts val="0"/>
              </a:spcAft>
              <a:buClrTx/>
              <a:buFont typeface="Arial" charset="0"/>
              <a:buChar char="•"/>
              <a:defRPr sz="1867" b="0" i="0">
                <a:solidFill>
                  <a:schemeClr val="tx1"/>
                </a:solidFill>
                <a:latin typeface="Arial" panose="020B0604020202020204" pitchFamily="34" charset="0"/>
              </a:defRPr>
            </a:lvl2pPr>
            <a:lvl3pPr marL="585201" indent="-243834">
              <a:lnSpc>
                <a:spcPct val="100000"/>
              </a:lnSpc>
              <a:spcBef>
                <a:spcPts val="500"/>
              </a:spcBef>
              <a:spcAft>
                <a:spcPts val="0"/>
              </a:spcAft>
              <a:buClrTx/>
              <a:buSzPct val="100000"/>
              <a:buFont typeface="AppleSymbols" charset="0"/>
              <a:buChar char="⎻"/>
              <a:defRPr sz="1600" b="0" i="0">
                <a:solidFill>
                  <a:schemeClr val="tx1"/>
                </a:solidFill>
                <a:latin typeface="Arial" panose="020B0604020202020204" pitchFamily="34" charset="0"/>
              </a:defRPr>
            </a:lvl3pPr>
            <a:lvl4pPr marL="792460" indent="-182875">
              <a:lnSpc>
                <a:spcPct val="100000"/>
              </a:lnSpc>
              <a:spcBef>
                <a:spcPts val="500"/>
              </a:spcBef>
              <a:spcAft>
                <a:spcPts val="0"/>
              </a:spcAft>
              <a:buClrTx/>
              <a:buSzPct val="85000"/>
              <a:buFont typeface="Arial" charset="0"/>
              <a:buChar char="•"/>
              <a:defRPr sz="1467" b="0" i="0">
                <a:solidFill>
                  <a:schemeClr val="tx1"/>
                </a:solidFill>
                <a:latin typeface="Arial" panose="020B0604020202020204" pitchFamily="34" charset="0"/>
              </a:defRPr>
            </a:lvl4pPr>
            <a:lvl5pPr marL="975336" indent="-182875">
              <a:lnSpc>
                <a:spcPct val="100000"/>
              </a:lnSpc>
              <a:spcBef>
                <a:spcPts val="500"/>
              </a:spcBef>
              <a:spcAft>
                <a:spcPts val="0"/>
              </a:spcAft>
              <a:buClrTx/>
              <a:buSzPct val="85000"/>
              <a:buFont typeface="AppleSymbols" charset="0"/>
              <a:buChar char="⎻"/>
              <a:defRPr sz="1400" b="0" i="0">
                <a:solidFill>
                  <a:schemeClr val="tx1"/>
                </a:solidFill>
                <a:latin typeface="Arial" panose="020B0604020202020204" pitchFamily="34" charset="0"/>
              </a:defRPr>
            </a:lvl5pPr>
          </a:lstStyle>
          <a:p>
            <a:pPr lvl="0"/>
            <a:r>
              <a:rPr lang="en-US"/>
              <a:t>Click to edit first level </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36B4297B-C354-797B-4C5C-3143E02BA754}"/>
              </a:ext>
            </a:extLst>
          </p:cNvPr>
          <p:cNvSpPr txBox="1">
            <a:spLocks/>
          </p:cNvSpPr>
          <p:nvPr userDrawn="1"/>
        </p:nvSpPr>
        <p:spPr>
          <a:xfrm>
            <a:off x="287867" y="6589241"/>
            <a:ext cx="352828" cy="187367"/>
          </a:xfrm>
          <a:prstGeom prst="rect">
            <a:avLst/>
          </a:prstGeom>
        </p:spPr>
        <p:txBody>
          <a:bodyPr vert="horz" lIns="0" tIns="0" rIns="0" bIns="0" rtlCol="0" anchor="ct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FA635D2-B142-BE49-AECA-6169441F1F99}" type="slidenum">
              <a:rPr lang="en-US" sz="1067" b="0" i="0" smtClean="0">
                <a:solidFill>
                  <a:srgbClr val="003946"/>
                </a:solidFill>
                <a:latin typeface="Arial" panose="020B0604020202020204" pitchFamily="34" charset="0"/>
              </a:rPr>
              <a:pPr/>
              <a:t>‹#›</a:t>
            </a:fld>
            <a:endParaRPr lang="en-US" sz="933" b="0" i="0">
              <a:solidFill>
                <a:srgbClr val="003946"/>
              </a:solidFill>
              <a:latin typeface="Arial" panose="020B0604020202020204" pitchFamily="34" charset="0"/>
            </a:endParaRPr>
          </a:p>
        </p:txBody>
      </p:sp>
      <p:pic>
        <p:nvPicPr>
          <p:cNvPr id="6" name="Picture 5">
            <a:extLst>
              <a:ext uri="{FF2B5EF4-FFF2-40B4-BE49-F238E27FC236}">
                <a16:creationId xmlns:a16="http://schemas.microsoft.com/office/drawing/2014/main" id="{226DCABA-751B-B5F4-5013-2110EF446AD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046464" y="6588093"/>
            <a:ext cx="2946400" cy="186267"/>
          </a:xfrm>
          <a:prstGeom prst="rect">
            <a:avLst/>
          </a:prstGeom>
        </p:spPr>
      </p:pic>
      <p:sp>
        <p:nvSpPr>
          <p:cNvPr id="9" name="Footer Placeholder 7">
            <a:extLst>
              <a:ext uri="{FF2B5EF4-FFF2-40B4-BE49-F238E27FC236}">
                <a16:creationId xmlns:a16="http://schemas.microsoft.com/office/drawing/2014/main" id="{6A5B89F9-E35D-864A-AF63-6D94E18921DB}"/>
              </a:ext>
            </a:extLst>
          </p:cNvPr>
          <p:cNvSpPr>
            <a:spLocks noGrp="1"/>
          </p:cNvSpPr>
          <p:nvPr>
            <p:ph type="ftr" sz="quarter" idx="3"/>
          </p:nvPr>
        </p:nvSpPr>
        <p:spPr>
          <a:xfrm>
            <a:off x="609600" y="6608064"/>
            <a:ext cx="4876800" cy="186624"/>
          </a:xfrm>
          <a:prstGeom prst="rect">
            <a:avLst/>
          </a:prstGeom>
        </p:spPr>
        <p:txBody>
          <a:bodyPr wrap="none" lIns="0" tIns="0" rIns="0" bIns="0" anchor="t" anchorCtr="0">
            <a:noAutofit/>
          </a:bodyPr>
          <a:lstStyle>
            <a:lvl1pPr algn="l">
              <a:defRPr sz="933" b="0" i="0" spc="40" baseline="0">
                <a:solidFill>
                  <a:schemeClr val="tx2"/>
                </a:solidFill>
                <a:latin typeface="Arial" panose="020B0604020202020204" pitchFamily="34" charset="0"/>
              </a:defRPr>
            </a:lvl1pPr>
          </a:lstStyle>
          <a:p>
            <a:r>
              <a:rPr lang="en-US"/>
              <a:t>INTERNAL USE ONLY – OR – Presentation Title: Section Name</a:t>
            </a:r>
          </a:p>
        </p:txBody>
      </p:sp>
    </p:spTree>
    <p:extLst>
      <p:ext uri="{BB962C8B-B14F-4D97-AF65-F5344CB8AC3E}">
        <p14:creationId xmlns:p14="http://schemas.microsoft.com/office/powerpoint/2010/main" val="404337670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2_Title and Content With Bulle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4800" y="0"/>
            <a:ext cx="11611525" cy="1219200"/>
          </a:xfrm>
        </p:spPr>
        <p:txBody>
          <a:bodyPr bIns="0" anchor="t" anchorCtr="0"/>
          <a:lstStyle>
            <a:lvl1pPr>
              <a:lnSpc>
                <a:spcPct val="90000"/>
              </a:lnSpc>
              <a:defRPr sz="3200"/>
            </a:lvl1pPr>
          </a:lstStyle>
          <a:p>
            <a:r>
              <a:rPr lang="en-US"/>
              <a:t>Click to edit–Title and Content With Bullet Master</a:t>
            </a:r>
          </a:p>
        </p:txBody>
      </p:sp>
      <p:sp>
        <p:nvSpPr>
          <p:cNvPr id="5" name="Slide Number Placeholder 5">
            <a:extLst>
              <a:ext uri="{FF2B5EF4-FFF2-40B4-BE49-F238E27FC236}">
                <a16:creationId xmlns:a16="http://schemas.microsoft.com/office/drawing/2014/main" id="{0058363D-DF69-2D6F-47E8-1D424339D237}"/>
              </a:ext>
            </a:extLst>
          </p:cNvPr>
          <p:cNvSpPr txBox="1">
            <a:spLocks/>
          </p:cNvSpPr>
          <p:nvPr userDrawn="1"/>
        </p:nvSpPr>
        <p:spPr>
          <a:xfrm>
            <a:off x="287867" y="6589241"/>
            <a:ext cx="352828" cy="187367"/>
          </a:xfrm>
          <a:prstGeom prst="rect">
            <a:avLst/>
          </a:prstGeom>
        </p:spPr>
        <p:txBody>
          <a:bodyPr vert="horz" lIns="0" tIns="0" rIns="0" bIns="0" rtlCol="0" anchor="ct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FA635D2-B142-BE49-AECA-6169441F1F99}" type="slidenum">
              <a:rPr lang="en-US" sz="1067" b="0" i="0" smtClean="0">
                <a:solidFill>
                  <a:srgbClr val="003946"/>
                </a:solidFill>
                <a:latin typeface="Arial" panose="020B0604020202020204" pitchFamily="34" charset="0"/>
              </a:rPr>
              <a:pPr/>
              <a:t>‹#›</a:t>
            </a:fld>
            <a:endParaRPr lang="en-US" sz="800" b="0" i="0">
              <a:solidFill>
                <a:srgbClr val="003946"/>
              </a:solidFill>
              <a:latin typeface="Arial" panose="020B0604020202020204" pitchFamily="34" charset="0"/>
            </a:endParaRPr>
          </a:p>
        </p:txBody>
      </p:sp>
      <p:sp>
        <p:nvSpPr>
          <p:cNvPr id="6" name="Content Placeholder 2">
            <a:extLst>
              <a:ext uri="{FF2B5EF4-FFF2-40B4-BE49-F238E27FC236}">
                <a16:creationId xmlns:a16="http://schemas.microsoft.com/office/drawing/2014/main" id="{6E94B099-F0B5-193E-EF4B-56CA3DDD51B9}"/>
              </a:ext>
            </a:extLst>
          </p:cNvPr>
          <p:cNvSpPr>
            <a:spLocks noGrp="1"/>
          </p:cNvSpPr>
          <p:nvPr>
            <p:ph sz="half" idx="10" hasCustomPrompt="1"/>
          </p:nvPr>
        </p:nvSpPr>
        <p:spPr>
          <a:xfrm>
            <a:off x="287867" y="1852553"/>
            <a:ext cx="9086655" cy="4351339"/>
          </a:xfrm>
        </p:spPr>
        <p:txBody>
          <a:bodyPr lIns="0"/>
          <a:lstStyle>
            <a:lvl1pPr>
              <a:lnSpc>
                <a:spcPct val="100000"/>
              </a:lnSpc>
              <a:spcBef>
                <a:spcPts val="1600"/>
              </a:spcBef>
              <a:spcAft>
                <a:spcPts val="0"/>
              </a:spcAft>
              <a:defRPr sz="2133" b="0" i="0" spc="-27" baseline="0">
                <a:solidFill>
                  <a:schemeClr val="tx1"/>
                </a:solidFill>
                <a:latin typeface="Arial" panose="020B0604020202020204" pitchFamily="34" charset="0"/>
              </a:defRPr>
            </a:lvl1pPr>
            <a:lvl2pPr marL="609585" indent="-304792">
              <a:lnSpc>
                <a:spcPct val="100000"/>
              </a:lnSpc>
              <a:spcBef>
                <a:spcPts val="500"/>
              </a:spcBef>
              <a:spcAft>
                <a:spcPts val="0"/>
              </a:spcAft>
              <a:buSzPct val="100000"/>
              <a:buFont typeface="AppleSymbols" charset="0"/>
              <a:buChar char="⎻"/>
              <a:defRPr sz="1867" b="0" i="0">
                <a:solidFill>
                  <a:schemeClr val="tx1"/>
                </a:solidFill>
                <a:latin typeface="Arial" panose="020B0604020202020204" pitchFamily="34" charset="0"/>
              </a:defRPr>
            </a:lvl2pPr>
            <a:lvl3pPr marL="792460" indent="-182875">
              <a:lnSpc>
                <a:spcPct val="100000"/>
              </a:lnSpc>
              <a:spcBef>
                <a:spcPts val="500"/>
              </a:spcBef>
              <a:spcAft>
                <a:spcPts val="0"/>
              </a:spcAft>
              <a:defRPr sz="1600" b="0" i="0">
                <a:solidFill>
                  <a:schemeClr val="tx1"/>
                </a:solidFill>
                <a:latin typeface="Arial" panose="020B0604020202020204" pitchFamily="34" charset="0"/>
              </a:defRPr>
            </a:lvl3pPr>
            <a:lvl4pPr marL="975336" indent="-182875">
              <a:lnSpc>
                <a:spcPct val="100000"/>
              </a:lnSpc>
              <a:spcBef>
                <a:spcPts val="500"/>
              </a:spcBef>
              <a:spcAft>
                <a:spcPts val="0"/>
              </a:spcAft>
              <a:defRPr sz="1467" b="0" i="0">
                <a:solidFill>
                  <a:schemeClr val="tx1"/>
                </a:solidFill>
                <a:latin typeface="Arial" panose="020B0604020202020204" pitchFamily="34" charset="0"/>
              </a:defRPr>
            </a:lvl4pPr>
            <a:lvl5pPr marL="1523962" indent="-304792">
              <a:spcBef>
                <a:spcPts val="0"/>
              </a:spcBef>
              <a:spcAft>
                <a:spcPts val="800"/>
              </a:spcAft>
              <a:defRPr sz="1600"/>
            </a:lvl5pPr>
          </a:lstStyle>
          <a:p>
            <a:pPr lvl="0"/>
            <a:r>
              <a:rPr lang="en-US"/>
              <a:t>Click to edit First level bullet</a:t>
            </a:r>
          </a:p>
          <a:p>
            <a:pPr lvl="1"/>
            <a:r>
              <a:rPr lang="en-US"/>
              <a:t>Second level</a:t>
            </a:r>
          </a:p>
          <a:p>
            <a:pPr lvl="2"/>
            <a:r>
              <a:rPr lang="en-US"/>
              <a:t>Third level</a:t>
            </a:r>
          </a:p>
          <a:p>
            <a:pPr lvl="3"/>
            <a:r>
              <a:rPr lang="en-US"/>
              <a:t>Fourth level</a:t>
            </a:r>
          </a:p>
        </p:txBody>
      </p:sp>
      <p:pic>
        <p:nvPicPr>
          <p:cNvPr id="3" name="Picture 2">
            <a:extLst>
              <a:ext uri="{FF2B5EF4-FFF2-40B4-BE49-F238E27FC236}">
                <a16:creationId xmlns:a16="http://schemas.microsoft.com/office/drawing/2014/main" id="{33481610-5206-5134-5EEE-EACB0A2A92B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046464" y="6588093"/>
            <a:ext cx="2946400" cy="186267"/>
          </a:xfrm>
          <a:prstGeom prst="rect">
            <a:avLst/>
          </a:prstGeom>
        </p:spPr>
      </p:pic>
      <p:sp>
        <p:nvSpPr>
          <p:cNvPr id="8" name="Footer Placeholder 7">
            <a:extLst>
              <a:ext uri="{FF2B5EF4-FFF2-40B4-BE49-F238E27FC236}">
                <a16:creationId xmlns:a16="http://schemas.microsoft.com/office/drawing/2014/main" id="{709B2D9E-618E-6779-03DC-A84F1726D0CB}"/>
              </a:ext>
            </a:extLst>
          </p:cNvPr>
          <p:cNvSpPr>
            <a:spLocks noGrp="1"/>
          </p:cNvSpPr>
          <p:nvPr>
            <p:ph type="ftr" sz="quarter" idx="3"/>
          </p:nvPr>
        </p:nvSpPr>
        <p:spPr>
          <a:xfrm>
            <a:off x="609600" y="6608064"/>
            <a:ext cx="4876800" cy="186624"/>
          </a:xfrm>
          <a:prstGeom prst="rect">
            <a:avLst/>
          </a:prstGeom>
        </p:spPr>
        <p:txBody>
          <a:bodyPr wrap="none" lIns="0" tIns="0" rIns="0" bIns="0" anchor="t" anchorCtr="0">
            <a:noAutofit/>
          </a:bodyPr>
          <a:lstStyle>
            <a:lvl1pPr algn="l">
              <a:defRPr sz="933" b="0" i="0" spc="40" baseline="0">
                <a:solidFill>
                  <a:schemeClr val="tx2"/>
                </a:solidFill>
                <a:latin typeface="Arial" panose="020B0604020202020204" pitchFamily="34" charset="0"/>
              </a:defRPr>
            </a:lvl1pPr>
          </a:lstStyle>
          <a:p>
            <a:r>
              <a:rPr lang="en-US"/>
              <a:t>INTERNAL USE ONLY – OR – Presentation Title: Section Name</a:t>
            </a:r>
          </a:p>
        </p:txBody>
      </p:sp>
    </p:spTree>
    <p:extLst>
      <p:ext uri="{BB962C8B-B14F-4D97-AF65-F5344CB8AC3E}">
        <p14:creationId xmlns:p14="http://schemas.microsoft.com/office/powerpoint/2010/main" val="141562395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1_Two Column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4800" y="0"/>
            <a:ext cx="11582400" cy="1219200"/>
          </a:xfrm>
        </p:spPr>
        <p:txBody>
          <a:bodyPr bIns="0" anchor="t" anchorCtr="0"/>
          <a:lstStyle>
            <a:lvl1pPr>
              <a:defRPr sz="3200">
                <a:solidFill>
                  <a:srgbClr val="003946"/>
                </a:solidFill>
              </a:defRPr>
            </a:lvl1pPr>
          </a:lstStyle>
          <a:p>
            <a:r>
              <a:rPr lang="en-US"/>
              <a:t>Click to edit–Two Column Content</a:t>
            </a:r>
          </a:p>
        </p:txBody>
      </p:sp>
      <p:sp>
        <p:nvSpPr>
          <p:cNvPr id="3" name="Content Placeholder 2"/>
          <p:cNvSpPr>
            <a:spLocks noGrp="1"/>
          </p:cNvSpPr>
          <p:nvPr>
            <p:ph sz="half" idx="1" hasCustomPrompt="1"/>
          </p:nvPr>
        </p:nvSpPr>
        <p:spPr>
          <a:xfrm>
            <a:off x="287867" y="1584960"/>
            <a:ext cx="5669280" cy="4876800"/>
          </a:xfrm>
        </p:spPr>
        <p:txBody>
          <a:bodyPr lIns="0"/>
          <a:lstStyle>
            <a:lvl1pPr>
              <a:lnSpc>
                <a:spcPct val="100000"/>
              </a:lnSpc>
              <a:spcBef>
                <a:spcPts val="1200"/>
              </a:spcBef>
              <a:spcAft>
                <a:spcPts val="0"/>
              </a:spcAft>
              <a:defRPr sz="2133" b="0" i="0" spc="-27" baseline="0">
                <a:solidFill>
                  <a:schemeClr val="tx1"/>
                </a:solidFill>
                <a:latin typeface="Arial" panose="020B0604020202020204" pitchFamily="34" charset="0"/>
              </a:defRPr>
            </a:lvl1pPr>
            <a:lvl2pPr marL="609585" indent="-304792">
              <a:lnSpc>
                <a:spcPct val="100000"/>
              </a:lnSpc>
              <a:spcBef>
                <a:spcPts val="500"/>
              </a:spcBef>
              <a:spcAft>
                <a:spcPts val="0"/>
              </a:spcAft>
              <a:buSzPct val="100000"/>
              <a:buFont typeface="AppleSymbols" charset="0"/>
              <a:buChar char="⎻"/>
              <a:defRPr sz="1867" b="0" i="0">
                <a:solidFill>
                  <a:schemeClr val="tx1"/>
                </a:solidFill>
                <a:latin typeface="Arial" panose="020B0604020202020204" pitchFamily="34" charset="0"/>
              </a:defRPr>
            </a:lvl2pPr>
            <a:lvl3pPr marL="792460" indent="-182875">
              <a:lnSpc>
                <a:spcPct val="100000"/>
              </a:lnSpc>
              <a:spcBef>
                <a:spcPts val="500"/>
              </a:spcBef>
              <a:spcAft>
                <a:spcPts val="0"/>
              </a:spcAft>
              <a:defRPr sz="1600" b="0" i="0">
                <a:solidFill>
                  <a:schemeClr val="tx1"/>
                </a:solidFill>
                <a:latin typeface="Arial" panose="020B0604020202020204" pitchFamily="34" charset="0"/>
              </a:defRPr>
            </a:lvl3pPr>
            <a:lvl4pPr marL="975336" indent="-182875">
              <a:lnSpc>
                <a:spcPct val="100000"/>
              </a:lnSpc>
              <a:spcBef>
                <a:spcPts val="500"/>
              </a:spcBef>
              <a:spcAft>
                <a:spcPts val="0"/>
              </a:spcAft>
              <a:defRPr sz="1333" b="0" i="0">
                <a:solidFill>
                  <a:schemeClr val="tx1"/>
                </a:solidFill>
                <a:latin typeface="Arial" panose="020B0604020202020204" pitchFamily="34" charset="0"/>
              </a:defRPr>
            </a:lvl4pPr>
            <a:lvl5pPr marL="1523962" indent="-304792">
              <a:spcBef>
                <a:spcPts val="0"/>
              </a:spcBef>
              <a:spcAft>
                <a:spcPts val="800"/>
              </a:spcAft>
              <a:defRPr sz="1600"/>
            </a:lvl5pPr>
          </a:lstStyle>
          <a:p>
            <a:pPr lvl="0"/>
            <a:r>
              <a:rPr lang="en-US"/>
              <a:t>Click to edit-First level bullet</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hasCustomPrompt="1"/>
          </p:nvPr>
        </p:nvSpPr>
        <p:spPr>
          <a:xfrm>
            <a:off x="6230112" y="1584960"/>
            <a:ext cx="5671251" cy="4876800"/>
          </a:xfrm>
        </p:spPr>
        <p:txBody>
          <a:bodyPr lIns="0"/>
          <a:lstStyle>
            <a:lvl1pPr marL="304792" indent="-304792">
              <a:lnSpc>
                <a:spcPct val="100000"/>
              </a:lnSpc>
              <a:spcBef>
                <a:spcPts val="1200"/>
              </a:spcBef>
              <a:spcAft>
                <a:spcPts val="0"/>
              </a:spcAft>
              <a:defRPr sz="2133" b="0" i="0" spc="-27" baseline="0">
                <a:solidFill>
                  <a:schemeClr val="tx1"/>
                </a:solidFill>
                <a:latin typeface="Arial" panose="020B0604020202020204" pitchFamily="34" charset="0"/>
              </a:defRPr>
            </a:lvl1pPr>
            <a:lvl2pPr marL="609585" indent="-304792">
              <a:lnSpc>
                <a:spcPct val="100000"/>
              </a:lnSpc>
              <a:spcBef>
                <a:spcPts val="500"/>
              </a:spcBef>
              <a:spcAft>
                <a:spcPts val="0"/>
              </a:spcAft>
              <a:buSzPct val="100000"/>
              <a:buFont typeface="AppleSymbols" charset="0"/>
              <a:buChar char="⎻"/>
              <a:defRPr sz="1867" b="0" i="0">
                <a:solidFill>
                  <a:schemeClr val="tx1"/>
                </a:solidFill>
                <a:latin typeface="Arial" panose="020B0604020202020204" pitchFamily="34" charset="0"/>
              </a:defRPr>
            </a:lvl2pPr>
            <a:lvl3pPr marL="792460" indent="-182875">
              <a:lnSpc>
                <a:spcPct val="100000"/>
              </a:lnSpc>
              <a:spcBef>
                <a:spcPts val="500"/>
              </a:spcBef>
              <a:spcAft>
                <a:spcPts val="0"/>
              </a:spcAft>
              <a:defRPr sz="1600" b="0" i="0">
                <a:solidFill>
                  <a:schemeClr val="tx1"/>
                </a:solidFill>
                <a:latin typeface="Arial" panose="020B0604020202020204" pitchFamily="34" charset="0"/>
              </a:defRPr>
            </a:lvl3pPr>
            <a:lvl4pPr marL="975336" indent="-182875">
              <a:lnSpc>
                <a:spcPct val="100000"/>
              </a:lnSpc>
              <a:spcBef>
                <a:spcPts val="500"/>
              </a:spcBef>
              <a:spcAft>
                <a:spcPts val="0"/>
              </a:spcAft>
              <a:defRPr sz="1333" b="0" i="0">
                <a:solidFill>
                  <a:schemeClr val="tx1"/>
                </a:solidFill>
                <a:latin typeface="Arial" panose="020B0604020202020204" pitchFamily="34" charset="0"/>
              </a:defRPr>
            </a:lvl4pPr>
            <a:lvl5pPr marL="1523962" indent="-304792">
              <a:spcBef>
                <a:spcPts val="0"/>
              </a:spcBef>
              <a:spcAft>
                <a:spcPts val="800"/>
              </a:spcAft>
              <a:defRPr sz="1600"/>
            </a:lvl5pPr>
          </a:lstStyle>
          <a:p>
            <a:pPr lvl="0"/>
            <a:r>
              <a:rPr lang="en-US"/>
              <a:t>Click to edit-First level bullet</a:t>
            </a:r>
          </a:p>
          <a:p>
            <a:pPr lvl="1"/>
            <a:r>
              <a:rPr lang="en-US"/>
              <a:t>Second level</a:t>
            </a:r>
          </a:p>
          <a:p>
            <a:pPr lvl="2"/>
            <a:r>
              <a:rPr lang="en-US"/>
              <a:t>Third level</a:t>
            </a:r>
          </a:p>
          <a:p>
            <a:pPr lvl="3"/>
            <a:r>
              <a:rPr lang="en-US"/>
              <a:t>Fourth level</a:t>
            </a:r>
          </a:p>
        </p:txBody>
      </p:sp>
      <p:sp>
        <p:nvSpPr>
          <p:cNvPr id="11" name="Slide Number Placeholder 5">
            <a:extLst>
              <a:ext uri="{FF2B5EF4-FFF2-40B4-BE49-F238E27FC236}">
                <a16:creationId xmlns:a16="http://schemas.microsoft.com/office/drawing/2014/main" id="{7D44F0DF-42BD-5A9A-DD5F-1065DA2DCCFF}"/>
              </a:ext>
            </a:extLst>
          </p:cNvPr>
          <p:cNvSpPr txBox="1">
            <a:spLocks/>
          </p:cNvSpPr>
          <p:nvPr userDrawn="1"/>
        </p:nvSpPr>
        <p:spPr>
          <a:xfrm>
            <a:off x="287867" y="6589241"/>
            <a:ext cx="352828" cy="187367"/>
          </a:xfrm>
          <a:prstGeom prst="rect">
            <a:avLst/>
          </a:prstGeom>
        </p:spPr>
        <p:txBody>
          <a:bodyPr vert="horz" lIns="0" tIns="0" rIns="0" bIns="0" rtlCol="0" anchor="ct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FA635D2-B142-BE49-AECA-6169441F1F99}" type="slidenum">
              <a:rPr lang="en-US" sz="1067" b="1" i="0" smtClean="0">
                <a:solidFill>
                  <a:srgbClr val="003946"/>
                </a:solidFill>
                <a:latin typeface="Arial" panose="020B0604020202020204" pitchFamily="34" charset="0"/>
              </a:rPr>
              <a:pPr/>
              <a:t>‹#›</a:t>
            </a:fld>
            <a:endParaRPr lang="en-US" sz="933" b="1" i="0">
              <a:solidFill>
                <a:srgbClr val="003946"/>
              </a:solidFill>
              <a:latin typeface="Arial" panose="020B0604020202020204" pitchFamily="34" charset="0"/>
            </a:endParaRPr>
          </a:p>
        </p:txBody>
      </p:sp>
      <p:pic>
        <p:nvPicPr>
          <p:cNvPr id="5" name="Picture 4">
            <a:extLst>
              <a:ext uri="{FF2B5EF4-FFF2-40B4-BE49-F238E27FC236}">
                <a16:creationId xmlns:a16="http://schemas.microsoft.com/office/drawing/2014/main" id="{6345CF78-5AB7-8C60-1F9F-135E615BC30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046464" y="6588093"/>
            <a:ext cx="2946400" cy="186267"/>
          </a:xfrm>
          <a:prstGeom prst="rect">
            <a:avLst/>
          </a:prstGeom>
        </p:spPr>
      </p:pic>
      <p:sp>
        <p:nvSpPr>
          <p:cNvPr id="7" name="Footer Placeholder 7">
            <a:extLst>
              <a:ext uri="{FF2B5EF4-FFF2-40B4-BE49-F238E27FC236}">
                <a16:creationId xmlns:a16="http://schemas.microsoft.com/office/drawing/2014/main" id="{A197E335-15A4-2CE6-DC08-C74682D6459F}"/>
              </a:ext>
            </a:extLst>
          </p:cNvPr>
          <p:cNvSpPr>
            <a:spLocks noGrp="1"/>
          </p:cNvSpPr>
          <p:nvPr>
            <p:ph type="ftr" sz="quarter" idx="3"/>
          </p:nvPr>
        </p:nvSpPr>
        <p:spPr>
          <a:xfrm>
            <a:off x="609600" y="6608064"/>
            <a:ext cx="4876800" cy="186624"/>
          </a:xfrm>
          <a:prstGeom prst="rect">
            <a:avLst/>
          </a:prstGeom>
        </p:spPr>
        <p:txBody>
          <a:bodyPr wrap="none" lIns="0" tIns="0" rIns="0" bIns="0" anchor="t" anchorCtr="0">
            <a:noAutofit/>
          </a:bodyPr>
          <a:lstStyle>
            <a:lvl1pPr algn="l">
              <a:defRPr sz="933" b="0" i="0" spc="40" baseline="0">
                <a:solidFill>
                  <a:schemeClr val="tx2"/>
                </a:solidFill>
                <a:latin typeface="Arial" panose="020B0604020202020204" pitchFamily="34" charset="0"/>
              </a:defRPr>
            </a:lvl1pPr>
          </a:lstStyle>
          <a:p>
            <a:r>
              <a:rPr lang="en-US"/>
              <a:t>INTERNAL USE ONLY – OR – Presentation Title: Section Name</a:t>
            </a:r>
          </a:p>
        </p:txBody>
      </p:sp>
    </p:spTree>
    <p:extLst>
      <p:ext uri="{BB962C8B-B14F-4D97-AF65-F5344CB8AC3E}">
        <p14:creationId xmlns:p14="http://schemas.microsoft.com/office/powerpoint/2010/main" val="3278193404"/>
      </p:ext>
    </p:extLst>
  </p:cSld>
  <p:clrMapOvr>
    <a:masterClrMapping/>
  </p:clrMapOvr>
  <p:extLst>
    <p:ext uri="{DCECCB84-F9BA-43D5-87BE-67443E8EF086}">
      <p15:sldGuideLst xmlns:p15="http://schemas.microsoft.com/office/powerpoint/2012/main"/>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1_Content Slide 4 Column">
    <p:spTree>
      <p:nvGrpSpPr>
        <p:cNvPr id="1" name=""/>
        <p:cNvGrpSpPr/>
        <p:nvPr/>
      </p:nvGrpSpPr>
      <p:grpSpPr>
        <a:xfrm>
          <a:off x="0" y="0"/>
          <a:ext cx="0" cy="0"/>
          <a:chOff x="0" y="0"/>
          <a:chExt cx="0" cy="0"/>
        </a:xfrm>
      </p:grpSpPr>
      <p:sp>
        <p:nvSpPr>
          <p:cNvPr id="2" name="Text Placeholder 15">
            <a:extLst>
              <a:ext uri="{FF2B5EF4-FFF2-40B4-BE49-F238E27FC236}">
                <a16:creationId xmlns:a16="http://schemas.microsoft.com/office/drawing/2014/main" id="{0ECCC166-F68E-2E4C-4383-C2B089698B53}"/>
              </a:ext>
            </a:extLst>
          </p:cNvPr>
          <p:cNvSpPr>
            <a:spLocks noGrp="1"/>
          </p:cNvSpPr>
          <p:nvPr>
            <p:ph type="body" sz="quarter" idx="46" hasCustomPrompt="1"/>
          </p:nvPr>
        </p:nvSpPr>
        <p:spPr>
          <a:xfrm>
            <a:off x="299213" y="304800"/>
            <a:ext cx="2779775" cy="914400"/>
          </a:xfrm>
          <a:prstGeom prst="rect">
            <a:avLst/>
          </a:prstGeom>
          <a:solidFill>
            <a:srgbClr val="FFF8E0"/>
          </a:solidFill>
        </p:spPr>
        <p:txBody>
          <a:bodyPr lIns="137160" tIns="457200" rIns="91440" bIns="457200" anchor="ctr" anchorCtr="0">
            <a:noAutofit/>
          </a:bodyPr>
          <a:lstStyle>
            <a:lvl1pPr marL="0" indent="0">
              <a:buNone/>
              <a:defRPr sz="2400" b="0" i="0">
                <a:solidFill>
                  <a:srgbClr val="003946"/>
                </a:solidFill>
                <a:latin typeface="Georgia" panose="02040502050405020303" pitchFamily="18" charset="0"/>
              </a:defRPr>
            </a:lvl1pPr>
            <a:lvl2pPr marL="457189" indent="0">
              <a:buNone/>
              <a:defRPr sz="1067">
                <a:solidFill>
                  <a:schemeClr val="tx1"/>
                </a:solidFill>
                <a:latin typeface="+mj-lt"/>
              </a:defRPr>
            </a:lvl2pPr>
            <a:lvl3pPr marL="914377" indent="0">
              <a:buNone/>
              <a:defRPr sz="1067">
                <a:solidFill>
                  <a:schemeClr val="tx1"/>
                </a:solidFill>
                <a:latin typeface="+mj-lt"/>
              </a:defRPr>
            </a:lvl3pPr>
            <a:lvl4pPr marL="1371566" indent="0">
              <a:buNone/>
              <a:defRPr sz="1067">
                <a:solidFill>
                  <a:schemeClr val="tx1"/>
                </a:solidFill>
                <a:latin typeface="+mj-lt"/>
              </a:defRPr>
            </a:lvl4pPr>
            <a:lvl5pPr marL="1828754" indent="0">
              <a:buNone/>
              <a:defRPr sz="1067">
                <a:solidFill>
                  <a:schemeClr val="tx1"/>
                </a:solidFill>
                <a:latin typeface="+mj-lt"/>
              </a:defRPr>
            </a:lvl5pPr>
          </a:lstStyle>
          <a:p>
            <a:pPr lvl="0"/>
            <a:r>
              <a:rPr lang="en-US"/>
              <a:t>Highlight stats</a:t>
            </a:r>
          </a:p>
        </p:txBody>
      </p:sp>
      <p:sp>
        <p:nvSpPr>
          <p:cNvPr id="12" name="Text Placeholder 15">
            <a:extLst>
              <a:ext uri="{FF2B5EF4-FFF2-40B4-BE49-F238E27FC236}">
                <a16:creationId xmlns:a16="http://schemas.microsoft.com/office/drawing/2014/main" id="{FE084A62-C417-D1AD-207C-99608F693F4A}"/>
              </a:ext>
            </a:extLst>
          </p:cNvPr>
          <p:cNvSpPr>
            <a:spLocks noGrp="1"/>
          </p:cNvSpPr>
          <p:nvPr>
            <p:ph type="body" sz="quarter" idx="47" hasCustomPrompt="1"/>
          </p:nvPr>
        </p:nvSpPr>
        <p:spPr>
          <a:xfrm>
            <a:off x="3236559" y="304800"/>
            <a:ext cx="2779775" cy="914400"/>
          </a:xfrm>
          <a:prstGeom prst="rect">
            <a:avLst/>
          </a:prstGeom>
          <a:solidFill>
            <a:schemeClr val="accent3"/>
          </a:solidFill>
        </p:spPr>
        <p:txBody>
          <a:bodyPr lIns="137160" tIns="457200" rIns="91440" bIns="457200" anchor="ctr" anchorCtr="0">
            <a:noAutofit/>
          </a:bodyPr>
          <a:lstStyle>
            <a:lvl1pPr marL="0" indent="0">
              <a:buNone/>
              <a:defRPr sz="2400" b="0" i="0">
                <a:solidFill>
                  <a:srgbClr val="003946"/>
                </a:solidFill>
                <a:latin typeface="Georgia" panose="02040502050405020303" pitchFamily="18" charset="0"/>
              </a:defRPr>
            </a:lvl1pPr>
            <a:lvl2pPr marL="457189" indent="0">
              <a:buNone/>
              <a:defRPr sz="1067">
                <a:solidFill>
                  <a:schemeClr val="tx1"/>
                </a:solidFill>
                <a:latin typeface="+mj-lt"/>
              </a:defRPr>
            </a:lvl2pPr>
            <a:lvl3pPr marL="914377" indent="0">
              <a:buNone/>
              <a:defRPr sz="1067">
                <a:solidFill>
                  <a:schemeClr val="tx1"/>
                </a:solidFill>
                <a:latin typeface="+mj-lt"/>
              </a:defRPr>
            </a:lvl3pPr>
            <a:lvl4pPr marL="1371566" indent="0">
              <a:buNone/>
              <a:defRPr sz="1067">
                <a:solidFill>
                  <a:schemeClr val="tx1"/>
                </a:solidFill>
                <a:latin typeface="+mj-lt"/>
              </a:defRPr>
            </a:lvl4pPr>
            <a:lvl5pPr marL="1828754" indent="0">
              <a:buNone/>
              <a:defRPr sz="1067">
                <a:solidFill>
                  <a:schemeClr val="tx1"/>
                </a:solidFill>
                <a:latin typeface="+mj-lt"/>
              </a:defRPr>
            </a:lvl5pPr>
          </a:lstStyle>
          <a:p>
            <a:pPr lvl="0"/>
            <a:r>
              <a:rPr lang="en-US"/>
              <a:t>Highlight stats</a:t>
            </a:r>
          </a:p>
        </p:txBody>
      </p:sp>
      <p:sp>
        <p:nvSpPr>
          <p:cNvPr id="15" name="Text Placeholder 15">
            <a:extLst>
              <a:ext uri="{FF2B5EF4-FFF2-40B4-BE49-F238E27FC236}">
                <a16:creationId xmlns:a16="http://schemas.microsoft.com/office/drawing/2014/main" id="{4949ECEC-6D10-4526-E229-4761E4D3CDB2}"/>
              </a:ext>
            </a:extLst>
          </p:cNvPr>
          <p:cNvSpPr>
            <a:spLocks noGrp="1"/>
          </p:cNvSpPr>
          <p:nvPr>
            <p:ph type="body" sz="quarter" idx="48" hasCustomPrompt="1"/>
          </p:nvPr>
        </p:nvSpPr>
        <p:spPr>
          <a:xfrm>
            <a:off x="6173906" y="304800"/>
            <a:ext cx="2779775" cy="914400"/>
          </a:xfrm>
          <a:prstGeom prst="rect">
            <a:avLst/>
          </a:prstGeom>
          <a:solidFill>
            <a:schemeClr val="accent2"/>
          </a:solidFill>
        </p:spPr>
        <p:txBody>
          <a:bodyPr lIns="137160" tIns="457200" rIns="91440" bIns="457200" anchor="ctr" anchorCtr="0">
            <a:noAutofit/>
          </a:bodyPr>
          <a:lstStyle>
            <a:lvl1pPr marL="0" indent="0">
              <a:buNone/>
              <a:defRPr sz="2400" b="0" i="0">
                <a:solidFill>
                  <a:srgbClr val="003946"/>
                </a:solidFill>
                <a:latin typeface="Georgia" panose="02040502050405020303" pitchFamily="18" charset="0"/>
              </a:defRPr>
            </a:lvl1pPr>
            <a:lvl2pPr marL="457189" indent="0">
              <a:buNone/>
              <a:defRPr sz="1067">
                <a:solidFill>
                  <a:schemeClr val="tx1"/>
                </a:solidFill>
                <a:latin typeface="+mj-lt"/>
              </a:defRPr>
            </a:lvl2pPr>
            <a:lvl3pPr marL="914377" indent="0">
              <a:buNone/>
              <a:defRPr sz="1067">
                <a:solidFill>
                  <a:schemeClr val="tx1"/>
                </a:solidFill>
                <a:latin typeface="+mj-lt"/>
              </a:defRPr>
            </a:lvl3pPr>
            <a:lvl4pPr marL="1371566" indent="0">
              <a:buNone/>
              <a:defRPr sz="1067">
                <a:solidFill>
                  <a:schemeClr val="tx1"/>
                </a:solidFill>
                <a:latin typeface="+mj-lt"/>
              </a:defRPr>
            </a:lvl4pPr>
            <a:lvl5pPr marL="1828754" indent="0">
              <a:buNone/>
              <a:defRPr sz="1067">
                <a:solidFill>
                  <a:schemeClr val="tx1"/>
                </a:solidFill>
                <a:latin typeface="+mj-lt"/>
              </a:defRPr>
            </a:lvl5pPr>
          </a:lstStyle>
          <a:p>
            <a:pPr lvl="0"/>
            <a:r>
              <a:rPr lang="en-US"/>
              <a:t>Highlight stats</a:t>
            </a:r>
          </a:p>
        </p:txBody>
      </p:sp>
      <p:sp>
        <p:nvSpPr>
          <p:cNvPr id="32" name="Text Placeholder 15">
            <a:extLst>
              <a:ext uri="{FF2B5EF4-FFF2-40B4-BE49-F238E27FC236}">
                <a16:creationId xmlns:a16="http://schemas.microsoft.com/office/drawing/2014/main" id="{0F03199B-3CA7-8716-4AC9-D003CAE54220}"/>
              </a:ext>
            </a:extLst>
          </p:cNvPr>
          <p:cNvSpPr>
            <a:spLocks noGrp="1"/>
          </p:cNvSpPr>
          <p:nvPr>
            <p:ph type="body" sz="quarter" idx="49" hasCustomPrompt="1"/>
          </p:nvPr>
        </p:nvSpPr>
        <p:spPr>
          <a:xfrm>
            <a:off x="9111253" y="304800"/>
            <a:ext cx="2779775" cy="914400"/>
          </a:xfrm>
          <a:prstGeom prst="rect">
            <a:avLst/>
          </a:prstGeom>
          <a:solidFill>
            <a:schemeClr val="accent4"/>
          </a:solidFill>
        </p:spPr>
        <p:txBody>
          <a:bodyPr lIns="137160" tIns="457200" rIns="91440" bIns="457200" anchor="ctr" anchorCtr="0">
            <a:noAutofit/>
          </a:bodyPr>
          <a:lstStyle>
            <a:lvl1pPr marL="0" indent="0">
              <a:buNone/>
              <a:defRPr sz="2400" b="0" i="0">
                <a:solidFill>
                  <a:srgbClr val="003946"/>
                </a:solidFill>
                <a:latin typeface="Georgia" panose="02040502050405020303" pitchFamily="18" charset="0"/>
              </a:defRPr>
            </a:lvl1pPr>
            <a:lvl2pPr marL="457189" indent="0">
              <a:buNone/>
              <a:defRPr sz="1067">
                <a:solidFill>
                  <a:schemeClr val="tx1"/>
                </a:solidFill>
                <a:latin typeface="+mj-lt"/>
              </a:defRPr>
            </a:lvl2pPr>
            <a:lvl3pPr marL="914377" indent="0">
              <a:buNone/>
              <a:defRPr sz="1067">
                <a:solidFill>
                  <a:schemeClr val="tx1"/>
                </a:solidFill>
                <a:latin typeface="+mj-lt"/>
              </a:defRPr>
            </a:lvl3pPr>
            <a:lvl4pPr marL="1371566" indent="0">
              <a:buNone/>
              <a:defRPr sz="1067">
                <a:solidFill>
                  <a:schemeClr val="tx1"/>
                </a:solidFill>
                <a:latin typeface="+mj-lt"/>
              </a:defRPr>
            </a:lvl4pPr>
            <a:lvl5pPr marL="1828754" indent="0">
              <a:buNone/>
              <a:defRPr sz="1067">
                <a:solidFill>
                  <a:schemeClr val="tx1"/>
                </a:solidFill>
                <a:latin typeface="+mj-lt"/>
              </a:defRPr>
            </a:lvl5pPr>
          </a:lstStyle>
          <a:p>
            <a:pPr lvl="0"/>
            <a:r>
              <a:rPr lang="en-US"/>
              <a:t>Highlight stats</a:t>
            </a:r>
          </a:p>
        </p:txBody>
      </p:sp>
      <p:sp>
        <p:nvSpPr>
          <p:cNvPr id="20" name="Text Placeholder 9">
            <a:extLst>
              <a:ext uri="{FF2B5EF4-FFF2-40B4-BE49-F238E27FC236}">
                <a16:creationId xmlns:a16="http://schemas.microsoft.com/office/drawing/2014/main" id="{5ACC3BA3-CB38-F60C-880B-784B3DE49A5E}"/>
              </a:ext>
            </a:extLst>
          </p:cNvPr>
          <p:cNvSpPr>
            <a:spLocks noGrp="1"/>
          </p:cNvSpPr>
          <p:nvPr>
            <p:ph type="body" sz="quarter" idx="27" hasCustomPrompt="1"/>
          </p:nvPr>
        </p:nvSpPr>
        <p:spPr>
          <a:xfrm>
            <a:off x="449705" y="1481669"/>
            <a:ext cx="2433437" cy="266699"/>
          </a:xfrm>
          <a:prstGeom prst="rect">
            <a:avLst/>
          </a:prstGeom>
        </p:spPr>
        <p:txBody>
          <a:bodyPr anchor="b" anchorCtr="0">
            <a:noAutofit/>
          </a:bodyPr>
          <a:lstStyle>
            <a:lvl1pPr marL="0" indent="0">
              <a:buNone/>
              <a:defRPr sz="1200" b="0" i="0">
                <a:solidFill>
                  <a:schemeClr val="tx2"/>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a:t>EYEBROW TEXT</a:t>
            </a:r>
          </a:p>
        </p:txBody>
      </p:sp>
      <p:sp>
        <p:nvSpPr>
          <p:cNvPr id="21" name="Text Placeholder 9">
            <a:extLst>
              <a:ext uri="{FF2B5EF4-FFF2-40B4-BE49-F238E27FC236}">
                <a16:creationId xmlns:a16="http://schemas.microsoft.com/office/drawing/2014/main" id="{F4020213-FD1D-48D2-D5B9-FC1C316AD3FC}"/>
              </a:ext>
            </a:extLst>
          </p:cNvPr>
          <p:cNvSpPr>
            <a:spLocks noGrp="1"/>
          </p:cNvSpPr>
          <p:nvPr>
            <p:ph type="body" sz="quarter" idx="28" hasCustomPrompt="1"/>
          </p:nvPr>
        </p:nvSpPr>
        <p:spPr>
          <a:xfrm>
            <a:off x="3387778" y="1481669"/>
            <a:ext cx="2433437" cy="266699"/>
          </a:xfrm>
          <a:prstGeom prst="rect">
            <a:avLst/>
          </a:prstGeom>
        </p:spPr>
        <p:txBody>
          <a:bodyPr anchor="b" anchorCtr="0">
            <a:noAutofit/>
          </a:bodyPr>
          <a:lstStyle>
            <a:lvl1pPr marL="0" indent="0">
              <a:buNone/>
              <a:defRPr sz="1200" b="0" i="0">
                <a:solidFill>
                  <a:schemeClr val="tx2"/>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a:t>EYEBROW TEXT</a:t>
            </a:r>
          </a:p>
        </p:txBody>
      </p:sp>
      <p:sp>
        <p:nvSpPr>
          <p:cNvPr id="22" name="Text Placeholder 9">
            <a:extLst>
              <a:ext uri="{FF2B5EF4-FFF2-40B4-BE49-F238E27FC236}">
                <a16:creationId xmlns:a16="http://schemas.microsoft.com/office/drawing/2014/main" id="{F0FB1A36-7502-387F-9A00-B790FE5197E7}"/>
              </a:ext>
            </a:extLst>
          </p:cNvPr>
          <p:cNvSpPr>
            <a:spLocks noGrp="1"/>
          </p:cNvSpPr>
          <p:nvPr>
            <p:ph type="body" sz="quarter" idx="29" hasCustomPrompt="1"/>
          </p:nvPr>
        </p:nvSpPr>
        <p:spPr>
          <a:xfrm>
            <a:off x="6345838" y="1481669"/>
            <a:ext cx="2433437" cy="266699"/>
          </a:xfrm>
          <a:prstGeom prst="rect">
            <a:avLst/>
          </a:prstGeom>
        </p:spPr>
        <p:txBody>
          <a:bodyPr anchor="b" anchorCtr="0">
            <a:noAutofit/>
          </a:bodyPr>
          <a:lstStyle>
            <a:lvl1pPr marL="0" indent="0">
              <a:buNone/>
              <a:defRPr sz="1200" b="0" i="0">
                <a:solidFill>
                  <a:schemeClr val="tx2"/>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a:t>EYEBROW TEXT</a:t>
            </a:r>
          </a:p>
        </p:txBody>
      </p:sp>
      <p:sp>
        <p:nvSpPr>
          <p:cNvPr id="23" name="Text Placeholder 9">
            <a:extLst>
              <a:ext uri="{FF2B5EF4-FFF2-40B4-BE49-F238E27FC236}">
                <a16:creationId xmlns:a16="http://schemas.microsoft.com/office/drawing/2014/main" id="{D688AB2E-D0DA-16A3-A057-1377E84481FC}"/>
              </a:ext>
            </a:extLst>
          </p:cNvPr>
          <p:cNvSpPr>
            <a:spLocks noGrp="1"/>
          </p:cNvSpPr>
          <p:nvPr>
            <p:ph type="body" sz="quarter" idx="30" hasCustomPrompt="1"/>
          </p:nvPr>
        </p:nvSpPr>
        <p:spPr>
          <a:xfrm>
            <a:off x="9293903" y="1481669"/>
            <a:ext cx="2433437" cy="266699"/>
          </a:xfrm>
          <a:prstGeom prst="rect">
            <a:avLst/>
          </a:prstGeom>
        </p:spPr>
        <p:txBody>
          <a:bodyPr anchor="b" anchorCtr="0">
            <a:noAutofit/>
          </a:bodyPr>
          <a:lstStyle>
            <a:lvl1pPr marL="0" indent="0">
              <a:buNone/>
              <a:defRPr sz="1200" b="0" i="0">
                <a:solidFill>
                  <a:schemeClr val="tx2"/>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a:t>EYEBROW TEXT</a:t>
            </a:r>
          </a:p>
        </p:txBody>
      </p:sp>
      <p:sp>
        <p:nvSpPr>
          <p:cNvPr id="24" name="Text Placeholder 15">
            <a:extLst>
              <a:ext uri="{FF2B5EF4-FFF2-40B4-BE49-F238E27FC236}">
                <a16:creationId xmlns:a16="http://schemas.microsoft.com/office/drawing/2014/main" id="{368B0EF8-930A-D4CC-FA42-DD1AE40F2F9B}"/>
              </a:ext>
            </a:extLst>
          </p:cNvPr>
          <p:cNvSpPr>
            <a:spLocks noGrp="1"/>
          </p:cNvSpPr>
          <p:nvPr>
            <p:ph type="body" sz="quarter" idx="31" hasCustomPrompt="1"/>
          </p:nvPr>
        </p:nvSpPr>
        <p:spPr>
          <a:xfrm>
            <a:off x="449706" y="1889314"/>
            <a:ext cx="2448012" cy="960967"/>
          </a:xfrm>
          <a:prstGeom prst="rect">
            <a:avLst/>
          </a:prstGeom>
        </p:spPr>
        <p:txBody>
          <a:bodyPr anchor="t" anchorCtr="0">
            <a:noAutofit/>
          </a:bodyPr>
          <a:lstStyle>
            <a:lvl1pPr marL="0" indent="0">
              <a:buNone/>
              <a:defRPr sz="2133" b="0" i="0">
                <a:solidFill>
                  <a:schemeClr val="tx2"/>
                </a:solidFill>
                <a:latin typeface="Georgia" panose="02040502050405020303" pitchFamily="18" charset="0"/>
              </a:defRPr>
            </a:lvl1pPr>
            <a:lvl2pPr marL="457189" indent="0">
              <a:buNone/>
              <a:defRPr sz="1067">
                <a:solidFill>
                  <a:schemeClr val="tx1"/>
                </a:solidFill>
                <a:latin typeface="+mj-lt"/>
              </a:defRPr>
            </a:lvl2pPr>
            <a:lvl3pPr marL="914377" indent="0">
              <a:buNone/>
              <a:defRPr sz="1067">
                <a:solidFill>
                  <a:schemeClr val="tx1"/>
                </a:solidFill>
                <a:latin typeface="+mj-lt"/>
              </a:defRPr>
            </a:lvl3pPr>
            <a:lvl4pPr marL="1371566" indent="0">
              <a:buNone/>
              <a:defRPr sz="1067">
                <a:solidFill>
                  <a:schemeClr val="tx1"/>
                </a:solidFill>
                <a:latin typeface="+mj-lt"/>
              </a:defRPr>
            </a:lvl4pPr>
            <a:lvl5pPr marL="1828754" indent="0">
              <a:buNone/>
              <a:defRPr sz="1067">
                <a:solidFill>
                  <a:schemeClr val="tx1"/>
                </a:solidFill>
                <a:latin typeface="+mj-lt"/>
              </a:defRPr>
            </a:lvl5pPr>
          </a:lstStyle>
          <a:p>
            <a:pPr lvl="0"/>
            <a:r>
              <a:rPr lang="en-US" err="1"/>
              <a:t>Subheader</a:t>
            </a:r>
            <a:r>
              <a:rPr lang="en-US"/>
              <a:t> goes here.</a:t>
            </a:r>
          </a:p>
        </p:txBody>
      </p:sp>
      <p:sp>
        <p:nvSpPr>
          <p:cNvPr id="25" name="Text Placeholder 15">
            <a:extLst>
              <a:ext uri="{FF2B5EF4-FFF2-40B4-BE49-F238E27FC236}">
                <a16:creationId xmlns:a16="http://schemas.microsoft.com/office/drawing/2014/main" id="{49B6E47E-D3D1-E382-095D-913E79B452F9}"/>
              </a:ext>
            </a:extLst>
          </p:cNvPr>
          <p:cNvSpPr>
            <a:spLocks noGrp="1"/>
          </p:cNvSpPr>
          <p:nvPr>
            <p:ph type="body" sz="quarter" idx="32" hasCustomPrompt="1"/>
          </p:nvPr>
        </p:nvSpPr>
        <p:spPr>
          <a:xfrm>
            <a:off x="3387778" y="1889314"/>
            <a:ext cx="2448012" cy="960967"/>
          </a:xfrm>
          <a:prstGeom prst="rect">
            <a:avLst/>
          </a:prstGeom>
        </p:spPr>
        <p:txBody>
          <a:bodyPr anchor="t" anchorCtr="0">
            <a:noAutofit/>
          </a:bodyPr>
          <a:lstStyle>
            <a:lvl1pPr marL="0" indent="0">
              <a:buNone/>
              <a:defRPr sz="2133" b="0" i="0">
                <a:solidFill>
                  <a:schemeClr val="tx2"/>
                </a:solidFill>
                <a:latin typeface="Georgia" panose="02040502050405020303" pitchFamily="18" charset="0"/>
              </a:defRPr>
            </a:lvl1pPr>
            <a:lvl2pPr marL="457189" indent="0">
              <a:buNone/>
              <a:defRPr sz="1067">
                <a:solidFill>
                  <a:schemeClr val="tx1"/>
                </a:solidFill>
                <a:latin typeface="+mj-lt"/>
              </a:defRPr>
            </a:lvl2pPr>
            <a:lvl3pPr marL="914377" indent="0">
              <a:buNone/>
              <a:defRPr sz="1067">
                <a:solidFill>
                  <a:schemeClr val="tx1"/>
                </a:solidFill>
                <a:latin typeface="+mj-lt"/>
              </a:defRPr>
            </a:lvl3pPr>
            <a:lvl4pPr marL="1371566" indent="0">
              <a:buNone/>
              <a:defRPr sz="1067">
                <a:solidFill>
                  <a:schemeClr val="tx1"/>
                </a:solidFill>
                <a:latin typeface="+mj-lt"/>
              </a:defRPr>
            </a:lvl4pPr>
            <a:lvl5pPr marL="1828754" indent="0">
              <a:buNone/>
              <a:defRPr sz="1067">
                <a:solidFill>
                  <a:schemeClr val="tx1"/>
                </a:solidFill>
                <a:latin typeface="+mj-lt"/>
              </a:defRPr>
            </a:lvl5pPr>
          </a:lstStyle>
          <a:p>
            <a:pPr lvl="0"/>
            <a:r>
              <a:rPr lang="en-US" err="1"/>
              <a:t>Subheader</a:t>
            </a:r>
            <a:r>
              <a:rPr lang="en-US"/>
              <a:t> goes here.</a:t>
            </a:r>
          </a:p>
        </p:txBody>
      </p:sp>
      <p:sp>
        <p:nvSpPr>
          <p:cNvPr id="26" name="Text Placeholder 15">
            <a:extLst>
              <a:ext uri="{FF2B5EF4-FFF2-40B4-BE49-F238E27FC236}">
                <a16:creationId xmlns:a16="http://schemas.microsoft.com/office/drawing/2014/main" id="{528E9BF7-B39D-2EAE-E33F-B469445D8151}"/>
              </a:ext>
            </a:extLst>
          </p:cNvPr>
          <p:cNvSpPr>
            <a:spLocks noGrp="1"/>
          </p:cNvSpPr>
          <p:nvPr>
            <p:ph type="body" sz="quarter" idx="33" hasCustomPrompt="1"/>
          </p:nvPr>
        </p:nvSpPr>
        <p:spPr>
          <a:xfrm>
            <a:off x="6345838" y="1889314"/>
            <a:ext cx="2448012" cy="960967"/>
          </a:xfrm>
          <a:prstGeom prst="rect">
            <a:avLst/>
          </a:prstGeom>
        </p:spPr>
        <p:txBody>
          <a:bodyPr anchor="t" anchorCtr="0">
            <a:noAutofit/>
          </a:bodyPr>
          <a:lstStyle>
            <a:lvl1pPr marL="0" indent="0">
              <a:buNone/>
              <a:defRPr sz="2133" b="0" i="0">
                <a:solidFill>
                  <a:schemeClr val="tx2"/>
                </a:solidFill>
                <a:latin typeface="Georgia" panose="02040502050405020303" pitchFamily="18" charset="0"/>
              </a:defRPr>
            </a:lvl1pPr>
            <a:lvl2pPr marL="457189" indent="0">
              <a:buNone/>
              <a:defRPr sz="1067">
                <a:solidFill>
                  <a:schemeClr val="tx1"/>
                </a:solidFill>
                <a:latin typeface="+mj-lt"/>
              </a:defRPr>
            </a:lvl2pPr>
            <a:lvl3pPr marL="914377" indent="0">
              <a:buNone/>
              <a:defRPr sz="1067">
                <a:solidFill>
                  <a:schemeClr val="tx1"/>
                </a:solidFill>
                <a:latin typeface="+mj-lt"/>
              </a:defRPr>
            </a:lvl3pPr>
            <a:lvl4pPr marL="1371566" indent="0">
              <a:buNone/>
              <a:defRPr sz="1067">
                <a:solidFill>
                  <a:schemeClr val="tx1"/>
                </a:solidFill>
                <a:latin typeface="+mj-lt"/>
              </a:defRPr>
            </a:lvl4pPr>
            <a:lvl5pPr marL="1828754" indent="0">
              <a:buNone/>
              <a:defRPr sz="1067">
                <a:solidFill>
                  <a:schemeClr val="tx1"/>
                </a:solidFill>
                <a:latin typeface="+mj-lt"/>
              </a:defRPr>
            </a:lvl5pPr>
          </a:lstStyle>
          <a:p>
            <a:pPr lvl="0"/>
            <a:r>
              <a:rPr lang="en-US" err="1"/>
              <a:t>Subheader</a:t>
            </a:r>
            <a:r>
              <a:rPr lang="en-US"/>
              <a:t> goes here.</a:t>
            </a:r>
          </a:p>
        </p:txBody>
      </p:sp>
      <p:sp>
        <p:nvSpPr>
          <p:cNvPr id="27" name="Text Placeholder 15">
            <a:extLst>
              <a:ext uri="{FF2B5EF4-FFF2-40B4-BE49-F238E27FC236}">
                <a16:creationId xmlns:a16="http://schemas.microsoft.com/office/drawing/2014/main" id="{ACA80DCC-6B5F-DBC6-057F-779BB84A0C9E}"/>
              </a:ext>
            </a:extLst>
          </p:cNvPr>
          <p:cNvSpPr>
            <a:spLocks noGrp="1"/>
          </p:cNvSpPr>
          <p:nvPr>
            <p:ph type="body" sz="quarter" idx="34" hasCustomPrompt="1"/>
          </p:nvPr>
        </p:nvSpPr>
        <p:spPr>
          <a:xfrm>
            <a:off x="9293903" y="1889314"/>
            <a:ext cx="2448012" cy="960967"/>
          </a:xfrm>
          <a:prstGeom prst="rect">
            <a:avLst/>
          </a:prstGeom>
        </p:spPr>
        <p:txBody>
          <a:bodyPr anchor="t" anchorCtr="0">
            <a:noAutofit/>
          </a:bodyPr>
          <a:lstStyle>
            <a:lvl1pPr marL="0" indent="0">
              <a:buNone/>
              <a:defRPr sz="2133" b="0" i="0">
                <a:solidFill>
                  <a:schemeClr val="tx2"/>
                </a:solidFill>
                <a:latin typeface="Georgia" panose="02040502050405020303" pitchFamily="18" charset="0"/>
              </a:defRPr>
            </a:lvl1pPr>
            <a:lvl2pPr marL="457189" indent="0">
              <a:buNone/>
              <a:defRPr sz="1067">
                <a:solidFill>
                  <a:schemeClr val="tx1"/>
                </a:solidFill>
                <a:latin typeface="+mj-lt"/>
              </a:defRPr>
            </a:lvl2pPr>
            <a:lvl3pPr marL="914377" indent="0">
              <a:buNone/>
              <a:defRPr sz="1067">
                <a:solidFill>
                  <a:schemeClr val="tx1"/>
                </a:solidFill>
                <a:latin typeface="+mj-lt"/>
              </a:defRPr>
            </a:lvl3pPr>
            <a:lvl4pPr marL="1371566" indent="0">
              <a:buNone/>
              <a:defRPr sz="1067">
                <a:solidFill>
                  <a:schemeClr val="tx1"/>
                </a:solidFill>
                <a:latin typeface="+mj-lt"/>
              </a:defRPr>
            </a:lvl4pPr>
            <a:lvl5pPr marL="1828754" indent="0">
              <a:buNone/>
              <a:defRPr sz="1067">
                <a:solidFill>
                  <a:schemeClr val="tx1"/>
                </a:solidFill>
                <a:latin typeface="+mj-lt"/>
              </a:defRPr>
            </a:lvl5pPr>
          </a:lstStyle>
          <a:p>
            <a:pPr lvl="0"/>
            <a:r>
              <a:rPr lang="en-US" err="1"/>
              <a:t>Subheader</a:t>
            </a:r>
            <a:r>
              <a:rPr lang="en-US"/>
              <a:t> goes here.</a:t>
            </a:r>
          </a:p>
        </p:txBody>
      </p:sp>
      <p:sp>
        <p:nvSpPr>
          <p:cNvPr id="28" name="Text Placeholder 9">
            <a:extLst>
              <a:ext uri="{FF2B5EF4-FFF2-40B4-BE49-F238E27FC236}">
                <a16:creationId xmlns:a16="http://schemas.microsoft.com/office/drawing/2014/main" id="{57A68056-2B29-782E-3763-8AFAEBD187AE}"/>
              </a:ext>
            </a:extLst>
          </p:cNvPr>
          <p:cNvSpPr>
            <a:spLocks noGrp="1"/>
          </p:cNvSpPr>
          <p:nvPr>
            <p:ph type="body" sz="quarter" idx="35" hasCustomPrompt="1"/>
          </p:nvPr>
        </p:nvSpPr>
        <p:spPr>
          <a:xfrm>
            <a:off x="436735" y="3607980"/>
            <a:ext cx="2433437" cy="297163"/>
          </a:xfrm>
          <a:prstGeom prst="rect">
            <a:avLst/>
          </a:prstGeom>
        </p:spPr>
        <p:txBody>
          <a:bodyPr anchor="b" anchorCtr="0">
            <a:noAutofit/>
          </a:bodyPr>
          <a:lstStyle>
            <a:lvl1pPr marL="0" indent="0">
              <a:buNone/>
              <a:defRPr sz="1333" b="1" i="0">
                <a:solidFill>
                  <a:schemeClr val="tx1"/>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err="1"/>
              <a:t>Subheader</a:t>
            </a:r>
            <a:r>
              <a:rPr lang="en-US"/>
              <a:t> goes here.</a:t>
            </a:r>
          </a:p>
        </p:txBody>
      </p:sp>
      <p:sp>
        <p:nvSpPr>
          <p:cNvPr id="29" name="Text Placeholder 9">
            <a:extLst>
              <a:ext uri="{FF2B5EF4-FFF2-40B4-BE49-F238E27FC236}">
                <a16:creationId xmlns:a16="http://schemas.microsoft.com/office/drawing/2014/main" id="{9B2EB121-896A-3DF7-92E7-266C1E20F1E6}"/>
              </a:ext>
            </a:extLst>
          </p:cNvPr>
          <p:cNvSpPr>
            <a:spLocks noGrp="1"/>
          </p:cNvSpPr>
          <p:nvPr>
            <p:ph type="body" sz="quarter" idx="36" hasCustomPrompt="1"/>
          </p:nvPr>
        </p:nvSpPr>
        <p:spPr>
          <a:xfrm>
            <a:off x="3374807" y="3607980"/>
            <a:ext cx="2433437" cy="297163"/>
          </a:xfrm>
          <a:prstGeom prst="rect">
            <a:avLst/>
          </a:prstGeom>
        </p:spPr>
        <p:txBody>
          <a:bodyPr anchor="b" anchorCtr="0">
            <a:noAutofit/>
          </a:bodyPr>
          <a:lstStyle>
            <a:lvl1pPr marL="0" indent="0">
              <a:buNone/>
              <a:defRPr sz="1333" b="1" i="0">
                <a:solidFill>
                  <a:schemeClr val="tx1"/>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err="1"/>
              <a:t>Subheader</a:t>
            </a:r>
            <a:r>
              <a:rPr lang="en-US"/>
              <a:t> goes here.</a:t>
            </a:r>
          </a:p>
        </p:txBody>
      </p:sp>
      <p:sp>
        <p:nvSpPr>
          <p:cNvPr id="30" name="Text Placeholder 9">
            <a:extLst>
              <a:ext uri="{FF2B5EF4-FFF2-40B4-BE49-F238E27FC236}">
                <a16:creationId xmlns:a16="http://schemas.microsoft.com/office/drawing/2014/main" id="{CAFD655C-6EA7-1F97-1F5D-07C5C3F6BC9A}"/>
              </a:ext>
            </a:extLst>
          </p:cNvPr>
          <p:cNvSpPr>
            <a:spLocks noGrp="1"/>
          </p:cNvSpPr>
          <p:nvPr>
            <p:ph type="body" sz="quarter" idx="37" hasCustomPrompt="1"/>
          </p:nvPr>
        </p:nvSpPr>
        <p:spPr>
          <a:xfrm>
            <a:off x="6332867" y="3607980"/>
            <a:ext cx="2433437" cy="297163"/>
          </a:xfrm>
          <a:prstGeom prst="rect">
            <a:avLst/>
          </a:prstGeom>
        </p:spPr>
        <p:txBody>
          <a:bodyPr anchor="b" anchorCtr="0">
            <a:noAutofit/>
          </a:bodyPr>
          <a:lstStyle>
            <a:lvl1pPr marL="0" indent="0">
              <a:buNone/>
              <a:defRPr sz="1333" b="1" i="0">
                <a:solidFill>
                  <a:schemeClr val="tx1"/>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err="1"/>
              <a:t>Subheader</a:t>
            </a:r>
            <a:r>
              <a:rPr lang="en-US"/>
              <a:t> goes here.</a:t>
            </a:r>
          </a:p>
        </p:txBody>
      </p:sp>
      <p:sp>
        <p:nvSpPr>
          <p:cNvPr id="31" name="Text Placeholder 9">
            <a:extLst>
              <a:ext uri="{FF2B5EF4-FFF2-40B4-BE49-F238E27FC236}">
                <a16:creationId xmlns:a16="http://schemas.microsoft.com/office/drawing/2014/main" id="{007E23B5-D0F4-3EFC-7902-E038FA32F274}"/>
              </a:ext>
            </a:extLst>
          </p:cNvPr>
          <p:cNvSpPr>
            <a:spLocks noGrp="1"/>
          </p:cNvSpPr>
          <p:nvPr>
            <p:ph type="body" sz="quarter" idx="38" hasCustomPrompt="1"/>
          </p:nvPr>
        </p:nvSpPr>
        <p:spPr>
          <a:xfrm>
            <a:off x="9269519" y="3607980"/>
            <a:ext cx="2433437" cy="297163"/>
          </a:xfrm>
          <a:prstGeom prst="rect">
            <a:avLst/>
          </a:prstGeom>
        </p:spPr>
        <p:txBody>
          <a:bodyPr anchor="b" anchorCtr="0">
            <a:noAutofit/>
          </a:bodyPr>
          <a:lstStyle>
            <a:lvl1pPr marL="0" indent="0">
              <a:buNone/>
              <a:defRPr sz="1333" b="1" i="0">
                <a:solidFill>
                  <a:schemeClr val="tx1"/>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err="1"/>
              <a:t>Subheader</a:t>
            </a:r>
            <a:r>
              <a:rPr lang="en-US"/>
              <a:t> goes here.</a:t>
            </a:r>
          </a:p>
        </p:txBody>
      </p:sp>
      <p:sp>
        <p:nvSpPr>
          <p:cNvPr id="3" name="Slide Number Placeholder 5">
            <a:extLst>
              <a:ext uri="{FF2B5EF4-FFF2-40B4-BE49-F238E27FC236}">
                <a16:creationId xmlns:a16="http://schemas.microsoft.com/office/drawing/2014/main" id="{083E6055-6F9B-B96E-8B8A-B2067EED4AE8}"/>
              </a:ext>
            </a:extLst>
          </p:cNvPr>
          <p:cNvSpPr txBox="1">
            <a:spLocks/>
          </p:cNvSpPr>
          <p:nvPr userDrawn="1"/>
        </p:nvSpPr>
        <p:spPr>
          <a:xfrm>
            <a:off x="287867" y="6589241"/>
            <a:ext cx="352828" cy="187367"/>
          </a:xfrm>
          <a:prstGeom prst="rect">
            <a:avLst/>
          </a:prstGeom>
        </p:spPr>
        <p:txBody>
          <a:bodyPr vert="horz" lIns="0" tIns="0" rIns="0" bIns="0" rtlCol="0" anchor="ct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FA635D2-B142-BE49-AECA-6169441F1F99}" type="slidenum">
              <a:rPr lang="en-US" sz="1067" b="0" i="0" smtClean="0">
                <a:solidFill>
                  <a:srgbClr val="003946"/>
                </a:solidFill>
                <a:latin typeface="Arial" panose="020B0604020202020204" pitchFamily="34" charset="0"/>
              </a:rPr>
              <a:pPr/>
              <a:t>‹#›</a:t>
            </a:fld>
            <a:endParaRPr lang="en-US" sz="933" b="0" i="0">
              <a:solidFill>
                <a:srgbClr val="003946"/>
              </a:solidFill>
              <a:latin typeface="Arial" panose="020B0604020202020204" pitchFamily="34" charset="0"/>
            </a:endParaRPr>
          </a:p>
        </p:txBody>
      </p:sp>
      <p:sp>
        <p:nvSpPr>
          <p:cNvPr id="5" name="Text Placeholder 13">
            <a:extLst>
              <a:ext uri="{FF2B5EF4-FFF2-40B4-BE49-F238E27FC236}">
                <a16:creationId xmlns:a16="http://schemas.microsoft.com/office/drawing/2014/main" id="{1FE5F89D-E317-520A-860B-F61AF60F8C94}"/>
              </a:ext>
            </a:extLst>
          </p:cNvPr>
          <p:cNvSpPr>
            <a:spLocks noGrp="1"/>
          </p:cNvSpPr>
          <p:nvPr>
            <p:ph type="body" sz="quarter" idx="26"/>
          </p:nvPr>
        </p:nvSpPr>
        <p:spPr>
          <a:xfrm>
            <a:off x="424066" y="4051675"/>
            <a:ext cx="2474129" cy="1750629"/>
          </a:xfrm>
          <a:prstGeom prst="rect">
            <a:avLst/>
          </a:prstGeom>
        </p:spPr>
        <p:txBody>
          <a:bodyPr>
            <a:noAutofit/>
          </a:bodyPr>
          <a:lstStyle>
            <a:lvl1pPr marL="0" indent="0">
              <a:lnSpc>
                <a:spcPct val="100000"/>
              </a:lnSpc>
              <a:buNone/>
              <a:defRPr sz="1333" b="0" i="0">
                <a:solidFill>
                  <a:schemeClr val="tx1"/>
                </a:solidFill>
                <a:latin typeface="Arial" panose="020B0604020202020204" pitchFamily="34" charset="0"/>
              </a:defRPr>
            </a:lvl1pPr>
            <a:lvl2pPr marL="243834" indent="0">
              <a:lnSpc>
                <a:spcPct val="100000"/>
              </a:lnSpc>
              <a:buNone/>
              <a:defRPr sz="1333" b="0" i="0">
                <a:solidFill>
                  <a:schemeClr val="tx1"/>
                </a:solidFill>
                <a:latin typeface="Arial" panose="020B0604020202020204" pitchFamily="34" charset="0"/>
              </a:defRPr>
            </a:lvl2pPr>
            <a:lvl3pPr marL="487668" indent="0">
              <a:lnSpc>
                <a:spcPct val="100000"/>
              </a:lnSpc>
              <a:buNone/>
              <a:defRPr sz="1333" b="0" i="0">
                <a:solidFill>
                  <a:schemeClr val="tx1"/>
                </a:solidFill>
                <a:latin typeface="Arial" panose="020B0604020202020204" pitchFamily="34" charset="0"/>
              </a:defRPr>
            </a:lvl3pPr>
            <a:lvl4pPr marL="731502" indent="0">
              <a:lnSpc>
                <a:spcPct val="100000"/>
              </a:lnSpc>
              <a:buNone/>
              <a:defRPr sz="1333" b="0" i="0">
                <a:solidFill>
                  <a:schemeClr val="tx1"/>
                </a:solidFill>
                <a:latin typeface="Arial" panose="020B0604020202020204" pitchFamily="34" charset="0"/>
              </a:defRPr>
            </a:lvl4pPr>
            <a:lvl5pPr marL="975336" indent="0">
              <a:lnSpc>
                <a:spcPct val="100000"/>
              </a:lnSpc>
              <a:buNone/>
              <a:defRPr sz="1333" b="0" i="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13">
            <a:extLst>
              <a:ext uri="{FF2B5EF4-FFF2-40B4-BE49-F238E27FC236}">
                <a16:creationId xmlns:a16="http://schemas.microsoft.com/office/drawing/2014/main" id="{51D927A8-3345-8198-0704-E4AFF16E0E51}"/>
              </a:ext>
            </a:extLst>
          </p:cNvPr>
          <p:cNvSpPr>
            <a:spLocks noGrp="1"/>
          </p:cNvSpPr>
          <p:nvPr>
            <p:ph type="body" sz="quarter" idx="43"/>
          </p:nvPr>
        </p:nvSpPr>
        <p:spPr>
          <a:xfrm>
            <a:off x="3359177" y="4051675"/>
            <a:ext cx="2474129" cy="1750629"/>
          </a:xfrm>
          <a:prstGeom prst="rect">
            <a:avLst/>
          </a:prstGeom>
        </p:spPr>
        <p:txBody>
          <a:bodyPr>
            <a:noAutofit/>
          </a:bodyPr>
          <a:lstStyle>
            <a:lvl1pPr marL="0" indent="0">
              <a:lnSpc>
                <a:spcPct val="100000"/>
              </a:lnSpc>
              <a:buNone/>
              <a:defRPr sz="1333" b="0" i="0">
                <a:solidFill>
                  <a:schemeClr val="tx1"/>
                </a:solidFill>
                <a:latin typeface="Arial" panose="020B0604020202020204" pitchFamily="34" charset="0"/>
              </a:defRPr>
            </a:lvl1pPr>
            <a:lvl2pPr marL="243834" indent="0">
              <a:lnSpc>
                <a:spcPct val="100000"/>
              </a:lnSpc>
              <a:buNone/>
              <a:defRPr sz="1333" b="0" i="0">
                <a:solidFill>
                  <a:schemeClr val="tx1"/>
                </a:solidFill>
                <a:latin typeface="Arial" panose="020B0604020202020204" pitchFamily="34" charset="0"/>
              </a:defRPr>
            </a:lvl2pPr>
            <a:lvl3pPr marL="487668" indent="0">
              <a:lnSpc>
                <a:spcPct val="100000"/>
              </a:lnSpc>
              <a:buNone/>
              <a:defRPr sz="1333" b="0" i="0">
                <a:solidFill>
                  <a:schemeClr val="tx1"/>
                </a:solidFill>
                <a:latin typeface="Arial" panose="020B0604020202020204" pitchFamily="34" charset="0"/>
              </a:defRPr>
            </a:lvl3pPr>
            <a:lvl4pPr marL="731502" indent="0">
              <a:lnSpc>
                <a:spcPct val="100000"/>
              </a:lnSpc>
              <a:buNone/>
              <a:defRPr sz="1333" b="0" i="0">
                <a:solidFill>
                  <a:schemeClr val="tx1"/>
                </a:solidFill>
                <a:latin typeface="Arial" panose="020B0604020202020204" pitchFamily="34" charset="0"/>
              </a:defRPr>
            </a:lvl4pPr>
            <a:lvl5pPr marL="975336" indent="0">
              <a:lnSpc>
                <a:spcPct val="100000"/>
              </a:lnSpc>
              <a:buNone/>
              <a:defRPr sz="1333" b="0" i="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3">
            <a:extLst>
              <a:ext uri="{FF2B5EF4-FFF2-40B4-BE49-F238E27FC236}">
                <a16:creationId xmlns:a16="http://schemas.microsoft.com/office/drawing/2014/main" id="{219C8365-F3F8-1986-02BE-3713674E59E1}"/>
              </a:ext>
            </a:extLst>
          </p:cNvPr>
          <p:cNvSpPr>
            <a:spLocks noGrp="1"/>
          </p:cNvSpPr>
          <p:nvPr>
            <p:ph type="body" sz="quarter" idx="44"/>
          </p:nvPr>
        </p:nvSpPr>
        <p:spPr>
          <a:xfrm>
            <a:off x="6324392" y="4051675"/>
            <a:ext cx="2474129" cy="1750629"/>
          </a:xfrm>
          <a:prstGeom prst="rect">
            <a:avLst/>
          </a:prstGeom>
        </p:spPr>
        <p:txBody>
          <a:bodyPr>
            <a:noAutofit/>
          </a:bodyPr>
          <a:lstStyle>
            <a:lvl1pPr marL="0" indent="0">
              <a:lnSpc>
                <a:spcPct val="100000"/>
              </a:lnSpc>
              <a:buNone/>
              <a:defRPr sz="1333" b="0" i="0">
                <a:solidFill>
                  <a:schemeClr val="tx1"/>
                </a:solidFill>
                <a:latin typeface="Arial" panose="020B0604020202020204" pitchFamily="34" charset="0"/>
              </a:defRPr>
            </a:lvl1pPr>
            <a:lvl2pPr marL="243834" indent="0">
              <a:lnSpc>
                <a:spcPct val="100000"/>
              </a:lnSpc>
              <a:buNone/>
              <a:defRPr sz="1333" b="0" i="0">
                <a:solidFill>
                  <a:schemeClr val="tx1"/>
                </a:solidFill>
                <a:latin typeface="Arial" panose="020B0604020202020204" pitchFamily="34" charset="0"/>
              </a:defRPr>
            </a:lvl2pPr>
            <a:lvl3pPr marL="487668" indent="0">
              <a:lnSpc>
                <a:spcPct val="100000"/>
              </a:lnSpc>
              <a:buNone/>
              <a:defRPr sz="1333" b="0" i="0">
                <a:solidFill>
                  <a:schemeClr val="tx1"/>
                </a:solidFill>
                <a:latin typeface="Arial" panose="020B0604020202020204" pitchFamily="34" charset="0"/>
              </a:defRPr>
            </a:lvl3pPr>
            <a:lvl4pPr marL="731502" indent="0">
              <a:lnSpc>
                <a:spcPct val="100000"/>
              </a:lnSpc>
              <a:buNone/>
              <a:defRPr sz="1333" b="0" i="0">
                <a:solidFill>
                  <a:schemeClr val="tx1"/>
                </a:solidFill>
                <a:latin typeface="Arial" panose="020B0604020202020204" pitchFamily="34" charset="0"/>
              </a:defRPr>
            </a:lvl4pPr>
            <a:lvl5pPr marL="975336" indent="0">
              <a:lnSpc>
                <a:spcPct val="100000"/>
              </a:lnSpc>
              <a:buNone/>
              <a:defRPr sz="1333" b="0" i="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3">
            <a:extLst>
              <a:ext uri="{FF2B5EF4-FFF2-40B4-BE49-F238E27FC236}">
                <a16:creationId xmlns:a16="http://schemas.microsoft.com/office/drawing/2014/main" id="{B1224418-F096-A9D9-8061-44EAAC13D25E}"/>
              </a:ext>
            </a:extLst>
          </p:cNvPr>
          <p:cNvSpPr>
            <a:spLocks noGrp="1"/>
          </p:cNvSpPr>
          <p:nvPr>
            <p:ph type="body" sz="quarter" idx="45"/>
          </p:nvPr>
        </p:nvSpPr>
        <p:spPr>
          <a:xfrm>
            <a:off x="9259502" y="4051675"/>
            <a:ext cx="2474129" cy="1750629"/>
          </a:xfrm>
          <a:prstGeom prst="rect">
            <a:avLst/>
          </a:prstGeom>
        </p:spPr>
        <p:txBody>
          <a:bodyPr>
            <a:noAutofit/>
          </a:bodyPr>
          <a:lstStyle>
            <a:lvl1pPr marL="0" indent="0">
              <a:lnSpc>
                <a:spcPct val="100000"/>
              </a:lnSpc>
              <a:buNone/>
              <a:defRPr sz="1333" b="0" i="0">
                <a:solidFill>
                  <a:schemeClr val="tx1"/>
                </a:solidFill>
                <a:latin typeface="Arial" panose="020B0604020202020204" pitchFamily="34" charset="0"/>
              </a:defRPr>
            </a:lvl1pPr>
            <a:lvl2pPr marL="243834" indent="0">
              <a:lnSpc>
                <a:spcPct val="100000"/>
              </a:lnSpc>
              <a:buNone/>
              <a:defRPr sz="1333" b="0" i="0">
                <a:solidFill>
                  <a:schemeClr val="tx1"/>
                </a:solidFill>
                <a:latin typeface="Arial" panose="020B0604020202020204" pitchFamily="34" charset="0"/>
              </a:defRPr>
            </a:lvl2pPr>
            <a:lvl3pPr marL="487668" indent="0">
              <a:lnSpc>
                <a:spcPct val="100000"/>
              </a:lnSpc>
              <a:buNone/>
              <a:defRPr sz="1333" b="0" i="0">
                <a:solidFill>
                  <a:schemeClr val="tx1"/>
                </a:solidFill>
                <a:latin typeface="Arial" panose="020B0604020202020204" pitchFamily="34" charset="0"/>
              </a:defRPr>
            </a:lvl3pPr>
            <a:lvl4pPr marL="731502" indent="0">
              <a:lnSpc>
                <a:spcPct val="100000"/>
              </a:lnSpc>
              <a:buNone/>
              <a:defRPr sz="1333" b="0" i="0">
                <a:solidFill>
                  <a:schemeClr val="tx1"/>
                </a:solidFill>
                <a:latin typeface="Arial" panose="020B0604020202020204" pitchFamily="34" charset="0"/>
              </a:defRPr>
            </a:lvl4pPr>
            <a:lvl5pPr marL="975336" indent="0">
              <a:lnSpc>
                <a:spcPct val="100000"/>
              </a:lnSpc>
              <a:buNone/>
              <a:defRPr sz="1333" b="0" i="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580D5914-4C9F-41F3-6DD0-58E6C204634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046464" y="6588093"/>
            <a:ext cx="2946400" cy="186267"/>
          </a:xfrm>
          <a:prstGeom prst="rect">
            <a:avLst/>
          </a:prstGeom>
        </p:spPr>
      </p:pic>
      <p:sp>
        <p:nvSpPr>
          <p:cNvPr id="7" name="Footer Placeholder 7">
            <a:extLst>
              <a:ext uri="{FF2B5EF4-FFF2-40B4-BE49-F238E27FC236}">
                <a16:creationId xmlns:a16="http://schemas.microsoft.com/office/drawing/2014/main" id="{FEE267AE-5305-172C-559B-3E17A69CC7C6}"/>
              </a:ext>
            </a:extLst>
          </p:cNvPr>
          <p:cNvSpPr>
            <a:spLocks noGrp="1"/>
          </p:cNvSpPr>
          <p:nvPr>
            <p:ph type="ftr" sz="quarter" idx="3"/>
          </p:nvPr>
        </p:nvSpPr>
        <p:spPr>
          <a:xfrm>
            <a:off x="609600" y="6608064"/>
            <a:ext cx="4876800" cy="186624"/>
          </a:xfrm>
          <a:prstGeom prst="rect">
            <a:avLst/>
          </a:prstGeom>
        </p:spPr>
        <p:txBody>
          <a:bodyPr wrap="none" lIns="0" tIns="0" rIns="0" bIns="0" anchor="t" anchorCtr="0">
            <a:noAutofit/>
          </a:bodyPr>
          <a:lstStyle>
            <a:lvl1pPr algn="l">
              <a:defRPr sz="933" b="0" i="0" spc="40" baseline="0">
                <a:solidFill>
                  <a:schemeClr val="tx2"/>
                </a:solidFill>
                <a:latin typeface="Arial" panose="020B0604020202020204" pitchFamily="34" charset="0"/>
              </a:defRPr>
            </a:lvl1pPr>
          </a:lstStyle>
          <a:p>
            <a:r>
              <a:rPr lang="en-US"/>
              <a:t>INTERNAL USE ONLY – OR – Presentation Title: Section Name</a:t>
            </a:r>
          </a:p>
        </p:txBody>
      </p:sp>
    </p:spTree>
    <p:extLst>
      <p:ext uri="{BB962C8B-B14F-4D97-AF65-F5344CB8AC3E}">
        <p14:creationId xmlns:p14="http://schemas.microsoft.com/office/powerpoint/2010/main" val="394727464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1_Primary Divider">
    <p:spTree>
      <p:nvGrpSpPr>
        <p:cNvPr id="1" name=""/>
        <p:cNvGrpSpPr/>
        <p:nvPr/>
      </p:nvGrpSpPr>
      <p:grpSpPr>
        <a:xfrm>
          <a:off x="0" y="0"/>
          <a:ext cx="0" cy="0"/>
          <a:chOff x="0" y="0"/>
          <a:chExt cx="0" cy="0"/>
        </a:xfrm>
      </p:grpSpPr>
      <p:sp>
        <p:nvSpPr>
          <p:cNvPr id="12" name="Title 1"/>
          <p:cNvSpPr>
            <a:spLocks noGrp="1"/>
          </p:cNvSpPr>
          <p:nvPr userDrawn="1">
            <p:ph type="ctrTitle"/>
          </p:nvPr>
        </p:nvSpPr>
        <p:spPr>
          <a:xfrm>
            <a:off x="6400800" y="1045454"/>
            <a:ext cx="5431528" cy="2658445"/>
          </a:xfrm>
        </p:spPr>
        <p:txBody>
          <a:bodyPr tIns="0" bIns="0" anchor="b"/>
          <a:lstStyle>
            <a:lvl1pPr algn="l">
              <a:lnSpc>
                <a:spcPct val="90000"/>
              </a:lnSpc>
              <a:defRPr sz="3733">
                <a:solidFill>
                  <a:srgbClr val="003946"/>
                </a:solidFill>
              </a:defRPr>
            </a:lvl1pPr>
          </a:lstStyle>
          <a:p>
            <a:r>
              <a:rPr lang="en-US"/>
              <a:t>Click to edit Master title style</a:t>
            </a:r>
          </a:p>
        </p:txBody>
      </p:sp>
      <p:sp>
        <p:nvSpPr>
          <p:cNvPr id="13" name="Text Placeholder 11"/>
          <p:cNvSpPr>
            <a:spLocks noGrp="1"/>
          </p:cNvSpPr>
          <p:nvPr userDrawn="1">
            <p:ph type="body" sz="quarter" idx="10"/>
          </p:nvPr>
        </p:nvSpPr>
        <p:spPr>
          <a:xfrm>
            <a:off x="6400181" y="4141488"/>
            <a:ext cx="5431528" cy="1815616"/>
          </a:xfrm>
        </p:spPr>
        <p:txBody>
          <a:bodyPr lIns="0" rIns="0" bIns="0">
            <a:normAutofit/>
          </a:bodyPr>
          <a:lstStyle>
            <a:lvl1pPr marL="0" indent="0">
              <a:buFontTx/>
              <a:buNone/>
              <a:defRPr sz="2133" b="0" i="0">
                <a:solidFill>
                  <a:schemeClr val="tx2"/>
                </a:solidFill>
                <a:latin typeface="Arial" panose="020B0604020202020204" pitchFamily="34" charset="0"/>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a:t>Click to edit Master text styles</a:t>
            </a:r>
          </a:p>
        </p:txBody>
      </p:sp>
      <p:sp>
        <p:nvSpPr>
          <p:cNvPr id="6" name="Slide Number Placeholder 5">
            <a:extLst>
              <a:ext uri="{FF2B5EF4-FFF2-40B4-BE49-F238E27FC236}">
                <a16:creationId xmlns:a16="http://schemas.microsoft.com/office/drawing/2014/main" id="{F07E5332-9202-BEB0-593E-4D6A77B68E77}"/>
              </a:ext>
            </a:extLst>
          </p:cNvPr>
          <p:cNvSpPr txBox="1">
            <a:spLocks/>
          </p:cNvSpPr>
          <p:nvPr userDrawn="1"/>
        </p:nvSpPr>
        <p:spPr>
          <a:xfrm>
            <a:off x="287867" y="6589241"/>
            <a:ext cx="352828" cy="187367"/>
          </a:xfrm>
          <a:prstGeom prst="rect">
            <a:avLst/>
          </a:prstGeom>
        </p:spPr>
        <p:txBody>
          <a:bodyPr vert="horz" lIns="0" tIns="0" rIns="0" bIns="0" rtlCol="0" anchor="ct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FA635D2-B142-BE49-AECA-6169441F1F99}" type="slidenum">
              <a:rPr lang="en-US" sz="1067" b="0" i="0" smtClean="0">
                <a:solidFill>
                  <a:srgbClr val="003946"/>
                </a:solidFill>
                <a:latin typeface="Arial" panose="020B0604020202020204" pitchFamily="34" charset="0"/>
              </a:rPr>
              <a:pPr/>
              <a:t>‹#›</a:t>
            </a:fld>
            <a:endParaRPr lang="en-US" sz="933" b="0" i="0">
              <a:solidFill>
                <a:srgbClr val="003946"/>
              </a:solidFill>
              <a:latin typeface="Arial" panose="020B0604020202020204" pitchFamily="34" charset="0"/>
            </a:endParaRPr>
          </a:p>
        </p:txBody>
      </p:sp>
      <p:sp>
        <p:nvSpPr>
          <p:cNvPr id="3" name="Footer Placeholder 7">
            <a:extLst>
              <a:ext uri="{FF2B5EF4-FFF2-40B4-BE49-F238E27FC236}">
                <a16:creationId xmlns:a16="http://schemas.microsoft.com/office/drawing/2014/main" id="{698FC80B-765C-9D3F-584F-9652398F9BF4}"/>
              </a:ext>
            </a:extLst>
          </p:cNvPr>
          <p:cNvSpPr>
            <a:spLocks noGrp="1"/>
          </p:cNvSpPr>
          <p:nvPr>
            <p:ph type="ftr" sz="quarter" idx="3"/>
          </p:nvPr>
        </p:nvSpPr>
        <p:spPr>
          <a:xfrm>
            <a:off x="609600" y="6608064"/>
            <a:ext cx="4876800" cy="186624"/>
          </a:xfrm>
          <a:prstGeom prst="rect">
            <a:avLst/>
          </a:prstGeom>
        </p:spPr>
        <p:txBody>
          <a:bodyPr wrap="none" lIns="0" tIns="0" rIns="0" bIns="0" anchor="t" anchorCtr="0">
            <a:noAutofit/>
          </a:bodyPr>
          <a:lstStyle>
            <a:lvl1pPr algn="l">
              <a:defRPr sz="933" b="0" i="0" spc="40" baseline="0">
                <a:solidFill>
                  <a:schemeClr val="tx2"/>
                </a:solidFill>
                <a:latin typeface="Arial" panose="020B0604020202020204" pitchFamily="34" charset="0"/>
              </a:defRPr>
            </a:lvl1pPr>
          </a:lstStyle>
          <a:p>
            <a:r>
              <a:rPr lang="en-US"/>
              <a:t>INTERNAL USE ONLY – OR – Presentation Title: Section Name</a:t>
            </a:r>
          </a:p>
        </p:txBody>
      </p:sp>
      <p:pic>
        <p:nvPicPr>
          <p:cNvPr id="5" name="Picture 4">
            <a:extLst>
              <a:ext uri="{FF2B5EF4-FFF2-40B4-BE49-F238E27FC236}">
                <a16:creationId xmlns:a16="http://schemas.microsoft.com/office/drawing/2014/main" id="{B814A826-5D95-2D50-518D-7900BCAFEC6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046464" y="6588093"/>
            <a:ext cx="2946400" cy="186267"/>
          </a:xfrm>
          <a:prstGeom prst="rect">
            <a:avLst/>
          </a:prstGeom>
        </p:spPr>
      </p:pic>
      <p:sp>
        <p:nvSpPr>
          <p:cNvPr id="4" name="Picture Placeholder 42">
            <a:extLst>
              <a:ext uri="{FF2B5EF4-FFF2-40B4-BE49-F238E27FC236}">
                <a16:creationId xmlns:a16="http://schemas.microsoft.com/office/drawing/2014/main" id="{47B61491-9542-3402-054F-85B2EFC99D14}"/>
              </a:ext>
            </a:extLst>
          </p:cNvPr>
          <p:cNvSpPr>
            <a:spLocks noGrp="1"/>
          </p:cNvSpPr>
          <p:nvPr>
            <p:ph type="pic" sz="quarter" idx="14" hasCustomPrompt="1"/>
          </p:nvPr>
        </p:nvSpPr>
        <p:spPr>
          <a:xfrm>
            <a:off x="304800" y="304800"/>
            <a:ext cx="5669280" cy="6242304"/>
          </a:xfrm>
          <a:prstGeom prst="rect">
            <a:avLst/>
          </a:prstGeom>
          <a:solidFill>
            <a:schemeClr val="bg2"/>
          </a:solidFill>
        </p:spPr>
        <p:txBody>
          <a:bodyPr anchor="ctr" anchorCtr="0">
            <a:normAutofit/>
          </a:bodyPr>
          <a:lstStyle>
            <a:lvl1pPr marL="0" indent="0" algn="ctr">
              <a:buNone/>
              <a:defRPr sz="1600" b="0" i="0">
                <a:latin typeface="Sun Life New Text" pitchFamily="2" charset="77"/>
              </a:defRPr>
            </a:lvl1pPr>
          </a:lstStyle>
          <a:p>
            <a:r>
              <a:rPr lang="en-US"/>
              <a:t>CLICK TO INSERT PICTURE</a:t>
            </a:r>
          </a:p>
        </p:txBody>
      </p:sp>
    </p:spTree>
    <p:extLst>
      <p:ext uri="{BB962C8B-B14F-4D97-AF65-F5344CB8AC3E}">
        <p14:creationId xmlns:p14="http://schemas.microsoft.com/office/powerpoint/2010/main" val="2217939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2_Additional divider Blue">
    <p:spTree>
      <p:nvGrpSpPr>
        <p:cNvPr id="1" name=""/>
        <p:cNvGrpSpPr/>
        <p:nvPr/>
      </p:nvGrpSpPr>
      <p:grpSpPr>
        <a:xfrm>
          <a:off x="0" y="0"/>
          <a:ext cx="0" cy="0"/>
          <a:chOff x="0" y="0"/>
          <a:chExt cx="0" cy="0"/>
        </a:xfrm>
      </p:grpSpPr>
      <p:sp>
        <p:nvSpPr>
          <p:cNvPr id="9" name="Picture Placeholder 42">
            <a:extLst>
              <a:ext uri="{FF2B5EF4-FFF2-40B4-BE49-F238E27FC236}">
                <a16:creationId xmlns:a16="http://schemas.microsoft.com/office/drawing/2014/main" id="{43FC70E3-C166-8A59-9450-AC1B0797B504}"/>
              </a:ext>
            </a:extLst>
          </p:cNvPr>
          <p:cNvSpPr>
            <a:spLocks noGrp="1"/>
          </p:cNvSpPr>
          <p:nvPr>
            <p:ph type="pic" sz="quarter" idx="14" hasCustomPrompt="1"/>
          </p:nvPr>
        </p:nvSpPr>
        <p:spPr>
          <a:xfrm>
            <a:off x="294956" y="292608"/>
            <a:ext cx="11609177" cy="6254496"/>
          </a:xfrm>
          <a:prstGeom prst="rect">
            <a:avLst/>
          </a:prstGeom>
          <a:solidFill>
            <a:schemeClr val="bg2"/>
          </a:solidFill>
        </p:spPr>
        <p:txBody>
          <a:bodyPr anchor="ctr" anchorCtr="0">
            <a:normAutofit/>
          </a:bodyPr>
          <a:lstStyle>
            <a:lvl1pPr marL="0" indent="0" algn="ctr">
              <a:buNone/>
              <a:defRPr sz="1600" b="0" i="0">
                <a:latin typeface="Arial" panose="020B0604020202020204" pitchFamily="34" charset="0"/>
              </a:defRPr>
            </a:lvl1pPr>
          </a:lstStyle>
          <a:p>
            <a:r>
              <a:rPr lang="en-US"/>
              <a:t>CLICK TO INSERT PICTURE</a:t>
            </a:r>
          </a:p>
        </p:txBody>
      </p:sp>
      <p:sp>
        <p:nvSpPr>
          <p:cNvPr id="6" name="Slide Number Placeholder 5">
            <a:extLst>
              <a:ext uri="{FF2B5EF4-FFF2-40B4-BE49-F238E27FC236}">
                <a16:creationId xmlns:a16="http://schemas.microsoft.com/office/drawing/2014/main" id="{E9D13FF0-119F-3724-DB25-839F4CD51744}"/>
              </a:ext>
            </a:extLst>
          </p:cNvPr>
          <p:cNvSpPr txBox="1">
            <a:spLocks/>
          </p:cNvSpPr>
          <p:nvPr userDrawn="1"/>
        </p:nvSpPr>
        <p:spPr>
          <a:xfrm>
            <a:off x="287867" y="6589241"/>
            <a:ext cx="352828" cy="187367"/>
          </a:xfrm>
          <a:prstGeom prst="rect">
            <a:avLst/>
          </a:prstGeom>
        </p:spPr>
        <p:txBody>
          <a:bodyPr vert="horz" lIns="0" tIns="0" rIns="0" bIns="0" rtlCol="0" anchor="ct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FA635D2-B142-BE49-AECA-6169441F1F99}" type="slidenum">
              <a:rPr lang="en-US" sz="1067" b="0" i="0" smtClean="0">
                <a:solidFill>
                  <a:srgbClr val="003946"/>
                </a:solidFill>
                <a:latin typeface="Arial" panose="020B0604020202020204" pitchFamily="34" charset="0"/>
              </a:rPr>
              <a:pPr/>
              <a:t>‹#›</a:t>
            </a:fld>
            <a:endParaRPr lang="en-US" sz="933" b="0" i="0">
              <a:solidFill>
                <a:srgbClr val="003946"/>
              </a:solidFill>
              <a:latin typeface="Arial" panose="020B0604020202020204" pitchFamily="34" charset="0"/>
            </a:endParaRPr>
          </a:p>
        </p:txBody>
      </p:sp>
      <p:pic>
        <p:nvPicPr>
          <p:cNvPr id="2" name="Picture 1">
            <a:extLst>
              <a:ext uri="{FF2B5EF4-FFF2-40B4-BE49-F238E27FC236}">
                <a16:creationId xmlns:a16="http://schemas.microsoft.com/office/drawing/2014/main" id="{28A91378-85A3-C7F2-959C-F95ABD00C57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046464" y="6588093"/>
            <a:ext cx="2946400" cy="186267"/>
          </a:xfrm>
          <a:prstGeom prst="rect">
            <a:avLst/>
          </a:prstGeom>
        </p:spPr>
      </p:pic>
      <p:sp>
        <p:nvSpPr>
          <p:cNvPr id="4" name="Footer Placeholder 7">
            <a:extLst>
              <a:ext uri="{FF2B5EF4-FFF2-40B4-BE49-F238E27FC236}">
                <a16:creationId xmlns:a16="http://schemas.microsoft.com/office/drawing/2014/main" id="{A38D324E-DE92-2FB3-F994-A6A2F343211B}"/>
              </a:ext>
            </a:extLst>
          </p:cNvPr>
          <p:cNvSpPr>
            <a:spLocks noGrp="1"/>
          </p:cNvSpPr>
          <p:nvPr>
            <p:ph type="ftr" sz="quarter" idx="3"/>
          </p:nvPr>
        </p:nvSpPr>
        <p:spPr>
          <a:xfrm>
            <a:off x="609600" y="6608064"/>
            <a:ext cx="4876800" cy="186624"/>
          </a:xfrm>
          <a:prstGeom prst="rect">
            <a:avLst/>
          </a:prstGeom>
        </p:spPr>
        <p:txBody>
          <a:bodyPr wrap="none" lIns="0" tIns="0" rIns="0" bIns="0" anchor="t" anchorCtr="0">
            <a:noAutofit/>
          </a:bodyPr>
          <a:lstStyle>
            <a:lvl1pPr algn="r">
              <a:defRPr sz="933" b="0" i="0" spc="40" baseline="0">
                <a:solidFill>
                  <a:schemeClr val="tx2"/>
                </a:solidFill>
                <a:latin typeface="Arial" panose="020B0604020202020204" pitchFamily="34" charset="0"/>
              </a:defRPr>
            </a:lvl1pPr>
          </a:lstStyle>
          <a:p>
            <a:pPr algn="l"/>
            <a:r>
              <a:rPr lang="en-US"/>
              <a:t>INTERNAL USE ONLY – OR – Presentation Title: Section Name</a:t>
            </a:r>
          </a:p>
        </p:txBody>
      </p:sp>
      <p:sp>
        <p:nvSpPr>
          <p:cNvPr id="3" name="Title 1">
            <a:extLst>
              <a:ext uri="{FF2B5EF4-FFF2-40B4-BE49-F238E27FC236}">
                <a16:creationId xmlns:a16="http://schemas.microsoft.com/office/drawing/2014/main" id="{24832EED-E8A1-C186-043C-90989C83C35E}"/>
              </a:ext>
            </a:extLst>
          </p:cNvPr>
          <p:cNvSpPr>
            <a:spLocks noGrp="1"/>
          </p:cNvSpPr>
          <p:nvPr>
            <p:ph type="ctrTitle"/>
          </p:nvPr>
        </p:nvSpPr>
        <p:spPr>
          <a:xfrm>
            <a:off x="609600" y="609600"/>
            <a:ext cx="5608320" cy="2438400"/>
          </a:xfrm>
        </p:spPr>
        <p:txBody>
          <a:bodyPr tIns="0" bIns="0" anchor="b" anchorCtr="0"/>
          <a:lstStyle>
            <a:lvl1pPr algn="l">
              <a:lnSpc>
                <a:spcPct val="90000"/>
              </a:lnSpc>
              <a:defRPr sz="4267">
                <a:solidFill>
                  <a:srgbClr val="003946"/>
                </a:solidFill>
              </a:defRPr>
            </a:lvl1pPr>
          </a:lstStyle>
          <a:p>
            <a:r>
              <a:rPr lang="en-US"/>
              <a:t>Click to edit Master title style</a:t>
            </a:r>
          </a:p>
        </p:txBody>
      </p:sp>
      <p:sp>
        <p:nvSpPr>
          <p:cNvPr id="5" name="Text Placeholder 11">
            <a:extLst>
              <a:ext uri="{FF2B5EF4-FFF2-40B4-BE49-F238E27FC236}">
                <a16:creationId xmlns:a16="http://schemas.microsoft.com/office/drawing/2014/main" id="{614E5EF3-4A97-E5E5-AC6F-58204A7FFBBB}"/>
              </a:ext>
            </a:extLst>
          </p:cNvPr>
          <p:cNvSpPr>
            <a:spLocks noGrp="1"/>
          </p:cNvSpPr>
          <p:nvPr>
            <p:ph type="body" sz="quarter" idx="10"/>
          </p:nvPr>
        </p:nvSpPr>
        <p:spPr>
          <a:xfrm>
            <a:off x="609600" y="3352800"/>
            <a:ext cx="5608320" cy="1609344"/>
          </a:xfrm>
        </p:spPr>
        <p:txBody>
          <a:bodyPr lIns="0" rIns="0" bIns="0">
            <a:normAutofit/>
          </a:bodyPr>
          <a:lstStyle>
            <a:lvl1pPr marL="0" indent="0">
              <a:buFontTx/>
              <a:buNone/>
              <a:defRPr sz="2133" b="0" i="0">
                <a:solidFill>
                  <a:schemeClr val="tx1"/>
                </a:solidFill>
                <a:latin typeface="+mn-lt"/>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a:t>Click to edit Master text styles</a:t>
            </a:r>
          </a:p>
        </p:txBody>
      </p:sp>
    </p:spTree>
    <p:extLst>
      <p:ext uri="{BB962C8B-B14F-4D97-AF65-F5344CB8AC3E}">
        <p14:creationId xmlns:p14="http://schemas.microsoft.com/office/powerpoint/2010/main" val="281375138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1_Section Divider">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4800" y="2372498"/>
            <a:ext cx="1996760" cy="966573"/>
          </a:xfrm>
          <a:prstGeom prst="rect">
            <a:avLst/>
          </a:prstGeom>
        </p:spPr>
        <p:txBody>
          <a:bodyPr anchor="b">
            <a:normAutofit/>
          </a:bodyPr>
          <a:lstStyle>
            <a:lvl1pPr>
              <a:defRPr sz="6400" b="0">
                <a:solidFill>
                  <a:srgbClr val="003946"/>
                </a:solidFill>
              </a:defRPr>
            </a:lvl1pPr>
          </a:lstStyle>
          <a:p>
            <a:r>
              <a:rPr lang="en-US"/>
              <a:t>01.</a:t>
            </a:r>
          </a:p>
        </p:txBody>
      </p:sp>
      <p:sp>
        <p:nvSpPr>
          <p:cNvPr id="3" name="Text Placeholder 2"/>
          <p:cNvSpPr>
            <a:spLocks noGrp="1"/>
          </p:cNvSpPr>
          <p:nvPr>
            <p:ph type="body" idx="1" hasCustomPrompt="1"/>
          </p:nvPr>
        </p:nvSpPr>
        <p:spPr>
          <a:xfrm>
            <a:off x="304800" y="3518931"/>
            <a:ext cx="5665811" cy="1248032"/>
          </a:xfrm>
          <a:prstGeom prst="rect">
            <a:avLst/>
          </a:prstGeom>
        </p:spPr>
        <p:txBody>
          <a:bodyPr>
            <a:noAutofit/>
          </a:bodyPr>
          <a:lstStyle>
            <a:lvl1pPr marL="0" indent="0">
              <a:lnSpc>
                <a:spcPct val="90000"/>
              </a:lnSpc>
              <a:spcBef>
                <a:spcPts val="0"/>
              </a:spcBef>
              <a:buNone/>
              <a:defRPr sz="3733" b="0" i="0">
                <a:solidFill>
                  <a:srgbClr val="003946"/>
                </a:solidFill>
                <a:latin typeface="Georgia" panose="02040502050405020303" pitchFamily="18"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Section title goes here.</a:t>
            </a:r>
          </a:p>
        </p:txBody>
      </p:sp>
      <p:sp>
        <p:nvSpPr>
          <p:cNvPr id="12" name="Text Placeholder 26">
            <a:extLst>
              <a:ext uri="{FF2B5EF4-FFF2-40B4-BE49-F238E27FC236}">
                <a16:creationId xmlns:a16="http://schemas.microsoft.com/office/drawing/2014/main" id="{D04805F5-7E8C-D806-3F0A-79377EA8A2FF}"/>
              </a:ext>
            </a:extLst>
          </p:cNvPr>
          <p:cNvSpPr>
            <a:spLocks noGrp="1"/>
          </p:cNvSpPr>
          <p:nvPr>
            <p:ph type="body" sz="quarter" idx="25" hasCustomPrompt="1"/>
          </p:nvPr>
        </p:nvSpPr>
        <p:spPr>
          <a:xfrm>
            <a:off x="304800" y="5023328"/>
            <a:ext cx="5665811" cy="1038168"/>
          </a:xfrm>
          <a:prstGeom prst="rect">
            <a:avLst/>
          </a:prstGeom>
        </p:spPr>
        <p:txBody>
          <a:bodyPr wrap="none">
            <a:noAutofit/>
          </a:bodyPr>
          <a:lstStyle>
            <a:lvl1pPr marL="0" indent="0">
              <a:lnSpc>
                <a:spcPct val="100000"/>
              </a:lnSpc>
              <a:spcBef>
                <a:spcPts val="500"/>
              </a:spcBef>
              <a:spcAft>
                <a:spcPts val="0"/>
              </a:spcAft>
              <a:buNone/>
              <a:defRPr sz="1333" b="0" i="0">
                <a:solidFill>
                  <a:schemeClr val="tx1"/>
                </a:solidFill>
                <a:latin typeface="Arial" panose="020B0604020202020204" pitchFamily="34" charset="0"/>
              </a:defRPr>
            </a:lvl1pPr>
            <a:lvl2pPr marL="457189" indent="0">
              <a:buNone/>
              <a:defRPr sz="1067"/>
            </a:lvl2pPr>
            <a:lvl3pPr marL="914377" indent="0">
              <a:buNone/>
              <a:defRPr sz="933"/>
            </a:lvl3pPr>
            <a:lvl4pPr marL="1371566" indent="0">
              <a:buNone/>
              <a:defRPr sz="800"/>
            </a:lvl4pPr>
            <a:lvl5pPr marL="1828754" indent="0">
              <a:buNone/>
              <a:defRPr sz="800"/>
            </a:lvl5pPr>
          </a:lstStyle>
          <a:p>
            <a:pPr lvl="0"/>
            <a:r>
              <a:rPr lang="en-US"/>
              <a:t>Subsection</a:t>
            </a:r>
          </a:p>
          <a:p>
            <a:pPr lvl="0"/>
            <a:r>
              <a:rPr lang="en-US"/>
              <a:t>Subsection</a:t>
            </a:r>
          </a:p>
          <a:p>
            <a:pPr lvl="0"/>
            <a:r>
              <a:rPr lang="en-US"/>
              <a:t>Subsection</a:t>
            </a:r>
          </a:p>
          <a:p>
            <a:pPr lvl="0"/>
            <a:r>
              <a:rPr lang="en-US"/>
              <a:t>Subsection</a:t>
            </a:r>
          </a:p>
          <a:p>
            <a:pPr lvl="0"/>
            <a:endParaRPr lang="en-US"/>
          </a:p>
        </p:txBody>
      </p:sp>
      <p:sp>
        <p:nvSpPr>
          <p:cNvPr id="7" name="Slide Number Placeholder 5">
            <a:extLst>
              <a:ext uri="{FF2B5EF4-FFF2-40B4-BE49-F238E27FC236}">
                <a16:creationId xmlns:a16="http://schemas.microsoft.com/office/drawing/2014/main" id="{D788B6E6-8AE0-2A15-FA50-35422F30EA8A}"/>
              </a:ext>
            </a:extLst>
          </p:cNvPr>
          <p:cNvSpPr txBox="1">
            <a:spLocks/>
          </p:cNvSpPr>
          <p:nvPr userDrawn="1"/>
        </p:nvSpPr>
        <p:spPr>
          <a:xfrm>
            <a:off x="287867" y="6589241"/>
            <a:ext cx="352828" cy="187367"/>
          </a:xfrm>
          <a:prstGeom prst="rect">
            <a:avLst/>
          </a:prstGeom>
        </p:spPr>
        <p:txBody>
          <a:bodyPr vert="horz" lIns="0" tIns="0" rIns="0" bIns="0" rtlCol="0" anchor="ct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FA635D2-B142-BE49-AECA-6169441F1F99}" type="slidenum">
              <a:rPr lang="en-US" sz="1067" b="0" i="0" smtClean="0">
                <a:solidFill>
                  <a:srgbClr val="003946"/>
                </a:solidFill>
                <a:latin typeface="Arial" panose="020B0604020202020204" pitchFamily="34" charset="0"/>
              </a:rPr>
              <a:pPr/>
              <a:t>‹#›</a:t>
            </a:fld>
            <a:endParaRPr lang="en-US" sz="933" b="0" i="0">
              <a:solidFill>
                <a:srgbClr val="003946"/>
              </a:solidFill>
              <a:latin typeface="Arial" panose="020B0604020202020204" pitchFamily="34" charset="0"/>
            </a:endParaRPr>
          </a:p>
        </p:txBody>
      </p:sp>
      <p:sp>
        <p:nvSpPr>
          <p:cNvPr id="10" name="Text Placeholder 13">
            <a:extLst>
              <a:ext uri="{FF2B5EF4-FFF2-40B4-BE49-F238E27FC236}">
                <a16:creationId xmlns:a16="http://schemas.microsoft.com/office/drawing/2014/main" id="{BAF1D12C-A320-FA12-647F-11524E8E22EA}"/>
              </a:ext>
            </a:extLst>
          </p:cNvPr>
          <p:cNvSpPr>
            <a:spLocks noGrp="1"/>
          </p:cNvSpPr>
          <p:nvPr>
            <p:ph type="body" sz="quarter" idx="26"/>
          </p:nvPr>
        </p:nvSpPr>
        <p:spPr>
          <a:xfrm>
            <a:off x="6238323" y="3518931"/>
            <a:ext cx="5665811" cy="2542565"/>
          </a:xfrm>
          <a:prstGeom prst="rect">
            <a:avLst/>
          </a:prstGeom>
        </p:spPr>
        <p:txBody>
          <a:bodyPr>
            <a:noAutofit/>
          </a:bodyPr>
          <a:lstStyle>
            <a:lvl1pPr marL="0" indent="0">
              <a:lnSpc>
                <a:spcPct val="100000"/>
              </a:lnSpc>
              <a:buNone/>
              <a:defRPr sz="1600" b="0" i="0">
                <a:solidFill>
                  <a:schemeClr val="tx1"/>
                </a:solidFill>
                <a:latin typeface="Arial" panose="020B0604020202020204" pitchFamily="34" charset="0"/>
              </a:defRPr>
            </a:lvl1pPr>
            <a:lvl2pPr marL="304792" indent="0">
              <a:lnSpc>
                <a:spcPct val="100000"/>
              </a:lnSpc>
              <a:buNone/>
              <a:defRPr sz="1600" b="0" i="0">
                <a:solidFill>
                  <a:schemeClr val="tx1"/>
                </a:solidFill>
                <a:latin typeface="Arial" panose="020B0604020202020204" pitchFamily="34" charset="0"/>
              </a:defRPr>
            </a:lvl2pPr>
            <a:lvl3pPr marL="609585" indent="0">
              <a:lnSpc>
                <a:spcPct val="100000"/>
              </a:lnSpc>
              <a:buNone/>
              <a:defRPr sz="1600" b="0" i="0">
                <a:solidFill>
                  <a:schemeClr val="tx1"/>
                </a:solidFill>
                <a:latin typeface="Arial" panose="020B0604020202020204" pitchFamily="34" charset="0"/>
              </a:defRPr>
            </a:lvl3pPr>
            <a:lvl4pPr marL="914377" indent="0">
              <a:lnSpc>
                <a:spcPct val="100000"/>
              </a:lnSpc>
              <a:buNone/>
              <a:defRPr sz="1600" b="0" i="0">
                <a:solidFill>
                  <a:schemeClr val="tx1"/>
                </a:solidFill>
                <a:latin typeface="Arial" panose="020B0604020202020204" pitchFamily="34" charset="0"/>
              </a:defRPr>
            </a:lvl4pPr>
            <a:lvl5pPr marL="1219170" indent="0">
              <a:lnSpc>
                <a:spcPct val="100000"/>
              </a:lnSpc>
              <a:buNone/>
              <a:defRPr sz="1600" b="0" i="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B01F1749-0837-FCF6-0532-BA42E894D6B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46464" y="6588626"/>
            <a:ext cx="2946400" cy="185201"/>
          </a:xfrm>
          <a:prstGeom prst="rect">
            <a:avLst/>
          </a:prstGeom>
        </p:spPr>
      </p:pic>
      <p:sp>
        <p:nvSpPr>
          <p:cNvPr id="9" name="Footer Placeholder 7">
            <a:extLst>
              <a:ext uri="{FF2B5EF4-FFF2-40B4-BE49-F238E27FC236}">
                <a16:creationId xmlns:a16="http://schemas.microsoft.com/office/drawing/2014/main" id="{4CB12179-2CDF-EB05-27CB-9A0CAAFF0AF9}"/>
              </a:ext>
            </a:extLst>
          </p:cNvPr>
          <p:cNvSpPr>
            <a:spLocks noGrp="1"/>
          </p:cNvSpPr>
          <p:nvPr>
            <p:ph type="ftr" sz="quarter" idx="3"/>
          </p:nvPr>
        </p:nvSpPr>
        <p:spPr>
          <a:xfrm>
            <a:off x="609600" y="6608064"/>
            <a:ext cx="4876800" cy="186624"/>
          </a:xfrm>
          <a:prstGeom prst="rect">
            <a:avLst/>
          </a:prstGeom>
        </p:spPr>
        <p:txBody>
          <a:bodyPr wrap="none" lIns="0" tIns="0" rIns="0" bIns="0" anchor="t" anchorCtr="0">
            <a:noAutofit/>
          </a:bodyPr>
          <a:lstStyle>
            <a:lvl1pPr algn="l">
              <a:defRPr sz="933" b="0" i="0" spc="40" baseline="0">
                <a:solidFill>
                  <a:schemeClr val="tx2"/>
                </a:solidFill>
                <a:latin typeface="Arial" panose="020B0604020202020204" pitchFamily="34" charset="0"/>
              </a:defRPr>
            </a:lvl1pPr>
          </a:lstStyle>
          <a:p>
            <a:r>
              <a:rPr lang="en-US"/>
              <a:t>INTERNAL USE ONLY – OR – Presentation Title: Section Name</a:t>
            </a:r>
          </a:p>
        </p:txBody>
      </p:sp>
    </p:spTree>
    <p:extLst>
      <p:ext uri="{BB962C8B-B14F-4D97-AF65-F5344CB8AC3E}">
        <p14:creationId xmlns:p14="http://schemas.microsoft.com/office/powerpoint/2010/main" val="26969800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598C5-8EB3-4938-9FAD-87826852008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4F77A2-B935-4BC2-AD6B-E3A47EC0F9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C143E32-A9C8-40F6-A6F2-AD1FA7AFC7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C91B88-23EA-4319-8652-5761BB7E4E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A6991FE-F4AE-449D-B156-736312B5E8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84DE6C3-2643-472C-9D81-0BBB4C7B5AD6}"/>
              </a:ext>
            </a:extLst>
          </p:cNvPr>
          <p:cNvSpPr>
            <a:spLocks noGrp="1"/>
          </p:cNvSpPr>
          <p:nvPr>
            <p:ph type="dt" sz="half" idx="10"/>
          </p:nvPr>
        </p:nvSpPr>
        <p:spPr/>
        <p:txBody>
          <a:bodyPr/>
          <a:lstStyle/>
          <a:p>
            <a:fld id="{A76EFCB1-510F-43EB-8F1C-E3706F26B4ED}" type="datetimeFigureOut">
              <a:rPr lang="en-US" smtClean="0"/>
              <a:t>9/25/2025</a:t>
            </a:fld>
            <a:endParaRPr lang="en-US"/>
          </a:p>
        </p:txBody>
      </p:sp>
      <p:sp>
        <p:nvSpPr>
          <p:cNvPr id="8" name="Footer Placeholder 7">
            <a:extLst>
              <a:ext uri="{FF2B5EF4-FFF2-40B4-BE49-F238E27FC236}">
                <a16:creationId xmlns:a16="http://schemas.microsoft.com/office/drawing/2014/main" id="{A7FD6F29-51EB-4EC5-B72D-F9CE6620013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5AC2B4-5781-4AAE-ADA5-D7140E92851A}"/>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92154858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1_Section Divider Medium Grey">
    <p:bg>
      <p:bgPr>
        <a:solidFill>
          <a:schemeClr val="accent3"/>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09615" y="3518931"/>
            <a:ext cx="5678567" cy="1248032"/>
          </a:xfrm>
          <a:prstGeom prst="rect">
            <a:avLst/>
          </a:prstGeom>
        </p:spPr>
        <p:txBody>
          <a:bodyPr>
            <a:noAutofit/>
          </a:bodyPr>
          <a:lstStyle>
            <a:lvl1pPr marL="0" indent="0">
              <a:lnSpc>
                <a:spcPct val="90000"/>
              </a:lnSpc>
              <a:spcBef>
                <a:spcPts val="0"/>
              </a:spcBef>
              <a:buNone/>
              <a:defRPr sz="3733" b="0" i="0">
                <a:solidFill>
                  <a:srgbClr val="003946"/>
                </a:solidFill>
                <a:latin typeface="Georgia" panose="02040502050405020303" pitchFamily="18"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Subsection title goes here.</a:t>
            </a:r>
          </a:p>
        </p:txBody>
      </p:sp>
      <p:sp>
        <p:nvSpPr>
          <p:cNvPr id="10" name="Text Placeholder 9">
            <a:extLst>
              <a:ext uri="{FF2B5EF4-FFF2-40B4-BE49-F238E27FC236}">
                <a16:creationId xmlns:a16="http://schemas.microsoft.com/office/drawing/2014/main" id="{44D439A0-A9B0-861F-CEF2-DA751F9DC457}"/>
              </a:ext>
            </a:extLst>
          </p:cNvPr>
          <p:cNvSpPr>
            <a:spLocks noGrp="1"/>
          </p:cNvSpPr>
          <p:nvPr>
            <p:ph type="body" sz="quarter" idx="27" hasCustomPrompt="1"/>
          </p:nvPr>
        </p:nvSpPr>
        <p:spPr>
          <a:xfrm>
            <a:off x="304801" y="3034289"/>
            <a:ext cx="5678567" cy="332316"/>
          </a:xfrm>
          <a:prstGeom prst="rect">
            <a:avLst/>
          </a:prstGeom>
        </p:spPr>
        <p:txBody>
          <a:bodyPr anchor="b" anchorCtr="0">
            <a:noAutofit/>
          </a:bodyPr>
          <a:lstStyle>
            <a:lvl1pPr marL="0" indent="0">
              <a:buNone/>
              <a:defRPr sz="1200" b="0" i="0">
                <a:solidFill>
                  <a:srgbClr val="003946"/>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a:t>&lt;##&gt;. SECTION TITLE GOES HERE</a:t>
            </a:r>
          </a:p>
        </p:txBody>
      </p:sp>
      <p:sp>
        <p:nvSpPr>
          <p:cNvPr id="4" name="Slide Number Placeholder 5">
            <a:extLst>
              <a:ext uri="{FF2B5EF4-FFF2-40B4-BE49-F238E27FC236}">
                <a16:creationId xmlns:a16="http://schemas.microsoft.com/office/drawing/2014/main" id="{BB7D9EA0-3BFE-9242-9A09-850906DAFFF0}"/>
              </a:ext>
            </a:extLst>
          </p:cNvPr>
          <p:cNvSpPr txBox="1">
            <a:spLocks/>
          </p:cNvSpPr>
          <p:nvPr userDrawn="1"/>
        </p:nvSpPr>
        <p:spPr>
          <a:xfrm>
            <a:off x="287867" y="6589241"/>
            <a:ext cx="352828" cy="187367"/>
          </a:xfrm>
          <a:prstGeom prst="rect">
            <a:avLst/>
          </a:prstGeom>
        </p:spPr>
        <p:txBody>
          <a:bodyPr vert="horz" lIns="0" tIns="0" rIns="0" bIns="0" rtlCol="0" anchor="ct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FA635D2-B142-BE49-AECA-6169441F1F99}" type="slidenum">
              <a:rPr lang="en-US" sz="1067" b="0" i="0" smtClean="0">
                <a:solidFill>
                  <a:srgbClr val="003946"/>
                </a:solidFill>
                <a:latin typeface="Arial" panose="020B0604020202020204" pitchFamily="34" charset="0"/>
              </a:rPr>
              <a:pPr/>
              <a:t>‹#›</a:t>
            </a:fld>
            <a:endParaRPr lang="en-US" sz="800" b="0" i="0">
              <a:solidFill>
                <a:srgbClr val="003946"/>
              </a:solidFill>
              <a:latin typeface="Arial" panose="020B0604020202020204" pitchFamily="34" charset="0"/>
            </a:endParaRPr>
          </a:p>
        </p:txBody>
      </p:sp>
      <p:sp>
        <p:nvSpPr>
          <p:cNvPr id="6" name="Text Placeholder 13">
            <a:extLst>
              <a:ext uri="{FF2B5EF4-FFF2-40B4-BE49-F238E27FC236}">
                <a16:creationId xmlns:a16="http://schemas.microsoft.com/office/drawing/2014/main" id="{0E6C55C1-F6DD-B0E9-F712-3731CD14E5DB}"/>
              </a:ext>
            </a:extLst>
          </p:cNvPr>
          <p:cNvSpPr>
            <a:spLocks noGrp="1"/>
          </p:cNvSpPr>
          <p:nvPr>
            <p:ph type="body" sz="quarter" idx="26"/>
          </p:nvPr>
        </p:nvSpPr>
        <p:spPr>
          <a:xfrm>
            <a:off x="304800" y="4930888"/>
            <a:ext cx="5666571" cy="1411000"/>
          </a:xfrm>
          <a:prstGeom prst="rect">
            <a:avLst/>
          </a:prstGeom>
        </p:spPr>
        <p:txBody>
          <a:bodyPr>
            <a:noAutofit/>
          </a:bodyPr>
          <a:lstStyle>
            <a:lvl1pPr marL="0" indent="0">
              <a:lnSpc>
                <a:spcPct val="100000"/>
              </a:lnSpc>
              <a:buNone/>
              <a:defRPr sz="1333" b="0" i="0">
                <a:solidFill>
                  <a:schemeClr val="tx1"/>
                </a:solidFill>
                <a:latin typeface="Arial" panose="020B0604020202020204" pitchFamily="34" charset="0"/>
              </a:defRPr>
            </a:lvl1pPr>
            <a:lvl2pPr marL="243834" indent="0">
              <a:lnSpc>
                <a:spcPct val="100000"/>
              </a:lnSpc>
              <a:buNone/>
              <a:defRPr sz="1333" b="0" i="0">
                <a:solidFill>
                  <a:schemeClr val="tx1"/>
                </a:solidFill>
                <a:latin typeface="Arial" panose="020B0604020202020204" pitchFamily="34" charset="0"/>
              </a:defRPr>
            </a:lvl2pPr>
            <a:lvl3pPr marL="487668" indent="0">
              <a:lnSpc>
                <a:spcPct val="100000"/>
              </a:lnSpc>
              <a:buNone/>
              <a:defRPr sz="1333" b="0" i="0">
                <a:solidFill>
                  <a:schemeClr val="tx1"/>
                </a:solidFill>
                <a:latin typeface="Arial" panose="020B0604020202020204" pitchFamily="34" charset="0"/>
              </a:defRPr>
            </a:lvl3pPr>
            <a:lvl4pPr marL="731502" indent="0">
              <a:lnSpc>
                <a:spcPct val="100000"/>
              </a:lnSpc>
              <a:buNone/>
              <a:defRPr sz="1333" b="0" i="0">
                <a:solidFill>
                  <a:schemeClr val="tx1"/>
                </a:solidFill>
                <a:latin typeface="Arial" panose="020B0604020202020204" pitchFamily="34" charset="0"/>
              </a:defRPr>
            </a:lvl4pPr>
            <a:lvl5pPr marL="975336" indent="0">
              <a:lnSpc>
                <a:spcPct val="100000"/>
              </a:lnSpc>
              <a:buNone/>
              <a:defRPr sz="1333" b="0" i="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44335AD7-8686-AA2F-9E81-D9020D91591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46464" y="6588625"/>
            <a:ext cx="2946384" cy="185200"/>
          </a:xfrm>
          <a:prstGeom prst="rect">
            <a:avLst/>
          </a:prstGeom>
        </p:spPr>
      </p:pic>
      <p:sp>
        <p:nvSpPr>
          <p:cNvPr id="7" name="Footer Placeholder 7">
            <a:extLst>
              <a:ext uri="{FF2B5EF4-FFF2-40B4-BE49-F238E27FC236}">
                <a16:creationId xmlns:a16="http://schemas.microsoft.com/office/drawing/2014/main" id="{E87220B5-972A-13F3-6399-4B842F78CD07}"/>
              </a:ext>
            </a:extLst>
          </p:cNvPr>
          <p:cNvSpPr>
            <a:spLocks noGrp="1"/>
          </p:cNvSpPr>
          <p:nvPr>
            <p:ph type="ftr" sz="quarter" idx="3"/>
          </p:nvPr>
        </p:nvSpPr>
        <p:spPr>
          <a:xfrm>
            <a:off x="609600" y="6608064"/>
            <a:ext cx="4876800" cy="186624"/>
          </a:xfrm>
          <a:prstGeom prst="rect">
            <a:avLst/>
          </a:prstGeom>
        </p:spPr>
        <p:txBody>
          <a:bodyPr wrap="none" lIns="0" tIns="0" rIns="0" bIns="0" anchor="t" anchorCtr="0">
            <a:noAutofit/>
          </a:bodyPr>
          <a:lstStyle>
            <a:lvl1pPr algn="r">
              <a:defRPr sz="933" b="0" i="0" spc="40" baseline="0">
                <a:solidFill>
                  <a:schemeClr val="tx2"/>
                </a:solidFill>
                <a:latin typeface="Arial" panose="020B0604020202020204" pitchFamily="34" charset="0"/>
              </a:defRPr>
            </a:lvl1pPr>
          </a:lstStyle>
          <a:p>
            <a:pPr algn="l"/>
            <a:r>
              <a:rPr lang="en-US"/>
              <a:t>INTERNAL USE ONLY – OR – Presentation Title: Section Name</a:t>
            </a:r>
          </a:p>
        </p:txBody>
      </p:sp>
    </p:spTree>
    <p:extLst>
      <p:ext uri="{BB962C8B-B14F-4D97-AF65-F5344CB8AC3E}">
        <p14:creationId xmlns:p14="http://schemas.microsoft.com/office/powerpoint/2010/main" val="181982238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1_Section Divider Warm Yellow">
    <p:bg>
      <p:bgPr>
        <a:solidFill>
          <a:schemeClr val="bg2"/>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09615" y="3518931"/>
            <a:ext cx="5678567" cy="1248032"/>
          </a:xfrm>
          <a:prstGeom prst="rect">
            <a:avLst/>
          </a:prstGeom>
        </p:spPr>
        <p:txBody>
          <a:bodyPr>
            <a:noAutofit/>
          </a:bodyPr>
          <a:lstStyle>
            <a:lvl1pPr marL="0" indent="0">
              <a:lnSpc>
                <a:spcPct val="90000"/>
              </a:lnSpc>
              <a:spcBef>
                <a:spcPts val="0"/>
              </a:spcBef>
              <a:buNone/>
              <a:defRPr sz="3733" b="0" i="0">
                <a:solidFill>
                  <a:srgbClr val="003946"/>
                </a:solidFill>
                <a:latin typeface="Georgia" panose="02040502050405020303" pitchFamily="18"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Subsection title goes here.</a:t>
            </a:r>
          </a:p>
        </p:txBody>
      </p:sp>
      <p:sp>
        <p:nvSpPr>
          <p:cNvPr id="10" name="Text Placeholder 9">
            <a:extLst>
              <a:ext uri="{FF2B5EF4-FFF2-40B4-BE49-F238E27FC236}">
                <a16:creationId xmlns:a16="http://schemas.microsoft.com/office/drawing/2014/main" id="{44D439A0-A9B0-861F-CEF2-DA751F9DC457}"/>
              </a:ext>
            </a:extLst>
          </p:cNvPr>
          <p:cNvSpPr>
            <a:spLocks noGrp="1"/>
          </p:cNvSpPr>
          <p:nvPr>
            <p:ph type="body" sz="quarter" idx="27" hasCustomPrompt="1"/>
          </p:nvPr>
        </p:nvSpPr>
        <p:spPr>
          <a:xfrm>
            <a:off x="304801" y="3034289"/>
            <a:ext cx="5678567" cy="332316"/>
          </a:xfrm>
          <a:prstGeom prst="rect">
            <a:avLst/>
          </a:prstGeom>
        </p:spPr>
        <p:txBody>
          <a:bodyPr anchor="b" anchorCtr="0">
            <a:noAutofit/>
          </a:bodyPr>
          <a:lstStyle>
            <a:lvl1pPr marL="0" indent="0">
              <a:buNone/>
              <a:defRPr sz="1200" b="0" i="0">
                <a:solidFill>
                  <a:srgbClr val="003946"/>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a:t>&lt;##&gt;. SECTION TITLE GOES HERE</a:t>
            </a:r>
          </a:p>
        </p:txBody>
      </p:sp>
      <p:sp>
        <p:nvSpPr>
          <p:cNvPr id="4" name="Slide Number Placeholder 5">
            <a:extLst>
              <a:ext uri="{FF2B5EF4-FFF2-40B4-BE49-F238E27FC236}">
                <a16:creationId xmlns:a16="http://schemas.microsoft.com/office/drawing/2014/main" id="{BBF5C4AE-EB35-6099-3D44-47D97EB7A4B0}"/>
              </a:ext>
            </a:extLst>
          </p:cNvPr>
          <p:cNvSpPr txBox="1">
            <a:spLocks/>
          </p:cNvSpPr>
          <p:nvPr userDrawn="1"/>
        </p:nvSpPr>
        <p:spPr>
          <a:xfrm>
            <a:off x="287867" y="6589241"/>
            <a:ext cx="352828" cy="187367"/>
          </a:xfrm>
          <a:prstGeom prst="rect">
            <a:avLst/>
          </a:prstGeom>
        </p:spPr>
        <p:txBody>
          <a:bodyPr vert="horz" lIns="0" tIns="0" rIns="0" bIns="0" rtlCol="0" anchor="ct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FA635D2-B142-BE49-AECA-6169441F1F99}" type="slidenum">
              <a:rPr lang="en-US" sz="1067" b="0" i="0" smtClean="0">
                <a:solidFill>
                  <a:srgbClr val="003946"/>
                </a:solidFill>
                <a:latin typeface="Arial" panose="020B0604020202020204" pitchFamily="34" charset="0"/>
              </a:rPr>
              <a:pPr/>
              <a:t>‹#›</a:t>
            </a:fld>
            <a:endParaRPr lang="en-US" sz="800" b="0" i="0">
              <a:solidFill>
                <a:srgbClr val="003946"/>
              </a:solidFill>
              <a:latin typeface="Arial" panose="020B0604020202020204" pitchFamily="34" charset="0"/>
            </a:endParaRPr>
          </a:p>
        </p:txBody>
      </p:sp>
      <p:sp>
        <p:nvSpPr>
          <p:cNvPr id="6" name="Text Placeholder 13">
            <a:extLst>
              <a:ext uri="{FF2B5EF4-FFF2-40B4-BE49-F238E27FC236}">
                <a16:creationId xmlns:a16="http://schemas.microsoft.com/office/drawing/2014/main" id="{8EA5A04A-1E26-F097-58A1-62BE68222067}"/>
              </a:ext>
            </a:extLst>
          </p:cNvPr>
          <p:cNvSpPr>
            <a:spLocks noGrp="1"/>
          </p:cNvSpPr>
          <p:nvPr>
            <p:ph type="body" sz="quarter" idx="26"/>
          </p:nvPr>
        </p:nvSpPr>
        <p:spPr>
          <a:xfrm>
            <a:off x="316992" y="4930888"/>
            <a:ext cx="5666571" cy="1411000"/>
          </a:xfrm>
          <a:prstGeom prst="rect">
            <a:avLst/>
          </a:prstGeom>
        </p:spPr>
        <p:txBody>
          <a:bodyPr>
            <a:noAutofit/>
          </a:bodyPr>
          <a:lstStyle>
            <a:lvl1pPr marL="0" indent="0">
              <a:lnSpc>
                <a:spcPct val="100000"/>
              </a:lnSpc>
              <a:buNone/>
              <a:defRPr sz="1333" b="0" i="0">
                <a:solidFill>
                  <a:schemeClr val="tx1"/>
                </a:solidFill>
                <a:latin typeface="Arial" panose="020B0604020202020204" pitchFamily="34" charset="0"/>
              </a:defRPr>
            </a:lvl1pPr>
            <a:lvl2pPr marL="243834" indent="0">
              <a:lnSpc>
                <a:spcPct val="100000"/>
              </a:lnSpc>
              <a:buNone/>
              <a:defRPr sz="1333" b="0" i="0">
                <a:solidFill>
                  <a:schemeClr val="tx1"/>
                </a:solidFill>
                <a:latin typeface="Arial" panose="020B0604020202020204" pitchFamily="34" charset="0"/>
              </a:defRPr>
            </a:lvl2pPr>
            <a:lvl3pPr marL="487668" indent="0">
              <a:lnSpc>
                <a:spcPct val="100000"/>
              </a:lnSpc>
              <a:buNone/>
              <a:defRPr sz="1333" b="0" i="0">
                <a:solidFill>
                  <a:schemeClr val="tx1"/>
                </a:solidFill>
                <a:latin typeface="Arial" panose="020B0604020202020204" pitchFamily="34" charset="0"/>
              </a:defRPr>
            </a:lvl3pPr>
            <a:lvl4pPr marL="731502" indent="0">
              <a:lnSpc>
                <a:spcPct val="100000"/>
              </a:lnSpc>
              <a:buNone/>
              <a:defRPr sz="1333" b="0" i="0">
                <a:solidFill>
                  <a:schemeClr val="tx1"/>
                </a:solidFill>
                <a:latin typeface="Arial" panose="020B0604020202020204" pitchFamily="34" charset="0"/>
              </a:defRPr>
            </a:lvl4pPr>
            <a:lvl5pPr marL="975336" indent="0">
              <a:lnSpc>
                <a:spcPct val="100000"/>
              </a:lnSpc>
              <a:buNone/>
              <a:defRPr sz="1333" b="0" i="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46379582-2294-77DE-FC08-AAB1F831E7C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46464" y="6588626"/>
            <a:ext cx="2946400" cy="185201"/>
          </a:xfrm>
          <a:prstGeom prst="rect">
            <a:avLst/>
          </a:prstGeom>
        </p:spPr>
      </p:pic>
      <p:sp>
        <p:nvSpPr>
          <p:cNvPr id="9" name="Footer Placeholder 7">
            <a:extLst>
              <a:ext uri="{FF2B5EF4-FFF2-40B4-BE49-F238E27FC236}">
                <a16:creationId xmlns:a16="http://schemas.microsoft.com/office/drawing/2014/main" id="{97121242-E268-9518-1CE6-516486079400}"/>
              </a:ext>
            </a:extLst>
          </p:cNvPr>
          <p:cNvSpPr>
            <a:spLocks noGrp="1"/>
          </p:cNvSpPr>
          <p:nvPr>
            <p:ph type="ftr" sz="quarter" idx="3"/>
          </p:nvPr>
        </p:nvSpPr>
        <p:spPr>
          <a:xfrm>
            <a:off x="609600" y="6608064"/>
            <a:ext cx="4876800" cy="186624"/>
          </a:xfrm>
          <a:prstGeom prst="rect">
            <a:avLst/>
          </a:prstGeom>
        </p:spPr>
        <p:txBody>
          <a:bodyPr wrap="none" lIns="0" tIns="0" rIns="0" bIns="0" anchor="t" anchorCtr="0">
            <a:noAutofit/>
          </a:bodyPr>
          <a:lstStyle>
            <a:lvl1pPr algn="l">
              <a:defRPr sz="933" b="0" i="0" spc="40" baseline="0">
                <a:solidFill>
                  <a:schemeClr val="tx2"/>
                </a:solidFill>
                <a:latin typeface="Arial" panose="020B0604020202020204" pitchFamily="34" charset="0"/>
              </a:defRPr>
            </a:lvl1pPr>
          </a:lstStyle>
          <a:p>
            <a:r>
              <a:rPr lang="en-US"/>
              <a:t>INTERNAL USE ONLY – OR – Presentation Title: Section Name</a:t>
            </a:r>
          </a:p>
        </p:txBody>
      </p:sp>
    </p:spTree>
    <p:extLst>
      <p:ext uri="{BB962C8B-B14F-4D97-AF65-F5344CB8AC3E}">
        <p14:creationId xmlns:p14="http://schemas.microsoft.com/office/powerpoint/2010/main" val="90328859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1_Section Divider Light Grey">
    <p:bg>
      <p:bgPr>
        <a:solidFill>
          <a:schemeClr val="accent2"/>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09615" y="3518931"/>
            <a:ext cx="5678567" cy="1248032"/>
          </a:xfrm>
          <a:prstGeom prst="rect">
            <a:avLst/>
          </a:prstGeom>
        </p:spPr>
        <p:txBody>
          <a:bodyPr>
            <a:noAutofit/>
          </a:bodyPr>
          <a:lstStyle>
            <a:lvl1pPr marL="0" indent="0">
              <a:lnSpc>
                <a:spcPct val="90000"/>
              </a:lnSpc>
              <a:spcBef>
                <a:spcPts val="0"/>
              </a:spcBef>
              <a:buNone/>
              <a:defRPr sz="3733" b="0" i="0">
                <a:solidFill>
                  <a:srgbClr val="003946"/>
                </a:solidFill>
                <a:latin typeface="Georgia" panose="02040502050405020303" pitchFamily="18"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Subsection title goes here.</a:t>
            </a:r>
          </a:p>
        </p:txBody>
      </p:sp>
      <p:sp>
        <p:nvSpPr>
          <p:cNvPr id="10" name="Text Placeholder 9">
            <a:extLst>
              <a:ext uri="{FF2B5EF4-FFF2-40B4-BE49-F238E27FC236}">
                <a16:creationId xmlns:a16="http://schemas.microsoft.com/office/drawing/2014/main" id="{44D439A0-A9B0-861F-CEF2-DA751F9DC457}"/>
              </a:ext>
            </a:extLst>
          </p:cNvPr>
          <p:cNvSpPr>
            <a:spLocks noGrp="1"/>
          </p:cNvSpPr>
          <p:nvPr>
            <p:ph type="body" sz="quarter" idx="27" hasCustomPrompt="1"/>
          </p:nvPr>
        </p:nvSpPr>
        <p:spPr>
          <a:xfrm>
            <a:off x="304801" y="3034289"/>
            <a:ext cx="5678567" cy="332316"/>
          </a:xfrm>
          <a:prstGeom prst="rect">
            <a:avLst/>
          </a:prstGeom>
        </p:spPr>
        <p:txBody>
          <a:bodyPr anchor="b" anchorCtr="0">
            <a:noAutofit/>
          </a:bodyPr>
          <a:lstStyle>
            <a:lvl1pPr marL="0" indent="0">
              <a:buNone/>
              <a:defRPr sz="1200" b="0" i="0">
                <a:solidFill>
                  <a:srgbClr val="003946"/>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a:t>&lt;##&gt;. SECTION TITLE GOES HERE</a:t>
            </a:r>
          </a:p>
        </p:txBody>
      </p:sp>
      <p:sp>
        <p:nvSpPr>
          <p:cNvPr id="4" name="Slide Number Placeholder 5">
            <a:extLst>
              <a:ext uri="{FF2B5EF4-FFF2-40B4-BE49-F238E27FC236}">
                <a16:creationId xmlns:a16="http://schemas.microsoft.com/office/drawing/2014/main" id="{1E001C16-088C-D7A2-95C1-F48DCFD68E96}"/>
              </a:ext>
            </a:extLst>
          </p:cNvPr>
          <p:cNvSpPr txBox="1">
            <a:spLocks/>
          </p:cNvSpPr>
          <p:nvPr userDrawn="1"/>
        </p:nvSpPr>
        <p:spPr>
          <a:xfrm>
            <a:off x="287867" y="6589241"/>
            <a:ext cx="352828" cy="187367"/>
          </a:xfrm>
          <a:prstGeom prst="rect">
            <a:avLst/>
          </a:prstGeom>
        </p:spPr>
        <p:txBody>
          <a:bodyPr vert="horz" lIns="0" tIns="0" rIns="0" bIns="0" rtlCol="0" anchor="ct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FA635D2-B142-BE49-AECA-6169441F1F99}" type="slidenum">
              <a:rPr lang="en-US" sz="1067" b="0" i="0" smtClean="0">
                <a:solidFill>
                  <a:srgbClr val="003946"/>
                </a:solidFill>
                <a:latin typeface="Arial" panose="020B0604020202020204" pitchFamily="34" charset="0"/>
              </a:rPr>
              <a:pPr/>
              <a:t>‹#›</a:t>
            </a:fld>
            <a:endParaRPr lang="en-US" sz="933" b="0" i="0">
              <a:solidFill>
                <a:srgbClr val="003946"/>
              </a:solidFill>
              <a:latin typeface="Arial" panose="020B0604020202020204" pitchFamily="34" charset="0"/>
            </a:endParaRPr>
          </a:p>
        </p:txBody>
      </p:sp>
      <p:sp>
        <p:nvSpPr>
          <p:cNvPr id="6" name="Text Placeholder 13">
            <a:extLst>
              <a:ext uri="{FF2B5EF4-FFF2-40B4-BE49-F238E27FC236}">
                <a16:creationId xmlns:a16="http://schemas.microsoft.com/office/drawing/2014/main" id="{E8CC17BE-5878-6F85-D465-032B69571475}"/>
              </a:ext>
            </a:extLst>
          </p:cNvPr>
          <p:cNvSpPr>
            <a:spLocks noGrp="1"/>
          </p:cNvSpPr>
          <p:nvPr>
            <p:ph type="body" sz="quarter" idx="26"/>
          </p:nvPr>
        </p:nvSpPr>
        <p:spPr>
          <a:xfrm>
            <a:off x="304800" y="4930888"/>
            <a:ext cx="5666571" cy="1411000"/>
          </a:xfrm>
          <a:prstGeom prst="rect">
            <a:avLst/>
          </a:prstGeom>
        </p:spPr>
        <p:txBody>
          <a:bodyPr>
            <a:noAutofit/>
          </a:bodyPr>
          <a:lstStyle>
            <a:lvl1pPr marL="0" indent="0">
              <a:lnSpc>
                <a:spcPct val="100000"/>
              </a:lnSpc>
              <a:buNone/>
              <a:defRPr sz="1333" b="0" i="0">
                <a:solidFill>
                  <a:schemeClr val="tx1"/>
                </a:solidFill>
                <a:latin typeface="Arial" panose="020B0604020202020204" pitchFamily="34" charset="0"/>
              </a:defRPr>
            </a:lvl1pPr>
            <a:lvl2pPr marL="243834" indent="0">
              <a:lnSpc>
                <a:spcPct val="100000"/>
              </a:lnSpc>
              <a:buNone/>
              <a:defRPr sz="1333" b="0" i="0">
                <a:solidFill>
                  <a:schemeClr val="tx1"/>
                </a:solidFill>
                <a:latin typeface="Arial" panose="020B0604020202020204" pitchFamily="34" charset="0"/>
              </a:defRPr>
            </a:lvl2pPr>
            <a:lvl3pPr marL="487668" indent="0">
              <a:lnSpc>
                <a:spcPct val="100000"/>
              </a:lnSpc>
              <a:buNone/>
              <a:defRPr sz="1333" b="0" i="0">
                <a:solidFill>
                  <a:schemeClr val="tx1"/>
                </a:solidFill>
                <a:latin typeface="Arial" panose="020B0604020202020204" pitchFamily="34" charset="0"/>
              </a:defRPr>
            </a:lvl3pPr>
            <a:lvl4pPr marL="731502" indent="0">
              <a:lnSpc>
                <a:spcPct val="100000"/>
              </a:lnSpc>
              <a:buNone/>
              <a:defRPr sz="1333" b="0" i="0">
                <a:solidFill>
                  <a:schemeClr val="tx1"/>
                </a:solidFill>
                <a:latin typeface="Arial" panose="020B0604020202020204" pitchFamily="34" charset="0"/>
              </a:defRPr>
            </a:lvl4pPr>
            <a:lvl5pPr marL="975336" indent="0">
              <a:lnSpc>
                <a:spcPct val="100000"/>
              </a:lnSpc>
              <a:buNone/>
              <a:defRPr sz="1333" b="0" i="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F9DA6BE1-904E-6D4B-965A-32A05926F07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46464" y="6588626"/>
            <a:ext cx="2946384" cy="185201"/>
          </a:xfrm>
          <a:prstGeom prst="rect">
            <a:avLst/>
          </a:prstGeom>
        </p:spPr>
      </p:pic>
      <p:sp>
        <p:nvSpPr>
          <p:cNvPr id="9" name="Footer Placeholder 7">
            <a:extLst>
              <a:ext uri="{FF2B5EF4-FFF2-40B4-BE49-F238E27FC236}">
                <a16:creationId xmlns:a16="http://schemas.microsoft.com/office/drawing/2014/main" id="{D43AD8B8-F5DC-D6AE-C3D5-9C8A9F9CB732}"/>
              </a:ext>
            </a:extLst>
          </p:cNvPr>
          <p:cNvSpPr>
            <a:spLocks noGrp="1"/>
          </p:cNvSpPr>
          <p:nvPr>
            <p:ph type="ftr" sz="quarter" idx="3"/>
          </p:nvPr>
        </p:nvSpPr>
        <p:spPr>
          <a:xfrm>
            <a:off x="609600" y="6608064"/>
            <a:ext cx="4876800" cy="186624"/>
          </a:xfrm>
          <a:prstGeom prst="rect">
            <a:avLst/>
          </a:prstGeom>
        </p:spPr>
        <p:txBody>
          <a:bodyPr wrap="none" lIns="0" tIns="0" rIns="0" bIns="0" anchor="t" anchorCtr="0">
            <a:noAutofit/>
          </a:bodyPr>
          <a:lstStyle>
            <a:lvl1pPr algn="l">
              <a:defRPr sz="933" b="0" i="0" spc="40" baseline="0">
                <a:solidFill>
                  <a:schemeClr val="tx2"/>
                </a:solidFill>
                <a:latin typeface="Arial" panose="020B0604020202020204" pitchFamily="34" charset="0"/>
              </a:defRPr>
            </a:lvl1pPr>
          </a:lstStyle>
          <a:p>
            <a:r>
              <a:rPr lang="en-US"/>
              <a:t>INTERNAL USE ONLY – OR – Presentation Title: Section Name</a:t>
            </a:r>
          </a:p>
        </p:txBody>
      </p:sp>
    </p:spTree>
    <p:extLst>
      <p:ext uri="{BB962C8B-B14F-4D97-AF65-F5344CB8AC3E}">
        <p14:creationId xmlns:p14="http://schemas.microsoft.com/office/powerpoint/2010/main" val="56145268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1_Content Slide Image One Column">
    <p:spTree>
      <p:nvGrpSpPr>
        <p:cNvPr id="1" name=""/>
        <p:cNvGrpSpPr/>
        <p:nvPr/>
      </p:nvGrpSpPr>
      <p:grpSpPr>
        <a:xfrm>
          <a:off x="0" y="0"/>
          <a:ext cx="0" cy="0"/>
          <a:chOff x="0" y="0"/>
          <a:chExt cx="0" cy="0"/>
        </a:xfrm>
      </p:grpSpPr>
      <p:sp>
        <p:nvSpPr>
          <p:cNvPr id="10" name="Picture Placeholder 42">
            <a:extLst>
              <a:ext uri="{FF2B5EF4-FFF2-40B4-BE49-F238E27FC236}">
                <a16:creationId xmlns:a16="http://schemas.microsoft.com/office/drawing/2014/main" id="{475CA766-0803-2CD7-140A-C6D1F4CDEC9A}"/>
              </a:ext>
            </a:extLst>
          </p:cNvPr>
          <p:cNvSpPr>
            <a:spLocks noGrp="1"/>
          </p:cNvSpPr>
          <p:nvPr>
            <p:ph type="pic" sz="quarter" idx="14" hasCustomPrompt="1"/>
          </p:nvPr>
        </p:nvSpPr>
        <p:spPr>
          <a:xfrm>
            <a:off x="304800" y="304800"/>
            <a:ext cx="5669280" cy="6242304"/>
          </a:xfrm>
          <a:prstGeom prst="rect">
            <a:avLst/>
          </a:prstGeom>
          <a:solidFill>
            <a:schemeClr val="bg2"/>
          </a:solidFill>
        </p:spPr>
        <p:txBody>
          <a:bodyPr anchor="ctr" anchorCtr="0">
            <a:normAutofit/>
          </a:bodyPr>
          <a:lstStyle>
            <a:lvl1pPr marL="0" indent="0" algn="ctr">
              <a:buNone/>
              <a:defRPr sz="1600" b="0" i="0">
                <a:latin typeface="Arial" panose="020B0604020202020204" pitchFamily="34" charset="0"/>
              </a:defRPr>
            </a:lvl1pPr>
          </a:lstStyle>
          <a:p>
            <a:r>
              <a:rPr lang="en-US"/>
              <a:t>CLICK TO INSERT PICTURE</a:t>
            </a:r>
          </a:p>
        </p:txBody>
      </p:sp>
      <p:sp>
        <p:nvSpPr>
          <p:cNvPr id="13" name="Text Placeholder 9">
            <a:extLst>
              <a:ext uri="{FF2B5EF4-FFF2-40B4-BE49-F238E27FC236}">
                <a16:creationId xmlns:a16="http://schemas.microsoft.com/office/drawing/2014/main" id="{4EBF9D06-F3D9-0C5E-52ED-0BF5DDB7C5E3}"/>
              </a:ext>
            </a:extLst>
          </p:cNvPr>
          <p:cNvSpPr>
            <a:spLocks noGrp="1"/>
          </p:cNvSpPr>
          <p:nvPr>
            <p:ph type="body" sz="quarter" idx="35" hasCustomPrompt="1"/>
          </p:nvPr>
        </p:nvSpPr>
        <p:spPr>
          <a:xfrm>
            <a:off x="6345838" y="3123191"/>
            <a:ext cx="5518157" cy="266699"/>
          </a:xfrm>
          <a:prstGeom prst="rect">
            <a:avLst/>
          </a:prstGeom>
        </p:spPr>
        <p:txBody>
          <a:bodyPr anchor="b" anchorCtr="0">
            <a:noAutofit/>
          </a:bodyPr>
          <a:lstStyle>
            <a:lvl1pPr marL="0" indent="0">
              <a:buNone/>
              <a:defRPr sz="1467" b="1" i="0">
                <a:solidFill>
                  <a:schemeClr val="tx2"/>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err="1"/>
              <a:t>Subheader</a:t>
            </a:r>
            <a:r>
              <a:rPr lang="en-US"/>
              <a:t> goes here.</a:t>
            </a:r>
          </a:p>
        </p:txBody>
      </p:sp>
      <p:sp>
        <p:nvSpPr>
          <p:cNvPr id="16" name="Text Placeholder 9">
            <a:extLst>
              <a:ext uri="{FF2B5EF4-FFF2-40B4-BE49-F238E27FC236}">
                <a16:creationId xmlns:a16="http://schemas.microsoft.com/office/drawing/2014/main" id="{A874CF84-747E-7589-CA7F-7DE9988FCF76}"/>
              </a:ext>
            </a:extLst>
          </p:cNvPr>
          <p:cNvSpPr>
            <a:spLocks noGrp="1"/>
          </p:cNvSpPr>
          <p:nvPr>
            <p:ph type="body" sz="quarter" idx="40" hasCustomPrompt="1"/>
          </p:nvPr>
        </p:nvSpPr>
        <p:spPr>
          <a:xfrm>
            <a:off x="6345836" y="3525597"/>
            <a:ext cx="5551208" cy="266699"/>
          </a:xfrm>
          <a:prstGeom prst="rect">
            <a:avLst/>
          </a:prstGeom>
        </p:spPr>
        <p:txBody>
          <a:bodyPr anchor="b" anchorCtr="0">
            <a:noAutofit/>
          </a:bodyPr>
          <a:lstStyle>
            <a:lvl1pPr marL="0" indent="0">
              <a:buNone/>
              <a:defRPr sz="1333" b="0" i="0">
                <a:solidFill>
                  <a:schemeClr val="tx2"/>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a:t>Recommended count: 350 characters.</a:t>
            </a:r>
          </a:p>
        </p:txBody>
      </p:sp>
      <p:sp>
        <p:nvSpPr>
          <p:cNvPr id="2" name="Text Placeholder 9">
            <a:extLst>
              <a:ext uri="{FF2B5EF4-FFF2-40B4-BE49-F238E27FC236}">
                <a16:creationId xmlns:a16="http://schemas.microsoft.com/office/drawing/2014/main" id="{E495CD0A-363B-1C73-7CD9-ACB163B10445}"/>
              </a:ext>
            </a:extLst>
          </p:cNvPr>
          <p:cNvSpPr>
            <a:spLocks noGrp="1"/>
          </p:cNvSpPr>
          <p:nvPr>
            <p:ph type="body" sz="quarter" idx="29" hasCustomPrompt="1"/>
          </p:nvPr>
        </p:nvSpPr>
        <p:spPr>
          <a:xfrm>
            <a:off x="6345838" y="1487424"/>
            <a:ext cx="5518157" cy="266699"/>
          </a:xfrm>
          <a:prstGeom prst="rect">
            <a:avLst/>
          </a:prstGeom>
        </p:spPr>
        <p:txBody>
          <a:bodyPr anchor="b" anchorCtr="0">
            <a:noAutofit/>
          </a:bodyPr>
          <a:lstStyle>
            <a:lvl1pPr marL="0" indent="0">
              <a:buNone/>
              <a:defRPr sz="1200" b="0" i="0">
                <a:solidFill>
                  <a:schemeClr val="tx2"/>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a:t>EYEBROW TEXT</a:t>
            </a:r>
          </a:p>
        </p:txBody>
      </p:sp>
      <p:sp>
        <p:nvSpPr>
          <p:cNvPr id="3" name="Text Placeholder 15">
            <a:extLst>
              <a:ext uri="{FF2B5EF4-FFF2-40B4-BE49-F238E27FC236}">
                <a16:creationId xmlns:a16="http://schemas.microsoft.com/office/drawing/2014/main" id="{B14A558D-2652-9586-15BD-60A531A9C264}"/>
              </a:ext>
            </a:extLst>
          </p:cNvPr>
          <p:cNvSpPr>
            <a:spLocks noGrp="1"/>
          </p:cNvSpPr>
          <p:nvPr>
            <p:ph type="body" sz="quarter" idx="33" hasCustomPrompt="1"/>
          </p:nvPr>
        </p:nvSpPr>
        <p:spPr>
          <a:xfrm>
            <a:off x="6345837" y="1889314"/>
            <a:ext cx="5551208" cy="960967"/>
          </a:xfrm>
          <a:prstGeom prst="rect">
            <a:avLst/>
          </a:prstGeom>
        </p:spPr>
        <p:txBody>
          <a:bodyPr anchor="t" anchorCtr="0">
            <a:noAutofit/>
          </a:bodyPr>
          <a:lstStyle>
            <a:lvl1pPr marL="0" indent="0">
              <a:lnSpc>
                <a:spcPct val="90000"/>
              </a:lnSpc>
              <a:buNone/>
              <a:defRPr sz="2667" b="0" i="0">
                <a:solidFill>
                  <a:schemeClr val="tx2"/>
                </a:solidFill>
                <a:latin typeface="Georgia" panose="02040502050405020303" pitchFamily="18" charset="0"/>
              </a:defRPr>
            </a:lvl1pPr>
            <a:lvl2pPr marL="457189" indent="0">
              <a:buNone/>
              <a:defRPr sz="1067">
                <a:solidFill>
                  <a:schemeClr val="tx1"/>
                </a:solidFill>
                <a:latin typeface="+mj-lt"/>
              </a:defRPr>
            </a:lvl2pPr>
            <a:lvl3pPr marL="914377" indent="0">
              <a:buNone/>
              <a:defRPr sz="1067">
                <a:solidFill>
                  <a:schemeClr val="tx1"/>
                </a:solidFill>
                <a:latin typeface="+mj-lt"/>
              </a:defRPr>
            </a:lvl3pPr>
            <a:lvl4pPr marL="1371566" indent="0">
              <a:buNone/>
              <a:defRPr sz="1067">
                <a:solidFill>
                  <a:schemeClr val="tx1"/>
                </a:solidFill>
                <a:latin typeface="+mj-lt"/>
              </a:defRPr>
            </a:lvl4pPr>
            <a:lvl5pPr marL="1828754" indent="0">
              <a:buNone/>
              <a:defRPr sz="1067">
                <a:solidFill>
                  <a:schemeClr val="tx1"/>
                </a:solidFill>
                <a:latin typeface="+mj-lt"/>
              </a:defRPr>
            </a:lvl5pPr>
          </a:lstStyle>
          <a:p>
            <a:pPr lvl="0"/>
            <a:r>
              <a:rPr lang="en-US" err="1"/>
              <a:t>Subheader</a:t>
            </a:r>
            <a:r>
              <a:rPr lang="en-US"/>
              <a:t> goes here.</a:t>
            </a:r>
          </a:p>
        </p:txBody>
      </p:sp>
      <p:sp>
        <p:nvSpPr>
          <p:cNvPr id="5" name="Slide Number Placeholder 5">
            <a:extLst>
              <a:ext uri="{FF2B5EF4-FFF2-40B4-BE49-F238E27FC236}">
                <a16:creationId xmlns:a16="http://schemas.microsoft.com/office/drawing/2014/main" id="{1EC40F2E-91DB-24EC-EB01-E324C007C88E}"/>
              </a:ext>
            </a:extLst>
          </p:cNvPr>
          <p:cNvSpPr txBox="1">
            <a:spLocks/>
          </p:cNvSpPr>
          <p:nvPr userDrawn="1"/>
        </p:nvSpPr>
        <p:spPr>
          <a:xfrm>
            <a:off x="287867" y="6589241"/>
            <a:ext cx="352828" cy="187367"/>
          </a:xfrm>
          <a:prstGeom prst="rect">
            <a:avLst/>
          </a:prstGeom>
        </p:spPr>
        <p:txBody>
          <a:bodyPr vert="horz" lIns="0" tIns="0" rIns="0" bIns="0" rtlCol="0" anchor="ct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FA635D2-B142-BE49-AECA-6169441F1F99}" type="slidenum">
              <a:rPr lang="en-US" sz="1067" b="0" i="0" smtClean="0">
                <a:solidFill>
                  <a:srgbClr val="003946"/>
                </a:solidFill>
                <a:latin typeface="Arial" panose="020B0604020202020204" pitchFamily="34" charset="0"/>
              </a:rPr>
              <a:pPr/>
              <a:t>‹#›</a:t>
            </a:fld>
            <a:endParaRPr lang="en-US" sz="933" b="0" i="0">
              <a:solidFill>
                <a:srgbClr val="003946"/>
              </a:solidFill>
              <a:latin typeface="Arial" panose="020B0604020202020204" pitchFamily="34" charset="0"/>
            </a:endParaRPr>
          </a:p>
        </p:txBody>
      </p:sp>
      <p:sp>
        <p:nvSpPr>
          <p:cNvPr id="7" name="Text Placeholder 13">
            <a:extLst>
              <a:ext uri="{FF2B5EF4-FFF2-40B4-BE49-F238E27FC236}">
                <a16:creationId xmlns:a16="http://schemas.microsoft.com/office/drawing/2014/main" id="{514B141D-CE26-1117-BD1D-878BAC380720}"/>
              </a:ext>
            </a:extLst>
          </p:cNvPr>
          <p:cNvSpPr>
            <a:spLocks noGrp="1"/>
          </p:cNvSpPr>
          <p:nvPr>
            <p:ph type="body" sz="quarter" idx="26"/>
          </p:nvPr>
        </p:nvSpPr>
        <p:spPr>
          <a:xfrm>
            <a:off x="6345836" y="4194345"/>
            <a:ext cx="5551208" cy="1652112"/>
          </a:xfrm>
          <a:prstGeom prst="rect">
            <a:avLst/>
          </a:prstGeom>
        </p:spPr>
        <p:txBody>
          <a:bodyPr>
            <a:noAutofit/>
          </a:bodyPr>
          <a:lstStyle>
            <a:lvl1pPr marL="0" indent="0">
              <a:lnSpc>
                <a:spcPct val="100000"/>
              </a:lnSpc>
              <a:buNone/>
              <a:defRPr sz="1333" b="0" i="0">
                <a:solidFill>
                  <a:schemeClr val="tx1"/>
                </a:solidFill>
                <a:latin typeface="Arial" panose="020B0604020202020204" pitchFamily="34" charset="0"/>
              </a:defRPr>
            </a:lvl1pPr>
            <a:lvl2pPr marL="243834" indent="0">
              <a:lnSpc>
                <a:spcPct val="100000"/>
              </a:lnSpc>
              <a:buNone/>
              <a:defRPr sz="1333" b="0" i="0">
                <a:solidFill>
                  <a:schemeClr val="tx1"/>
                </a:solidFill>
                <a:latin typeface="Arial" panose="020B0604020202020204" pitchFamily="34" charset="0"/>
              </a:defRPr>
            </a:lvl2pPr>
            <a:lvl3pPr marL="487668" indent="0">
              <a:lnSpc>
                <a:spcPct val="100000"/>
              </a:lnSpc>
              <a:buNone/>
              <a:defRPr sz="1333" b="0" i="0">
                <a:solidFill>
                  <a:schemeClr val="tx1"/>
                </a:solidFill>
                <a:latin typeface="Arial" panose="020B0604020202020204" pitchFamily="34" charset="0"/>
              </a:defRPr>
            </a:lvl3pPr>
            <a:lvl4pPr marL="731502" indent="0">
              <a:lnSpc>
                <a:spcPct val="100000"/>
              </a:lnSpc>
              <a:buNone/>
              <a:defRPr sz="1333" b="0" i="0">
                <a:solidFill>
                  <a:schemeClr val="tx1"/>
                </a:solidFill>
                <a:latin typeface="Arial" panose="020B0604020202020204" pitchFamily="34" charset="0"/>
              </a:defRPr>
            </a:lvl4pPr>
            <a:lvl5pPr marL="975336" indent="0">
              <a:lnSpc>
                <a:spcPct val="100000"/>
              </a:lnSpc>
              <a:buNone/>
              <a:defRPr sz="1333" b="0" i="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0D1CE983-9E3A-DD00-1D26-A50D02E4406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046464" y="6588093"/>
            <a:ext cx="2946400" cy="186267"/>
          </a:xfrm>
          <a:prstGeom prst="rect">
            <a:avLst/>
          </a:prstGeom>
        </p:spPr>
      </p:pic>
      <p:sp>
        <p:nvSpPr>
          <p:cNvPr id="9" name="Footer Placeholder 7">
            <a:extLst>
              <a:ext uri="{FF2B5EF4-FFF2-40B4-BE49-F238E27FC236}">
                <a16:creationId xmlns:a16="http://schemas.microsoft.com/office/drawing/2014/main" id="{0EAC53F9-0DBB-2D5E-36D9-DA5A80B56224}"/>
              </a:ext>
            </a:extLst>
          </p:cNvPr>
          <p:cNvSpPr>
            <a:spLocks noGrp="1"/>
          </p:cNvSpPr>
          <p:nvPr>
            <p:ph type="ftr" sz="quarter" idx="3"/>
          </p:nvPr>
        </p:nvSpPr>
        <p:spPr>
          <a:xfrm>
            <a:off x="609600" y="6608064"/>
            <a:ext cx="4876800" cy="186624"/>
          </a:xfrm>
          <a:prstGeom prst="rect">
            <a:avLst/>
          </a:prstGeom>
        </p:spPr>
        <p:txBody>
          <a:bodyPr wrap="none" lIns="0" tIns="0" rIns="0" bIns="0" anchor="t" anchorCtr="0">
            <a:noAutofit/>
          </a:bodyPr>
          <a:lstStyle>
            <a:lvl1pPr algn="l">
              <a:defRPr sz="933" b="0" i="0" spc="40" baseline="0">
                <a:solidFill>
                  <a:schemeClr val="tx2"/>
                </a:solidFill>
                <a:latin typeface="Arial" panose="020B0604020202020204" pitchFamily="34" charset="0"/>
              </a:defRPr>
            </a:lvl1pPr>
          </a:lstStyle>
          <a:p>
            <a:r>
              <a:rPr lang="en-US"/>
              <a:t>INTERNAL USE ONLY – OR – Presentation Title: Section Name</a:t>
            </a:r>
          </a:p>
        </p:txBody>
      </p:sp>
    </p:spTree>
    <p:extLst>
      <p:ext uri="{BB962C8B-B14F-4D97-AF65-F5344CB8AC3E}">
        <p14:creationId xmlns:p14="http://schemas.microsoft.com/office/powerpoint/2010/main" val="414315972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1_Content Slide Image Two Column">
    <p:spTree>
      <p:nvGrpSpPr>
        <p:cNvPr id="1" name=""/>
        <p:cNvGrpSpPr/>
        <p:nvPr/>
      </p:nvGrpSpPr>
      <p:grpSpPr>
        <a:xfrm>
          <a:off x="0" y="0"/>
          <a:ext cx="0" cy="0"/>
          <a:chOff x="0" y="0"/>
          <a:chExt cx="0" cy="0"/>
        </a:xfrm>
      </p:grpSpPr>
      <p:sp>
        <p:nvSpPr>
          <p:cNvPr id="13" name="Text Placeholder 9">
            <a:extLst>
              <a:ext uri="{FF2B5EF4-FFF2-40B4-BE49-F238E27FC236}">
                <a16:creationId xmlns:a16="http://schemas.microsoft.com/office/drawing/2014/main" id="{4EBF9D06-F3D9-0C5E-52ED-0BF5DDB7C5E3}"/>
              </a:ext>
            </a:extLst>
          </p:cNvPr>
          <p:cNvSpPr>
            <a:spLocks noGrp="1"/>
          </p:cNvSpPr>
          <p:nvPr>
            <p:ph type="body" sz="quarter" idx="35" hasCustomPrompt="1"/>
          </p:nvPr>
        </p:nvSpPr>
        <p:spPr>
          <a:xfrm>
            <a:off x="285598" y="1365251"/>
            <a:ext cx="2773556" cy="187367"/>
          </a:xfrm>
          <a:prstGeom prst="rect">
            <a:avLst/>
          </a:prstGeom>
        </p:spPr>
        <p:txBody>
          <a:bodyPr anchor="t" anchorCtr="0">
            <a:noAutofit/>
          </a:bodyPr>
          <a:lstStyle>
            <a:lvl1pPr marL="0" indent="0">
              <a:buNone/>
              <a:defRPr sz="1333" b="1" i="0">
                <a:solidFill>
                  <a:srgbClr val="003946"/>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err="1"/>
              <a:t>Subheader</a:t>
            </a:r>
            <a:r>
              <a:rPr lang="en-US"/>
              <a:t> goes here.</a:t>
            </a:r>
          </a:p>
        </p:txBody>
      </p:sp>
      <p:sp>
        <p:nvSpPr>
          <p:cNvPr id="4" name="Picture Placeholder 42">
            <a:extLst>
              <a:ext uri="{FF2B5EF4-FFF2-40B4-BE49-F238E27FC236}">
                <a16:creationId xmlns:a16="http://schemas.microsoft.com/office/drawing/2014/main" id="{3B887223-998B-4307-9C22-F26FD8CFC683}"/>
              </a:ext>
            </a:extLst>
          </p:cNvPr>
          <p:cNvSpPr>
            <a:spLocks noGrp="1"/>
          </p:cNvSpPr>
          <p:nvPr>
            <p:ph type="pic" sz="quarter" idx="40" hasCustomPrompt="1"/>
          </p:nvPr>
        </p:nvSpPr>
        <p:spPr>
          <a:xfrm>
            <a:off x="297035" y="260351"/>
            <a:ext cx="814917" cy="964453"/>
          </a:xfrm>
          <a:prstGeom prst="rect">
            <a:avLst/>
          </a:prstGeom>
          <a:solidFill>
            <a:schemeClr val="bg2"/>
          </a:solidFill>
        </p:spPr>
        <p:txBody>
          <a:bodyPr anchor="ctr" anchorCtr="0">
            <a:normAutofit/>
          </a:bodyPr>
          <a:lstStyle>
            <a:lvl1pPr marL="0" indent="0" algn="ctr">
              <a:buNone/>
              <a:defRPr sz="667" b="0" i="0">
                <a:latin typeface="Arial" panose="020B0604020202020204" pitchFamily="34" charset="0"/>
              </a:defRPr>
            </a:lvl1pPr>
          </a:lstStyle>
          <a:p>
            <a:r>
              <a:rPr lang="en-US"/>
              <a:t>CLICK TO INSERT PICTURE</a:t>
            </a:r>
          </a:p>
        </p:txBody>
      </p:sp>
      <p:sp>
        <p:nvSpPr>
          <p:cNvPr id="5" name="Text Placeholder 9">
            <a:extLst>
              <a:ext uri="{FF2B5EF4-FFF2-40B4-BE49-F238E27FC236}">
                <a16:creationId xmlns:a16="http://schemas.microsoft.com/office/drawing/2014/main" id="{508EA3EE-D630-D8C9-A3F8-C6182FF36777}"/>
              </a:ext>
            </a:extLst>
          </p:cNvPr>
          <p:cNvSpPr>
            <a:spLocks noGrp="1"/>
          </p:cNvSpPr>
          <p:nvPr>
            <p:ph type="body" sz="quarter" idx="41" hasCustomPrompt="1"/>
          </p:nvPr>
        </p:nvSpPr>
        <p:spPr>
          <a:xfrm>
            <a:off x="3209845" y="1365251"/>
            <a:ext cx="2773556" cy="187367"/>
          </a:xfrm>
          <a:prstGeom prst="rect">
            <a:avLst/>
          </a:prstGeom>
        </p:spPr>
        <p:txBody>
          <a:bodyPr anchor="t" anchorCtr="0">
            <a:noAutofit/>
          </a:bodyPr>
          <a:lstStyle>
            <a:lvl1pPr marL="0" indent="0">
              <a:buNone/>
              <a:defRPr sz="1333" b="1" i="0">
                <a:solidFill>
                  <a:srgbClr val="003946"/>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err="1"/>
              <a:t>Subheader</a:t>
            </a:r>
            <a:r>
              <a:rPr lang="en-US"/>
              <a:t> goes here.</a:t>
            </a:r>
          </a:p>
        </p:txBody>
      </p:sp>
      <p:sp>
        <p:nvSpPr>
          <p:cNvPr id="9" name="Picture Placeholder 42">
            <a:extLst>
              <a:ext uri="{FF2B5EF4-FFF2-40B4-BE49-F238E27FC236}">
                <a16:creationId xmlns:a16="http://schemas.microsoft.com/office/drawing/2014/main" id="{5E3FCDD4-E7AE-4EBC-0080-35ECF115344A}"/>
              </a:ext>
            </a:extLst>
          </p:cNvPr>
          <p:cNvSpPr>
            <a:spLocks noGrp="1"/>
          </p:cNvSpPr>
          <p:nvPr>
            <p:ph type="pic" sz="quarter" idx="43" hasCustomPrompt="1"/>
          </p:nvPr>
        </p:nvSpPr>
        <p:spPr>
          <a:xfrm>
            <a:off x="3221281" y="260351"/>
            <a:ext cx="814917" cy="964453"/>
          </a:xfrm>
          <a:prstGeom prst="rect">
            <a:avLst/>
          </a:prstGeom>
          <a:solidFill>
            <a:schemeClr val="bg2"/>
          </a:solidFill>
        </p:spPr>
        <p:txBody>
          <a:bodyPr anchor="ctr" anchorCtr="0">
            <a:normAutofit/>
          </a:bodyPr>
          <a:lstStyle>
            <a:lvl1pPr marL="0" indent="0" algn="ctr">
              <a:buNone/>
              <a:defRPr sz="667" b="0" i="0">
                <a:latin typeface="Arial" panose="020B0604020202020204" pitchFamily="34" charset="0"/>
              </a:defRPr>
            </a:lvl1pPr>
          </a:lstStyle>
          <a:p>
            <a:r>
              <a:rPr lang="en-US"/>
              <a:t>CLICK TO INSERT PICTURE</a:t>
            </a:r>
          </a:p>
        </p:txBody>
      </p:sp>
      <p:sp>
        <p:nvSpPr>
          <p:cNvPr id="15" name="Text Placeholder 9">
            <a:extLst>
              <a:ext uri="{FF2B5EF4-FFF2-40B4-BE49-F238E27FC236}">
                <a16:creationId xmlns:a16="http://schemas.microsoft.com/office/drawing/2014/main" id="{57FEEB62-DDEE-713E-6617-589D9DE3F5C5}"/>
              </a:ext>
            </a:extLst>
          </p:cNvPr>
          <p:cNvSpPr>
            <a:spLocks noGrp="1"/>
          </p:cNvSpPr>
          <p:nvPr>
            <p:ph type="body" sz="quarter" idx="44" hasCustomPrompt="1"/>
          </p:nvPr>
        </p:nvSpPr>
        <p:spPr>
          <a:xfrm>
            <a:off x="285598" y="4463221"/>
            <a:ext cx="2773556" cy="187367"/>
          </a:xfrm>
          <a:prstGeom prst="rect">
            <a:avLst/>
          </a:prstGeom>
        </p:spPr>
        <p:txBody>
          <a:bodyPr anchor="t" anchorCtr="0">
            <a:noAutofit/>
          </a:bodyPr>
          <a:lstStyle>
            <a:lvl1pPr marL="0" indent="0">
              <a:buNone/>
              <a:defRPr sz="1333" b="1" i="0">
                <a:solidFill>
                  <a:srgbClr val="003946"/>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err="1"/>
              <a:t>Subheader</a:t>
            </a:r>
            <a:r>
              <a:rPr lang="en-US"/>
              <a:t> goes here.</a:t>
            </a:r>
          </a:p>
        </p:txBody>
      </p:sp>
      <p:sp>
        <p:nvSpPr>
          <p:cNvPr id="18" name="Picture Placeholder 42">
            <a:extLst>
              <a:ext uri="{FF2B5EF4-FFF2-40B4-BE49-F238E27FC236}">
                <a16:creationId xmlns:a16="http://schemas.microsoft.com/office/drawing/2014/main" id="{92C64E15-424B-2943-5EA9-1D657F59298E}"/>
              </a:ext>
            </a:extLst>
          </p:cNvPr>
          <p:cNvSpPr>
            <a:spLocks noGrp="1"/>
          </p:cNvSpPr>
          <p:nvPr>
            <p:ph type="pic" sz="quarter" idx="46" hasCustomPrompt="1"/>
          </p:nvPr>
        </p:nvSpPr>
        <p:spPr>
          <a:xfrm>
            <a:off x="297035" y="3358320"/>
            <a:ext cx="814917" cy="964453"/>
          </a:xfrm>
          <a:prstGeom prst="rect">
            <a:avLst/>
          </a:prstGeom>
          <a:solidFill>
            <a:schemeClr val="bg2"/>
          </a:solidFill>
        </p:spPr>
        <p:txBody>
          <a:bodyPr anchor="ctr" anchorCtr="0">
            <a:normAutofit/>
          </a:bodyPr>
          <a:lstStyle>
            <a:lvl1pPr marL="0" indent="0" algn="ctr">
              <a:buNone/>
              <a:defRPr sz="667" b="0" i="0">
                <a:latin typeface="Arial" panose="020B0604020202020204" pitchFamily="34" charset="0"/>
              </a:defRPr>
            </a:lvl1pPr>
          </a:lstStyle>
          <a:p>
            <a:r>
              <a:rPr lang="en-US"/>
              <a:t>CLICK TO INSERT PICTURE</a:t>
            </a:r>
          </a:p>
        </p:txBody>
      </p:sp>
      <p:sp>
        <p:nvSpPr>
          <p:cNvPr id="19" name="Text Placeholder 9">
            <a:extLst>
              <a:ext uri="{FF2B5EF4-FFF2-40B4-BE49-F238E27FC236}">
                <a16:creationId xmlns:a16="http://schemas.microsoft.com/office/drawing/2014/main" id="{E73CB260-3973-C98D-22D8-7061846577B2}"/>
              </a:ext>
            </a:extLst>
          </p:cNvPr>
          <p:cNvSpPr>
            <a:spLocks noGrp="1"/>
          </p:cNvSpPr>
          <p:nvPr>
            <p:ph type="body" sz="quarter" idx="47" hasCustomPrompt="1"/>
          </p:nvPr>
        </p:nvSpPr>
        <p:spPr>
          <a:xfrm>
            <a:off x="3209845" y="4463221"/>
            <a:ext cx="2773556" cy="187367"/>
          </a:xfrm>
          <a:prstGeom prst="rect">
            <a:avLst/>
          </a:prstGeom>
        </p:spPr>
        <p:txBody>
          <a:bodyPr anchor="t" anchorCtr="0">
            <a:noAutofit/>
          </a:bodyPr>
          <a:lstStyle>
            <a:lvl1pPr marL="0" indent="0">
              <a:buNone/>
              <a:defRPr sz="1333" b="1" i="0">
                <a:solidFill>
                  <a:srgbClr val="003946"/>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err="1"/>
              <a:t>Subheader</a:t>
            </a:r>
            <a:r>
              <a:rPr lang="en-US"/>
              <a:t> goes here.</a:t>
            </a:r>
          </a:p>
        </p:txBody>
      </p:sp>
      <p:sp>
        <p:nvSpPr>
          <p:cNvPr id="21" name="Picture Placeholder 42">
            <a:extLst>
              <a:ext uri="{FF2B5EF4-FFF2-40B4-BE49-F238E27FC236}">
                <a16:creationId xmlns:a16="http://schemas.microsoft.com/office/drawing/2014/main" id="{83E4C305-F76E-4E1E-D24E-8A49F9149F6E}"/>
              </a:ext>
            </a:extLst>
          </p:cNvPr>
          <p:cNvSpPr>
            <a:spLocks noGrp="1"/>
          </p:cNvSpPr>
          <p:nvPr>
            <p:ph type="pic" sz="quarter" idx="49" hasCustomPrompt="1"/>
          </p:nvPr>
        </p:nvSpPr>
        <p:spPr>
          <a:xfrm>
            <a:off x="3221281" y="3358320"/>
            <a:ext cx="814917" cy="964453"/>
          </a:xfrm>
          <a:prstGeom prst="rect">
            <a:avLst/>
          </a:prstGeom>
          <a:solidFill>
            <a:schemeClr val="bg2"/>
          </a:solidFill>
        </p:spPr>
        <p:txBody>
          <a:bodyPr anchor="ctr" anchorCtr="0">
            <a:normAutofit/>
          </a:bodyPr>
          <a:lstStyle>
            <a:lvl1pPr marL="0" indent="0" algn="ctr">
              <a:buNone/>
              <a:defRPr sz="667" b="0" i="0">
                <a:latin typeface="Arial" panose="020B0604020202020204" pitchFamily="34" charset="0"/>
              </a:defRPr>
            </a:lvl1pPr>
          </a:lstStyle>
          <a:p>
            <a:r>
              <a:rPr lang="en-US"/>
              <a:t>CLICK TO INSERT PICTURE</a:t>
            </a:r>
          </a:p>
        </p:txBody>
      </p:sp>
      <p:sp>
        <p:nvSpPr>
          <p:cNvPr id="3" name="Slide Number Placeholder 5">
            <a:extLst>
              <a:ext uri="{FF2B5EF4-FFF2-40B4-BE49-F238E27FC236}">
                <a16:creationId xmlns:a16="http://schemas.microsoft.com/office/drawing/2014/main" id="{6363BFD5-0B57-8F3C-20E0-1A83FBB5A067}"/>
              </a:ext>
            </a:extLst>
          </p:cNvPr>
          <p:cNvSpPr txBox="1">
            <a:spLocks/>
          </p:cNvSpPr>
          <p:nvPr userDrawn="1"/>
        </p:nvSpPr>
        <p:spPr>
          <a:xfrm>
            <a:off x="287867" y="6589241"/>
            <a:ext cx="352828" cy="187367"/>
          </a:xfrm>
          <a:prstGeom prst="rect">
            <a:avLst/>
          </a:prstGeom>
        </p:spPr>
        <p:txBody>
          <a:bodyPr vert="horz" lIns="0" tIns="0" rIns="0" bIns="0" rtlCol="0" anchor="ct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FA635D2-B142-BE49-AECA-6169441F1F99}" type="slidenum">
              <a:rPr lang="en-US" sz="1067" b="0" i="0" smtClean="0">
                <a:solidFill>
                  <a:srgbClr val="003946"/>
                </a:solidFill>
                <a:latin typeface="Arial" panose="020B0604020202020204" pitchFamily="34" charset="0"/>
              </a:rPr>
              <a:pPr/>
              <a:t>‹#›</a:t>
            </a:fld>
            <a:endParaRPr lang="en-US" sz="933" b="0" i="0">
              <a:solidFill>
                <a:srgbClr val="003946"/>
              </a:solidFill>
              <a:latin typeface="Arial" panose="020B0604020202020204" pitchFamily="34" charset="0"/>
            </a:endParaRPr>
          </a:p>
        </p:txBody>
      </p:sp>
      <p:sp>
        <p:nvSpPr>
          <p:cNvPr id="7" name="Text Placeholder 13">
            <a:extLst>
              <a:ext uri="{FF2B5EF4-FFF2-40B4-BE49-F238E27FC236}">
                <a16:creationId xmlns:a16="http://schemas.microsoft.com/office/drawing/2014/main" id="{75F52A8A-0056-255E-FD3D-40813F5DEF50}"/>
              </a:ext>
            </a:extLst>
          </p:cNvPr>
          <p:cNvSpPr>
            <a:spLocks noGrp="1"/>
          </p:cNvSpPr>
          <p:nvPr>
            <p:ph type="body" sz="quarter" idx="26"/>
          </p:nvPr>
        </p:nvSpPr>
        <p:spPr>
          <a:xfrm>
            <a:off x="290876" y="1689399"/>
            <a:ext cx="2771723" cy="1474059"/>
          </a:xfrm>
          <a:prstGeom prst="rect">
            <a:avLst/>
          </a:prstGeom>
        </p:spPr>
        <p:txBody>
          <a:bodyPr>
            <a:noAutofit/>
          </a:bodyPr>
          <a:lstStyle>
            <a:lvl1pPr marL="0" indent="0">
              <a:lnSpc>
                <a:spcPct val="100000"/>
              </a:lnSpc>
              <a:buNone/>
              <a:defRPr sz="1333" b="0" i="0">
                <a:solidFill>
                  <a:srgbClr val="003946"/>
                </a:solidFill>
                <a:latin typeface="Arial" panose="020B0604020202020204" pitchFamily="34" charset="0"/>
              </a:defRPr>
            </a:lvl1pPr>
            <a:lvl2pPr marL="243834" indent="0">
              <a:lnSpc>
                <a:spcPct val="100000"/>
              </a:lnSpc>
              <a:buNone/>
              <a:defRPr sz="1333" b="0" i="0">
                <a:solidFill>
                  <a:srgbClr val="003946"/>
                </a:solidFill>
                <a:latin typeface="Arial" panose="020B0604020202020204" pitchFamily="34" charset="0"/>
              </a:defRPr>
            </a:lvl2pPr>
            <a:lvl3pPr marL="487668" indent="0">
              <a:lnSpc>
                <a:spcPct val="100000"/>
              </a:lnSpc>
              <a:buNone/>
              <a:defRPr sz="1333" b="0" i="0">
                <a:solidFill>
                  <a:srgbClr val="003946"/>
                </a:solidFill>
                <a:latin typeface="Arial" panose="020B0604020202020204" pitchFamily="34" charset="0"/>
              </a:defRPr>
            </a:lvl3pPr>
            <a:lvl4pPr marL="731502" indent="0">
              <a:lnSpc>
                <a:spcPct val="100000"/>
              </a:lnSpc>
              <a:buNone/>
              <a:defRPr sz="1333" b="0" i="0">
                <a:solidFill>
                  <a:srgbClr val="003946"/>
                </a:solidFill>
                <a:latin typeface="Arial" panose="020B0604020202020204" pitchFamily="34" charset="0"/>
              </a:defRPr>
            </a:lvl4pPr>
            <a:lvl5pPr marL="975336" indent="0">
              <a:lnSpc>
                <a:spcPct val="100000"/>
              </a:lnSpc>
              <a:buNone/>
              <a:defRPr sz="1333" b="0" i="0">
                <a:solidFill>
                  <a:srgbClr val="003946"/>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13">
            <a:extLst>
              <a:ext uri="{FF2B5EF4-FFF2-40B4-BE49-F238E27FC236}">
                <a16:creationId xmlns:a16="http://schemas.microsoft.com/office/drawing/2014/main" id="{20673C4D-77B7-FD99-F77C-C9E30CD84FF2}"/>
              </a:ext>
            </a:extLst>
          </p:cNvPr>
          <p:cNvSpPr>
            <a:spLocks noGrp="1"/>
          </p:cNvSpPr>
          <p:nvPr>
            <p:ph type="body" sz="quarter" idx="57"/>
          </p:nvPr>
        </p:nvSpPr>
        <p:spPr>
          <a:xfrm>
            <a:off x="3225987" y="1689399"/>
            <a:ext cx="2771723" cy="1474059"/>
          </a:xfrm>
          <a:prstGeom prst="rect">
            <a:avLst/>
          </a:prstGeom>
        </p:spPr>
        <p:txBody>
          <a:bodyPr>
            <a:noAutofit/>
          </a:bodyPr>
          <a:lstStyle>
            <a:lvl1pPr marL="0" indent="0">
              <a:lnSpc>
                <a:spcPct val="100000"/>
              </a:lnSpc>
              <a:buNone/>
              <a:defRPr sz="1333" b="0" i="0">
                <a:solidFill>
                  <a:srgbClr val="003946"/>
                </a:solidFill>
                <a:latin typeface="Arial" panose="020B0604020202020204" pitchFamily="34" charset="0"/>
              </a:defRPr>
            </a:lvl1pPr>
            <a:lvl2pPr marL="243834" indent="0">
              <a:lnSpc>
                <a:spcPct val="100000"/>
              </a:lnSpc>
              <a:buNone/>
              <a:defRPr sz="1333" b="0" i="0">
                <a:solidFill>
                  <a:srgbClr val="003946"/>
                </a:solidFill>
                <a:latin typeface="Arial" panose="020B0604020202020204" pitchFamily="34" charset="0"/>
              </a:defRPr>
            </a:lvl2pPr>
            <a:lvl3pPr marL="487668" indent="0">
              <a:lnSpc>
                <a:spcPct val="100000"/>
              </a:lnSpc>
              <a:buNone/>
              <a:defRPr sz="1333" b="0" i="0">
                <a:solidFill>
                  <a:srgbClr val="003946"/>
                </a:solidFill>
                <a:latin typeface="Arial" panose="020B0604020202020204" pitchFamily="34" charset="0"/>
              </a:defRPr>
            </a:lvl3pPr>
            <a:lvl4pPr marL="731502" indent="0">
              <a:lnSpc>
                <a:spcPct val="100000"/>
              </a:lnSpc>
              <a:buNone/>
              <a:defRPr sz="1333" b="0" i="0">
                <a:solidFill>
                  <a:srgbClr val="003946"/>
                </a:solidFill>
                <a:latin typeface="Arial" panose="020B0604020202020204" pitchFamily="34" charset="0"/>
              </a:defRPr>
            </a:lvl4pPr>
            <a:lvl5pPr marL="975336" indent="0">
              <a:lnSpc>
                <a:spcPct val="100000"/>
              </a:lnSpc>
              <a:buNone/>
              <a:defRPr sz="1333" b="0" i="0">
                <a:solidFill>
                  <a:srgbClr val="003946"/>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3">
            <a:extLst>
              <a:ext uri="{FF2B5EF4-FFF2-40B4-BE49-F238E27FC236}">
                <a16:creationId xmlns:a16="http://schemas.microsoft.com/office/drawing/2014/main" id="{3D5F382F-2FEB-605D-69EE-25AAECB4683D}"/>
              </a:ext>
            </a:extLst>
          </p:cNvPr>
          <p:cNvSpPr>
            <a:spLocks noGrp="1"/>
          </p:cNvSpPr>
          <p:nvPr>
            <p:ph type="body" sz="quarter" idx="58"/>
          </p:nvPr>
        </p:nvSpPr>
        <p:spPr>
          <a:xfrm>
            <a:off x="316333" y="4775300"/>
            <a:ext cx="2771723" cy="1474059"/>
          </a:xfrm>
          <a:prstGeom prst="rect">
            <a:avLst/>
          </a:prstGeom>
        </p:spPr>
        <p:txBody>
          <a:bodyPr>
            <a:noAutofit/>
          </a:bodyPr>
          <a:lstStyle>
            <a:lvl1pPr marL="0" indent="0">
              <a:lnSpc>
                <a:spcPct val="100000"/>
              </a:lnSpc>
              <a:buNone/>
              <a:defRPr sz="1333" b="0" i="0">
                <a:solidFill>
                  <a:srgbClr val="003946"/>
                </a:solidFill>
                <a:latin typeface="Arial" panose="020B0604020202020204" pitchFamily="34" charset="0"/>
              </a:defRPr>
            </a:lvl1pPr>
            <a:lvl2pPr marL="243834" indent="0">
              <a:lnSpc>
                <a:spcPct val="100000"/>
              </a:lnSpc>
              <a:buNone/>
              <a:defRPr sz="1333" b="0" i="0">
                <a:solidFill>
                  <a:srgbClr val="003946"/>
                </a:solidFill>
                <a:latin typeface="Arial" panose="020B0604020202020204" pitchFamily="34" charset="0"/>
              </a:defRPr>
            </a:lvl2pPr>
            <a:lvl3pPr marL="487668" indent="0">
              <a:lnSpc>
                <a:spcPct val="100000"/>
              </a:lnSpc>
              <a:buNone/>
              <a:defRPr sz="1333" b="0" i="0">
                <a:solidFill>
                  <a:srgbClr val="003946"/>
                </a:solidFill>
                <a:latin typeface="Arial" panose="020B0604020202020204" pitchFamily="34" charset="0"/>
              </a:defRPr>
            </a:lvl3pPr>
            <a:lvl4pPr marL="731502" indent="0">
              <a:lnSpc>
                <a:spcPct val="100000"/>
              </a:lnSpc>
              <a:buNone/>
              <a:defRPr sz="1333" b="0" i="0">
                <a:solidFill>
                  <a:srgbClr val="003946"/>
                </a:solidFill>
                <a:latin typeface="Arial" panose="020B0604020202020204" pitchFamily="34" charset="0"/>
              </a:defRPr>
            </a:lvl4pPr>
            <a:lvl5pPr marL="975336" indent="0">
              <a:lnSpc>
                <a:spcPct val="100000"/>
              </a:lnSpc>
              <a:buNone/>
              <a:defRPr sz="1333" b="0" i="0">
                <a:solidFill>
                  <a:srgbClr val="003946"/>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3">
            <a:extLst>
              <a:ext uri="{FF2B5EF4-FFF2-40B4-BE49-F238E27FC236}">
                <a16:creationId xmlns:a16="http://schemas.microsoft.com/office/drawing/2014/main" id="{B95E8FC5-31A8-0915-732C-C3A7C3617C6E}"/>
              </a:ext>
            </a:extLst>
          </p:cNvPr>
          <p:cNvSpPr>
            <a:spLocks noGrp="1"/>
          </p:cNvSpPr>
          <p:nvPr>
            <p:ph type="body" sz="quarter" idx="45"/>
          </p:nvPr>
        </p:nvSpPr>
        <p:spPr>
          <a:xfrm>
            <a:off x="3251444" y="4775300"/>
            <a:ext cx="2771723" cy="1474059"/>
          </a:xfrm>
          <a:prstGeom prst="rect">
            <a:avLst/>
          </a:prstGeom>
        </p:spPr>
        <p:txBody>
          <a:bodyPr>
            <a:noAutofit/>
          </a:bodyPr>
          <a:lstStyle>
            <a:lvl1pPr marL="0" indent="0">
              <a:lnSpc>
                <a:spcPct val="100000"/>
              </a:lnSpc>
              <a:buNone/>
              <a:defRPr sz="1333" b="0" i="0">
                <a:solidFill>
                  <a:srgbClr val="003946"/>
                </a:solidFill>
                <a:latin typeface="Arial" panose="020B0604020202020204" pitchFamily="34" charset="0"/>
              </a:defRPr>
            </a:lvl1pPr>
            <a:lvl2pPr marL="243834" indent="0">
              <a:lnSpc>
                <a:spcPct val="100000"/>
              </a:lnSpc>
              <a:buNone/>
              <a:defRPr sz="1333" b="0" i="0">
                <a:solidFill>
                  <a:srgbClr val="003946"/>
                </a:solidFill>
                <a:latin typeface="Arial" panose="020B0604020202020204" pitchFamily="34" charset="0"/>
              </a:defRPr>
            </a:lvl2pPr>
            <a:lvl3pPr marL="487668" indent="0">
              <a:lnSpc>
                <a:spcPct val="100000"/>
              </a:lnSpc>
              <a:buNone/>
              <a:defRPr sz="1333" b="0" i="0">
                <a:solidFill>
                  <a:srgbClr val="003946"/>
                </a:solidFill>
                <a:latin typeface="Arial" panose="020B0604020202020204" pitchFamily="34" charset="0"/>
              </a:defRPr>
            </a:lvl3pPr>
            <a:lvl4pPr marL="731502" indent="0">
              <a:lnSpc>
                <a:spcPct val="100000"/>
              </a:lnSpc>
              <a:buNone/>
              <a:defRPr sz="1333" b="0" i="0">
                <a:solidFill>
                  <a:srgbClr val="003946"/>
                </a:solidFill>
                <a:latin typeface="Arial" panose="020B0604020202020204" pitchFamily="34" charset="0"/>
              </a:defRPr>
            </a:lvl4pPr>
            <a:lvl5pPr marL="975336" indent="0">
              <a:lnSpc>
                <a:spcPct val="100000"/>
              </a:lnSpc>
              <a:buNone/>
              <a:defRPr sz="1333" b="0" i="0">
                <a:solidFill>
                  <a:srgbClr val="003946"/>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61CBC3E8-D840-0721-F989-412A97ACFF0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046464" y="6588093"/>
            <a:ext cx="2946400" cy="186267"/>
          </a:xfrm>
          <a:prstGeom prst="rect">
            <a:avLst/>
          </a:prstGeom>
        </p:spPr>
      </p:pic>
      <p:sp>
        <p:nvSpPr>
          <p:cNvPr id="16" name="Footer Placeholder 7">
            <a:extLst>
              <a:ext uri="{FF2B5EF4-FFF2-40B4-BE49-F238E27FC236}">
                <a16:creationId xmlns:a16="http://schemas.microsoft.com/office/drawing/2014/main" id="{5605332C-0F84-073E-A038-26D8C76C34CB}"/>
              </a:ext>
            </a:extLst>
          </p:cNvPr>
          <p:cNvSpPr>
            <a:spLocks noGrp="1"/>
          </p:cNvSpPr>
          <p:nvPr>
            <p:ph type="ftr" sz="quarter" idx="3"/>
          </p:nvPr>
        </p:nvSpPr>
        <p:spPr>
          <a:xfrm>
            <a:off x="609600" y="6608064"/>
            <a:ext cx="4876800" cy="186624"/>
          </a:xfrm>
          <a:prstGeom prst="rect">
            <a:avLst/>
          </a:prstGeom>
        </p:spPr>
        <p:txBody>
          <a:bodyPr wrap="none" lIns="0" tIns="0" rIns="0" bIns="0" anchor="t" anchorCtr="0">
            <a:noAutofit/>
          </a:bodyPr>
          <a:lstStyle>
            <a:lvl1pPr algn="l">
              <a:defRPr sz="933" b="0" i="0" spc="40" baseline="0">
                <a:solidFill>
                  <a:schemeClr val="tx2"/>
                </a:solidFill>
                <a:latin typeface="Arial" panose="020B0604020202020204" pitchFamily="34" charset="0"/>
              </a:defRPr>
            </a:lvl1pPr>
          </a:lstStyle>
          <a:p>
            <a:r>
              <a:rPr lang="en-US"/>
              <a:t>INTERNAL USE ONLY – OR – Presentation Title: Section Name</a:t>
            </a:r>
          </a:p>
        </p:txBody>
      </p:sp>
      <p:sp>
        <p:nvSpPr>
          <p:cNvPr id="2" name="Picture Placeholder 42">
            <a:extLst>
              <a:ext uri="{FF2B5EF4-FFF2-40B4-BE49-F238E27FC236}">
                <a16:creationId xmlns:a16="http://schemas.microsoft.com/office/drawing/2014/main" id="{E978FE37-347A-4A38-C5A9-FA0D1120FCA4}"/>
              </a:ext>
            </a:extLst>
          </p:cNvPr>
          <p:cNvSpPr>
            <a:spLocks noGrp="1"/>
          </p:cNvSpPr>
          <p:nvPr>
            <p:ph type="pic" sz="quarter" idx="14" hasCustomPrompt="1"/>
          </p:nvPr>
        </p:nvSpPr>
        <p:spPr>
          <a:xfrm>
            <a:off x="6242304" y="304800"/>
            <a:ext cx="5669280" cy="6242304"/>
          </a:xfrm>
          <a:prstGeom prst="rect">
            <a:avLst/>
          </a:prstGeom>
          <a:solidFill>
            <a:schemeClr val="bg2"/>
          </a:solidFill>
        </p:spPr>
        <p:txBody>
          <a:bodyPr anchor="ctr" anchorCtr="0">
            <a:normAutofit/>
          </a:bodyPr>
          <a:lstStyle>
            <a:lvl1pPr marL="0" indent="0" algn="ctr">
              <a:buNone/>
              <a:defRPr sz="1600" b="0" i="0">
                <a:latin typeface="Sun Life New Text" pitchFamily="2" charset="77"/>
              </a:defRPr>
            </a:lvl1pPr>
          </a:lstStyle>
          <a:p>
            <a:r>
              <a:rPr lang="en-US"/>
              <a:t>CLICK TO INSERT PICTURE</a:t>
            </a:r>
          </a:p>
        </p:txBody>
      </p:sp>
    </p:spTree>
    <p:extLst>
      <p:ext uri="{BB962C8B-B14F-4D97-AF65-F5344CB8AC3E}">
        <p14:creationId xmlns:p14="http://schemas.microsoft.com/office/powerpoint/2010/main" val="179933375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1_Content Slide Large Header">
    <p:spTree>
      <p:nvGrpSpPr>
        <p:cNvPr id="1" name=""/>
        <p:cNvGrpSpPr/>
        <p:nvPr/>
      </p:nvGrpSpPr>
      <p:grpSpPr>
        <a:xfrm>
          <a:off x="0" y="0"/>
          <a:ext cx="0" cy="0"/>
          <a:chOff x="0" y="0"/>
          <a:chExt cx="0" cy="0"/>
        </a:xfrm>
      </p:grpSpPr>
      <p:sp>
        <p:nvSpPr>
          <p:cNvPr id="9" name="Text Placeholder 15">
            <a:extLst>
              <a:ext uri="{FF2B5EF4-FFF2-40B4-BE49-F238E27FC236}">
                <a16:creationId xmlns:a16="http://schemas.microsoft.com/office/drawing/2014/main" id="{9D5A45A1-3577-DE4C-DF6F-5B433B6C18C3}"/>
              </a:ext>
            </a:extLst>
          </p:cNvPr>
          <p:cNvSpPr>
            <a:spLocks noGrp="1"/>
          </p:cNvSpPr>
          <p:nvPr>
            <p:ph type="body" sz="quarter" idx="31" hasCustomPrompt="1"/>
          </p:nvPr>
        </p:nvSpPr>
        <p:spPr>
          <a:xfrm>
            <a:off x="287867" y="269517"/>
            <a:ext cx="3790951" cy="3159483"/>
          </a:xfrm>
          <a:prstGeom prst="rect">
            <a:avLst/>
          </a:prstGeom>
        </p:spPr>
        <p:txBody>
          <a:bodyPr rIns="144000" anchor="t" anchorCtr="0">
            <a:noAutofit/>
          </a:bodyPr>
          <a:lstStyle>
            <a:lvl1pPr marL="0" indent="0">
              <a:lnSpc>
                <a:spcPct val="90000"/>
              </a:lnSpc>
              <a:buNone/>
              <a:defRPr sz="4267" b="0" i="0">
                <a:solidFill>
                  <a:srgbClr val="003946"/>
                </a:solidFill>
                <a:latin typeface="Georgia" panose="02040502050405020303" pitchFamily="18" charset="0"/>
              </a:defRPr>
            </a:lvl1pPr>
            <a:lvl2pPr marL="457189" indent="0">
              <a:buNone/>
              <a:defRPr sz="1067">
                <a:solidFill>
                  <a:schemeClr val="tx1"/>
                </a:solidFill>
                <a:latin typeface="+mj-lt"/>
              </a:defRPr>
            </a:lvl2pPr>
            <a:lvl3pPr marL="914377" indent="0">
              <a:buNone/>
              <a:defRPr sz="1067">
                <a:solidFill>
                  <a:schemeClr val="tx1"/>
                </a:solidFill>
                <a:latin typeface="+mj-lt"/>
              </a:defRPr>
            </a:lvl3pPr>
            <a:lvl4pPr marL="1371566" indent="0">
              <a:buNone/>
              <a:defRPr sz="1067">
                <a:solidFill>
                  <a:schemeClr val="tx1"/>
                </a:solidFill>
                <a:latin typeface="+mj-lt"/>
              </a:defRPr>
            </a:lvl4pPr>
            <a:lvl5pPr marL="1828754" indent="0">
              <a:buNone/>
              <a:defRPr sz="1067">
                <a:solidFill>
                  <a:schemeClr val="tx1"/>
                </a:solidFill>
                <a:latin typeface="+mj-lt"/>
              </a:defRPr>
            </a:lvl5pPr>
          </a:lstStyle>
          <a:p>
            <a:pPr lvl="0"/>
            <a:r>
              <a:rPr lang="en-US"/>
              <a:t>Large header </a:t>
            </a:r>
            <a:br>
              <a:rPr lang="en-US"/>
            </a:br>
            <a:r>
              <a:rPr lang="en-US"/>
              <a:t>text can go here.</a:t>
            </a:r>
          </a:p>
        </p:txBody>
      </p:sp>
      <p:sp>
        <p:nvSpPr>
          <p:cNvPr id="5" name="Slide Number Placeholder 5">
            <a:extLst>
              <a:ext uri="{FF2B5EF4-FFF2-40B4-BE49-F238E27FC236}">
                <a16:creationId xmlns:a16="http://schemas.microsoft.com/office/drawing/2014/main" id="{4F1CB1F0-A37D-106F-30B5-F3D1FD0BE252}"/>
              </a:ext>
            </a:extLst>
          </p:cNvPr>
          <p:cNvSpPr txBox="1">
            <a:spLocks/>
          </p:cNvSpPr>
          <p:nvPr userDrawn="1"/>
        </p:nvSpPr>
        <p:spPr>
          <a:xfrm>
            <a:off x="287867" y="6589241"/>
            <a:ext cx="352828" cy="187367"/>
          </a:xfrm>
          <a:prstGeom prst="rect">
            <a:avLst/>
          </a:prstGeom>
        </p:spPr>
        <p:txBody>
          <a:bodyPr vert="horz" lIns="0" tIns="0" rIns="0" bIns="0" rtlCol="0" anchor="ct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FA635D2-B142-BE49-AECA-6169441F1F99}" type="slidenum">
              <a:rPr lang="en-US" sz="1067" b="0" i="0" smtClean="0">
                <a:solidFill>
                  <a:srgbClr val="003946"/>
                </a:solidFill>
                <a:latin typeface="Arial" panose="020B0604020202020204" pitchFamily="34" charset="0"/>
              </a:rPr>
              <a:pPr/>
              <a:t>‹#›</a:t>
            </a:fld>
            <a:endParaRPr lang="en-US" sz="800" b="0" i="0">
              <a:solidFill>
                <a:srgbClr val="003946"/>
              </a:solidFill>
              <a:latin typeface="Arial" panose="020B0604020202020204" pitchFamily="34" charset="0"/>
            </a:endParaRPr>
          </a:p>
        </p:txBody>
      </p:sp>
      <p:pic>
        <p:nvPicPr>
          <p:cNvPr id="3" name="Picture 2">
            <a:extLst>
              <a:ext uri="{FF2B5EF4-FFF2-40B4-BE49-F238E27FC236}">
                <a16:creationId xmlns:a16="http://schemas.microsoft.com/office/drawing/2014/main" id="{DD711455-B345-9533-34AC-E16773BD047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046464" y="6588093"/>
            <a:ext cx="2946400" cy="186267"/>
          </a:xfrm>
          <a:prstGeom prst="rect">
            <a:avLst/>
          </a:prstGeom>
        </p:spPr>
      </p:pic>
      <p:sp>
        <p:nvSpPr>
          <p:cNvPr id="6" name="Footer Placeholder 7">
            <a:extLst>
              <a:ext uri="{FF2B5EF4-FFF2-40B4-BE49-F238E27FC236}">
                <a16:creationId xmlns:a16="http://schemas.microsoft.com/office/drawing/2014/main" id="{C8E4575E-721D-99D6-3AFD-C739E20E6767}"/>
              </a:ext>
            </a:extLst>
          </p:cNvPr>
          <p:cNvSpPr>
            <a:spLocks noGrp="1"/>
          </p:cNvSpPr>
          <p:nvPr>
            <p:ph type="ftr" sz="quarter" idx="3"/>
          </p:nvPr>
        </p:nvSpPr>
        <p:spPr>
          <a:xfrm>
            <a:off x="609600" y="6608064"/>
            <a:ext cx="4876800" cy="186624"/>
          </a:xfrm>
          <a:prstGeom prst="rect">
            <a:avLst/>
          </a:prstGeom>
        </p:spPr>
        <p:txBody>
          <a:bodyPr wrap="none" lIns="0" tIns="0" rIns="0" bIns="0" anchor="t" anchorCtr="0">
            <a:noAutofit/>
          </a:bodyPr>
          <a:lstStyle>
            <a:lvl1pPr algn="l">
              <a:defRPr sz="933" b="0" i="0" spc="40" baseline="0">
                <a:solidFill>
                  <a:schemeClr val="tx2"/>
                </a:solidFill>
                <a:latin typeface="Arial" panose="020B0604020202020204" pitchFamily="34" charset="0"/>
              </a:defRPr>
            </a:lvl1pPr>
          </a:lstStyle>
          <a:p>
            <a:r>
              <a:rPr lang="en-US"/>
              <a:t>INTERNAL USE ONLY – OR – Presentation Title: Section Name</a:t>
            </a:r>
          </a:p>
        </p:txBody>
      </p:sp>
      <p:sp>
        <p:nvSpPr>
          <p:cNvPr id="2" name="Picture Placeholder 42">
            <a:extLst>
              <a:ext uri="{FF2B5EF4-FFF2-40B4-BE49-F238E27FC236}">
                <a16:creationId xmlns:a16="http://schemas.microsoft.com/office/drawing/2014/main" id="{AB8E26A6-4886-76BA-F23A-67419EF1D98A}"/>
              </a:ext>
            </a:extLst>
          </p:cNvPr>
          <p:cNvSpPr>
            <a:spLocks noGrp="1"/>
          </p:cNvSpPr>
          <p:nvPr>
            <p:ph type="pic" sz="quarter" idx="14" hasCustomPrompt="1"/>
          </p:nvPr>
        </p:nvSpPr>
        <p:spPr>
          <a:xfrm>
            <a:off x="4267200" y="304800"/>
            <a:ext cx="7620000" cy="6242304"/>
          </a:xfrm>
          <a:prstGeom prst="rect">
            <a:avLst/>
          </a:prstGeom>
          <a:solidFill>
            <a:schemeClr val="bg2"/>
          </a:solidFill>
        </p:spPr>
        <p:txBody>
          <a:bodyPr anchor="ctr" anchorCtr="0">
            <a:normAutofit/>
          </a:bodyPr>
          <a:lstStyle>
            <a:lvl1pPr marL="0" indent="0" algn="ctr">
              <a:buNone/>
              <a:defRPr sz="1600" b="0" i="0">
                <a:latin typeface="Sun Life New Text" pitchFamily="2" charset="77"/>
              </a:defRPr>
            </a:lvl1pPr>
          </a:lstStyle>
          <a:p>
            <a:r>
              <a:rPr lang="en-US"/>
              <a:t>CLICK TO INSERT PICTURE</a:t>
            </a:r>
          </a:p>
        </p:txBody>
      </p:sp>
    </p:spTree>
    <p:extLst>
      <p:ext uri="{BB962C8B-B14F-4D97-AF65-F5344CB8AC3E}">
        <p14:creationId xmlns:p14="http://schemas.microsoft.com/office/powerpoint/2010/main" val="287414412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1_Quote Slide Warm Yellow">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0414D47-2E79-0DFD-30E8-6DE211F7F62D}"/>
              </a:ext>
            </a:extLst>
          </p:cNvPr>
          <p:cNvSpPr/>
          <p:nvPr userDrawn="1"/>
        </p:nvSpPr>
        <p:spPr>
          <a:xfrm>
            <a:off x="304800" y="304800"/>
            <a:ext cx="11582400" cy="62423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Arial" panose="020B0604020202020204" pitchFamily="34" charset="0"/>
            </a:endParaRPr>
          </a:p>
        </p:txBody>
      </p:sp>
      <p:sp>
        <p:nvSpPr>
          <p:cNvPr id="9" name="Text Placeholder 8">
            <a:extLst>
              <a:ext uri="{FF2B5EF4-FFF2-40B4-BE49-F238E27FC236}">
                <a16:creationId xmlns:a16="http://schemas.microsoft.com/office/drawing/2014/main" id="{B3D089EF-1FFD-0D2D-8D12-EC38E66A32E3}"/>
              </a:ext>
            </a:extLst>
          </p:cNvPr>
          <p:cNvSpPr>
            <a:spLocks noGrp="1"/>
          </p:cNvSpPr>
          <p:nvPr>
            <p:ph type="body" sz="quarter" idx="13" hasCustomPrompt="1"/>
          </p:nvPr>
        </p:nvSpPr>
        <p:spPr>
          <a:xfrm>
            <a:off x="1246717" y="1892301"/>
            <a:ext cx="9649883" cy="1631951"/>
          </a:xfrm>
          <a:prstGeom prst="rect">
            <a:avLst/>
          </a:prstGeom>
        </p:spPr>
        <p:txBody>
          <a:bodyPr>
            <a:noAutofit/>
          </a:bodyPr>
          <a:lstStyle>
            <a:lvl1pPr marL="0" indent="0">
              <a:buNone/>
              <a:defRPr sz="3200" b="0" i="0">
                <a:solidFill>
                  <a:schemeClr val="tx2"/>
                </a:solidFill>
                <a:latin typeface="Georgia" panose="02040502050405020303" pitchFamily="18" charset="0"/>
              </a:defRPr>
            </a:lvl1pPr>
            <a:lvl2pPr marL="457189" indent="0">
              <a:buNone/>
              <a:defRPr>
                <a:solidFill>
                  <a:schemeClr val="tx2"/>
                </a:solidFill>
                <a:latin typeface="+mj-lt"/>
              </a:defRPr>
            </a:lvl2pPr>
            <a:lvl3pPr marL="914377" indent="0">
              <a:buNone/>
              <a:defRPr>
                <a:solidFill>
                  <a:schemeClr val="tx2"/>
                </a:solidFill>
                <a:latin typeface="+mj-lt"/>
              </a:defRPr>
            </a:lvl3pPr>
            <a:lvl4pPr marL="1371566" indent="0">
              <a:buNone/>
              <a:defRPr>
                <a:solidFill>
                  <a:schemeClr val="tx2"/>
                </a:solidFill>
                <a:latin typeface="+mj-lt"/>
              </a:defRPr>
            </a:lvl4pPr>
            <a:lvl5pPr marL="1828754" indent="0">
              <a:buNone/>
              <a:defRPr>
                <a:solidFill>
                  <a:schemeClr val="tx2"/>
                </a:solidFill>
                <a:latin typeface="+mj-lt"/>
              </a:defRPr>
            </a:lvl5pPr>
          </a:lstStyle>
          <a:p>
            <a:pPr lvl="0"/>
            <a:r>
              <a:rPr lang="en-US"/>
              <a:t>“Lorem ipsum dolor sit </a:t>
            </a:r>
            <a:r>
              <a:rPr lang="en-US" err="1"/>
              <a:t>amet</a:t>
            </a:r>
            <a:r>
              <a:rPr lang="en-US"/>
              <a:t>, </a:t>
            </a:r>
            <a:r>
              <a:rPr lang="en-US" err="1"/>
              <a:t>consectetuer</a:t>
            </a:r>
            <a:r>
              <a:rPr lang="en-US"/>
              <a:t> </a:t>
            </a:r>
            <a:r>
              <a:rPr lang="en-US" err="1"/>
              <a:t>adipi</a:t>
            </a:r>
            <a:r>
              <a:rPr lang="en-US"/>
              <a:t> </a:t>
            </a:r>
            <a:r>
              <a:rPr lang="en-US" err="1"/>
              <a:t>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a:t>
            </a:r>
          </a:p>
        </p:txBody>
      </p:sp>
      <p:sp>
        <p:nvSpPr>
          <p:cNvPr id="10" name="Text Placeholder 2">
            <a:extLst>
              <a:ext uri="{FF2B5EF4-FFF2-40B4-BE49-F238E27FC236}">
                <a16:creationId xmlns:a16="http://schemas.microsoft.com/office/drawing/2014/main" id="{4E9D42CF-D2C4-43DB-4B4A-9B1C7EEC28C4}"/>
              </a:ext>
            </a:extLst>
          </p:cNvPr>
          <p:cNvSpPr>
            <a:spLocks noGrp="1"/>
          </p:cNvSpPr>
          <p:nvPr>
            <p:ph type="body" sz="quarter" idx="21" hasCustomPrompt="1"/>
          </p:nvPr>
        </p:nvSpPr>
        <p:spPr>
          <a:xfrm rot="5400000">
            <a:off x="1679907" y="3462815"/>
            <a:ext cx="4365" cy="879020"/>
          </a:xfrm>
          <a:prstGeom prst="rect">
            <a:avLst/>
          </a:prstGeom>
          <a:solidFill>
            <a:schemeClr val="tx2"/>
          </a:solidFill>
          <a:ln w="12700">
            <a:solidFill>
              <a:schemeClr val="tx2"/>
            </a:solidFill>
          </a:ln>
        </p:spPr>
        <p:txBody>
          <a:bodyPr wrap="none" lIns="0" tIns="0" rIns="0" bIns="0">
            <a:noAutofit/>
          </a:bodyPr>
          <a:lstStyle>
            <a:lvl1pPr marL="0" indent="0">
              <a:buNone/>
              <a:defRPr sz="133" b="0" i="0">
                <a:noFill/>
                <a:latin typeface="Arial" panose="020B0604020202020204" pitchFamily="34" charset="0"/>
              </a:defRPr>
            </a:lvl1pPr>
            <a:lvl2pPr marL="609585" indent="0">
              <a:buNone/>
              <a:defRPr sz="133"/>
            </a:lvl2pPr>
            <a:lvl3pPr marL="1219170" indent="0">
              <a:buNone/>
              <a:defRPr sz="133"/>
            </a:lvl3pPr>
            <a:lvl4pPr marL="1828754" indent="0">
              <a:buNone/>
              <a:defRPr sz="133"/>
            </a:lvl4pPr>
            <a:lvl5pPr marL="2438339" indent="0">
              <a:buNone/>
              <a:defRPr sz="133"/>
            </a:lvl5pPr>
          </a:lstStyle>
          <a:p>
            <a:pPr lvl="0"/>
            <a:r>
              <a:rPr lang="en-US"/>
              <a:t>.</a:t>
            </a:r>
          </a:p>
        </p:txBody>
      </p:sp>
      <p:sp>
        <p:nvSpPr>
          <p:cNvPr id="11" name="Text Placeholder 9">
            <a:extLst>
              <a:ext uri="{FF2B5EF4-FFF2-40B4-BE49-F238E27FC236}">
                <a16:creationId xmlns:a16="http://schemas.microsoft.com/office/drawing/2014/main" id="{A2DA35A8-B74A-F135-D7CC-769A96F32532}"/>
              </a:ext>
            </a:extLst>
          </p:cNvPr>
          <p:cNvSpPr>
            <a:spLocks noGrp="1"/>
          </p:cNvSpPr>
          <p:nvPr>
            <p:ph type="body" sz="quarter" idx="35" hasCustomPrompt="1"/>
          </p:nvPr>
        </p:nvSpPr>
        <p:spPr>
          <a:xfrm>
            <a:off x="1246718" y="4249167"/>
            <a:ext cx="2773556" cy="187367"/>
          </a:xfrm>
          <a:prstGeom prst="rect">
            <a:avLst/>
          </a:prstGeom>
        </p:spPr>
        <p:txBody>
          <a:bodyPr anchor="t" anchorCtr="0">
            <a:noAutofit/>
          </a:bodyPr>
          <a:lstStyle>
            <a:lvl1pPr marL="0" indent="0">
              <a:buNone/>
              <a:defRPr sz="1333" b="0" i="0">
                <a:solidFill>
                  <a:srgbClr val="003946"/>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a:t>First Last</a:t>
            </a:r>
          </a:p>
        </p:txBody>
      </p:sp>
      <p:sp>
        <p:nvSpPr>
          <p:cNvPr id="12" name="Text Placeholder 32">
            <a:extLst>
              <a:ext uri="{FF2B5EF4-FFF2-40B4-BE49-F238E27FC236}">
                <a16:creationId xmlns:a16="http://schemas.microsoft.com/office/drawing/2014/main" id="{C2B432E4-26D8-D91A-78DA-42F0BF305415}"/>
              </a:ext>
            </a:extLst>
          </p:cNvPr>
          <p:cNvSpPr>
            <a:spLocks noGrp="1"/>
          </p:cNvSpPr>
          <p:nvPr>
            <p:ph type="body" sz="quarter" idx="39" hasCustomPrompt="1"/>
          </p:nvPr>
        </p:nvSpPr>
        <p:spPr>
          <a:xfrm>
            <a:off x="1252582" y="4539208"/>
            <a:ext cx="2779823" cy="183136"/>
          </a:xfrm>
          <a:prstGeom prst="rect">
            <a:avLst/>
          </a:prstGeom>
        </p:spPr>
        <p:txBody>
          <a:bodyPr>
            <a:noAutofit/>
          </a:bodyPr>
          <a:lstStyle>
            <a:lvl1pPr marL="0" indent="0">
              <a:buNone/>
              <a:defRPr sz="1333" b="0" i="0">
                <a:latin typeface="Arial" panose="020B0604020202020204" pitchFamily="34" charset="0"/>
              </a:defRPr>
            </a:lvl1pPr>
            <a:lvl2pPr marL="457189" indent="0">
              <a:buNone/>
              <a:defRPr sz="1067"/>
            </a:lvl2pPr>
            <a:lvl3pPr marL="914377" indent="0">
              <a:buNone/>
              <a:defRPr sz="1067"/>
            </a:lvl3pPr>
            <a:lvl4pPr marL="1371566" indent="0">
              <a:buNone/>
              <a:defRPr sz="1067"/>
            </a:lvl4pPr>
            <a:lvl5pPr marL="1828754" indent="0">
              <a:buNone/>
              <a:defRPr sz="1067"/>
            </a:lvl5pPr>
          </a:lstStyle>
          <a:p>
            <a:pPr lvl="0"/>
            <a:r>
              <a:rPr lang="en-US"/>
              <a:t>Job title / Credential</a:t>
            </a:r>
          </a:p>
        </p:txBody>
      </p:sp>
      <p:sp>
        <p:nvSpPr>
          <p:cNvPr id="6" name="Slide Number Placeholder 5">
            <a:extLst>
              <a:ext uri="{FF2B5EF4-FFF2-40B4-BE49-F238E27FC236}">
                <a16:creationId xmlns:a16="http://schemas.microsoft.com/office/drawing/2014/main" id="{B3D471C5-F439-3F98-873E-39B105829650}"/>
              </a:ext>
            </a:extLst>
          </p:cNvPr>
          <p:cNvSpPr txBox="1">
            <a:spLocks/>
          </p:cNvSpPr>
          <p:nvPr userDrawn="1"/>
        </p:nvSpPr>
        <p:spPr>
          <a:xfrm>
            <a:off x="287867" y="6589241"/>
            <a:ext cx="352828" cy="187367"/>
          </a:xfrm>
          <a:prstGeom prst="rect">
            <a:avLst/>
          </a:prstGeom>
        </p:spPr>
        <p:txBody>
          <a:bodyPr vert="horz" lIns="0" tIns="0" rIns="0" bIns="0" rtlCol="0" anchor="ct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FA635D2-B142-BE49-AECA-6169441F1F99}" type="slidenum">
              <a:rPr lang="en-US" sz="1067" b="0" i="0" smtClean="0">
                <a:solidFill>
                  <a:srgbClr val="003946"/>
                </a:solidFill>
                <a:latin typeface="Arial" panose="020B0604020202020204" pitchFamily="34" charset="0"/>
              </a:rPr>
              <a:pPr/>
              <a:t>‹#›</a:t>
            </a:fld>
            <a:endParaRPr lang="en-US" sz="800" b="0" i="0">
              <a:solidFill>
                <a:srgbClr val="003946"/>
              </a:solidFill>
              <a:latin typeface="Arial" panose="020B0604020202020204" pitchFamily="34" charset="0"/>
            </a:endParaRPr>
          </a:p>
        </p:txBody>
      </p:sp>
      <p:pic>
        <p:nvPicPr>
          <p:cNvPr id="3" name="Picture 2">
            <a:extLst>
              <a:ext uri="{FF2B5EF4-FFF2-40B4-BE49-F238E27FC236}">
                <a16:creationId xmlns:a16="http://schemas.microsoft.com/office/drawing/2014/main" id="{E28593BA-9781-9285-71EE-E6DE9A91E2C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046464" y="6588093"/>
            <a:ext cx="2946400" cy="186267"/>
          </a:xfrm>
          <a:prstGeom prst="rect">
            <a:avLst/>
          </a:prstGeom>
        </p:spPr>
      </p:pic>
      <p:sp>
        <p:nvSpPr>
          <p:cNvPr id="7" name="Footer Placeholder 7">
            <a:extLst>
              <a:ext uri="{FF2B5EF4-FFF2-40B4-BE49-F238E27FC236}">
                <a16:creationId xmlns:a16="http://schemas.microsoft.com/office/drawing/2014/main" id="{E3DFB179-8801-B2B8-193F-67D4EF045990}"/>
              </a:ext>
            </a:extLst>
          </p:cNvPr>
          <p:cNvSpPr>
            <a:spLocks noGrp="1"/>
          </p:cNvSpPr>
          <p:nvPr>
            <p:ph type="ftr" sz="quarter" idx="3"/>
          </p:nvPr>
        </p:nvSpPr>
        <p:spPr>
          <a:xfrm>
            <a:off x="609600" y="6608064"/>
            <a:ext cx="4876800" cy="186624"/>
          </a:xfrm>
          <a:prstGeom prst="rect">
            <a:avLst/>
          </a:prstGeom>
        </p:spPr>
        <p:txBody>
          <a:bodyPr wrap="none" lIns="0" tIns="0" rIns="0" bIns="0" anchor="t" anchorCtr="0">
            <a:noAutofit/>
          </a:bodyPr>
          <a:lstStyle>
            <a:lvl1pPr algn="l">
              <a:defRPr sz="933" b="0" i="0" spc="40" baseline="0">
                <a:solidFill>
                  <a:schemeClr val="tx2"/>
                </a:solidFill>
                <a:latin typeface="Arial" panose="020B0604020202020204" pitchFamily="34" charset="0"/>
              </a:defRPr>
            </a:lvl1pPr>
          </a:lstStyle>
          <a:p>
            <a:r>
              <a:rPr lang="en-US"/>
              <a:t>INTERNAL USE ONLY – OR – Presentation Title: Section Name</a:t>
            </a:r>
          </a:p>
        </p:txBody>
      </p:sp>
    </p:spTree>
    <p:extLst>
      <p:ext uri="{BB962C8B-B14F-4D97-AF65-F5344CB8AC3E}">
        <p14:creationId xmlns:p14="http://schemas.microsoft.com/office/powerpoint/2010/main" val="374938727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1_Quote Slide White">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B3D089EF-1FFD-0D2D-8D12-EC38E66A32E3}"/>
              </a:ext>
            </a:extLst>
          </p:cNvPr>
          <p:cNvSpPr>
            <a:spLocks noGrp="1"/>
          </p:cNvSpPr>
          <p:nvPr>
            <p:ph type="body" sz="quarter" idx="13" hasCustomPrompt="1"/>
          </p:nvPr>
        </p:nvSpPr>
        <p:spPr>
          <a:xfrm>
            <a:off x="1246717" y="1892301"/>
            <a:ext cx="9649883" cy="1631951"/>
          </a:xfrm>
          <a:prstGeom prst="rect">
            <a:avLst/>
          </a:prstGeom>
        </p:spPr>
        <p:txBody>
          <a:bodyPr>
            <a:noAutofit/>
          </a:bodyPr>
          <a:lstStyle>
            <a:lvl1pPr marL="0" indent="0">
              <a:buNone/>
              <a:defRPr sz="3200" b="0" i="0">
                <a:solidFill>
                  <a:schemeClr val="tx2"/>
                </a:solidFill>
                <a:latin typeface="Georgia" panose="02040502050405020303" pitchFamily="18" charset="0"/>
              </a:defRPr>
            </a:lvl1pPr>
            <a:lvl2pPr marL="457189" indent="0">
              <a:buNone/>
              <a:defRPr>
                <a:solidFill>
                  <a:schemeClr val="tx2"/>
                </a:solidFill>
                <a:latin typeface="+mj-lt"/>
              </a:defRPr>
            </a:lvl2pPr>
            <a:lvl3pPr marL="914377" indent="0">
              <a:buNone/>
              <a:defRPr>
                <a:solidFill>
                  <a:schemeClr val="tx2"/>
                </a:solidFill>
                <a:latin typeface="+mj-lt"/>
              </a:defRPr>
            </a:lvl3pPr>
            <a:lvl4pPr marL="1371566" indent="0">
              <a:buNone/>
              <a:defRPr>
                <a:solidFill>
                  <a:schemeClr val="tx2"/>
                </a:solidFill>
                <a:latin typeface="+mj-lt"/>
              </a:defRPr>
            </a:lvl4pPr>
            <a:lvl5pPr marL="1828754" indent="0">
              <a:buNone/>
              <a:defRPr>
                <a:solidFill>
                  <a:schemeClr val="tx2"/>
                </a:solidFill>
                <a:latin typeface="+mj-lt"/>
              </a:defRPr>
            </a:lvl5pPr>
          </a:lstStyle>
          <a:p>
            <a:pPr lvl="0"/>
            <a:r>
              <a:rPr lang="en-US"/>
              <a:t>“Lorem ipsum dolor sit </a:t>
            </a:r>
            <a:r>
              <a:rPr lang="en-US" err="1"/>
              <a:t>amet</a:t>
            </a:r>
            <a:r>
              <a:rPr lang="en-US"/>
              <a:t>, </a:t>
            </a:r>
            <a:r>
              <a:rPr lang="en-US" err="1"/>
              <a:t>consectetuer</a:t>
            </a:r>
            <a:r>
              <a:rPr lang="en-US"/>
              <a:t> </a:t>
            </a:r>
            <a:r>
              <a:rPr lang="en-US" err="1"/>
              <a:t>adipi</a:t>
            </a:r>
            <a:r>
              <a:rPr lang="en-US"/>
              <a:t> </a:t>
            </a:r>
            <a:r>
              <a:rPr lang="en-US" err="1"/>
              <a:t>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a:t>
            </a:r>
          </a:p>
        </p:txBody>
      </p:sp>
      <p:sp>
        <p:nvSpPr>
          <p:cNvPr id="11" name="Text Placeholder 9">
            <a:extLst>
              <a:ext uri="{FF2B5EF4-FFF2-40B4-BE49-F238E27FC236}">
                <a16:creationId xmlns:a16="http://schemas.microsoft.com/office/drawing/2014/main" id="{A2DA35A8-B74A-F135-D7CC-769A96F32532}"/>
              </a:ext>
            </a:extLst>
          </p:cNvPr>
          <p:cNvSpPr>
            <a:spLocks noGrp="1"/>
          </p:cNvSpPr>
          <p:nvPr>
            <p:ph type="body" sz="quarter" idx="35" hasCustomPrompt="1"/>
          </p:nvPr>
        </p:nvSpPr>
        <p:spPr>
          <a:xfrm>
            <a:off x="1246718" y="4249167"/>
            <a:ext cx="2773556" cy="187367"/>
          </a:xfrm>
          <a:prstGeom prst="rect">
            <a:avLst/>
          </a:prstGeom>
        </p:spPr>
        <p:txBody>
          <a:bodyPr anchor="t" anchorCtr="0">
            <a:noAutofit/>
          </a:bodyPr>
          <a:lstStyle>
            <a:lvl1pPr marL="0" indent="0">
              <a:buNone/>
              <a:defRPr sz="1333" b="0" i="0">
                <a:solidFill>
                  <a:schemeClr val="tx2"/>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a:t>First Last</a:t>
            </a:r>
          </a:p>
        </p:txBody>
      </p:sp>
      <p:sp>
        <p:nvSpPr>
          <p:cNvPr id="12" name="Text Placeholder 32">
            <a:extLst>
              <a:ext uri="{FF2B5EF4-FFF2-40B4-BE49-F238E27FC236}">
                <a16:creationId xmlns:a16="http://schemas.microsoft.com/office/drawing/2014/main" id="{C2B432E4-26D8-D91A-78DA-42F0BF305415}"/>
              </a:ext>
            </a:extLst>
          </p:cNvPr>
          <p:cNvSpPr>
            <a:spLocks noGrp="1"/>
          </p:cNvSpPr>
          <p:nvPr>
            <p:ph type="body" sz="quarter" idx="39" hasCustomPrompt="1"/>
          </p:nvPr>
        </p:nvSpPr>
        <p:spPr>
          <a:xfrm>
            <a:off x="1252582" y="4539208"/>
            <a:ext cx="2779823" cy="183136"/>
          </a:xfrm>
          <a:prstGeom prst="rect">
            <a:avLst/>
          </a:prstGeom>
        </p:spPr>
        <p:txBody>
          <a:bodyPr>
            <a:noAutofit/>
          </a:bodyPr>
          <a:lstStyle>
            <a:lvl1pPr marL="0" indent="0">
              <a:buNone/>
              <a:defRPr sz="1333" b="0" i="0">
                <a:latin typeface="Arial" panose="020B0604020202020204" pitchFamily="34" charset="0"/>
              </a:defRPr>
            </a:lvl1pPr>
            <a:lvl2pPr marL="457189" indent="0">
              <a:buNone/>
              <a:defRPr sz="1067"/>
            </a:lvl2pPr>
            <a:lvl3pPr marL="914377" indent="0">
              <a:buNone/>
              <a:defRPr sz="1067"/>
            </a:lvl3pPr>
            <a:lvl4pPr marL="1371566" indent="0">
              <a:buNone/>
              <a:defRPr sz="1067"/>
            </a:lvl4pPr>
            <a:lvl5pPr marL="1828754" indent="0">
              <a:buNone/>
              <a:defRPr sz="1067"/>
            </a:lvl5pPr>
          </a:lstStyle>
          <a:p>
            <a:pPr lvl="0"/>
            <a:r>
              <a:rPr lang="en-US"/>
              <a:t>Job title / Credential</a:t>
            </a:r>
          </a:p>
        </p:txBody>
      </p:sp>
      <p:sp>
        <p:nvSpPr>
          <p:cNvPr id="14" name="Text Placeholder 2">
            <a:extLst>
              <a:ext uri="{FF2B5EF4-FFF2-40B4-BE49-F238E27FC236}">
                <a16:creationId xmlns:a16="http://schemas.microsoft.com/office/drawing/2014/main" id="{F21CC044-6F5F-184E-9C25-8C2B078EC7A9}"/>
              </a:ext>
            </a:extLst>
          </p:cNvPr>
          <p:cNvSpPr>
            <a:spLocks noGrp="1"/>
          </p:cNvSpPr>
          <p:nvPr>
            <p:ph type="body" sz="quarter" idx="21" hasCustomPrompt="1"/>
          </p:nvPr>
        </p:nvSpPr>
        <p:spPr>
          <a:xfrm rot="5400000">
            <a:off x="1679907" y="3462815"/>
            <a:ext cx="4365" cy="879020"/>
          </a:xfrm>
          <a:prstGeom prst="rect">
            <a:avLst/>
          </a:prstGeom>
          <a:solidFill>
            <a:schemeClr val="tx2"/>
          </a:solidFill>
          <a:ln w="12700">
            <a:solidFill>
              <a:schemeClr val="tx2"/>
            </a:solidFill>
          </a:ln>
        </p:spPr>
        <p:txBody>
          <a:bodyPr wrap="none" lIns="0" tIns="0" rIns="0" bIns="0">
            <a:noAutofit/>
          </a:bodyPr>
          <a:lstStyle>
            <a:lvl1pPr marL="0" indent="0">
              <a:buNone/>
              <a:defRPr sz="133" b="0" i="0">
                <a:noFill/>
                <a:latin typeface="Arial" panose="020B0604020202020204" pitchFamily="34" charset="0"/>
              </a:defRPr>
            </a:lvl1pPr>
            <a:lvl2pPr marL="609585" indent="0">
              <a:buNone/>
              <a:defRPr sz="133"/>
            </a:lvl2pPr>
            <a:lvl3pPr marL="1219170" indent="0">
              <a:buNone/>
              <a:defRPr sz="133"/>
            </a:lvl3pPr>
            <a:lvl4pPr marL="1828754" indent="0">
              <a:buNone/>
              <a:defRPr sz="133"/>
            </a:lvl4pPr>
            <a:lvl5pPr marL="2438339" indent="0">
              <a:buNone/>
              <a:defRPr sz="133"/>
            </a:lvl5pPr>
          </a:lstStyle>
          <a:p>
            <a:pPr lvl="0"/>
            <a:r>
              <a:rPr lang="en-US"/>
              <a:t>.</a:t>
            </a:r>
          </a:p>
        </p:txBody>
      </p:sp>
      <p:sp>
        <p:nvSpPr>
          <p:cNvPr id="5" name="Slide Number Placeholder 5">
            <a:extLst>
              <a:ext uri="{FF2B5EF4-FFF2-40B4-BE49-F238E27FC236}">
                <a16:creationId xmlns:a16="http://schemas.microsoft.com/office/drawing/2014/main" id="{D0FF9897-8E3D-F4DA-F8F1-46ED27F43A76}"/>
              </a:ext>
            </a:extLst>
          </p:cNvPr>
          <p:cNvSpPr txBox="1">
            <a:spLocks/>
          </p:cNvSpPr>
          <p:nvPr userDrawn="1"/>
        </p:nvSpPr>
        <p:spPr>
          <a:xfrm>
            <a:off x="287867" y="6589241"/>
            <a:ext cx="352828" cy="187367"/>
          </a:xfrm>
          <a:prstGeom prst="rect">
            <a:avLst/>
          </a:prstGeom>
        </p:spPr>
        <p:txBody>
          <a:bodyPr vert="horz" lIns="0" tIns="0" rIns="0" bIns="0" rtlCol="0" anchor="ct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FA635D2-B142-BE49-AECA-6169441F1F99}" type="slidenum">
              <a:rPr lang="en-US" sz="1067" b="0" i="0" smtClean="0">
                <a:solidFill>
                  <a:srgbClr val="003946"/>
                </a:solidFill>
                <a:latin typeface="Arial" panose="020B0604020202020204" pitchFamily="34" charset="0"/>
              </a:rPr>
              <a:pPr/>
              <a:t>‹#›</a:t>
            </a:fld>
            <a:endParaRPr lang="en-US" sz="933" b="0" i="0">
              <a:solidFill>
                <a:srgbClr val="003946"/>
              </a:solidFill>
              <a:latin typeface="Arial" panose="020B0604020202020204" pitchFamily="34" charset="0"/>
            </a:endParaRPr>
          </a:p>
        </p:txBody>
      </p:sp>
      <p:pic>
        <p:nvPicPr>
          <p:cNvPr id="3" name="Picture 2">
            <a:extLst>
              <a:ext uri="{FF2B5EF4-FFF2-40B4-BE49-F238E27FC236}">
                <a16:creationId xmlns:a16="http://schemas.microsoft.com/office/drawing/2014/main" id="{F05D3B2A-89E2-9896-25BA-39F69A51C0A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046464" y="6588093"/>
            <a:ext cx="2946400" cy="186267"/>
          </a:xfrm>
          <a:prstGeom prst="rect">
            <a:avLst/>
          </a:prstGeom>
        </p:spPr>
      </p:pic>
      <p:sp>
        <p:nvSpPr>
          <p:cNvPr id="6" name="Footer Placeholder 7">
            <a:extLst>
              <a:ext uri="{FF2B5EF4-FFF2-40B4-BE49-F238E27FC236}">
                <a16:creationId xmlns:a16="http://schemas.microsoft.com/office/drawing/2014/main" id="{952C81B1-8712-5A6C-903C-8D61CC9321B7}"/>
              </a:ext>
            </a:extLst>
          </p:cNvPr>
          <p:cNvSpPr>
            <a:spLocks noGrp="1"/>
          </p:cNvSpPr>
          <p:nvPr>
            <p:ph type="ftr" sz="quarter" idx="3"/>
          </p:nvPr>
        </p:nvSpPr>
        <p:spPr>
          <a:xfrm>
            <a:off x="609600" y="6608064"/>
            <a:ext cx="4876800" cy="186624"/>
          </a:xfrm>
          <a:prstGeom prst="rect">
            <a:avLst/>
          </a:prstGeom>
        </p:spPr>
        <p:txBody>
          <a:bodyPr wrap="none" lIns="0" tIns="0" rIns="0" bIns="0" anchor="t" anchorCtr="0">
            <a:noAutofit/>
          </a:bodyPr>
          <a:lstStyle>
            <a:lvl1pPr algn="l">
              <a:defRPr sz="933" b="0" i="0" spc="40" baseline="0">
                <a:solidFill>
                  <a:schemeClr val="tx2"/>
                </a:solidFill>
                <a:latin typeface="Arial" panose="020B0604020202020204" pitchFamily="34" charset="0"/>
              </a:defRPr>
            </a:lvl1pPr>
          </a:lstStyle>
          <a:p>
            <a:r>
              <a:rPr lang="en-US"/>
              <a:t>INTERNAL USE ONLY – OR – Presentation Title: Section Name</a:t>
            </a:r>
          </a:p>
        </p:txBody>
      </p:sp>
    </p:spTree>
    <p:extLst>
      <p:ext uri="{BB962C8B-B14F-4D97-AF65-F5344CB8AC3E}">
        <p14:creationId xmlns:p14="http://schemas.microsoft.com/office/powerpoint/2010/main" val="403492106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1_Content Slide Four Column Colou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00212C-2BC8-44CF-0C7C-2A7F3FC23971}"/>
              </a:ext>
            </a:extLst>
          </p:cNvPr>
          <p:cNvSpPr/>
          <p:nvPr userDrawn="1"/>
        </p:nvSpPr>
        <p:spPr>
          <a:xfrm>
            <a:off x="304801" y="304800"/>
            <a:ext cx="2783417" cy="62423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Sun Life New Text" pitchFamily="2" charset="77"/>
            </a:endParaRPr>
          </a:p>
        </p:txBody>
      </p:sp>
      <p:sp>
        <p:nvSpPr>
          <p:cNvPr id="20" name="Rectangle 19">
            <a:extLst>
              <a:ext uri="{FF2B5EF4-FFF2-40B4-BE49-F238E27FC236}">
                <a16:creationId xmlns:a16="http://schemas.microsoft.com/office/drawing/2014/main" id="{AECE9A6F-DE6A-337D-6E26-C94FF39027EA}"/>
              </a:ext>
            </a:extLst>
          </p:cNvPr>
          <p:cNvSpPr/>
          <p:nvPr userDrawn="1"/>
        </p:nvSpPr>
        <p:spPr>
          <a:xfrm>
            <a:off x="3235934" y="304800"/>
            <a:ext cx="2783417" cy="624230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Sun Life New Text" pitchFamily="2" charset="77"/>
            </a:endParaRPr>
          </a:p>
        </p:txBody>
      </p:sp>
      <p:sp>
        <p:nvSpPr>
          <p:cNvPr id="27" name="Rectangle 26">
            <a:extLst>
              <a:ext uri="{FF2B5EF4-FFF2-40B4-BE49-F238E27FC236}">
                <a16:creationId xmlns:a16="http://schemas.microsoft.com/office/drawing/2014/main" id="{514C34F2-450A-1288-F4FB-D34699B8858E}"/>
              </a:ext>
            </a:extLst>
          </p:cNvPr>
          <p:cNvSpPr/>
          <p:nvPr userDrawn="1"/>
        </p:nvSpPr>
        <p:spPr>
          <a:xfrm>
            <a:off x="6172653" y="304800"/>
            <a:ext cx="2783417" cy="62423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Sun Life New Text" pitchFamily="2" charset="77"/>
            </a:endParaRPr>
          </a:p>
        </p:txBody>
      </p:sp>
      <p:sp>
        <p:nvSpPr>
          <p:cNvPr id="28" name="Rectangle 27">
            <a:extLst>
              <a:ext uri="{FF2B5EF4-FFF2-40B4-BE49-F238E27FC236}">
                <a16:creationId xmlns:a16="http://schemas.microsoft.com/office/drawing/2014/main" id="{37B6CF4F-3621-28A6-179B-888BC6E67873}"/>
              </a:ext>
            </a:extLst>
          </p:cNvPr>
          <p:cNvSpPr/>
          <p:nvPr userDrawn="1"/>
        </p:nvSpPr>
        <p:spPr>
          <a:xfrm>
            <a:off x="9109372" y="304800"/>
            <a:ext cx="2783417" cy="624230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Sun Life New Text" pitchFamily="2" charset="77"/>
            </a:endParaRPr>
          </a:p>
        </p:txBody>
      </p:sp>
      <p:sp>
        <p:nvSpPr>
          <p:cNvPr id="11" name="Text Placeholder 15">
            <a:extLst>
              <a:ext uri="{FF2B5EF4-FFF2-40B4-BE49-F238E27FC236}">
                <a16:creationId xmlns:a16="http://schemas.microsoft.com/office/drawing/2014/main" id="{832D6164-9BE5-E5B3-D4A5-7CBB4C08D676}"/>
              </a:ext>
            </a:extLst>
          </p:cNvPr>
          <p:cNvSpPr>
            <a:spLocks noGrp="1"/>
          </p:cNvSpPr>
          <p:nvPr>
            <p:ph type="body" sz="quarter" idx="13" hasCustomPrompt="1"/>
          </p:nvPr>
        </p:nvSpPr>
        <p:spPr>
          <a:xfrm>
            <a:off x="449707" y="1889314"/>
            <a:ext cx="2342261" cy="1056217"/>
          </a:xfrm>
          <a:prstGeom prst="rect">
            <a:avLst/>
          </a:prstGeom>
        </p:spPr>
        <p:txBody>
          <a:bodyPr anchor="t" anchorCtr="0">
            <a:noAutofit/>
          </a:bodyPr>
          <a:lstStyle>
            <a:lvl1pPr marL="0" indent="0">
              <a:buNone/>
              <a:defRPr sz="2133" b="0" i="0">
                <a:solidFill>
                  <a:schemeClr val="tx2"/>
                </a:solidFill>
                <a:latin typeface="Georgia" panose="02040502050405020303" pitchFamily="18" charset="0"/>
              </a:defRPr>
            </a:lvl1pPr>
            <a:lvl2pPr marL="457189" indent="0">
              <a:buNone/>
              <a:defRPr sz="1067">
                <a:solidFill>
                  <a:schemeClr val="tx1"/>
                </a:solidFill>
                <a:latin typeface="+mj-lt"/>
              </a:defRPr>
            </a:lvl2pPr>
            <a:lvl3pPr marL="914377" indent="0">
              <a:buNone/>
              <a:defRPr sz="1067">
                <a:solidFill>
                  <a:schemeClr val="tx1"/>
                </a:solidFill>
                <a:latin typeface="+mj-lt"/>
              </a:defRPr>
            </a:lvl3pPr>
            <a:lvl4pPr marL="1371566" indent="0">
              <a:buNone/>
              <a:defRPr sz="1067">
                <a:solidFill>
                  <a:schemeClr val="tx1"/>
                </a:solidFill>
                <a:latin typeface="+mj-lt"/>
              </a:defRPr>
            </a:lvl4pPr>
            <a:lvl5pPr marL="1828754" indent="0">
              <a:buNone/>
              <a:defRPr sz="1067">
                <a:solidFill>
                  <a:schemeClr val="tx1"/>
                </a:solidFill>
                <a:latin typeface="+mj-lt"/>
              </a:defRPr>
            </a:lvl5pPr>
          </a:lstStyle>
          <a:p>
            <a:pPr lvl="0"/>
            <a:r>
              <a:rPr lang="en-US" err="1"/>
              <a:t>Subheader</a:t>
            </a:r>
            <a:r>
              <a:rPr lang="en-US"/>
              <a:t> one goes here.</a:t>
            </a:r>
          </a:p>
        </p:txBody>
      </p:sp>
      <p:sp>
        <p:nvSpPr>
          <p:cNvPr id="12" name="Text Placeholder 15">
            <a:extLst>
              <a:ext uri="{FF2B5EF4-FFF2-40B4-BE49-F238E27FC236}">
                <a16:creationId xmlns:a16="http://schemas.microsoft.com/office/drawing/2014/main" id="{EFC1E3D1-472F-9835-7DC6-AD658A295FB1}"/>
              </a:ext>
            </a:extLst>
          </p:cNvPr>
          <p:cNvSpPr>
            <a:spLocks noGrp="1"/>
          </p:cNvSpPr>
          <p:nvPr>
            <p:ph type="body" sz="quarter" idx="14" hasCustomPrompt="1"/>
          </p:nvPr>
        </p:nvSpPr>
        <p:spPr>
          <a:xfrm>
            <a:off x="3387778" y="1889314"/>
            <a:ext cx="2342463" cy="1056217"/>
          </a:xfrm>
          <a:prstGeom prst="rect">
            <a:avLst/>
          </a:prstGeom>
        </p:spPr>
        <p:txBody>
          <a:bodyPr anchor="t" anchorCtr="0">
            <a:noAutofit/>
          </a:bodyPr>
          <a:lstStyle>
            <a:lvl1pPr marL="0" indent="0">
              <a:buNone/>
              <a:defRPr sz="2133" b="0" i="0">
                <a:solidFill>
                  <a:schemeClr val="tx2"/>
                </a:solidFill>
                <a:latin typeface="Georgia" panose="02040502050405020303" pitchFamily="18" charset="0"/>
              </a:defRPr>
            </a:lvl1pPr>
            <a:lvl2pPr marL="457189" indent="0">
              <a:buNone/>
              <a:defRPr sz="1067">
                <a:solidFill>
                  <a:schemeClr val="tx1"/>
                </a:solidFill>
                <a:latin typeface="+mj-lt"/>
              </a:defRPr>
            </a:lvl2pPr>
            <a:lvl3pPr marL="914377" indent="0">
              <a:buNone/>
              <a:defRPr sz="1067">
                <a:solidFill>
                  <a:schemeClr val="tx1"/>
                </a:solidFill>
                <a:latin typeface="+mj-lt"/>
              </a:defRPr>
            </a:lvl3pPr>
            <a:lvl4pPr marL="1371566" indent="0">
              <a:buNone/>
              <a:defRPr sz="1067">
                <a:solidFill>
                  <a:schemeClr val="tx1"/>
                </a:solidFill>
                <a:latin typeface="+mj-lt"/>
              </a:defRPr>
            </a:lvl4pPr>
            <a:lvl5pPr marL="1828754" indent="0">
              <a:buNone/>
              <a:defRPr sz="1067">
                <a:solidFill>
                  <a:schemeClr val="tx1"/>
                </a:solidFill>
                <a:latin typeface="+mj-lt"/>
              </a:defRPr>
            </a:lvl5pPr>
          </a:lstStyle>
          <a:p>
            <a:pPr lvl="0"/>
            <a:r>
              <a:rPr lang="en-US" err="1"/>
              <a:t>Subheader</a:t>
            </a:r>
            <a:r>
              <a:rPr lang="en-US"/>
              <a:t> two goes here.</a:t>
            </a:r>
          </a:p>
        </p:txBody>
      </p:sp>
      <p:sp>
        <p:nvSpPr>
          <p:cNvPr id="13" name="Text Placeholder 15">
            <a:extLst>
              <a:ext uri="{FF2B5EF4-FFF2-40B4-BE49-F238E27FC236}">
                <a16:creationId xmlns:a16="http://schemas.microsoft.com/office/drawing/2014/main" id="{86F5C8FC-F5E5-8ABF-AE08-1810B37DC1FC}"/>
              </a:ext>
            </a:extLst>
          </p:cNvPr>
          <p:cNvSpPr>
            <a:spLocks noGrp="1"/>
          </p:cNvSpPr>
          <p:nvPr>
            <p:ph type="body" sz="quarter" idx="15" hasCustomPrompt="1"/>
          </p:nvPr>
        </p:nvSpPr>
        <p:spPr>
          <a:xfrm>
            <a:off x="6345838" y="1889314"/>
            <a:ext cx="2448012" cy="1056217"/>
          </a:xfrm>
          <a:prstGeom prst="rect">
            <a:avLst/>
          </a:prstGeom>
        </p:spPr>
        <p:txBody>
          <a:bodyPr anchor="t" anchorCtr="0">
            <a:noAutofit/>
          </a:bodyPr>
          <a:lstStyle>
            <a:lvl1pPr marL="0" indent="0">
              <a:buNone/>
              <a:defRPr sz="2133" b="0" i="0">
                <a:solidFill>
                  <a:schemeClr val="tx2"/>
                </a:solidFill>
                <a:latin typeface="Georgia" panose="02040502050405020303" pitchFamily="18" charset="0"/>
              </a:defRPr>
            </a:lvl1pPr>
            <a:lvl2pPr marL="457189" indent="0">
              <a:buNone/>
              <a:defRPr sz="1067">
                <a:solidFill>
                  <a:schemeClr val="tx1"/>
                </a:solidFill>
                <a:latin typeface="+mj-lt"/>
              </a:defRPr>
            </a:lvl2pPr>
            <a:lvl3pPr marL="914377" indent="0">
              <a:buNone/>
              <a:defRPr sz="1067">
                <a:solidFill>
                  <a:schemeClr val="tx1"/>
                </a:solidFill>
                <a:latin typeface="+mj-lt"/>
              </a:defRPr>
            </a:lvl3pPr>
            <a:lvl4pPr marL="1371566" indent="0">
              <a:buNone/>
              <a:defRPr sz="1067">
                <a:solidFill>
                  <a:schemeClr val="tx1"/>
                </a:solidFill>
                <a:latin typeface="+mj-lt"/>
              </a:defRPr>
            </a:lvl4pPr>
            <a:lvl5pPr marL="1828754" indent="0">
              <a:buNone/>
              <a:defRPr sz="1067">
                <a:solidFill>
                  <a:schemeClr val="tx1"/>
                </a:solidFill>
                <a:latin typeface="+mj-lt"/>
              </a:defRPr>
            </a:lvl5pPr>
          </a:lstStyle>
          <a:p>
            <a:pPr lvl="0"/>
            <a:r>
              <a:rPr lang="en-US" err="1"/>
              <a:t>Subheader</a:t>
            </a:r>
            <a:r>
              <a:rPr lang="en-US"/>
              <a:t> three goes here.</a:t>
            </a:r>
          </a:p>
        </p:txBody>
      </p:sp>
      <p:sp>
        <p:nvSpPr>
          <p:cNvPr id="14" name="Text Placeholder 15">
            <a:extLst>
              <a:ext uri="{FF2B5EF4-FFF2-40B4-BE49-F238E27FC236}">
                <a16:creationId xmlns:a16="http://schemas.microsoft.com/office/drawing/2014/main" id="{D9061F47-6EFB-73DC-B51C-FC4AFFE74978}"/>
              </a:ext>
            </a:extLst>
          </p:cNvPr>
          <p:cNvSpPr>
            <a:spLocks noGrp="1"/>
          </p:cNvSpPr>
          <p:nvPr>
            <p:ph type="body" sz="quarter" idx="16" hasCustomPrompt="1"/>
          </p:nvPr>
        </p:nvSpPr>
        <p:spPr>
          <a:xfrm>
            <a:off x="9293903" y="1889314"/>
            <a:ext cx="2448012" cy="1056217"/>
          </a:xfrm>
          <a:prstGeom prst="rect">
            <a:avLst/>
          </a:prstGeom>
        </p:spPr>
        <p:txBody>
          <a:bodyPr anchor="t" anchorCtr="0">
            <a:noAutofit/>
          </a:bodyPr>
          <a:lstStyle>
            <a:lvl1pPr marL="0" indent="0">
              <a:buNone/>
              <a:defRPr sz="2133" b="0" i="0">
                <a:solidFill>
                  <a:schemeClr val="tx2"/>
                </a:solidFill>
                <a:latin typeface="Georgia" panose="02040502050405020303" pitchFamily="18" charset="0"/>
              </a:defRPr>
            </a:lvl1pPr>
            <a:lvl2pPr marL="457189" indent="0">
              <a:buNone/>
              <a:defRPr sz="1067">
                <a:solidFill>
                  <a:schemeClr val="tx1"/>
                </a:solidFill>
                <a:latin typeface="+mj-lt"/>
              </a:defRPr>
            </a:lvl2pPr>
            <a:lvl3pPr marL="914377" indent="0">
              <a:buNone/>
              <a:defRPr sz="1067">
                <a:solidFill>
                  <a:schemeClr val="tx1"/>
                </a:solidFill>
                <a:latin typeface="+mj-lt"/>
              </a:defRPr>
            </a:lvl3pPr>
            <a:lvl4pPr marL="1371566" indent="0">
              <a:buNone/>
              <a:defRPr sz="1067">
                <a:solidFill>
                  <a:schemeClr val="tx1"/>
                </a:solidFill>
                <a:latin typeface="+mj-lt"/>
              </a:defRPr>
            </a:lvl4pPr>
            <a:lvl5pPr marL="1828754" indent="0">
              <a:buNone/>
              <a:defRPr sz="1067">
                <a:solidFill>
                  <a:schemeClr val="tx1"/>
                </a:solidFill>
                <a:latin typeface="+mj-lt"/>
              </a:defRPr>
            </a:lvl5pPr>
          </a:lstStyle>
          <a:p>
            <a:pPr lvl="0"/>
            <a:r>
              <a:rPr lang="en-US" err="1"/>
              <a:t>Subheader</a:t>
            </a:r>
            <a:r>
              <a:rPr lang="en-US"/>
              <a:t> four goes here.</a:t>
            </a:r>
          </a:p>
        </p:txBody>
      </p:sp>
      <p:sp>
        <p:nvSpPr>
          <p:cNvPr id="15" name="Text Placeholder 9">
            <a:extLst>
              <a:ext uri="{FF2B5EF4-FFF2-40B4-BE49-F238E27FC236}">
                <a16:creationId xmlns:a16="http://schemas.microsoft.com/office/drawing/2014/main" id="{4AAD8114-419D-E3DE-8654-F6E6FA5285E8}"/>
              </a:ext>
            </a:extLst>
          </p:cNvPr>
          <p:cNvSpPr>
            <a:spLocks noGrp="1"/>
          </p:cNvSpPr>
          <p:nvPr>
            <p:ph type="body" sz="quarter" idx="35" hasCustomPrompt="1"/>
          </p:nvPr>
        </p:nvSpPr>
        <p:spPr>
          <a:xfrm>
            <a:off x="418969" y="3711233"/>
            <a:ext cx="2436640" cy="187367"/>
          </a:xfrm>
          <a:prstGeom prst="rect">
            <a:avLst/>
          </a:prstGeom>
        </p:spPr>
        <p:txBody>
          <a:bodyPr anchor="t" anchorCtr="0">
            <a:noAutofit/>
          </a:bodyPr>
          <a:lstStyle>
            <a:lvl1pPr marL="0" indent="0">
              <a:buNone/>
              <a:defRPr sz="1333" b="1" i="0">
                <a:solidFill>
                  <a:schemeClr val="tx1"/>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err="1"/>
              <a:t>Subheader</a:t>
            </a:r>
            <a:r>
              <a:rPr lang="en-US"/>
              <a:t> goes here.</a:t>
            </a:r>
          </a:p>
        </p:txBody>
      </p:sp>
      <p:sp>
        <p:nvSpPr>
          <p:cNvPr id="17" name="Text Placeholder 9">
            <a:extLst>
              <a:ext uri="{FF2B5EF4-FFF2-40B4-BE49-F238E27FC236}">
                <a16:creationId xmlns:a16="http://schemas.microsoft.com/office/drawing/2014/main" id="{1109AEB5-A705-B1E3-C50A-E4713A363CF0}"/>
              </a:ext>
            </a:extLst>
          </p:cNvPr>
          <p:cNvSpPr>
            <a:spLocks noGrp="1"/>
          </p:cNvSpPr>
          <p:nvPr>
            <p:ph type="body" sz="quarter" idx="40" hasCustomPrompt="1"/>
          </p:nvPr>
        </p:nvSpPr>
        <p:spPr>
          <a:xfrm>
            <a:off x="3367287" y="3711233"/>
            <a:ext cx="2436640" cy="187367"/>
          </a:xfrm>
          <a:prstGeom prst="rect">
            <a:avLst/>
          </a:prstGeom>
        </p:spPr>
        <p:txBody>
          <a:bodyPr anchor="t" anchorCtr="0">
            <a:noAutofit/>
          </a:bodyPr>
          <a:lstStyle>
            <a:lvl1pPr marL="0" indent="0">
              <a:buNone/>
              <a:defRPr sz="1333" b="1" i="0">
                <a:solidFill>
                  <a:schemeClr val="tx1"/>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err="1"/>
              <a:t>Subheader</a:t>
            </a:r>
            <a:r>
              <a:rPr lang="en-US"/>
              <a:t> goes here.</a:t>
            </a:r>
          </a:p>
        </p:txBody>
      </p:sp>
      <p:sp>
        <p:nvSpPr>
          <p:cNvPr id="19" name="Text Placeholder 9">
            <a:extLst>
              <a:ext uri="{FF2B5EF4-FFF2-40B4-BE49-F238E27FC236}">
                <a16:creationId xmlns:a16="http://schemas.microsoft.com/office/drawing/2014/main" id="{6F3F4150-A89F-9860-1925-5439571394A9}"/>
              </a:ext>
            </a:extLst>
          </p:cNvPr>
          <p:cNvSpPr>
            <a:spLocks noGrp="1"/>
          </p:cNvSpPr>
          <p:nvPr>
            <p:ph type="body" sz="quarter" idx="42" hasCustomPrompt="1"/>
          </p:nvPr>
        </p:nvSpPr>
        <p:spPr>
          <a:xfrm>
            <a:off x="6325347" y="3711233"/>
            <a:ext cx="2436640" cy="187367"/>
          </a:xfrm>
          <a:prstGeom prst="rect">
            <a:avLst/>
          </a:prstGeom>
        </p:spPr>
        <p:txBody>
          <a:bodyPr anchor="t" anchorCtr="0">
            <a:noAutofit/>
          </a:bodyPr>
          <a:lstStyle>
            <a:lvl1pPr marL="0" indent="0">
              <a:buNone/>
              <a:defRPr sz="1333" b="1" i="0">
                <a:solidFill>
                  <a:schemeClr val="tx1"/>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err="1"/>
              <a:t>Subheader</a:t>
            </a:r>
            <a:r>
              <a:rPr lang="en-US"/>
              <a:t> goes here.</a:t>
            </a:r>
          </a:p>
        </p:txBody>
      </p:sp>
      <p:sp>
        <p:nvSpPr>
          <p:cNvPr id="21" name="Text Placeholder 9">
            <a:extLst>
              <a:ext uri="{FF2B5EF4-FFF2-40B4-BE49-F238E27FC236}">
                <a16:creationId xmlns:a16="http://schemas.microsoft.com/office/drawing/2014/main" id="{B09EDD68-8884-92F9-5D26-76930F77228C}"/>
              </a:ext>
            </a:extLst>
          </p:cNvPr>
          <p:cNvSpPr>
            <a:spLocks noGrp="1"/>
          </p:cNvSpPr>
          <p:nvPr>
            <p:ph type="body" sz="quarter" idx="44" hasCustomPrompt="1"/>
          </p:nvPr>
        </p:nvSpPr>
        <p:spPr>
          <a:xfrm>
            <a:off x="9263167" y="3711233"/>
            <a:ext cx="2436640" cy="187367"/>
          </a:xfrm>
          <a:prstGeom prst="rect">
            <a:avLst/>
          </a:prstGeom>
        </p:spPr>
        <p:txBody>
          <a:bodyPr anchor="t" anchorCtr="0">
            <a:noAutofit/>
          </a:bodyPr>
          <a:lstStyle>
            <a:lvl1pPr marL="0" indent="0">
              <a:buNone/>
              <a:defRPr sz="1333" b="1" i="0">
                <a:solidFill>
                  <a:schemeClr val="tx1"/>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err="1"/>
              <a:t>Subheader</a:t>
            </a:r>
            <a:r>
              <a:rPr lang="en-US"/>
              <a:t> goes here.</a:t>
            </a:r>
          </a:p>
        </p:txBody>
      </p:sp>
      <p:sp>
        <p:nvSpPr>
          <p:cNvPr id="23" name="Picture Placeholder 42">
            <a:extLst>
              <a:ext uri="{FF2B5EF4-FFF2-40B4-BE49-F238E27FC236}">
                <a16:creationId xmlns:a16="http://schemas.microsoft.com/office/drawing/2014/main" id="{A8D30F47-1B63-CFF7-E8E1-69AAA63FDCB4}"/>
              </a:ext>
            </a:extLst>
          </p:cNvPr>
          <p:cNvSpPr>
            <a:spLocks noGrp="1"/>
          </p:cNvSpPr>
          <p:nvPr>
            <p:ph type="pic" sz="quarter" idx="46" hasCustomPrompt="1"/>
          </p:nvPr>
        </p:nvSpPr>
        <p:spPr>
          <a:xfrm>
            <a:off x="431800" y="522132"/>
            <a:ext cx="814917" cy="964453"/>
          </a:xfrm>
          <a:prstGeom prst="rect">
            <a:avLst/>
          </a:prstGeom>
          <a:solidFill>
            <a:schemeClr val="accent2"/>
          </a:solidFill>
        </p:spPr>
        <p:txBody>
          <a:bodyPr anchor="ctr" anchorCtr="0">
            <a:normAutofit/>
          </a:bodyPr>
          <a:lstStyle>
            <a:lvl1pPr marL="0" indent="0" algn="ctr">
              <a:buNone/>
              <a:defRPr sz="667" b="0" i="0">
                <a:latin typeface="Arial" panose="020B0604020202020204" pitchFamily="34" charset="0"/>
              </a:defRPr>
            </a:lvl1pPr>
          </a:lstStyle>
          <a:p>
            <a:r>
              <a:rPr lang="en-US"/>
              <a:t>CLICK TO INSERT PICTURE</a:t>
            </a:r>
          </a:p>
        </p:txBody>
      </p:sp>
      <p:sp>
        <p:nvSpPr>
          <p:cNvPr id="24" name="Picture Placeholder 42">
            <a:extLst>
              <a:ext uri="{FF2B5EF4-FFF2-40B4-BE49-F238E27FC236}">
                <a16:creationId xmlns:a16="http://schemas.microsoft.com/office/drawing/2014/main" id="{3F95AB88-1959-29F2-17F9-707484C9F481}"/>
              </a:ext>
            </a:extLst>
          </p:cNvPr>
          <p:cNvSpPr>
            <a:spLocks noGrp="1"/>
          </p:cNvSpPr>
          <p:nvPr>
            <p:ph type="pic" sz="quarter" idx="47" hasCustomPrompt="1"/>
          </p:nvPr>
        </p:nvSpPr>
        <p:spPr>
          <a:xfrm>
            <a:off x="3386438" y="522132"/>
            <a:ext cx="814917" cy="964453"/>
          </a:xfrm>
          <a:prstGeom prst="rect">
            <a:avLst/>
          </a:prstGeom>
          <a:solidFill>
            <a:schemeClr val="bg2"/>
          </a:solidFill>
        </p:spPr>
        <p:txBody>
          <a:bodyPr anchor="ctr" anchorCtr="0">
            <a:normAutofit/>
          </a:bodyPr>
          <a:lstStyle>
            <a:lvl1pPr marL="0" indent="0" algn="ctr">
              <a:buNone/>
              <a:defRPr sz="667" b="0" i="0">
                <a:latin typeface="Arial" panose="020B0604020202020204" pitchFamily="34" charset="0"/>
              </a:defRPr>
            </a:lvl1pPr>
          </a:lstStyle>
          <a:p>
            <a:r>
              <a:rPr lang="en-US"/>
              <a:t>CLICK TO INSERT PICTURE</a:t>
            </a:r>
          </a:p>
        </p:txBody>
      </p:sp>
      <p:sp>
        <p:nvSpPr>
          <p:cNvPr id="25" name="Picture Placeholder 42">
            <a:extLst>
              <a:ext uri="{FF2B5EF4-FFF2-40B4-BE49-F238E27FC236}">
                <a16:creationId xmlns:a16="http://schemas.microsoft.com/office/drawing/2014/main" id="{F783E5A6-D544-5F28-F224-AFDFA2B1FC93}"/>
              </a:ext>
            </a:extLst>
          </p:cNvPr>
          <p:cNvSpPr>
            <a:spLocks noGrp="1"/>
          </p:cNvSpPr>
          <p:nvPr>
            <p:ph type="pic" sz="quarter" idx="48" hasCustomPrompt="1"/>
          </p:nvPr>
        </p:nvSpPr>
        <p:spPr>
          <a:xfrm>
            <a:off x="6345838" y="522132"/>
            <a:ext cx="814917" cy="964453"/>
          </a:xfrm>
          <a:prstGeom prst="rect">
            <a:avLst/>
          </a:prstGeom>
          <a:solidFill>
            <a:schemeClr val="bg2"/>
          </a:solidFill>
        </p:spPr>
        <p:txBody>
          <a:bodyPr anchor="ctr" anchorCtr="0">
            <a:normAutofit/>
          </a:bodyPr>
          <a:lstStyle>
            <a:lvl1pPr marL="0" indent="0" algn="ctr">
              <a:buNone/>
              <a:defRPr sz="667" b="0" i="0">
                <a:latin typeface="Arial" panose="020B0604020202020204" pitchFamily="34" charset="0"/>
              </a:defRPr>
            </a:lvl1pPr>
          </a:lstStyle>
          <a:p>
            <a:r>
              <a:rPr lang="en-US"/>
              <a:t>CLICK TO INSERT PICTURE</a:t>
            </a:r>
          </a:p>
        </p:txBody>
      </p:sp>
      <p:sp>
        <p:nvSpPr>
          <p:cNvPr id="26" name="Picture Placeholder 42">
            <a:extLst>
              <a:ext uri="{FF2B5EF4-FFF2-40B4-BE49-F238E27FC236}">
                <a16:creationId xmlns:a16="http://schemas.microsoft.com/office/drawing/2014/main" id="{BECF269F-F2F6-081F-E14E-8CE4EDAB79F3}"/>
              </a:ext>
            </a:extLst>
          </p:cNvPr>
          <p:cNvSpPr>
            <a:spLocks noGrp="1"/>
          </p:cNvSpPr>
          <p:nvPr>
            <p:ph type="pic" sz="quarter" idx="49" hasCustomPrompt="1"/>
          </p:nvPr>
        </p:nvSpPr>
        <p:spPr>
          <a:xfrm>
            <a:off x="9293903" y="522132"/>
            <a:ext cx="814917" cy="964453"/>
          </a:xfrm>
          <a:prstGeom prst="rect">
            <a:avLst/>
          </a:prstGeom>
          <a:solidFill>
            <a:schemeClr val="bg2"/>
          </a:solidFill>
        </p:spPr>
        <p:txBody>
          <a:bodyPr anchor="ctr" anchorCtr="0">
            <a:normAutofit/>
          </a:bodyPr>
          <a:lstStyle>
            <a:lvl1pPr marL="0" indent="0" algn="ctr">
              <a:buNone/>
              <a:defRPr sz="667" b="0" i="0">
                <a:latin typeface="Arial" panose="020B0604020202020204" pitchFamily="34" charset="0"/>
              </a:defRPr>
            </a:lvl1pPr>
          </a:lstStyle>
          <a:p>
            <a:r>
              <a:rPr lang="en-US"/>
              <a:t>CLICK TO INSERT PICTURE</a:t>
            </a:r>
          </a:p>
        </p:txBody>
      </p:sp>
      <p:sp>
        <p:nvSpPr>
          <p:cNvPr id="5" name="Slide Number Placeholder 5">
            <a:extLst>
              <a:ext uri="{FF2B5EF4-FFF2-40B4-BE49-F238E27FC236}">
                <a16:creationId xmlns:a16="http://schemas.microsoft.com/office/drawing/2014/main" id="{7020C7A7-983B-7663-5021-E4221A14129D}"/>
              </a:ext>
            </a:extLst>
          </p:cNvPr>
          <p:cNvSpPr txBox="1">
            <a:spLocks/>
          </p:cNvSpPr>
          <p:nvPr userDrawn="1"/>
        </p:nvSpPr>
        <p:spPr>
          <a:xfrm>
            <a:off x="287867" y="6589241"/>
            <a:ext cx="352828" cy="187367"/>
          </a:xfrm>
          <a:prstGeom prst="rect">
            <a:avLst/>
          </a:prstGeom>
        </p:spPr>
        <p:txBody>
          <a:bodyPr vert="horz" lIns="0" tIns="0" rIns="0" bIns="0" rtlCol="0" anchor="ct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FA635D2-B142-BE49-AECA-6169441F1F99}" type="slidenum">
              <a:rPr lang="en-US" sz="1067" b="0" i="0" smtClean="0">
                <a:solidFill>
                  <a:srgbClr val="003946"/>
                </a:solidFill>
                <a:latin typeface="Arial" panose="020B0604020202020204" pitchFamily="34" charset="0"/>
              </a:rPr>
              <a:pPr/>
              <a:t>‹#›</a:t>
            </a:fld>
            <a:endParaRPr lang="en-US" sz="933" b="0" i="0">
              <a:solidFill>
                <a:srgbClr val="003946"/>
              </a:solidFill>
              <a:latin typeface="Arial" panose="020B0604020202020204" pitchFamily="34" charset="0"/>
            </a:endParaRPr>
          </a:p>
        </p:txBody>
      </p:sp>
      <p:sp>
        <p:nvSpPr>
          <p:cNvPr id="4" name="Text Placeholder 13">
            <a:extLst>
              <a:ext uri="{FF2B5EF4-FFF2-40B4-BE49-F238E27FC236}">
                <a16:creationId xmlns:a16="http://schemas.microsoft.com/office/drawing/2014/main" id="{B058CDF0-55A2-9E10-59E7-81F00524884F}"/>
              </a:ext>
            </a:extLst>
          </p:cNvPr>
          <p:cNvSpPr>
            <a:spLocks noGrp="1"/>
          </p:cNvSpPr>
          <p:nvPr>
            <p:ph type="body" sz="quarter" idx="26"/>
          </p:nvPr>
        </p:nvSpPr>
        <p:spPr>
          <a:xfrm>
            <a:off x="424066" y="4051674"/>
            <a:ext cx="2474129" cy="2284193"/>
          </a:xfrm>
          <a:prstGeom prst="rect">
            <a:avLst/>
          </a:prstGeom>
        </p:spPr>
        <p:txBody>
          <a:bodyPr>
            <a:noAutofit/>
          </a:bodyPr>
          <a:lstStyle>
            <a:lvl1pPr marL="0" indent="0">
              <a:lnSpc>
                <a:spcPct val="100000"/>
              </a:lnSpc>
              <a:buNone/>
              <a:defRPr sz="1333" b="0" i="0">
                <a:solidFill>
                  <a:schemeClr val="tx1"/>
                </a:solidFill>
                <a:latin typeface="Arial" panose="020B0604020202020204" pitchFamily="34" charset="0"/>
              </a:defRPr>
            </a:lvl1pPr>
            <a:lvl2pPr marL="243834" indent="0">
              <a:lnSpc>
                <a:spcPct val="100000"/>
              </a:lnSpc>
              <a:buNone/>
              <a:defRPr sz="1333" b="0" i="0">
                <a:solidFill>
                  <a:schemeClr val="tx1"/>
                </a:solidFill>
                <a:latin typeface="Arial" panose="020B0604020202020204" pitchFamily="34" charset="0"/>
              </a:defRPr>
            </a:lvl2pPr>
            <a:lvl3pPr marL="487668" indent="0">
              <a:lnSpc>
                <a:spcPct val="100000"/>
              </a:lnSpc>
              <a:buNone/>
              <a:defRPr sz="1333" b="0" i="0">
                <a:solidFill>
                  <a:schemeClr val="tx1"/>
                </a:solidFill>
                <a:latin typeface="Arial" panose="020B0604020202020204" pitchFamily="34" charset="0"/>
              </a:defRPr>
            </a:lvl3pPr>
            <a:lvl4pPr marL="731502" indent="0">
              <a:lnSpc>
                <a:spcPct val="100000"/>
              </a:lnSpc>
              <a:buNone/>
              <a:defRPr sz="1333" b="0" i="0">
                <a:solidFill>
                  <a:schemeClr val="tx1"/>
                </a:solidFill>
                <a:latin typeface="Arial" panose="020B0604020202020204" pitchFamily="34" charset="0"/>
              </a:defRPr>
            </a:lvl4pPr>
            <a:lvl5pPr marL="975336" indent="0">
              <a:lnSpc>
                <a:spcPct val="100000"/>
              </a:lnSpc>
              <a:buNone/>
              <a:defRPr sz="1333" b="0" i="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13">
            <a:extLst>
              <a:ext uri="{FF2B5EF4-FFF2-40B4-BE49-F238E27FC236}">
                <a16:creationId xmlns:a16="http://schemas.microsoft.com/office/drawing/2014/main" id="{63FB08F7-76F1-5AD8-FB99-BD5472BAF882}"/>
              </a:ext>
            </a:extLst>
          </p:cNvPr>
          <p:cNvSpPr>
            <a:spLocks noGrp="1"/>
          </p:cNvSpPr>
          <p:nvPr>
            <p:ph type="body" sz="quarter" idx="43"/>
          </p:nvPr>
        </p:nvSpPr>
        <p:spPr>
          <a:xfrm>
            <a:off x="3359177" y="4051674"/>
            <a:ext cx="2474129" cy="2284193"/>
          </a:xfrm>
          <a:prstGeom prst="rect">
            <a:avLst/>
          </a:prstGeom>
        </p:spPr>
        <p:txBody>
          <a:bodyPr>
            <a:noAutofit/>
          </a:bodyPr>
          <a:lstStyle>
            <a:lvl1pPr marL="0" indent="0">
              <a:lnSpc>
                <a:spcPct val="100000"/>
              </a:lnSpc>
              <a:buNone/>
              <a:defRPr sz="1333" b="0" i="0">
                <a:solidFill>
                  <a:schemeClr val="tx1"/>
                </a:solidFill>
                <a:latin typeface="Arial" panose="020B0604020202020204" pitchFamily="34" charset="0"/>
              </a:defRPr>
            </a:lvl1pPr>
            <a:lvl2pPr marL="243834" indent="0">
              <a:lnSpc>
                <a:spcPct val="100000"/>
              </a:lnSpc>
              <a:buNone/>
              <a:defRPr sz="1333" b="0" i="0">
                <a:solidFill>
                  <a:schemeClr val="tx1"/>
                </a:solidFill>
                <a:latin typeface="Arial" panose="020B0604020202020204" pitchFamily="34" charset="0"/>
              </a:defRPr>
            </a:lvl2pPr>
            <a:lvl3pPr marL="487668" indent="0">
              <a:lnSpc>
                <a:spcPct val="100000"/>
              </a:lnSpc>
              <a:buNone/>
              <a:defRPr sz="1333" b="0" i="0">
                <a:solidFill>
                  <a:schemeClr val="tx1"/>
                </a:solidFill>
                <a:latin typeface="Arial" panose="020B0604020202020204" pitchFamily="34" charset="0"/>
              </a:defRPr>
            </a:lvl3pPr>
            <a:lvl4pPr marL="731502" indent="0">
              <a:lnSpc>
                <a:spcPct val="100000"/>
              </a:lnSpc>
              <a:buNone/>
              <a:defRPr sz="1333" b="0" i="0">
                <a:solidFill>
                  <a:schemeClr val="tx1"/>
                </a:solidFill>
                <a:latin typeface="Arial" panose="020B0604020202020204" pitchFamily="34" charset="0"/>
              </a:defRPr>
            </a:lvl4pPr>
            <a:lvl5pPr marL="975336" indent="0">
              <a:lnSpc>
                <a:spcPct val="100000"/>
              </a:lnSpc>
              <a:buNone/>
              <a:defRPr sz="1333" b="0" i="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3">
            <a:extLst>
              <a:ext uri="{FF2B5EF4-FFF2-40B4-BE49-F238E27FC236}">
                <a16:creationId xmlns:a16="http://schemas.microsoft.com/office/drawing/2014/main" id="{5CCECF5B-5E51-D28A-3469-3F243BD33424}"/>
              </a:ext>
            </a:extLst>
          </p:cNvPr>
          <p:cNvSpPr>
            <a:spLocks noGrp="1"/>
          </p:cNvSpPr>
          <p:nvPr>
            <p:ph type="body" sz="quarter" idx="50"/>
          </p:nvPr>
        </p:nvSpPr>
        <p:spPr>
          <a:xfrm>
            <a:off x="6324392" y="4051674"/>
            <a:ext cx="2474129" cy="2284193"/>
          </a:xfrm>
          <a:prstGeom prst="rect">
            <a:avLst/>
          </a:prstGeom>
        </p:spPr>
        <p:txBody>
          <a:bodyPr>
            <a:noAutofit/>
          </a:bodyPr>
          <a:lstStyle>
            <a:lvl1pPr marL="0" indent="0">
              <a:lnSpc>
                <a:spcPct val="100000"/>
              </a:lnSpc>
              <a:buNone/>
              <a:defRPr sz="1333" b="0" i="0">
                <a:solidFill>
                  <a:schemeClr val="tx1"/>
                </a:solidFill>
                <a:latin typeface="Arial" panose="020B0604020202020204" pitchFamily="34" charset="0"/>
              </a:defRPr>
            </a:lvl1pPr>
            <a:lvl2pPr marL="243834" indent="0">
              <a:lnSpc>
                <a:spcPct val="100000"/>
              </a:lnSpc>
              <a:buNone/>
              <a:defRPr sz="1333" b="0" i="0">
                <a:solidFill>
                  <a:schemeClr val="tx1"/>
                </a:solidFill>
                <a:latin typeface="Arial" panose="020B0604020202020204" pitchFamily="34" charset="0"/>
              </a:defRPr>
            </a:lvl2pPr>
            <a:lvl3pPr marL="487668" indent="0">
              <a:lnSpc>
                <a:spcPct val="100000"/>
              </a:lnSpc>
              <a:buNone/>
              <a:defRPr sz="1333" b="0" i="0">
                <a:solidFill>
                  <a:schemeClr val="tx1"/>
                </a:solidFill>
                <a:latin typeface="Arial" panose="020B0604020202020204" pitchFamily="34" charset="0"/>
              </a:defRPr>
            </a:lvl3pPr>
            <a:lvl4pPr marL="731502" indent="0">
              <a:lnSpc>
                <a:spcPct val="100000"/>
              </a:lnSpc>
              <a:buNone/>
              <a:defRPr sz="1333" b="0" i="0">
                <a:solidFill>
                  <a:schemeClr val="tx1"/>
                </a:solidFill>
                <a:latin typeface="Arial" panose="020B0604020202020204" pitchFamily="34" charset="0"/>
              </a:defRPr>
            </a:lvl4pPr>
            <a:lvl5pPr marL="975336" indent="0">
              <a:lnSpc>
                <a:spcPct val="100000"/>
              </a:lnSpc>
              <a:buNone/>
              <a:defRPr sz="1333" b="0" i="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13">
            <a:extLst>
              <a:ext uri="{FF2B5EF4-FFF2-40B4-BE49-F238E27FC236}">
                <a16:creationId xmlns:a16="http://schemas.microsoft.com/office/drawing/2014/main" id="{C214D859-804C-890B-A730-83312D6C596D}"/>
              </a:ext>
            </a:extLst>
          </p:cNvPr>
          <p:cNvSpPr>
            <a:spLocks noGrp="1"/>
          </p:cNvSpPr>
          <p:nvPr>
            <p:ph type="body" sz="quarter" idx="45"/>
          </p:nvPr>
        </p:nvSpPr>
        <p:spPr>
          <a:xfrm>
            <a:off x="9259502" y="4051674"/>
            <a:ext cx="2474129" cy="2284193"/>
          </a:xfrm>
          <a:prstGeom prst="rect">
            <a:avLst/>
          </a:prstGeom>
        </p:spPr>
        <p:txBody>
          <a:bodyPr>
            <a:noAutofit/>
          </a:bodyPr>
          <a:lstStyle>
            <a:lvl1pPr marL="0" indent="0">
              <a:lnSpc>
                <a:spcPct val="100000"/>
              </a:lnSpc>
              <a:buNone/>
              <a:defRPr sz="1333" b="0" i="0">
                <a:solidFill>
                  <a:schemeClr val="tx1"/>
                </a:solidFill>
                <a:latin typeface="Arial" panose="020B0604020202020204" pitchFamily="34" charset="0"/>
              </a:defRPr>
            </a:lvl1pPr>
            <a:lvl2pPr marL="243834" indent="0">
              <a:lnSpc>
                <a:spcPct val="100000"/>
              </a:lnSpc>
              <a:buNone/>
              <a:defRPr sz="1333" b="0" i="0">
                <a:solidFill>
                  <a:schemeClr val="tx1"/>
                </a:solidFill>
                <a:latin typeface="Arial" panose="020B0604020202020204" pitchFamily="34" charset="0"/>
              </a:defRPr>
            </a:lvl2pPr>
            <a:lvl3pPr marL="487668" indent="0">
              <a:lnSpc>
                <a:spcPct val="100000"/>
              </a:lnSpc>
              <a:buNone/>
              <a:defRPr sz="1333" b="0" i="0">
                <a:solidFill>
                  <a:schemeClr val="tx1"/>
                </a:solidFill>
                <a:latin typeface="Arial" panose="020B0604020202020204" pitchFamily="34" charset="0"/>
              </a:defRPr>
            </a:lvl3pPr>
            <a:lvl4pPr marL="731502" indent="0">
              <a:lnSpc>
                <a:spcPct val="100000"/>
              </a:lnSpc>
              <a:buNone/>
              <a:defRPr sz="1333" b="0" i="0">
                <a:solidFill>
                  <a:schemeClr val="tx1"/>
                </a:solidFill>
                <a:latin typeface="Arial" panose="020B0604020202020204" pitchFamily="34" charset="0"/>
              </a:defRPr>
            </a:lvl4pPr>
            <a:lvl5pPr marL="975336" indent="0">
              <a:lnSpc>
                <a:spcPct val="100000"/>
              </a:lnSpc>
              <a:buNone/>
              <a:defRPr sz="1333" b="0" i="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8A3A8CB2-8432-C5A0-2834-342D6771981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046464" y="6588093"/>
            <a:ext cx="2946400" cy="186267"/>
          </a:xfrm>
          <a:prstGeom prst="rect">
            <a:avLst/>
          </a:prstGeom>
        </p:spPr>
      </p:pic>
      <p:sp>
        <p:nvSpPr>
          <p:cNvPr id="22" name="Footer Placeholder 7">
            <a:extLst>
              <a:ext uri="{FF2B5EF4-FFF2-40B4-BE49-F238E27FC236}">
                <a16:creationId xmlns:a16="http://schemas.microsoft.com/office/drawing/2014/main" id="{75C930AF-3CA9-E67B-0945-410D59C12949}"/>
              </a:ext>
            </a:extLst>
          </p:cNvPr>
          <p:cNvSpPr>
            <a:spLocks noGrp="1"/>
          </p:cNvSpPr>
          <p:nvPr>
            <p:ph type="ftr" sz="quarter" idx="3"/>
          </p:nvPr>
        </p:nvSpPr>
        <p:spPr>
          <a:xfrm>
            <a:off x="609600" y="6608064"/>
            <a:ext cx="4876800" cy="186624"/>
          </a:xfrm>
          <a:prstGeom prst="rect">
            <a:avLst/>
          </a:prstGeom>
        </p:spPr>
        <p:txBody>
          <a:bodyPr wrap="none" lIns="0" tIns="0" rIns="0" bIns="0" anchor="t" anchorCtr="0">
            <a:noAutofit/>
          </a:bodyPr>
          <a:lstStyle>
            <a:lvl1pPr algn="l">
              <a:defRPr sz="933" b="0" i="0" spc="40" baseline="0">
                <a:solidFill>
                  <a:schemeClr val="tx2"/>
                </a:solidFill>
                <a:latin typeface="Arial" panose="020B0604020202020204" pitchFamily="34" charset="0"/>
              </a:defRPr>
            </a:lvl1pPr>
          </a:lstStyle>
          <a:p>
            <a:r>
              <a:rPr lang="en-US"/>
              <a:t>INTERNAL USE ONLY – OR – Presentation Title: Section Name</a:t>
            </a:r>
          </a:p>
        </p:txBody>
      </p:sp>
    </p:spTree>
    <p:extLst>
      <p:ext uri="{BB962C8B-B14F-4D97-AF65-F5344CB8AC3E}">
        <p14:creationId xmlns:p14="http://schemas.microsoft.com/office/powerpoint/2010/main" val="252246104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1_Content Slide Image Four Column Colour">
    <p:spTree>
      <p:nvGrpSpPr>
        <p:cNvPr id="1" name=""/>
        <p:cNvGrpSpPr/>
        <p:nvPr/>
      </p:nvGrpSpPr>
      <p:grpSpPr>
        <a:xfrm>
          <a:off x="0" y="0"/>
          <a:ext cx="0" cy="0"/>
          <a:chOff x="0" y="0"/>
          <a:chExt cx="0" cy="0"/>
        </a:xfrm>
      </p:grpSpPr>
      <p:sp>
        <p:nvSpPr>
          <p:cNvPr id="12" name="Picture Placeholder 42">
            <a:extLst>
              <a:ext uri="{FF2B5EF4-FFF2-40B4-BE49-F238E27FC236}">
                <a16:creationId xmlns:a16="http://schemas.microsoft.com/office/drawing/2014/main" id="{F8809E32-D55A-B026-A70E-B556A2B83C00}"/>
              </a:ext>
            </a:extLst>
          </p:cNvPr>
          <p:cNvSpPr>
            <a:spLocks noGrp="1"/>
          </p:cNvSpPr>
          <p:nvPr>
            <p:ph type="pic" sz="quarter" idx="14" hasCustomPrompt="1"/>
          </p:nvPr>
        </p:nvSpPr>
        <p:spPr>
          <a:xfrm>
            <a:off x="304800" y="304800"/>
            <a:ext cx="11582400" cy="4084320"/>
          </a:xfrm>
          <a:prstGeom prst="rect">
            <a:avLst/>
          </a:prstGeom>
          <a:solidFill>
            <a:schemeClr val="accent2"/>
          </a:solidFill>
        </p:spPr>
        <p:txBody>
          <a:bodyPr anchor="ctr" anchorCtr="0">
            <a:normAutofit/>
          </a:bodyPr>
          <a:lstStyle>
            <a:lvl1pPr marL="0" indent="0" algn="ctr">
              <a:buNone/>
              <a:defRPr sz="1600" b="0" i="0">
                <a:latin typeface="Arial" panose="020B0604020202020204" pitchFamily="34" charset="0"/>
              </a:defRPr>
            </a:lvl1pPr>
          </a:lstStyle>
          <a:p>
            <a:r>
              <a:rPr lang="en-US"/>
              <a:t>CLICK TO INSERT PICTURE</a:t>
            </a:r>
          </a:p>
        </p:txBody>
      </p:sp>
      <p:sp>
        <p:nvSpPr>
          <p:cNvPr id="13" name="Rectangle 12">
            <a:extLst>
              <a:ext uri="{FF2B5EF4-FFF2-40B4-BE49-F238E27FC236}">
                <a16:creationId xmlns:a16="http://schemas.microsoft.com/office/drawing/2014/main" id="{214145BF-3C04-B770-EEC0-2BB4215FF942}"/>
              </a:ext>
            </a:extLst>
          </p:cNvPr>
          <p:cNvSpPr/>
          <p:nvPr userDrawn="1"/>
        </p:nvSpPr>
        <p:spPr>
          <a:xfrm>
            <a:off x="287868" y="4572000"/>
            <a:ext cx="2783417" cy="19751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Arial" panose="020B0604020202020204" pitchFamily="34" charset="0"/>
            </a:endParaRPr>
          </a:p>
        </p:txBody>
      </p:sp>
      <p:sp>
        <p:nvSpPr>
          <p:cNvPr id="14" name="Rectangle 13">
            <a:extLst>
              <a:ext uri="{FF2B5EF4-FFF2-40B4-BE49-F238E27FC236}">
                <a16:creationId xmlns:a16="http://schemas.microsoft.com/office/drawing/2014/main" id="{2C36A61E-E85D-B141-AB46-3B5843E38ECD}"/>
              </a:ext>
            </a:extLst>
          </p:cNvPr>
          <p:cNvSpPr/>
          <p:nvPr userDrawn="1"/>
        </p:nvSpPr>
        <p:spPr>
          <a:xfrm>
            <a:off x="3235934" y="4572000"/>
            <a:ext cx="2783417" cy="197510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Arial" panose="020B0604020202020204" pitchFamily="34" charset="0"/>
            </a:endParaRPr>
          </a:p>
        </p:txBody>
      </p:sp>
      <p:sp>
        <p:nvSpPr>
          <p:cNvPr id="15" name="Rectangle 14">
            <a:extLst>
              <a:ext uri="{FF2B5EF4-FFF2-40B4-BE49-F238E27FC236}">
                <a16:creationId xmlns:a16="http://schemas.microsoft.com/office/drawing/2014/main" id="{DDD4F5D3-7D3C-601E-C77C-CC2BEF2215F0}"/>
              </a:ext>
            </a:extLst>
          </p:cNvPr>
          <p:cNvSpPr/>
          <p:nvPr userDrawn="1"/>
        </p:nvSpPr>
        <p:spPr>
          <a:xfrm>
            <a:off x="6172653" y="4572000"/>
            <a:ext cx="2783417" cy="19751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Arial" panose="020B0604020202020204" pitchFamily="34" charset="0"/>
            </a:endParaRPr>
          </a:p>
        </p:txBody>
      </p:sp>
      <p:sp>
        <p:nvSpPr>
          <p:cNvPr id="16" name="Rectangle 15">
            <a:extLst>
              <a:ext uri="{FF2B5EF4-FFF2-40B4-BE49-F238E27FC236}">
                <a16:creationId xmlns:a16="http://schemas.microsoft.com/office/drawing/2014/main" id="{EA518629-76A3-B763-BAB7-696DA3291A3C}"/>
              </a:ext>
            </a:extLst>
          </p:cNvPr>
          <p:cNvSpPr/>
          <p:nvPr userDrawn="1"/>
        </p:nvSpPr>
        <p:spPr>
          <a:xfrm>
            <a:off x="9109372" y="4572000"/>
            <a:ext cx="2783417" cy="197510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Arial" panose="020B0604020202020204" pitchFamily="34" charset="0"/>
            </a:endParaRPr>
          </a:p>
        </p:txBody>
      </p:sp>
      <p:sp>
        <p:nvSpPr>
          <p:cNvPr id="17" name="Text Placeholder 9">
            <a:extLst>
              <a:ext uri="{FF2B5EF4-FFF2-40B4-BE49-F238E27FC236}">
                <a16:creationId xmlns:a16="http://schemas.microsoft.com/office/drawing/2014/main" id="{48D24284-21AC-B155-FDE2-93BE1BDB0E5E}"/>
              </a:ext>
            </a:extLst>
          </p:cNvPr>
          <p:cNvSpPr>
            <a:spLocks noGrp="1"/>
          </p:cNvSpPr>
          <p:nvPr>
            <p:ph type="body" sz="quarter" idx="35" hasCustomPrompt="1"/>
          </p:nvPr>
        </p:nvSpPr>
        <p:spPr>
          <a:xfrm>
            <a:off x="449705" y="4748885"/>
            <a:ext cx="2436640" cy="187367"/>
          </a:xfrm>
          <a:prstGeom prst="rect">
            <a:avLst/>
          </a:prstGeom>
        </p:spPr>
        <p:txBody>
          <a:bodyPr anchor="t" anchorCtr="0">
            <a:noAutofit/>
          </a:bodyPr>
          <a:lstStyle>
            <a:lvl1pPr marL="0" indent="0">
              <a:buNone/>
              <a:defRPr sz="1200" b="1" i="0">
                <a:solidFill>
                  <a:schemeClr val="tx1"/>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err="1"/>
              <a:t>Subheader</a:t>
            </a:r>
            <a:r>
              <a:rPr lang="en-US"/>
              <a:t> goes here.</a:t>
            </a:r>
          </a:p>
        </p:txBody>
      </p:sp>
      <p:sp>
        <p:nvSpPr>
          <p:cNvPr id="19" name="Text Placeholder 9">
            <a:extLst>
              <a:ext uri="{FF2B5EF4-FFF2-40B4-BE49-F238E27FC236}">
                <a16:creationId xmlns:a16="http://schemas.microsoft.com/office/drawing/2014/main" id="{8BE3D0FC-2E75-E34E-72BB-CE9BD7CE6F79}"/>
              </a:ext>
            </a:extLst>
          </p:cNvPr>
          <p:cNvSpPr>
            <a:spLocks noGrp="1"/>
          </p:cNvSpPr>
          <p:nvPr>
            <p:ph type="body" sz="quarter" idx="40" hasCustomPrompt="1"/>
          </p:nvPr>
        </p:nvSpPr>
        <p:spPr>
          <a:xfrm>
            <a:off x="3387777" y="4748885"/>
            <a:ext cx="2436640" cy="187367"/>
          </a:xfrm>
          <a:prstGeom prst="rect">
            <a:avLst/>
          </a:prstGeom>
        </p:spPr>
        <p:txBody>
          <a:bodyPr anchor="t" anchorCtr="0">
            <a:noAutofit/>
          </a:bodyPr>
          <a:lstStyle>
            <a:lvl1pPr marL="0" indent="0">
              <a:buNone/>
              <a:defRPr sz="1200" b="1" i="0">
                <a:solidFill>
                  <a:schemeClr val="tx1"/>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err="1"/>
              <a:t>Subheader</a:t>
            </a:r>
            <a:r>
              <a:rPr lang="en-US"/>
              <a:t> goes here.</a:t>
            </a:r>
          </a:p>
        </p:txBody>
      </p:sp>
      <p:sp>
        <p:nvSpPr>
          <p:cNvPr id="21" name="Text Placeholder 9">
            <a:extLst>
              <a:ext uri="{FF2B5EF4-FFF2-40B4-BE49-F238E27FC236}">
                <a16:creationId xmlns:a16="http://schemas.microsoft.com/office/drawing/2014/main" id="{F51FB4F4-9FBA-1FB7-5EF7-C43CA10D1029}"/>
              </a:ext>
            </a:extLst>
          </p:cNvPr>
          <p:cNvSpPr>
            <a:spLocks noGrp="1"/>
          </p:cNvSpPr>
          <p:nvPr>
            <p:ph type="body" sz="quarter" idx="42" hasCustomPrompt="1"/>
          </p:nvPr>
        </p:nvSpPr>
        <p:spPr>
          <a:xfrm>
            <a:off x="6345837" y="4748885"/>
            <a:ext cx="2436640" cy="187367"/>
          </a:xfrm>
          <a:prstGeom prst="rect">
            <a:avLst/>
          </a:prstGeom>
        </p:spPr>
        <p:txBody>
          <a:bodyPr anchor="t" anchorCtr="0">
            <a:noAutofit/>
          </a:bodyPr>
          <a:lstStyle>
            <a:lvl1pPr marL="0" indent="0">
              <a:buNone/>
              <a:defRPr sz="1200" b="1" i="0">
                <a:solidFill>
                  <a:schemeClr val="tx1"/>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err="1"/>
              <a:t>Subheader</a:t>
            </a:r>
            <a:r>
              <a:rPr lang="en-US"/>
              <a:t> goes here.</a:t>
            </a:r>
          </a:p>
        </p:txBody>
      </p:sp>
      <p:sp>
        <p:nvSpPr>
          <p:cNvPr id="23" name="Text Placeholder 9">
            <a:extLst>
              <a:ext uri="{FF2B5EF4-FFF2-40B4-BE49-F238E27FC236}">
                <a16:creationId xmlns:a16="http://schemas.microsoft.com/office/drawing/2014/main" id="{ED53FA62-2A1A-CD38-823C-C465A1BDAD2A}"/>
              </a:ext>
            </a:extLst>
          </p:cNvPr>
          <p:cNvSpPr>
            <a:spLocks noGrp="1"/>
          </p:cNvSpPr>
          <p:nvPr>
            <p:ph type="body" sz="quarter" idx="44" hasCustomPrompt="1"/>
          </p:nvPr>
        </p:nvSpPr>
        <p:spPr>
          <a:xfrm>
            <a:off x="9293903" y="4748885"/>
            <a:ext cx="2436640" cy="187367"/>
          </a:xfrm>
          <a:prstGeom prst="rect">
            <a:avLst/>
          </a:prstGeom>
        </p:spPr>
        <p:txBody>
          <a:bodyPr anchor="t" anchorCtr="0">
            <a:noAutofit/>
          </a:bodyPr>
          <a:lstStyle>
            <a:lvl1pPr marL="0" indent="0">
              <a:buNone/>
              <a:defRPr sz="1200" b="1" i="0">
                <a:solidFill>
                  <a:schemeClr val="tx1"/>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err="1"/>
              <a:t>Subheader</a:t>
            </a:r>
            <a:r>
              <a:rPr lang="en-US"/>
              <a:t> goes here.</a:t>
            </a:r>
          </a:p>
        </p:txBody>
      </p:sp>
      <p:sp>
        <p:nvSpPr>
          <p:cNvPr id="3" name="Slide Number Placeholder 5">
            <a:extLst>
              <a:ext uri="{FF2B5EF4-FFF2-40B4-BE49-F238E27FC236}">
                <a16:creationId xmlns:a16="http://schemas.microsoft.com/office/drawing/2014/main" id="{0C68FA0E-6590-7047-7150-6E2E4FC2050B}"/>
              </a:ext>
            </a:extLst>
          </p:cNvPr>
          <p:cNvSpPr txBox="1">
            <a:spLocks/>
          </p:cNvSpPr>
          <p:nvPr userDrawn="1"/>
        </p:nvSpPr>
        <p:spPr>
          <a:xfrm>
            <a:off x="287867" y="6589241"/>
            <a:ext cx="352828" cy="187367"/>
          </a:xfrm>
          <a:prstGeom prst="rect">
            <a:avLst/>
          </a:prstGeom>
        </p:spPr>
        <p:txBody>
          <a:bodyPr vert="horz" lIns="0" tIns="0" rIns="0" bIns="0" rtlCol="0" anchor="ct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FA635D2-B142-BE49-AECA-6169441F1F99}" type="slidenum">
              <a:rPr lang="en-US" sz="1067" b="0" i="0" smtClean="0">
                <a:solidFill>
                  <a:srgbClr val="003946"/>
                </a:solidFill>
                <a:latin typeface="Arial" panose="020B0604020202020204" pitchFamily="34" charset="0"/>
              </a:rPr>
              <a:pPr/>
              <a:t>‹#›</a:t>
            </a:fld>
            <a:endParaRPr lang="en-US" sz="800" b="0" i="0">
              <a:solidFill>
                <a:srgbClr val="003946"/>
              </a:solidFill>
              <a:latin typeface="Arial" panose="020B0604020202020204" pitchFamily="34" charset="0"/>
            </a:endParaRPr>
          </a:p>
        </p:txBody>
      </p:sp>
      <p:sp>
        <p:nvSpPr>
          <p:cNvPr id="4" name="Text Placeholder 13">
            <a:extLst>
              <a:ext uri="{FF2B5EF4-FFF2-40B4-BE49-F238E27FC236}">
                <a16:creationId xmlns:a16="http://schemas.microsoft.com/office/drawing/2014/main" id="{70425AF9-24BB-7599-CF94-DAC518CF9224}"/>
              </a:ext>
            </a:extLst>
          </p:cNvPr>
          <p:cNvSpPr>
            <a:spLocks noGrp="1"/>
          </p:cNvSpPr>
          <p:nvPr>
            <p:ph type="body" sz="quarter" idx="26"/>
          </p:nvPr>
        </p:nvSpPr>
        <p:spPr>
          <a:xfrm>
            <a:off x="424066" y="5107371"/>
            <a:ext cx="2465241" cy="1336972"/>
          </a:xfrm>
          <a:prstGeom prst="rect">
            <a:avLst/>
          </a:prstGeom>
        </p:spPr>
        <p:txBody>
          <a:bodyPr>
            <a:noAutofit/>
          </a:bodyPr>
          <a:lstStyle>
            <a:lvl1pPr marL="0" indent="0">
              <a:lnSpc>
                <a:spcPct val="100000"/>
              </a:lnSpc>
              <a:buNone/>
              <a:defRPr sz="1333" b="0" i="0">
                <a:solidFill>
                  <a:schemeClr val="tx1"/>
                </a:solidFill>
                <a:latin typeface="Arial" panose="020B0604020202020204" pitchFamily="34" charset="0"/>
              </a:defRPr>
            </a:lvl1pPr>
            <a:lvl2pPr marL="243834" indent="0">
              <a:lnSpc>
                <a:spcPct val="100000"/>
              </a:lnSpc>
              <a:buNone/>
              <a:defRPr sz="1333" b="0" i="0">
                <a:solidFill>
                  <a:schemeClr val="tx1"/>
                </a:solidFill>
                <a:latin typeface="Arial" panose="020B0604020202020204" pitchFamily="34" charset="0"/>
              </a:defRPr>
            </a:lvl2pPr>
            <a:lvl3pPr marL="487668" indent="0">
              <a:lnSpc>
                <a:spcPct val="100000"/>
              </a:lnSpc>
              <a:buNone/>
              <a:defRPr sz="1333" b="0" i="0">
                <a:solidFill>
                  <a:schemeClr val="tx1"/>
                </a:solidFill>
                <a:latin typeface="Arial" panose="020B0604020202020204" pitchFamily="34" charset="0"/>
              </a:defRPr>
            </a:lvl3pPr>
            <a:lvl4pPr marL="731502" indent="0">
              <a:lnSpc>
                <a:spcPct val="100000"/>
              </a:lnSpc>
              <a:buNone/>
              <a:defRPr sz="1333" b="0" i="0">
                <a:solidFill>
                  <a:schemeClr val="tx1"/>
                </a:solidFill>
                <a:latin typeface="Arial" panose="020B0604020202020204" pitchFamily="34" charset="0"/>
              </a:defRPr>
            </a:lvl4pPr>
            <a:lvl5pPr marL="975336" indent="0">
              <a:lnSpc>
                <a:spcPct val="100000"/>
              </a:lnSpc>
              <a:buNone/>
              <a:defRPr sz="1333" b="0" i="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13">
            <a:extLst>
              <a:ext uri="{FF2B5EF4-FFF2-40B4-BE49-F238E27FC236}">
                <a16:creationId xmlns:a16="http://schemas.microsoft.com/office/drawing/2014/main" id="{4868876C-39A4-2EF8-937F-B5DC08CCA571}"/>
              </a:ext>
            </a:extLst>
          </p:cNvPr>
          <p:cNvSpPr>
            <a:spLocks noGrp="1"/>
          </p:cNvSpPr>
          <p:nvPr>
            <p:ph type="body" sz="quarter" idx="43"/>
          </p:nvPr>
        </p:nvSpPr>
        <p:spPr>
          <a:xfrm>
            <a:off x="3359177" y="5107371"/>
            <a:ext cx="2465241" cy="1336972"/>
          </a:xfrm>
          <a:prstGeom prst="rect">
            <a:avLst/>
          </a:prstGeom>
        </p:spPr>
        <p:txBody>
          <a:bodyPr>
            <a:noAutofit/>
          </a:bodyPr>
          <a:lstStyle>
            <a:lvl1pPr marL="0" indent="0">
              <a:lnSpc>
                <a:spcPct val="100000"/>
              </a:lnSpc>
              <a:buNone/>
              <a:defRPr sz="1333" b="0" i="0">
                <a:solidFill>
                  <a:schemeClr val="tx1"/>
                </a:solidFill>
                <a:latin typeface="Arial" panose="020B0604020202020204" pitchFamily="34" charset="0"/>
              </a:defRPr>
            </a:lvl1pPr>
            <a:lvl2pPr marL="243834" indent="0">
              <a:lnSpc>
                <a:spcPct val="100000"/>
              </a:lnSpc>
              <a:buNone/>
              <a:defRPr sz="1333" b="0" i="0">
                <a:solidFill>
                  <a:schemeClr val="tx1"/>
                </a:solidFill>
                <a:latin typeface="Arial" panose="020B0604020202020204" pitchFamily="34" charset="0"/>
              </a:defRPr>
            </a:lvl2pPr>
            <a:lvl3pPr marL="487668" indent="0">
              <a:lnSpc>
                <a:spcPct val="100000"/>
              </a:lnSpc>
              <a:buNone/>
              <a:defRPr sz="1333" b="0" i="0">
                <a:solidFill>
                  <a:schemeClr val="tx1"/>
                </a:solidFill>
                <a:latin typeface="Arial" panose="020B0604020202020204" pitchFamily="34" charset="0"/>
              </a:defRPr>
            </a:lvl3pPr>
            <a:lvl4pPr marL="731502" indent="0">
              <a:lnSpc>
                <a:spcPct val="100000"/>
              </a:lnSpc>
              <a:buNone/>
              <a:defRPr sz="1333" b="0" i="0">
                <a:solidFill>
                  <a:schemeClr val="tx1"/>
                </a:solidFill>
                <a:latin typeface="Arial" panose="020B0604020202020204" pitchFamily="34" charset="0"/>
              </a:defRPr>
            </a:lvl4pPr>
            <a:lvl5pPr marL="975336" indent="0">
              <a:lnSpc>
                <a:spcPct val="100000"/>
              </a:lnSpc>
              <a:buNone/>
              <a:defRPr sz="1333" b="0" i="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3">
            <a:extLst>
              <a:ext uri="{FF2B5EF4-FFF2-40B4-BE49-F238E27FC236}">
                <a16:creationId xmlns:a16="http://schemas.microsoft.com/office/drawing/2014/main" id="{F5F91C6B-7A9C-F367-40E2-0EB2684EA367}"/>
              </a:ext>
            </a:extLst>
          </p:cNvPr>
          <p:cNvSpPr>
            <a:spLocks noGrp="1"/>
          </p:cNvSpPr>
          <p:nvPr>
            <p:ph type="body" sz="quarter" idx="45"/>
          </p:nvPr>
        </p:nvSpPr>
        <p:spPr>
          <a:xfrm>
            <a:off x="6324392" y="5107371"/>
            <a:ext cx="2465241" cy="1336972"/>
          </a:xfrm>
          <a:prstGeom prst="rect">
            <a:avLst/>
          </a:prstGeom>
        </p:spPr>
        <p:txBody>
          <a:bodyPr>
            <a:noAutofit/>
          </a:bodyPr>
          <a:lstStyle>
            <a:lvl1pPr marL="0" indent="0">
              <a:lnSpc>
                <a:spcPct val="100000"/>
              </a:lnSpc>
              <a:buNone/>
              <a:defRPr sz="1333" b="0" i="0">
                <a:solidFill>
                  <a:schemeClr val="tx1"/>
                </a:solidFill>
                <a:latin typeface="Arial" panose="020B0604020202020204" pitchFamily="34" charset="0"/>
              </a:defRPr>
            </a:lvl1pPr>
            <a:lvl2pPr marL="243834" indent="0">
              <a:lnSpc>
                <a:spcPct val="100000"/>
              </a:lnSpc>
              <a:buNone/>
              <a:defRPr sz="1333" b="0" i="0">
                <a:solidFill>
                  <a:schemeClr val="tx1"/>
                </a:solidFill>
                <a:latin typeface="Arial" panose="020B0604020202020204" pitchFamily="34" charset="0"/>
              </a:defRPr>
            </a:lvl2pPr>
            <a:lvl3pPr marL="487668" indent="0">
              <a:lnSpc>
                <a:spcPct val="100000"/>
              </a:lnSpc>
              <a:buNone/>
              <a:defRPr sz="1333" b="0" i="0">
                <a:solidFill>
                  <a:schemeClr val="tx1"/>
                </a:solidFill>
                <a:latin typeface="Arial" panose="020B0604020202020204" pitchFamily="34" charset="0"/>
              </a:defRPr>
            </a:lvl3pPr>
            <a:lvl4pPr marL="731502" indent="0">
              <a:lnSpc>
                <a:spcPct val="100000"/>
              </a:lnSpc>
              <a:buNone/>
              <a:defRPr sz="1333" b="0" i="0">
                <a:solidFill>
                  <a:schemeClr val="tx1"/>
                </a:solidFill>
                <a:latin typeface="Arial" panose="020B0604020202020204" pitchFamily="34" charset="0"/>
              </a:defRPr>
            </a:lvl4pPr>
            <a:lvl5pPr marL="975336" indent="0">
              <a:lnSpc>
                <a:spcPct val="100000"/>
              </a:lnSpc>
              <a:buNone/>
              <a:defRPr sz="1333" b="0" i="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13">
            <a:extLst>
              <a:ext uri="{FF2B5EF4-FFF2-40B4-BE49-F238E27FC236}">
                <a16:creationId xmlns:a16="http://schemas.microsoft.com/office/drawing/2014/main" id="{F6A94FAB-AF7E-562E-4939-476443B009D6}"/>
              </a:ext>
            </a:extLst>
          </p:cNvPr>
          <p:cNvSpPr>
            <a:spLocks noGrp="1"/>
          </p:cNvSpPr>
          <p:nvPr>
            <p:ph type="body" sz="quarter" idx="46"/>
          </p:nvPr>
        </p:nvSpPr>
        <p:spPr>
          <a:xfrm>
            <a:off x="9259502" y="5107371"/>
            <a:ext cx="2465241" cy="1336972"/>
          </a:xfrm>
          <a:prstGeom prst="rect">
            <a:avLst/>
          </a:prstGeom>
        </p:spPr>
        <p:txBody>
          <a:bodyPr>
            <a:noAutofit/>
          </a:bodyPr>
          <a:lstStyle>
            <a:lvl1pPr marL="0" indent="0">
              <a:lnSpc>
                <a:spcPct val="100000"/>
              </a:lnSpc>
              <a:buNone/>
              <a:defRPr sz="1333" b="0" i="0">
                <a:solidFill>
                  <a:schemeClr val="tx1"/>
                </a:solidFill>
                <a:latin typeface="Arial" panose="020B0604020202020204" pitchFamily="34" charset="0"/>
              </a:defRPr>
            </a:lvl1pPr>
            <a:lvl2pPr marL="243834" indent="0">
              <a:lnSpc>
                <a:spcPct val="100000"/>
              </a:lnSpc>
              <a:buNone/>
              <a:defRPr sz="1333" b="0" i="0">
                <a:solidFill>
                  <a:schemeClr val="tx1"/>
                </a:solidFill>
                <a:latin typeface="Arial" panose="020B0604020202020204" pitchFamily="34" charset="0"/>
              </a:defRPr>
            </a:lvl2pPr>
            <a:lvl3pPr marL="487668" indent="0">
              <a:lnSpc>
                <a:spcPct val="100000"/>
              </a:lnSpc>
              <a:buNone/>
              <a:defRPr sz="1333" b="0" i="0">
                <a:solidFill>
                  <a:schemeClr val="tx1"/>
                </a:solidFill>
                <a:latin typeface="Arial" panose="020B0604020202020204" pitchFamily="34" charset="0"/>
              </a:defRPr>
            </a:lvl3pPr>
            <a:lvl4pPr marL="731502" indent="0">
              <a:lnSpc>
                <a:spcPct val="100000"/>
              </a:lnSpc>
              <a:buNone/>
              <a:defRPr sz="1333" b="0" i="0">
                <a:solidFill>
                  <a:schemeClr val="tx1"/>
                </a:solidFill>
                <a:latin typeface="Arial" panose="020B0604020202020204" pitchFamily="34" charset="0"/>
              </a:defRPr>
            </a:lvl4pPr>
            <a:lvl5pPr marL="975336" indent="0">
              <a:lnSpc>
                <a:spcPct val="100000"/>
              </a:lnSpc>
              <a:buNone/>
              <a:defRPr sz="1333" b="0" i="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3E75E895-7CA6-4DD0-1F83-C7DC416747C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046464" y="6588093"/>
            <a:ext cx="2946400" cy="186267"/>
          </a:xfrm>
          <a:prstGeom prst="rect">
            <a:avLst/>
          </a:prstGeom>
        </p:spPr>
      </p:pic>
      <p:sp>
        <p:nvSpPr>
          <p:cNvPr id="6" name="Footer Placeholder 7">
            <a:extLst>
              <a:ext uri="{FF2B5EF4-FFF2-40B4-BE49-F238E27FC236}">
                <a16:creationId xmlns:a16="http://schemas.microsoft.com/office/drawing/2014/main" id="{D6411DBE-001D-F66B-0A60-D58D7DC2BED1}"/>
              </a:ext>
            </a:extLst>
          </p:cNvPr>
          <p:cNvSpPr>
            <a:spLocks noGrp="1"/>
          </p:cNvSpPr>
          <p:nvPr>
            <p:ph type="ftr" sz="quarter" idx="3"/>
          </p:nvPr>
        </p:nvSpPr>
        <p:spPr>
          <a:xfrm>
            <a:off x="609600" y="6608064"/>
            <a:ext cx="4876800" cy="186624"/>
          </a:xfrm>
          <a:prstGeom prst="rect">
            <a:avLst/>
          </a:prstGeom>
        </p:spPr>
        <p:txBody>
          <a:bodyPr wrap="none" lIns="0" tIns="0" rIns="0" bIns="0" anchor="t" anchorCtr="0">
            <a:noAutofit/>
          </a:bodyPr>
          <a:lstStyle>
            <a:lvl1pPr algn="l">
              <a:defRPr sz="933" b="0" i="0" spc="40" baseline="0">
                <a:solidFill>
                  <a:schemeClr val="tx2"/>
                </a:solidFill>
                <a:latin typeface="Arial" panose="020B0604020202020204" pitchFamily="34" charset="0"/>
              </a:defRPr>
            </a:lvl1pPr>
          </a:lstStyle>
          <a:p>
            <a:r>
              <a:rPr lang="en-US"/>
              <a:t>INTERNAL USE ONLY – OR – Presentation Title: Section Name</a:t>
            </a:r>
          </a:p>
        </p:txBody>
      </p:sp>
    </p:spTree>
    <p:extLst>
      <p:ext uri="{BB962C8B-B14F-4D97-AF65-F5344CB8AC3E}">
        <p14:creationId xmlns:p14="http://schemas.microsoft.com/office/powerpoint/2010/main" val="11203951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685691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72729-5D60-4890-A465-901B50C8A16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638F67-D8FE-4966-8533-6FA35A71B129}"/>
              </a:ext>
            </a:extLst>
          </p:cNvPr>
          <p:cNvSpPr>
            <a:spLocks noGrp="1"/>
          </p:cNvSpPr>
          <p:nvPr>
            <p:ph type="dt" sz="half" idx="10"/>
          </p:nvPr>
        </p:nvSpPr>
        <p:spPr/>
        <p:txBody>
          <a:bodyPr/>
          <a:lstStyle/>
          <a:p>
            <a:fld id="{A76EFCB1-510F-43EB-8F1C-E3706F26B4ED}" type="datetimeFigureOut">
              <a:rPr lang="en-US" smtClean="0"/>
              <a:t>9/25/2025</a:t>
            </a:fld>
            <a:endParaRPr lang="en-US"/>
          </a:p>
        </p:txBody>
      </p:sp>
      <p:sp>
        <p:nvSpPr>
          <p:cNvPr id="4" name="Footer Placeholder 3">
            <a:extLst>
              <a:ext uri="{FF2B5EF4-FFF2-40B4-BE49-F238E27FC236}">
                <a16:creationId xmlns:a16="http://schemas.microsoft.com/office/drawing/2014/main" id="{D24B9FF6-6E5F-447C-8B7A-51A2AF97009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B3B058C-156F-4A26-A22C-BE738F75CD7C}"/>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230680179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1_Content Slide Four Til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955B7B2-BFF6-F30D-F1CA-0E0B1DCBDDC6}"/>
              </a:ext>
            </a:extLst>
          </p:cNvPr>
          <p:cNvSpPr/>
          <p:nvPr userDrawn="1"/>
        </p:nvSpPr>
        <p:spPr>
          <a:xfrm>
            <a:off x="6181344" y="304800"/>
            <a:ext cx="5718048" cy="304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Arial" panose="020B0604020202020204" pitchFamily="34" charset="0"/>
            </a:endParaRPr>
          </a:p>
        </p:txBody>
      </p:sp>
      <p:sp>
        <p:nvSpPr>
          <p:cNvPr id="11" name="Rectangle 10">
            <a:extLst>
              <a:ext uri="{FF2B5EF4-FFF2-40B4-BE49-F238E27FC236}">
                <a16:creationId xmlns:a16="http://schemas.microsoft.com/office/drawing/2014/main" id="{A9532E05-1B05-0DD1-4003-824295BD069F}"/>
              </a:ext>
            </a:extLst>
          </p:cNvPr>
          <p:cNvSpPr/>
          <p:nvPr userDrawn="1"/>
        </p:nvSpPr>
        <p:spPr>
          <a:xfrm>
            <a:off x="304800" y="3535680"/>
            <a:ext cx="5705856" cy="29870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Arial" panose="020B0604020202020204" pitchFamily="34" charset="0"/>
            </a:endParaRPr>
          </a:p>
        </p:txBody>
      </p:sp>
      <p:sp>
        <p:nvSpPr>
          <p:cNvPr id="12" name="Text Placeholder 9">
            <a:extLst>
              <a:ext uri="{FF2B5EF4-FFF2-40B4-BE49-F238E27FC236}">
                <a16:creationId xmlns:a16="http://schemas.microsoft.com/office/drawing/2014/main" id="{4DE9FAA5-4D97-85D2-696A-B97472BC0BB1}"/>
              </a:ext>
            </a:extLst>
          </p:cNvPr>
          <p:cNvSpPr>
            <a:spLocks noGrp="1"/>
          </p:cNvSpPr>
          <p:nvPr>
            <p:ph type="body" sz="quarter" idx="35" hasCustomPrompt="1"/>
          </p:nvPr>
        </p:nvSpPr>
        <p:spPr>
          <a:xfrm>
            <a:off x="6355205" y="1557713"/>
            <a:ext cx="5309744" cy="187367"/>
          </a:xfrm>
          <a:prstGeom prst="rect">
            <a:avLst/>
          </a:prstGeom>
        </p:spPr>
        <p:txBody>
          <a:bodyPr anchor="t" anchorCtr="0">
            <a:noAutofit/>
          </a:bodyPr>
          <a:lstStyle>
            <a:lvl1pPr marL="0" indent="0">
              <a:buNone/>
              <a:defRPr sz="1333" b="1" i="0">
                <a:solidFill>
                  <a:schemeClr val="tx1"/>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err="1"/>
              <a:t>Subheader</a:t>
            </a:r>
            <a:r>
              <a:rPr lang="en-US"/>
              <a:t> goes here.</a:t>
            </a:r>
          </a:p>
        </p:txBody>
      </p:sp>
      <p:sp>
        <p:nvSpPr>
          <p:cNvPr id="14" name="Picture Placeholder 42">
            <a:extLst>
              <a:ext uri="{FF2B5EF4-FFF2-40B4-BE49-F238E27FC236}">
                <a16:creationId xmlns:a16="http://schemas.microsoft.com/office/drawing/2014/main" id="{7516312C-4CBD-87AC-3F09-00C3A9ECDCE6}"/>
              </a:ext>
            </a:extLst>
          </p:cNvPr>
          <p:cNvSpPr>
            <a:spLocks noGrp="1"/>
          </p:cNvSpPr>
          <p:nvPr>
            <p:ph type="pic" sz="quarter" idx="46" hasCustomPrompt="1"/>
          </p:nvPr>
        </p:nvSpPr>
        <p:spPr>
          <a:xfrm>
            <a:off x="6337300" y="413768"/>
            <a:ext cx="814917" cy="964453"/>
          </a:xfrm>
          <a:prstGeom prst="rect">
            <a:avLst/>
          </a:prstGeom>
          <a:solidFill>
            <a:schemeClr val="bg2"/>
          </a:solidFill>
        </p:spPr>
        <p:txBody>
          <a:bodyPr anchor="ctr" anchorCtr="0">
            <a:normAutofit/>
          </a:bodyPr>
          <a:lstStyle>
            <a:lvl1pPr marL="0" indent="0" algn="ctr">
              <a:buNone/>
              <a:defRPr sz="667" b="0" i="0">
                <a:latin typeface="Arial" panose="020B0604020202020204" pitchFamily="34" charset="0"/>
              </a:defRPr>
            </a:lvl1pPr>
          </a:lstStyle>
          <a:p>
            <a:r>
              <a:rPr lang="en-US"/>
              <a:t>CLICK TO INSERT PICTURE</a:t>
            </a:r>
          </a:p>
        </p:txBody>
      </p:sp>
      <p:sp>
        <p:nvSpPr>
          <p:cNvPr id="15" name="Text Placeholder 9">
            <a:extLst>
              <a:ext uri="{FF2B5EF4-FFF2-40B4-BE49-F238E27FC236}">
                <a16:creationId xmlns:a16="http://schemas.microsoft.com/office/drawing/2014/main" id="{7D9075EF-66DF-8532-5BDC-5413AF114AB1}"/>
              </a:ext>
            </a:extLst>
          </p:cNvPr>
          <p:cNvSpPr>
            <a:spLocks noGrp="1"/>
          </p:cNvSpPr>
          <p:nvPr>
            <p:ph type="body" sz="quarter" idx="47" hasCustomPrompt="1"/>
          </p:nvPr>
        </p:nvSpPr>
        <p:spPr>
          <a:xfrm>
            <a:off x="458496" y="4726485"/>
            <a:ext cx="5309744" cy="187367"/>
          </a:xfrm>
          <a:prstGeom prst="rect">
            <a:avLst/>
          </a:prstGeom>
        </p:spPr>
        <p:txBody>
          <a:bodyPr anchor="t" anchorCtr="0">
            <a:noAutofit/>
          </a:bodyPr>
          <a:lstStyle>
            <a:lvl1pPr marL="0" indent="0">
              <a:buNone/>
              <a:defRPr sz="1333" b="1" i="0">
                <a:solidFill>
                  <a:schemeClr val="tx1"/>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err="1"/>
              <a:t>Subheader</a:t>
            </a:r>
            <a:r>
              <a:rPr lang="en-US"/>
              <a:t> goes here.</a:t>
            </a:r>
          </a:p>
        </p:txBody>
      </p:sp>
      <p:sp>
        <p:nvSpPr>
          <p:cNvPr id="17" name="Picture Placeholder 42">
            <a:extLst>
              <a:ext uri="{FF2B5EF4-FFF2-40B4-BE49-F238E27FC236}">
                <a16:creationId xmlns:a16="http://schemas.microsoft.com/office/drawing/2014/main" id="{8AD98225-F6FF-6097-07BF-A4B8A705A96F}"/>
              </a:ext>
            </a:extLst>
          </p:cNvPr>
          <p:cNvSpPr>
            <a:spLocks noGrp="1"/>
          </p:cNvSpPr>
          <p:nvPr>
            <p:ph type="pic" sz="quarter" idx="49" hasCustomPrompt="1"/>
          </p:nvPr>
        </p:nvSpPr>
        <p:spPr>
          <a:xfrm>
            <a:off x="448026" y="3653960"/>
            <a:ext cx="814917" cy="964453"/>
          </a:xfrm>
          <a:prstGeom prst="rect">
            <a:avLst/>
          </a:prstGeom>
          <a:solidFill>
            <a:schemeClr val="bg2"/>
          </a:solidFill>
        </p:spPr>
        <p:txBody>
          <a:bodyPr anchor="ctr" anchorCtr="0">
            <a:normAutofit/>
          </a:bodyPr>
          <a:lstStyle>
            <a:lvl1pPr marL="0" indent="0" algn="ctr">
              <a:buNone/>
              <a:defRPr sz="667" b="0" i="0">
                <a:latin typeface="Arial" panose="020B0604020202020204" pitchFamily="34" charset="0"/>
              </a:defRPr>
            </a:lvl1pPr>
          </a:lstStyle>
          <a:p>
            <a:r>
              <a:rPr lang="en-US"/>
              <a:t>CLICK TO INSERT PICTURE</a:t>
            </a:r>
          </a:p>
        </p:txBody>
      </p:sp>
      <p:sp>
        <p:nvSpPr>
          <p:cNvPr id="2" name="Footer Placeholder 7">
            <a:extLst>
              <a:ext uri="{FF2B5EF4-FFF2-40B4-BE49-F238E27FC236}">
                <a16:creationId xmlns:a16="http://schemas.microsoft.com/office/drawing/2014/main" id="{6D03E96C-1803-E3FC-6641-74E7D1C83CBF}"/>
              </a:ext>
            </a:extLst>
          </p:cNvPr>
          <p:cNvSpPr>
            <a:spLocks noGrp="1"/>
          </p:cNvSpPr>
          <p:nvPr>
            <p:ph type="ftr" sz="quarter" idx="3"/>
          </p:nvPr>
        </p:nvSpPr>
        <p:spPr>
          <a:xfrm>
            <a:off x="609600" y="6608064"/>
            <a:ext cx="4876800" cy="186624"/>
          </a:xfrm>
          <a:prstGeom prst="rect">
            <a:avLst/>
          </a:prstGeom>
        </p:spPr>
        <p:txBody>
          <a:bodyPr wrap="none" lIns="0" tIns="0" rIns="0" bIns="0" anchor="t" anchorCtr="0">
            <a:noAutofit/>
          </a:bodyPr>
          <a:lstStyle>
            <a:lvl1pPr algn="l">
              <a:defRPr sz="933" b="0" i="0" spc="40" baseline="0">
                <a:solidFill>
                  <a:schemeClr val="tx2"/>
                </a:solidFill>
                <a:latin typeface="Arial" panose="020B0604020202020204" pitchFamily="34" charset="0"/>
              </a:defRPr>
            </a:lvl1pPr>
          </a:lstStyle>
          <a:p>
            <a:r>
              <a:rPr lang="en-US"/>
              <a:t>INTERNAL USE ONLY – OR – Presentation Title: Section Name</a:t>
            </a:r>
          </a:p>
        </p:txBody>
      </p:sp>
      <p:sp>
        <p:nvSpPr>
          <p:cNvPr id="3" name="Slide Number Placeholder 5">
            <a:extLst>
              <a:ext uri="{FF2B5EF4-FFF2-40B4-BE49-F238E27FC236}">
                <a16:creationId xmlns:a16="http://schemas.microsoft.com/office/drawing/2014/main" id="{F522C6C4-DAD5-2370-5506-70624244A791}"/>
              </a:ext>
            </a:extLst>
          </p:cNvPr>
          <p:cNvSpPr txBox="1">
            <a:spLocks/>
          </p:cNvSpPr>
          <p:nvPr userDrawn="1"/>
        </p:nvSpPr>
        <p:spPr>
          <a:xfrm>
            <a:off x="287867" y="6589241"/>
            <a:ext cx="352828" cy="187367"/>
          </a:xfrm>
          <a:prstGeom prst="rect">
            <a:avLst/>
          </a:prstGeom>
        </p:spPr>
        <p:txBody>
          <a:bodyPr vert="horz" lIns="0" tIns="0" rIns="0" bIns="0" rtlCol="0" anchor="ct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FA635D2-B142-BE49-AECA-6169441F1F99}" type="slidenum">
              <a:rPr lang="en-US" sz="1067" b="0" i="0" smtClean="0">
                <a:solidFill>
                  <a:srgbClr val="003946"/>
                </a:solidFill>
                <a:latin typeface="Arial" panose="020B0604020202020204" pitchFamily="34" charset="0"/>
              </a:rPr>
              <a:pPr/>
              <a:t>‹#›</a:t>
            </a:fld>
            <a:endParaRPr lang="en-US" sz="933" b="0" i="0">
              <a:solidFill>
                <a:srgbClr val="003946"/>
              </a:solidFill>
              <a:latin typeface="Arial" panose="020B0604020202020204" pitchFamily="34" charset="0"/>
            </a:endParaRPr>
          </a:p>
        </p:txBody>
      </p:sp>
      <p:sp>
        <p:nvSpPr>
          <p:cNvPr id="5" name="Text Placeholder 13">
            <a:extLst>
              <a:ext uri="{FF2B5EF4-FFF2-40B4-BE49-F238E27FC236}">
                <a16:creationId xmlns:a16="http://schemas.microsoft.com/office/drawing/2014/main" id="{4BB9DBFF-B091-18BB-8071-80A1F0CD7295}"/>
              </a:ext>
            </a:extLst>
          </p:cNvPr>
          <p:cNvSpPr>
            <a:spLocks noGrp="1"/>
          </p:cNvSpPr>
          <p:nvPr>
            <p:ph type="body" sz="quarter" idx="26"/>
          </p:nvPr>
        </p:nvSpPr>
        <p:spPr>
          <a:xfrm>
            <a:off x="457739" y="5041368"/>
            <a:ext cx="5309744" cy="1311224"/>
          </a:xfrm>
          <a:prstGeom prst="rect">
            <a:avLst/>
          </a:prstGeom>
        </p:spPr>
        <p:txBody>
          <a:bodyPr numCol="2" spcCol="91440">
            <a:noAutofit/>
          </a:bodyPr>
          <a:lstStyle>
            <a:lvl1pPr marL="0" indent="0">
              <a:lnSpc>
                <a:spcPct val="100000"/>
              </a:lnSpc>
              <a:buNone/>
              <a:defRPr sz="1333" b="0" i="0">
                <a:solidFill>
                  <a:schemeClr val="tx1"/>
                </a:solidFill>
                <a:latin typeface="Arial" panose="020B0604020202020204" pitchFamily="34" charset="0"/>
              </a:defRPr>
            </a:lvl1pPr>
            <a:lvl2pPr marL="243834" indent="0">
              <a:lnSpc>
                <a:spcPct val="100000"/>
              </a:lnSpc>
              <a:buNone/>
              <a:defRPr sz="1333" b="0" i="0">
                <a:solidFill>
                  <a:schemeClr val="tx1"/>
                </a:solidFill>
                <a:latin typeface="Arial" panose="020B0604020202020204" pitchFamily="34" charset="0"/>
              </a:defRPr>
            </a:lvl2pPr>
            <a:lvl3pPr marL="487668" indent="0">
              <a:lnSpc>
                <a:spcPct val="100000"/>
              </a:lnSpc>
              <a:buNone/>
              <a:defRPr sz="1333" b="0" i="0">
                <a:solidFill>
                  <a:schemeClr val="tx1"/>
                </a:solidFill>
                <a:latin typeface="Arial" panose="020B0604020202020204" pitchFamily="34" charset="0"/>
              </a:defRPr>
            </a:lvl3pPr>
            <a:lvl4pPr marL="731502" indent="0">
              <a:lnSpc>
                <a:spcPct val="100000"/>
              </a:lnSpc>
              <a:buNone/>
              <a:defRPr sz="1333" b="0" i="0">
                <a:solidFill>
                  <a:schemeClr val="tx1"/>
                </a:solidFill>
                <a:latin typeface="Arial" panose="020B0604020202020204" pitchFamily="34" charset="0"/>
              </a:defRPr>
            </a:lvl4pPr>
            <a:lvl5pPr marL="975336" indent="0">
              <a:lnSpc>
                <a:spcPct val="100000"/>
              </a:lnSpc>
              <a:buNone/>
              <a:defRPr sz="1333" b="0" i="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3">
            <a:extLst>
              <a:ext uri="{FF2B5EF4-FFF2-40B4-BE49-F238E27FC236}">
                <a16:creationId xmlns:a16="http://schemas.microsoft.com/office/drawing/2014/main" id="{35C62EFC-C815-6160-A16F-FFE5A18AD4DD}"/>
              </a:ext>
            </a:extLst>
          </p:cNvPr>
          <p:cNvSpPr>
            <a:spLocks noGrp="1"/>
          </p:cNvSpPr>
          <p:nvPr>
            <p:ph type="body" sz="quarter" idx="44"/>
          </p:nvPr>
        </p:nvSpPr>
        <p:spPr>
          <a:xfrm>
            <a:off x="6365372" y="1895580"/>
            <a:ext cx="5309744" cy="1311224"/>
          </a:xfrm>
          <a:prstGeom prst="rect">
            <a:avLst/>
          </a:prstGeom>
        </p:spPr>
        <p:txBody>
          <a:bodyPr numCol="2" spcCol="91440">
            <a:noAutofit/>
          </a:bodyPr>
          <a:lstStyle>
            <a:lvl1pPr marL="0" indent="0">
              <a:lnSpc>
                <a:spcPct val="100000"/>
              </a:lnSpc>
              <a:buNone/>
              <a:defRPr sz="1333" b="0" i="0">
                <a:solidFill>
                  <a:schemeClr val="tx1"/>
                </a:solidFill>
                <a:latin typeface="Arial" panose="020B0604020202020204" pitchFamily="34" charset="0"/>
              </a:defRPr>
            </a:lvl1pPr>
            <a:lvl2pPr marL="243834" indent="0">
              <a:lnSpc>
                <a:spcPct val="100000"/>
              </a:lnSpc>
              <a:buNone/>
              <a:defRPr sz="1333" b="0" i="0">
                <a:solidFill>
                  <a:schemeClr val="tx1"/>
                </a:solidFill>
                <a:latin typeface="Arial" panose="020B0604020202020204" pitchFamily="34" charset="0"/>
              </a:defRPr>
            </a:lvl2pPr>
            <a:lvl3pPr marL="487668" indent="0">
              <a:lnSpc>
                <a:spcPct val="100000"/>
              </a:lnSpc>
              <a:buNone/>
              <a:defRPr sz="1333" b="0" i="0">
                <a:solidFill>
                  <a:schemeClr val="tx1"/>
                </a:solidFill>
                <a:latin typeface="Arial" panose="020B0604020202020204" pitchFamily="34" charset="0"/>
              </a:defRPr>
            </a:lvl3pPr>
            <a:lvl4pPr marL="731502" indent="0">
              <a:lnSpc>
                <a:spcPct val="100000"/>
              </a:lnSpc>
              <a:buNone/>
              <a:defRPr sz="1333" b="0" i="0">
                <a:solidFill>
                  <a:schemeClr val="tx1"/>
                </a:solidFill>
                <a:latin typeface="Arial" panose="020B0604020202020204" pitchFamily="34" charset="0"/>
              </a:defRPr>
            </a:lvl4pPr>
            <a:lvl5pPr marL="975336" indent="0">
              <a:lnSpc>
                <a:spcPct val="100000"/>
              </a:lnSpc>
              <a:buNone/>
              <a:defRPr sz="1333" b="0" i="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93CEB958-A001-89C8-DED2-84EBEF8EA47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046464" y="6588093"/>
            <a:ext cx="2946400" cy="186267"/>
          </a:xfrm>
          <a:prstGeom prst="rect">
            <a:avLst/>
          </a:prstGeom>
        </p:spPr>
      </p:pic>
      <p:sp>
        <p:nvSpPr>
          <p:cNvPr id="6" name="Picture Placeholder 42">
            <a:extLst>
              <a:ext uri="{FF2B5EF4-FFF2-40B4-BE49-F238E27FC236}">
                <a16:creationId xmlns:a16="http://schemas.microsoft.com/office/drawing/2014/main" id="{F5BE2B03-F23B-3EA7-8D2B-7EC4C2500D87}"/>
              </a:ext>
            </a:extLst>
          </p:cNvPr>
          <p:cNvSpPr>
            <a:spLocks noGrp="1"/>
          </p:cNvSpPr>
          <p:nvPr>
            <p:ph type="pic" sz="quarter" idx="14" hasCustomPrompt="1"/>
          </p:nvPr>
        </p:nvSpPr>
        <p:spPr>
          <a:xfrm>
            <a:off x="304800" y="304800"/>
            <a:ext cx="5705736" cy="3048000"/>
          </a:xfrm>
          <a:prstGeom prst="rect">
            <a:avLst/>
          </a:prstGeom>
          <a:solidFill>
            <a:schemeClr val="bg2"/>
          </a:solidFill>
        </p:spPr>
        <p:txBody>
          <a:bodyPr anchor="ctr" anchorCtr="0">
            <a:normAutofit/>
          </a:bodyPr>
          <a:lstStyle>
            <a:lvl1pPr marL="0" indent="0" algn="ctr">
              <a:buNone/>
              <a:defRPr sz="1600" b="0" i="0">
                <a:latin typeface="Sun Life New Text" pitchFamily="2" charset="77"/>
              </a:defRPr>
            </a:lvl1pPr>
          </a:lstStyle>
          <a:p>
            <a:r>
              <a:rPr lang="en-US"/>
              <a:t>CLICK TO INSERT PICTURE</a:t>
            </a:r>
          </a:p>
        </p:txBody>
      </p:sp>
      <p:sp>
        <p:nvSpPr>
          <p:cNvPr id="7" name="Picture Placeholder 42">
            <a:extLst>
              <a:ext uri="{FF2B5EF4-FFF2-40B4-BE49-F238E27FC236}">
                <a16:creationId xmlns:a16="http://schemas.microsoft.com/office/drawing/2014/main" id="{6279E837-7EA2-A604-3FF9-2F4C97EE475B}"/>
              </a:ext>
            </a:extLst>
          </p:cNvPr>
          <p:cNvSpPr>
            <a:spLocks noGrp="1"/>
          </p:cNvSpPr>
          <p:nvPr>
            <p:ph type="pic" sz="quarter" idx="15" hasCustomPrompt="1"/>
          </p:nvPr>
        </p:nvSpPr>
        <p:spPr>
          <a:xfrm>
            <a:off x="6181465" y="3535680"/>
            <a:ext cx="5718048" cy="2987040"/>
          </a:xfrm>
          <a:prstGeom prst="rect">
            <a:avLst/>
          </a:prstGeom>
          <a:solidFill>
            <a:schemeClr val="bg2"/>
          </a:solidFill>
        </p:spPr>
        <p:txBody>
          <a:bodyPr anchor="ctr" anchorCtr="0">
            <a:normAutofit/>
          </a:bodyPr>
          <a:lstStyle>
            <a:lvl1pPr marL="0" indent="0" algn="ctr">
              <a:buNone/>
              <a:defRPr sz="1600" b="0" i="0">
                <a:latin typeface="Sun Life New Text" pitchFamily="2" charset="77"/>
              </a:defRPr>
            </a:lvl1pPr>
          </a:lstStyle>
          <a:p>
            <a:r>
              <a:rPr lang="en-US"/>
              <a:t>CLICK TO INSERT PICTURE</a:t>
            </a:r>
          </a:p>
        </p:txBody>
      </p:sp>
    </p:spTree>
    <p:extLst>
      <p:ext uri="{BB962C8B-B14F-4D97-AF65-F5344CB8AC3E}">
        <p14:creationId xmlns:p14="http://schemas.microsoft.com/office/powerpoint/2010/main" val="110346747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1_Blank Slide Warm Yellow">
    <p:bg>
      <p:bgPr>
        <a:solidFill>
          <a:schemeClr val="bg2"/>
        </a:soli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C49E730-0A3F-A428-CB14-95E87DFC2F5E}"/>
              </a:ext>
            </a:extLst>
          </p:cNvPr>
          <p:cNvSpPr txBox="1">
            <a:spLocks/>
          </p:cNvSpPr>
          <p:nvPr userDrawn="1"/>
        </p:nvSpPr>
        <p:spPr>
          <a:xfrm>
            <a:off x="287867" y="6589241"/>
            <a:ext cx="352828" cy="187367"/>
          </a:xfrm>
          <a:prstGeom prst="rect">
            <a:avLst/>
          </a:prstGeom>
        </p:spPr>
        <p:txBody>
          <a:bodyPr vert="horz" lIns="0" tIns="0" rIns="0" bIns="0" rtlCol="0" anchor="ct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FA635D2-B142-BE49-AECA-6169441F1F99}" type="slidenum">
              <a:rPr lang="en-US" sz="1067" b="0" i="0" smtClean="0">
                <a:solidFill>
                  <a:srgbClr val="003946"/>
                </a:solidFill>
                <a:latin typeface="Arial" panose="020B0604020202020204" pitchFamily="34" charset="0"/>
              </a:rPr>
              <a:pPr/>
              <a:t>‹#›</a:t>
            </a:fld>
            <a:endParaRPr lang="en-US" sz="800" b="0" i="0">
              <a:solidFill>
                <a:srgbClr val="003946"/>
              </a:solidFill>
              <a:latin typeface="Arial" panose="020B0604020202020204" pitchFamily="34" charset="0"/>
            </a:endParaRPr>
          </a:p>
        </p:txBody>
      </p:sp>
      <p:pic>
        <p:nvPicPr>
          <p:cNvPr id="6" name="Picture 5">
            <a:extLst>
              <a:ext uri="{FF2B5EF4-FFF2-40B4-BE49-F238E27FC236}">
                <a16:creationId xmlns:a16="http://schemas.microsoft.com/office/drawing/2014/main" id="{7D40DA41-C696-F9A5-FA6D-570CA4733C6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46464" y="6588626"/>
            <a:ext cx="2946400" cy="185201"/>
          </a:xfrm>
          <a:prstGeom prst="rect">
            <a:avLst/>
          </a:prstGeom>
        </p:spPr>
      </p:pic>
      <p:sp>
        <p:nvSpPr>
          <p:cNvPr id="7" name="Footer Placeholder 7">
            <a:extLst>
              <a:ext uri="{FF2B5EF4-FFF2-40B4-BE49-F238E27FC236}">
                <a16:creationId xmlns:a16="http://schemas.microsoft.com/office/drawing/2014/main" id="{63AF596D-58A6-4753-044C-C540254A653C}"/>
              </a:ext>
            </a:extLst>
          </p:cNvPr>
          <p:cNvSpPr>
            <a:spLocks noGrp="1"/>
          </p:cNvSpPr>
          <p:nvPr>
            <p:ph type="ftr" sz="quarter" idx="3"/>
          </p:nvPr>
        </p:nvSpPr>
        <p:spPr>
          <a:xfrm>
            <a:off x="609600" y="6608064"/>
            <a:ext cx="4876800" cy="186624"/>
          </a:xfrm>
          <a:prstGeom prst="rect">
            <a:avLst/>
          </a:prstGeom>
        </p:spPr>
        <p:txBody>
          <a:bodyPr wrap="none" lIns="0" tIns="0" rIns="0" bIns="0" anchor="t" anchorCtr="0">
            <a:noAutofit/>
          </a:bodyPr>
          <a:lstStyle>
            <a:lvl1pPr algn="l">
              <a:defRPr sz="933" b="0" i="0" spc="40" baseline="0">
                <a:solidFill>
                  <a:schemeClr val="tx2"/>
                </a:solidFill>
                <a:latin typeface="Arial" panose="020B0604020202020204" pitchFamily="34" charset="0"/>
              </a:defRPr>
            </a:lvl1pPr>
          </a:lstStyle>
          <a:p>
            <a:r>
              <a:rPr lang="en-US"/>
              <a:t>INTERNAL USE ONLY – OR – Presentation Title: Section Name</a:t>
            </a:r>
          </a:p>
        </p:txBody>
      </p:sp>
      <p:sp>
        <p:nvSpPr>
          <p:cNvPr id="2" name="Title Placeholder 1">
            <a:extLst>
              <a:ext uri="{FF2B5EF4-FFF2-40B4-BE49-F238E27FC236}">
                <a16:creationId xmlns:a16="http://schemas.microsoft.com/office/drawing/2014/main" id="{A2247D3B-7379-1C4A-AFCA-60096B39660F}"/>
              </a:ext>
            </a:extLst>
          </p:cNvPr>
          <p:cNvSpPr>
            <a:spLocks noGrp="1"/>
          </p:cNvSpPr>
          <p:nvPr>
            <p:ph type="title"/>
          </p:nvPr>
        </p:nvSpPr>
        <p:spPr>
          <a:xfrm>
            <a:off x="304800" y="0"/>
            <a:ext cx="11582400" cy="731520"/>
          </a:xfrm>
          <a:prstGeom prst="rect">
            <a:avLst/>
          </a:prstGeom>
        </p:spPr>
        <p:txBody>
          <a:bodyPr vert="horz" lIns="0" tIns="182880" rIns="0" bIns="0" rtlCol="0" anchor="t" anchorCtr="0">
            <a:noAutofit/>
          </a:bodyPr>
          <a:lstStyle>
            <a:lvl1pPr>
              <a:defRPr sz="2400">
                <a:solidFill>
                  <a:srgbClr val="003946"/>
                </a:solidFill>
              </a:defRPr>
            </a:lvl1pPr>
          </a:lstStyle>
          <a:p>
            <a:r>
              <a:rPr lang="en-US"/>
              <a:t>Click to edit Master title style</a:t>
            </a:r>
          </a:p>
        </p:txBody>
      </p:sp>
    </p:spTree>
    <p:extLst>
      <p:ext uri="{BB962C8B-B14F-4D97-AF65-F5344CB8AC3E}">
        <p14:creationId xmlns:p14="http://schemas.microsoft.com/office/powerpoint/2010/main" val="251528227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1_Blank Slide Light Grey">
    <p:bg>
      <p:bgPr>
        <a:solidFill>
          <a:schemeClr val="accent2"/>
        </a:soli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CB940620-E53B-D0FD-5551-03AD3A105F01}"/>
              </a:ext>
            </a:extLst>
          </p:cNvPr>
          <p:cNvSpPr txBox="1">
            <a:spLocks/>
          </p:cNvSpPr>
          <p:nvPr userDrawn="1"/>
        </p:nvSpPr>
        <p:spPr>
          <a:xfrm>
            <a:off x="287867" y="6589241"/>
            <a:ext cx="352828" cy="187367"/>
          </a:xfrm>
          <a:prstGeom prst="rect">
            <a:avLst/>
          </a:prstGeom>
        </p:spPr>
        <p:txBody>
          <a:bodyPr vert="horz" lIns="0" tIns="0" rIns="0" bIns="0" rtlCol="0" anchor="ct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FA635D2-B142-BE49-AECA-6169441F1F99}" type="slidenum">
              <a:rPr lang="en-US" sz="1067" b="0" i="0" smtClean="0">
                <a:solidFill>
                  <a:srgbClr val="003946"/>
                </a:solidFill>
                <a:latin typeface="Arial" panose="020B0604020202020204" pitchFamily="34" charset="0"/>
              </a:rPr>
              <a:pPr/>
              <a:t>‹#›</a:t>
            </a:fld>
            <a:endParaRPr lang="en-US" sz="800" b="0" i="0">
              <a:solidFill>
                <a:srgbClr val="003946"/>
              </a:solidFill>
              <a:latin typeface="Arial" panose="020B0604020202020204" pitchFamily="34" charset="0"/>
            </a:endParaRPr>
          </a:p>
        </p:txBody>
      </p:sp>
      <p:pic>
        <p:nvPicPr>
          <p:cNvPr id="7" name="Picture 6">
            <a:extLst>
              <a:ext uri="{FF2B5EF4-FFF2-40B4-BE49-F238E27FC236}">
                <a16:creationId xmlns:a16="http://schemas.microsoft.com/office/drawing/2014/main" id="{392C769F-4FBB-0FE7-EC3D-A6177779617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46464" y="6588626"/>
            <a:ext cx="2946384" cy="185201"/>
          </a:xfrm>
          <a:prstGeom prst="rect">
            <a:avLst/>
          </a:prstGeom>
        </p:spPr>
      </p:pic>
      <p:sp>
        <p:nvSpPr>
          <p:cNvPr id="8" name="Footer Placeholder 7">
            <a:extLst>
              <a:ext uri="{FF2B5EF4-FFF2-40B4-BE49-F238E27FC236}">
                <a16:creationId xmlns:a16="http://schemas.microsoft.com/office/drawing/2014/main" id="{99961967-0BF4-EC47-F0B3-20DE32E9B9A9}"/>
              </a:ext>
            </a:extLst>
          </p:cNvPr>
          <p:cNvSpPr>
            <a:spLocks noGrp="1"/>
          </p:cNvSpPr>
          <p:nvPr>
            <p:ph type="ftr" sz="quarter" idx="3"/>
          </p:nvPr>
        </p:nvSpPr>
        <p:spPr>
          <a:xfrm>
            <a:off x="609600" y="6608064"/>
            <a:ext cx="4876800" cy="186624"/>
          </a:xfrm>
          <a:prstGeom prst="rect">
            <a:avLst/>
          </a:prstGeom>
        </p:spPr>
        <p:txBody>
          <a:bodyPr wrap="none" lIns="0" tIns="0" rIns="0" bIns="0" anchor="t" anchorCtr="0">
            <a:noAutofit/>
          </a:bodyPr>
          <a:lstStyle>
            <a:lvl1pPr algn="l">
              <a:defRPr sz="933" b="0" i="0" spc="40" baseline="0">
                <a:solidFill>
                  <a:schemeClr val="tx2"/>
                </a:solidFill>
                <a:latin typeface="Arial" panose="020B0604020202020204" pitchFamily="34" charset="0"/>
              </a:defRPr>
            </a:lvl1pPr>
          </a:lstStyle>
          <a:p>
            <a:r>
              <a:rPr lang="en-US"/>
              <a:t>INTERNAL USE ONLY – OR – Presentation Title: Section Name</a:t>
            </a:r>
          </a:p>
        </p:txBody>
      </p:sp>
      <p:sp>
        <p:nvSpPr>
          <p:cNvPr id="2" name="Title Placeholder 1">
            <a:extLst>
              <a:ext uri="{FF2B5EF4-FFF2-40B4-BE49-F238E27FC236}">
                <a16:creationId xmlns:a16="http://schemas.microsoft.com/office/drawing/2014/main" id="{B92B79F1-8DA4-B74C-58F7-480AEDC07797}"/>
              </a:ext>
            </a:extLst>
          </p:cNvPr>
          <p:cNvSpPr>
            <a:spLocks noGrp="1"/>
          </p:cNvSpPr>
          <p:nvPr>
            <p:ph type="title"/>
          </p:nvPr>
        </p:nvSpPr>
        <p:spPr>
          <a:xfrm>
            <a:off x="304800" y="0"/>
            <a:ext cx="11582400" cy="731520"/>
          </a:xfrm>
          <a:prstGeom prst="rect">
            <a:avLst/>
          </a:prstGeom>
        </p:spPr>
        <p:txBody>
          <a:bodyPr vert="horz" lIns="0" tIns="182880" rIns="0" bIns="0" rtlCol="0" anchor="t" anchorCtr="0">
            <a:noAutofit/>
          </a:bodyPr>
          <a:lstStyle>
            <a:lvl1pPr>
              <a:defRPr sz="2400">
                <a:solidFill>
                  <a:srgbClr val="003946"/>
                </a:solidFill>
              </a:defRPr>
            </a:lvl1pPr>
          </a:lstStyle>
          <a:p>
            <a:r>
              <a:rPr lang="en-US"/>
              <a:t>Click to edit Master title style</a:t>
            </a:r>
          </a:p>
        </p:txBody>
      </p:sp>
    </p:spTree>
    <p:extLst>
      <p:ext uri="{BB962C8B-B14F-4D97-AF65-F5344CB8AC3E}">
        <p14:creationId xmlns:p14="http://schemas.microsoft.com/office/powerpoint/2010/main" val="404016717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1_Blank Slide Whit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76451B0-5FCE-F9C7-C3EA-8D654101E8CB}"/>
              </a:ext>
            </a:extLst>
          </p:cNvPr>
          <p:cNvSpPr txBox="1">
            <a:spLocks/>
          </p:cNvSpPr>
          <p:nvPr userDrawn="1"/>
        </p:nvSpPr>
        <p:spPr>
          <a:xfrm>
            <a:off x="287867" y="6589241"/>
            <a:ext cx="352828" cy="187367"/>
          </a:xfrm>
          <a:prstGeom prst="rect">
            <a:avLst/>
          </a:prstGeom>
        </p:spPr>
        <p:txBody>
          <a:bodyPr vert="horz" lIns="0" tIns="0" rIns="0" bIns="0" rtlCol="0" anchor="ct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FA635D2-B142-BE49-AECA-6169441F1F99}" type="slidenum">
              <a:rPr lang="en-US" sz="1067" b="0" i="0" smtClean="0">
                <a:solidFill>
                  <a:srgbClr val="003946"/>
                </a:solidFill>
                <a:latin typeface="Arial" panose="020B0604020202020204" pitchFamily="34" charset="0"/>
              </a:rPr>
              <a:pPr/>
              <a:t>‹#›</a:t>
            </a:fld>
            <a:endParaRPr lang="en-US" sz="1067" b="0" i="0">
              <a:solidFill>
                <a:srgbClr val="003946"/>
              </a:solidFill>
              <a:latin typeface="Arial" panose="020B0604020202020204" pitchFamily="34" charset="0"/>
            </a:endParaRPr>
          </a:p>
        </p:txBody>
      </p:sp>
      <p:pic>
        <p:nvPicPr>
          <p:cNvPr id="3" name="Picture 2">
            <a:extLst>
              <a:ext uri="{FF2B5EF4-FFF2-40B4-BE49-F238E27FC236}">
                <a16:creationId xmlns:a16="http://schemas.microsoft.com/office/drawing/2014/main" id="{6FC9AFAB-64CD-9566-0A64-41C016587C3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046464" y="6588093"/>
            <a:ext cx="2946400" cy="186267"/>
          </a:xfrm>
          <a:prstGeom prst="rect">
            <a:avLst/>
          </a:prstGeom>
        </p:spPr>
      </p:pic>
      <p:sp>
        <p:nvSpPr>
          <p:cNvPr id="7" name="Footer Placeholder 7">
            <a:extLst>
              <a:ext uri="{FF2B5EF4-FFF2-40B4-BE49-F238E27FC236}">
                <a16:creationId xmlns:a16="http://schemas.microsoft.com/office/drawing/2014/main" id="{145E7A48-692B-08E4-17C1-23ED62875DF1}"/>
              </a:ext>
            </a:extLst>
          </p:cNvPr>
          <p:cNvSpPr>
            <a:spLocks noGrp="1"/>
          </p:cNvSpPr>
          <p:nvPr>
            <p:ph type="ftr" sz="quarter" idx="3"/>
          </p:nvPr>
        </p:nvSpPr>
        <p:spPr>
          <a:xfrm>
            <a:off x="609600" y="6608064"/>
            <a:ext cx="4876800" cy="186624"/>
          </a:xfrm>
          <a:prstGeom prst="rect">
            <a:avLst/>
          </a:prstGeom>
        </p:spPr>
        <p:txBody>
          <a:bodyPr wrap="none" lIns="0" tIns="0" rIns="0" bIns="0" anchor="t" anchorCtr="0">
            <a:noAutofit/>
          </a:bodyPr>
          <a:lstStyle>
            <a:lvl1pPr algn="l">
              <a:defRPr sz="933" b="0" i="0" spc="40" baseline="0">
                <a:solidFill>
                  <a:schemeClr val="tx2"/>
                </a:solidFill>
                <a:latin typeface="Arial" panose="020B0604020202020204" pitchFamily="34" charset="0"/>
              </a:defRPr>
            </a:lvl1pPr>
          </a:lstStyle>
          <a:p>
            <a:r>
              <a:rPr lang="en-US"/>
              <a:t>INTERNAL USE ONLY – OR – Presentation Title: Section Name</a:t>
            </a:r>
          </a:p>
        </p:txBody>
      </p:sp>
      <p:sp>
        <p:nvSpPr>
          <p:cNvPr id="2" name="Title Placeholder 1">
            <a:extLst>
              <a:ext uri="{FF2B5EF4-FFF2-40B4-BE49-F238E27FC236}">
                <a16:creationId xmlns:a16="http://schemas.microsoft.com/office/drawing/2014/main" id="{15EF5270-A2F3-884B-29CC-3DAE4D9715BE}"/>
              </a:ext>
            </a:extLst>
          </p:cNvPr>
          <p:cNvSpPr>
            <a:spLocks noGrp="1"/>
          </p:cNvSpPr>
          <p:nvPr>
            <p:ph type="title"/>
          </p:nvPr>
        </p:nvSpPr>
        <p:spPr>
          <a:xfrm>
            <a:off x="304800" y="0"/>
            <a:ext cx="11582400" cy="731520"/>
          </a:xfrm>
          <a:prstGeom prst="rect">
            <a:avLst/>
          </a:prstGeom>
        </p:spPr>
        <p:txBody>
          <a:bodyPr vert="horz" lIns="0" tIns="182880" rIns="0" bIns="0" rtlCol="0" anchor="t" anchorCtr="0">
            <a:noAutofit/>
          </a:bodyPr>
          <a:lstStyle>
            <a:lvl1pPr>
              <a:defRPr sz="2400">
                <a:solidFill>
                  <a:srgbClr val="003946"/>
                </a:solidFill>
              </a:defRPr>
            </a:lvl1pPr>
          </a:lstStyle>
          <a:p>
            <a:r>
              <a:rPr lang="en-US"/>
              <a:t>Click to edit Master title style</a:t>
            </a:r>
          </a:p>
        </p:txBody>
      </p:sp>
    </p:spTree>
    <p:extLst>
      <p:ext uri="{BB962C8B-B14F-4D97-AF65-F5344CB8AC3E}">
        <p14:creationId xmlns:p14="http://schemas.microsoft.com/office/powerpoint/2010/main" val="5404327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1_Blank Slide White Alt">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E22B855B-22E1-DBD3-DABB-A8AE39C7569D}"/>
              </a:ext>
            </a:extLst>
          </p:cNvPr>
          <p:cNvSpPr txBox="1">
            <a:spLocks/>
          </p:cNvSpPr>
          <p:nvPr userDrawn="1"/>
        </p:nvSpPr>
        <p:spPr>
          <a:xfrm>
            <a:off x="287867" y="6589241"/>
            <a:ext cx="352828" cy="187367"/>
          </a:xfrm>
          <a:prstGeom prst="rect">
            <a:avLst/>
          </a:prstGeom>
        </p:spPr>
        <p:txBody>
          <a:bodyPr vert="horz" lIns="0" tIns="0" rIns="0" bIns="0" rtlCol="0" anchor="ct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FA635D2-B142-BE49-AECA-6169441F1F99}" type="slidenum">
              <a:rPr lang="en-US" sz="1067" b="0" i="0" smtClean="0">
                <a:solidFill>
                  <a:srgbClr val="003946"/>
                </a:solidFill>
                <a:latin typeface="Arial" panose="020B0604020202020204" pitchFamily="34" charset="0"/>
              </a:rPr>
              <a:pPr/>
              <a:t>‹#›</a:t>
            </a:fld>
            <a:endParaRPr lang="en-US" sz="933" b="0" i="0">
              <a:solidFill>
                <a:srgbClr val="003946"/>
              </a:solidFill>
              <a:latin typeface="Arial" panose="020B0604020202020204" pitchFamily="34" charset="0"/>
            </a:endParaRPr>
          </a:p>
        </p:txBody>
      </p:sp>
      <p:pic>
        <p:nvPicPr>
          <p:cNvPr id="3" name="Picture 2">
            <a:extLst>
              <a:ext uri="{FF2B5EF4-FFF2-40B4-BE49-F238E27FC236}">
                <a16:creationId xmlns:a16="http://schemas.microsoft.com/office/drawing/2014/main" id="{7839ED59-AE1A-5CC1-CD25-EE1C4A1FE53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046464" y="6588093"/>
            <a:ext cx="2946400" cy="186267"/>
          </a:xfrm>
          <a:prstGeom prst="rect">
            <a:avLst/>
          </a:prstGeom>
        </p:spPr>
      </p:pic>
      <p:sp>
        <p:nvSpPr>
          <p:cNvPr id="7" name="Footer Placeholder 7">
            <a:extLst>
              <a:ext uri="{FF2B5EF4-FFF2-40B4-BE49-F238E27FC236}">
                <a16:creationId xmlns:a16="http://schemas.microsoft.com/office/drawing/2014/main" id="{90E6A8C7-8B66-A9D3-51BE-5A0DC4D5D5DD}"/>
              </a:ext>
            </a:extLst>
          </p:cNvPr>
          <p:cNvSpPr>
            <a:spLocks noGrp="1"/>
          </p:cNvSpPr>
          <p:nvPr>
            <p:ph type="ftr" sz="quarter" idx="3"/>
          </p:nvPr>
        </p:nvSpPr>
        <p:spPr>
          <a:xfrm>
            <a:off x="609600" y="6608064"/>
            <a:ext cx="4876800" cy="186624"/>
          </a:xfrm>
          <a:prstGeom prst="rect">
            <a:avLst/>
          </a:prstGeom>
        </p:spPr>
        <p:txBody>
          <a:bodyPr wrap="none" lIns="0" tIns="0" rIns="0" bIns="0" anchor="t" anchorCtr="0">
            <a:noAutofit/>
          </a:bodyPr>
          <a:lstStyle>
            <a:lvl1pPr algn="l">
              <a:defRPr sz="933" b="0" i="0" spc="40" baseline="0">
                <a:solidFill>
                  <a:schemeClr val="tx2"/>
                </a:solidFill>
                <a:latin typeface="Arial" panose="020B0604020202020204" pitchFamily="34" charset="0"/>
              </a:defRPr>
            </a:lvl1pPr>
          </a:lstStyle>
          <a:p>
            <a:r>
              <a:rPr lang="en-US"/>
              <a:t>INTERNAL USE ONLY – OR – Presentation Title: Section Name</a:t>
            </a:r>
          </a:p>
        </p:txBody>
      </p:sp>
      <p:sp>
        <p:nvSpPr>
          <p:cNvPr id="2" name="Text Placeholder 9">
            <a:extLst>
              <a:ext uri="{FF2B5EF4-FFF2-40B4-BE49-F238E27FC236}">
                <a16:creationId xmlns:a16="http://schemas.microsoft.com/office/drawing/2014/main" id="{6D06DAB7-D9B3-6A43-D8AC-9DC318548010}"/>
              </a:ext>
            </a:extLst>
          </p:cNvPr>
          <p:cNvSpPr>
            <a:spLocks noGrp="1"/>
          </p:cNvSpPr>
          <p:nvPr>
            <p:ph type="body" sz="quarter" idx="27" hasCustomPrompt="1"/>
          </p:nvPr>
        </p:nvSpPr>
        <p:spPr>
          <a:xfrm>
            <a:off x="304801" y="304800"/>
            <a:ext cx="5712884" cy="266699"/>
          </a:xfrm>
          <a:prstGeom prst="rect">
            <a:avLst/>
          </a:prstGeom>
        </p:spPr>
        <p:txBody>
          <a:bodyPr anchor="b" anchorCtr="0">
            <a:noAutofit/>
          </a:bodyPr>
          <a:lstStyle>
            <a:lvl1pPr marL="0" indent="0">
              <a:buNone/>
              <a:defRPr sz="1200" b="0" i="0">
                <a:solidFill>
                  <a:srgbClr val="003946"/>
                </a:solidFill>
                <a:latin typeface="+mn-lt"/>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a:t>EYEBROW TEXT</a:t>
            </a:r>
          </a:p>
        </p:txBody>
      </p:sp>
      <p:sp>
        <p:nvSpPr>
          <p:cNvPr id="4" name="Title Placeholder 1">
            <a:extLst>
              <a:ext uri="{FF2B5EF4-FFF2-40B4-BE49-F238E27FC236}">
                <a16:creationId xmlns:a16="http://schemas.microsoft.com/office/drawing/2014/main" id="{7A21207B-6238-A5DE-D430-EB28AA6E51E0}"/>
              </a:ext>
            </a:extLst>
          </p:cNvPr>
          <p:cNvSpPr>
            <a:spLocks noGrp="1"/>
          </p:cNvSpPr>
          <p:nvPr>
            <p:ph type="title"/>
          </p:nvPr>
        </p:nvSpPr>
        <p:spPr>
          <a:xfrm>
            <a:off x="304800" y="670560"/>
            <a:ext cx="11582400" cy="487680"/>
          </a:xfrm>
          <a:prstGeom prst="rect">
            <a:avLst/>
          </a:prstGeom>
        </p:spPr>
        <p:txBody>
          <a:bodyPr vert="horz" lIns="0" tIns="0" rIns="0" bIns="0" rtlCol="0" anchor="t" anchorCtr="0">
            <a:noAutofit/>
          </a:bodyPr>
          <a:lstStyle>
            <a:lvl1pPr>
              <a:defRPr sz="2400"/>
            </a:lvl1pPr>
          </a:lstStyle>
          <a:p>
            <a:r>
              <a:rPr lang="en-US"/>
              <a:t>Click to edit Master title style</a:t>
            </a:r>
          </a:p>
        </p:txBody>
      </p:sp>
    </p:spTree>
    <p:extLst>
      <p:ext uri="{BB962C8B-B14F-4D97-AF65-F5344CB8AC3E}">
        <p14:creationId xmlns:p14="http://schemas.microsoft.com/office/powerpoint/2010/main" val="368758739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1_Grid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8927A4D-6948-2588-3C64-B2E81481CDB5}"/>
              </a:ext>
            </a:extLst>
          </p:cNvPr>
          <p:cNvSpPr/>
          <p:nvPr userDrawn="1"/>
        </p:nvSpPr>
        <p:spPr>
          <a:xfrm>
            <a:off x="287867" y="1745997"/>
            <a:ext cx="3790951" cy="14880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Arial" panose="020B0604020202020204" pitchFamily="34" charset="0"/>
            </a:endParaRPr>
          </a:p>
        </p:txBody>
      </p:sp>
      <p:sp>
        <p:nvSpPr>
          <p:cNvPr id="9" name="Rectangle 8">
            <a:extLst>
              <a:ext uri="{FF2B5EF4-FFF2-40B4-BE49-F238E27FC236}">
                <a16:creationId xmlns:a16="http://schemas.microsoft.com/office/drawing/2014/main" id="{E4923238-AAEA-3311-1B76-232B599FDABD}"/>
              </a:ext>
            </a:extLst>
          </p:cNvPr>
          <p:cNvSpPr/>
          <p:nvPr userDrawn="1"/>
        </p:nvSpPr>
        <p:spPr>
          <a:xfrm>
            <a:off x="4208991" y="1745997"/>
            <a:ext cx="3790951" cy="14880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Arial" panose="020B0604020202020204" pitchFamily="34" charset="0"/>
            </a:endParaRPr>
          </a:p>
        </p:txBody>
      </p:sp>
      <p:sp>
        <p:nvSpPr>
          <p:cNvPr id="10" name="Rectangle 9">
            <a:extLst>
              <a:ext uri="{FF2B5EF4-FFF2-40B4-BE49-F238E27FC236}">
                <a16:creationId xmlns:a16="http://schemas.microsoft.com/office/drawing/2014/main" id="{83B788F1-6012-D560-F1CD-EE5F2B838BA1}"/>
              </a:ext>
            </a:extLst>
          </p:cNvPr>
          <p:cNvSpPr/>
          <p:nvPr userDrawn="1"/>
        </p:nvSpPr>
        <p:spPr>
          <a:xfrm>
            <a:off x="8113183" y="1745997"/>
            <a:ext cx="3790951" cy="14880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Arial" panose="020B0604020202020204" pitchFamily="34" charset="0"/>
            </a:endParaRPr>
          </a:p>
        </p:txBody>
      </p:sp>
      <p:sp>
        <p:nvSpPr>
          <p:cNvPr id="11" name="Rectangle 10">
            <a:extLst>
              <a:ext uri="{FF2B5EF4-FFF2-40B4-BE49-F238E27FC236}">
                <a16:creationId xmlns:a16="http://schemas.microsoft.com/office/drawing/2014/main" id="{233D8033-4A90-1E75-9747-999B07E26A66}"/>
              </a:ext>
            </a:extLst>
          </p:cNvPr>
          <p:cNvSpPr/>
          <p:nvPr userDrawn="1"/>
        </p:nvSpPr>
        <p:spPr>
          <a:xfrm>
            <a:off x="287867" y="3331381"/>
            <a:ext cx="5712884" cy="14880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Arial" panose="020B0604020202020204" pitchFamily="34" charset="0"/>
            </a:endParaRPr>
          </a:p>
        </p:txBody>
      </p:sp>
      <p:sp>
        <p:nvSpPr>
          <p:cNvPr id="12" name="Rectangle 11">
            <a:extLst>
              <a:ext uri="{FF2B5EF4-FFF2-40B4-BE49-F238E27FC236}">
                <a16:creationId xmlns:a16="http://schemas.microsoft.com/office/drawing/2014/main" id="{8D37C1A9-0D32-5D38-442A-20AB9B875D32}"/>
              </a:ext>
            </a:extLst>
          </p:cNvPr>
          <p:cNvSpPr/>
          <p:nvPr userDrawn="1"/>
        </p:nvSpPr>
        <p:spPr>
          <a:xfrm>
            <a:off x="6191250" y="3331381"/>
            <a:ext cx="5712884" cy="14880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Arial" panose="020B0604020202020204" pitchFamily="34" charset="0"/>
            </a:endParaRPr>
          </a:p>
        </p:txBody>
      </p:sp>
      <p:sp>
        <p:nvSpPr>
          <p:cNvPr id="13" name="Rectangle 12">
            <a:extLst>
              <a:ext uri="{FF2B5EF4-FFF2-40B4-BE49-F238E27FC236}">
                <a16:creationId xmlns:a16="http://schemas.microsoft.com/office/drawing/2014/main" id="{6E96CFFF-6D63-3B93-E817-82FFD599E098}"/>
              </a:ext>
            </a:extLst>
          </p:cNvPr>
          <p:cNvSpPr/>
          <p:nvPr userDrawn="1"/>
        </p:nvSpPr>
        <p:spPr>
          <a:xfrm>
            <a:off x="287867" y="4953537"/>
            <a:ext cx="5712884" cy="14880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Arial" panose="020B0604020202020204" pitchFamily="34" charset="0"/>
            </a:endParaRPr>
          </a:p>
        </p:txBody>
      </p:sp>
      <p:sp>
        <p:nvSpPr>
          <p:cNvPr id="14" name="Rectangle 13">
            <a:extLst>
              <a:ext uri="{FF2B5EF4-FFF2-40B4-BE49-F238E27FC236}">
                <a16:creationId xmlns:a16="http://schemas.microsoft.com/office/drawing/2014/main" id="{2BE2293B-519A-F72D-D662-879CCCF478DE}"/>
              </a:ext>
            </a:extLst>
          </p:cNvPr>
          <p:cNvSpPr/>
          <p:nvPr userDrawn="1"/>
        </p:nvSpPr>
        <p:spPr>
          <a:xfrm>
            <a:off x="6191250" y="4953537"/>
            <a:ext cx="5712884" cy="14880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Arial" panose="020B0604020202020204" pitchFamily="34" charset="0"/>
            </a:endParaRPr>
          </a:p>
        </p:txBody>
      </p:sp>
      <p:sp>
        <p:nvSpPr>
          <p:cNvPr id="15" name="Text Placeholder 9">
            <a:extLst>
              <a:ext uri="{FF2B5EF4-FFF2-40B4-BE49-F238E27FC236}">
                <a16:creationId xmlns:a16="http://schemas.microsoft.com/office/drawing/2014/main" id="{25BEF1AC-6CBD-F292-CB10-8BFDF79B2800}"/>
              </a:ext>
            </a:extLst>
          </p:cNvPr>
          <p:cNvSpPr>
            <a:spLocks noGrp="1"/>
          </p:cNvSpPr>
          <p:nvPr>
            <p:ph type="body" sz="quarter" idx="35" hasCustomPrompt="1"/>
          </p:nvPr>
        </p:nvSpPr>
        <p:spPr>
          <a:xfrm>
            <a:off x="1295487" y="1945544"/>
            <a:ext cx="2680047" cy="187367"/>
          </a:xfrm>
          <a:prstGeom prst="rect">
            <a:avLst/>
          </a:prstGeom>
        </p:spPr>
        <p:txBody>
          <a:bodyPr anchor="t" anchorCtr="0">
            <a:noAutofit/>
          </a:bodyPr>
          <a:lstStyle>
            <a:lvl1pPr marL="0" indent="0">
              <a:buNone/>
              <a:defRPr sz="1333" b="1" i="0">
                <a:solidFill>
                  <a:schemeClr val="tx1"/>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err="1"/>
              <a:t>Subheader</a:t>
            </a:r>
            <a:r>
              <a:rPr lang="en-US"/>
              <a:t> goes here.</a:t>
            </a:r>
          </a:p>
        </p:txBody>
      </p:sp>
      <p:sp>
        <p:nvSpPr>
          <p:cNvPr id="17" name="Picture Placeholder 42">
            <a:extLst>
              <a:ext uri="{FF2B5EF4-FFF2-40B4-BE49-F238E27FC236}">
                <a16:creationId xmlns:a16="http://schemas.microsoft.com/office/drawing/2014/main" id="{AE7043E8-FBCF-6007-B1D9-774B080363BB}"/>
              </a:ext>
            </a:extLst>
          </p:cNvPr>
          <p:cNvSpPr>
            <a:spLocks noGrp="1"/>
          </p:cNvSpPr>
          <p:nvPr>
            <p:ph type="pic" sz="quarter" idx="46" hasCustomPrompt="1"/>
          </p:nvPr>
        </p:nvSpPr>
        <p:spPr>
          <a:xfrm>
            <a:off x="464280" y="1946818"/>
            <a:ext cx="696637" cy="964453"/>
          </a:xfrm>
          <a:prstGeom prst="rect">
            <a:avLst/>
          </a:prstGeom>
          <a:solidFill>
            <a:schemeClr val="accent2"/>
          </a:solidFill>
        </p:spPr>
        <p:txBody>
          <a:bodyPr anchor="ctr" anchorCtr="0">
            <a:normAutofit/>
          </a:bodyPr>
          <a:lstStyle>
            <a:lvl1pPr marL="0" indent="0" algn="ctr">
              <a:buNone/>
              <a:defRPr sz="667" b="0" i="0">
                <a:latin typeface="Arial" panose="020B0604020202020204" pitchFamily="34" charset="0"/>
              </a:defRPr>
            </a:lvl1pPr>
          </a:lstStyle>
          <a:p>
            <a:r>
              <a:rPr lang="en-US"/>
              <a:t>CLICK TO INSERT PICTURE</a:t>
            </a:r>
          </a:p>
        </p:txBody>
      </p:sp>
      <p:sp>
        <p:nvSpPr>
          <p:cNvPr id="18" name="Text Placeholder 9">
            <a:extLst>
              <a:ext uri="{FF2B5EF4-FFF2-40B4-BE49-F238E27FC236}">
                <a16:creationId xmlns:a16="http://schemas.microsoft.com/office/drawing/2014/main" id="{19F6B059-D5DD-4A0D-D3AA-9AA2D5249932}"/>
              </a:ext>
            </a:extLst>
          </p:cNvPr>
          <p:cNvSpPr>
            <a:spLocks noGrp="1"/>
          </p:cNvSpPr>
          <p:nvPr>
            <p:ph type="body" sz="quarter" idx="47" hasCustomPrompt="1"/>
          </p:nvPr>
        </p:nvSpPr>
        <p:spPr>
          <a:xfrm>
            <a:off x="5190510" y="1945544"/>
            <a:ext cx="2680047" cy="187367"/>
          </a:xfrm>
          <a:prstGeom prst="rect">
            <a:avLst/>
          </a:prstGeom>
        </p:spPr>
        <p:txBody>
          <a:bodyPr anchor="t" anchorCtr="0">
            <a:noAutofit/>
          </a:bodyPr>
          <a:lstStyle>
            <a:lvl1pPr marL="0" indent="0">
              <a:buNone/>
              <a:defRPr sz="1333" b="1" i="0">
                <a:solidFill>
                  <a:schemeClr val="tx1"/>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err="1"/>
              <a:t>Subheader</a:t>
            </a:r>
            <a:r>
              <a:rPr lang="en-US"/>
              <a:t> goes here.</a:t>
            </a:r>
          </a:p>
        </p:txBody>
      </p:sp>
      <p:sp>
        <p:nvSpPr>
          <p:cNvPr id="20" name="Picture Placeholder 42">
            <a:extLst>
              <a:ext uri="{FF2B5EF4-FFF2-40B4-BE49-F238E27FC236}">
                <a16:creationId xmlns:a16="http://schemas.microsoft.com/office/drawing/2014/main" id="{DAC687B8-6538-7DA3-DF46-8E5E29C9EE7B}"/>
              </a:ext>
            </a:extLst>
          </p:cNvPr>
          <p:cNvSpPr>
            <a:spLocks noGrp="1"/>
          </p:cNvSpPr>
          <p:nvPr>
            <p:ph type="pic" sz="quarter" idx="49" hasCustomPrompt="1"/>
          </p:nvPr>
        </p:nvSpPr>
        <p:spPr>
          <a:xfrm>
            <a:off x="4359303" y="1946818"/>
            <a:ext cx="696637" cy="964453"/>
          </a:xfrm>
          <a:prstGeom prst="rect">
            <a:avLst/>
          </a:prstGeom>
          <a:solidFill>
            <a:schemeClr val="accent2"/>
          </a:solidFill>
        </p:spPr>
        <p:txBody>
          <a:bodyPr anchor="ctr" anchorCtr="0">
            <a:normAutofit/>
          </a:bodyPr>
          <a:lstStyle>
            <a:lvl1pPr marL="0" indent="0" algn="ctr">
              <a:buNone/>
              <a:defRPr sz="667" b="0" i="0">
                <a:latin typeface="Arial" panose="020B0604020202020204" pitchFamily="34" charset="0"/>
              </a:defRPr>
            </a:lvl1pPr>
          </a:lstStyle>
          <a:p>
            <a:r>
              <a:rPr lang="en-US"/>
              <a:t>CLICK TO INSERT PICTURE</a:t>
            </a:r>
          </a:p>
        </p:txBody>
      </p:sp>
      <p:sp>
        <p:nvSpPr>
          <p:cNvPr id="21" name="Text Placeholder 9">
            <a:extLst>
              <a:ext uri="{FF2B5EF4-FFF2-40B4-BE49-F238E27FC236}">
                <a16:creationId xmlns:a16="http://schemas.microsoft.com/office/drawing/2014/main" id="{0FEFA35E-B823-AAE3-3188-9D7A3978FDA6}"/>
              </a:ext>
            </a:extLst>
          </p:cNvPr>
          <p:cNvSpPr>
            <a:spLocks noGrp="1"/>
          </p:cNvSpPr>
          <p:nvPr>
            <p:ph type="body" sz="quarter" idx="50" hasCustomPrompt="1"/>
          </p:nvPr>
        </p:nvSpPr>
        <p:spPr>
          <a:xfrm>
            <a:off x="9096441" y="1945544"/>
            <a:ext cx="2680047" cy="187367"/>
          </a:xfrm>
          <a:prstGeom prst="rect">
            <a:avLst/>
          </a:prstGeom>
        </p:spPr>
        <p:txBody>
          <a:bodyPr anchor="t" anchorCtr="0">
            <a:noAutofit/>
          </a:bodyPr>
          <a:lstStyle>
            <a:lvl1pPr marL="0" indent="0">
              <a:buNone/>
              <a:defRPr sz="1333" b="1" i="0">
                <a:solidFill>
                  <a:schemeClr val="tx1"/>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err="1"/>
              <a:t>Subheader</a:t>
            </a:r>
            <a:r>
              <a:rPr lang="en-US"/>
              <a:t> goes here.</a:t>
            </a:r>
          </a:p>
        </p:txBody>
      </p:sp>
      <p:sp>
        <p:nvSpPr>
          <p:cNvPr id="23" name="Picture Placeholder 42">
            <a:extLst>
              <a:ext uri="{FF2B5EF4-FFF2-40B4-BE49-F238E27FC236}">
                <a16:creationId xmlns:a16="http://schemas.microsoft.com/office/drawing/2014/main" id="{FF98E427-BE82-669F-F2CF-2BB448B764DB}"/>
              </a:ext>
            </a:extLst>
          </p:cNvPr>
          <p:cNvSpPr>
            <a:spLocks noGrp="1"/>
          </p:cNvSpPr>
          <p:nvPr>
            <p:ph type="pic" sz="quarter" idx="52" hasCustomPrompt="1"/>
          </p:nvPr>
        </p:nvSpPr>
        <p:spPr>
          <a:xfrm>
            <a:off x="8265234" y="1946818"/>
            <a:ext cx="696637" cy="964453"/>
          </a:xfrm>
          <a:prstGeom prst="rect">
            <a:avLst/>
          </a:prstGeom>
          <a:solidFill>
            <a:schemeClr val="accent2"/>
          </a:solidFill>
        </p:spPr>
        <p:txBody>
          <a:bodyPr anchor="ctr" anchorCtr="0">
            <a:normAutofit/>
          </a:bodyPr>
          <a:lstStyle>
            <a:lvl1pPr marL="0" indent="0" algn="ctr">
              <a:buNone/>
              <a:defRPr sz="667" b="0" i="0">
                <a:latin typeface="Arial" panose="020B0604020202020204" pitchFamily="34" charset="0"/>
              </a:defRPr>
            </a:lvl1pPr>
          </a:lstStyle>
          <a:p>
            <a:r>
              <a:rPr lang="en-US"/>
              <a:t>CLICK TO INSERT PICTURE</a:t>
            </a:r>
          </a:p>
        </p:txBody>
      </p:sp>
      <p:sp>
        <p:nvSpPr>
          <p:cNvPr id="24" name="Text Placeholder 9">
            <a:extLst>
              <a:ext uri="{FF2B5EF4-FFF2-40B4-BE49-F238E27FC236}">
                <a16:creationId xmlns:a16="http://schemas.microsoft.com/office/drawing/2014/main" id="{C98C6CB1-222B-6AFE-169F-A237D4089113}"/>
              </a:ext>
            </a:extLst>
          </p:cNvPr>
          <p:cNvSpPr>
            <a:spLocks noGrp="1"/>
          </p:cNvSpPr>
          <p:nvPr>
            <p:ph type="body" sz="quarter" idx="53" hasCustomPrompt="1"/>
          </p:nvPr>
        </p:nvSpPr>
        <p:spPr>
          <a:xfrm>
            <a:off x="1283295" y="3511254"/>
            <a:ext cx="4573355" cy="187367"/>
          </a:xfrm>
          <a:prstGeom prst="rect">
            <a:avLst/>
          </a:prstGeom>
        </p:spPr>
        <p:txBody>
          <a:bodyPr anchor="t" anchorCtr="0">
            <a:noAutofit/>
          </a:bodyPr>
          <a:lstStyle>
            <a:lvl1pPr marL="0" indent="0">
              <a:buNone/>
              <a:defRPr sz="1333" b="1" i="0">
                <a:solidFill>
                  <a:schemeClr val="tx1"/>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err="1"/>
              <a:t>Subheader</a:t>
            </a:r>
            <a:r>
              <a:rPr lang="en-US"/>
              <a:t> goes here.</a:t>
            </a:r>
          </a:p>
        </p:txBody>
      </p:sp>
      <p:sp>
        <p:nvSpPr>
          <p:cNvPr id="26" name="Picture Placeholder 42">
            <a:extLst>
              <a:ext uri="{FF2B5EF4-FFF2-40B4-BE49-F238E27FC236}">
                <a16:creationId xmlns:a16="http://schemas.microsoft.com/office/drawing/2014/main" id="{A800F9CE-9041-C86D-674B-609A51E04DDF}"/>
              </a:ext>
            </a:extLst>
          </p:cNvPr>
          <p:cNvSpPr>
            <a:spLocks noGrp="1"/>
          </p:cNvSpPr>
          <p:nvPr>
            <p:ph type="pic" sz="quarter" idx="55" hasCustomPrompt="1"/>
          </p:nvPr>
        </p:nvSpPr>
        <p:spPr>
          <a:xfrm>
            <a:off x="464280" y="3524719"/>
            <a:ext cx="696637" cy="964453"/>
          </a:xfrm>
          <a:prstGeom prst="rect">
            <a:avLst/>
          </a:prstGeom>
          <a:solidFill>
            <a:schemeClr val="accent2"/>
          </a:solidFill>
        </p:spPr>
        <p:txBody>
          <a:bodyPr anchor="ctr" anchorCtr="0">
            <a:normAutofit/>
          </a:bodyPr>
          <a:lstStyle>
            <a:lvl1pPr marL="0" indent="0" algn="ctr">
              <a:buNone/>
              <a:defRPr sz="667" b="0" i="0">
                <a:latin typeface="Arial" panose="020B0604020202020204" pitchFamily="34" charset="0"/>
              </a:defRPr>
            </a:lvl1pPr>
          </a:lstStyle>
          <a:p>
            <a:r>
              <a:rPr lang="en-US"/>
              <a:t>CLICK TO INSERT PICTURE</a:t>
            </a:r>
          </a:p>
        </p:txBody>
      </p:sp>
      <p:sp>
        <p:nvSpPr>
          <p:cNvPr id="29" name="Picture Placeholder 42">
            <a:extLst>
              <a:ext uri="{FF2B5EF4-FFF2-40B4-BE49-F238E27FC236}">
                <a16:creationId xmlns:a16="http://schemas.microsoft.com/office/drawing/2014/main" id="{6ADAEBC5-AD26-30C8-0351-BB9C77FD7AC0}"/>
              </a:ext>
            </a:extLst>
          </p:cNvPr>
          <p:cNvSpPr>
            <a:spLocks noGrp="1"/>
          </p:cNvSpPr>
          <p:nvPr>
            <p:ph type="pic" sz="quarter" idx="58" hasCustomPrompt="1"/>
          </p:nvPr>
        </p:nvSpPr>
        <p:spPr>
          <a:xfrm>
            <a:off x="6371923" y="3524719"/>
            <a:ext cx="696637" cy="964453"/>
          </a:xfrm>
          <a:prstGeom prst="rect">
            <a:avLst/>
          </a:prstGeom>
          <a:solidFill>
            <a:schemeClr val="accent2"/>
          </a:solidFill>
        </p:spPr>
        <p:txBody>
          <a:bodyPr anchor="ctr" anchorCtr="0">
            <a:normAutofit/>
          </a:bodyPr>
          <a:lstStyle>
            <a:lvl1pPr marL="0" indent="0" algn="ctr">
              <a:buNone/>
              <a:defRPr sz="667" b="0" i="0">
                <a:latin typeface="Arial" panose="020B0604020202020204" pitchFamily="34" charset="0"/>
              </a:defRPr>
            </a:lvl1pPr>
          </a:lstStyle>
          <a:p>
            <a:r>
              <a:rPr lang="en-US"/>
              <a:t>CLICK TO INSERT PICTURE</a:t>
            </a:r>
          </a:p>
        </p:txBody>
      </p:sp>
      <p:sp>
        <p:nvSpPr>
          <p:cNvPr id="32" name="Picture Placeholder 42">
            <a:extLst>
              <a:ext uri="{FF2B5EF4-FFF2-40B4-BE49-F238E27FC236}">
                <a16:creationId xmlns:a16="http://schemas.microsoft.com/office/drawing/2014/main" id="{AEC65C40-26B6-4785-C35A-E29368598AA9}"/>
              </a:ext>
            </a:extLst>
          </p:cNvPr>
          <p:cNvSpPr>
            <a:spLocks noGrp="1"/>
          </p:cNvSpPr>
          <p:nvPr>
            <p:ph type="pic" sz="quarter" idx="61" hasCustomPrompt="1"/>
          </p:nvPr>
        </p:nvSpPr>
        <p:spPr>
          <a:xfrm>
            <a:off x="464280" y="5177698"/>
            <a:ext cx="696637" cy="964453"/>
          </a:xfrm>
          <a:prstGeom prst="rect">
            <a:avLst/>
          </a:prstGeom>
          <a:solidFill>
            <a:schemeClr val="accent2"/>
          </a:solidFill>
        </p:spPr>
        <p:txBody>
          <a:bodyPr anchor="ctr" anchorCtr="0">
            <a:normAutofit/>
          </a:bodyPr>
          <a:lstStyle>
            <a:lvl1pPr marL="0" indent="0" algn="ctr">
              <a:buNone/>
              <a:defRPr sz="667" b="0" i="0">
                <a:latin typeface="Arial" panose="020B0604020202020204" pitchFamily="34" charset="0"/>
              </a:defRPr>
            </a:lvl1pPr>
          </a:lstStyle>
          <a:p>
            <a:r>
              <a:rPr lang="en-US"/>
              <a:t>CLICK TO INSERT PICTURE</a:t>
            </a:r>
          </a:p>
        </p:txBody>
      </p:sp>
      <p:sp>
        <p:nvSpPr>
          <p:cNvPr id="35" name="Picture Placeholder 42">
            <a:extLst>
              <a:ext uri="{FF2B5EF4-FFF2-40B4-BE49-F238E27FC236}">
                <a16:creationId xmlns:a16="http://schemas.microsoft.com/office/drawing/2014/main" id="{DEAA93CA-8846-45AB-5ADC-B6FB7B378705}"/>
              </a:ext>
            </a:extLst>
          </p:cNvPr>
          <p:cNvSpPr>
            <a:spLocks noGrp="1"/>
          </p:cNvSpPr>
          <p:nvPr>
            <p:ph type="pic" sz="quarter" idx="64" hasCustomPrompt="1"/>
          </p:nvPr>
        </p:nvSpPr>
        <p:spPr>
          <a:xfrm>
            <a:off x="6371923" y="5177698"/>
            <a:ext cx="696637" cy="964453"/>
          </a:xfrm>
          <a:prstGeom prst="rect">
            <a:avLst/>
          </a:prstGeom>
          <a:solidFill>
            <a:schemeClr val="accent2"/>
          </a:solidFill>
        </p:spPr>
        <p:txBody>
          <a:bodyPr anchor="ctr" anchorCtr="0">
            <a:normAutofit/>
          </a:bodyPr>
          <a:lstStyle>
            <a:lvl1pPr marL="0" indent="0" algn="ctr">
              <a:buNone/>
              <a:defRPr sz="667" b="0" i="0">
                <a:latin typeface="Arial" panose="020B0604020202020204" pitchFamily="34" charset="0"/>
              </a:defRPr>
            </a:lvl1pPr>
          </a:lstStyle>
          <a:p>
            <a:r>
              <a:rPr lang="en-US"/>
              <a:t>CLICK TO INSERT PICTURE</a:t>
            </a:r>
          </a:p>
        </p:txBody>
      </p:sp>
      <p:sp>
        <p:nvSpPr>
          <p:cNvPr id="5" name="Slide Number Placeholder 5">
            <a:extLst>
              <a:ext uri="{FF2B5EF4-FFF2-40B4-BE49-F238E27FC236}">
                <a16:creationId xmlns:a16="http://schemas.microsoft.com/office/drawing/2014/main" id="{EE481C8D-09DC-667D-95FF-5C8829E89B31}"/>
              </a:ext>
            </a:extLst>
          </p:cNvPr>
          <p:cNvSpPr txBox="1">
            <a:spLocks/>
          </p:cNvSpPr>
          <p:nvPr userDrawn="1"/>
        </p:nvSpPr>
        <p:spPr>
          <a:xfrm>
            <a:off x="287867" y="6589241"/>
            <a:ext cx="352828" cy="187367"/>
          </a:xfrm>
          <a:prstGeom prst="rect">
            <a:avLst/>
          </a:prstGeom>
        </p:spPr>
        <p:txBody>
          <a:bodyPr vert="horz" lIns="0" tIns="0" rIns="0" bIns="0" rtlCol="0" anchor="ct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FA635D2-B142-BE49-AECA-6169441F1F99}" type="slidenum">
              <a:rPr lang="en-US" sz="1067" b="0" i="0" smtClean="0">
                <a:solidFill>
                  <a:srgbClr val="003946"/>
                </a:solidFill>
                <a:latin typeface="Arial" panose="020B0604020202020204" pitchFamily="34" charset="0"/>
              </a:rPr>
              <a:pPr/>
              <a:t>‹#›</a:t>
            </a:fld>
            <a:endParaRPr lang="en-US" sz="933" b="0" i="0">
              <a:solidFill>
                <a:srgbClr val="003946"/>
              </a:solidFill>
              <a:latin typeface="Arial" panose="020B0604020202020204" pitchFamily="34" charset="0"/>
            </a:endParaRPr>
          </a:p>
        </p:txBody>
      </p:sp>
      <p:sp>
        <p:nvSpPr>
          <p:cNvPr id="37" name="Text Placeholder 32">
            <a:extLst>
              <a:ext uri="{FF2B5EF4-FFF2-40B4-BE49-F238E27FC236}">
                <a16:creationId xmlns:a16="http://schemas.microsoft.com/office/drawing/2014/main" id="{386E9AE4-0B64-0FF1-CE08-B93BF9666B18}"/>
              </a:ext>
            </a:extLst>
          </p:cNvPr>
          <p:cNvSpPr>
            <a:spLocks noGrp="1"/>
          </p:cNvSpPr>
          <p:nvPr>
            <p:ph type="body" sz="quarter" idx="65"/>
          </p:nvPr>
        </p:nvSpPr>
        <p:spPr>
          <a:xfrm>
            <a:off x="1278068" y="3843891"/>
            <a:ext cx="4573355" cy="859843"/>
          </a:xfrm>
          <a:prstGeom prst="rect">
            <a:avLst/>
          </a:prstGeom>
        </p:spPr>
        <p:txBody>
          <a:bodyPr>
            <a:noAutofit/>
          </a:bodyPr>
          <a:lstStyle>
            <a:lvl1pPr marL="0" indent="0">
              <a:lnSpc>
                <a:spcPct val="100000"/>
              </a:lnSpc>
              <a:buNone/>
              <a:defRPr sz="1333" b="0" i="0">
                <a:solidFill>
                  <a:schemeClr val="tx1"/>
                </a:solidFill>
                <a:latin typeface="Arial" panose="020B0604020202020204" pitchFamily="34" charset="0"/>
              </a:defRPr>
            </a:lvl1pPr>
            <a:lvl2pPr marL="243834" indent="0">
              <a:lnSpc>
                <a:spcPct val="100000"/>
              </a:lnSpc>
              <a:buNone/>
              <a:defRPr sz="1333" b="0" i="0">
                <a:solidFill>
                  <a:schemeClr val="tx1"/>
                </a:solidFill>
                <a:latin typeface="Arial" panose="020B0604020202020204" pitchFamily="34" charset="0"/>
              </a:defRPr>
            </a:lvl2pPr>
            <a:lvl3pPr marL="487668" indent="0">
              <a:lnSpc>
                <a:spcPct val="100000"/>
              </a:lnSpc>
              <a:buNone/>
              <a:defRPr sz="1333" b="0" i="0">
                <a:solidFill>
                  <a:schemeClr val="tx1"/>
                </a:solidFill>
                <a:latin typeface="Arial" panose="020B0604020202020204" pitchFamily="34" charset="0"/>
              </a:defRPr>
            </a:lvl3pPr>
            <a:lvl4pPr marL="914377" indent="0">
              <a:lnSpc>
                <a:spcPct val="114000"/>
              </a:lnSpc>
              <a:buNone/>
              <a:defRPr sz="1333" b="0" i="0">
                <a:solidFill>
                  <a:schemeClr val="tx1"/>
                </a:solidFill>
                <a:latin typeface="Sun Life New Text" pitchFamily="2" charset="77"/>
              </a:defRPr>
            </a:lvl4pPr>
            <a:lvl5pPr marL="1219170" indent="0">
              <a:lnSpc>
                <a:spcPct val="114000"/>
              </a:lnSpc>
              <a:buNone/>
              <a:defRPr sz="1333" b="0" i="0">
                <a:solidFill>
                  <a:schemeClr val="tx1"/>
                </a:solidFill>
                <a:latin typeface="Sun Life New Text" pitchFamily="2" charset="77"/>
              </a:defRPr>
            </a:lvl5pPr>
          </a:lstStyle>
          <a:p>
            <a:pPr lvl="0"/>
            <a:r>
              <a:rPr lang="en-US"/>
              <a:t>Click to edit Master text styles</a:t>
            </a:r>
          </a:p>
          <a:p>
            <a:pPr lvl="1"/>
            <a:r>
              <a:rPr lang="en-US"/>
              <a:t>Second level</a:t>
            </a:r>
          </a:p>
          <a:p>
            <a:pPr lvl="2"/>
            <a:r>
              <a:rPr lang="en-US"/>
              <a:t>Third level</a:t>
            </a:r>
          </a:p>
        </p:txBody>
      </p:sp>
      <p:sp>
        <p:nvSpPr>
          <p:cNvPr id="40" name="Text Placeholder 9">
            <a:extLst>
              <a:ext uri="{FF2B5EF4-FFF2-40B4-BE49-F238E27FC236}">
                <a16:creationId xmlns:a16="http://schemas.microsoft.com/office/drawing/2014/main" id="{214A4ECE-9A84-9C95-C198-A9F2563C7502}"/>
              </a:ext>
            </a:extLst>
          </p:cNvPr>
          <p:cNvSpPr>
            <a:spLocks noGrp="1"/>
          </p:cNvSpPr>
          <p:nvPr>
            <p:ph type="body" sz="quarter" idx="66" hasCustomPrompt="1"/>
          </p:nvPr>
        </p:nvSpPr>
        <p:spPr>
          <a:xfrm>
            <a:off x="7200465" y="3498445"/>
            <a:ext cx="4573355" cy="187367"/>
          </a:xfrm>
          <a:prstGeom prst="rect">
            <a:avLst/>
          </a:prstGeom>
        </p:spPr>
        <p:txBody>
          <a:bodyPr anchor="t" anchorCtr="0">
            <a:noAutofit/>
          </a:bodyPr>
          <a:lstStyle>
            <a:lvl1pPr marL="0" indent="0">
              <a:buNone/>
              <a:defRPr sz="1333" b="1" i="0">
                <a:solidFill>
                  <a:schemeClr val="tx1"/>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err="1"/>
              <a:t>Subheader</a:t>
            </a:r>
            <a:r>
              <a:rPr lang="en-US"/>
              <a:t> goes here.</a:t>
            </a:r>
          </a:p>
        </p:txBody>
      </p:sp>
      <p:sp>
        <p:nvSpPr>
          <p:cNvPr id="41" name="Text Placeholder 32">
            <a:extLst>
              <a:ext uri="{FF2B5EF4-FFF2-40B4-BE49-F238E27FC236}">
                <a16:creationId xmlns:a16="http://schemas.microsoft.com/office/drawing/2014/main" id="{F0650FD3-850F-30E1-A955-27ADEEFCE79E}"/>
              </a:ext>
            </a:extLst>
          </p:cNvPr>
          <p:cNvSpPr>
            <a:spLocks noGrp="1"/>
          </p:cNvSpPr>
          <p:nvPr>
            <p:ph type="body" sz="quarter" idx="67"/>
          </p:nvPr>
        </p:nvSpPr>
        <p:spPr>
          <a:xfrm>
            <a:off x="7195239" y="3831081"/>
            <a:ext cx="4573355" cy="859843"/>
          </a:xfrm>
          <a:prstGeom prst="rect">
            <a:avLst/>
          </a:prstGeom>
        </p:spPr>
        <p:txBody>
          <a:bodyPr>
            <a:noAutofit/>
          </a:bodyPr>
          <a:lstStyle>
            <a:lvl1pPr marL="0" indent="0">
              <a:lnSpc>
                <a:spcPct val="100000"/>
              </a:lnSpc>
              <a:buNone/>
              <a:defRPr sz="1333" b="0" i="0">
                <a:solidFill>
                  <a:schemeClr val="tx1"/>
                </a:solidFill>
                <a:latin typeface="Arial" panose="020B0604020202020204" pitchFamily="34" charset="0"/>
              </a:defRPr>
            </a:lvl1pPr>
            <a:lvl2pPr marL="243834" indent="0">
              <a:lnSpc>
                <a:spcPct val="100000"/>
              </a:lnSpc>
              <a:buNone/>
              <a:defRPr sz="1333" b="0" i="0">
                <a:solidFill>
                  <a:schemeClr val="tx1"/>
                </a:solidFill>
                <a:latin typeface="Arial" panose="020B0604020202020204" pitchFamily="34" charset="0"/>
              </a:defRPr>
            </a:lvl2pPr>
            <a:lvl3pPr marL="487668" indent="0">
              <a:lnSpc>
                <a:spcPct val="100000"/>
              </a:lnSpc>
              <a:buNone/>
              <a:defRPr sz="1333" b="0" i="0">
                <a:solidFill>
                  <a:schemeClr val="tx1"/>
                </a:solidFill>
                <a:latin typeface="Arial" panose="020B0604020202020204" pitchFamily="34" charset="0"/>
              </a:defRPr>
            </a:lvl3pPr>
            <a:lvl4pPr marL="914377" indent="0">
              <a:lnSpc>
                <a:spcPct val="114000"/>
              </a:lnSpc>
              <a:buNone/>
              <a:defRPr sz="1333" b="0" i="0">
                <a:solidFill>
                  <a:schemeClr val="tx1"/>
                </a:solidFill>
                <a:latin typeface="Sun Life New Text" pitchFamily="2" charset="77"/>
              </a:defRPr>
            </a:lvl4pPr>
            <a:lvl5pPr marL="1219170" indent="0">
              <a:lnSpc>
                <a:spcPct val="114000"/>
              </a:lnSpc>
              <a:buNone/>
              <a:defRPr sz="1333" b="0" i="0">
                <a:solidFill>
                  <a:schemeClr val="tx1"/>
                </a:solidFill>
                <a:latin typeface="Sun Life New Text" pitchFamily="2" charset="77"/>
              </a:defRPr>
            </a:lvl5pPr>
          </a:lstStyle>
          <a:p>
            <a:pPr lvl="0"/>
            <a:r>
              <a:rPr lang="en-US"/>
              <a:t>Click to edit Master text styles</a:t>
            </a:r>
          </a:p>
          <a:p>
            <a:pPr lvl="1"/>
            <a:r>
              <a:rPr lang="en-US"/>
              <a:t>Second level</a:t>
            </a:r>
          </a:p>
          <a:p>
            <a:pPr lvl="2"/>
            <a:r>
              <a:rPr lang="en-US"/>
              <a:t>Third level</a:t>
            </a:r>
          </a:p>
        </p:txBody>
      </p:sp>
      <p:sp>
        <p:nvSpPr>
          <p:cNvPr id="42" name="Text Placeholder 9">
            <a:extLst>
              <a:ext uri="{FF2B5EF4-FFF2-40B4-BE49-F238E27FC236}">
                <a16:creationId xmlns:a16="http://schemas.microsoft.com/office/drawing/2014/main" id="{B6ED9CD5-B8AC-2C38-E019-43963DA3A50C}"/>
              </a:ext>
            </a:extLst>
          </p:cNvPr>
          <p:cNvSpPr>
            <a:spLocks noGrp="1"/>
          </p:cNvSpPr>
          <p:nvPr>
            <p:ph type="body" sz="quarter" idx="68" hasCustomPrompt="1"/>
          </p:nvPr>
        </p:nvSpPr>
        <p:spPr>
          <a:xfrm>
            <a:off x="1283295" y="5169681"/>
            <a:ext cx="4573355" cy="187367"/>
          </a:xfrm>
          <a:prstGeom prst="rect">
            <a:avLst/>
          </a:prstGeom>
        </p:spPr>
        <p:txBody>
          <a:bodyPr anchor="t" anchorCtr="0">
            <a:noAutofit/>
          </a:bodyPr>
          <a:lstStyle>
            <a:lvl1pPr marL="0" indent="0">
              <a:buNone/>
              <a:defRPr sz="1333" b="1" i="0">
                <a:solidFill>
                  <a:schemeClr val="tx1"/>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err="1"/>
              <a:t>Subheader</a:t>
            </a:r>
            <a:r>
              <a:rPr lang="en-US"/>
              <a:t> goes here.</a:t>
            </a:r>
          </a:p>
        </p:txBody>
      </p:sp>
      <p:sp>
        <p:nvSpPr>
          <p:cNvPr id="43" name="Text Placeholder 32">
            <a:extLst>
              <a:ext uri="{FF2B5EF4-FFF2-40B4-BE49-F238E27FC236}">
                <a16:creationId xmlns:a16="http://schemas.microsoft.com/office/drawing/2014/main" id="{4091A31A-87F1-80EA-8399-C3A6F4E24DC0}"/>
              </a:ext>
            </a:extLst>
          </p:cNvPr>
          <p:cNvSpPr>
            <a:spLocks noGrp="1"/>
          </p:cNvSpPr>
          <p:nvPr>
            <p:ph type="body" sz="quarter" idx="69"/>
          </p:nvPr>
        </p:nvSpPr>
        <p:spPr>
          <a:xfrm>
            <a:off x="1278068" y="5502317"/>
            <a:ext cx="4573355" cy="859843"/>
          </a:xfrm>
          <a:prstGeom prst="rect">
            <a:avLst/>
          </a:prstGeom>
        </p:spPr>
        <p:txBody>
          <a:bodyPr>
            <a:noAutofit/>
          </a:bodyPr>
          <a:lstStyle>
            <a:lvl1pPr marL="0" indent="0">
              <a:lnSpc>
                <a:spcPct val="100000"/>
              </a:lnSpc>
              <a:buNone/>
              <a:defRPr sz="1333" b="0" i="0">
                <a:solidFill>
                  <a:schemeClr val="tx1"/>
                </a:solidFill>
                <a:latin typeface="Arial" panose="020B0604020202020204" pitchFamily="34" charset="0"/>
              </a:defRPr>
            </a:lvl1pPr>
            <a:lvl2pPr marL="243834" indent="0">
              <a:lnSpc>
                <a:spcPct val="100000"/>
              </a:lnSpc>
              <a:buNone/>
              <a:defRPr sz="1333" b="0" i="0">
                <a:solidFill>
                  <a:schemeClr val="tx1"/>
                </a:solidFill>
                <a:latin typeface="Arial" panose="020B0604020202020204" pitchFamily="34" charset="0"/>
              </a:defRPr>
            </a:lvl2pPr>
            <a:lvl3pPr marL="487668" indent="0">
              <a:lnSpc>
                <a:spcPct val="100000"/>
              </a:lnSpc>
              <a:buNone/>
              <a:defRPr sz="1333" b="0" i="0">
                <a:solidFill>
                  <a:schemeClr val="tx1"/>
                </a:solidFill>
                <a:latin typeface="Arial" panose="020B0604020202020204" pitchFamily="34" charset="0"/>
              </a:defRPr>
            </a:lvl3pPr>
            <a:lvl4pPr marL="914377" indent="0">
              <a:lnSpc>
                <a:spcPct val="114000"/>
              </a:lnSpc>
              <a:buNone/>
              <a:defRPr sz="1333" b="0" i="0">
                <a:solidFill>
                  <a:schemeClr val="tx1"/>
                </a:solidFill>
                <a:latin typeface="Sun Life New Text" pitchFamily="2" charset="77"/>
              </a:defRPr>
            </a:lvl4pPr>
            <a:lvl5pPr marL="1219170" indent="0">
              <a:lnSpc>
                <a:spcPct val="114000"/>
              </a:lnSpc>
              <a:buNone/>
              <a:defRPr sz="1333" b="0" i="0">
                <a:solidFill>
                  <a:schemeClr val="tx1"/>
                </a:solidFill>
                <a:latin typeface="Sun Life New Text" pitchFamily="2" charset="77"/>
              </a:defRPr>
            </a:lvl5pPr>
          </a:lstStyle>
          <a:p>
            <a:pPr lvl="0"/>
            <a:r>
              <a:rPr lang="en-US"/>
              <a:t>Click to edit Master text styles</a:t>
            </a:r>
          </a:p>
          <a:p>
            <a:pPr lvl="1"/>
            <a:r>
              <a:rPr lang="en-US"/>
              <a:t>Second level</a:t>
            </a:r>
          </a:p>
          <a:p>
            <a:pPr lvl="2"/>
            <a:r>
              <a:rPr lang="en-US"/>
              <a:t>Third level</a:t>
            </a:r>
          </a:p>
        </p:txBody>
      </p:sp>
      <p:sp>
        <p:nvSpPr>
          <p:cNvPr id="44" name="Text Placeholder 9">
            <a:extLst>
              <a:ext uri="{FF2B5EF4-FFF2-40B4-BE49-F238E27FC236}">
                <a16:creationId xmlns:a16="http://schemas.microsoft.com/office/drawing/2014/main" id="{022CE94C-2871-F641-3565-340A78214EAE}"/>
              </a:ext>
            </a:extLst>
          </p:cNvPr>
          <p:cNvSpPr>
            <a:spLocks noGrp="1"/>
          </p:cNvSpPr>
          <p:nvPr>
            <p:ph type="body" sz="quarter" idx="70" hasCustomPrompt="1"/>
          </p:nvPr>
        </p:nvSpPr>
        <p:spPr>
          <a:xfrm>
            <a:off x="7200465" y="5156871"/>
            <a:ext cx="4573355" cy="187367"/>
          </a:xfrm>
          <a:prstGeom prst="rect">
            <a:avLst/>
          </a:prstGeom>
        </p:spPr>
        <p:txBody>
          <a:bodyPr anchor="t" anchorCtr="0">
            <a:noAutofit/>
          </a:bodyPr>
          <a:lstStyle>
            <a:lvl1pPr marL="0" indent="0">
              <a:buNone/>
              <a:defRPr sz="1333" b="1" i="0">
                <a:solidFill>
                  <a:schemeClr val="tx1"/>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err="1"/>
              <a:t>Subheader</a:t>
            </a:r>
            <a:r>
              <a:rPr lang="en-US"/>
              <a:t> goes here.</a:t>
            </a:r>
          </a:p>
        </p:txBody>
      </p:sp>
      <p:sp>
        <p:nvSpPr>
          <p:cNvPr id="45" name="Text Placeholder 32">
            <a:extLst>
              <a:ext uri="{FF2B5EF4-FFF2-40B4-BE49-F238E27FC236}">
                <a16:creationId xmlns:a16="http://schemas.microsoft.com/office/drawing/2014/main" id="{F9277886-0EF6-A018-79FC-E68B5F9C67FE}"/>
              </a:ext>
            </a:extLst>
          </p:cNvPr>
          <p:cNvSpPr>
            <a:spLocks noGrp="1"/>
          </p:cNvSpPr>
          <p:nvPr>
            <p:ph type="body" sz="quarter" idx="71"/>
          </p:nvPr>
        </p:nvSpPr>
        <p:spPr>
          <a:xfrm>
            <a:off x="7195239" y="5489508"/>
            <a:ext cx="4573355" cy="859843"/>
          </a:xfrm>
          <a:prstGeom prst="rect">
            <a:avLst/>
          </a:prstGeom>
        </p:spPr>
        <p:txBody>
          <a:bodyPr>
            <a:noAutofit/>
          </a:bodyPr>
          <a:lstStyle>
            <a:lvl1pPr marL="0" indent="0">
              <a:lnSpc>
                <a:spcPct val="100000"/>
              </a:lnSpc>
              <a:buNone/>
              <a:defRPr sz="1333" b="0" i="0">
                <a:solidFill>
                  <a:schemeClr val="tx1"/>
                </a:solidFill>
                <a:latin typeface="Arial" panose="020B0604020202020204" pitchFamily="34" charset="0"/>
              </a:defRPr>
            </a:lvl1pPr>
            <a:lvl2pPr marL="243834" indent="0">
              <a:lnSpc>
                <a:spcPct val="100000"/>
              </a:lnSpc>
              <a:buNone/>
              <a:defRPr sz="1333" b="0" i="0">
                <a:solidFill>
                  <a:schemeClr val="tx1"/>
                </a:solidFill>
                <a:latin typeface="Arial" panose="020B0604020202020204" pitchFamily="34" charset="0"/>
              </a:defRPr>
            </a:lvl2pPr>
            <a:lvl3pPr marL="487668" indent="0">
              <a:lnSpc>
                <a:spcPct val="100000"/>
              </a:lnSpc>
              <a:buNone/>
              <a:defRPr sz="1333" b="0" i="0">
                <a:solidFill>
                  <a:schemeClr val="tx1"/>
                </a:solidFill>
                <a:latin typeface="Arial" panose="020B0604020202020204" pitchFamily="34" charset="0"/>
              </a:defRPr>
            </a:lvl3pPr>
            <a:lvl4pPr marL="914377" indent="0">
              <a:lnSpc>
                <a:spcPct val="114000"/>
              </a:lnSpc>
              <a:buNone/>
              <a:defRPr sz="1333" b="0" i="0">
                <a:solidFill>
                  <a:schemeClr val="tx1"/>
                </a:solidFill>
                <a:latin typeface="Sun Life New Text" pitchFamily="2" charset="77"/>
              </a:defRPr>
            </a:lvl4pPr>
            <a:lvl5pPr marL="1219170" indent="0">
              <a:lnSpc>
                <a:spcPct val="114000"/>
              </a:lnSpc>
              <a:buNone/>
              <a:defRPr sz="1333" b="0" i="0">
                <a:solidFill>
                  <a:schemeClr val="tx1"/>
                </a:solidFill>
                <a:latin typeface="Sun Life New Text" pitchFamily="2" charset="77"/>
              </a:defRPr>
            </a:lvl5pPr>
          </a:lstStyle>
          <a:p>
            <a:pPr lvl="0"/>
            <a:r>
              <a:rPr lang="en-US"/>
              <a:t>Click to edit Master text styles</a:t>
            </a:r>
          </a:p>
          <a:p>
            <a:pPr lvl="1"/>
            <a:r>
              <a:rPr lang="en-US"/>
              <a:t>Second level</a:t>
            </a:r>
          </a:p>
          <a:p>
            <a:pPr lvl="2"/>
            <a:r>
              <a:rPr lang="en-US"/>
              <a:t>Third level</a:t>
            </a:r>
          </a:p>
        </p:txBody>
      </p:sp>
      <p:sp>
        <p:nvSpPr>
          <p:cNvPr id="54" name="Text Placeholder 32">
            <a:extLst>
              <a:ext uri="{FF2B5EF4-FFF2-40B4-BE49-F238E27FC236}">
                <a16:creationId xmlns:a16="http://schemas.microsoft.com/office/drawing/2014/main" id="{12FC5619-BFB3-73D2-91DE-F1752A8043AC}"/>
              </a:ext>
            </a:extLst>
          </p:cNvPr>
          <p:cNvSpPr>
            <a:spLocks noGrp="1"/>
          </p:cNvSpPr>
          <p:nvPr>
            <p:ph type="body" sz="quarter" idx="72"/>
          </p:nvPr>
        </p:nvSpPr>
        <p:spPr>
          <a:xfrm>
            <a:off x="9099497" y="2289749"/>
            <a:ext cx="2672153" cy="859843"/>
          </a:xfrm>
          <a:prstGeom prst="rect">
            <a:avLst/>
          </a:prstGeom>
        </p:spPr>
        <p:txBody>
          <a:bodyPr>
            <a:noAutofit/>
          </a:bodyPr>
          <a:lstStyle>
            <a:lvl1pPr marL="0" indent="0">
              <a:lnSpc>
                <a:spcPct val="100000"/>
              </a:lnSpc>
              <a:buNone/>
              <a:defRPr sz="1333" b="0" i="0">
                <a:solidFill>
                  <a:schemeClr val="tx1"/>
                </a:solidFill>
                <a:latin typeface="Arial" panose="020B0604020202020204" pitchFamily="34" charset="0"/>
              </a:defRPr>
            </a:lvl1pPr>
            <a:lvl2pPr marL="243834" indent="0">
              <a:lnSpc>
                <a:spcPct val="100000"/>
              </a:lnSpc>
              <a:buNone/>
              <a:defRPr sz="1333" b="0" i="0">
                <a:solidFill>
                  <a:schemeClr val="tx1"/>
                </a:solidFill>
                <a:latin typeface="Arial" panose="020B0604020202020204" pitchFamily="34" charset="0"/>
              </a:defRPr>
            </a:lvl2pPr>
            <a:lvl3pPr marL="487668" indent="0">
              <a:lnSpc>
                <a:spcPct val="100000"/>
              </a:lnSpc>
              <a:buNone/>
              <a:defRPr sz="1333" b="0" i="0">
                <a:solidFill>
                  <a:schemeClr val="tx1"/>
                </a:solidFill>
                <a:latin typeface="Arial" panose="020B0604020202020204" pitchFamily="34" charset="0"/>
              </a:defRPr>
            </a:lvl3pPr>
            <a:lvl4pPr marL="914377" indent="0">
              <a:lnSpc>
                <a:spcPct val="114000"/>
              </a:lnSpc>
              <a:buNone/>
              <a:defRPr sz="1333" b="0" i="0">
                <a:solidFill>
                  <a:schemeClr val="tx1"/>
                </a:solidFill>
                <a:latin typeface="Sun Life New Text" pitchFamily="2" charset="77"/>
              </a:defRPr>
            </a:lvl4pPr>
            <a:lvl5pPr marL="1219170" indent="0">
              <a:lnSpc>
                <a:spcPct val="114000"/>
              </a:lnSpc>
              <a:buNone/>
              <a:defRPr sz="1333" b="0" i="0">
                <a:solidFill>
                  <a:schemeClr val="tx1"/>
                </a:solidFill>
                <a:latin typeface="Sun Life New Text" pitchFamily="2" charset="77"/>
              </a:defRPr>
            </a:lvl5pPr>
          </a:lstStyle>
          <a:p>
            <a:pPr lvl="0"/>
            <a:r>
              <a:rPr lang="en-US"/>
              <a:t>Click to edit Master text styles</a:t>
            </a:r>
          </a:p>
          <a:p>
            <a:pPr lvl="1"/>
            <a:r>
              <a:rPr lang="en-US"/>
              <a:t>Second level</a:t>
            </a:r>
          </a:p>
          <a:p>
            <a:pPr lvl="2"/>
            <a:r>
              <a:rPr lang="en-US"/>
              <a:t>Third level</a:t>
            </a:r>
          </a:p>
        </p:txBody>
      </p:sp>
      <p:sp>
        <p:nvSpPr>
          <p:cNvPr id="55" name="Text Placeholder 32">
            <a:extLst>
              <a:ext uri="{FF2B5EF4-FFF2-40B4-BE49-F238E27FC236}">
                <a16:creationId xmlns:a16="http://schemas.microsoft.com/office/drawing/2014/main" id="{13C2AD4B-021A-E64E-5921-B019ACE978AE}"/>
              </a:ext>
            </a:extLst>
          </p:cNvPr>
          <p:cNvSpPr>
            <a:spLocks noGrp="1"/>
          </p:cNvSpPr>
          <p:nvPr>
            <p:ph type="body" sz="quarter" idx="73"/>
          </p:nvPr>
        </p:nvSpPr>
        <p:spPr>
          <a:xfrm>
            <a:off x="5185865" y="2289749"/>
            <a:ext cx="2672153" cy="859843"/>
          </a:xfrm>
          <a:prstGeom prst="rect">
            <a:avLst/>
          </a:prstGeom>
        </p:spPr>
        <p:txBody>
          <a:bodyPr>
            <a:noAutofit/>
          </a:bodyPr>
          <a:lstStyle>
            <a:lvl1pPr marL="0" indent="0">
              <a:lnSpc>
                <a:spcPct val="100000"/>
              </a:lnSpc>
              <a:buNone/>
              <a:defRPr sz="1333" b="0" i="0">
                <a:solidFill>
                  <a:schemeClr val="tx1"/>
                </a:solidFill>
                <a:latin typeface="Arial" panose="020B0604020202020204" pitchFamily="34" charset="0"/>
              </a:defRPr>
            </a:lvl1pPr>
            <a:lvl2pPr marL="243834" indent="0">
              <a:lnSpc>
                <a:spcPct val="100000"/>
              </a:lnSpc>
              <a:buNone/>
              <a:defRPr sz="1333" b="0" i="0">
                <a:solidFill>
                  <a:schemeClr val="tx1"/>
                </a:solidFill>
                <a:latin typeface="Arial" panose="020B0604020202020204" pitchFamily="34" charset="0"/>
              </a:defRPr>
            </a:lvl2pPr>
            <a:lvl3pPr marL="487668" indent="0">
              <a:lnSpc>
                <a:spcPct val="100000"/>
              </a:lnSpc>
              <a:buNone/>
              <a:defRPr sz="1333" b="0" i="0">
                <a:solidFill>
                  <a:schemeClr val="tx1"/>
                </a:solidFill>
                <a:latin typeface="Arial" panose="020B0604020202020204" pitchFamily="34" charset="0"/>
              </a:defRPr>
            </a:lvl3pPr>
            <a:lvl4pPr marL="914377" indent="0">
              <a:lnSpc>
                <a:spcPct val="114000"/>
              </a:lnSpc>
              <a:buNone/>
              <a:defRPr sz="1333" b="0" i="0">
                <a:solidFill>
                  <a:schemeClr val="tx1"/>
                </a:solidFill>
                <a:latin typeface="Sun Life New Text" pitchFamily="2" charset="77"/>
              </a:defRPr>
            </a:lvl4pPr>
            <a:lvl5pPr marL="1219170" indent="0">
              <a:lnSpc>
                <a:spcPct val="114000"/>
              </a:lnSpc>
              <a:buNone/>
              <a:defRPr sz="1333" b="0" i="0">
                <a:solidFill>
                  <a:schemeClr val="tx1"/>
                </a:solidFill>
                <a:latin typeface="Sun Life New Text" pitchFamily="2" charset="77"/>
              </a:defRPr>
            </a:lvl5pPr>
          </a:lstStyle>
          <a:p>
            <a:pPr lvl="0"/>
            <a:r>
              <a:rPr lang="en-US"/>
              <a:t>Click to edit Master text styles</a:t>
            </a:r>
          </a:p>
          <a:p>
            <a:pPr lvl="1"/>
            <a:r>
              <a:rPr lang="en-US"/>
              <a:t>Second level</a:t>
            </a:r>
          </a:p>
          <a:p>
            <a:pPr lvl="2"/>
            <a:r>
              <a:rPr lang="en-US"/>
              <a:t>Third level</a:t>
            </a:r>
          </a:p>
        </p:txBody>
      </p:sp>
      <p:sp>
        <p:nvSpPr>
          <p:cNvPr id="56" name="Text Placeholder 32">
            <a:extLst>
              <a:ext uri="{FF2B5EF4-FFF2-40B4-BE49-F238E27FC236}">
                <a16:creationId xmlns:a16="http://schemas.microsoft.com/office/drawing/2014/main" id="{4B22672D-A31A-24BA-0F6C-C6E031FF9F65}"/>
              </a:ext>
            </a:extLst>
          </p:cNvPr>
          <p:cNvSpPr>
            <a:spLocks noGrp="1"/>
          </p:cNvSpPr>
          <p:nvPr>
            <p:ph type="body" sz="quarter" idx="74"/>
          </p:nvPr>
        </p:nvSpPr>
        <p:spPr>
          <a:xfrm>
            <a:off x="1272233" y="2289749"/>
            <a:ext cx="2672153" cy="859843"/>
          </a:xfrm>
          <a:prstGeom prst="rect">
            <a:avLst/>
          </a:prstGeom>
        </p:spPr>
        <p:txBody>
          <a:bodyPr>
            <a:noAutofit/>
          </a:bodyPr>
          <a:lstStyle>
            <a:lvl1pPr marL="0" indent="0">
              <a:lnSpc>
                <a:spcPct val="100000"/>
              </a:lnSpc>
              <a:buNone/>
              <a:defRPr sz="1333" b="0" i="0">
                <a:solidFill>
                  <a:schemeClr val="tx1"/>
                </a:solidFill>
                <a:latin typeface="Arial" panose="020B0604020202020204" pitchFamily="34" charset="0"/>
              </a:defRPr>
            </a:lvl1pPr>
            <a:lvl2pPr marL="243834" indent="0">
              <a:lnSpc>
                <a:spcPct val="100000"/>
              </a:lnSpc>
              <a:buNone/>
              <a:defRPr sz="1333" b="0" i="0">
                <a:solidFill>
                  <a:schemeClr val="tx1"/>
                </a:solidFill>
                <a:latin typeface="Arial" panose="020B0604020202020204" pitchFamily="34" charset="0"/>
              </a:defRPr>
            </a:lvl2pPr>
            <a:lvl3pPr marL="487668" indent="0">
              <a:lnSpc>
                <a:spcPct val="100000"/>
              </a:lnSpc>
              <a:buNone/>
              <a:defRPr sz="1333" b="0" i="0">
                <a:solidFill>
                  <a:schemeClr val="tx1"/>
                </a:solidFill>
                <a:latin typeface="Arial" panose="020B0604020202020204" pitchFamily="34" charset="0"/>
              </a:defRPr>
            </a:lvl3pPr>
            <a:lvl4pPr marL="914377" indent="0">
              <a:lnSpc>
                <a:spcPct val="114000"/>
              </a:lnSpc>
              <a:buNone/>
              <a:defRPr sz="1333" b="0" i="0">
                <a:solidFill>
                  <a:schemeClr val="tx1"/>
                </a:solidFill>
                <a:latin typeface="Sun Life New Text" pitchFamily="2" charset="77"/>
              </a:defRPr>
            </a:lvl4pPr>
            <a:lvl5pPr marL="1219170" indent="0">
              <a:lnSpc>
                <a:spcPct val="114000"/>
              </a:lnSpc>
              <a:buNone/>
              <a:defRPr sz="1333" b="0" i="0">
                <a:solidFill>
                  <a:schemeClr val="tx1"/>
                </a:solidFill>
                <a:latin typeface="Sun Life New Text" pitchFamily="2" charset="77"/>
              </a:defRPr>
            </a:lvl5pPr>
          </a:lstStyle>
          <a:p>
            <a:pPr lvl="0"/>
            <a:r>
              <a:rPr lang="en-US"/>
              <a:t>Click to edit Master text styles</a:t>
            </a:r>
          </a:p>
          <a:p>
            <a:pPr lvl="1"/>
            <a:r>
              <a:rPr lang="en-US"/>
              <a:t>Second level</a:t>
            </a:r>
          </a:p>
          <a:p>
            <a:pPr lvl="2"/>
            <a:r>
              <a:rPr lang="en-US"/>
              <a:t>Third level</a:t>
            </a:r>
          </a:p>
        </p:txBody>
      </p:sp>
      <p:pic>
        <p:nvPicPr>
          <p:cNvPr id="3" name="Picture 2">
            <a:extLst>
              <a:ext uri="{FF2B5EF4-FFF2-40B4-BE49-F238E27FC236}">
                <a16:creationId xmlns:a16="http://schemas.microsoft.com/office/drawing/2014/main" id="{2FCA9B1F-1C57-1DFA-5123-605813E7895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046464" y="6588093"/>
            <a:ext cx="2946400" cy="186267"/>
          </a:xfrm>
          <a:prstGeom prst="rect">
            <a:avLst/>
          </a:prstGeom>
        </p:spPr>
      </p:pic>
      <p:sp>
        <p:nvSpPr>
          <p:cNvPr id="16" name="Footer Placeholder 7">
            <a:extLst>
              <a:ext uri="{FF2B5EF4-FFF2-40B4-BE49-F238E27FC236}">
                <a16:creationId xmlns:a16="http://schemas.microsoft.com/office/drawing/2014/main" id="{BD11E44F-5D0E-B7E0-C6EC-7778BAB0C228}"/>
              </a:ext>
            </a:extLst>
          </p:cNvPr>
          <p:cNvSpPr>
            <a:spLocks noGrp="1"/>
          </p:cNvSpPr>
          <p:nvPr>
            <p:ph type="ftr" sz="quarter" idx="3"/>
          </p:nvPr>
        </p:nvSpPr>
        <p:spPr>
          <a:xfrm>
            <a:off x="609600" y="6608064"/>
            <a:ext cx="4876800" cy="186624"/>
          </a:xfrm>
          <a:prstGeom prst="rect">
            <a:avLst/>
          </a:prstGeom>
        </p:spPr>
        <p:txBody>
          <a:bodyPr wrap="none" lIns="0" tIns="0" rIns="0" bIns="0" anchor="t" anchorCtr="0">
            <a:noAutofit/>
          </a:bodyPr>
          <a:lstStyle>
            <a:lvl1pPr algn="l">
              <a:defRPr sz="933" b="0" i="0" spc="40" baseline="0">
                <a:solidFill>
                  <a:schemeClr val="tx2"/>
                </a:solidFill>
                <a:latin typeface="Arial" panose="020B0604020202020204" pitchFamily="34" charset="0"/>
              </a:defRPr>
            </a:lvl1pPr>
          </a:lstStyle>
          <a:p>
            <a:r>
              <a:rPr lang="en-US"/>
              <a:t>INTERNAL USE ONLY – OR – Presentation Title: Section Name</a:t>
            </a:r>
          </a:p>
        </p:txBody>
      </p:sp>
      <p:sp>
        <p:nvSpPr>
          <p:cNvPr id="2" name="Text Placeholder 9">
            <a:extLst>
              <a:ext uri="{FF2B5EF4-FFF2-40B4-BE49-F238E27FC236}">
                <a16:creationId xmlns:a16="http://schemas.microsoft.com/office/drawing/2014/main" id="{B5C49BBE-4743-AD29-9377-9FEBE3114B53}"/>
              </a:ext>
            </a:extLst>
          </p:cNvPr>
          <p:cNvSpPr>
            <a:spLocks noGrp="1"/>
          </p:cNvSpPr>
          <p:nvPr>
            <p:ph type="body" sz="quarter" idx="27" hasCustomPrompt="1"/>
          </p:nvPr>
        </p:nvSpPr>
        <p:spPr>
          <a:xfrm>
            <a:off x="304801" y="304800"/>
            <a:ext cx="5712884" cy="266699"/>
          </a:xfrm>
          <a:prstGeom prst="rect">
            <a:avLst/>
          </a:prstGeom>
        </p:spPr>
        <p:txBody>
          <a:bodyPr anchor="b" anchorCtr="0">
            <a:noAutofit/>
          </a:bodyPr>
          <a:lstStyle>
            <a:lvl1pPr marL="0" indent="0">
              <a:buNone/>
              <a:defRPr sz="1200" b="0" i="0">
                <a:solidFill>
                  <a:srgbClr val="003946"/>
                </a:solidFill>
                <a:latin typeface="+mn-lt"/>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a:t>EYEBROW TEXT</a:t>
            </a:r>
          </a:p>
        </p:txBody>
      </p:sp>
      <p:sp>
        <p:nvSpPr>
          <p:cNvPr id="4" name="Title Placeholder 1">
            <a:extLst>
              <a:ext uri="{FF2B5EF4-FFF2-40B4-BE49-F238E27FC236}">
                <a16:creationId xmlns:a16="http://schemas.microsoft.com/office/drawing/2014/main" id="{3C90200B-12D7-F2E0-49CE-DC6C1B49AA1C}"/>
              </a:ext>
            </a:extLst>
          </p:cNvPr>
          <p:cNvSpPr>
            <a:spLocks noGrp="1"/>
          </p:cNvSpPr>
          <p:nvPr>
            <p:ph type="title"/>
          </p:nvPr>
        </p:nvSpPr>
        <p:spPr>
          <a:xfrm>
            <a:off x="304800" y="670560"/>
            <a:ext cx="11582400" cy="487680"/>
          </a:xfrm>
          <a:prstGeom prst="rect">
            <a:avLst/>
          </a:prstGeom>
        </p:spPr>
        <p:txBody>
          <a:bodyPr vert="horz" lIns="0" tIns="0" rIns="0" bIns="0" rtlCol="0" anchor="t" anchorCtr="0">
            <a:noAutofit/>
          </a:bodyPr>
          <a:lstStyle>
            <a:lvl1pPr>
              <a:defRPr sz="2400"/>
            </a:lvl1pPr>
          </a:lstStyle>
          <a:p>
            <a:r>
              <a:rPr lang="en-US"/>
              <a:t>Click to edit Master title style</a:t>
            </a:r>
          </a:p>
        </p:txBody>
      </p:sp>
    </p:spTree>
    <p:extLst>
      <p:ext uri="{BB962C8B-B14F-4D97-AF65-F5344CB8AC3E}">
        <p14:creationId xmlns:p14="http://schemas.microsoft.com/office/powerpoint/2010/main" val="65718428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1_End page w/Copyright">
    <p:bg>
      <p:bgPr>
        <a:solidFill>
          <a:schemeClr val="bg1"/>
        </a:solidFill>
        <a:effectLst/>
      </p:bgPr>
    </p:bg>
    <p:spTree>
      <p:nvGrpSpPr>
        <p:cNvPr id="1" name=""/>
        <p:cNvGrpSpPr/>
        <p:nvPr/>
      </p:nvGrpSpPr>
      <p:grpSpPr>
        <a:xfrm>
          <a:off x="0" y="0"/>
          <a:ext cx="0" cy="0"/>
          <a:chOff x="0" y="0"/>
          <a:chExt cx="0" cy="0"/>
        </a:xfrm>
      </p:grpSpPr>
      <p:sp>
        <p:nvSpPr>
          <p:cNvPr id="16" name="Content Placeholder 15">
            <a:extLst>
              <a:ext uri="{FF2B5EF4-FFF2-40B4-BE49-F238E27FC236}">
                <a16:creationId xmlns:a16="http://schemas.microsoft.com/office/drawing/2014/main" id="{AE53A2FA-A119-5A47-8DF2-BA8079518C03}"/>
              </a:ext>
            </a:extLst>
          </p:cNvPr>
          <p:cNvSpPr>
            <a:spLocks noGrp="1"/>
          </p:cNvSpPr>
          <p:nvPr>
            <p:ph sz="quarter" idx="12" hasCustomPrompt="1"/>
          </p:nvPr>
        </p:nvSpPr>
        <p:spPr>
          <a:xfrm>
            <a:off x="288415" y="2824612"/>
            <a:ext cx="11612552" cy="2612697"/>
          </a:xfrm>
        </p:spPr>
        <p:txBody>
          <a:bodyPr anchor="t" anchorCtr="0"/>
          <a:lstStyle>
            <a:lvl1pPr marL="0" indent="0">
              <a:lnSpc>
                <a:spcPct val="90000"/>
              </a:lnSpc>
              <a:buFontTx/>
              <a:buNone/>
              <a:defRPr sz="1400" b="0" i="0">
                <a:solidFill>
                  <a:schemeClr val="tx1"/>
                </a:solidFill>
                <a:latin typeface="Arial" panose="020B0604020202020204" pitchFamily="34" charset="0"/>
              </a:defRPr>
            </a:lvl1pPr>
            <a:lvl2pPr marL="243834" indent="0">
              <a:buFontTx/>
              <a:buNone/>
              <a:defRPr sz="2400"/>
            </a:lvl2pPr>
            <a:lvl3pPr marL="487668" indent="0">
              <a:buFontTx/>
              <a:buNone/>
              <a:defRPr sz="2133"/>
            </a:lvl3pPr>
            <a:lvl4pPr marL="731502" indent="0">
              <a:buFontTx/>
              <a:buNone/>
              <a:defRPr sz="1867"/>
            </a:lvl4pPr>
            <a:lvl5pPr marL="768077" indent="0">
              <a:buFontTx/>
              <a:buNone/>
              <a:defRPr sz="1467"/>
            </a:lvl5pPr>
          </a:lstStyle>
          <a:p>
            <a:pPr lvl="0"/>
            <a:r>
              <a:rPr lang="en-US"/>
              <a:t>Click to add legal disclosure</a:t>
            </a:r>
          </a:p>
        </p:txBody>
      </p:sp>
      <p:sp>
        <p:nvSpPr>
          <p:cNvPr id="11" name="Slide Number Placeholder 5">
            <a:extLst>
              <a:ext uri="{FF2B5EF4-FFF2-40B4-BE49-F238E27FC236}">
                <a16:creationId xmlns:a16="http://schemas.microsoft.com/office/drawing/2014/main" id="{5BC50654-DF4D-ADCC-FF3C-FE62D1C41E37}"/>
              </a:ext>
            </a:extLst>
          </p:cNvPr>
          <p:cNvSpPr txBox="1">
            <a:spLocks/>
          </p:cNvSpPr>
          <p:nvPr userDrawn="1"/>
        </p:nvSpPr>
        <p:spPr>
          <a:xfrm>
            <a:off x="287867" y="6589241"/>
            <a:ext cx="352828" cy="187367"/>
          </a:xfrm>
          <a:prstGeom prst="rect">
            <a:avLst/>
          </a:prstGeom>
        </p:spPr>
        <p:txBody>
          <a:bodyPr vert="horz" lIns="0" tIns="0" rIns="0" bIns="0" rtlCol="0" anchor="ct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FA635D2-B142-BE49-AECA-6169441F1F99}" type="slidenum">
              <a:rPr lang="en-US" sz="1067" b="0" i="0" smtClean="0">
                <a:solidFill>
                  <a:srgbClr val="003946"/>
                </a:solidFill>
                <a:latin typeface="Arial" panose="020B0604020202020204" pitchFamily="34" charset="0"/>
              </a:rPr>
              <a:pPr/>
              <a:t>‹#›</a:t>
            </a:fld>
            <a:endParaRPr lang="en-US" sz="933" b="0" i="0">
              <a:solidFill>
                <a:srgbClr val="003946"/>
              </a:solidFill>
              <a:latin typeface="Arial" panose="020B0604020202020204" pitchFamily="34" charset="0"/>
            </a:endParaRPr>
          </a:p>
        </p:txBody>
      </p:sp>
      <p:pic>
        <p:nvPicPr>
          <p:cNvPr id="13" name="Picture 12" descr="Logo&#10;&#10;Description automatically generated">
            <a:extLst>
              <a:ext uri="{FF2B5EF4-FFF2-40B4-BE49-F238E27FC236}">
                <a16:creationId xmlns:a16="http://schemas.microsoft.com/office/drawing/2014/main" id="{E954EA51-E2A5-AC04-CF91-E33A593AE49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5448" y="365801"/>
            <a:ext cx="2404533" cy="694267"/>
          </a:xfrm>
          <a:prstGeom prst="rect">
            <a:avLst/>
          </a:prstGeom>
        </p:spPr>
      </p:pic>
      <p:sp>
        <p:nvSpPr>
          <p:cNvPr id="14" name="Text Placeholder 15">
            <a:extLst>
              <a:ext uri="{FF2B5EF4-FFF2-40B4-BE49-F238E27FC236}">
                <a16:creationId xmlns:a16="http://schemas.microsoft.com/office/drawing/2014/main" id="{285688E7-7066-78F7-A071-FBFD4291BD08}"/>
              </a:ext>
            </a:extLst>
          </p:cNvPr>
          <p:cNvSpPr>
            <a:spLocks noGrp="1"/>
          </p:cNvSpPr>
          <p:nvPr>
            <p:ph type="body" sz="quarter" idx="13" hasCustomPrompt="1"/>
          </p:nvPr>
        </p:nvSpPr>
        <p:spPr>
          <a:xfrm>
            <a:off x="302922" y="1663183"/>
            <a:ext cx="5697829" cy="558315"/>
          </a:xfrm>
        </p:spPr>
        <p:txBody>
          <a:bodyPr anchor="t" anchorCtr="0">
            <a:noAutofit/>
          </a:bodyPr>
          <a:lstStyle>
            <a:lvl1pPr marL="0" indent="0">
              <a:buNone/>
              <a:defRPr sz="4800" b="0" i="0">
                <a:solidFill>
                  <a:srgbClr val="003946"/>
                </a:solidFill>
                <a:latin typeface="Georgia" panose="02040502050405020303" pitchFamily="18" charset="0"/>
              </a:defRPr>
            </a:lvl1pPr>
            <a:lvl2pPr marL="457189" indent="0">
              <a:buNone/>
              <a:defRPr sz="1067">
                <a:solidFill>
                  <a:schemeClr val="tx1"/>
                </a:solidFill>
                <a:latin typeface="+mj-lt"/>
              </a:defRPr>
            </a:lvl2pPr>
            <a:lvl3pPr marL="914377" indent="0">
              <a:buNone/>
              <a:defRPr sz="1067">
                <a:solidFill>
                  <a:schemeClr val="tx1"/>
                </a:solidFill>
                <a:latin typeface="+mj-lt"/>
              </a:defRPr>
            </a:lvl3pPr>
            <a:lvl4pPr marL="1371566" indent="0">
              <a:buNone/>
              <a:defRPr sz="1067">
                <a:solidFill>
                  <a:schemeClr val="tx1"/>
                </a:solidFill>
                <a:latin typeface="+mj-lt"/>
              </a:defRPr>
            </a:lvl4pPr>
            <a:lvl5pPr marL="1828754" indent="0">
              <a:buNone/>
              <a:defRPr sz="1067">
                <a:solidFill>
                  <a:schemeClr val="tx1"/>
                </a:solidFill>
                <a:latin typeface="+mj-lt"/>
              </a:defRPr>
            </a:lvl5pPr>
          </a:lstStyle>
          <a:p>
            <a:pPr lvl="0"/>
            <a:r>
              <a:rPr lang="en-US"/>
              <a:t>Click to add closing</a:t>
            </a:r>
          </a:p>
        </p:txBody>
      </p:sp>
      <p:pic>
        <p:nvPicPr>
          <p:cNvPr id="3" name="Picture 2">
            <a:extLst>
              <a:ext uri="{FF2B5EF4-FFF2-40B4-BE49-F238E27FC236}">
                <a16:creationId xmlns:a16="http://schemas.microsoft.com/office/drawing/2014/main" id="{DEAAB6CF-7879-A876-3B34-4E8B4423B4A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046464" y="6588093"/>
            <a:ext cx="2946400" cy="186267"/>
          </a:xfrm>
          <a:prstGeom prst="rect">
            <a:avLst/>
          </a:prstGeom>
        </p:spPr>
      </p:pic>
      <p:sp>
        <p:nvSpPr>
          <p:cNvPr id="4" name="Footer Placeholder 7">
            <a:extLst>
              <a:ext uri="{FF2B5EF4-FFF2-40B4-BE49-F238E27FC236}">
                <a16:creationId xmlns:a16="http://schemas.microsoft.com/office/drawing/2014/main" id="{7B7B11EF-7253-8893-EC94-7EA8FF37AA6C}"/>
              </a:ext>
            </a:extLst>
          </p:cNvPr>
          <p:cNvSpPr>
            <a:spLocks noGrp="1"/>
          </p:cNvSpPr>
          <p:nvPr>
            <p:ph type="ftr" sz="quarter" idx="3"/>
          </p:nvPr>
        </p:nvSpPr>
        <p:spPr>
          <a:xfrm>
            <a:off x="609600" y="6608064"/>
            <a:ext cx="4876800" cy="186624"/>
          </a:xfrm>
          <a:prstGeom prst="rect">
            <a:avLst/>
          </a:prstGeom>
        </p:spPr>
        <p:txBody>
          <a:bodyPr wrap="none" lIns="0" tIns="0" rIns="0" bIns="0" anchor="t" anchorCtr="0">
            <a:noAutofit/>
          </a:bodyPr>
          <a:lstStyle>
            <a:lvl1pPr algn="l">
              <a:defRPr sz="933" b="0" i="0" spc="40" baseline="0">
                <a:solidFill>
                  <a:schemeClr val="tx2"/>
                </a:solidFill>
                <a:latin typeface="Arial" panose="020B0604020202020204" pitchFamily="34" charset="0"/>
              </a:defRPr>
            </a:lvl1pPr>
          </a:lstStyle>
          <a:p>
            <a:r>
              <a:rPr lang="en-US"/>
              <a:t>INTERNAL USE ONLY – OR – Presentation Title: Section Name</a:t>
            </a:r>
          </a:p>
        </p:txBody>
      </p:sp>
      <p:sp>
        <p:nvSpPr>
          <p:cNvPr id="2" name="Content Placeholder 15">
            <a:extLst>
              <a:ext uri="{FF2B5EF4-FFF2-40B4-BE49-F238E27FC236}">
                <a16:creationId xmlns:a16="http://schemas.microsoft.com/office/drawing/2014/main" id="{004A047D-DFE7-3B9D-224F-735DB1FF5223}"/>
              </a:ext>
            </a:extLst>
          </p:cNvPr>
          <p:cNvSpPr>
            <a:spLocks noGrp="1"/>
          </p:cNvSpPr>
          <p:nvPr>
            <p:ph sz="quarter" idx="15" hasCustomPrompt="1"/>
          </p:nvPr>
        </p:nvSpPr>
        <p:spPr>
          <a:xfrm>
            <a:off x="302922" y="6160732"/>
            <a:ext cx="5130180" cy="270507"/>
          </a:xfrm>
        </p:spPr>
        <p:txBody>
          <a:bodyPr anchor="t" anchorCtr="0"/>
          <a:lstStyle>
            <a:lvl1pPr marL="0" indent="0">
              <a:lnSpc>
                <a:spcPct val="90000"/>
              </a:lnSpc>
              <a:buFontTx/>
              <a:buNone/>
              <a:defRPr sz="1067" b="0" i="0">
                <a:solidFill>
                  <a:srgbClr val="424242"/>
                </a:solidFill>
                <a:latin typeface="Arial" panose="020B0604020202020204" pitchFamily="34" charset="0"/>
                <a:cs typeface="Arial" panose="020B0604020202020204" pitchFamily="34" charset="0"/>
              </a:defRPr>
            </a:lvl1pPr>
            <a:lvl2pPr marL="243834" indent="0">
              <a:buFontTx/>
              <a:buNone/>
              <a:defRPr sz="2400"/>
            </a:lvl2pPr>
            <a:lvl3pPr marL="487668" indent="0">
              <a:buFontTx/>
              <a:buNone/>
              <a:defRPr sz="2133"/>
            </a:lvl3pPr>
            <a:lvl4pPr marL="731502" indent="0">
              <a:buFontTx/>
              <a:buNone/>
              <a:defRPr sz="1867"/>
            </a:lvl4pPr>
            <a:lvl5pPr marL="768077" indent="0">
              <a:buFontTx/>
              <a:buNone/>
              <a:defRPr sz="1467"/>
            </a:lvl5pPr>
          </a:lstStyle>
          <a:p>
            <a:pPr lvl="0"/>
            <a:r>
              <a:rPr lang="en-US"/>
              <a:t>Click to add SLPC XXXXX XX/XX (exp. XX/XX)</a:t>
            </a:r>
          </a:p>
        </p:txBody>
      </p:sp>
      <p:sp>
        <p:nvSpPr>
          <p:cNvPr id="6" name="TextBox 5">
            <a:extLst>
              <a:ext uri="{FF2B5EF4-FFF2-40B4-BE49-F238E27FC236}">
                <a16:creationId xmlns:a16="http://schemas.microsoft.com/office/drawing/2014/main" id="{64AA9376-5887-D5E6-F2EA-36CA9AA5BD5E}"/>
              </a:ext>
            </a:extLst>
          </p:cNvPr>
          <p:cNvSpPr txBox="1"/>
          <p:nvPr userDrawn="1"/>
        </p:nvSpPr>
        <p:spPr>
          <a:xfrm>
            <a:off x="175448" y="5595590"/>
            <a:ext cx="7239687" cy="420756"/>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1067" b="0" i="0" kern="1200">
                <a:solidFill>
                  <a:srgbClr val="424242"/>
                </a:solidFill>
                <a:effectLst/>
                <a:latin typeface="+mn-lt"/>
                <a:ea typeface="+mn-ea"/>
                <a:cs typeface="+mn-cs"/>
              </a:rPr>
              <a:t>© 2023 Sun Life Assurance Company of Canada, Wellesley Hills, MA 02481. All rights reserved. The Sun Life name and logo are trademarks of Sun Life Assurance Company of Canada. Visit us at </a:t>
            </a:r>
            <a:r>
              <a:rPr lang="en-US" sz="1067" b="0" i="0" u="sng" kern="1200" err="1">
                <a:solidFill>
                  <a:srgbClr val="424242"/>
                </a:solidFill>
                <a:effectLst/>
                <a:latin typeface="+mn-lt"/>
                <a:ea typeface="+mn-ea"/>
                <a:cs typeface="+mn-cs"/>
              </a:rPr>
              <a:t>www.sunlife.com</a:t>
            </a:r>
            <a:r>
              <a:rPr lang="en-US" sz="1067" b="0" i="0" u="sng" kern="1200">
                <a:solidFill>
                  <a:srgbClr val="424242"/>
                </a:solidFill>
                <a:effectLst/>
                <a:latin typeface="+mn-lt"/>
                <a:ea typeface="+mn-ea"/>
                <a:cs typeface="+mn-cs"/>
              </a:rPr>
              <a:t>/us.</a:t>
            </a:r>
          </a:p>
        </p:txBody>
      </p:sp>
    </p:spTree>
    <p:extLst>
      <p:ext uri="{BB962C8B-B14F-4D97-AF65-F5344CB8AC3E}">
        <p14:creationId xmlns:p14="http://schemas.microsoft.com/office/powerpoint/2010/main" val="410370221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2_End page no Copyright">
    <p:bg>
      <p:bgPr>
        <a:solidFill>
          <a:srgbClr val="FFF8E0"/>
        </a:solidFill>
        <a:effectLst/>
      </p:bgPr>
    </p:bg>
    <p:spTree>
      <p:nvGrpSpPr>
        <p:cNvPr id="1" name=""/>
        <p:cNvGrpSpPr/>
        <p:nvPr/>
      </p:nvGrpSpPr>
      <p:grpSpPr>
        <a:xfrm>
          <a:off x="0" y="0"/>
          <a:ext cx="0" cy="0"/>
          <a:chOff x="0" y="0"/>
          <a:chExt cx="0" cy="0"/>
        </a:xfrm>
      </p:grpSpPr>
      <p:sp>
        <p:nvSpPr>
          <p:cNvPr id="16" name="Content Placeholder 15">
            <a:extLst>
              <a:ext uri="{FF2B5EF4-FFF2-40B4-BE49-F238E27FC236}">
                <a16:creationId xmlns:a16="http://schemas.microsoft.com/office/drawing/2014/main" id="{AE53A2FA-A119-5A47-8DF2-BA8079518C03}"/>
              </a:ext>
            </a:extLst>
          </p:cNvPr>
          <p:cNvSpPr>
            <a:spLocks noGrp="1"/>
          </p:cNvSpPr>
          <p:nvPr>
            <p:ph sz="quarter" idx="12" hasCustomPrompt="1"/>
          </p:nvPr>
        </p:nvSpPr>
        <p:spPr>
          <a:xfrm>
            <a:off x="288415" y="2824612"/>
            <a:ext cx="11612552" cy="3156693"/>
          </a:xfrm>
        </p:spPr>
        <p:txBody>
          <a:bodyPr anchor="t" anchorCtr="0"/>
          <a:lstStyle>
            <a:lvl1pPr marL="0" indent="0" algn="l">
              <a:lnSpc>
                <a:spcPct val="90000"/>
              </a:lnSpc>
              <a:buFontTx/>
              <a:buNone/>
              <a:defRPr sz="1400" b="0" i="0">
                <a:solidFill>
                  <a:schemeClr val="tx1"/>
                </a:solidFill>
                <a:latin typeface="Arial" panose="020B0604020202020204" pitchFamily="34" charset="0"/>
              </a:defRPr>
            </a:lvl1pPr>
            <a:lvl2pPr marL="243834" indent="0">
              <a:buFontTx/>
              <a:buNone/>
              <a:defRPr sz="2400"/>
            </a:lvl2pPr>
            <a:lvl3pPr marL="487668" indent="0">
              <a:buFontTx/>
              <a:buNone/>
              <a:defRPr sz="2133"/>
            </a:lvl3pPr>
            <a:lvl4pPr marL="731502" indent="0">
              <a:buFontTx/>
              <a:buNone/>
              <a:defRPr sz="1867"/>
            </a:lvl4pPr>
            <a:lvl5pPr marL="768077" indent="0">
              <a:buFontTx/>
              <a:buNone/>
              <a:defRPr sz="1467"/>
            </a:lvl5pPr>
          </a:lstStyle>
          <a:p>
            <a:pPr lvl="0"/>
            <a:r>
              <a:rPr lang="en-US"/>
              <a:t>Click to add legal disclosure</a:t>
            </a:r>
          </a:p>
        </p:txBody>
      </p:sp>
      <p:sp>
        <p:nvSpPr>
          <p:cNvPr id="8" name="Slide Number Placeholder 5">
            <a:extLst>
              <a:ext uri="{FF2B5EF4-FFF2-40B4-BE49-F238E27FC236}">
                <a16:creationId xmlns:a16="http://schemas.microsoft.com/office/drawing/2014/main" id="{FC99222F-146E-F680-C342-7341F0240ABB}"/>
              </a:ext>
            </a:extLst>
          </p:cNvPr>
          <p:cNvSpPr txBox="1">
            <a:spLocks/>
          </p:cNvSpPr>
          <p:nvPr userDrawn="1"/>
        </p:nvSpPr>
        <p:spPr>
          <a:xfrm>
            <a:off x="287867" y="6589241"/>
            <a:ext cx="352828" cy="187367"/>
          </a:xfrm>
          <a:prstGeom prst="rect">
            <a:avLst/>
          </a:prstGeom>
        </p:spPr>
        <p:txBody>
          <a:bodyPr vert="horz" lIns="0" tIns="0" rIns="0" bIns="0" rtlCol="0" anchor="ct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FA635D2-B142-BE49-AECA-6169441F1F99}" type="slidenum">
              <a:rPr lang="en-US" sz="1067" b="0" i="0" smtClean="0">
                <a:solidFill>
                  <a:schemeClr val="tx2"/>
                </a:solidFill>
                <a:latin typeface="Arial" panose="020B0604020202020204" pitchFamily="34" charset="0"/>
              </a:rPr>
              <a:pPr/>
              <a:t>‹#›</a:t>
            </a:fld>
            <a:endParaRPr lang="en-US" sz="800" b="0" i="0">
              <a:solidFill>
                <a:schemeClr val="tx2"/>
              </a:solidFill>
              <a:latin typeface="Arial" panose="020B0604020202020204" pitchFamily="34" charset="0"/>
            </a:endParaRPr>
          </a:p>
        </p:txBody>
      </p:sp>
      <p:pic>
        <p:nvPicPr>
          <p:cNvPr id="12" name="Picture 11" descr="Logo&#10;&#10;Description automatically generated">
            <a:extLst>
              <a:ext uri="{FF2B5EF4-FFF2-40B4-BE49-F238E27FC236}">
                <a16:creationId xmlns:a16="http://schemas.microsoft.com/office/drawing/2014/main" id="{D8D9B325-CC08-5B65-5586-3049CDF4312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5448" y="365801"/>
            <a:ext cx="2404533" cy="694267"/>
          </a:xfrm>
          <a:prstGeom prst="rect">
            <a:avLst/>
          </a:prstGeom>
        </p:spPr>
      </p:pic>
      <p:sp>
        <p:nvSpPr>
          <p:cNvPr id="13" name="Text Placeholder 15">
            <a:extLst>
              <a:ext uri="{FF2B5EF4-FFF2-40B4-BE49-F238E27FC236}">
                <a16:creationId xmlns:a16="http://schemas.microsoft.com/office/drawing/2014/main" id="{5BAC7DDE-3D71-371D-3C56-24BFE0ADEFC1}"/>
              </a:ext>
            </a:extLst>
          </p:cNvPr>
          <p:cNvSpPr>
            <a:spLocks noGrp="1"/>
          </p:cNvSpPr>
          <p:nvPr>
            <p:ph type="body" sz="quarter" idx="13" hasCustomPrompt="1"/>
          </p:nvPr>
        </p:nvSpPr>
        <p:spPr>
          <a:xfrm>
            <a:off x="302922" y="1663183"/>
            <a:ext cx="5697829" cy="558315"/>
          </a:xfrm>
        </p:spPr>
        <p:txBody>
          <a:bodyPr anchor="t" anchorCtr="0">
            <a:noAutofit/>
          </a:bodyPr>
          <a:lstStyle>
            <a:lvl1pPr marL="0" indent="0">
              <a:buNone/>
              <a:defRPr sz="4800" b="0" i="0">
                <a:solidFill>
                  <a:srgbClr val="003946"/>
                </a:solidFill>
                <a:latin typeface="Georgia" panose="02040502050405020303" pitchFamily="18" charset="0"/>
              </a:defRPr>
            </a:lvl1pPr>
            <a:lvl2pPr marL="457189" indent="0">
              <a:buNone/>
              <a:defRPr sz="1067">
                <a:solidFill>
                  <a:schemeClr val="tx1"/>
                </a:solidFill>
                <a:latin typeface="+mj-lt"/>
              </a:defRPr>
            </a:lvl2pPr>
            <a:lvl3pPr marL="914377" indent="0">
              <a:buNone/>
              <a:defRPr sz="1067">
                <a:solidFill>
                  <a:schemeClr val="tx1"/>
                </a:solidFill>
                <a:latin typeface="+mj-lt"/>
              </a:defRPr>
            </a:lvl3pPr>
            <a:lvl4pPr marL="1371566" indent="0">
              <a:buNone/>
              <a:defRPr sz="1067">
                <a:solidFill>
                  <a:schemeClr val="tx1"/>
                </a:solidFill>
                <a:latin typeface="+mj-lt"/>
              </a:defRPr>
            </a:lvl4pPr>
            <a:lvl5pPr marL="1828754" indent="0">
              <a:buNone/>
              <a:defRPr sz="1067">
                <a:solidFill>
                  <a:schemeClr val="tx1"/>
                </a:solidFill>
                <a:latin typeface="+mj-lt"/>
              </a:defRPr>
            </a:lvl5pPr>
          </a:lstStyle>
          <a:p>
            <a:pPr lvl="0"/>
            <a:r>
              <a:rPr lang="en-US"/>
              <a:t>Click to add closing</a:t>
            </a:r>
          </a:p>
        </p:txBody>
      </p:sp>
      <p:pic>
        <p:nvPicPr>
          <p:cNvPr id="2" name="Picture 1">
            <a:extLst>
              <a:ext uri="{FF2B5EF4-FFF2-40B4-BE49-F238E27FC236}">
                <a16:creationId xmlns:a16="http://schemas.microsoft.com/office/drawing/2014/main" id="{3660D285-D491-BC98-5FA2-C1E2454D3E59}"/>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9046464" y="6588626"/>
            <a:ext cx="2946400" cy="185201"/>
          </a:xfrm>
          <a:prstGeom prst="rect">
            <a:avLst/>
          </a:prstGeom>
        </p:spPr>
      </p:pic>
      <p:sp>
        <p:nvSpPr>
          <p:cNvPr id="4" name="Footer Placeholder 7">
            <a:extLst>
              <a:ext uri="{FF2B5EF4-FFF2-40B4-BE49-F238E27FC236}">
                <a16:creationId xmlns:a16="http://schemas.microsoft.com/office/drawing/2014/main" id="{49EF70D3-A1AA-B751-5105-2B2ACCBB7890}"/>
              </a:ext>
            </a:extLst>
          </p:cNvPr>
          <p:cNvSpPr>
            <a:spLocks noGrp="1"/>
          </p:cNvSpPr>
          <p:nvPr>
            <p:ph type="ftr" sz="quarter" idx="3"/>
          </p:nvPr>
        </p:nvSpPr>
        <p:spPr>
          <a:xfrm>
            <a:off x="609600" y="6608064"/>
            <a:ext cx="4876800" cy="186624"/>
          </a:xfrm>
          <a:prstGeom prst="rect">
            <a:avLst/>
          </a:prstGeom>
        </p:spPr>
        <p:txBody>
          <a:bodyPr wrap="none" lIns="0" tIns="0" rIns="0" bIns="0" anchor="t" anchorCtr="0">
            <a:noAutofit/>
          </a:bodyPr>
          <a:lstStyle>
            <a:lvl1pPr algn="l">
              <a:defRPr sz="933" b="0" i="0" spc="40" baseline="0">
                <a:solidFill>
                  <a:schemeClr val="tx2"/>
                </a:solidFill>
                <a:latin typeface="Arial" panose="020B0604020202020204" pitchFamily="34" charset="0"/>
              </a:defRPr>
            </a:lvl1pPr>
          </a:lstStyle>
          <a:p>
            <a:r>
              <a:rPr lang="en-US"/>
              <a:t>INTERNAL USE ONLY – OR – Presentation Title: Section Name</a:t>
            </a:r>
          </a:p>
        </p:txBody>
      </p:sp>
    </p:spTree>
    <p:extLst>
      <p:ext uri="{BB962C8B-B14F-4D97-AF65-F5344CB8AC3E}">
        <p14:creationId xmlns:p14="http://schemas.microsoft.com/office/powerpoint/2010/main" val="50023969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057898" y="3089593"/>
            <a:ext cx="5379720" cy="1828800"/>
          </a:xfrm>
        </p:spPr>
        <p:txBody>
          <a:bodyPr/>
          <a:lstStyle>
            <a:lvl1pPr>
              <a:lnSpc>
                <a:spcPct val="95000"/>
              </a:lnSpc>
              <a:defRPr sz="5200">
                <a:solidFill>
                  <a:schemeClr val="tx2"/>
                </a:solidFill>
              </a:defRPr>
            </a:lvl1pPr>
          </a:lstStyle>
          <a:p>
            <a:r>
              <a:rPr lang="en-US"/>
              <a:t>Click to edit Master title style</a:t>
            </a:r>
          </a:p>
        </p:txBody>
      </p:sp>
      <p:sp>
        <p:nvSpPr>
          <p:cNvPr id="3" name="Subtitle 2"/>
          <p:cNvSpPr>
            <a:spLocks noGrp="1"/>
          </p:cNvSpPr>
          <p:nvPr>
            <p:ph type="subTitle" idx="1"/>
          </p:nvPr>
        </p:nvSpPr>
        <p:spPr>
          <a:xfrm>
            <a:off x="6057898" y="5222431"/>
            <a:ext cx="5379720" cy="454479"/>
          </a:xfrm>
        </p:spPr>
        <p:txBody>
          <a:bodyPr/>
          <a:lstStyle>
            <a:lvl1pPr marL="0" indent="0" algn="l">
              <a:buNone/>
              <a:defRPr sz="16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cxnSp>
        <p:nvCxnSpPr>
          <p:cNvPr id="19" name="Straight Connector 18">
            <a:extLst>
              <a:ext uri="{FF2B5EF4-FFF2-40B4-BE49-F238E27FC236}">
                <a16:creationId xmlns:a16="http://schemas.microsoft.com/office/drawing/2014/main" id="{3F933B50-A335-694B-8481-43665257EEA6}"/>
              </a:ext>
            </a:extLst>
          </p:cNvPr>
          <p:cNvCxnSpPr>
            <a:cxnSpLocks/>
          </p:cNvCxnSpPr>
          <p:nvPr/>
        </p:nvCxnSpPr>
        <p:spPr>
          <a:xfrm flipV="1">
            <a:off x="3405051" y="931817"/>
            <a:ext cx="4990012" cy="2272937"/>
          </a:xfrm>
          <a:prstGeom prst="line">
            <a:avLst/>
          </a:prstGeom>
          <a:ln w="6350">
            <a:solidFill>
              <a:srgbClr val="B2B4B2"/>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CF109DE1-8E66-C746-A542-21D4FCEC9393}"/>
              </a:ext>
            </a:extLst>
          </p:cNvPr>
          <p:cNvCxnSpPr>
            <a:cxnSpLocks/>
          </p:cNvCxnSpPr>
          <p:nvPr/>
        </p:nvCxnSpPr>
        <p:spPr>
          <a:xfrm>
            <a:off x="3187337" y="5338354"/>
            <a:ext cx="2063932" cy="1524000"/>
          </a:xfrm>
          <a:prstGeom prst="line">
            <a:avLst/>
          </a:prstGeom>
          <a:ln w="6350">
            <a:solidFill>
              <a:srgbClr val="B2B4B2"/>
            </a:solidFill>
          </a:ln>
          <a:effectLst/>
        </p:spPr>
        <p:style>
          <a:lnRef idx="2">
            <a:schemeClr val="accent1"/>
          </a:lnRef>
          <a:fillRef idx="0">
            <a:schemeClr val="accent1"/>
          </a:fillRef>
          <a:effectRef idx="1">
            <a:schemeClr val="accent1"/>
          </a:effectRef>
          <a:fontRef idx="minor">
            <a:schemeClr val="tx1"/>
          </a:fontRef>
        </p:style>
      </p:cxnSp>
      <p:sp>
        <p:nvSpPr>
          <p:cNvPr id="17" name="Picture Placeholder 16">
            <a:extLst>
              <a:ext uri="{FF2B5EF4-FFF2-40B4-BE49-F238E27FC236}">
                <a16:creationId xmlns:a16="http://schemas.microsoft.com/office/drawing/2014/main" id="{4A1F0D16-5683-3043-96DE-F1EA6B2AFC54}"/>
              </a:ext>
            </a:extLst>
          </p:cNvPr>
          <p:cNvSpPr>
            <a:spLocks noGrp="1"/>
          </p:cNvSpPr>
          <p:nvPr>
            <p:ph type="pic" sz="quarter" idx="10"/>
          </p:nvPr>
        </p:nvSpPr>
        <p:spPr>
          <a:xfrm>
            <a:off x="0" y="1933611"/>
            <a:ext cx="3614564" cy="4284308"/>
          </a:xfrm>
          <a:custGeom>
            <a:avLst/>
            <a:gdLst>
              <a:gd name="connsiteX0" fmla="*/ 1472410 w 3614564"/>
              <a:gd name="connsiteY0" fmla="*/ 0 h 4284308"/>
              <a:gd name="connsiteX1" fmla="*/ 3614564 w 3614564"/>
              <a:gd name="connsiteY1" fmla="*/ 2142154 h 4284308"/>
              <a:gd name="connsiteX2" fmla="*/ 1472410 w 3614564"/>
              <a:gd name="connsiteY2" fmla="*/ 4284308 h 4284308"/>
              <a:gd name="connsiteX3" fmla="*/ 109801 w 3614564"/>
              <a:gd name="connsiteY3" fmla="*/ 3795144 h 4284308"/>
              <a:gd name="connsiteX4" fmla="*/ 0 w 3614564"/>
              <a:gd name="connsiteY4" fmla="*/ 3695350 h 4284308"/>
              <a:gd name="connsiteX5" fmla="*/ 0 w 3614564"/>
              <a:gd name="connsiteY5" fmla="*/ 588958 h 4284308"/>
              <a:gd name="connsiteX6" fmla="*/ 109801 w 3614564"/>
              <a:gd name="connsiteY6" fmla="*/ 489164 h 4284308"/>
              <a:gd name="connsiteX7" fmla="*/ 1472410 w 3614564"/>
              <a:gd name="connsiteY7" fmla="*/ 0 h 4284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4564" h="4284308">
                <a:moveTo>
                  <a:pt x="1472410" y="0"/>
                </a:moveTo>
                <a:cubicBezTo>
                  <a:pt x="2655489" y="0"/>
                  <a:pt x="3614564" y="959075"/>
                  <a:pt x="3614564" y="2142154"/>
                </a:cubicBezTo>
                <a:cubicBezTo>
                  <a:pt x="3614564" y="3325233"/>
                  <a:pt x="2655489" y="4284308"/>
                  <a:pt x="1472410" y="4284308"/>
                </a:cubicBezTo>
                <a:cubicBezTo>
                  <a:pt x="954813" y="4284308"/>
                  <a:pt x="480092" y="4100735"/>
                  <a:pt x="109801" y="3795144"/>
                </a:cubicBezTo>
                <a:lnTo>
                  <a:pt x="0" y="3695350"/>
                </a:lnTo>
                <a:lnTo>
                  <a:pt x="0" y="588958"/>
                </a:lnTo>
                <a:lnTo>
                  <a:pt x="109801" y="489164"/>
                </a:lnTo>
                <a:cubicBezTo>
                  <a:pt x="480092" y="183573"/>
                  <a:pt x="954813" y="0"/>
                  <a:pt x="1472410" y="0"/>
                </a:cubicBezTo>
                <a:close/>
              </a:path>
            </a:pathLst>
          </a:custGeom>
          <a:solidFill>
            <a:schemeClr val="bg1">
              <a:lumMod val="95000"/>
            </a:schemeClr>
          </a:solidFill>
          <a:ln>
            <a:noFill/>
          </a:ln>
        </p:spPr>
        <p:txBody>
          <a:bodyPr wrap="square" lIns="182880" tIns="640080" rIns="182880">
            <a:noAutofit/>
          </a:bodyPr>
          <a:lstStyle>
            <a:lvl1pPr algn="l">
              <a:defRPr sz="1200"/>
            </a:lvl1pPr>
          </a:lstStyle>
          <a:p>
            <a:r>
              <a:rPr lang="en-US"/>
              <a:t>Click icon to add picture</a:t>
            </a:r>
          </a:p>
        </p:txBody>
      </p:sp>
      <p:sp>
        <p:nvSpPr>
          <p:cNvPr id="15" name="Picture Placeholder 14">
            <a:extLst>
              <a:ext uri="{FF2B5EF4-FFF2-40B4-BE49-F238E27FC236}">
                <a16:creationId xmlns:a16="http://schemas.microsoft.com/office/drawing/2014/main" id="{0BC887BE-0105-C745-B844-0E8EA444214B}"/>
              </a:ext>
            </a:extLst>
          </p:cNvPr>
          <p:cNvSpPr>
            <a:spLocks noGrp="1"/>
          </p:cNvSpPr>
          <p:nvPr>
            <p:ph type="pic" sz="quarter" idx="11"/>
          </p:nvPr>
        </p:nvSpPr>
        <p:spPr>
          <a:xfrm>
            <a:off x="8252613" y="0"/>
            <a:ext cx="2273084" cy="1619940"/>
          </a:xfrm>
          <a:custGeom>
            <a:avLst/>
            <a:gdLst>
              <a:gd name="connsiteX0" fmla="*/ 111572 w 2273084"/>
              <a:gd name="connsiteY0" fmla="*/ 0 h 1619940"/>
              <a:gd name="connsiteX1" fmla="*/ 2161512 w 2273084"/>
              <a:gd name="connsiteY1" fmla="*/ 0 h 1619940"/>
              <a:gd name="connsiteX2" fmla="*/ 2183769 w 2273084"/>
              <a:gd name="connsiteY2" fmla="*/ 41005 h 1619940"/>
              <a:gd name="connsiteX3" fmla="*/ 2273084 w 2273084"/>
              <a:gd name="connsiteY3" fmla="*/ 483398 h 1619940"/>
              <a:gd name="connsiteX4" fmla="*/ 1136542 w 2273084"/>
              <a:gd name="connsiteY4" fmla="*/ 1619940 h 1619940"/>
              <a:gd name="connsiteX5" fmla="*/ 0 w 2273084"/>
              <a:gd name="connsiteY5" fmla="*/ 483398 h 1619940"/>
              <a:gd name="connsiteX6" fmla="*/ 89315 w 2273084"/>
              <a:gd name="connsiteY6" fmla="*/ 41005 h 1619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084" h="1619940">
                <a:moveTo>
                  <a:pt x="111572" y="0"/>
                </a:moveTo>
                <a:lnTo>
                  <a:pt x="2161512" y="0"/>
                </a:lnTo>
                <a:lnTo>
                  <a:pt x="2183769" y="41005"/>
                </a:lnTo>
                <a:cubicBezTo>
                  <a:pt x="2241281" y="176979"/>
                  <a:pt x="2273084" y="326474"/>
                  <a:pt x="2273084" y="483398"/>
                </a:cubicBezTo>
                <a:cubicBezTo>
                  <a:pt x="2273084" y="1111093"/>
                  <a:pt x="1764237" y="1619940"/>
                  <a:pt x="1136542" y="1619940"/>
                </a:cubicBezTo>
                <a:cubicBezTo>
                  <a:pt x="508847" y="1619940"/>
                  <a:pt x="0" y="1111093"/>
                  <a:pt x="0" y="483398"/>
                </a:cubicBezTo>
                <a:cubicBezTo>
                  <a:pt x="0" y="326474"/>
                  <a:pt x="31803" y="176979"/>
                  <a:pt x="89315" y="41005"/>
                </a:cubicBezTo>
                <a:close/>
              </a:path>
            </a:pathLst>
          </a:custGeom>
          <a:solidFill>
            <a:schemeClr val="bg1">
              <a:lumMod val="95000"/>
            </a:schemeClr>
          </a:solidFill>
          <a:ln>
            <a:noFill/>
          </a:ln>
        </p:spPr>
        <p:txBody>
          <a:bodyPr wrap="square">
            <a:noAutofit/>
          </a:bodyPr>
          <a:lstStyle>
            <a:lvl1pPr algn="ctr">
              <a:defRPr sz="1200"/>
            </a:lvl1pPr>
          </a:lstStyle>
          <a:p>
            <a:r>
              <a:rPr lang="en-US"/>
              <a:t>Click icon to add picture</a:t>
            </a:r>
          </a:p>
        </p:txBody>
      </p:sp>
      <p:grpSp>
        <p:nvGrpSpPr>
          <p:cNvPr id="11" name="Group 10"/>
          <p:cNvGrpSpPr>
            <a:grpSpLocks noChangeAspect="1"/>
          </p:cNvGrpSpPr>
          <p:nvPr userDrawn="1"/>
        </p:nvGrpSpPr>
        <p:grpSpPr bwMode="auto">
          <a:xfrm>
            <a:off x="592931" y="600806"/>
            <a:ext cx="3099816" cy="536851"/>
            <a:chOff x="-9055" y="93"/>
            <a:chExt cx="23870" cy="4134"/>
          </a:xfrm>
        </p:grpSpPr>
        <p:sp>
          <p:nvSpPr>
            <p:cNvPr id="12" name="AutoShape 3"/>
            <p:cNvSpPr>
              <a:spLocks noChangeAspect="1" noChangeArrowheads="1" noTextEdit="1"/>
            </p:cNvSpPr>
            <p:nvPr userDrawn="1"/>
          </p:nvSpPr>
          <p:spPr bwMode="auto">
            <a:xfrm>
              <a:off x="-9055" y="93"/>
              <a:ext cx="23870" cy="4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5"/>
            <p:cNvSpPr>
              <a:spLocks/>
            </p:cNvSpPr>
            <p:nvPr userDrawn="1"/>
          </p:nvSpPr>
          <p:spPr bwMode="auto">
            <a:xfrm>
              <a:off x="-6841" y="184"/>
              <a:ext cx="587" cy="1587"/>
            </a:xfrm>
            <a:custGeom>
              <a:avLst/>
              <a:gdLst>
                <a:gd name="T0" fmla="*/ 0 w 480"/>
                <a:gd name="T1" fmla="*/ 1312 h 1329"/>
                <a:gd name="T2" fmla="*/ 54 w 480"/>
                <a:gd name="T3" fmla="*/ 1329 h 1329"/>
                <a:gd name="T4" fmla="*/ 195 w 480"/>
                <a:gd name="T5" fmla="*/ 895 h 1329"/>
                <a:gd name="T6" fmla="*/ 247 w 480"/>
                <a:gd name="T7" fmla="*/ 920 h 1329"/>
                <a:gd name="T8" fmla="*/ 378 w 480"/>
                <a:gd name="T9" fmla="*/ 516 h 1329"/>
                <a:gd name="T10" fmla="*/ 329 w 480"/>
                <a:gd name="T11" fmla="*/ 483 h 1329"/>
                <a:gd name="T12" fmla="*/ 480 w 480"/>
                <a:gd name="T13" fmla="*/ 18 h 1329"/>
                <a:gd name="T14" fmla="*/ 426 w 480"/>
                <a:gd name="T15" fmla="*/ 0 h 1329"/>
                <a:gd name="T16" fmla="*/ 279 w 480"/>
                <a:gd name="T17" fmla="*/ 452 h 1329"/>
                <a:gd name="T18" fmla="*/ 229 w 480"/>
                <a:gd name="T19" fmla="*/ 423 h 1329"/>
                <a:gd name="T20" fmla="*/ 88 w 480"/>
                <a:gd name="T21" fmla="*/ 856 h 1329"/>
                <a:gd name="T22" fmla="*/ 143 w 480"/>
                <a:gd name="T23" fmla="*/ 873 h 1329"/>
                <a:gd name="T24" fmla="*/ 0 w 480"/>
                <a:gd name="T25" fmla="*/ 1312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29">
                  <a:moveTo>
                    <a:pt x="0" y="1312"/>
                  </a:moveTo>
                  <a:cubicBezTo>
                    <a:pt x="19" y="1317"/>
                    <a:pt x="37" y="1322"/>
                    <a:pt x="54" y="1329"/>
                  </a:cubicBezTo>
                  <a:cubicBezTo>
                    <a:pt x="195" y="895"/>
                    <a:pt x="195" y="895"/>
                    <a:pt x="195" y="895"/>
                  </a:cubicBezTo>
                  <a:cubicBezTo>
                    <a:pt x="213" y="902"/>
                    <a:pt x="230" y="911"/>
                    <a:pt x="247" y="920"/>
                  </a:cubicBezTo>
                  <a:cubicBezTo>
                    <a:pt x="378" y="516"/>
                    <a:pt x="378" y="516"/>
                    <a:pt x="378" y="516"/>
                  </a:cubicBezTo>
                  <a:cubicBezTo>
                    <a:pt x="362" y="505"/>
                    <a:pt x="346" y="494"/>
                    <a:pt x="329" y="483"/>
                  </a:cubicBezTo>
                  <a:cubicBezTo>
                    <a:pt x="480" y="18"/>
                    <a:pt x="480" y="18"/>
                    <a:pt x="480" y="18"/>
                  </a:cubicBezTo>
                  <a:cubicBezTo>
                    <a:pt x="426" y="0"/>
                    <a:pt x="426" y="0"/>
                    <a:pt x="426" y="0"/>
                  </a:cubicBezTo>
                  <a:cubicBezTo>
                    <a:pt x="279" y="452"/>
                    <a:pt x="279" y="452"/>
                    <a:pt x="279" y="452"/>
                  </a:cubicBezTo>
                  <a:cubicBezTo>
                    <a:pt x="263" y="442"/>
                    <a:pt x="246" y="432"/>
                    <a:pt x="229" y="423"/>
                  </a:cubicBezTo>
                  <a:cubicBezTo>
                    <a:pt x="88" y="856"/>
                    <a:pt x="88" y="856"/>
                    <a:pt x="88" y="856"/>
                  </a:cubicBezTo>
                  <a:cubicBezTo>
                    <a:pt x="107" y="861"/>
                    <a:pt x="125" y="867"/>
                    <a:pt x="143" y="873"/>
                  </a:cubicBezTo>
                  <a:lnTo>
                    <a:pt x="0" y="1312"/>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6"/>
            <p:cNvSpPr>
              <a:spLocks/>
            </p:cNvSpPr>
            <p:nvPr userDrawn="1"/>
          </p:nvSpPr>
          <p:spPr bwMode="auto">
            <a:xfrm>
              <a:off x="-6511" y="2059"/>
              <a:ext cx="1686" cy="203"/>
            </a:xfrm>
            <a:custGeom>
              <a:avLst/>
              <a:gdLst>
                <a:gd name="T0" fmla="*/ 696 w 1379"/>
                <a:gd name="T1" fmla="*/ 57 h 170"/>
                <a:gd name="T2" fmla="*/ 694 w 1379"/>
                <a:gd name="T3" fmla="*/ 0 h 170"/>
                <a:gd name="T4" fmla="*/ 416 w 1379"/>
                <a:gd name="T5" fmla="*/ 0 h 170"/>
                <a:gd name="T6" fmla="*/ 420 w 1379"/>
                <a:gd name="T7" fmla="*/ 57 h 170"/>
                <a:gd name="T8" fmla="*/ 0 w 1379"/>
                <a:gd name="T9" fmla="*/ 57 h 170"/>
                <a:gd name="T10" fmla="*/ 1 w 1379"/>
                <a:gd name="T11" fmla="*/ 85 h 170"/>
                <a:gd name="T12" fmla="*/ 0 w 1379"/>
                <a:gd name="T13" fmla="*/ 113 h 170"/>
                <a:gd name="T14" fmla="*/ 420 w 1379"/>
                <a:gd name="T15" fmla="*/ 113 h 170"/>
                <a:gd name="T16" fmla="*/ 416 w 1379"/>
                <a:gd name="T17" fmla="*/ 170 h 170"/>
                <a:gd name="T18" fmla="*/ 694 w 1379"/>
                <a:gd name="T19" fmla="*/ 170 h 170"/>
                <a:gd name="T20" fmla="*/ 696 w 1379"/>
                <a:gd name="T21" fmla="*/ 113 h 170"/>
                <a:gd name="T22" fmla="*/ 1379 w 1379"/>
                <a:gd name="T23" fmla="*/ 113 h 170"/>
                <a:gd name="T24" fmla="*/ 1379 w 1379"/>
                <a:gd name="T25" fmla="*/ 57 h 170"/>
                <a:gd name="T26" fmla="*/ 696 w 1379"/>
                <a:gd name="T27" fmla="*/ 5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79" h="170">
                  <a:moveTo>
                    <a:pt x="696" y="57"/>
                  </a:moveTo>
                  <a:cubicBezTo>
                    <a:pt x="695" y="38"/>
                    <a:pt x="695" y="18"/>
                    <a:pt x="694" y="0"/>
                  </a:cubicBezTo>
                  <a:cubicBezTo>
                    <a:pt x="416" y="0"/>
                    <a:pt x="416" y="0"/>
                    <a:pt x="416" y="0"/>
                  </a:cubicBezTo>
                  <a:cubicBezTo>
                    <a:pt x="418" y="18"/>
                    <a:pt x="419" y="37"/>
                    <a:pt x="420" y="57"/>
                  </a:cubicBezTo>
                  <a:cubicBezTo>
                    <a:pt x="0" y="57"/>
                    <a:pt x="0" y="57"/>
                    <a:pt x="0" y="57"/>
                  </a:cubicBezTo>
                  <a:cubicBezTo>
                    <a:pt x="0" y="66"/>
                    <a:pt x="1" y="75"/>
                    <a:pt x="1" y="85"/>
                  </a:cubicBezTo>
                  <a:cubicBezTo>
                    <a:pt x="1" y="95"/>
                    <a:pt x="0" y="104"/>
                    <a:pt x="0" y="113"/>
                  </a:cubicBezTo>
                  <a:cubicBezTo>
                    <a:pt x="420" y="113"/>
                    <a:pt x="420" y="113"/>
                    <a:pt x="420" y="113"/>
                  </a:cubicBezTo>
                  <a:cubicBezTo>
                    <a:pt x="419" y="133"/>
                    <a:pt x="418" y="152"/>
                    <a:pt x="416" y="170"/>
                  </a:cubicBezTo>
                  <a:cubicBezTo>
                    <a:pt x="694" y="170"/>
                    <a:pt x="694" y="170"/>
                    <a:pt x="694" y="170"/>
                  </a:cubicBezTo>
                  <a:cubicBezTo>
                    <a:pt x="695" y="152"/>
                    <a:pt x="695" y="132"/>
                    <a:pt x="696" y="113"/>
                  </a:cubicBezTo>
                  <a:cubicBezTo>
                    <a:pt x="1379" y="113"/>
                    <a:pt x="1379" y="113"/>
                    <a:pt x="1379" y="113"/>
                  </a:cubicBezTo>
                  <a:cubicBezTo>
                    <a:pt x="1379" y="57"/>
                    <a:pt x="1379" y="57"/>
                    <a:pt x="1379" y="57"/>
                  </a:cubicBezTo>
                  <a:lnTo>
                    <a:pt x="696" y="57"/>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7"/>
            <p:cNvSpPr>
              <a:spLocks/>
            </p:cNvSpPr>
            <p:nvPr userDrawn="1"/>
          </p:nvSpPr>
          <p:spPr bwMode="auto">
            <a:xfrm>
              <a:off x="-7045" y="2579"/>
              <a:ext cx="209" cy="1648"/>
            </a:xfrm>
            <a:custGeom>
              <a:avLst/>
              <a:gdLst>
                <a:gd name="T0" fmla="*/ 114 w 171"/>
                <a:gd name="T1" fmla="*/ 0 h 1380"/>
                <a:gd name="T2" fmla="*/ 86 w 171"/>
                <a:gd name="T3" fmla="*/ 2 h 1380"/>
                <a:gd name="T4" fmla="*/ 57 w 171"/>
                <a:gd name="T5" fmla="*/ 0 h 1380"/>
                <a:gd name="T6" fmla="*/ 57 w 171"/>
                <a:gd name="T7" fmla="*/ 479 h 1380"/>
                <a:gd name="T8" fmla="*/ 26 w 171"/>
                <a:gd name="T9" fmla="*/ 481 h 1380"/>
                <a:gd name="T10" fmla="*/ 0 w 171"/>
                <a:gd name="T11" fmla="*/ 480 h 1380"/>
                <a:gd name="T12" fmla="*/ 0 w 171"/>
                <a:gd name="T13" fmla="*/ 1021 h 1380"/>
                <a:gd name="T14" fmla="*/ 57 w 171"/>
                <a:gd name="T15" fmla="*/ 1008 h 1380"/>
                <a:gd name="T16" fmla="*/ 57 w 171"/>
                <a:gd name="T17" fmla="*/ 1380 h 1380"/>
                <a:gd name="T18" fmla="*/ 114 w 171"/>
                <a:gd name="T19" fmla="*/ 1380 h 1380"/>
                <a:gd name="T20" fmla="*/ 114 w 171"/>
                <a:gd name="T21" fmla="*/ 994 h 1380"/>
                <a:gd name="T22" fmla="*/ 171 w 171"/>
                <a:gd name="T23" fmla="*/ 977 h 1380"/>
                <a:gd name="T24" fmla="*/ 171 w 171"/>
                <a:gd name="T25" fmla="*/ 468 h 1380"/>
                <a:gd name="T26" fmla="*/ 114 w 171"/>
                <a:gd name="T27" fmla="*/ 475 h 1380"/>
                <a:gd name="T28" fmla="*/ 114 w 171"/>
                <a:gd name="T29" fmla="*/ 0 h 1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1" h="1380">
                  <a:moveTo>
                    <a:pt x="114" y="0"/>
                  </a:moveTo>
                  <a:cubicBezTo>
                    <a:pt x="105" y="1"/>
                    <a:pt x="95" y="2"/>
                    <a:pt x="86" y="2"/>
                  </a:cubicBezTo>
                  <a:cubicBezTo>
                    <a:pt x="76" y="2"/>
                    <a:pt x="66" y="1"/>
                    <a:pt x="57" y="0"/>
                  </a:cubicBezTo>
                  <a:cubicBezTo>
                    <a:pt x="57" y="479"/>
                    <a:pt x="57" y="479"/>
                    <a:pt x="57" y="479"/>
                  </a:cubicBezTo>
                  <a:cubicBezTo>
                    <a:pt x="47" y="480"/>
                    <a:pt x="36" y="481"/>
                    <a:pt x="26" y="481"/>
                  </a:cubicBezTo>
                  <a:cubicBezTo>
                    <a:pt x="17" y="481"/>
                    <a:pt x="9" y="480"/>
                    <a:pt x="0" y="480"/>
                  </a:cubicBezTo>
                  <a:cubicBezTo>
                    <a:pt x="0" y="1021"/>
                    <a:pt x="0" y="1021"/>
                    <a:pt x="0" y="1021"/>
                  </a:cubicBezTo>
                  <a:cubicBezTo>
                    <a:pt x="19" y="1018"/>
                    <a:pt x="38" y="1013"/>
                    <a:pt x="57" y="1008"/>
                  </a:cubicBezTo>
                  <a:cubicBezTo>
                    <a:pt x="57" y="1380"/>
                    <a:pt x="57" y="1380"/>
                    <a:pt x="57" y="1380"/>
                  </a:cubicBezTo>
                  <a:cubicBezTo>
                    <a:pt x="114" y="1380"/>
                    <a:pt x="114" y="1380"/>
                    <a:pt x="114" y="1380"/>
                  </a:cubicBezTo>
                  <a:cubicBezTo>
                    <a:pt x="114" y="994"/>
                    <a:pt x="114" y="994"/>
                    <a:pt x="114" y="994"/>
                  </a:cubicBezTo>
                  <a:cubicBezTo>
                    <a:pt x="133" y="988"/>
                    <a:pt x="152" y="983"/>
                    <a:pt x="171" y="977"/>
                  </a:cubicBezTo>
                  <a:cubicBezTo>
                    <a:pt x="171" y="468"/>
                    <a:pt x="171" y="468"/>
                    <a:pt x="171" y="468"/>
                  </a:cubicBezTo>
                  <a:cubicBezTo>
                    <a:pt x="152" y="471"/>
                    <a:pt x="133" y="473"/>
                    <a:pt x="114" y="475"/>
                  </a:cubicBezTo>
                  <a:lnTo>
                    <a:pt x="114" y="0"/>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8"/>
            <p:cNvSpPr>
              <a:spLocks/>
            </p:cNvSpPr>
            <p:nvPr userDrawn="1"/>
          </p:nvSpPr>
          <p:spPr bwMode="auto">
            <a:xfrm>
              <a:off x="-7627" y="2548"/>
              <a:ext cx="587" cy="1588"/>
            </a:xfrm>
            <a:custGeom>
              <a:avLst/>
              <a:gdLst>
                <a:gd name="T0" fmla="*/ 480 w 480"/>
                <a:gd name="T1" fmla="*/ 18 h 1330"/>
                <a:gd name="T2" fmla="*/ 426 w 480"/>
                <a:gd name="T3" fmla="*/ 0 h 1330"/>
                <a:gd name="T4" fmla="*/ 272 w 480"/>
                <a:gd name="T5" fmla="*/ 474 h 1330"/>
                <a:gd name="T6" fmla="*/ 218 w 480"/>
                <a:gd name="T7" fmla="*/ 457 h 1330"/>
                <a:gd name="T8" fmla="*/ 22 w 480"/>
                <a:gd name="T9" fmla="*/ 1059 h 1330"/>
                <a:gd name="T10" fmla="*/ 80 w 480"/>
                <a:gd name="T11" fmla="*/ 1065 h 1330"/>
                <a:gd name="T12" fmla="*/ 0 w 480"/>
                <a:gd name="T13" fmla="*/ 1312 h 1330"/>
                <a:gd name="T14" fmla="*/ 54 w 480"/>
                <a:gd name="T15" fmla="*/ 1330 h 1330"/>
                <a:gd name="T16" fmla="*/ 138 w 480"/>
                <a:gd name="T17" fmla="*/ 1070 h 1330"/>
                <a:gd name="T18" fmla="*/ 197 w 480"/>
                <a:gd name="T19" fmla="*/ 1072 h 1330"/>
                <a:gd name="T20" fmla="*/ 384 w 480"/>
                <a:gd name="T21" fmla="*/ 498 h 1330"/>
                <a:gd name="T22" fmla="*/ 327 w 480"/>
                <a:gd name="T23" fmla="*/ 488 h 1330"/>
                <a:gd name="T24" fmla="*/ 480 w 480"/>
                <a:gd name="T25" fmla="*/ 18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30">
                  <a:moveTo>
                    <a:pt x="480" y="18"/>
                  </a:moveTo>
                  <a:cubicBezTo>
                    <a:pt x="461" y="13"/>
                    <a:pt x="443" y="8"/>
                    <a:pt x="426" y="0"/>
                  </a:cubicBezTo>
                  <a:cubicBezTo>
                    <a:pt x="272" y="474"/>
                    <a:pt x="272" y="474"/>
                    <a:pt x="272" y="474"/>
                  </a:cubicBezTo>
                  <a:cubicBezTo>
                    <a:pt x="254" y="469"/>
                    <a:pt x="235" y="463"/>
                    <a:pt x="218" y="457"/>
                  </a:cubicBezTo>
                  <a:cubicBezTo>
                    <a:pt x="22" y="1059"/>
                    <a:pt x="22" y="1059"/>
                    <a:pt x="22" y="1059"/>
                  </a:cubicBezTo>
                  <a:cubicBezTo>
                    <a:pt x="41" y="1062"/>
                    <a:pt x="60" y="1063"/>
                    <a:pt x="80" y="1065"/>
                  </a:cubicBezTo>
                  <a:cubicBezTo>
                    <a:pt x="0" y="1312"/>
                    <a:pt x="0" y="1312"/>
                    <a:pt x="0" y="1312"/>
                  </a:cubicBezTo>
                  <a:cubicBezTo>
                    <a:pt x="54" y="1330"/>
                    <a:pt x="54" y="1330"/>
                    <a:pt x="54" y="1330"/>
                  </a:cubicBezTo>
                  <a:cubicBezTo>
                    <a:pt x="138" y="1070"/>
                    <a:pt x="138" y="1070"/>
                    <a:pt x="138" y="1070"/>
                  </a:cubicBezTo>
                  <a:cubicBezTo>
                    <a:pt x="158" y="1071"/>
                    <a:pt x="177" y="1072"/>
                    <a:pt x="197" y="1072"/>
                  </a:cubicBezTo>
                  <a:cubicBezTo>
                    <a:pt x="384" y="498"/>
                    <a:pt x="384" y="498"/>
                    <a:pt x="384" y="498"/>
                  </a:cubicBezTo>
                  <a:cubicBezTo>
                    <a:pt x="365" y="496"/>
                    <a:pt x="346" y="492"/>
                    <a:pt x="327" y="488"/>
                  </a:cubicBezTo>
                  <a:lnTo>
                    <a:pt x="480" y="18"/>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9"/>
            <p:cNvSpPr>
              <a:spLocks/>
            </p:cNvSpPr>
            <p:nvPr userDrawn="1"/>
          </p:nvSpPr>
          <p:spPr bwMode="auto">
            <a:xfrm>
              <a:off x="-6613" y="918"/>
              <a:ext cx="1404" cy="1023"/>
            </a:xfrm>
            <a:custGeom>
              <a:avLst/>
              <a:gdLst>
                <a:gd name="T0" fmla="*/ 580 w 1149"/>
                <a:gd name="T1" fmla="*/ 319 h 857"/>
                <a:gd name="T2" fmla="*/ 315 w 1149"/>
                <a:gd name="T3" fmla="*/ 511 h 857"/>
                <a:gd name="T4" fmla="*/ 349 w 1149"/>
                <a:gd name="T5" fmla="*/ 557 h 857"/>
                <a:gd name="T6" fmla="*/ 0 w 1149"/>
                <a:gd name="T7" fmla="*/ 811 h 857"/>
                <a:gd name="T8" fmla="*/ 33 w 1149"/>
                <a:gd name="T9" fmla="*/ 857 h 857"/>
                <a:gd name="T10" fmla="*/ 381 w 1149"/>
                <a:gd name="T11" fmla="*/ 604 h 857"/>
                <a:gd name="T12" fmla="*/ 409 w 1149"/>
                <a:gd name="T13" fmla="*/ 654 h 857"/>
                <a:gd name="T14" fmla="*/ 660 w 1149"/>
                <a:gd name="T15" fmla="*/ 472 h 857"/>
                <a:gd name="T16" fmla="*/ 635 w 1149"/>
                <a:gd name="T17" fmla="*/ 420 h 857"/>
                <a:gd name="T18" fmla="*/ 1149 w 1149"/>
                <a:gd name="T19" fmla="*/ 46 h 857"/>
                <a:gd name="T20" fmla="*/ 1116 w 1149"/>
                <a:gd name="T21" fmla="*/ 0 h 857"/>
                <a:gd name="T22" fmla="*/ 608 w 1149"/>
                <a:gd name="T23" fmla="*/ 369 h 857"/>
                <a:gd name="T24" fmla="*/ 580 w 1149"/>
                <a:gd name="T25" fmla="*/ 319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580" y="319"/>
                  </a:moveTo>
                  <a:cubicBezTo>
                    <a:pt x="315" y="511"/>
                    <a:pt x="315" y="511"/>
                    <a:pt x="315" y="511"/>
                  </a:cubicBezTo>
                  <a:cubicBezTo>
                    <a:pt x="327" y="526"/>
                    <a:pt x="338" y="541"/>
                    <a:pt x="349" y="557"/>
                  </a:cubicBezTo>
                  <a:cubicBezTo>
                    <a:pt x="0" y="811"/>
                    <a:pt x="0" y="811"/>
                    <a:pt x="0" y="811"/>
                  </a:cubicBezTo>
                  <a:cubicBezTo>
                    <a:pt x="12" y="825"/>
                    <a:pt x="23" y="840"/>
                    <a:pt x="33" y="857"/>
                  </a:cubicBezTo>
                  <a:cubicBezTo>
                    <a:pt x="381" y="604"/>
                    <a:pt x="381" y="604"/>
                    <a:pt x="381" y="604"/>
                  </a:cubicBezTo>
                  <a:cubicBezTo>
                    <a:pt x="391" y="620"/>
                    <a:pt x="400" y="637"/>
                    <a:pt x="409" y="654"/>
                  </a:cubicBezTo>
                  <a:cubicBezTo>
                    <a:pt x="660" y="472"/>
                    <a:pt x="660" y="472"/>
                    <a:pt x="660" y="472"/>
                  </a:cubicBezTo>
                  <a:cubicBezTo>
                    <a:pt x="652" y="454"/>
                    <a:pt x="643" y="437"/>
                    <a:pt x="635" y="420"/>
                  </a:cubicBezTo>
                  <a:cubicBezTo>
                    <a:pt x="1149" y="46"/>
                    <a:pt x="1149" y="46"/>
                    <a:pt x="1149" y="46"/>
                  </a:cubicBezTo>
                  <a:cubicBezTo>
                    <a:pt x="1116" y="0"/>
                    <a:pt x="1116" y="0"/>
                    <a:pt x="1116" y="0"/>
                  </a:cubicBezTo>
                  <a:cubicBezTo>
                    <a:pt x="608" y="369"/>
                    <a:pt x="608" y="369"/>
                    <a:pt x="608" y="369"/>
                  </a:cubicBezTo>
                  <a:cubicBezTo>
                    <a:pt x="599" y="352"/>
                    <a:pt x="590" y="335"/>
                    <a:pt x="580" y="319"/>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0"/>
            <p:cNvSpPr>
              <a:spLocks/>
            </p:cNvSpPr>
            <p:nvPr userDrawn="1"/>
          </p:nvSpPr>
          <p:spPr bwMode="auto">
            <a:xfrm>
              <a:off x="-6716" y="468"/>
              <a:ext cx="1048" cy="1373"/>
            </a:xfrm>
            <a:custGeom>
              <a:avLst/>
              <a:gdLst>
                <a:gd name="T0" fmla="*/ 215 w 857"/>
                <a:gd name="T1" fmla="*/ 723 h 1150"/>
                <a:gd name="T2" fmla="*/ 261 w 857"/>
                <a:gd name="T3" fmla="*/ 757 h 1150"/>
                <a:gd name="T4" fmla="*/ 0 w 857"/>
                <a:gd name="T5" fmla="*/ 1116 h 1150"/>
                <a:gd name="T6" fmla="*/ 46 w 857"/>
                <a:gd name="T7" fmla="*/ 1150 h 1150"/>
                <a:gd name="T8" fmla="*/ 305 w 857"/>
                <a:gd name="T9" fmla="*/ 793 h 1150"/>
                <a:gd name="T10" fmla="*/ 347 w 857"/>
                <a:gd name="T11" fmla="*/ 831 h 1150"/>
                <a:gd name="T12" fmla="*/ 557 w 857"/>
                <a:gd name="T13" fmla="*/ 543 h 1150"/>
                <a:gd name="T14" fmla="*/ 519 w 857"/>
                <a:gd name="T15" fmla="*/ 498 h 1150"/>
                <a:gd name="T16" fmla="*/ 857 w 857"/>
                <a:gd name="T17" fmla="*/ 34 h 1150"/>
                <a:gd name="T18" fmla="*/ 811 w 857"/>
                <a:gd name="T19" fmla="*/ 0 h 1150"/>
                <a:gd name="T20" fmla="*/ 480 w 857"/>
                <a:gd name="T21" fmla="*/ 455 h 1150"/>
                <a:gd name="T22" fmla="*/ 440 w 857"/>
                <a:gd name="T23" fmla="*/ 414 h 1150"/>
                <a:gd name="T24" fmla="*/ 215 w 857"/>
                <a:gd name="T25" fmla="*/ 723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215" y="723"/>
                  </a:moveTo>
                  <a:cubicBezTo>
                    <a:pt x="231" y="734"/>
                    <a:pt x="246" y="745"/>
                    <a:pt x="261" y="757"/>
                  </a:cubicBezTo>
                  <a:cubicBezTo>
                    <a:pt x="0" y="1116"/>
                    <a:pt x="0" y="1116"/>
                    <a:pt x="0" y="1116"/>
                  </a:cubicBezTo>
                  <a:cubicBezTo>
                    <a:pt x="16" y="1126"/>
                    <a:pt x="32" y="1137"/>
                    <a:pt x="46" y="1150"/>
                  </a:cubicBezTo>
                  <a:cubicBezTo>
                    <a:pt x="305" y="793"/>
                    <a:pt x="305" y="793"/>
                    <a:pt x="305" y="793"/>
                  </a:cubicBezTo>
                  <a:cubicBezTo>
                    <a:pt x="319" y="806"/>
                    <a:pt x="334" y="818"/>
                    <a:pt x="347" y="831"/>
                  </a:cubicBezTo>
                  <a:cubicBezTo>
                    <a:pt x="557" y="543"/>
                    <a:pt x="557" y="543"/>
                    <a:pt x="557" y="543"/>
                  </a:cubicBezTo>
                  <a:cubicBezTo>
                    <a:pt x="545" y="528"/>
                    <a:pt x="532" y="513"/>
                    <a:pt x="519" y="498"/>
                  </a:cubicBezTo>
                  <a:cubicBezTo>
                    <a:pt x="857" y="34"/>
                    <a:pt x="857" y="34"/>
                    <a:pt x="857" y="34"/>
                  </a:cubicBezTo>
                  <a:cubicBezTo>
                    <a:pt x="811" y="0"/>
                    <a:pt x="811" y="0"/>
                    <a:pt x="811" y="0"/>
                  </a:cubicBezTo>
                  <a:cubicBezTo>
                    <a:pt x="480" y="455"/>
                    <a:pt x="480" y="455"/>
                    <a:pt x="480" y="455"/>
                  </a:cubicBezTo>
                  <a:cubicBezTo>
                    <a:pt x="467" y="442"/>
                    <a:pt x="454" y="427"/>
                    <a:pt x="440" y="414"/>
                  </a:cubicBezTo>
                  <a:lnTo>
                    <a:pt x="215" y="723"/>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1"/>
            <p:cNvSpPr>
              <a:spLocks/>
            </p:cNvSpPr>
            <p:nvPr userDrawn="1"/>
          </p:nvSpPr>
          <p:spPr bwMode="auto">
            <a:xfrm>
              <a:off x="-6542" y="1489"/>
              <a:ext cx="1624" cy="574"/>
            </a:xfrm>
            <a:custGeom>
              <a:avLst/>
              <a:gdLst>
                <a:gd name="T0" fmla="*/ 661 w 1329"/>
                <a:gd name="T1" fmla="*/ 152 h 481"/>
                <a:gd name="T2" fmla="*/ 383 w 1329"/>
                <a:gd name="T3" fmla="*/ 242 h 481"/>
                <a:gd name="T4" fmla="*/ 403 w 1329"/>
                <a:gd name="T5" fmla="*/ 296 h 481"/>
                <a:gd name="T6" fmla="*/ 0 w 1329"/>
                <a:gd name="T7" fmla="*/ 426 h 481"/>
                <a:gd name="T8" fmla="*/ 17 w 1329"/>
                <a:gd name="T9" fmla="*/ 481 h 481"/>
                <a:gd name="T10" fmla="*/ 419 w 1329"/>
                <a:gd name="T11" fmla="*/ 350 h 481"/>
                <a:gd name="T12" fmla="*/ 432 w 1329"/>
                <a:gd name="T13" fmla="*/ 406 h 481"/>
                <a:gd name="T14" fmla="*/ 701 w 1329"/>
                <a:gd name="T15" fmla="*/ 318 h 481"/>
                <a:gd name="T16" fmla="*/ 689 w 1329"/>
                <a:gd name="T17" fmla="*/ 262 h 481"/>
                <a:gd name="T18" fmla="*/ 1329 w 1329"/>
                <a:gd name="T19" fmla="*/ 54 h 481"/>
                <a:gd name="T20" fmla="*/ 1312 w 1329"/>
                <a:gd name="T21" fmla="*/ 0 h 481"/>
                <a:gd name="T22" fmla="*/ 676 w 1329"/>
                <a:gd name="T23" fmla="*/ 207 h 481"/>
                <a:gd name="T24" fmla="*/ 661 w 1329"/>
                <a:gd name="T25" fmla="*/ 152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9" h="481">
                  <a:moveTo>
                    <a:pt x="661" y="152"/>
                  </a:moveTo>
                  <a:cubicBezTo>
                    <a:pt x="383" y="242"/>
                    <a:pt x="383" y="242"/>
                    <a:pt x="383" y="242"/>
                  </a:cubicBezTo>
                  <a:cubicBezTo>
                    <a:pt x="390" y="260"/>
                    <a:pt x="396" y="277"/>
                    <a:pt x="403" y="296"/>
                  </a:cubicBezTo>
                  <a:cubicBezTo>
                    <a:pt x="0" y="426"/>
                    <a:pt x="0" y="426"/>
                    <a:pt x="0" y="426"/>
                  </a:cubicBezTo>
                  <a:cubicBezTo>
                    <a:pt x="7" y="444"/>
                    <a:pt x="13" y="462"/>
                    <a:pt x="17" y="481"/>
                  </a:cubicBezTo>
                  <a:cubicBezTo>
                    <a:pt x="419" y="350"/>
                    <a:pt x="419" y="350"/>
                    <a:pt x="419" y="350"/>
                  </a:cubicBezTo>
                  <a:cubicBezTo>
                    <a:pt x="424" y="368"/>
                    <a:pt x="428" y="387"/>
                    <a:pt x="432" y="406"/>
                  </a:cubicBezTo>
                  <a:cubicBezTo>
                    <a:pt x="701" y="318"/>
                    <a:pt x="701" y="318"/>
                    <a:pt x="701" y="318"/>
                  </a:cubicBezTo>
                  <a:cubicBezTo>
                    <a:pt x="698" y="299"/>
                    <a:pt x="693" y="281"/>
                    <a:pt x="689" y="262"/>
                  </a:cubicBezTo>
                  <a:cubicBezTo>
                    <a:pt x="1329" y="54"/>
                    <a:pt x="1329" y="54"/>
                    <a:pt x="1329" y="54"/>
                  </a:cubicBezTo>
                  <a:cubicBezTo>
                    <a:pt x="1312" y="0"/>
                    <a:pt x="1312" y="0"/>
                    <a:pt x="1312" y="0"/>
                  </a:cubicBezTo>
                  <a:cubicBezTo>
                    <a:pt x="676" y="207"/>
                    <a:pt x="676" y="207"/>
                    <a:pt x="676" y="207"/>
                  </a:cubicBezTo>
                  <a:cubicBezTo>
                    <a:pt x="671" y="188"/>
                    <a:pt x="667" y="170"/>
                    <a:pt x="661" y="152"/>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2"/>
            <p:cNvSpPr>
              <a:spLocks/>
            </p:cNvSpPr>
            <p:nvPr userDrawn="1"/>
          </p:nvSpPr>
          <p:spPr bwMode="auto">
            <a:xfrm>
              <a:off x="-7045" y="93"/>
              <a:ext cx="209" cy="1648"/>
            </a:xfrm>
            <a:custGeom>
              <a:avLst/>
              <a:gdLst>
                <a:gd name="T0" fmla="*/ 57 w 171"/>
                <a:gd name="T1" fmla="*/ 901 h 1380"/>
                <a:gd name="T2" fmla="*/ 57 w 171"/>
                <a:gd name="T3" fmla="*/ 1380 h 1380"/>
                <a:gd name="T4" fmla="*/ 86 w 171"/>
                <a:gd name="T5" fmla="*/ 1378 h 1380"/>
                <a:gd name="T6" fmla="*/ 114 w 171"/>
                <a:gd name="T7" fmla="*/ 1380 h 1380"/>
                <a:gd name="T8" fmla="*/ 114 w 171"/>
                <a:gd name="T9" fmla="*/ 905 h 1380"/>
                <a:gd name="T10" fmla="*/ 171 w 171"/>
                <a:gd name="T11" fmla="*/ 912 h 1380"/>
                <a:gd name="T12" fmla="*/ 171 w 171"/>
                <a:gd name="T13" fmla="*/ 403 h 1380"/>
                <a:gd name="T14" fmla="*/ 114 w 171"/>
                <a:gd name="T15" fmla="*/ 386 h 1380"/>
                <a:gd name="T16" fmla="*/ 114 w 171"/>
                <a:gd name="T17" fmla="*/ 0 h 1380"/>
                <a:gd name="T18" fmla="*/ 57 w 171"/>
                <a:gd name="T19" fmla="*/ 0 h 1380"/>
                <a:gd name="T20" fmla="*/ 57 w 171"/>
                <a:gd name="T21" fmla="*/ 372 h 1380"/>
                <a:gd name="T22" fmla="*/ 0 w 171"/>
                <a:gd name="T23" fmla="*/ 359 h 1380"/>
                <a:gd name="T24" fmla="*/ 0 w 171"/>
                <a:gd name="T25" fmla="*/ 900 h 1380"/>
                <a:gd name="T26" fmla="*/ 26 w 171"/>
                <a:gd name="T27" fmla="*/ 899 h 1380"/>
                <a:gd name="T28" fmla="*/ 57 w 171"/>
                <a:gd name="T29" fmla="*/ 901 h 1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1" h="1380">
                  <a:moveTo>
                    <a:pt x="57" y="901"/>
                  </a:moveTo>
                  <a:cubicBezTo>
                    <a:pt x="57" y="1380"/>
                    <a:pt x="57" y="1380"/>
                    <a:pt x="57" y="1380"/>
                  </a:cubicBezTo>
                  <a:cubicBezTo>
                    <a:pt x="66" y="1379"/>
                    <a:pt x="76" y="1378"/>
                    <a:pt x="86" y="1378"/>
                  </a:cubicBezTo>
                  <a:cubicBezTo>
                    <a:pt x="95" y="1378"/>
                    <a:pt x="105" y="1379"/>
                    <a:pt x="114" y="1380"/>
                  </a:cubicBezTo>
                  <a:cubicBezTo>
                    <a:pt x="114" y="905"/>
                    <a:pt x="114" y="905"/>
                    <a:pt x="114" y="905"/>
                  </a:cubicBezTo>
                  <a:cubicBezTo>
                    <a:pt x="133" y="907"/>
                    <a:pt x="152" y="909"/>
                    <a:pt x="171" y="912"/>
                  </a:cubicBezTo>
                  <a:cubicBezTo>
                    <a:pt x="171" y="403"/>
                    <a:pt x="171" y="403"/>
                    <a:pt x="171" y="403"/>
                  </a:cubicBezTo>
                  <a:cubicBezTo>
                    <a:pt x="152" y="397"/>
                    <a:pt x="133" y="392"/>
                    <a:pt x="114" y="386"/>
                  </a:cubicBezTo>
                  <a:cubicBezTo>
                    <a:pt x="114" y="0"/>
                    <a:pt x="114" y="0"/>
                    <a:pt x="114" y="0"/>
                  </a:cubicBezTo>
                  <a:cubicBezTo>
                    <a:pt x="57" y="0"/>
                    <a:pt x="57" y="0"/>
                    <a:pt x="57" y="0"/>
                  </a:cubicBezTo>
                  <a:cubicBezTo>
                    <a:pt x="57" y="372"/>
                    <a:pt x="57" y="372"/>
                    <a:pt x="57" y="372"/>
                  </a:cubicBezTo>
                  <a:cubicBezTo>
                    <a:pt x="38" y="367"/>
                    <a:pt x="19" y="362"/>
                    <a:pt x="0" y="359"/>
                  </a:cubicBezTo>
                  <a:cubicBezTo>
                    <a:pt x="0" y="900"/>
                    <a:pt x="0" y="900"/>
                    <a:pt x="0" y="900"/>
                  </a:cubicBezTo>
                  <a:cubicBezTo>
                    <a:pt x="9" y="900"/>
                    <a:pt x="17" y="899"/>
                    <a:pt x="26" y="899"/>
                  </a:cubicBezTo>
                  <a:cubicBezTo>
                    <a:pt x="36" y="899"/>
                    <a:pt x="47" y="900"/>
                    <a:pt x="57" y="901"/>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3"/>
            <p:cNvSpPr>
              <a:spLocks/>
            </p:cNvSpPr>
            <p:nvPr userDrawn="1"/>
          </p:nvSpPr>
          <p:spPr bwMode="auto">
            <a:xfrm>
              <a:off x="-7627" y="184"/>
              <a:ext cx="587" cy="1588"/>
            </a:xfrm>
            <a:custGeom>
              <a:avLst/>
              <a:gdLst>
                <a:gd name="T0" fmla="*/ 22 w 480"/>
                <a:gd name="T1" fmla="*/ 271 h 1330"/>
                <a:gd name="T2" fmla="*/ 218 w 480"/>
                <a:gd name="T3" fmla="*/ 873 h 1330"/>
                <a:gd name="T4" fmla="*/ 272 w 480"/>
                <a:gd name="T5" fmla="*/ 856 h 1330"/>
                <a:gd name="T6" fmla="*/ 426 w 480"/>
                <a:gd name="T7" fmla="*/ 1330 h 1330"/>
                <a:gd name="T8" fmla="*/ 480 w 480"/>
                <a:gd name="T9" fmla="*/ 1312 h 1330"/>
                <a:gd name="T10" fmla="*/ 327 w 480"/>
                <a:gd name="T11" fmla="*/ 842 h 1330"/>
                <a:gd name="T12" fmla="*/ 384 w 480"/>
                <a:gd name="T13" fmla="*/ 832 h 1330"/>
                <a:gd name="T14" fmla="*/ 197 w 480"/>
                <a:gd name="T15" fmla="*/ 258 h 1330"/>
                <a:gd name="T16" fmla="*/ 138 w 480"/>
                <a:gd name="T17" fmla="*/ 260 h 1330"/>
                <a:gd name="T18" fmla="*/ 54 w 480"/>
                <a:gd name="T19" fmla="*/ 0 h 1330"/>
                <a:gd name="T20" fmla="*/ 0 w 480"/>
                <a:gd name="T21" fmla="*/ 18 h 1330"/>
                <a:gd name="T22" fmla="*/ 80 w 480"/>
                <a:gd name="T23" fmla="*/ 265 h 1330"/>
                <a:gd name="T24" fmla="*/ 22 w 480"/>
                <a:gd name="T25" fmla="*/ 271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30">
                  <a:moveTo>
                    <a:pt x="22" y="271"/>
                  </a:moveTo>
                  <a:cubicBezTo>
                    <a:pt x="218" y="873"/>
                    <a:pt x="218" y="873"/>
                    <a:pt x="218" y="873"/>
                  </a:cubicBezTo>
                  <a:cubicBezTo>
                    <a:pt x="235" y="867"/>
                    <a:pt x="254" y="861"/>
                    <a:pt x="272" y="856"/>
                  </a:cubicBezTo>
                  <a:cubicBezTo>
                    <a:pt x="426" y="1330"/>
                    <a:pt x="426" y="1330"/>
                    <a:pt x="426" y="1330"/>
                  </a:cubicBezTo>
                  <a:cubicBezTo>
                    <a:pt x="443" y="1322"/>
                    <a:pt x="461" y="1317"/>
                    <a:pt x="480" y="1312"/>
                  </a:cubicBezTo>
                  <a:cubicBezTo>
                    <a:pt x="327" y="842"/>
                    <a:pt x="327" y="842"/>
                    <a:pt x="327" y="842"/>
                  </a:cubicBezTo>
                  <a:cubicBezTo>
                    <a:pt x="346" y="838"/>
                    <a:pt x="365" y="834"/>
                    <a:pt x="384" y="832"/>
                  </a:cubicBezTo>
                  <a:cubicBezTo>
                    <a:pt x="197" y="258"/>
                    <a:pt x="197" y="258"/>
                    <a:pt x="197" y="258"/>
                  </a:cubicBezTo>
                  <a:cubicBezTo>
                    <a:pt x="177" y="258"/>
                    <a:pt x="158" y="259"/>
                    <a:pt x="138" y="260"/>
                  </a:cubicBezTo>
                  <a:cubicBezTo>
                    <a:pt x="54" y="0"/>
                    <a:pt x="54" y="0"/>
                    <a:pt x="54" y="0"/>
                  </a:cubicBezTo>
                  <a:cubicBezTo>
                    <a:pt x="0" y="18"/>
                    <a:pt x="0" y="18"/>
                    <a:pt x="0" y="18"/>
                  </a:cubicBezTo>
                  <a:cubicBezTo>
                    <a:pt x="80" y="265"/>
                    <a:pt x="80" y="265"/>
                    <a:pt x="80" y="265"/>
                  </a:cubicBezTo>
                  <a:cubicBezTo>
                    <a:pt x="60" y="267"/>
                    <a:pt x="41" y="268"/>
                    <a:pt x="22" y="271"/>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4"/>
            <p:cNvSpPr>
              <a:spLocks/>
            </p:cNvSpPr>
            <p:nvPr userDrawn="1"/>
          </p:nvSpPr>
          <p:spPr bwMode="auto">
            <a:xfrm>
              <a:off x="-8672" y="918"/>
              <a:ext cx="1405" cy="1023"/>
            </a:xfrm>
            <a:custGeom>
              <a:avLst/>
              <a:gdLst>
                <a:gd name="T0" fmla="*/ 12 w 1149"/>
                <a:gd name="T1" fmla="*/ 125 h 857"/>
                <a:gd name="T2" fmla="*/ 656 w 1149"/>
                <a:gd name="T3" fmla="*/ 593 h 857"/>
                <a:gd name="T4" fmla="*/ 689 w 1149"/>
                <a:gd name="T5" fmla="*/ 546 h 857"/>
                <a:gd name="T6" fmla="*/ 1116 w 1149"/>
                <a:gd name="T7" fmla="*/ 857 h 857"/>
                <a:gd name="T8" fmla="*/ 1149 w 1149"/>
                <a:gd name="T9" fmla="*/ 811 h 857"/>
                <a:gd name="T10" fmla="*/ 724 w 1149"/>
                <a:gd name="T11" fmla="*/ 502 h 857"/>
                <a:gd name="T12" fmla="*/ 762 w 1149"/>
                <a:gd name="T13" fmla="*/ 459 h 857"/>
                <a:gd name="T14" fmla="*/ 132 w 1149"/>
                <a:gd name="T15" fmla="*/ 1 h 857"/>
                <a:gd name="T16" fmla="*/ 91 w 1149"/>
                <a:gd name="T17" fmla="*/ 42 h 857"/>
                <a:gd name="T18" fmla="*/ 33 w 1149"/>
                <a:gd name="T19" fmla="*/ 0 h 857"/>
                <a:gd name="T20" fmla="*/ 0 w 1149"/>
                <a:gd name="T21" fmla="*/ 46 h 857"/>
                <a:gd name="T22" fmla="*/ 50 w 1149"/>
                <a:gd name="T23" fmla="*/ 83 h 857"/>
                <a:gd name="T24" fmla="*/ 12 w 1149"/>
                <a:gd name="T25" fmla="*/ 125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12" y="125"/>
                  </a:moveTo>
                  <a:cubicBezTo>
                    <a:pt x="656" y="593"/>
                    <a:pt x="656" y="593"/>
                    <a:pt x="656" y="593"/>
                  </a:cubicBezTo>
                  <a:cubicBezTo>
                    <a:pt x="666" y="577"/>
                    <a:pt x="678" y="562"/>
                    <a:pt x="689" y="546"/>
                  </a:cubicBezTo>
                  <a:cubicBezTo>
                    <a:pt x="1116" y="857"/>
                    <a:pt x="1116" y="857"/>
                    <a:pt x="1116" y="857"/>
                  </a:cubicBezTo>
                  <a:cubicBezTo>
                    <a:pt x="1126" y="840"/>
                    <a:pt x="1137" y="825"/>
                    <a:pt x="1149" y="811"/>
                  </a:cubicBezTo>
                  <a:cubicBezTo>
                    <a:pt x="724" y="502"/>
                    <a:pt x="724" y="502"/>
                    <a:pt x="724" y="502"/>
                  </a:cubicBezTo>
                  <a:cubicBezTo>
                    <a:pt x="737" y="487"/>
                    <a:pt x="749" y="473"/>
                    <a:pt x="762" y="459"/>
                  </a:cubicBezTo>
                  <a:cubicBezTo>
                    <a:pt x="132" y="1"/>
                    <a:pt x="132" y="1"/>
                    <a:pt x="132" y="1"/>
                  </a:cubicBezTo>
                  <a:cubicBezTo>
                    <a:pt x="118" y="14"/>
                    <a:pt x="104" y="28"/>
                    <a:pt x="91" y="42"/>
                  </a:cubicBezTo>
                  <a:cubicBezTo>
                    <a:pt x="33" y="0"/>
                    <a:pt x="33" y="0"/>
                    <a:pt x="33" y="0"/>
                  </a:cubicBezTo>
                  <a:cubicBezTo>
                    <a:pt x="0" y="46"/>
                    <a:pt x="0" y="46"/>
                    <a:pt x="0" y="46"/>
                  </a:cubicBezTo>
                  <a:cubicBezTo>
                    <a:pt x="50" y="83"/>
                    <a:pt x="50" y="83"/>
                    <a:pt x="50" y="83"/>
                  </a:cubicBezTo>
                  <a:cubicBezTo>
                    <a:pt x="37" y="97"/>
                    <a:pt x="24" y="110"/>
                    <a:pt x="12" y="12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5"/>
            <p:cNvSpPr>
              <a:spLocks/>
            </p:cNvSpPr>
            <p:nvPr userDrawn="1"/>
          </p:nvSpPr>
          <p:spPr bwMode="auto">
            <a:xfrm>
              <a:off x="-6716" y="2479"/>
              <a:ext cx="1048" cy="1373"/>
            </a:xfrm>
            <a:custGeom>
              <a:avLst/>
              <a:gdLst>
                <a:gd name="T0" fmla="*/ 557 w 857"/>
                <a:gd name="T1" fmla="*/ 607 h 1150"/>
                <a:gd name="T2" fmla="*/ 347 w 857"/>
                <a:gd name="T3" fmla="*/ 319 h 1150"/>
                <a:gd name="T4" fmla="*/ 305 w 857"/>
                <a:gd name="T5" fmla="*/ 357 h 1150"/>
                <a:gd name="T6" fmla="*/ 46 w 857"/>
                <a:gd name="T7" fmla="*/ 0 h 1150"/>
                <a:gd name="T8" fmla="*/ 0 w 857"/>
                <a:gd name="T9" fmla="*/ 34 h 1150"/>
                <a:gd name="T10" fmla="*/ 261 w 857"/>
                <a:gd name="T11" fmla="*/ 393 h 1150"/>
                <a:gd name="T12" fmla="*/ 215 w 857"/>
                <a:gd name="T13" fmla="*/ 427 h 1150"/>
                <a:gd name="T14" fmla="*/ 440 w 857"/>
                <a:gd name="T15" fmla="*/ 736 h 1150"/>
                <a:gd name="T16" fmla="*/ 480 w 857"/>
                <a:gd name="T17" fmla="*/ 695 h 1150"/>
                <a:gd name="T18" fmla="*/ 811 w 857"/>
                <a:gd name="T19" fmla="*/ 1150 h 1150"/>
                <a:gd name="T20" fmla="*/ 857 w 857"/>
                <a:gd name="T21" fmla="*/ 1116 h 1150"/>
                <a:gd name="T22" fmla="*/ 519 w 857"/>
                <a:gd name="T23" fmla="*/ 652 h 1150"/>
                <a:gd name="T24" fmla="*/ 557 w 857"/>
                <a:gd name="T25" fmla="*/ 607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557" y="607"/>
                  </a:moveTo>
                  <a:cubicBezTo>
                    <a:pt x="347" y="319"/>
                    <a:pt x="347" y="319"/>
                    <a:pt x="347" y="319"/>
                  </a:cubicBezTo>
                  <a:cubicBezTo>
                    <a:pt x="334" y="332"/>
                    <a:pt x="319" y="344"/>
                    <a:pt x="305" y="357"/>
                  </a:cubicBezTo>
                  <a:cubicBezTo>
                    <a:pt x="46" y="0"/>
                    <a:pt x="46" y="0"/>
                    <a:pt x="46" y="0"/>
                  </a:cubicBezTo>
                  <a:cubicBezTo>
                    <a:pt x="32" y="13"/>
                    <a:pt x="16" y="24"/>
                    <a:pt x="0" y="34"/>
                  </a:cubicBezTo>
                  <a:cubicBezTo>
                    <a:pt x="261" y="393"/>
                    <a:pt x="261" y="393"/>
                    <a:pt x="261" y="393"/>
                  </a:cubicBezTo>
                  <a:cubicBezTo>
                    <a:pt x="246" y="405"/>
                    <a:pt x="231" y="416"/>
                    <a:pt x="215" y="427"/>
                  </a:cubicBezTo>
                  <a:cubicBezTo>
                    <a:pt x="440" y="736"/>
                    <a:pt x="440" y="736"/>
                    <a:pt x="440" y="736"/>
                  </a:cubicBezTo>
                  <a:cubicBezTo>
                    <a:pt x="454" y="723"/>
                    <a:pt x="467" y="709"/>
                    <a:pt x="480" y="695"/>
                  </a:cubicBezTo>
                  <a:cubicBezTo>
                    <a:pt x="811" y="1150"/>
                    <a:pt x="811" y="1150"/>
                    <a:pt x="811" y="1150"/>
                  </a:cubicBezTo>
                  <a:cubicBezTo>
                    <a:pt x="857" y="1116"/>
                    <a:pt x="857" y="1116"/>
                    <a:pt x="857" y="1116"/>
                  </a:cubicBezTo>
                  <a:cubicBezTo>
                    <a:pt x="519" y="652"/>
                    <a:pt x="519" y="652"/>
                    <a:pt x="519" y="652"/>
                  </a:cubicBezTo>
                  <a:cubicBezTo>
                    <a:pt x="532" y="637"/>
                    <a:pt x="545" y="622"/>
                    <a:pt x="557" y="607"/>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16"/>
            <p:cNvSpPr>
              <a:spLocks/>
            </p:cNvSpPr>
            <p:nvPr userDrawn="1"/>
          </p:nvSpPr>
          <p:spPr bwMode="auto">
            <a:xfrm>
              <a:off x="-8672" y="2379"/>
              <a:ext cx="1405" cy="1023"/>
            </a:xfrm>
            <a:custGeom>
              <a:avLst/>
              <a:gdLst>
                <a:gd name="T0" fmla="*/ 762 w 1149"/>
                <a:gd name="T1" fmla="*/ 398 h 857"/>
                <a:gd name="T2" fmla="*/ 724 w 1149"/>
                <a:gd name="T3" fmla="*/ 355 h 857"/>
                <a:gd name="T4" fmla="*/ 1149 w 1149"/>
                <a:gd name="T5" fmla="*/ 46 h 857"/>
                <a:gd name="T6" fmla="*/ 1116 w 1149"/>
                <a:gd name="T7" fmla="*/ 0 h 857"/>
                <a:gd name="T8" fmla="*/ 689 w 1149"/>
                <a:gd name="T9" fmla="*/ 311 h 857"/>
                <a:gd name="T10" fmla="*/ 656 w 1149"/>
                <a:gd name="T11" fmla="*/ 264 h 857"/>
                <a:gd name="T12" fmla="*/ 12 w 1149"/>
                <a:gd name="T13" fmla="*/ 732 h 857"/>
                <a:gd name="T14" fmla="*/ 50 w 1149"/>
                <a:gd name="T15" fmla="*/ 774 h 857"/>
                <a:gd name="T16" fmla="*/ 0 w 1149"/>
                <a:gd name="T17" fmla="*/ 811 h 857"/>
                <a:gd name="T18" fmla="*/ 33 w 1149"/>
                <a:gd name="T19" fmla="*/ 857 h 857"/>
                <a:gd name="T20" fmla="*/ 91 w 1149"/>
                <a:gd name="T21" fmla="*/ 816 h 857"/>
                <a:gd name="T22" fmla="*/ 132 w 1149"/>
                <a:gd name="T23" fmla="*/ 856 h 857"/>
                <a:gd name="T24" fmla="*/ 762 w 1149"/>
                <a:gd name="T25" fmla="*/ 398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762" y="398"/>
                  </a:moveTo>
                  <a:cubicBezTo>
                    <a:pt x="749" y="384"/>
                    <a:pt x="737" y="370"/>
                    <a:pt x="724" y="355"/>
                  </a:cubicBezTo>
                  <a:cubicBezTo>
                    <a:pt x="1149" y="46"/>
                    <a:pt x="1149" y="46"/>
                    <a:pt x="1149" y="46"/>
                  </a:cubicBezTo>
                  <a:cubicBezTo>
                    <a:pt x="1137" y="32"/>
                    <a:pt x="1126" y="17"/>
                    <a:pt x="1116" y="0"/>
                  </a:cubicBezTo>
                  <a:cubicBezTo>
                    <a:pt x="689" y="311"/>
                    <a:pt x="689" y="311"/>
                    <a:pt x="689" y="311"/>
                  </a:cubicBezTo>
                  <a:cubicBezTo>
                    <a:pt x="678" y="295"/>
                    <a:pt x="666" y="280"/>
                    <a:pt x="656" y="264"/>
                  </a:cubicBezTo>
                  <a:cubicBezTo>
                    <a:pt x="12" y="732"/>
                    <a:pt x="12" y="732"/>
                    <a:pt x="12" y="732"/>
                  </a:cubicBezTo>
                  <a:cubicBezTo>
                    <a:pt x="24" y="747"/>
                    <a:pt x="37" y="760"/>
                    <a:pt x="50" y="774"/>
                  </a:cubicBezTo>
                  <a:cubicBezTo>
                    <a:pt x="0" y="811"/>
                    <a:pt x="0" y="811"/>
                    <a:pt x="0" y="811"/>
                  </a:cubicBezTo>
                  <a:cubicBezTo>
                    <a:pt x="33" y="857"/>
                    <a:pt x="33" y="857"/>
                    <a:pt x="33" y="857"/>
                  </a:cubicBezTo>
                  <a:cubicBezTo>
                    <a:pt x="91" y="816"/>
                    <a:pt x="91" y="816"/>
                    <a:pt x="91" y="816"/>
                  </a:cubicBezTo>
                  <a:cubicBezTo>
                    <a:pt x="104" y="829"/>
                    <a:pt x="118" y="843"/>
                    <a:pt x="132" y="856"/>
                  </a:cubicBezTo>
                  <a:lnTo>
                    <a:pt x="762" y="398"/>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17"/>
            <p:cNvSpPr>
              <a:spLocks/>
            </p:cNvSpPr>
            <p:nvPr userDrawn="1"/>
          </p:nvSpPr>
          <p:spPr bwMode="auto">
            <a:xfrm>
              <a:off x="-6841" y="2549"/>
              <a:ext cx="587" cy="1587"/>
            </a:xfrm>
            <a:custGeom>
              <a:avLst/>
              <a:gdLst>
                <a:gd name="T0" fmla="*/ 378 w 480"/>
                <a:gd name="T1" fmla="*/ 813 h 1329"/>
                <a:gd name="T2" fmla="*/ 247 w 480"/>
                <a:gd name="T3" fmla="*/ 409 h 1329"/>
                <a:gd name="T4" fmla="*/ 195 w 480"/>
                <a:gd name="T5" fmla="*/ 434 h 1329"/>
                <a:gd name="T6" fmla="*/ 54 w 480"/>
                <a:gd name="T7" fmla="*/ 0 h 1329"/>
                <a:gd name="T8" fmla="*/ 0 w 480"/>
                <a:gd name="T9" fmla="*/ 17 h 1329"/>
                <a:gd name="T10" fmla="*/ 142 w 480"/>
                <a:gd name="T11" fmla="*/ 456 h 1329"/>
                <a:gd name="T12" fmla="*/ 88 w 480"/>
                <a:gd name="T13" fmla="*/ 473 h 1329"/>
                <a:gd name="T14" fmla="*/ 229 w 480"/>
                <a:gd name="T15" fmla="*/ 906 h 1329"/>
                <a:gd name="T16" fmla="*/ 279 w 480"/>
                <a:gd name="T17" fmla="*/ 877 h 1329"/>
                <a:gd name="T18" fmla="*/ 426 w 480"/>
                <a:gd name="T19" fmla="*/ 1329 h 1329"/>
                <a:gd name="T20" fmla="*/ 480 w 480"/>
                <a:gd name="T21" fmla="*/ 1311 h 1329"/>
                <a:gd name="T22" fmla="*/ 329 w 480"/>
                <a:gd name="T23" fmla="*/ 846 h 1329"/>
                <a:gd name="T24" fmla="*/ 378 w 480"/>
                <a:gd name="T25" fmla="*/ 813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29">
                  <a:moveTo>
                    <a:pt x="378" y="813"/>
                  </a:moveTo>
                  <a:cubicBezTo>
                    <a:pt x="247" y="409"/>
                    <a:pt x="247" y="409"/>
                    <a:pt x="247" y="409"/>
                  </a:cubicBezTo>
                  <a:cubicBezTo>
                    <a:pt x="230" y="418"/>
                    <a:pt x="213" y="427"/>
                    <a:pt x="195" y="434"/>
                  </a:cubicBezTo>
                  <a:cubicBezTo>
                    <a:pt x="54" y="0"/>
                    <a:pt x="54" y="0"/>
                    <a:pt x="54" y="0"/>
                  </a:cubicBezTo>
                  <a:cubicBezTo>
                    <a:pt x="37" y="7"/>
                    <a:pt x="19" y="12"/>
                    <a:pt x="0" y="17"/>
                  </a:cubicBezTo>
                  <a:cubicBezTo>
                    <a:pt x="142" y="456"/>
                    <a:pt x="142" y="456"/>
                    <a:pt x="142" y="456"/>
                  </a:cubicBezTo>
                  <a:cubicBezTo>
                    <a:pt x="125" y="462"/>
                    <a:pt x="107" y="468"/>
                    <a:pt x="88" y="473"/>
                  </a:cubicBezTo>
                  <a:cubicBezTo>
                    <a:pt x="229" y="906"/>
                    <a:pt x="229" y="906"/>
                    <a:pt x="229" y="906"/>
                  </a:cubicBezTo>
                  <a:cubicBezTo>
                    <a:pt x="246" y="897"/>
                    <a:pt x="263" y="887"/>
                    <a:pt x="279" y="877"/>
                  </a:cubicBezTo>
                  <a:cubicBezTo>
                    <a:pt x="426" y="1329"/>
                    <a:pt x="426" y="1329"/>
                    <a:pt x="426" y="1329"/>
                  </a:cubicBezTo>
                  <a:cubicBezTo>
                    <a:pt x="480" y="1311"/>
                    <a:pt x="480" y="1311"/>
                    <a:pt x="480" y="1311"/>
                  </a:cubicBezTo>
                  <a:cubicBezTo>
                    <a:pt x="329" y="846"/>
                    <a:pt x="329" y="846"/>
                    <a:pt x="329" y="846"/>
                  </a:cubicBezTo>
                  <a:cubicBezTo>
                    <a:pt x="346" y="835"/>
                    <a:pt x="362" y="824"/>
                    <a:pt x="378" y="81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18"/>
            <p:cNvSpPr>
              <a:spLocks/>
            </p:cNvSpPr>
            <p:nvPr userDrawn="1"/>
          </p:nvSpPr>
          <p:spPr bwMode="auto">
            <a:xfrm>
              <a:off x="-6613" y="2379"/>
              <a:ext cx="1404" cy="1023"/>
            </a:xfrm>
            <a:custGeom>
              <a:avLst/>
              <a:gdLst>
                <a:gd name="T0" fmla="*/ 660 w 1149"/>
                <a:gd name="T1" fmla="*/ 385 h 857"/>
                <a:gd name="T2" fmla="*/ 409 w 1149"/>
                <a:gd name="T3" fmla="*/ 203 h 857"/>
                <a:gd name="T4" fmla="*/ 381 w 1149"/>
                <a:gd name="T5" fmla="*/ 253 h 857"/>
                <a:gd name="T6" fmla="*/ 33 w 1149"/>
                <a:gd name="T7" fmla="*/ 0 h 857"/>
                <a:gd name="T8" fmla="*/ 0 w 1149"/>
                <a:gd name="T9" fmla="*/ 46 h 857"/>
                <a:gd name="T10" fmla="*/ 349 w 1149"/>
                <a:gd name="T11" fmla="*/ 300 h 857"/>
                <a:gd name="T12" fmla="*/ 315 w 1149"/>
                <a:gd name="T13" fmla="*/ 346 h 857"/>
                <a:gd name="T14" fmla="*/ 580 w 1149"/>
                <a:gd name="T15" fmla="*/ 538 h 857"/>
                <a:gd name="T16" fmla="*/ 608 w 1149"/>
                <a:gd name="T17" fmla="*/ 488 h 857"/>
                <a:gd name="T18" fmla="*/ 1116 w 1149"/>
                <a:gd name="T19" fmla="*/ 857 h 857"/>
                <a:gd name="T20" fmla="*/ 1149 w 1149"/>
                <a:gd name="T21" fmla="*/ 811 h 857"/>
                <a:gd name="T22" fmla="*/ 635 w 1149"/>
                <a:gd name="T23" fmla="*/ 437 h 857"/>
                <a:gd name="T24" fmla="*/ 660 w 1149"/>
                <a:gd name="T25" fmla="*/ 385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660" y="385"/>
                  </a:moveTo>
                  <a:cubicBezTo>
                    <a:pt x="409" y="203"/>
                    <a:pt x="409" y="203"/>
                    <a:pt x="409" y="203"/>
                  </a:cubicBezTo>
                  <a:cubicBezTo>
                    <a:pt x="400" y="220"/>
                    <a:pt x="391" y="237"/>
                    <a:pt x="381" y="253"/>
                  </a:cubicBezTo>
                  <a:cubicBezTo>
                    <a:pt x="33" y="0"/>
                    <a:pt x="33" y="0"/>
                    <a:pt x="33" y="0"/>
                  </a:cubicBezTo>
                  <a:cubicBezTo>
                    <a:pt x="23" y="17"/>
                    <a:pt x="12" y="32"/>
                    <a:pt x="0" y="46"/>
                  </a:cubicBezTo>
                  <a:cubicBezTo>
                    <a:pt x="349" y="300"/>
                    <a:pt x="349" y="300"/>
                    <a:pt x="349" y="300"/>
                  </a:cubicBezTo>
                  <a:cubicBezTo>
                    <a:pt x="338" y="316"/>
                    <a:pt x="327" y="331"/>
                    <a:pt x="315" y="346"/>
                  </a:cubicBezTo>
                  <a:cubicBezTo>
                    <a:pt x="580" y="538"/>
                    <a:pt x="580" y="538"/>
                    <a:pt x="580" y="538"/>
                  </a:cubicBezTo>
                  <a:cubicBezTo>
                    <a:pt x="590" y="522"/>
                    <a:pt x="599" y="505"/>
                    <a:pt x="608" y="488"/>
                  </a:cubicBezTo>
                  <a:cubicBezTo>
                    <a:pt x="1116" y="857"/>
                    <a:pt x="1116" y="857"/>
                    <a:pt x="1116" y="857"/>
                  </a:cubicBezTo>
                  <a:cubicBezTo>
                    <a:pt x="1149" y="811"/>
                    <a:pt x="1149" y="811"/>
                    <a:pt x="1149" y="811"/>
                  </a:cubicBezTo>
                  <a:cubicBezTo>
                    <a:pt x="635" y="437"/>
                    <a:pt x="635" y="437"/>
                    <a:pt x="635" y="437"/>
                  </a:cubicBezTo>
                  <a:cubicBezTo>
                    <a:pt x="643" y="420"/>
                    <a:pt x="652" y="403"/>
                    <a:pt x="660" y="38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19"/>
            <p:cNvSpPr>
              <a:spLocks/>
            </p:cNvSpPr>
            <p:nvPr userDrawn="1"/>
          </p:nvSpPr>
          <p:spPr bwMode="auto">
            <a:xfrm>
              <a:off x="-6542" y="2257"/>
              <a:ext cx="1624" cy="574"/>
            </a:xfrm>
            <a:custGeom>
              <a:avLst/>
              <a:gdLst>
                <a:gd name="T0" fmla="*/ 701 w 1329"/>
                <a:gd name="T1" fmla="*/ 163 h 481"/>
                <a:gd name="T2" fmla="*/ 432 w 1329"/>
                <a:gd name="T3" fmla="*/ 75 h 481"/>
                <a:gd name="T4" fmla="*/ 419 w 1329"/>
                <a:gd name="T5" fmla="*/ 131 h 481"/>
                <a:gd name="T6" fmla="*/ 17 w 1329"/>
                <a:gd name="T7" fmla="*/ 0 h 481"/>
                <a:gd name="T8" fmla="*/ 0 w 1329"/>
                <a:gd name="T9" fmla="*/ 55 h 481"/>
                <a:gd name="T10" fmla="*/ 403 w 1329"/>
                <a:gd name="T11" fmla="*/ 185 h 481"/>
                <a:gd name="T12" fmla="*/ 383 w 1329"/>
                <a:gd name="T13" fmla="*/ 239 h 481"/>
                <a:gd name="T14" fmla="*/ 661 w 1329"/>
                <a:gd name="T15" fmla="*/ 329 h 481"/>
                <a:gd name="T16" fmla="*/ 676 w 1329"/>
                <a:gd name="T17" fmla="*/ 274 h 481"/>
                <a:gd name="T18" fmla="*/ 1312 w 1329"/>
                <a:gd name="T19" fmla="*/ 481 h 481"/>
                <a:gd name="T20" fmla="*/ 1329 w 1329"/>
                <a:gd name="T21" fmla="*/ 427 h 481"/>
                <a:gd name="T22" fmla="*/ 689 w 1329"/>
                <a:gd name="T23" fmla="*/ 219 h 481"/>
                <a:gd name="T24" fmla="*/ 701 w 1329"/>
                <a:gd name="T25" fmla="*/ 163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9" h="481">
                  <a:moveTo>
                    <a:pt x="701" y="163"/>
                  </a:moveTo>
                  <a:cubicBezTo>
                    <a:pt x="432" y="75"/>
                    <a:pt x="432" y="75"/>
                    <a:pt x="432" y="75"/>
                  </a:cubicBezTo>
                  <a:cubicBezTo>
                    <a:pt x="428" y="94"/>
                    <a:pt x="424" y="113"/>
                    <a:pt x="419" y="131"/>
                  </a:cubicBezTo>
                  <a:cubicBezTo>
                    <a:pt x="17" y="0"/>
                    <a:pt x="17" y="0"/>
                    <a:pt x="17" y="0"/>
                  </a:cubicBezTo>
                  <a:cubicBezTo>
                    <a:pt x="13" y="19"/>
                    <a:pt x="7" y="37"/>
                    <a:pt x="0" y="55"/>
                  </a:cubicBezTo>
                  <a:cubicBezTo>
                    <a:pt x="403" y="185"/>
                    <a:pt x="403" y="185"/>
                    <a:pt x="403" y="185"/>
                  </a:cubicBezTo>
                  <a:cubicBezTo>
                    <a:pt x="396" y="204"/>
                    <a:pt x="390" y="221"/>
                    <a:pt x="383" y="239"/>
                  </a:cubicBezTo>
                  <a:cubicBezTo>
                    <a:pt x="661" y="329"/>
                    <a:pt x="661" y="329"/>
                    <a:pt x="661" y="329"/>
                  </a:cubicBezTo>
                  <a:cubicBezTo>
                    <a:pt x="667" y="311"/>
                    <a:pt x="671" y="293"/>
                    <a:pt x="676" y="274"/>
                  </a:cubicBezTo>
                  <a:cubicBezTo>
                    <a:pt x="1312" y="481"/>
                    <a:pt x="1312" y="481"/>
                    <a:pt x="1312" y="481"/>
                  </a:cubicBezTo>
                  <a:cubicBezTo>
                    <a:pt x="1329" y="427"/>
                    <a:pt x="1329" y="427"/>
                    <a:pt x="1329" y="427"/>
                  </a:cubicBezTo>
                  <a:cubicBezTo>
                    <a:pt x="689" y="219"/>
                    <a:pt x="689" y="219"/>
                    <a:pt x="689" y="219"/>
                  </a:cubicBezTo>
                  <a:cubicBezTo>
                    <a:pt x="693" y="200"/>
                    <a:pt x="698" y="182"/>
                    <a:pt x="701" y="16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0"/>
            <p:cNvSpPr>
              <a:spLocks/>
            </p:cNvSpPr>
            <p:nvPr userDrawn="1"/>
          </p:nvSpPr>
          <p:spPr bwMode="auto">
            <a:xfrm>
              <a:off x="-8213" y="468"/>
              <a:ext cx="1048" cy="1373"/>
            </a:xfrm>
            <a:custGeom>
              <a:avLst/>
              <a:gdLst>
                <a:gd name="T0" fmla="*/ 38 w 857"/>
                <a:gd name="T1" fmla="*/ 182 h 1150"/>
                <a:gd name="T2" fmla="*/ 463 w 857"/>
                <a:gd name="T3" fmla="*/ 767 h 1150"/>
                <a:gd name="T4" fmla="*/ 508 w 857"/>
                <a:gd name="T5" fmla="*/ 733 h 1150"/>
                <a:gd name="T6" fmla="*/ 811 w 857"/>
                <a:gd name="T7" fmla="*/ 1150 h 1150"/>
                <a:gd name="T8" fmla="*/ 857 w 857"/>
                <a:gd name="T9" fmla="*/ 1116 h 1150"/>
                <a:gd name="T10" fmla="*/ 556 w 857"/>
                <a:gd name="T11" fmla="*/ 702 h 1150"/>
                <a:gd name="T12" fmla="*/ 606 w 857"/>
                <a:gd name="T13" fmla="*/ 674 h 1150"/>
                <a:gd name="T14" fmla="*/ 196 w 857"/>
                <a:gd name="T15" fmla="*/ 110 h 1150"/>
                <a:gd name="T16" fmla="*/ 142 w 857"/>
                <a:gd name="T17" fmla="*/ 132 h 1150"/>
                <a:gd name="T18" fmla="*/ 46 w 857"/>
                <a:gd name="T19" fmla="*/ 0 h 1150"/>
                <a:gd name="T20" fmla="*/ 0 w 857"/>
                <a:gd name="T21" fmla="*/ 34 h 1150"/>
                <a:gd name="T22" fmla="*/ 89 w 857"/>
                <a:gd name="T23" fmla="*/ 156 h 1150"/>
                <a:gd name="T24" fmla="*/ 38 w 857"/>
                <a:gd name="T25" fmla="*/ 182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38" y="182"/>
                  </a:moveTo>
                  <a:cubicBezTo>
                    <a:pt x="463" y="767"/>
                    <a:pt x="463" y="767"/>
                    <a:pt x="463" y="767"/>
                  </a:cubicBezTo>
                  <a:cubicBezTo>
                    <a:pt x="477" y="755"/>
                    <a:pt x="493" y="744"/>
                    <a:pt x="508" y="733"/>
                  </a:cubicBezTo>
                  <a:cubicBezTo>
                    <a:pt x="811" y="1150"/>
                    <a:pt x="811" y="1150"/>
                    <a:pt x="811" y="1150"/>
                  </a:cubicBezTo>
                  <a:cubicBezTo>
                    <a:pt x="825" y="1137"/>
                    <a:pt x="841" y="1126"/>
                    <a:pt x="857" y="1116"/>
                  </a:cubicBezTo>
                  <a:cubicBezTo>
                    <a:pt x="556" y="702"/>
                    <a:pt x="556" y="702"/>
                    <a:pt x="556" y="702"/>
                  </a:cubicBezTo>
                  <a:cubicBezTo>
                    <a:pt x="573" y="692"/>
                    <a:pt x="589" y="683"/>
                    <a:pt x="606" y="674"/>
                  </a:cubicBezTo>
                  <a:cubicBezTo>
                    <a:pt x="196" y="110"/>
                    <a:pt x="196" y="110"/>
                    <a:pt x="196" y="110"/>
                  </a:cubicBezTo>
                  <a:cubicBezTo>
                    <a:pt x="178" y="117"/>
                    <a:pt x="160" y="125"/>
                    <a:pt x="142" y="132"/>
                  </a:cubicBezTo>
                  <a:cubicBezTo>
                    <a:pt x="46" y="0"/>
                    <a:pt x="46" y="0"/>
                    <a:pt x="46" y="0"/>
                  </a:cubicBezTo>
                  <a:cubicBezTo>
                    <a:pt x="0" y="34"/>
                    <a:pt x="0" y="34"/>
                    <a:pt x="0" y="34"/>
                  </a:cubicBezTo>
                  <a:cubicBezTo>
                    <a:pt x="89" y="156"/>
                    <a:pt x="89" y="156"/>
                    <a:pt x="89" y="156"/>
                  </a:cubicBezTo>
                  <a:cubicBezTo>
                    <a:pt x="72" y="165"/>
                    <a:pt x="54" y="173"/>
                    <a:pt x="38" y="182"/>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21"/>
            <p:cNvSpPr>
              <a:spLocks/>
            </p:cNvSpPr>
            <p:nvPr userDrawn="1"/>
          </p:nvSpPr>
          <p:spPr bwMode="auto">
            <a:xfrm>
              <a:off x="-9056" y="2059"/>
              <a:ext cx="1686" cy="203"/>
            </a:xfrm>
            <a:custGeom>
              <a:avLst/>
              <a:gdLst>
                <a:gd name="T0" fmla="*/ 840 w 1379"/>
                <a:gd name="T1" fmla="*/ 113 h 170"/>
                <a:gd name="T2" fmla="*/ 1379 w 1379"/>
                <a:gd name="T3" fmla="*/ 113 h 170"/>
                <a:gd name="T4" fmla="*/ 1378 w 1379"/>
                <a:gd name="T5" fmla="*/ 85 h 170"/>
                <a:gd name="T6" fmla="*/ 1379 w 1379"/>
                <a:gd name="T7" fmla="*/ 57 h 170"/>
                <a:gd name="T8" fmla="*/ 840 w 1379"/>
                <a:gd name="T9" fmla="*/ 57 h 170"/>
                <a:gd name="T10" fmla="*/ 843 w 1379"/>
                <a:gd name="T11" fmla="*/ 0 h 170"/>
                <a:gd name="T12" fmla="*/ 0 w 1379"/>
                <a:gd name="T13" fmla="*/ 0 h 170"/>
                <a:gd name="T14" fmla="*/ 0 w 1379"/>
                <a:gd name="T15" fmla="*/ 57 h 170"/>
                <a:gd name="T16" fmla="*/ 0 w 1379"/>
                <a:gd name="T17" fmla="*/ 113 h 170"/>
                <a:gd name="T18" fmla="*/ 0 w 1379"/>
                <a:gd name="T19" fmla="*/ 170 h 170"/>
                <a:gd name="T20" fmla="*/ 843 w 1379"/>
                <a:gd name="T21" fmla="*/ 170 h 170"/>
                <a:gd name="T22" fmla="*/ 840 w 1379"/>
                <a:gd name="T23" fmla="*/ 1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79" h="170">
                  <a:moveTo>
                    <a:pt x="840" y="113"/>
                  </a:moveTo>
                  <a:cubicBezTo>
                    <a:pt x="1379" y="113"/>
                    <a:pt x="1379" y="113"/>
                    <a:pt x="1379" y="113"/>
                  </a:cubicBezTo>
                  <a:cubicBezTo>
                    <a:pt x="1379" y="104"/>
                    <a:pt x="1378" y="95"/>
                    <a:pt x="1378" y="85"/>
                  </a:cubicBezTo>
                  <a:cubicBezTo>
                    <a:pt x="1378" y="75"/>
                    <a:pt x="1379" y="66"/>
                    <a:pt x="1379" y="57"/>
                  </a:cubicBezTo>
                  <a:cubicBezTo>
                    <a:pt x="840" y="57"/>
                    <a:pt x="840" y="57"/>
                    <a:pt x="840" y="57"/>
                  </a:cubicBezTo>
                  <a:cubicBezTo>
                    <a:pt x="841" y="37"/>
                    <a:pt x="842" y="18"/>
                    <a:pt x="843" y="0"/>
                  </a:cubicBezTo>
                  <a:cubicBezTo>
                    <a:pt x="0" y="0"/>
                    <a:pt x="0" y="0"/>
                    <a:pt x="0" y="0"/>
                  </a:cubicBezTo>
                  <a:cubicBezTo>
                    <a:pt x="0" y="57"/>
                    <a:pt x="0" y="57"/>
                    <a:pt x="0" y="57"/>
                  </a:cubicBezTo>
                  <a:cubicBezTo>
                    <a:pt x="0" y="113"/>
                    <a:pt x="0" y="113"/>
                    <a:pt x="0" y="113"/>
                  </a:cubicBezTo>
                  <a:cubicBezTo>
                    <a:pt x="0" y="170"/>
                    <a:pt x="0" y="170"/>
                    <a:pt x="0" y="170"/>
                  </a:cubicBezTo>
                  <a:cubicBezTo>
                    <a:pt x="843" y="170"/>
                    <a:pt x="843" y="170"/>
                    <a:pt x="843" y="170"/>
                  </a:cubicBezTo>
                  <a:cubicBezTo>
                    <a:pt x="842" y="152"/>
                    <a:pt x="841" y="133"/>
                    <a:pt x="840" y="11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22"/>
            <p:cNvSpPr>
              <a:spLocks/>
            </p:cNvSpPr>
            <p:nvPr userDrawn="1"/>
          </p:nvSpPr>
          <p:spPr bwMode="auto">
            <a:xfrm>
              <a:off x="-8984" y="1429"/>
              <a:ext cx="1646" cy="634"/>
            </a:xfrm>
            <a:custGeom>
              <a:avLst/>
              <a:gdLst>
                <a:gd name="T0" fmla="*/ 818 w 1346"/>
                <a:gd name="T1" fmla="*/ 365 h 531"/>
                <a:gd name="T2" fmla="*/ 1329 w 1346"/>
                <a:gd name="T3" fmla="*/ 531 h 531"/>
                <a:gd name="T4" fmla="*/ 1346 w 1346"/>
                <a:gd name="T5" fmla="*/ 476 h 531"/>
                <a:gd name="T6" fmla="*/ 837 w 1346"/>
                <a:gd name="T7" fmla="*/ 311 h 531"/>
                <a:gd name="T8" fmla="*/ 859 w 1346"/>
                <a:gd name="T9" fmla="*/ 258 h 531"/>
                <a:gd name="T10" fmla="*/ 65 w 1346"/>
                <a:gd name="T11" fmla="*/ 0 h 531"/>
                <a:gd name="T12" fmla="*/ 0 w 1346"/>
                <a:gd name="T13" fmla="*/ 159 h 531"/>
                <a:gd name="T14" fmla="*/ 803 w 1346"/>
                <a:gd name="T15" fmla="*/ 419 h 531"/>
                <a:gd name="T16" fmla="*/ 818 w 1346"/>
                <a:gd name="T17" fmla="*/ 365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6" h="531">
                  <a:moveTo>
                    <a:pt x="818" y="365"/>
                  </a:moveTo>
                  <a:cubicBezTo>
                    <a:pt x="1329" y="531"/>
                    <a:pt x="1329" y="531"/>
                    <a:pt x="1329" y="531"/>
                  </a:cubicBezTo>
                  <a:cubicBezTo>
                    <a:pt x="1333" y="512"/>
                    <a:pt x="1339" y="494"/>
                    <a:pt x="1346" y="476"/>
                  </a:cubicBezTo>
                  <a:cubicBezTo>
                    <a:pt x="837" y="311"/>
                    <a:pt x="837" y="311"/>
                    <a:pt x="837" y="311"/>
                  </a:cubicBezTo>
                  <a:cubicBezTo>
                    <a:pt x="844" y="293"/>
                    <a:pt x="851" y="275"/>
                    <a:pt x="859" y="258"/>
                  </a:cubicBezTo>
                  <a:cubicBezTo>
                    <a:pt x="65" y="0"/>
                    <a:pt x="65" y="0"/>
                    <a:pt x="65" y="0"/>
                  </a:cubicBezTo>
                  <a:cubicBezTo>
                    <a:pt x="40" y="51"/>
                    <a:pt x="19" y="104"/>
                    <a:pt x="0" y="159"/>
                  </a:cubicBezTo>
                  <a:cubicBezTo>
                    <a:pt x="803" y="419"/>
                    <a:pt x="803" y="419"/>
                    <a:pt x="803" y="419"/>
                  </a:cubicBezTo>
                  <a:cubicBezTo>
                    <a:pt x="807" y="401"/>
                    <a:pt x="812" y="383"/>
                    <a:pt x="818" y="36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23"/>
            <p:cNvSpPr>
              <a:spLocks/>
            </p:cNvSpPr>
            <p:nvPr userDrawn="1"/>
          </p:nvSpPr>
          <p:spPr bwMode="auto">
            <a:xfrm>
              <a:off x="-8213" y="2479"/>
              <a:ext cx="1048" cy="1373"/>
            </a:xfrm>
            <a:custGeom>
              <a:avLst/>
              <a:gdLst>
                <a:gd name="T0" fmla="*/ 606 w 857"/>
                <a:gd name="T1" fmla="*/ 476 h 1150"/>
                <a:gd name="T2" fmla="*/ 556 w 857"/>
                <a:gd name="T3" fmla="*/ 448 h 1150"/>
                <a:gd name="T4" fmla="*/ 857 w 857"/>
                <a:gd name="T5" fmla="*/ 34 h 1150"/>
                <a:gd name="T6" fmla="*/ 811 w 857"/>
                <a:gd name="T7" fmla="*/ 0 h 1150"/>
                <a:gd name="T8" fmla="*/ 508 w 857"/>
                <a:gd name="T9" fmla="*/ 417 h 1150"/>
                <a:gd name="T10" fmla="*/ 463 w 857"/>
                <a:gd name="T11" fmla="*/ 383 h 1150"/>
                <a:gd name="T12" fmla="*/ 38 w 857"/>
                <a:gd name="T13" fmla="*/ 968 h 1150"/>
                <a:gd name="T14" fmla="*/ 89 w 857"/>
                <a:gd name="T15" fmla="*/ 994 h 1150"/>
                <a:gd name="T16" fmla="*/ 0 w 857"/>
                <a:gd name="T17" fmla="*/ 1116 h 1150"/>
                <a:gd name="T18" fmla="*/ 46 w 857"/>
                <a:gd name="T19" fmla="*/ 1150 h 1150"/>
                <a:gd name="T20" fmla="*/ 142 w 857"/>
                <a:gd name="T21" fmla="*/ 1018 h 1150"/>
                <a:gd name="T22" fmla="*/ 196 w 857"/>
                <a:gd name="T23" fmla="*/ 1040 h 1150"/>
                <a:gd name="T24" fmla="*/ 606 w 857"/>
                <a:gd name="T25" fmla="*/ 476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606" y="476"/>
                  </a:moveTo>
                  <a:cubicBezTo>
                    <a:pt x="589" y="467"/>
                    <a:pt x="573" y="458"/>
                    <a:pt x="556" y="448"/>
                  </a:cubicBezTo>
                  <a:cubicBezTo>
                    <a:pt x="857" y="34"/>
                    <a:pt x="857" y="34"/>
                    <a:pt x="857" y="34"/>
                  </a:cubicBezTo>
                  <a:cubicBezTo>
                    <a:pt x="841" y="24"/>
                    <a:pt x="825" y="13"/>
                    <a:pt x="811" y="0"/>
                  </a:cubicBezTo>
                  <a:cubicBezTo>
                    <a:pt x="508" y="417"/>
                    <a:pt x="508" y="417"/>
                    <a:pt x="508" y="417"/>
                  </a:cubicBezTo>
                  <a:cubicBezTo>
                    <a:pt x="493" y="406"/>
                    <a:pt x="477" y="395"/>
                    <a:pt x="463" y="383"/>
                  </a:cubicBezTo>
                  <a:cubicBezTo>
                    <a:pt x="38" y="968"/>
                    <a:pt x="38" y="968"/>
                    <a:pt x="38" y="968"/>
                  </a:cubicBezTo>
                  <a:cubicBezTo>
                    <a:pt x="54" y="977"/>
                    <a:pt x="72" y="985"/>
                    <a:pt x="89" y="994"/>
                  </a:cubicBezTo>
                  <a:cubicBezTo>
                    <a:pt x="0" y="1116"/>
                    <a:pt x="0" y="1116"/>
                    <a:pt x="0" y="1116"/>
                  </a:cubicBezTo>
                  <a:cubicBezTo>
                    <a:pt x="46" y="1150"/>
                    <a:pt x="46" y="1150"/>
                    <a:pt x="46" y="1150"/>
                  </a:cubicBezTo>
                  <a:cubicBezTo>
                    <a:pt x="142" y="1018"/>
                    <a:pt x="142" y="1018"/>
                    <a:pt x="142" y="1018"/>
                  </a:cubicBezTo>
                  <a:cubicBezTo>
                    <a:pt x="160" y="1025"/>
                    <a:pt x="178" y="1033"/>
                    <a:pt x="196" y="1040"/>
                  </a:cubicBezTo>
                  <a:lnTo>
                    <a:pt x="606" y="476"/>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24"/>
            <p:cNvSpPr>
              <a:spLocks/>
            </p:cNvSpPr>
            <p:nvPr userDrawn="1"/>
          </p:nvSpPr>
          <p:spPr bwMode="auto">
            <a:xfrm>
              <a:off x="-8984" y="2257"/>
              <a:ext cx="1646" cy="634"/>
            </a:xfrm>
            <a:custGeom>
              <a:avLst/>
              <a:gdLst>
                <a:gd name="T0" fmla="*/ 837 w 1346"/>
                <a:gd name="T1" fmla="*/ 220 h 531"/>
                <a:gd name="T2" fmla="*/ 1346 w 1346"/>
                <a:gd name="T3" fmla="*/ 55 h 531"/>
                <a:gd name="T4" fmla="*/ 1329 w 1346"/>
                <a:gd name="T5" fmla="*/ 0 h 531"/>
                <a:gd name="T6" fmla="*/ 818 w 1346"/>
                <a:gd name="T7" fmla="*/ 166 h 531"/>
                <a:gd name="T8" fmla="*/ 803 w 1346"/>
                <a:gd name="T9" fmla="*/ 111 h 531"/>
                <a:gd name="T10" fmla="*/ 0 w 1346"/>
                <a:gd name="T11" fmla="*/ 372 h 531"/>
                <a:gd name="T12" fmla="*/ 65 w 1346"/>
                <a:gd name="T13" fmla="*/ 531 h 531"/>
                <a:gd name="T14" fmla="*/ 859 w 1346"/>
                <a:gd name="T15" fmla="*/ 273 h 531"/>
                <a:gd name="T16" fmla="*/ 837 w 1346"/>
                <a:gd name="T17" fmla="*/ 22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6" h="531">
                  <a:moveTo>
                    <a:pt x="837" y="220"/>
                  </a:moveTo>
                  <a:cubicBezTo>
                    <a:pt x="1346" y="55"/>
                    <a:pt x="1346" y="55"/>
                    <a:pt x="1346" y="55"/>
                  </a:cubicBezTo>
                  <a:cubicBezTo>
                    <a:pt x="1339" y="37"/>
                    <a:pt x="1333" y="19"/>
                    <a:pt x="1329" y="0"/>
                  </a:cubicBezTo>
                  <a:cubicBezTo>
                    <a:pt x="818" y="166"/>
                    <a:pt x="818" y="166"/>
                    <a:pt x="818" y="166"/>
                  </a:cubicBezTo>
                  <a:cubicBezTo>
                    <a:pt x="812" y="148"/>
                    <a:pt x="807" y="130"/>
                    <a:pt x="803" y="111"/>
                  </a:cubicBezTo>
                  <a:cubicBezTo>
                    <a:pt x="0" y="372"/>
                    <a:pt x="0" y="372"/>
                    <a:pt x="0" y="372"/>
                  </a:cubicBezTo>
                  <a:cubicBezTo>
                    <a:pt x="19" y="427"/>
                    <a:pt x="40" y="480"/>
                    <a:pt x="65" y="531"/>
                  </a:cubicBezTo>
                  <a:cubicBezTo>
                    <a:pt x="859" y="273"/>
                    <a:pt x="859" y="273"/>
                    <a:pt x="859" y="273"/>
                  </a:cubicBezTo>
                  <a:cubicBezTo>
                    <a:pt x="851" y="256"/>
                    <a:pt x="844" y="238"/>
                    <a:pt x="837" y="220"/>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25"/>
            <p:cNvSpPr>
              <a:spLocks/>
            </p:cNvSpPr>
            <p:nvPr userDrawn="1"/>
          </p:nvSpPr>
          <p:spPr bwMode="auto">
            <a:xfrm>
              <a:off x="3584" y="1682"/>
              <a:ext cx="427" cy="1255"/>
            </a:xfrm>
            <a:custGeom>
              <a:avLst/>
              <a:gdLst>
                <a:gd name="T0" fmla="*/ 0 w 427"/>
                <a:gd name="T1" fmla="*/ 0 h 1255"/>
                <a:gd name="T2" fmla="*/ 0 w 427"/>
                <a:gd name="T3" fmla="*/ 1255 h 1255"/>
                <a:gd name="T4" fmla="*/ 427 w 427"/>
                <a:gd name="T5" fmla="*/ 1255 h 1255"/>
                <a:gd name="T6" fmla="*/ 427 w 427"/>
                <a:gd name="T7" fmla="*/ 1013 h 1255"/>
                <a:gd name="T8" fmla="*/ 427 w 427"/>
                <a:gd name="T9" fmla="*/ 0 h 1255"/>
                <a:gd name="T10" fmla="*/ 0 w 427"/>
                <a:gd name="T11" fmla="*/ 0 h 1255"/>
              </a:gdLst>
              <a:ahLst/>
              <a:cxnLst>
                <a:cxn ang="0">
                  <a:pos x="T0" y="T1"/>
                </a:cxn>
                <a:cxn ang="0">
                  <a:pos x="T2" y="T3"/>
                </a:cxn>
                <a:cxn ang="0">
                  <a:pos x="T4" y="T5"/>
                </a:cxn>
                <a:cxn ang="0">
                  <a:pos x="T6" y="T7"/>
                </a:cxn>
                <a:cxn ang="0">
                  <a:pos x="T8" y="T9"/>
                </a:cxn>
                <a:cxn ang="0">
                  <a:pos x="T10" y="T11"/>
                </a:cxn>
              </a:cxnLst>
              <a:rect l="0" t="0" r="r" b="b"/>
              <a:pathLst>
                <a:path w="427" h="1255">
                  <a:moveTo>
                    <a:pt x="0" y="0"/>
                  </a:moveTo>
                  <a:lnTo>
                    <a:pt x="0" y="1255"/>
                  </a:lnTo>
                  <a:lnTo>
                    <a:pt x="427" y="1255"/>
                  </a:lnTo>
                  <a:lnTo>
                    <a:pt x="427" y="1013"/>
                  </a:lnTo>
                  <a:lnTo>
                    <a:pt x="427" y="0"/>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6"/>
            <p:cNvSpPr>
              <a:spLocks/>
            </p:cNvSpPr>
            <p:nvPr userDrawn="1"/>
          </p:nvSpPr>
          <p:spPr bwMode="auto">
            <a:xfrm>
              <a:off x="3565" y="1133"/>
              <a:ext cx="465" cy="315"/>
            </a:xfrm>
            <a:custGeom>
              <a:avLst/>
              <a:gdLst>
                <a:gd name="T0" fmla="*/ 0 w 465"/>
                <a:gd name="T1" fmla="*/ 0 h 315"/>
                <a:gd name="T2" fmla="*/ 0 w 465"/>
                <a:gd name="T3" fmla="*/ 315 h 315"/>
                <a:gd name="T4" fmla="*/ 465 w 465"/>
                <a:gd name="T5" fmla="*/ 315 h 315"/>
                <a:gd name="T6" fmla="*/ 465 w 465"/>
                <a:gd name="T7" fmla="*/ 133 h 315"/>
                <a:gd name="T8" fmla="*/ 465 w 465"/>
                <a:gd name="T9" fmla="*/ 0 h 315"/>
                <a:gd name="T10" fmla="*/ 0 w 465"/>
                <a:gd name="T11" fmla="*/ 0 h 315"/>
              </a:gdLst>
              <a:ahLst/>
              <a:cxnLst>
                <a:cxn ang="0">
                  <a:pos x="T0" y="T1"/>
                </a:cxn>
                <a:cxn ang="0">
                  <a:pos x="T2" y="T3"/>
                </a:cxn>
                <a:cxn ang="0">
                  <a:pos x="T4" y="T5"/>
                </a:cxn>
                <a:cxn ang="0">
                  <a:pos x="T6" y="T7"/>
                </a:cxn>
                <a:cxn ang="0">
                  <a:pos x="T8" y="T9"/>
                </a:cxn>
                <a:cxn ang="0">
                  <a:pos x="T10" y="T11"/>
                </a:cxn>
              </a:cxnLst>
              <a:rect l="0" t="0" r="r" b="b"/>
              <a:pathLst>
                <a:path w="465" h="315">
                  <a:moveTo>
                    <a:pt x="0" y="0"/>
                  </a:moveTo>
                  <a:lnTo>
                    <a:pt x="0" y="315"/>
                  </a:lnTo>
                  <a:lnTo>
                    <a:pt x="465" y="315"/>
                  </a:lnTo>
                  <a:lnTo>
                    <a:pt x="465" y="133"/>
                  </a:lnTo>
                  <a:lnTo>
                    <a:pt x="465" y="0"/>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27"/>
            <p:cNvSpPr>
              <a:spLocks/>
            </p:cNvSpPr>
            <p:nvPr userDrawn="1"/>
          </p:nvSpPr>
          <p:spPr bwMode="auto">
            <a:xfrm>
              <a:off x="2423" y="1660"/>
              <a:ext cx="939" cy="1277"/>
            </a:xfrm>
            <a:custGeom>
              <a:avLst/>
              <a:gdLst>
                <a:gd name="T0" fmla="*/ 628 w 768"/>
                <a:gd name="T1" fmla="*/ 294 h 1070"/>
                <a:gd name="T2" fmla="*/ 723 w 768"/>
                <a:gd name="T3" fmla="*/ 304 h 1070"/>
                <a:gd name="T4" fmla="*/ 768 w 768"/>
                <a:gd name="T5" fmla="*/ 12 h 1070"/>
                <a:gd name="T6" fmla="*/ 731 w 768"/>
                <a:gd name="T7" fmla="*/ 4 h 1070"/>
                <a:gd name="T8" fmla="*/ 654 w 768"/>
                <a:gd name="T9" fmla="*/ 0 h 1070"/>
                <a:gd name="T10" fmla="*/ 500 w 768"/>
                <a:gd name="T11" fmla="*/ 42 h 1070"/>
                <a:gd name="T12" fmla="*/ 390 w 768"/>
                <a:gd name="T13" fmla="*/ 147 h 1070"/>
                <a:gd name="T14" fmla="*/ 354 w 768"/>
                <a:gd name="T15" fmla="*/ 197 h 1070"/>
                <a:gd name="T16" fmla="*/ 336 w 768"/>
                <a:gd name="T17" fmla="*/ 19 h 1070"/>
                <a:gd name="T18" fmla="*/ 0 w 768"/>
                <a:gd name="T19" fmla="*/ 19 h 1070"/>
                <a:gd name="T20" fmla="*/ 0 w 768"/>
                <a:gd name="T21" fmla="*/ 1070 h 1070"/>
                <a:gd name="T22" fmla="*/ 348 w 768"/>
                <a:gd name="T23" fmla="*/ 1070 h 1070"/>
                <a:gd name="T24" fmla="*/ 348 w 768"/>
                <a:gd name="T25" fmla="*/ 600 h 1070"/>
                <a:gd name="T26" fmla="*/ 628 w 768"/>
                <a:gd name="T27" fmla="*/ 294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8" h="1070">
                  <a:moveTo>
                    <a:pt x="628" y="294"/>
                  </a:moveTo>
                  <a:cubicBezTo>
                    <a:pt x="660" y="294"/>
                    <a:pt x="692" y="298"/>
                    <a:pt x="723" y="304"/>
                  </a:cubicBezTo>
                  <a:cubicBezTo>
                    <a:pt x="768" y="12"/>
                    <a:pt x="768" y="12"/>
                    <a:pt x="768" y="12"/>
                  </a:cubicBezTo>
                  <a:cubicBezTo>
                    <a:pt x="757" y="9"/>
                    <a:pt x="744" y="6"/>
                    <a:pt x="731" y="4"/>
                  </a:cubicBezTo>
                  <a:cubicBezTo>
                    <a:pt x="710" y="1"/>
                    <a:pt x="684" y="0"/>
                    <a:pt x="654" y="0"/>
                  </a:cubicBezTo>
                  <a:cubicBezTo>
                    <a:pt x="593" y="0"/>
                    <a:pt x="542" y="14"/>
                    <a:pt x="500" y="42"/>
                  </a:cubicBezTo>
                  <a:cubicBezTo>
                    <a:pt x="456" y="70"/>
                    <a:pt x="420" y="106"/>
                    <a:pt x="390" y="147"/>
                  </a:cubicBezTo>
                  <a:cubicBezTo>
                    <a:pt x="354" y="197"/>
                    <a:pt x="354" y="197"/>
                    <a:pt x="354" y="197"/>
                  </a:cubicBezTo>
                  <a:cubicBezTo>
                    <a:pt x="336" y="19"/>
                    <a:pt x="336" y="19"/>
                    <a:pt x="336" y="19"/>
                  </a:cubicBezTo>
                  <a:cubicBezTo>
                    <a:pt x="0" y="19"/>
                    <a:pt x="0" y="19"/>
                    <a:pt x="0" y="19"/>
                  </a:cubicBezTo>
                  <a:cubicBezTo>
                    <a:pt x="0" y="1070"/>
                    <a:pt x="0" y="1070"/>
                    <a:pt x="0" y="1070"/>
                  </a:cubicBezTo>
                  <a:cubicBezTo>
                    <a:pt x="348" y="1070"/>
                    <a:pt x="348" y="1070"/>
                    <a:pt x="348" y="1070"/>
                  </a:cubicBezTo>
                  <a:cubicBezTo>
                    <a:pt x="348" y="600"/>
                    <a:pt x="348" y="600"/>
                    <a:pt x="348" y="600"/>
                  </a:cubicBezTo>
                  <a:cubicBezTo>
                    <a:pt x="348" y="397"/>
                    <a:pt x="442" y="294"/>
                    <a:pt x="628" y="294"/>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28"/>
            <p:cNvSpPr>
              <a:spLocks/>
            </p:cNvSpPr>
            <p:nvPr userDrawn="1"/>
          </p:nvSpPr>
          <p:spPr bwMode="auto">
            <a:xfrm>
              <a:off x="5955" y="1660"/>
              <a:ext cx="939" cy="1277"/>
            </a:xfrm>
            <a:custGeom>
              <a:avLst/>
              <a:gdLst>
                <a:gd name="T0" fmla="*/ 628 w 768"/>
                <a:gd name="T1" fmla="*/ 294 h 1070"/>
                <a:gd name="T2" fmla="*/ 723 w 768"/>
                <a:gd name="T3" fmla="*/ 304 h 1070"/>
                <a:gd name="T4" fmla="*/ 768 w 768"/>
                <a:gd name="T5" fmla="*/ 12 h 1070"/>
                <a:gd name="T6" fmla="*/ 731 w 768"/>
                <a:gd name="T7" fmla="*/ 4 h 1070"/>
                <a:gd name="T8" fmla="*/ 654 w 768"/>
                <a:gd name="T9" fmla="*/ 0 h 1070"/>
                <a:gd name="T10" fmla="*/ 500 w 768"/>
                <a:gd name="T11" fmla="*/ 42 h 1070"/>
                <a:gd name="T12" fmla="*/ 390 w 768"/>
                <a:gd name="T13" fmla="*/ 147 h 1070"/>
                <a:gd name="T14" fmla="*/ 354 w 768"/>
                <a:gd name="T15" fmla="*/ 197 h 1070"/>
                <a:gd name="T16" fmla="*/ 336 w 768"/>
                <a:gd name="T17" fmla="*/ 19 h 1070"/>
                <a:gd name="T18" fmla="*/ 0 w 768"/>
                <a:gd name="T19" fmla="*/ 19 h 1070"/>
                <a:gd name="T20" fmla="*/ 0 w 768"/>
                <a:gd name="T21" fmla="*/ 1070 h 1070"/>
                <a:gd name="T22" fmla="*/ 348 w 768"/>
                <a:gd name="T23" fmla="*/ 1070 h 1070"/>
                <a:gd name="T24" fmla="*/ 348 w 768"/>
                <a:gd name="T25" fmla="*/ 600 h 1070"/>
                <a:gd name="T26" fmla="*/ 628 w 768"/>
                <a:gd name="T27" fmla="*/ 294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8" h="1070">
                  <a:moveTo>
                    <a:pt x="628" y="294"/>
                  </a:moveTo>
                  <a:cubicBezTo>
                    <a:pt x="660" y="294"/>
                    <a:pt x="692" y="298"/>
                    <a:pt x="723" y="304"/>
                  </a:cubicBezTo>
                  <a:cubicBezTo>
                    <a:pt x="768" y="12"/>
                    <a:pt x="768" y="12"/>
                    <a:pt x="768" y="12"/>
                  </a:cubicBezTo>
                  <a:cubicBezTo>
                    <a:pt x="757" y="9"/>
                    <a:pt x="744" y="6"/>
                    <a:pt x="731" y="4"/>
                  </a:cubicBezTo>
                  <a:cubicBezTo>
                    <a:pt x="709" y="1"/>
                    <a:pt x="683" y="0"/>
                    <a:pt x="654" y="0"/>
                  </a:cubicBezTo>
                  <a:cubicBezTo>
                    <a:pt x="593" y="0"/>
                    <a:pt x="541" y="14"/>
                    <a:pt x="500" y="42"/>
                  </a:cubicBezTo>
                  <a:cubicBezTo>
                    <a:pt x="456" y="70"/>
                    <a:pt x="419" y="106"/>
                    <a:pt x="390" y="147"/>
                  </a:cubicBezTo>
                  <a:cubicBezTo>
                    <a:pt x="354" y="197"/>
                    <a:pt x="354" y="197"/>
                    <a:pt x="354" y="197"/>
                  </a:cubicBezTo>
                  <a:cubicBezTo>
                    <a:pt x="336" y="19"/>
                    <a:pt x="336" y="19"/>
                    <a:pt x="336" y="19"/>
                  </a:cubicBezTo>
                  <a:cubicBezTo>
                    <a:pt x="0" y="19"/>
                    <a:pt x="0" y="19"/>
                    <a:pt x="0" y="19"/>
                  </a:cubicBezTo>
                  <a:cubicBezTo>
                    <a:pt x="0" y="1070"/>
                    <a:pt x="0" y="1070"/>
                    <a:pt x="0" y="1070"/>
                  </a:cubicBezTo>
                  <a:cubicBezTo>
                    <a:pt x="348" y="1070"/>
                    <a:pt x="348" y="1070"/>
                    <a:pt x="348" y="1070"/>
                  </a:cubicBezTo>
                  <a:cubicBezTo>
                    <a:pt x="348" y="600"/>
                    <a:pt x="348" y="600"/>
                    <a:pt x="348" y="600"/>
                  </a:cubicBezTo>
                  <a:cubicBezTo>
                    <a:pt x="348" y="397"/>
                    <a:pt x="442" y="294"/>
                    <a:pt x="628" y="294"/>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29"/>
            <p:cNvSpPr>
              <a:spLocks noEditPoints="1"/>
            </p:cNvSpPr>
            <p:nvPr userDrawn="1"/>
          </p:nvSpPr>
          <p:spPr bwMode="auto">
            <a:xfrm>
              <a:off x="4298" y="1637"/>
              <a:ext cx="1377" cy="1345"/>
            </a:xfrm>
            <a:custGeom>
              <a:avLst/>
              <a:gdLst>
                <a:gd name="T0" fmla="*/ 969 w 1126"/>
                <a:gd name="T1" fmla="*/ 164 h 1126"/>
                <a:gd name="T2" fmla="*/ 792 w 1126"/>
                <a:gd name="T3" fmla="*/ 44 h 1126"/>
                <a:gd name="T4" fmla="*/ 563 w 1126"/>
                <a:gd name="T5" fmla="*/ 0 h 1126"/>
                <a:gd name="T6" fmla="*/ 334 w 1126"/>
                <a:gd name="T7" fmla="*/ 44 h 1126"/>
                <a:gd name="T8" fmla="*/ 157 w 1126"/>
                <a:gd name="T9" fmla="*/ 164 h 1126"/>
                <a:gd name="T10" fmla="*/ 42 w 1126"/>
                <a:gd name="T11" fmla="*/ 343 h 1126"/>
                <a:gd name="T12" fmla="*/ 0 w 1126"/>
                <a:gd name="T13" fmla="*/ 563 h 1126"/>
                <a:gd name="T14" fmla="*/ 42 w 1126"/>
                <a:gd name="T15" fmla="*/ 784 h 1126"/>
                <a:gd name="T16" fmla="*/ 157 w 1126"/>
                <a:gd name="T17" fmla="*/ 963 h 1126"/>
                <a:gd name="T18" fmla="*/ 334 w 1126"/>
                <a:gd name="T19" fmla="*/ 1082 h 1126"/>
                <a:gd name="T20" fmla="*/ 563 w 1126"/>
                <a:gd name="T21" fmla="*/ 1126 h 1126"/>
                <a:gd name="T22" fmla="*/ 792 w 1126"/>
                <a:gd name="T23" fmla="*/ 1082 h 1126"/>
                <a:gd name="T24" fmla="*/ 969 w 1126"/>
                <a:gd name="T25" fmla="*/ 963 h 1126"/>
                <a:gd name="T26" fmla="*/ 1085 w 1126"/>
                <a:gd name="T27" fmla="*/ 784 h 1126"/>
                <a:gd name="T28" fmla="*/ 1126 w 1126"/>
                <a:gd name="T29" fmla="*/ 563 h 1126"/>
                <a:gd name="T30" fmla="*/ 1085 w 1126"/>
                <a:gd name="T31" fmla="*/ 343 h 1126"/>
                <a:gd name="T32" fmla="*/ 969 w 1126"/>
                <a:gd name="T33" fmla="*/ 164 h 1126"/>
                <a:gd name="T34" fmla="*/ 737 w 1126"/>
                <a:gd name="T35" fmla="*/ 751 h 1126"/>
                <a:gd name="T36" fmla="*/ 563 w 1126"/>
                <a:gd name="T37" fmla="*/ 827 h 1126"/>
                <a:gd name="T38" fmla="*/ 389 w 1126"/>
                <a:gd name="T39" fmla="*/ 751 h 1126"/>
                <a:gd name="T40" fmla="*/ 325 w 1126"/>
                <a:gd name="T41" fmla="*/ 563 h 1126"/>
                <a:gd name="T42" fmla="*/ 389 w 1126"/>
                <a:gd name="T43" fmla="*/ 375 h 1126"/>
                <a:gd name="T44" fmla="*/ 563 w 1126"/>
                <a:gd name="T45" fmla="*/ 299 h 1126"/>
                <a:gd name="T46" fmla="*/ 737 w 1126"/>
                <a:gd name="T47" fmla="*/ 375 h 1126"/>
                <a:gd name="T48" fmla="*/ 801 w 1126"/>
                <a:gd name="T49" fmla="*/ 563 h 1126"/>
                <a:gd name="T50" fmla="*/ 737 w 1126"/>
                <a:gd name="T51" fmla="*/ 751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26" h="1126">
                  <a:moveTo>
                    <a:pt x="969" y="164"/>
                  </a:moveTo>
                  <a:cubicBezTo>
                    <a:pt x="920" y="113"/>
                    <a:pt x="861" y="73"/>
                    <a:pt x="792" y="44"/>
                  </a:cubicBezTo>
                  <a:cubicBezTo>
                    <a:pt x="724" y="15"/>
                    <a:pt x="647" y="0"/>
                    <a:pt x="563" y="0"/>
                  </a:cubicBezTo>
                  <a:cubicBezTo>
                    <a:pt x="479" y="0"/>
                    <a:pt x="402" y="15"/>
                    <a:pt x="334" y="44"/>
                  </a:cubicBezTo>
                  <a:cubicBezTo>
                    <a:pt x="266" y="73"/>
                    <a:pt x="206" y="113"/>
                    <a:pt x="157" y="164"/>
                  </a:cubicBezTo>
                  <a:cubicBezTo>
                    <a:pt x="108" y="214"/>
                    <a:pt x="69" y="275"/>
                    <a:pt x="42" y="343"/>
                  </a:cubicBezTo>
                  <a:cubicBezTo>
                    <a:pt x="14" y="411"/>
                    <a:pt x="0" y="486"/>
                    <a:pt x="0" y="563"/>
                  </a:cubicBezTo>
                  <a:cubicBezTo>
                    <a:pt x="0" y="642"/>
                    <a:pt x="14" y="717"/>
                    <a:pt x="42" y="784"/>
                  </a:cubicBezTo>
                  <a:cubicBezTo>
                    <a:pt x="69" y="852"/>
                    <a:pt x="108" y="912"/>
                    <a:pt x="157" y="963"/>
                  </a:cubicBezTo>
                  <a:cubicBezTo>
                    <a:pt x="206" y="1013"/>
                    <a:pt x="266" y="1053"/>
                    <a:pt x="334" y="1082"/>
                  </a:cubicBezTo>
                  <a:cubicBezTo>
                    <a:pt x="402" y="1111"/>
                    <a:pt x="479" y="1126"/>
                    <a:pt x="563" y="1126"/>
                  </a:cubicBezTo>
                  <a:cubicBezTo>
                    <a:pt x="647" y="1126"/>
                    <a:pt x="724" y="1111"/>
                    <a:pt x="792" y="1082"/>
                  </a:cubicBezTo>
                  <a:cubicBezTo>
                    <a:pt x="861" y="1053"/>
                    <a:pt x="920" y="1013"/>
                    <a:pt x="969" y="963"/>
                  </a:cubicBezTo>
                  <a:cubicBezTo>
                    <a:pt x="1018" y="912"/>
                    <a:pt x="1057" y="852"/>
                    <a:pt x="1085" y="784"/>
                  </a:cubicBezTo>
                  <a:cubicBezTo>
                    <a:pt x="1112" y="717"/>
                    <a:pt x="1126" y="642"/>
                    <a:pt x="1126" y="563"/>
                  </a:cubicBezTo>
                  <a:cubicBezTo>
                    <a:pt x="1126" y="486"/>
                    <a:pt x="1112" y="412"/>
                    <a:pt x="1085" y="343"/>
                  </a:cubicBezTo>
                  <a:cubicBezTo>
                    <a:pt x="1057" y="274"/>
                    <a:pt x="1018" y="214"/>
                    <a:pt x="969" y="164"/>
                  </a:cubicBezTo>
                  <a:close/>
                  <a:moveTo>
                    <a:pt x="737" y="751"/>
                  </a:moveTo>
                  <a:cubicBezTo>
                    <a:pt x="694" y="801"/>
                    <a:pt x="635" y="827"/>
                    <a:pt x="563" y="827"/>
                  </a:cubicBezTo>
                  <a:cubicBezTo>
                    <a:pt x="491" y="827"/>
                    <a:pt x="432" y="801"/>
                    <a:pt x="389" y="751"/>
                  </a:cubicBezTo>
                  <a:cubicBezTo>
                    <a:pt x="347" y="702"/>
                    <a:pt x="325" y="639"/>
                    <a:pt x="325" y="563"/>
                  </a:cubicBezTo>
                  <a:cubicBezTo>
                    <a:pt x="325" y="488"/>
                    <a:pt x="347" y="424"/>
                    <a:pt x="389" y="375"/>
                  </a:cubicBezTo>
                  <a:cubicBezTo>
                    <a:pt x="432" y="325"/>
                    <a:pt x="491" y="299"/>
                    <a:pt x="563" y="299"/>
                  </a:cubicBezTo>
                  <a:cubicBezTo>
                    <a:pt x="635" y="299"/>
                    <a:pt x="694" y="325"/>
                    <a:pt x="737" y="375"/>
                  </a:cubicBezTo>
                  <a:cubicBezTo>
                    <a:pt x="780" y="425"/>
                    <a:pt x="801" y="488"/>
                    <a:pt x="801" y="563"/>
                  </a:cubicBezTo>
                  <a:cubicBezTo>
                    <a:pt x="801" y="639"/>
                    <a:pt x="780" y="702"/>
                    <a:pt x="737" y="751"/>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30"/>
            <p:cNvSpPr>
              <a:spLocks noEditPoints="1"/>
            </p:cNvSpPr>
            <p:nvPr userDrawn="1"/>
          </p:nvSpPr>
          <p:spPr bwMode="auto">
            <a:xfrm>
              <a:off x="-724" y="1657"/>
              <a:ext cx="1346" cy="1838"/>
            </a:xfrm>
            <a:custGeom>
              <a:avLst/>
              <a:gdLst>
                <a:gd name="T0" fmla="*/ 448 w 1101"/>
                <a:gd name="T1" fmla="*/ 1096 h 1539"/>
                <a:gd name="T2" fmla="*/ 542 w 1101"/>
                <a:gd name="T3" fmla="*/ 1105 h 1539"/>
                <a:gd name="T4" fmla="*/ 762 w 1101"/>
                <a:gd name="T5" fmla="*/ 1065 h 1539"/>
                <a:gd name="T6" fmla="*/ 939 w 1101"/>
                <a:gd name="T7" fmla="*/ 952 h 1539"/>
                <a:gd name="T8" fmla="*/ 1058 w 1101"/>
                <a:gd name="T9" fmla="*/ 771 h 1539"/>
                <a:gd name="T10" fmla="*/ 1101 w 1101"/>
                <a:gd name="T11" fmla="*/ 523 h 1539"/>
                <a:gd name="T12" fmla="*/ 1070 w 1101"/>
                <a:gd name="T13" fmla="*/ 324 h 1539"/>
                <a:gd name="T14" fmla="*/ 983 w 1101"/>
                <a:gd name="T15" fmla="*/ 158 h 1539"/>
                <a:gd name="T16" fmla="*/ 841 w 1101"/>
                <a:gd name="T17" fmla="*/ 43 h 1539"/>
                <a:gd name="T18" fmla="*/ 647 w 1101"/>
                <a:gd name="T19" fmla="*/ 0 h 1539"/>
                <a:gd name="T20" fmla="*/ 593 w 1101"/>
                <a:gd name="T21" fmla="*/ 4 h 1539"/>
                <a:gd name="T22" fmla="*/ 526 w 1101"/>
                <a:gd name="T23" fmla="*/ 22 h 1539"/>
                <a:gd name="T24" fmla="*/ 454 w 1101"/>
                <a:gd name="T25" fmla="*/ 60 h 1539"/>
                <a:gd name="T26" fmla="*/ 391 w 1101"/>
                <a:gd name="T27" fmla="*/ 125 h 1539"/>
                <a:gd name="T28" fmla="*/ 357 w 1101"/>
                <a:gd name="T29" fmla="*/ 174 h 1539"/>
                <a:gd name="T30" fmla="*/ 335 w 1101"/>
                <a:gd name="T31" fmla="*/ 21 h 1539"/>
                <a:gd name="T32" fmla="*/ 0 w 1101"/>
                <a:gd name="T33" fmla="*/ 21 h 1539"/>
                <a:gd name="T34" fmla="*/ 0 w 1101"/>
                <a:gd name="T35" fmla="*/ 1539 h 1539"/>
                <a:gd name="T36" fmla="*/ 346 w 1101"/>
                <a:gd name="T37" fmla="*/ 1539 h 1539"/>
                <a:gd name="T38" fmla="*/ 346 w 1101"/>
                <a:gd name="T39" fmla="*/ 1072 h 1539"/>
                <a:gd name="T40" fmla="*/ 376 w 1101"/>
                <a:gd name="T41" fmla="*/ 1080 h 1539"/>
                <a:gd name="T42" fmla="*/ 448 w 1101"/>
                <a:gd name="T43" fmla="*/ 1096 h 1539"/>
                <a:gd name="T44" fmla="*/ 349 w 1101"/>
                <a:gd name="T45" fmla="*/ 797 h 1539"/>
                <a:gd name="T46" fmla="*/ 349 w 1101"/>
                <a:gd name="T47" fmla="*/ 525 h 1539"/>
                <a:gd name="T48" fmla="*/ 396 w 1101"/>
                <a:gd name="T49" fmla="*/ 360 h 1539"/>
                <a:gd name="T50" fmla="*/ 556 w 1101"/>
                <a:gd name="T51" fmla="*/ 289 h 1539"/>
                <a:gd name="T52" fmla="*/ 646 w 1101"/>
                <a:gd name="T53" fmla="*/ 314 h 1539"/>
                <a:gd name="T54" fmla="*/ 707 w 1101"/>
                <a:gd name="T55" fmla="*/ 375 h 1539"/>
                <a:gd name="T56" fmla="*/ 740 w 1101"/>
                <a:gd name="T57" fmla="*/ 456 h 1539"/>
                <a:gd name="T58" fmla="*/ 750 w 1101"/>
                <a:gd name="T59" fmla="*/ 539 h 1539"/>
                <a:gd name="T60" fmla="*/ 683 w 1101"/>
                <a:gd name="T61" fmla="*/ 760 h 1539"/>
                <a:gd name="T62" fmla="*/ 510 w 1101"/>
                <a:gd name="T63" fmla="*/ 829 h 1539"/>
                <a:gd name="T64" fmla="*/ 363 w 1101"/>
                <a:gd name="T65" fmla="*/ 803 h 1539"/>
                <a:gd name="T66" fmla="*/ 349 w 1101"/>
                <a:gd name="T67" fmla="*/ 797 h 1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01" h="1539">
                  <a:moveTo>
                    <a:pt x="448" y="1096"/>
                  </a:moveTo>
                  <a:cubicBezTo>
                    <a:pt x="478" y="1102"/>
                    <a:pt x="510" y="1105"/>
                    <a:pt x="542" y="1105"/>
                  </a:cubicBezTo>
                  <a:cubicBezTo>
                    <a:pt x="620" y="1105"/>
                    <a:pt x="694" y="1091"/>
                    <a:pt x="762" y="1065"/>
                  </a:cubicBezTo>
                  <a:cubicBezTo>
                    <a:pt x="829" y="1039"/>
                    <a:pt x="889" y="1001"/>
                    <a:pt x="939" y="952"/>
                  </a:cubicBezTo>
                  <a:cubicBezTo>
                    <a:pt x="990" y="903"/>
                    <a:pt x="1030" y="843"/>
                    <a:pt x="1058" y="771"/>
                  </a:cubicBezTo>
                  <a:cubicBezTo>
                    <a:pt x="1086" y="699"/>
                    <a:pt x="1101" y="616"/>
                    <a:pt x="1101" y="523"/>
                  </a:cubicBezTo>
                  <a:cubicBezTo>
                    <a:pt x="1101" y="454"/>
                    <a:pt x="1090" y="387"/>
                    <a:pt x="1070" y="324"/>
                  </a:cubicBezTo>
                  <a:cubicBezTo>
                    <a:pt x="1050" y="262"/>
                    <a:pt x="1021" y="206"/>
                    <a:pt x="983" y="158"/>
                  </a:cubicBezTo>
                  <a:cubicBezTo>
                    <a:pt x="945" y="110"/>
                    <a:pt x="898" y="71"/>
                    <a:pt x="841" y="43"/>
                  </a:cubicBezTo>
                  <a:cubicBezTo>
                    <a:pt x="785" y="14"/>
                    <a:pt x="720" y="0"/>
                    <a:pt x="647" y="0"/>
                  </a:cubicBezTo>
                  <a:cubicBezTo>
                    <a:pt x="633" y="0"/>
                    <a:pt x="615" y="1"/>
                    <a:pt x="593" y="4"/>
                  </a:cubicBezTo>
                  <a:cubicBezTo>
                    <a:pt x="572" y="7"/>
                    <a:pt x="550" y="13"/>
                    <a:pt x="526" y="22"/>
                  </a:cubicBezTo>
                  <a:cubicBezTo>
                    <a:pt x="502" y="30"/>
                    <a:pt x="478" y="43"/>
                    <a:pt x="454" y="60"/>
                  </a:cubicBezTo>
                  <a:cubicBezTo>
                    <a:pt x="431" y="76"/>
                    <a:pt x="410" y="98"/>
                    <a:pt x="391" y="125"/>
                  </a:cubicBezTo>
                  <a:cubicBezTo>
                    <a:pt x="357" y="174"/>
                    <a:pt x="357" y="174"/>
                    <a:pt x="357" y="174"/>
                  </a:cubicBezTo>
                  <a:cubicBezTo>
                    <a:pt x="335" y="21"/>
                    <a:pt x="335" y="21"/>
                    <a:pt x="335" y="21"/>
                  </a:cubicBezTo>
                  <a:cubicBezTo>
                    <a:pt x="0" y="21"/>
                    <a:pt x="0" y="21"/>
                    <a:pt x="0" y="21"/>
                  </a:cubicBezTo>
                  <a:cubicBezTo>
                    <a:pt x="0" y="1539"/>
                    <a:pt x="0" y="1539"/>
                    <a:pt x="0" y="1539"/>
                  </a:cubicBezTo>
                  <a:cubicBezTo>
                    <a:pt x="346" y="1539"/>
                    <a:pt x="346" y="1539"/>
                    <a:pt x="346" y="1539"/>
                  </a:cubicBezTo>
                  <a:cubicBezTo>
                    <a:pt x="346" y="1072"/>
                    <a:pt x="346" y="1072"/>
                    <a:pt x="346" y="1072"/>
                  </a:cubicBezTo>
                  <a:cubicBezTo>
                    <a:pt x="376" y="1080"/>
                    <a:pt x="376" y="1080"/>
                    <a:pt x="376" y="1080"/>
                  </a:cubicBezTo>
                  <a:cubicBezTo>
                    <a:pt x="392" y="1084"/>
                    <a:pt x="415" y="1089"/>
                    <a:pt x="448" y="1096"/>
                  </a:cubicBezTo>
                  <a:close/>
                  <a:moveTo>
                    <a:pt x="349" y="797"/>
                  </a:moveTo>
                  <a:cubicBezTo>
                    <a:pt x="349" y="525"/>
                    <a:pt x="349" y="525"/>
                    <a:pt x="349" y="525"/>
                  </a:cubicBezTo>
                  <a:cubicBezTo>
                    <a:pt x="349" y="460"/>
                    <a:pt x="365" y="404"/>
                    <a:pt x="396" y="360"/>
                  </a:cubicBezTo>
                  <a:cubicBezTo>
                    <a:pt x="429" y="313"/>
                    <a:pt x="483" y="289"/>
                    <a:pt x="556" y="289"/>
                  </a:cubicBezTo>
                  <a:cubicBezTo>
                    <a:pt x="590" y="289"/>
                    <a:pt x="620" y="298"/>
                    <a:pt x="646" y="314"/>
                  </a:cubicBezTo>
                  <a:cubicBezTo>
                    <a:pt x="670" y="330"/>
                    <a:pt x="691" y="350"/>
                    <a:pt x="707" y="375"/>
                  </a:cubicBezTo>
                  <a:cubicBezTo>
                    <a:pt x="722" y="399"/>
                    <a:pt x="733" y="426"/>
                    <a:pt x="740" y="456"/>
                  </a:cubicBezTo>
                  <a:cubicBezTo>
                    <a:pt x="747" y="485"/>
                    <a:pt x="750" y="513"/>
                    <a:pt x="750" y="539"/>
                  </a:cubicBezTo>
                  <a:cubicBezTo>
                    <a:pt x="750" y="640"/>
                    <a:pt x="727" y="714"/>
                    <a:pt x="683" y="760"/>
                  </a:cubicBezTo>
                  <a:cubicBezTo>
                    <a:pt x="638" y="805"/>
                    <a:pt x="580" y="829"/>
                    <a:pt x="510" y="829"/>
                  </a:cubicBezTo>
                  <a:cubicBezTo>
                    <a:pt x="451" y="829"/>
                    <a:pt x="401" y="820"/>
                    <a:pt x="363" y="803"/>
                  </a:cubicBezTo>
                  <a:lnTo>
                    <a:pt x="349" y="797"/>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31"/>
            <p:cNvSpPr>
              <a:spLocks/>
            </p:cNvSpPr>
            <p:nvPr userDrawn="1"/>
          </p:nvSpPr>
          <p:spPr bwMode="auto">
            <a:xfrm>
              <a:off x="-4139" y="1082"/>
              <a:ext cx="1511" cy="1900"/>
            </a:xfrm>
            <a:custGeom>
              <a:avLst/>
              <a:gdLst>
                <a:gd name="T0" fmla="*/ 1189 w 1236"/>
                <a:gd name="T1" fmla="*/ 1309 h 1591"/>
                <a:gd name="T2" fmla="*/ 1236 w 1236"/>
                <a:gd name="T3" fmla="*/ 1122 h 1591"/>
                <a:gd name="T4" fmla="*/ 1196 w 1236"/>
                <a:gd name="T5" fmla="*/ 923 h 1591"/>
                <a:gd name="T6" fmla="*/ 1094 w 1236"/>
                <a:gd name="T7" fmla="*/ 788 h 1591"/>
                <a:gd name="T8" fmla="*/ 954 w 1236"/>
                <a:gd name="T9" fmla="*/ 701 h 1591"/>
                <a:gd name="T10" fmla="*/ 794 w 1236"/>
                <a:gd name="T11" fmla="*/ 642 h 1591"/>
                <a:gd name="T12" fmla="*/ 720 w 1236"/>
                <a:gd name="T13" fmla="*/ 618 h 1591"/>
                <a:gd name="T14" fmla="*/ 627 w 1236"/>
                <a:gd name="T15" fmla="*/ 587 h 1591"/>
                <a:gd name="T16" fmla="*/ 549 w 1236"/>
                <a:gd name="T17" fmla="*/ 551 h 1591"/>
                <a:gd name="T18" fmla="*/ 494 w 1236"/>
                <a:gd name="T19" fmla="*/ 499 h 1591"/>
                <a:gd name="T20" fmla="*/ 472 w 1236"/>
                <a:gd name="T21" fmla="*/ 426 h 1591"/>
                <a:gd name="T22" fmla="*/ 492 w 1236"/>
                <a:gd name="T23" fmla="*/ 358 h 1591"/>
                <a:gd name="T24" fmla="*/ 539 w 1236"/>
                <a:gd name="T25" fmla="*/ 314 h 1591"/>
                <a:gd name="T26" fmla="*/ 600 w 1236"/>
                <a:gd name="T27" fmla="*/ 291 h 1591"/>
                <a:gd name="T28" fmla="*/ 666 w 1236"/>
                <a:gd name="T29" fmla="*/ 283 h 1591"/>
                <a:gd name="T30" fmla="*/ 857 w 1236"/>
                <a:gd name="T31" fmla="*/ 324 h 1591"/>
                <a:gd name="T32" fmla="*/ 1014 w 1236"/>
                <a:gd name="T33" fmla="*/ 413 h 1591"/>
                <a:gd name="T34" fmla="*/ 1198 w 1236"/>
                <a:gd name="T35" fmla="*/ 180 h 1591"/>
                <a:gd name="T36" fmla="*/ 1141 w 1236"/>
                <a:gd name="T37" fmla="*/ 134 h 1591"/>
                <a:gd name="T38" fmla="*/ 1026 w 1236"/>
                <a:gd name="T39" fmla="*/ 71 h 1591"/>
                <a:gd name="T40" fmla="*/ 866 w 1236"/>
                <a:gd name="T41" fmla="*/ 21 h 1591"/>
                <a:gd name="T42" fmla="*/ 664 w 1236"/>
                <a:gd name="T43" fmla="*/ 0 h 1591"/>
                <a:gd name="T44" fmla="*/ 412 w 1236"/>
                <a:gd name="T45" fmla="*/ 38 h 1591"/>
                <a:gd name="T46" fmla="*/ 232 w 1236"/>
                <a:gd name="T47" fmla="*/ 140 h 1591"/>
                <a:gd name="T48" fmla="*/ 122 w 1236"/>
                <a:gd name="T49" fmla="*/ 294 h 1591"/>
                <a:gd name="T50" fmla="*/ 84 w 1236"/>
                <a:gd name="T51" fmla="*/ 484 h 1591"/>
                <a:gd name="T52" fmla="*/ 118 w 1236"/>
                <a:gd name="T53" fmla="*/ 641 h 1591"/>
                <a:gd name="T54" fmla="*/ 207 w 1236"/>
                <a:gd name="T55" fmla="*/ 758 h 1591"/>
                <a:gd name="T56" fmla="*/ 334 w 1236"/>
                <a:gd name="T57" fmla="*/ 844 h 1591"/>
                <a:gd name="T58" fmla="*/ 477 w 1236"/>
                <a:gd name="T59" fmla="*/ 903 h 1591"/>
                <a:gd name="T60" fmla="*/ 563 w 1236"/>
                <a:gd name="T61" fmla="*/ 931 h 1591"/>
                <a:gd name="T62" fmla="*/ 750 w 1236"/>
                <a:gd name="T63" fmla="*/ 1013 h 1591"/>
                <a:gd name="T64" fmla="*/ 822 w 1236"/>
                <a:gd name="T65" fmla="*/ 1133 h 1591"/>
                <a:gd name="T66" fmla="*/ 802 w 1236"/>
                <a:gd name="T67" fmla="*/ 1207 h 1591"/>
                <a:gd name="T68" fmla="*/ 752 w 1236"/>
                <a:gd name="T69" fmla="*/ 1252 h 1591"/>
                <a:gd name="T70" fmla="*/ 686 w 1236"/>
                <a:gd name="T71" fmla="*/ 1274 h 1591"/>
                <a:gd name="T72" fmla="*/ 619 w 1236"/>
                <a:gd name="T73" fmla="*/ 1280 h 1591"/>
                <a:gd name="T74" fmla="*/ 378 w 1236"/>
                <a:gd name="T75" fmla="*/ 1224 h 1591"/>
                <a:gd name="T76" fmla="*/ 220 w 1236"/>
                <a:gd name="T77" fmla="*/ 1118 h 1591"/>
                <a:gd name="T78" fmla="*/ 0 w 1236"/>
                <a:gd name="T79" fmla="*/ 1383 h 1591"/>
                <a:gd name="T80" fmla="*/ 244 w 1236"/>
                <a:gd name="T81" fmla="*/ 1531 h 1591"/>
                <a:gd name="T82" fmla="*/ 626 w 1236"/>
                <a:gd name="T83" fmla="*/ 1591 h 1591"/>
                <a:gd name="T84" fmla="*/ 866 w 1236"/>
                <a:gd name="T85" fmla="*/ 1556 h 1591"/>
                <a:gd name="T86" fmla="*/ 1059 w 1236"/>
                <a:gd name="T87" fmla="*/ 1458 h 1591"/>
                <a:gd name="T88" fmla="*/ 1189 w 1236"/>
                <a:gd name="T89" fmla="*/ 1309 h 1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36" h="1591">
                  <a:moveTo>
                    <a:pt x="1189" y="1309"/>
                  </a:moveTo>
                  <a:cubicBezTo>
                    <a:pt x="1220" y="1252"/>
                    <a:pt x="1236" y="1189"/>
                    <a:pt x="1236" y="1122"/>
                  </a:cubicBezTo>
                  <a:cubicBezTo>
                    <a:pt x="1236" y="1043"/>
                    <a:pt x="1223" y="976"/>
                    <a:pt x="1196" y="923"/>
                  </a:cubicBezTo>
                  <a:cubicBezTo>
                    <a:pt x="1170" y="869"/>
                    <a:pt x="1136" y="824"/>
                    <a:pt x="1094" y="788"/>
                  </a:cubicBezTo>
                  <a:cubicBezTo>
                    <a:pt x="1053" y="751"/>
                    <a:pt x="1006" y="722"/>
                    <a:pt x="954" y="701"/>
                  </a:cubicBezTo>
                  <a:cubicBezTo>
                    <a:pt x="900" y="678"/>
                    <a:pt x="846" y="658"/>
                    <a:pt x="794" y="642"/>
                  </a:cubicBezTo>
                  <a:cubicBezTo>
                    <a:pt x="720" y="618"/>
                    <a:pt x="720" y="618"/>
                    <a:pt x="720" y="618"/>
                  </a:cubicBezTo>
                  <a:cubicBezTo>
                    <a:pt x="687" y="607"/>
                    <a:pt x="656" y="597"/>
                    <a:pt x="627" y="587"/>
                  </a:cubicBezTo>
                  <a:cubicBezTo>
                    <a:pt x="596" y="576"/>
                    <a:pt x="570" y="564"/>
                    <a:pt x="549" y="551"/>
                  </a:cubicBezTo>
                  <a:cubicBezTo>
                    <a:pt x="526" y="536"/>
                    <a:pt x="507" y="519"/>
                    <a:pt x="494" y="499"/>
                  </a:cubicBezTo>
                  <a:cubicBezTo>
                    <a:pt x="480" y="479"/>
                    <a:pt x="472" y="454"/>
                    <a:pt x="472" y="426"/>
                  </a:cubicBezTo>
                  <a:cubicBezTo>
                    <a:pt x="472" y="399"/>
                    <a:pt x="479" y="376"/>
                    <a:pt x="492" y="358"/>
                  </a:cubicBezTo>
                  <a:cubicBezTo>
                    <a:pt x="504" y="340"/>
                    <a:pt x="520" y="325"/>
                    <a:pt x="539" y="314"/>
                  </a:cubicBezTo>
                  <a:cubicBezTo>
                    <a:pt x="557" y="304"/>
                    <a:pt x="578" y="296"/>
                    <a:pt x="600" y="291"/>
                  </a:cubicBezTo>
                  <a:cubicBezTo>
                    <a:pt x="622" y="286"/>
                    <a:pt x="644" y="283"/>
                    <a:pt x="666" y="283"/>
                  </a:cubicBezTo>
                  <a:cubicBezTo>
                    <a:pt x="731" y="283"/>
                    <a:pt x="796" y="297"/>
                    <a:pt x="857" y="324"/>
                  </a:cubicBezTo>
                  <a:cubicBezTo>
                    <a:pt x="911" y="347"/>
                    <a:pt x="964" y="377"/>
                    <a:pt x="1014" y="413"/>
                  </a:cubicBezTo>
                  <a:cubicBezTo>
                    <a:pt x="1198" y="180"/>
                    <a:pt x="1198" y="180"/>
                    <a:pt x="1198" y="180"/>
                  </a:cubicBezTo>
                  <a:cubicBezTo>
                    <a:pt x="1183" y="166"/>
                    <a:pt x="1164" y="150"/>
                    <a:pt x="1141" y="134"/>
                  </a:cubicBezTo>
                  <a:cubicBezTo>
                    <a:pt x="1109" y="112"/>
                    <a:pt x="1071" y="91"/>
                    <a:pt x="1026" y="71"/>
                  </a:cubicBezTo>
                  <a:cubicBezTo>
                    <a:pt x="981" y="52"/>
                    <a:pt x="927" y="35"/>
                    <a:pt x="866" y="21"/>
                  </a:cubicBezTo>
                  <a:cubicBezTo>
                    <a:pt x="806" y="7"/>
                    <a:pt x="738" y="0"/>
                    <a:pt x="664" y="0"/>
                  </a:cubicBezTo>
                  <a:cubicBezTo>
                    <a:pt x="569" y="0"/>
                    <a:pt x="484" y="13"/>
                    <a:pt x="412" y="38"/>
                  </a:cubicBezTo>
                  <a:cubicBezTo>
                    <a:pt x="341" y="62"/>
                    <a:pt x="280" y="97"/>
                    <a:pt x="232" y="140"/>
                  </a:cubicBezTo>
                  <a:cubicBezTo>
                    <a:pt x="184" y="184"/>
                    <a:pt x="147" y="235"/>
                    <a:pt x="122" y="294"/>
                  </a:cubicBezTo>
                  <a:cubicBezTo>
                    <a:pt x="97" y="352"/>
                    <a:pt x="84" y="416"/>
                    <a:pt x="84" y="484"/>
                  </a:cubicBezTo>
                  <a:cubicBezTo>
                    <a:pt x="84" y="544"/>
                    <a:pt x="96" y="597"/>
                    <a:pt x="118" y="641"/>
                  </a:cubicBezTo>
                  <a:cubicBezTo>
                    <a:pt x="141" y="685"/>
                    <a:pt x="171" y="725"/>
                    <a:pt x="207" y="758"/>
                  </a:cubicBezTo>
                  <a:cubicBezTo>
                    <a:pt x="245" y="791"/>
                    <a:pt x="287" y="820"/>
                    <a:pt x="334" y="844"/>
                  </a:cubicBezTo>
                  <a:cubicBezTo>
                    <a:pt x="382" y="868"/>
                    <a:pt x="430" y="888"/>
                    <a:pt x="477" y="903"/>
                  </a:cubicBezTo>
                  <a:cubicBezTo>
                    <a:pt x="563" y="931"/>
                    <a:pt x="563" y="931"/>
                    <a:pt x="563" y="931"/>
                  </a:cubicBezTo>
                  <a:cubicBezTo>
                    <a:pt x="644" y="958"/>
                    <a:pt x="707" y="986"/>
                    <a:pt x="750" y="1013"/>
                  </a:cubicBezTo>
                  <a:cubicBezTo>
                    <a:pt x="798" y="1044"/>
                    <a:pt x="822" y="1085"/>
                    <a:pt x="822" y="1133"/>
                  </a:cubicBezTo>
                  <a:cubicBezTo>
                    <a:pt x="822" y="1163"/>
                    <a:pt x="815" y="1188"/>
                    <a:pt x="802" y="1207"/>
                  </a:cubicBezTo>
                  <a:cubicBezTo>
                    <a:pt x="789" y="1226"/>
                    <a:pt x="772" y="1241"/>
                    <a:pt x="752" y="1252"/>
                  </a:cubicBezTo>
                  <a:cubicBezTo>
                    <a:pt x="733" y="1262"/>
                    <a:pt x="711" y="1270"/>
                    <a:pt x="686" y="1274"/>
                  </a:cubicBezTo>
                  <a:cubicBezTo>
                    <a:pt x="663" y="1278"/>
                    <a:pt x="641" y="1280"/>
                    <a:pt x="619" y="1280"/>
                  </a:cubicBezTo>
                  <a:cubicBezTo>
                    <a:pt x="532" y="1280"/>
                    <a:pt x="451" y="1261"/>
                    <a:pt x="378" y="1224"/>
                  </a:cubicBezTo>
                  <a:cubicBezTo>
                    <a:pt x="315" y="1192"/>
                    <a:pt x="262" y="1156"/>
                    <a:pt x="220" y="1118"/>
                  </a:cubicBezTo>
                  <a:cubicBezTo>
                    <a:pt x="0" y="1383"/>
                    <a:pt x="0" y="1383"/>
                    <a:pt x="0" y="1383"/>
                  </a:cubicBezTo>
                  <a:cubicBezTo>
                    <a:pt x="67" y="1444"/>
                    <a:pt x="149" y="1494"/>
                    <a:pt x="244" y="1531"/>
                  </a:cubicBezTo>
                  <a:cubicBezTo>
                    <a:pt x="346" y="1571"/>
                    <a:pt x="474" y="1591"/>
                    <a:pt x="626" y="1591"/>
                  </a:cubicBezTo>
                  <a:cubicBezTo>
                    <a:pt x="711" y="1591"/>
                    <a:pt x="791" y="1579"/>
                    <a:pt x="866" y="1556"/>
                  </a:cubicBezTo>
                  <a:cubicBezTo>
                    <a:pt x="940" y="1533"/>
                    <a:pt x="1005" y="1500"/>
                    <a:pt x="1059" y="1458"/>
                  </a:cubicBezTo>
                  <a:cubicBezTo>
                    <a:pt x="1113" y="1417"/>
                    <a:pt x="1157" y="1367"/>
                    <a:pt x="1189" y="1309"/>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32"/>
            <p:cNvSpPr>
              <a:spLocks/>
            </p:cNvSpPr>
            <p:nvPr userDrawn="1"/>
          </p:nvSpPr>
          <p:spPr bwMode="auto">
            <a:xfrm>
              <a:off x="-2360" y="1682"/>
              <a:ext cx="1300" cy="1291"/>
            </a:xfrm>
            <a:custGeom>
              <a:avLst/>
              <a:gdLst>
                <a:gd name="T0" fmla="*/ 107 w 1063"/>
                <a:gd name="T1" fmla="*/ 986 h 1081"/>
                <a:gd name="T2" fmla="*/ 223 w 1063"/>
                <a:gd name="T3" fmla="*/ 1058 h 1081"/>
                <a:gd name="T4" fmla="*/ 374 w 1063"/>
                <a:gd name="T5" fmla="*/ 1081 h 1081"/>
                <a:gd name="T6" fmla="*/ 441 w 1063"/>
                <a:gd name="T7" fmla="*/ 1074 h 1081"/>
                <a:gd name="T8" fmla="*/ 522 w 1063"/>
                <a:gd name="T9" fmla="*/ 1052 h 1081"/>
                <a:gd name="T10" fmla="*/ 604 w 1063"/>
                <a:gd name="T11" fmla="*/ 1010 h 1081"/>
                <a:gd name="T12" fmla="*/ 674 w 1063"/>
                <a:gd name="T13" fmla="*/ 947 h 1081"/>
                <a:gd name="T14" fmla="*/ 708 w 1063"/>
                <a:gd name="T15" fmla="*/ 906 h 1081"/>
                <a:gd name="T16" fmla="*/ 726 w 1063"/>
                <a:gd name="T17" fmla="*/ 1051 h 1081"/>
                <a:gd name="T18" fmla="*/ 1063 w 1063"/>
                <a:gd name="T19" fmla="*/ 1051 h 1081"/>
                <a:gd name="T20" fmla="*/ 1063 w 1063"/>
                <a:gd name="T21" fmla="*/ 0 h 1081"/>
                <a:gd name="T22" fmla="*/ 715 w 1063"/>
                <a:gd name="T23" fmla="*/ 0 h 1081"/>
                <a:gd name="T24" fmla="*/ 715 w 1063"/>
                <a:gd name="T25" fmla="*/ 565 h 1081"/>
                <a:gd name="T26" fmla="*/ 706 w 1063"/>
                <a:gd name="T27" fmla="*/ 639 h 1081"/>
                <a:gd name="T28" fmla="*/ 674 w 1063"/>
                <a:gd name="T29" fmla="*/ 709 h 1081"/>
                <a:gd name="T30" fmla="*/ 615 w 1063"/>
                <a:gd name="T31" fmla="*/ 761 h 1081"/>
                <a:gd name="T32" fmla="*/ 526 w 1063"/>
                <a:gd name="T33" fmla="*/ 780 h 1081"/>
                <a:gd name="T34" fmla="*/ 386 w 1063"/>
                <a:gd name="T35" fmla="*/ 721 h 1081"/>
                <a:gd name="T36" fmla="*/ 349 w 1063"/>
                <a:gd name="T37" fmla="*/ 577 h 1081"/>
                <a:gd name="T38" fmla="*/ 349 w 1063"/>
                <a:gd name="T39" fmla="*/ 0 h 1081"/>
                <a:gd name="T40" fmla="*/ 0 w 1063"/>
                <a:gd name="T41" fmla="*/ 0 h 1081"/>
                <a:gd name="T42" fmla="*/ 0 w 1063"/>
                <a:gd name="T43" fmla="*/ 670 h 1081"/>
                <a:gd name="T44" fmla="*/ 29 w 1063"/>
                <a:gd name="T45" fmla="*/ 860 h 1081"/>
                <a:gd name="T46" fmla="*/ 107 w 1063"/>
                <a:gd name="T47" fmla="*/ 986 h 10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63" h="1081">
                  <a:moveTo>
                    <a:pt x="107" y="986"/>
                  </a:moveTo>
                  <a:cubicBezTo>
                    <a:pt x="139" y="1019"/>
                    <a:pt x="178" y="1043"/>
                    <a:pt x="223" y="1058"/>
                  </a:cubicBezTo>
                  <a:cubicBezTo>
                    <a:pt x="268" y="1073"/>
                    <a:pt x="319" y="1081"/>
                    <a:pt x="374" y="1081"/>
                  </a:cubicBezTo>
                  <a:cubicBezTo>
                    <a:pt x="393" y="1081"/>
                    <a:pt x="415" y="1079"/>
                    <a:pt x="441" y="1074"/>
                  </a:cubicBezTo>
                  <a:cubicBezTo>
                    <a:pt x="467" y="1070"/>
                    <a:pt x="494" y="1063"/>
                    <a:pt x="522" y="1052"/>
                  </a:cubicBezTo>
                  <a:cubicBezTo>
                    <a:pt x="550" y="1042"/>
                    <a:pt x="578" y="1028"/>
                    <a:pt x="604" y="1010"/>
                  </a:cubicBezTo>
                  <a:cubicBezTo>
                    <a:pt x="630" y="993"/>
                    <a:pt x="654" y="972"/>
                    <a:pt x="674" y="947"/>
                  </a:cubicBezTo>
                  <a:cubicBezTo>
                    <a:pt x="708" y="906"/>
                    <a:pt x="708" y="906"/>
                    <a:pt x="708" y="906"/>
                  </a:cubicBezTo>
                  <a:cubicBezTo>
                    <a:pt x="726" y="1051"/>
                    <a:pt x="726" y="1051"/>
                    <a:pt x="726" y="1051"/>
                  </a:cubicBezTo>
                  <a:cubicBezTo>
                    <a:pt x="1063" y="1051"/>
                    <a:pt x="1063" y="1051"/>
                    <a:pt x="1063" y="1051"/>
                  </a:cubicBezTo>
                  <a:cubicBezTo>
                    <a:pt x="1063" y="0"/>
                    <a:pt x="1063" y="0"/>
                    <a:pt x="1063" y="0"/>
                  </a:cubicBezTo>
                  <a:cubicBezTo>
                    <a:pt x="715" y="0"/>
                    <a:pt x="715" y="0"/>
                    <a:pt x="715" y="0"/>
                  </a:cubicBezTo>
                  <a:cubicBezTo>
                    <a:pt x="715" y="565"/>
                    <a:pt x="715" y="565"/>
                    <a:pt x="715" y="565"/>
                  </a:cubicBezTo>
                  <a:cubicBezTo>
                    <a:pt x="715" y="590"/>
                    <a:pt x="712" y="615"/>
                    <a:pt x="706" y="639"/>
                  </a:cubicBezTo>
                  <a:cubicBezTo>
                    <a:pt x="700" y="665"/>
                    <a:pt x="689" y="688"/>
                    <a:pt x="674" y="709"/>
                  </a:cubicBezTo>
                  <a:cubicBezTo>
                    <a:pt x="659" y="731"/>
                    <a:pt x="639" y="748"/>
                    <a:pt x="615" y="761"/>
                  </a:cubicBezTo>
                  <a:cubicBezTo>
                    <a:pt x="590" y="773"/>
                    <a:pt x="561" y="780"/>
                    <a:pt x="526" y="780"/>
                  </a:cubicBezTo>
                  <a:cubicBezTo>
                    <a:pt x="460" y="780"/>
                    <a:pt x="414" y="760"/>
                    <a:pt x="386" y="721"/>
                  </a:cubicBezTo>
                  <a:cubicBezTo>
                    <a:pt x="361" y="684"/>
                    <a:pt x="349" y="636"/>
                    <a:pt x="349" y="577"/>
                  </a:cubicBezTo>
                  <a:cubicBezTo>
                    <a:pt x="349" y="0"/>
                    <a:pt x="349" y="0"/>
                    <a:pt x="349" y="0"/>
                  </a:cubicBezTo>
                  <a:cubicBezTo>
                    <a:pt x="0" y="0"/>
                    <a:pt x="0" y="0"/>
                    <a:pt x="0" y="0"/>
                  </a:cubicBezTo>
                  <a:cubicBezTo>
                    <a:pt x="0" y="670"/>
                    <a:pt x="0" y="670"/>
                    <a:pt x="0" y="670"/>
                  </a:cubicBezTo>
                  <a:cubicBezTo>
                    <a:pt x="0" y="745"/>
                    <a:pt x="10" y="809"/>
                    <a:pt x="29" y="860"/>
                  </a:cubicBezTo>
                  <a:cubicBezTo>
                    <a:pt x="48" y="911"/>
                    <a:pt x="74" y="954"/>
                    <a:pt x="107" y="986"/>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33"/>
            <p:cNvSpPr>
              <a:spLocks noEditPoints="1"/>
            </p:cNvSpPr>
            <p:nvPr userDrawn="1"/>
          </p:nvSpPr>
          <p:spPr bwMode="auto">
            <a:xfrm>
              <a:off x="843" y="1637"/>
              <a:ext cx="1308" cy="1345"/>
            </a:xfrm>
            <a:custGeom>
              <a:avLst/>
              <a:gdLst>
                <a:gd name="T0" fmla="*/ 1070 w 1070"/>
                <a:gd name="T1" fmla="*/ 605 h 1126"/>
                <a:gd name="T2" fmla="*/ 1030 w 1070"/>
                <a:gd name="T3" fmla="*/ 336 h 1126"/>
                <a:gd name="T4" fmla="*/ 919 w 1070"/>
                <a:gd name="T5" fmla="*/ 148 h 1126"/>
                <a:gd name="T6" fmla="*/ 755 w 1070"/>
                <a:gd name="T7" fmla="*/ 37 h 1126"/>
                <a:gd name="T8" fmla="*/ 552 w 1070"/>
                <a:gd name="T9" fmla="*/ 0 h 1126"/>
                <a:gd name="T10" fmla="*/ 308 w 1070"/>
                <a:gd name="T11" fmla="*/ 49 h 1126"/>
                <a:gd name="T12" fmla="*/ 136 w 1070"/>
                <a:gd name="T13" fmla="*/ 178 h 1126"/>
                <a:gd name="T14" fmla="*/ 34 w 1070"/>
                <a:gd name="T15" fmla="*/ 359 h 1126"/>
                <a:gd name="T16" fmla="*/ 0 w 1070"/>
                <a:gd name="T17" fmla="*/ 568 h 1126"/>
                <a:gd name="T18" fmla="*/ 154 w 1070"/>
                <a:gd name="T19" fmla="*/ 980 h 1126"/>
                <a:gd name="T20" fmla="*/ 603 w 1070"/>
                <a:gd name="T21" fmla="*/ 1126 h 1126"/>
                <a:gd name="T22" fmla="*/ 753 w 1070"/>
                <a:gd name="T23" fmla="*/ 1114 h 1126"/>
                <a:gd name="T24" fmla="*/ 881 w 1070"/>
                <a:gd name="T25" fmla="*/ 1084 h 1126"/>
                <a:gd name="T26" fmla="*/ 980 w 1070"/>
                <a:gd name="T27" fmla="*/ 1048 h 1126"/>
                <a:gd name="T28" fmla="*/ 1030 w 1070"/>
                <a:gd name="T29" fmla="*/ 1023 h 1126"/>
                <a:gd name="T30" fmla="*/ 927 w 1070"/>
                <a:gd name="T31" fmla="*/ 808 h 1126"/>
                <a:gd name="T32" fmla="*/ 814 w 1070"/>
                <a:gd name="T33" fmla="*/ 852 h 1126"/>
                <a:gd name="T34" fmla="*/ 624 w 1070"/>
                <a:gd name="T35" fmla="*/ 878 h 1126"/>
                <a:gd name="T36" fmla="*/ 488 w 1070"/>
                <a:gd name="T37" fmla="*/ 861 h 1126"/>
                <a:gd name="T38" fmla="*/ 395 w 1070"/>
                <a:gd name="T39" fmla="*/ 813 h 1126"/>
                <a:gd name="T40" fmla="*/ 345 w 1070"/>
                <a:gd name="T41" fmla="*/ 747 h 1126"/>
                <a:gd name="T42" fmla="*/ 328 w 1070"/>
                <a:gd name="T43" fmla="*/ 682 h 1126"/>
                <a:gd name="T44" fmla="*/ 326 w 1070"/>
                <a:gd name="T45" fmla="*/ 657 h 1126"/>
                <a:gd name="T46" fmla="*/ 1070 w 1070"/>
                <a:gd name="T47" fmla="*/ 657 h 1126"/>
                <a:gd name="T48" fmla="*/ 1070 w 1070"/>
                <a:gd name="T49" fmla="*/ 605 h 1126"/>
                <a:gd name="T50" fmla="*/ 766 w 1070"/>
                <a:gd name="T51" fmla="*/ 470 h 1126"/>
                <a:gd name="T52" fmla="*/ 330 w 1070"/>
                <a:gd name="T53" fmla="*/ 470 h 1126"/>
                <a:gd name="T54" fmla="*/ 330 w 1070"/>
                <a:gd name="T55" fmla="*/ 446 h 1126"/>
                <a:gd name="T56" fmla="*/ 343 w 1070"/>
                <a:gd name="T57" fmla="*/ 380 h 1126"/>
                <a:gd name="T58" fmla="*/ 383 w 1070"/>
                <a:gd name="T59" fmla="*/ 316 h 1126"/>
                <a:gd name="T60" fmla="*/ 451 w 1070"/>
                <a:gd name="T61" fmla="*/ 268 h 1126"/>
                <a:gd name="T62" fmla="*/ 547 w 1070"/>
                <a:gd name="T63" fmla="*/ 248 h 1126"/>
                <a:gd name="T64" fmla="*/ 645 w 1070"/>
                <a:gd name="T65" fmla="*/ 268 h 1126"/>
                <a:gd name="T66" fmla="*/ 712 w 1070"/>
                <a:gd name="T67" fmla="*/ 316 h 1126"/>
                <a:gd name="T68" fmla="*/ 753 w 1070"/>
                <a:gd name="T69" fmla="*/ 380 h 1126"/>
                <a:gd name="T70" fmla="*/ 766 w 1070"/>
                <a:gd name="T71" fmla="*/ 446 h 1126"/>
                <a:gd name="T72" fmla="*/ 766 w 1070"/>
                <a:gd name="T73" fmla="*/ 470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70" h="1126">
                  <a:moveTo>
                    <a:pt x="1070" y="605"/>
                  </a:moveTo>
                  <a:cubicBezTo>
                    <a:pt x="1070" y="503"/>
                    <a:pt x="1057" y="412"/>
                    <a:pt x="1030" y="336"/>
                  </a:cubicBezTo>
                  <a:cubicBezTo>
                    <a:pt x="1003" y="261"/>
                    <a:pt x="966" y="198"/>
                    <a:pt x="919" y="148"/>
                  </a:cubicBezTo>
                  <a:cubicBezTo>
                    <a:pt x="873" y="99"/>
                    <a:pt x="817" y="62"/>
                    <a:pt x="755" y="37"/>
                  </a:cubicBezTo>
                  <a:cubicBezTo>
                    <a:pt x="692" y="13"/>
                    <a:pt x="623" y="0"/>
                    <a:pt x="552" y="0"/>
                  </a:cubicBezTo>
                  <a:cubicBezTo>
                    <a:pt x="459" y="0"/>
                    <a:pt x="377" y="17"/>
                    <a:pt x="308" y="49"/>
                  </a:cubicBezTo>
                  <a:cubicBezTo>
                    <a:pt x="239" y="82"/>
                    <a:pt x="181" y="125"/>
                    <a:pt x="136" y="178"/>
                  </a:cubicBezTo>
                  <a:cubicBezTo>
                    <a:pt x="91" y="230"/>
                    <a:pt x="57" y="291"/>
                    <a:pt x="34" y="359"/>
                  </a:cubicBezTo>
                  <a:cubicBezTo>
                    <a:pt x="12" y="427"/>
                    <a:pt x="0" y="498"/>
                    <a:pt x="0" y="568"/>
                  </a:cubicBezTo>
                  <a:cubicBezTo>
                    <a:pt x="0" y="744"/>
                    <a:pt x="52" y="883"/>
                    <a:pt x="154" y="980"/>
                  </a:cubicBezTo>
                  <a:cubicBezTo>
                    <a:pt x="257" y="1077"/>
                    <a:pt x="408" y="1126"/>
                    <a:pt x="603" y="1126"/>
                  </a:cubicBezTo>
                  <a:cubicBezTo>
                    <a:pt x="656" y="1126"/>
                    <a:pt x="706" y="1122"/>
                    <a:pt x="753" y="1114"/>
                  </a:cubicBezTo>
                  <a:cubicBezTo>
                    <a:pt x="801" y="1105"/>
                    <a:pt x="844" y="1095"/>
                    <a:pt x="881" y="1084"/>
                  </a:cubicBezTo>
                  <a:cubicBezTo>
                    <a:pt x="919" y="1073"/>
                    <a:pt x="952" y="1060"/>
                    <a:pt x="980" y="1048"/>
                  </a:cubicBezTo>
                  <a:cubicBezTo>
                    <a:pt x="999" y="1039"/>
                    <a:pt x="1016" y="1031"/>
                    <a:pt x="1030" y="1023"/>
                  </a:cubicBezTo>
                  <a:cubicBezTo>
                    <a:pt x="927" y="808"/>
                    <a:pt x="927" y="808"/>
                    <a:pt x="927" y="808"/>
                  </a:cubicBezTo>
                  <a:cubicBezTo>
                    <a:pt x="897" y="823"/>
                    <a:pt x="859" y="838"/>
                    <a:pt x="814" y="852"/>
                  </a:cubicBezTo>
                  <a:cubicBezTo>
                    <a:pt x="757" y="869"/>
                    <a:pt x="693" y="878"/>
                    <a:pt x="624" y="878"/>
                  </a:cubicBezTo>
                  <a:cubicBezTo>
                    <a:pt x="571" y="878"/>
                    <a:pt x="525" y="872"/>
                    <a:pt x="488" y="861"/>
                  </a:cubicBezTo>
                  <a:cubicBezTo>
                    <a:pt x="450" y="849"/>
                    <a:pt x="419" y="833"/>
                    <a:pt x="395" y="813"/>
                  </a:cubicBezTo>
                  <a:cubicBezTo>
                    <a:pt x="372" y="793"/>
                    <a:pt x="355" y="771"/>
                    <a:pt x="345" y="747"/>
                  </a:cubicBezTo>
                  <a:cubicBezTo>
                    <a:pt x="335" y="725"/>
                    <a:pt x="329" y="703"/>
                    <a:pt x="328" y="682"/>
                  </a:cubicBezTo>
                  <a:cubicBezTo>
                    <a:pt x="326" y="657"/>
                    <a:pt x="326" y="657"/>
                    <a:pt x="326" y="657"/>
                  </a:cubicBezTo>
                  <a:cubicBezTo>
                    <a:pt x="1070" y="657"/>
                    <a:pt x="1070" y="657"/>
                    <a:pt x="1070" y="657"/>
                  </a:cubicBezTo>
                  <a:lnTo>
                    <a:pt x="1070" y="605"/>
                  </a:lnTo>
                  <a:close/>
                  <a:moveTo>
                    <a:pt x="766" y="470"/>
                  </a:moveTo>
                  <a:cubicBezTo>
                    <a:pt x="330" y="470"/>
                    <a:pt x="330" y="470"/>
                    <a:pt x="330" y="470"/>
                  </a:cubicBezTo>
                  <a:cubicBezTo>
                    <a:pt x="330" y="446"/>
                    <a:pt x="330" y="446"/>
                    <a:pt x="330" y="446"/>
                  </a:cubicBezTo>
                  <a:cubicBezTo>
                    <a:pt x="330" y="425"/>
                    <a:pt x="334" y="402"/>
                    <a:pt x="343" y="380"/>
                  </a:cubicBezTo>
                  <a:cubicBezTo>
                    <a:pt x="352" y="357"/>
                    <a:pt x="365" y="336"/>
                    <a:pt x="383" y="316"/>
                  </a:cubicBezTo>
                  <a:cubicBezTo>
                    <a:pt x="400" y="297"/>
                    <a:pt x="423" y="281"/>
                    <a:pt x="451" y="268"/>
                  </a:cubicBezTo>
                  <a:cubicBezTo>
                    <a:pt x="479" y="255"/>
                    <a:pt x="511" y="248"/>
                    <a:pt x="547" y="248"/>
                  </a:cubicBezTo>
                  <a:cubicBezTo>
                    <a:pt x="585" y="248"/>
                    <a:pt x="617" y="255"/>
                    <a:pt x="645" y="268"/>
                  </a:cubicBezTo>
                  <a:cubicBezTo>
                    <a:pt x="671" y="281"/>
                    <a:pt x="694" y="297"/>
                    <a:pt x="712" y="316"/>
                  </a:cubicBezTo>
                  <a:cubicBezTo>
                    <a:pt x="730" y="335"/>
                    <a:pt x="744" y="357"/>
                    <a:pt x="753" y="380"/>
                  </a:cubicBezTo>
                  <a:cubicBezTo>
                    <a:pt x="762" y="403"/>
                    <a:pt x="766" y="425"/>
                    <a:pt x="766" y="446"/>
                  </a:cubicBezTo>
                  <a:lnTo>
                    <a:pt x="766" y="47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34"/>
            <p:cNvSpPr>
              <a:spLocks/>
            </p:cNvSpPr>
            <p:nvPr userDrawn="1"/>
          </p:nvSpPr>
          <p:spPr bwMode="auto">
            <a:xfrm>
              <a:off x="6951" y="1132"/>
              <a:ext cx="1702" cy="1805"/>
            </a:xfrm>
            <a:custGeom>
              <a:avLst/>
              <a:gdLst>
                <a:gd name="T0" fmla="*/ 0 w 1702"/>
                <a:gd name="T1" fmla="*/ 0 h 1805"/>
                <a:gd name="T2" fmla="*/ 296 w 1702"/>
                <a:gd name="T3" fmla="*/ 0 h 1805"/>
                <a:gd name="T4" fmla="*/ 859 w 1702"/>
                <a:gd name="T5" fmla="*/ 1483 h 1805"/>
                <a:gd name="T6" fmla="*/ 1422 w 1702"/>
                <a:gd name="T7" fmla="*/ 0 h 1805"/>
                <a:gd name="T8" fmla="*/ 1702 w 1702"/>
                <a:gd name="T9" fmla="*/ 0 h 1805"/>
                <a:gd name="T10" fmla="*/ 987 w 1702"/>
                <a:gd name="T11" fmla="*/ 1805 h 1805"/>
                <a:gd name="T12" fmla="*/ 715 w 1702"/>
                <a:gd name="T13" fmla="*/ 1805 h 1805"/>
                <a:gd name="T14" fmla="*/ 0 w 1702"/>
                <a:gd name="T15" fmla="*/ 0 h 18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02" h="1805">
                  <a:moveTo>
                    <a:pt x="0" y="0"/>
                  </a:moveTo>
                  <a:lnTo>
                    <a:pt x="296" y="0"/>
                  </a:lnTo>
                  <a:lnTo>
                    <a:pt x="859" y="1483"/>
                  </a:lnTo>
                  <a:lnTo>
                    <a:pt x="1422" y="0"/>
                  </a:lnTo>
                  <a:lnTo>
                    <a:pt x="1702" y="0"/>
                  </a:lnTo>
                  <a:lnTo>
                    <a:pt x="987" y="1805"/>
                  </a:lnTo>
                  <a:lnTo>
                    <a:pt x="715" y="1805"/>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35"/>
            <p:cNvSpPr>
              <a:spLocks noEditPoints="1"/>
            </p:cNvSpPr>
            <p:nvPr userDrawn="1"/>
          </p:nvSpPr>
          <p:spPr bwMode="auto">
            <a:xfrm>
              <a:off x="8846" y="1180"/>
              <a:ext cx="280" cy="1757"/>
            </a:xfrm>
            <a:custGeom>
              <a:avLst/>
              <a:gdLst>
                <a:gd name="T0" fmla="*/ 0 w 280"/>
                <a:gd name="T1" fmla="*/ 0 h 1757"/>
                <a:gd name="T2" fmla="*/ 280 w 280"/>
                <a:gd name="T3" fmla="*/ 0 h 1757"/>
                <a:gd name="T4" fmla="*/ 280 w 280"/>
                <a:gd name="T5" fmla="*/ 108 h 1757"/>
                <a:gd name="T6" fmla="*/ 280 w 280"/>
                <a:gd name="T7" fmla="*/ 273 h 1757"/>
                <a:gd name="T8" fmla="*/ 0 w 280"/>
                <a:gd name="T9" fmla="*/ 273 h 1757"/>
                <a:gd name="T10" fmla="*/ 0 w 280"/>
                <a:gd name="T11" fmla="*/ 0 h 1757"/>
                <a:gd name="T12" fmla="*/ 17 w 280"/>
                <a:gd name="T13" fmla="*/ 499 h 1757"/>
                <a:gd name="T14" fmla="*/ 267 w 280"/>
                <a:gd name="T15" fmla="*/ 499 h 1757"/>
                <a:gd name="T16" fmla="*/ 267 w 280"/>
                <a:gd name="T17" fmla="*/ 1563 h 1757"/>
                <a:gd name="T18" fmla="*/ 267 w 280"/>
                <a:gd name="T19" fmla="*/ 1757 h 1757"/>
                <a:gd name="T20" fmla="*/ 17 w 280"/>
                <a:gd name="T21" fmla="*/ 1757 h 1757"/>
                <a:gd name="T22" fmla="*/ 17 w 280"/>
                <a:gd name="T23" fmla="*/ 499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0" h="1757">
                  <a:moveTo>
                    <a:pt x="0" y="0"/>
                  </a:moveTo>
                  <a:lnTo>
                    <a:pt x="280" y="0"/>
                  </a:lnTo>
                  <a:lnTo>
                    <a:pt x="280" y="108"/>
                  </a:lnTo>
                  <a:lnTo>
                    <a:pt x="280" y="273"/>
                  </a:lnTo>
                  <a:lnTo>
                    <a:pt x="0" y="273"/>
                  </a:lnTo>
                  <a:lnTo>
                    <a:pt x="0" y="0"/>
                  </a:lnTo>
                  <a:close/>
                  <a:moveTo>
                    <a:pt x="17" y="499"/>
                  </a:moveTo>
                  <a:lnTo>
                    <a:pt x="267" y="499"/>
                  </a:lnTo>
                  <a:lnTo>
                    <a:pt x="267" y="1563"/>
                  </a:lnTo>
                  <a:lnTo>
                    <a:pt x="267" y="1757"/>
                  </a:lnTo>
                  <a:lnTo>
                    <a:pt x="17" y="1757"/>
                  </a:lnTo>
                  <a:lnTo>
                    <a:pt x="17" y="49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36"/>
            <p:cNvSpPr>
              <a:spLocks/>
            </p:cNvSpPr>
            <p:nvPr userDrawn="1"/>
          </p:nvSpPr>
          <p:spPr bwMode="auto">
            <a:xfrm>
              <a:off x="9399" y="1638"/>
              <a:ext cx="1086" cy="1338"/>
            </a:xfrm>
            <a:custGeom>
              <a:avLst/>
              <a:gdLst>
                <a:gd name="T0" fmla="*/ 124 w 888"/>
                <a:gd name="T1" fmla="*/ 823 h 1120"/>
                <a:gd name="T2" fmla="*/ 260 w 888"/>
                <a:gd name="T3" fmla="*/ 913 h 1120"/>
                <a:gd name="T4" fmla="*/ 444 w 888"/>
                <a:gd name="T5" fmla="*/ 947 h 1120"/>
                <a:gd name="T6" fmla="*/ 614 w 888"/>
                <a:gd name="T7" fmla="*/ 914 h 1120"/>
                <a:gd name="T8" fmla="*/ 682 w 888"/>
                <a:gd name="T9" fmla="*/ 811 h 1120"/>
                <a:gd name="T10" fmla="*/ 667 w 888"/>
                <a:gd name="T11" fmla="*/ 749 h 1120"/>
                <a:gd name="T12" fmla="*/ 617 w 888"/>
                <a:gd name="T13" fmla="*/ 702 h 1120"/>
                <a:gd name="T14" fmla="*/ 524 w 888"/>
                <a:gd name="T15" fmla="*/ 665 h 1120"/>
                <a:gd name="T16" fmla="*/ 380 w 888"/>
                <a:gd name="T17" fmla="*/ 628 h 1120"/>
                <a:gd name="T18" fmla="*/ 259 w 888"/>
                <a:gd name="T19" fmla="*/ 591 h 1120"/>
                <a:gd name="T20" fmla="*/ 151 w 888"/>
                <a:gd name="T21" fmla="*/ 531 h 1120"/>
                <a:gd name="T22" fmla="*/ 74 w 888"/>
                <a:gd name="T23" fmla="*/ 441 h 1120"/>
                <a:gd name="T24" fmla="*/ 45 w 888"/>
                <a:gd name="T25" fmla="*/ 312 h 1120"/>
                <a:gd name="T26" fmla="*/ 80 w 888"/>
                <a:gd name="T27" fmla="*/ 178 h 1120"/>
                <a:gd name="T28" fmla="*/ 174 w 888"/>
                <a:gd name="T29" fmla="*/ 80 h 1120"/>
                <a:gd name="T30" fmla="*/ 307 w 888"/>
                <a:gd name="T31" fmla="*/ 20 h 1120"/>
                <a:gd name="T32" fmla="*/ 460 w 888"/>
                <a:gd name="T33" fmla="*/ 0 h 1120"/>
                <a:gd name="T34" fmla="*/ 690 w 888"/>
                <a:gd name="T35" fmla="*/ 35 h 1120"/>
                <a:gd name="T36" fmla="*/ 859 w 888"/>
                <a:gd name="T37" fmla="*/ 133 h 1120"/>
                <a:gd name="T38" fmla="*/ 748 w 888"/>
                <a:gd name="T39" fmla="*/ 274 h 1120"/>
                <a:gd name="T40" fmla="*/ 629 w 888"/>
                <a:gd name="T41" fmla="*/ 201 h 1120"/>
                <a:gd name="T42" fmla="*/ 462 w 888"/>
                <a:gd name="T43" fmla="*/ 172 h 1120"/>
                <a:gd name="T44" fmla="*/ 306 w 888"/>
                <a:gd name="T45" fmla="*/ 204 h 1120"/>
                <a:gd name="T46" fmla="*/ 247 w 888"/>
                <a:gd name="T47" fmla="*/ 308 h 1120"/>
                <a:gd name="T48" fmla="*/ 325 w 888"/>
                <a:gd name="T49" fmla="*/ 409 h 1120"/>
                <a:gd name="T50" fmla="*/ 530 w 888"/>
                <a:gd name="T51" fmla="*/ 471 h 1120"/>
                <a:gd name="T52" fmla="*/ 669 w 888"/>
                <a:gd name="T53" fmla="*/ 513 h 1120"/>
                <a:gd name="T54" fmla="*/ 783 w 888"/>
                <a:gd name="T55" fmla="*/ 574 h 1120"/>
                <a:gd name="T56" fmla="*/ 860 w 888"/>
                <a:gd name="T57" fmla="*/ 666 h 1120"/>
                <a:gd name="T58" fmla="*/ 888 w 888"/>
                <a:gd name="T59" fmla="*/ 798 h 1120"/>
                <a:gd name="T60" fmla="*/ 852 w 888"/>
                <a:gd name="T61" fmla="*/ 937 h 1120"/>
                <a:gd name="T62" fmla="*/ 754 w 888"/>
                <a:gd name="T63" fmla="*/ 1038 h 1120"/>
                <a:gd name="T64" fmla="*/ 614 w 888"/>
                <a:gd name="T65" fmla="*/ 1099 h 1120"/>
                <a:gd name="T66" fmla="*/ 448 w 888"/>
                <a:gd name="T67" fmla="*/ 1120 h 1120"/>
                <a:gd name="T68" fmla="*/ 0 w 888"/>
                <a:gd name="T69" fmla="*/ 959 h 1120"/>
                <a:gd name="T70" fmla="*/ 124 w 888"/>
                <a:gd name="T71" fmla="*/ 823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88" h="1120">
                  <a:moveTo>
                    <a:pt x="124" y="823"/>
                  </a:moveTo>
                  <a:cubicBezTo>
                    <a:pt x="162" y="860"/>
                    <a:pt x="207" y="891"/>
                    <a:pt x="260" y="913"/>
                  </a:cubicBezTo>
                  <a:cubicBezTo>
                    <a:pt x="313" y="936"/>
                    <a:pt x="374" y="947"/>
                    <a:pt x="444" y="947"/>
                  </a:cubicBezTo>
                  <a:cubicBezTo>
                    <a:pt x="512" y="947"/>
                    <a:pt x="569" y="936"/>
                    <a:pt x="614" y="914"/>
                  </a:cubicBezTo>
                  <a:cubicBezTo>
                    <a:pt x="659" y="892"/>
                    <a:pt x="682" y="858"/>
                    <a:pt x="682" y="811"/>
                  </a:cubicBezTo>
                  <a:cubicBezTo>
                    <a:pt x="682" y="787"/>
                    <a:pt x="677" y="766"/>
                    <a:pt x="667" y="749"/>
                  </a:cubicBezTo>
                  <a:cubicBezTo>
                    <a:pt x="657" y="732"/>
                    <a:pt x="641" y="716"/>
                    <a:pt x="617" y="702"/>
                  </a:cubicBezTo>
                  <a:cubicBezTo>
                    <a:pt x="594" y="689"/>
                    <a:pt x="563" y="676"/>
                    <a:pt x="524" y="665"/>
                  </a:cubicBezTo>
                  <a:cubicBezTo>
                    <a:pt x="486" y="654"/>
                    <a:pt x="438" y="641"/>
                    <a:pt x="380" y="628"/>
                  </a:cubicBezTo>
                  <a:cubicBezTo>
                    <a:pt x="340" y="619"/>
                    <a:pt x="299" y="606"/>
                    <a:pt x="259" y="591"/>
                  </a:cubicBezTo>
                  <a:cubicBezTo>
                    <a:pt x="219" y="576"/>
                    <a:pt x="183" y="556"/>
                    <a:pt x="151" y="531"/>
                  </a:cubicBezTo>
                  <a:cubicBezTo>
                    <a:pt x="120" y="506"/>
                    <a:pt x="94" y="476"/>
                    <a:pt x="74" y="441"/>
                  </a:cubicBezTo>
                  <a:cubicBezTo>
                    <a:pt x="55" y="405"/>
                    <a:pt x="45" y="362"/>
                    <a:pt x="45" y="312"/>
                  </a:cubicBezTo>
                  <a:cubicBezTo>
                    <a:pt x="45" y="261"/>
                    <a:pt x="57" y="216"/>
                    <a:pt x="80" y="178"/>
                  </a:cubicBezTo>
                  <a:cubicBezTo>
                    <a:pt x="103" y="139"/>
                    <a:pt x="135" y="106"/>
                    <a:pt x="174" y="80"/>
                  </a:cubicBezTo>
                  <a:cubicBezTo>
                    <a:pt x="213" y="54"/>
                    <a:pt x="258" y="34"/>
                    <a:pt x="307" y="20"/>
                  </a:cubicBezTo>
                  <a:cubicBezTo>
                    <a:pt x="356" y="6"/>
                    <a:pt x="407" y="0"/>
                    <a:pt x="460" y="0"/>
                  </a:cubicBezTo>
                  <a:cubicBezTo>
                    <a:pt x="549" y="0"/>
                    <a:pt x="626" y="11"/>
                    <a:pt x="690" y="35"/>
                  </a:cubicBezTo>
                  <a:cubicBezTo>
                    <a:pt x="754" y="58"/>
                    <a:pt x="810" y="91"/>
                    <a:pt x="859" y="133"/>
                  </a:cubicBezTo>
                  <a:cubicBezTo>
                    <a:pt x="748" y="274"/>
                    <a:pt x="748" y="274"/>
                    <a:pt x="748" y="274"/>
                  </a:cubicBezTo>
                  <a:cubicBezTo>
                    <a:pt x="716" y="245"/>
                    <a:pt x="676" y="221"/>
                    <a:pt x="629" y="201"/>
                  </a:cubicBezTo>
                  <a:cubicBezTo>
                    <a:pt x="581" y="182"/>
                    <a:pt x="525" y="172"/>
                    <a:pt x="462" y="172"/>
                  </a:cubicBezTo>
                  <a:cubicBezTo>
                    <a:pt x="397" y="172"/>
                    <a:pt x="345" y="182"/>
                    <a:pt x="306" y="204"/>
                  </a:cubicBezTo>
                  <a:cubicBezTo>
                    <a:pt x="266" y="225"/>
                    <a:pt x="247" y="260"/>
                    <a:pt x="247" y="308"/>
                  </a:cubicBezTo>
                  <a:cubicBezTo>
                    <a:pt x="247" y="353"/>
                    <a:pt x="273" y="387"/>
                    <a:pt x="325" y="409"/>
                  </a:cubicBezTo>
                  <a:cubicBezTo>
                    <a:pt x="377" y="431"/>
                    <a:pt x="445" y="452"/>
                    <a:pt x="530" y="471"/>
                  </a:cubicBezTo>
                  <a:cubicBezTo>
                    <a:pt x="580" y="483"/>
                    <a:pt x="626" y="497"/>
                    <a:pt x="669" y="513"/>
                  </a:cubicBezTo>
                  <a:cubicBezTo>
                    <a:pt x="713" y="529"/>
                    <a:pt x="750" y="549"/>
                    <a:pt x="783" y="574"/>
                  </a:cubicBezTo>
                  <a:cubicBezTo>
                    <a:pt x="815" y="599"/>
                    <a:pt x="841" y="630"/>
                    <a:pt x="860" y="666"/>
                  </a:cubicBezTo>
                  <a:cubicBezTo>
                    <a:pt x="879" y="702"/>
                    <a:pt x="888" y="746"/>
                    <a:pt x="888" y="798"/>
                  </a:cubicBezTo>
                  <a:cubicBezTo>
                    <a:pt x="888" y="851"/>
                    <a:pt x="876" y="897"/>
                    <a:pt x="852" y="937"/>
                  </a:cubicBezTo>
                  <a:cubicBezTo>
                    <a:pt x="828" y="977"/>
                    <a:pt x="795" y="1011"/>
                    <a:pt x="754" y="1038"/>
                  </a:cubicBezTo>
                  <a:cubicBezTo>
                    <a:pt x="714" y="1065"/>
                    <a:pt x="667" y="1086"/>
                    <a:pt x="614" y="1099"/>
                  </a:cubicBezTo>
                  <a:cubicBezTo>
                    <a:pt x="561" y="1113"/>
                    <a:pt x="506" y="1120"/>
                    <a:pt x="448" y="1120"/>
                  </a:cubicBezTo>
                  <a:cubicBezTo>
                    <a:pt x="249" y="1120"/>
                    <a:pt x="99" y="1066"/>
                    <a:pt x="0" y="959"/>
                  </a:cubicBezTo>
                  <a:lnTo>
                    <a:pt x="124" y="823"/>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37"/>
            <p:cNvSpPr>
              <a:spLocks noEditPoints="1"/>
            </p:cNvSpPr>
            <p:nvPr userDrawn="1"/>
          </p:nvSpPr>
          <p:spPr bwMode="auto">
            <a:xfrm>
              <a:off x="10771" y="1180"/>
              <a:ext cx="280" cy="1757"/>
            </a:xfrm>
            <a:custGeom>
              <a:avLst/>
              <a:gdLst>
                <a:gd name="T0" fmla="*/ 0 w 280"/>
                <a:gd name="T1" fmla="*/ 0 h 1757"/>
                <a:gd name="T2" fmla="*/ 280 w 280"/>
                <a:gd name="T3" fmla="*/ 0 h 1757"/>
                <a:gd name="T4" fmla="*/ 280 w 280"/>
                <a:gd name="T5" fmla="*/ 108 h 1757"/>
                <a:gd name="T6" fmla="*/ 280 w 280"/>
                <a:gd name="T7" fmla="*/ 273 h 1757"/>
                <a:gd name="T8" fmla="*/ 0 w 280"/>
                <a:gd name="T9" fmla="*/ 273 h 1757"/>
                <a:gd name="T10" fmla="*/ 0 w 280"/>
                <a:gd name="T11" fmla="*/ 0 h 1757"/>
                <a:gd name="T12" fmla="*/ 16 w 280"/>
                <a:gd name="T13" fmla="*/ 499 h 1757"/>
                <a:gd name="T14" fmla="*/ 265 w 280"/>
                <a:gd name="T15" fmla="*/ 499 h 1757"/>
                <a:gd name="T16" fmla="*/ 265 w 280"/>
                <a:gd name="T17" fmla="*/ 1588 h 1757"/>
                <a:gd name="T18" fmla="*/ 265 w 280"/>
                <a:gd name="T19" fmla="*/ 1757 h 1757"/>
                <a:gd name="T20" fmla="*/ 16 w 280"/>
                <a:gd name="T21" fmla="*/ 1757 h 1757"/>
                <a:gd name="T22" fmla="*/ 16 w 280"/>
                <a:gd name="T23" fmla="*/ 499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0" h="1757">
                  <a:moveTo>
                    <a:pt x="0" y="0"/>
                  </a:moveTo>
                  <a:lnTo>
                    <a:pt x="280" y="0"/>
                  </a:lnTo>
                  <a:lnTo>
                    <a:pt x="280" y="108"/>
                  </a:lnTo>
                  <a:lnTo>
                    <a:pt x="280" y="273"/>
                  </a:lnTo>
                  <a:lnTo>
                    <a:pt x="0" y="273"/>
                  </a:lnTo>
                  <a:lnTo>
                    <a:pt x="0" y="0"/>
                  </a:lnTo>
                  <a:close/>
                  <a:moveTo>
                    <a:pt x="16" y="499"/>
                  </a:moveTo>
                  <a:lnTo>
                    <a:pt x="265" y="499"/>
                  </a:lnTo>
                  <a:lnTo>
                    <a:pt x="265" y="1588"/>
                  </a:lnTo>
                  <a:lnTo>
                    <a:pt x="265" y="1757"/>
                  </a:lnTo>
                  <a:lnTo>
                    <a:pt x="16" y="1757"/>
                  </a:lnTo>
                  <a:lnTo>
                    <a:pt x="16" y="49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38"/>
            <p:cNvSpPr>
              <a:spLocks noEditPoints="1"/>
            </p:cNvSpPr>
            <p:nvPr userDrawn="1"/>
          </p:nvSpPr>
          <p:spPr bwMode="auto">
            <a:xfrm>
              <a:off x="11331" y="1638"/>
              <a:ext cx="1363" cy="1338"/>
            </a:xfrm>
            <a:custGeom>
              <a:avLst/>
              <a:gdLst>
                <a:gd name="T0" fmla="*/ 557 w 1115"/>
                <a:gd name="T1" fmla="*/ 1120 h 1120"/>
                <a:gd name="T2" fmla="*/ 333 w 1115"/>
                <a:gd name="T3" fmla="*/ 1075 h 1120"/>
                <a:gd name="T4" fmla="*/ 157 w 1115"/>
                <a:gd name="T5" fmla="*/ 954 h 1120"/>
                <a:gd name="T6" fmla="*/ 42 w 1115"/>
                <a:gd name="T7" fmla="*/ 776 h 1120"/>
                <a:gd name="T8" fmla="*/ 0 w 1115"/>
                <a:gd name="T9" fmla="*/ 560 h 1120"/>
                <a:gd name="T10" fmla="*/ 42 w 1115"/>
                <a:gd name="T11" fmla="*/ 343 h 1120"/>
                <a:gd name="T12" fmla="*/ 157 w 1115"/>
                <a:gd name="T13" fmla="*/ 165 h 1120"/>
                <a:gd name="T14" fmla="*/ 333 w 1115"/>
                <a:gd name="T15" fmla="*/ 44 h 1120"/>
                <a:gd name="T16" fmla="*/ 557 w 1115"/>
                <a:gd name="T17" fmla="*/ 0 h 1120"/>
                <a:gd name="T18" fmla="*/ 780 w 1115"/>
                <a:gd name="T19" fmla="*/ 44 h 1120"/>
                <a:gd name="T20" fmla="*/ 956 w 1115"/>
                <a:gd name="T21" fmla="*/ 165 h 1120"/>
                <a:gd name="T22" fmla="*/ 1073 w 1115"/>
                <a:gd name="T23" fmla="*/ 343 h 1120"/>
                <a:gd name="T24" fmla="*/ 1115 w 1115"/>
                <a:gd name="T25" fmla="*/ 560 h 1120"/>
                <a:gd name="T26" fmla="*/ 1073 w 1115"/>
                <a:gd name="T27" fmla="*/ 776 h 1120"/>
                <a:gd name="T28" fmla="*/ 956 w 1115"/>
                <a:gd name="T29" fmla="*/ 954 h 1120"/>
                <a:gd name="T30" fmla="*/ 780 w 1115"/>
                <a:gd name="T31" fmla="*/ 1075 h 1120"/>
                <a:gd name="T32" fmla="*/ 557 w 1115"/>
                <a:gd name="T33" fmla="*/ 1120 h 1120"/>
                <a:gd name="T34" fmla="*/ 557 w 1115"/>
                <a:gd name="T35" fmla="*/ 943 h 1120"/>
                <a:gd name="T36" fmla="*/ 705 w 1115"/>
                <a:gd name="T37" fmla="*/ 910 h 1120"/>
                <a:gd name="T38" fmla="*/ 816 w 1115"/>
                <a:gd name="T39" fmla="*/ 824 h 1120"/>
                <a:gd name="T40" fmla="*/ 885 w 1115"/>
                <a:gd name="T41" fmla="*/ 701 h 1120"/>
                <a:gd name="T42" fmla="*/ 909 w 1115"/>
                <a:gd name="T43" fmla="*/ 560 h 1120"/>
                <a:gd name="T44" fmla="*/ 885 w 1115"/>
                <a:gd name="T45" fmla="*/ 420 h 1120"/>
                <a:gd name="T46" fmla="*/ 815 w 1115"/>
                <a:gd name="T47" fmla="*/ 297 h 1120"/>
                <a:gd name="T48" fmla="*/ 704 w 1115"/>
                <a:gd name="T49" fmla="*/ 209 h 1120"/>
                <a:gd name="T50" fmla="*/ 557 w 1115"/>
                <a:gd name="T51" fmla="*/ 176 h 1120"/>
                <a:gd name="T52" fmla="*/ 410 w 1115"/>
                <a:gd name="T53" fmla="*/ 209 h 1120"/>
                <a:gd name="T54" fmla="*/ 299 w 1115"/>
                <a:gd name="T55" fmla="*/ 295 h 1120"/>
                <a:gd name="T56" fmla="*/ 230 w 1115"/>
                <a:gd name="T57" fmla="*/ 418 h 1120"/>
                <a:gd name="T58" fmla="*/ 206 w 1115"/>
                <a:gd name="T59" fmla="*/ 560 h 1120"/>
                <a:gd name="T60" fmla="*/ 230 w 1115"/>
                <a:gd name="T61" fmla="*/ 700 h 1120"/>
                <a:gd name="T62" fmla="*/ 300 w 1115"/>
                <a:gd name="T63" fmla="*/ 823 h 1120"/>
                <a:gd name="T64" fmla="*/ 411 w 1115"/>
                <a:gd name="T65" fmla="*/ 910 h 1120"/>
                <a:gd name="T66" fmla="*/ 557 w 1115"/>
                <a:gd name="T67" fmla="*/ 943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15" h="1120">
                  <a:moveTo>
                    <a:pt x="557" y="1120"/>
                  </a:moveTo>
                  <a:cubicBezTo>
                    <a:pt x="476" y="1120"/>
                    <a:pt x="401" y="1105"/>
                    <a:pt x="333" y="1075"/>
                  </a:cubicBezTo>
                  <a:cubicBezTo>
                    <a:pt x="265" y="1046"/>
                    <a:pt x="206" y="1005"/>
                    <a:pt x="157" y="954"/>
                  </a:cubicBezTo>
                  <a:cubicBezTo>
                    <a:pt x="108" y="903"/>
                    <a:pt x="70" y="843"/>
                    <a:pt x="42" y="776"/>
                  </a:cubicBezTo>
                  <a:cubicBezTo>
                    <a:pt x="14" y="709"/>
                    <a:pt x="0" y="637"/>
                    <a:pt x="0" y="560"/>
                  </a:cubicBezTo>
                  <a:cubicBezTo>
                    <a:pt x="0" y="482"/>
                    <a:pt x="14" y="410"/>
                    <a:pt x="42" y="343"/>
                  </a:cubicBezTo>
                  <a:cubicBezTo>
                    <a:pt x="70" y="276"/>
                    <a:pt x="108" y="216"/>
                    <a:pt x="157" y="165"/>
                  </a:cubicBezTo>
                  <a:cubicBezTo>
                    <a:pt x="206" y="114"/>
                    <a:pt x="265" y="73"/>
                    <a:pt x="333" y="44"/>
                  </a:cubicBezTo>
                  <a:cubicBezTo>
                    <a:pt x="401" y="14"/>
                    <a:pt x="476" y="0"/>
                    <a:pt x="557" y="0"/>
                  </a:cubicBezTo>
                  <a:cubicBezTo>
                    <a:pt x="638" y="0"/>
                    <a:pt x="712" y="14"/>
                    <a:pt x="780" y="44"/>
                  </a:cubicBezTo>
                  <a:cubicBezTo>
                    <a:pt x="848" y="73"/>
                    <a:pt x="907" y="114"/>
                    <a:pt x="956" y="165"/>
                  </a:cubicBezTo>
                  <a:cubicBezTo>
                    <a:pt x="1006" y="216"/>
                    <a:pt x="1045" y="276"/>
                    <a:pt x="1073" y="343"/>
                  </a:cubicBezTo>
                  <a:cubicBezTo>
                    <a:pt x="1101" y="410"/>
                    <a:pt x="1115" y="482"/>
                    <a:pt x="1115" y="560"/>
                  </a:cubicBezTo>
                  <a:cubicBezTo>
                    <a:pt x="1115" y="637"/>
                    <a:pt x="1101" y="709"/>
                    <a:pt x="1073" y="776"/>
                  </a:cubicBezTo>
                  <a:cubicBezTo>
                    <a:pt x="1045" y="843"/>
                    <a:pt x="1006" y="903"/>
                    <a:pt x="956" y="954"/>
                  </a:cubicBezTo>
                  <a:cubicBezTo>
                    <a:pt x="907" y="1005"/>
                    <a:pt x="848" y="1046"/>
                    <a:pt x="780" y="1075"/>
                  </a:cubicBezTo>
                  <a:cubicBezTo>
                    <a:pt x="712" y="1105"/>
                    <a:pt x="638" y="1120"/>
                    <a:pt x="557" y="1120"/>
                  </a:cubicBezTo>
                  <a:close/>
                  <a:moveTo>
                    <a:pt x="557" y="943"/>
                  </a:moveTo>
                  <a:cubicBezTo>
                    <a:pt x="612" y="943"/>
                    <a:pt x="661" y="932"/>
                    <a:pt x="705" y="910"/>
                  </a:cubicBezTo>
                  <a:cubicBezTo>
                    <a:pt x="749" y="888"/>
                    <a:pt x="786" y="859"/>
                    <a:pt x="816" y="824"/>
                  </a:cubicBezTo>
                  <a:cubicBezTo>
                    <a:pt x="846" y="788"/>
                    <a:pt x="869" y="747"/>
                    <a:pt x="885" y="701"/>
                  </a:cubicBezTo>
                  <a:cubicBezTo>
                    <a:pt x="901" y="655"/>
                    <a:pt x="909" y="608"/>
                    <a:pt x="909" y="560"/>
                  </a:cubicBezTo>
                  <a:cubicBezTo>
                    <a:pt x="909" y="513"/>
                    <a:pt x="901" y="466"/>
                    <a:pt x="885" y="420"/>
                  </a:cubicBezTo>
                  <a:cubicBezTo>
                    <a:pt x="869" y="374"/>
                    <a:pt x="846" y="333"/>
                    <a:pt x="815" y="297"/>
                  </a:cubicBezTo>
                  <a:cubicBezTo>
                    <a:pt x="784" y="260"/>
                    <a:pt x="747" y="231"/>
                    <a:pt x="704" y="209"/>
                  </a:cubicBezTo>
                  <a:cubicBezTo>
                    <a:pt x="661" y="187"/>
                    <a:pt x="612" y="176"/>
                    <a:pt x="557" y="176"/>
                  </a:cubicBezTo>
                  <a:cubicBezTo>
                    <a:pt x="503" y="176"/>
                    <a:pt x="454" y="187"/>
                    <a:pt x="410" y="209"/>
                  </a:cubicBezTo>
                  <a:cubicBezTo>
                    <a:pt x="366" y="231"/>
                    <a:pt x="329" y="260"/>
                    <a:pt x="299" y="295"/>
                  </a:cubicBezTo>
                  <a:cubicBezTo>
                    <a:pt x="269" y="331"/>
                    <a:pt x="246" y="372"/>
                    <a:pt x="230" y="418"/>
                  </a:cubicBezTo>
                  <a:cubicBezTo>
                    <a:pt x="214" y="464"/>
                    <a:pt x="206" y="511"/>
                    <a:pt x="206" y="560"/>
                  </a:cubicBezTo>
                  <a:cubicBezTo>
                    <a:pt x="206" y="608"/>
                    <a:pt x="214" y="655"/>
                    <a:pt x="230" y="700"/>
                  </a:cubicBezTo>
                  <a:cubicBezTo>
                    <a:pt x="246" y="745"/>
                    <a:pt x="269" y="786"/>
                    <a:pt x="300" y="823"/>
                  </a:cubicBezTo>
                  <a:cubicBezTo>
                    <a:pt x="331" y="859"/>
                    <a:pt x="368" y="888"/>
                    <a:pt x="411" y="910"/>
                  </a:cubicBezTo>
                  <a:cubicBezTo>
                    <a:pt x="454" y="932"/>
                    <a:pt x="503" y="943"/>
                    <a:pt x="557" y="943"/>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39"/>
            <p:cNvSpPr>
              <a:spLocks/>
            </p:cNvSpPr>
            <p:nvPr userDrawn="1"/>
          </p:nvSpPr>
          <p:spPr bwMode="auto">
            <a:xfrm>
              <a:off x="12974" y="1649"/>
              <a:ext cx="1175" cy="1288"/>
            </a:xfrm>
            <a:custGeom>
              <a:avLst/>
              <a:gdLst>
                <a:gd name="T0" fmla="*/ 2 w 961"/>
                <a:gd name="T1" fmla="*/ 1079 h 1079"/>
                <a:gd name="T2" fmla="*/ 2 w 961"/>
                <a:gd name="T3" fmla="*/ 133 h 1079"/>
                <a:gd name="T4" fmla="*/ 0 w 961"/>
                <a:gd name="T5" fmla="*/ 25 h 1079"/>
                <a:gd name="T6" fmla="*/ 195 w 961"/>
                <a:gd name="T7" fmla="*/ 25 h 1079"/>
                <a:gd name="T8" fmla="*/ 202 w 961"/>
                <a:gd name="T9" fmla="*/ 183 h 1079"/>
                <a:gd name="T10" fmla="*/ 252 w 961"/>
                <a:gd name="T11" fmla="*/ 123 h 1079"/>
                <a:gd name="T12" fmla="*/ 324 w 961"/>
                <a:gd name="T13" fmla="*/ 63 h 1079"/>
                <a:gd name="T14" fmla="*/ 425 w 961"/>
                <a:gd name="T15" fmla="*/ 18 h 1079"/>
                <a:gd name="T16" fmla="*/ 556 w 961"/>
                <a:gd name="T17" fmla="*/ 0 h 1079"/>
                <a:gd name="T18" fmla="*/ 862 w 961"/>
                <a:gd name="T19" fmla="*/ 120 h 1079"/>
                <a:gd name="T20" fmla="*/ 961 w 961"/>
                <a:gd name="T21" fmla="*/ 446 h 1079"/>
                <a:gd name="T22" fmla="*/ 961 w 961"/>
                <a:gd name="T23" fmla="*/ 1079 h 1079"/>
                <a:gd name="T24" fmla="*/ 757 w 961"/>
                <a:gd name="T25" fmla="*/ 1079 h 1079"/>
                <a:gd name="T26" fmla="*/ 757 w 961"/>
                <a:gd name="T27" fmla="*/ 462 h 1079"/>
                <a:gd name="T28" fmla="*/ 694 w 961"/>
                <a:gd name="T29" fmla="*/ 246 h 1079"/>
                <a:gd name="T30" fmla="*/ 515 w 961"/>
                <a:gd name="T31" fmla="*/ 176 h 1079"/>
                <a:gd name="T32" fmla="*/ 367 w 961"/>
                <a:gd name="T33" fmla="*/ 213 h 1079"/>
                <a:gd name="T34" fmla="*/ 273 w 961"/>
                <a:gd name="T35" fmla="*/ 307 h 1079"/>
                <a:gd name="T36" fmla="*/ 222 w 961"/>
                <a:gd name="T37" fmla="*/ 438 h 1079"/>
                <a:gd name="T38" fmla="*/ 206 w 961"/>
                <a:gd name="T39" fmla="*/ 589 h 1079"/>
                <a:gd name="T40" fmla="*/ 206 w 961"/>
                <a:gd name="T41" fmla="*/ 1079 h 1079"/>
                <a:gd name="T42" fmla="*/ 2 w 961"/>
                <a:gd name="T43" fmla="*/ 1079 h 10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1" h="1079">
                  <a:moveTo>
                    <a:pt x="2" y="1079"/>
                  </a:moveTo>
                  <a:cubicBezTo>
                    <a:pt x="2" y="133"/>
                    <a:pt x="2" y="133"/>
                    <a:pt x="2" y="133"/>
                  </a:cubicBezTo>
                  <a:cubicBezTo>
                    <a:pt x="2" y="99"/>
                    <a:pt x="2" y="62"/>
                    <a:pt x="0" y="25"/>
                  </a:cubicBezTo>
                  <a:cubicBezTo>
                    <a:pt x="195" y="25"/>
                    <a:pt x="195" y="25"/>
                    <a:pt x="195" y="25"/>
                  </a:cubicBezTo>
                  <a:cubicBezTo>
                    <a:pt x="202" y="183"/>
                    <a:pt x="202" y="183"/>
                    <a:pt x="202" y="183"/>
                  </a:cubicBezTo>
                  <a:cubicBezTo>
                    <a:pt x="216" y="165"/>
                    <a:pt x="232" y="145"/>
                    <a:pt x="252" y="123"/>
                  </a:cubicBezTo>
                  <a:cubicBezTo>
                    <a:pt x="271" y="101"/>
                    <a:pt x="296" y="81"/>
                    <a:pt x="324" y="63"/>
                  </a:cubicBezTo>
                  <a:cubicBezTo>
                    <a:pt x="353" y="45"/>
                    <a:pt x="387" y="30"/>
                    <a:pt x="425" y="18"/>
                  </a:cubicBezTo>
                  <a:cubicBezTo>
                    <a:pt x="464" y="6"/>
                    <a:pt x="507" y="0"/>
                    <a:pt x="556" y="0"/>
                  </a:cubicBezTo>
                  <a:cubicBezTo>
                    <a:pt x="693" y="0"/>
                    <a:pt x="795" y="40"/>
                    <a:pt x="862" y="120"/>
                  </a:cubicBezTo>
                  <a:cubicBezTo>
                    <a:pt x="928" y="200"/>
                    <a:pt x="961" y="309"/>
                    <a:pt x="961" y="446"/>
                  </a:cubicBezTo>
                  <a:cubicBezTo>
                    <a:pt x="961" y="1079"/>
                    <a:pt x="961" y="1079"/>
                    <a:pt x="961" y="1079"/>
                  </a:cubicBezTo>
                  <a:cubicBezTo>
                    <a:pt x="757" y="1079"/>
                    <a:pt x="757" y="1079"/>
                    <a:pt x="757" y="1079"/>
                  </a:cubicBezTo>
                  <a:cubicBezTo>
                    <a:pt x="757" y="462"/>
                    <a:pt x="757" y="462"/>
                    <a:pt x="757" y="462"/>
                  </a:cubicBezTo>
                  <a:cubicBezTo>
                    <a:pt x="757" y="364"/>
                    <a:pt x="736" y="292"/>
                    <a:pt x="694" y="246"/>
                  </a:cubicBezTo>
                  <a:cubicBezTo>
                    <a:pt x="652" y="200"/>
                    <a:pt x="592" y="176"/>
                    <a:pt x="515" y="176"/>
                  </a:cubicBezTo>
                  <a:cubicBezTo>
                    <a:pt x="456" y="176"/>
                    <a:pt x="407" y="189"/>
                    <a:pt x="367" y="213"/>
                  </a:cubicBezTo>
                  <a:cubicBezTo>
                    <a:pt x="328" y="237"/>
                    <a:pt x="297" y="268"/>
                    <a:pt x="273" y="307"/>
                  </a:cubicBezTo>
                  <a:cubicBezTo>
                    <a:pt x="250" y="345"/>
                    <a:pt x="233" y="389"/>
                    <a:pt x="222" y="438"/>
                  </a:cubicBezTo>
                  <a:cubicBezTo>
                    <a:pt x="212" y="487"/>
                    <a:pt x="206" y="538"/>
                    <a:pt x="206" y="589"/>
                  </a:cubicBezTo>
                  <a:cubicBezTo>
                    <a:pt x="206" y="1079"/>
                    <a:pt x="206" y="1079"/>
                    <a:pt x="206" y="1079"/>
                  </a:cubicBezTo>
                  <a:lnTo>
                    <a:pt x="2" y="107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40"/>
            <p:cNvSpPr>
              <a:spLocks/>
            </p:cNvSpPr>
            <p:nvPr userDrawn="1"/>
          </p:nvSpPr>
          <p:spPr bwMode="auto">
            <a:xfrm>
              <a:off x="14150" y="1144"/>
              <a:ext cx="292" cy="328"/>
            </a:xfrm>
            <a:custGeom>
              <a:avLst/>
              <a:gdLst>
                <a:gd name="T0" fmla="*/ 114 w 292"/>
                <a:gd name="T1" fmla="*/ 55 h 328"/>
                <a:gd name="T2" fmla="*/ 0 w 292"/>
                <a:gd name="T3" fmla="*/ 55 h 328"/>
                <a:gd name="T4" fmla="*/ 0 w 292"/>
                <a:gd name="T5" fmla="*/ 0 h 328"/>
                <a:gd name="T6" fmla="*/ 292 w 292"/>
                <a:gd name="T7" fmla="*/ 0 h 328"/>
                <a:gd name="T8" fmla="*/ 292 w 292"/>
                <a:gd name="T9" fmla="*/ 55 h 328"/>
                <a:gd name="T10" fmla="*/ 177 w 292"/>
                <a:gd name="T11" fmla="*/ 55 h 328"/>
                <a:gd name="T12" fmla="*/ 177 w 292"/>
                <a:gd name="T13" fmla="*/ 328 h 328"/>
                <a:gd name="T14" fmla="*/ 114 w 292"/>
                <a:gd name="T15" fmla="*/ 328 h 328"/>
                <a:gd name="T16" fmla="*/ 114 w 292"/>
                <a:gd name="T17" fmla="*/ 55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2" h="328">
                  <a:moveTo>
                    <a:pt x="114" y="55"/>
                  </a:moveTo>
                  <a:lnTo>
                    <a:pt x="0" y="55"/>
                  </a:lnTo>
                  <a:lnTo>
                    <a:pt x="0" y="0"/>
                  </a:lnTo>
                  <a:lnTo>
                    <a:pt x="292" y="0"/>
                  </a:lnTo>
                  <a:lnTo>
                    <a:pt x="292" y="55"/>
                  </a:lnTo>
                  <a:lnTo>
                    <a:pt x="177" y="55"/>
                  </a:lnTo>
                  <a:lnTo>
                    <a:pt x="177" y="328"/>
                  </a:lnTo>
                  <a:lnTo>
                    <a:pt x="114" y="328"/>
                  </a:lnTo>
                  <a:lnTo>
                    <a:pt x="114" y="55"/>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41"/>
            <p:cNvSpPr>
              <a:spLocks/>
            </p:cNvSpPr>
            <p:nvPr userDrawn="1"/>
          </p:nvSpPr>
          <p:spPr bwMode="auto">
            <a:xfrm>
              <a:off x="14480" y="1144"/>
              <a:ext cx="335" cy="328"/>
            </a:xfrm>
            <a:custGeom>
              <a:avLst/>
              <a:gdLst>
                <a:gd name="T0" fmla="*/ 16 w 335"/>
                <a:gd name="T1" fmla="*/ 0 h 328"/>
                <a:gd name="T2" fmla="*/ 75 w 335"/>
                <a:gd name="T3" fmla="*/ 0 h 328"/>
                <a:gd name="T4" fmla="*/ 169 w 335"/>
                <a:gd name="T5" fmla="*/ 155 h 328"/>
                <a:gd name="T6" fmla="*/ 260 w 335"/>
                <a:gd name="T7" fmla="*/ 0 h 328"/>
                <a:gd name="T8" fmla="*/ 319 w 335"/>
                <a:gd name="T9" fmla="*/ 0 h 328"/>
                <a:gd name="T10" fmla="*/ 335 w 335"/>
                <a:gd name="T11" fmla="*/ 328 h 328"/>
                <a:gd name="T12" fmla="*/ 273 w 335"/>
                <a:gd name="T13" fmla="*/ 328 h 328"/>
                <a:gd name="T14" fmla="*/ 262 w 335"/>
                <a:gd name="T15" fmla="*/ 100 h 328"/>
                <a:gd name="T16" fmla="*/ 181 w 335"/>
                <a:gd name="T17" fmla="*/ 235 h 328"/>
                <a:gd name="T18" fmla="*/ 152 w 335"/>
                <a:gd name="T19" fmla="*/ 235 h 328"/>
                <a:gd name="T20" fmla="*/ 70 w 335"/>
                <a:gd name="T21" fmla="*/ 104 h 328"/>
                <a:gd name="T22" fmla="*/ 59 w 335"/>
                <a:gd name="T23" fmla="*/ 328 h 328"/>
                <a:gd name="T24" fmla="*/ 0 w 335"/>
                <a:gd name="T25" fmla="*/ 328 h 328"/>
                <a:gd name="T26" fmla="*/ 16 w 335"/>
                <a:gd name="T27" fmla="*/ 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5" h="328">
                  <a:moveTo>
                    <a:pt x="16" y="0"/>
                  </a:moveTo>
                  <a:lnTo>
                    <a:pt x="75" y="0"/>
                  </a:lnTo>
                  <a:lnTo>
                    <a:pt x="169" y="155"/>
                  </a:lnTo>
                  <a:lnTo>
                    <a:pt x="260" y="0"/>
                  </a:lnTo>
                  <a:lnTo>
                    <a:pt x="319" y="0"/>
                  </a:lnTo>
                  <a:lnTo>
                    <a:pt x="335" y="328"/>
                  </a:lnTo>
                  <a:lnTo>
                    <a:pt x="273" y="328"/>
                  </a:lnTo>
                  <a:lnTo>
                    <a:pt x="262" y="100"/>
                  </a:lnTo>
                  <a:lnTo>
                    <a:pt x="181" y="235"/>
                  </a:lnTo>
                  <a:lnTo>
                    <a:pt x="152" y="235"/>
                  </a:lnTo>
                  <a:lnTo>
                    <a:pt x="70" y="104"/>
                  </a:lnTo>
                  <a:lnTo>
                    <a:pt x="59" y="328"/>
                  </a:lnTo>
                  <a:lnTo>
                    <a:pt x="0" y="328"/>
                  </a:lnTo>
                  <a:lnTo>
                    <a:pt x="16"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0401348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0080" y="502920"/>
            <a:ext cx="10625328" cy="459921"/>
          </a:xfrm>
        </p:spPr>
        <p:txBody>
          <a:bodyPr/>
          <a:lstStyle/>
          <a:p>
            <a:r>
              <a:rPr lang="en-US"/>
              <a:t>Click to edit Master title style</a:t>
            </a:r>
          </a:p>
        </p:txBody>
      </p:sp>
      <p:sp>
        <p:nvSpPr>
          <p:cNvPr id="3" name="Content Placeholder 2"/>
          <p:cNvSpPr>
            <a:spLocks noGrp="1"/>
          </p:cNvSpPr>
          <p:nvPr>
            <p:ph idx="1"/>
          </p:nvPr>
        </p:nvSpPr>
        <p:spPr>
          <a:xfrm>
            <a:off x="640080" y="1810870"/>
            <a:ext cx="7221967" cy="4178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ubtitle 2">
            <a:extLst>
              <a:ext uri="{FF2B5EF4-FFF2-40B4-BE49-F238E27FC236}">
                <a16:creationId xmlns:a16="http://schemas.microsoft.com/office/drawing/2014/main" id="{D728EEE8-C783-794C-B4CB-B92784C7AA56}"/>
              </a:ext>
            </a:extLst>
          </p:cNvPr>
          <p:cNvSpPr>
            <a:spLocks noGrp="1"/>
          </p:cNvSpPr>
          <p:nvPr>
            <p:ph type="subTitle" idx="10"/>
          </p:nvPr>
        </p:nvSpPr>
        <p:spPr>
          <a:xfrm>
            <a:off x="640080" y="962841"/>
            <a:ext cx="10625328" cy="454479"/>
          </a:xfrm>
        </p:spPr>
        <p:txBody>
          <a:bodyPr/>
          <a:lstStyle>
            <a:lvl1pPr marL="0" indent="0" algn="l">
              <a:buNone/>
              <a:defRPr sz="20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5722890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A27001-889C-49C9-8917-8EA5EAE63AD8}"/>
              </a:ext>
            </a:extLst>
          </p:cNvPr>
          <p:cNvSpPr>
            <a:spLocks noGrp="1"/>
          </p:cNvSpPr>
          <p:nvPr>
            <p:ph type="dt" sz="half" idx="10"/>
          </p:nvPr>
        </p:nvSpPr>
        <p:spPr/>
        <p:txBody>
          <a:bodyPr/>
          <a:lstStyle/>
          <a:p>
            <a:fld id="{A76EFCB1-510F-43EB-8F1C-E3706F26B4ED}" type="datetimeFigureOut">
              <a:rPr lang="en-US" smtClean="0"/>
              <a:t>9/25/2025</a:t>
            </a:fld>
            <a:endParaRPr lang="en-US"/>
          </a:p>
        </p:txBody>
      </p:sp>
      <p:sp>
        <p:nvSpPr>
          <p:cNvPr id="3" name="Footer Placeholder 2">
            <a:extLst>
              <a:ext uri="{FF2B5EF4-FFF2-40B4-BE49-F238E27FC236}">
                <a16:creationId xmlns:a16="http://schemas.microsoft.com/office/drawing/2014/main" id="{D59AB1F8-5074-40AD-ADA5-D35CE73A4AB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FF6A3A4-C4B1-4BA9-BCA8-D463697D18EA}"/>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260856435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05840" y="2606040"/>
            <a:ext cx="7770870" cy="1645920"/>
          </a:xfrm>
        </p:spPr>
        <p:txBody>
          <a:bodyPr anchor="ctr" anchorCtr="0"/>
          <a:lstStyle>
            <a:lvl1pPr algn="l">
              <a:defRPr sz="5200" b="0" cap="none">
                <a:solidFill>
                  <a:schemeClr val="bg1"/>
                </a:solidFill>
              </a:defRPr>
            </a:lvl1pPr>
          </a:lstStyle>
          <a:p>
            <a:r>
              <a:rPr lang="en-US"/>
              <a:t>Click to edit Section Divider title style</a:t>
            </a:r>
          </a:p>
        </p:txBody>
      </p:sp>
      <p:sp>
        <p:nvSpPr>
          <p:cNvPr id="3" name="Subtitle 2">
            <a:extLst>
              <a:ext uri="{FF2B5EF4-FFF2-40B4-BE49-F238E27FC236}">
                <a16:creationId xmlns:a16="http://schemas.microsoft.com/office/drawing/2014/main" id="{92A0DEF7-3B3E-8144-BD35-54031AEE3E3A}"/>
              </a:ext>
            </a:extLst>
          </p:cNvPr>
          <p:cNvSpPr>
            <a:spLocks noGrp="1"/>
          </p:cNvSpPr>
          <p:nvPr>
            <p:ph type="subTitle" idx="10"/>
          </p:nvPr>
        </p:nvSpPr>
        <p:spPr>
          <a:xfrm>
            <a:off x="1041010" y="2285204"/>
            <a:ext cx="7735700" cy="366555"/>
          </a:xfrm>
        </p:spPr>
        <p:txBody>
          <a:bodyPr/>
          <a:lstStyle>
            <a:lvl1pPr marL="0" indent="0" algn="l">
              <a:buNone/>
              <a:defRPr sz="20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79240828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preserve="1" userDrawn="1">
  <p:cSld name="Section Header Light">
    <p:bg>
      <p:bgPr>
        <a:solidFill>
          <a:schemeClr val="bg2">
            <a:alpha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05840" y="2606040"/>
            <a:ext cx="7770870" cy="1645920"/>
          </a:xfrm>
        </p:spPr>
        <p:txBody>
          <a:bodyPr anchor="ctr" anchorCtr="0"/>
          <a:lstStyle>
            <a:lvl1pPr algn="l">
              <a:defRPr sz="5200" b="0" cap="none">
                <a:solidFill>
                  <a:schemeClr val="tx2"/>
                </a:solidFill>
              </a:defRPr>
            </a:lvl1pPr>
          </a:lstStyle>
          <a:p>
            <a:r>
              <a:rPr lang="en-US"/>
              <a:t>Click to edit Section Divider title style</a:t>
            </a:r>
          </a:p>
        </p:txBody>
      </p:sp>
      <p:sp>
        <p:nvSpPr>
          <p:cNvPr id="3" name="Subtitle 2">
            <a:extLst>
              <a:ext uri="{FF2B5EF4-FFF2-40B4-BE49-F238E27FC236}">
                <a16:creationId xmlns:a16="http://schemas.microsoft.com/office/drawing/2014/main" id="{92A0DEF7-3B3E-8144-BD35-54031AEE3E3A}"/>
              </a:ext>
            </a:extLst>
          </p:cNvPr>
          <p:cNvSpPr>
            <a:spLocks noGrp="1"/>
          </p:cNvSpPr>
          <p:nvPr>
            <p:ph type="subTitle" idx="10"/>
          </p:nvPr>
        </p:nvSpPr>
        <p:spPr>
          <a:xfrm>
            <a:off x="1040886" y="2285204"/>
            <a:ext cx="7735824" cy="366555"/>
          </a:xfrm>
        </p:spPr>
        <p:txBody>
          <a:bodyPr/>
          <a:lstStyle>
            <a:lvl1pPr marL="0" indent="0" algn="l">
              <a:buNone/>
              <a:defRPr sz="20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0006683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40080" y="1810512"/>
            <a:ext cx="5263009" cy="4178808"/>
          </a:xfrm>
        </p:spPr>
        <p:txBody>
          <a:bodyPr/>
          <a:lstStyle>
            <a:lvl1pPr>
              <a:defRPr sz="2000"/>
            </a:lvl1pPr>
            <a:lvl2pPr>
              <a:defRPr sz="2000"/>
            </a:lvl2pPr>
            <a:lvl3pPr marL="231775" indent="0">
              <a:buNone/>
              <a:defRPr sz="2000"/>
            </a:lvl3pPr>
            <a:lvl4pPr>
              <a:defRPr sz="2000"/>
            </a:lvl4pPr>
            <a:lvl5pPr>
              <a:defRPr sz="2000"/>
            </a:lvl5pPr>
            <a:lvl6pPr>
              <a:defRPr sz="1800"/>
            </a:lvl6pPr>
            <a:lvl7pPr>
              <a:defRPr sz="1800"/>
            </a:lvl7pPr>
            <a:lvl8pPr>
              <a:defRPr sz="1800"/>
            </a:lvl8pPr>
            <a:lvl9pPr>
              <a:defRPr sz="1800"/>
            </a:lvl9pPr>
          </a:lstStyle>
          <a:p>
            <a:pPr lvl="0"/>
            <a:r>
              <a:rPr lang="en-US"/>
              <a:t>Click to edit Master text styles</a:t>
            </a:r>
          </a:p>
        </p:txBody>
      </p:sp>
      <p:sp>
        <p:nvSpPr>
          <p:cNvPr id="4" name="Content Placeholder 3"/>
          <p:cNvSpPr>
            <a:spLocks noGrp="1"/>
          </p:cNvSpPr>
          <p:nvPr>
            <p:ph sz="half" idx="2"/>
          </p:nvPr>
        </p:nvSpPr>
        <p:spPr>
          <a:xfrm>
            <a:off x="6372665" y="1810512"/>
            <a:ext cx="4892222" cy="4178808"/>
          </a:xfrm>
        </p:spPr>
        <p:txBody>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6" name="Subtitle 2">
            <a:extLst>
              <a:ext uri="{FF2B5EF4-FFF2-40B4-BE49-F238E27FC236}">
                <a16:creationId xmlns:a16="http://schemas.microsoft.com/office/drawing/2014/main" id="{17352F67-4D70-A84B-922A-1CE714B13FEE}"/>
              </a:ext>
            </a:extLst>
          </p:cNvPr>
          <p:cNvSpPr>
            <a:spLocks noGrp="1"/>
          </p:cNvSpPr>
          <p:nvPr>
            <p:ph type="subTitle" idx="10"/>
          </p:nvPr>
        </p:nvSpPr>
        <p:spPr>
          <a:xfrm>
            <a:off x="640080" y="962841"/>
            <a:ext cx="10624807" cy="454479"/>
          </a:xfrm>
        </p:spPr>
        <p:txBody>
          <a:bodyPr/>
          <a:lstStyle>
            <a:lvl1pPr marL="0" indent="0" algn="l">
              <a:buNone/>
              <a:defRPr sz="20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2" name="Title 1">
            <a:extLst>
              <a:ext uri="{FF2B5EF4-FFF2-40B4-BE49-F238E27FC236}">
                <a16:creationId xmlns:a16="http://schemas.microsoft.com/office/drawing/2014/main" id="{4122BF5F-54DD-2E49-937D-DD59E1BF043F}"/>
              </a:ext>
            </a:extLst>
          </p:cNvPr>
          <p:cNvSpPr>
            <a:spLocks noGrp="1"/>
          </p:cNvSpPr>
          <p:nvPr>
            <p:ph type="title"/>
          </p:nvPr>
        </p:nvSpPr>
        <p:spPr>
          <a:xfrm>
            <a:off x="640080" y="502920"/>
            <a:ext cx="10624807" cy="457200"/>
          </a:xfrm>
        </p:spPr>
        <p:txBody>
          <a:bodyPr/>
          <a:lstStyle/>
          <a:p>
            <a:r>
              <a:rPr lang="en-US"/>
              <a:t>Click to edit Master title style</a:t>
            </a:r>
          </a:p>
        </p:txBody>
      </p:sp>
    </p:spTree>
    <p:extLst>
      <p:ext uri="{BB962C8B-B14F-4D97-AF65-F5344CB8AC3E}">
        <p14:creationId xmlns:p14="http://schemas.microsoft.com/office/powerpoint/2010/main" val="244840230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40080" y="1810512"/>
            <a:ext cx="3312942" cy="4178808"/>
          </a:xfrm>
        </p:spPr>
        <p:txBody>
          <a:bodyPr/>
          <a:lstStyle>
            <a:lvl1pPr>
              <a:defRPr sz="1400" b="0"/>
            </a:lvl1pPr>
            <a:lvl2pPr>
              <a:defRPr sz="1400" b="0"/>
            </a:lvl2pPr>
            <a:lvl3pPr>
              <a:defRPr sz="1400" b="0"/>
            </a:lvl3pPr>
            <a:lvl4pPr>
              <a:defRPr sz="1400" b="0"/>
            </a:lvl4pPr>
            <a:lvl5pPr>
              <a:defRPr sz="1400" b="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58350" y="1810512"/>
            <a:ext cx="3309361" cy="4178808"/>
          </a:xfrm>
        </p:spPr>
        <p:txBody>
          <a:bodyPr/>
          <a:lstStyle>
            <a:lvl1pPr>
              <a:defRPr sz="1400" b="0"/>
            </a:lvl1pPr>
            <a:lvl2pPr>
              <a:defRPr sz="1400" b="0"/>
            </a:lvl2pPr>
            <a:lvl3pPr>
              <a:defRPr sz="1400" b="0"/>
            </a:lvl3pPr>
            <a:lvl4pPr>
              <a:defRPr sz="1400" b="0"/>
            </a:lvl4pPr>
            <a:lvl5pPr>
              <a:defRPr sz="1400" b="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3">
            <a:extLst>
              <a:ext uri="{FF2B5EF4-FFF2-40B4-BE49-F238E27FC236}">
                <a16:creationId xmlns:a16="http://schemas.microsoft.com/office/drawing/2014/main" id="{A62D6F4F-429C-CC4F-A18C-CAFFB8A863E5}"/>
              </a:ext>
            </a:extLst>
          </p:cNvPr>
          <p:cNvSpPr>
            <a:spLocks noGrp="1"/>
          </p:cNvSpPr>
          <p:nvPr>
            <p:ph sz="half" idx="10"/>
          </p:nvPr>
        </p:nvSpPr>
        <p:spPr>
          <a:xfrm>
            <a:off x="8273039" y="1810512"/>
            <a:ext cx="3309361" cy="4178808"/>
          </a:xfrm>
        </p:spPr>
        <p:txBody>
          <a:bodyPr/>
          <a:lstStyle>
            <a:lvl1pPr>
              <a:defRPr sz="1400" b="0"/>
            </a:lvl1pPr>
            <a:lvl2pPr>
              <a:defRPr sz="1400" b="0"/>
            </a:lvl2pPr>
            <a:lvl3pPr>
              <a:defRPr sz="1400" b="0"/>
            </a:lvl3pPr>
            <a:lvl4pPr>
              <a:defRPr sz="1400" b="0"/>
            </a:lvl4pPr>
            <a:lvl5pPr>
              <a:defRPr sz="1400" b="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250E1ABB-58A5-8845-A421-FCEEFA4284A0}"/>
              </a:ext>
            </a:extLst>
          </p:cNvPr>
          <p:cNvSpPr>
            <a:spLocks noGrp="1"/>
          </p:cNvSpPr>
          <p:nvPr>
            <p:ph type="title"/>
          </p:nvPr>
        </p:nvSpPr>
        <p:spPr>
          <a:xfrm>
            <a:off x="640079" y="502920"/>
            <a:ext cx="10942321" cy="457200"/>
          </a:xfrm>
        </p:spPr>
        <p:txBody>
          <a:bodyPr/>
          <a:lstStyle/>
          <a:p>
            <a:r>
              <a:rPr lang="en-US"/>
              <a:t>Click to edit Master title style</a:t>
            </a:r>
          </a:p>
        </p:txBody>
      </p:sp>
      <p:sp>
        <p:nvSpPr>
          <p:cNvPr id="7" name="Subtitle 2">
            <a:extLst>
              <a:ext uri="{FF2B5EF4-FFF2-40B4-BE49-F238E27FC236}">
                <a16:creationId xmlns:a16="http://schemas.microsoft.com/office/drawing/2014/main" id="{1B582CA6-447B-A54E-B12D-8F01A8FFF1DF}"/>
              </a:ext>
            </a:extLst>
          </p:cNvPr>
          <p:cNvSpPr>
            <a:spLocks noGrp="1"/>
          </p:cNvSpPr>
          <p:nvPr>
            <p:ph type="subTitle" idx="11"/>
          </p:nvPr>
        </p:nvSpPr>
        <p:spPr>
          <a:xfrm>
            <a:off x="640080" y="962841"/>
            <a:ext cx="10942320" cy="454479"/>
          </a:xfrm>
        </p:spPr>
        <p:txBody>
          <a:bodyPr/>
          <a:lstStyle>
            <a:lvl1pPr marL="0" indent="0" algn="l">
              <a:buNone/>
              <a:defRPr sz="20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18675978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Content with Two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640081" y="2785403"/>
            <a:ext cx="4967464" cy="3340761"/>
          </a:xfrm>
        </p:spPr>
        <p:txBody>
          <a:bodyPr/>
          <a:lstStyle>
            <a:lvl1pPr>
              <a:defRPr sz="1600" b="0" i="0">
                <a:latin typeface="+mn-lt"/>
                <a:ea typeface="Open Sans" panose="020B0606030504020204" pitchFamily="34" charset="0"/>
                <a:cs typeface="Open Sans" panose="020B0606030504020204" pitchFamily="34" charset="0"/>
              </a:defRPr>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p:txBody>
      </p:sp>
      <p:sp>
        <p:nvSpPr>
          <p:cNvPr id="4" name="Text Placeholder 3"/>
          <p:cNvSpPr>
            <a:spLocks noGrp="1"/>
          </p:cNvSpPr>
          <p:nvPr>
            <p:ph type="body" sz="half" idx="2"/>
          </p:nvPr>
        </p:nvSpPr>
        <p:spPr>
          <a:xfrm>
            <a:off x="640080" y="1810512"/>
            <a:ext cx="10698480" cy="735740"/>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itle 4">
            <a:extLst>
              <a:ext uri="{FF2B5EF4-FFF2-40B4-BE49-F238E27FC236}">
                <a16:creationId xmlns:a16="http://schemas.microsoft.com/office/drawing/2014/main" id="{1201FB5B-9BCA-024F-AD2D-985A32F4E24B}"/>
              </a:ext>
            </a:extLst>
          </p:cNvPr>
          <p:cNvSpPr>
            <a:spLocks noGrp="1"/>
          </p:cNvSpPr>
          <p:nvPr>
            <p:ph type="title"/>
          </p:nvPr>
        </p:nvSpPr>
        <p:spPr>
          <a:xfrm>
            <a:off x="640080" y="502920"/>
            <a:ext cx="10698480" cy="457200"/>
          </a:xfrm>
        </p:spPr>
        <p:txBody>
          <a:bodyPr/>
          <a:lstStyle/>
          <a:p>
            <a:r>
              <a:rPr lang="en-US"/>
              <a:t>Click to edit Master title style</a:t>
            </a:r>
          </a:p>
        </p:txBody>
      </p:sp>
      <p:sp>
        <p:nvSpPr>
          <p:cNvPr id="9" name="Content Placeholder 2">
            <a:extLst>
              <a:ext uri="{FF2B5EF4-FFF2-40B4-BE49-F238E27FC236}">
                <a16:creationId xmlns:a16="http://schemas.microsoft.com/office/drawing/2014/main" id="{1832AE91-4EF6-9243-8A07-B67CF0778D45}"/>
              </a:ext>
            </a:extLst>
          </p:cNvPr>
          <p:cNvSpPr>
            <a:spLocks noGrp="1"/>
          </p:cNvSpPr>
          <p:nvPr>
            <p:ph idx="10"/>
          </p:nvPr>
        </p:nvSpPr>
        <p:spPr>
          <a:xfrm>
            <a:off x="6371096" y="2785403"/>
            <a:ext cx="4967464" cy="3340761"/>
          </a:xfrm>
        </p:spPr>
        <p:txBody>
          <a:bodyPr/>
          <a:lstStyle>
            <a:lvl1pPr>
              <a:defRPr sz="1600" b="0" i="0">
                <a:latin typeface="+mn-lt"/>
                <a:ea typeface="Open Sans" panose="020B0606030504020204" pitchFamily="34" charset="0"/>
                <a:cs typeface="Open Sans" panose="020B0606030504020204" pitchFamily="34" charset="0"/>
              </a:defRPr>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p:txBody>
      </p:sp>
      <p:sp>
        <p:nvSpPr>
          <p:cNvPr id="6" name="Subtitle 2">
            <a:extLst>
              <a:ext uri="{FF2B5EF4-FFF2-40B4-BE49-F238E27FC236}">
                <a16:creationId xmlns:a16="http://schemas.microsoft.com/office/drawing/2014/main" id="{11823BE3-3279-6441-B6E7-1CD15D097DDE}"/>
              </a:ext>
            </a:extLst>
          </p:cNvPr>
          <p:cNvSpPr>
            <a:spLocks noGrp="1"/>
          </p:cNvSpPr>
          <p:nvPr>
            <p:ph type="subTitle" idx="11"/>
          </p:nvPr>
        </p:nvSpPr>
        <p:spPr>
          <a:xfrm>
            <a:off x="640080" y="962841"/>
            <a:ext cx="10698480" cy="454479"/>
          </a:xfrm>
        </p:spPr>
        <p:txBody>
          <a:bodyPr/>
          <a:lstStyle>
            <a:lvl1pPr marL="0" indent="0" algn="l">
              <a:buNone/>
              <a:defRPr sz="20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93552588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Title and Continuous 2 Column">
    <p:spTree>
      <p:nvGrpSpPr>
        <p:cNvPr id="1" name=""/>
        <p:cNvGrpSpPr/>
        <p:nvPr/>
      </p:nvGrpSpPr>
      <p:grpSpPr>
        <a:xfrm>
          <a:off x="0" y="0"/>
          <a:ext cx="0" cy="0"/>
          <a:chOff x="0" y="0"/>
          <a:chExt cx="0" cy="0"/>
        </a:xfrm>
      </p:grpSpPr>
      <p:sp>
        <p:nvSpPr>
          <p:cNvPr id="2" name="Title 1"/>
          <p:cNvSpPr>
            <a:spLocks noGrp="1"/>
          </p:cNvSpPr>
          <p:nvPr>
            <p:ph type="title"/>
          </p:nvPr>
        </p:nvSpPr>
        <p:spPr>
          <a:xfrm>
            <a:off x="640080" y="502920"/>
            <a:ext cx="10625328" cy="459921"/>
          </a:xfrm>
        </p:spPr>
        <p:txBody>
          <a:bodyPr/>
          <a:lstStyle/>
          <a:p>
            <a:r>
              <a:rPr lang="en-US"/>
              <a:t>Click to edit Master title style</a:t>
            </a:r>
          </a:p>
        </p:txBody>
      </p:sp>
      <p:sp>
        <p:nvSpPr>
          <p:cNvPr id="3" name="Content Placeholder 2"/>
          <p:cNvSpPr>
            <a:spLocks noGrp="1"/>
          </p:cNvSpPr>
          <p:nvPr>
            <p:ph idx="1"/>
          </p:nvPr>
        </p:nvSpPr>
        <p:spPr>
          <a:xfrm>
            <a:off x="640079" y="1810870"/>
            <a:ext cx="10888305" cy="4178449"/>
          </a:xfrm>
        </p:spPr>
        <p:txBody>
          <a:bodyPr numCol="2" spcCol="457200"/>
          <a:lstStyle/>
          <a:p>
            <a:pPr lvl="0"/>
            <a:r>
              <a:rPr lang="en-US"/>
              <a:t>Click to edit Master text styles</a:t>
            </a:r>
          </a:p>
          <a:p>
            <a:pPr lvl="1"/>
            <a:r>
              <a:rPr lang="en-US"/>
              <a:t>Second level</a:t>
            </a:r>
          </a:p>
          <a:p>
            <a:pPr lvl="2"/>
            <a:r>
              <a:rPr lang="en-US"/>
              <a:t>Third level</a:t>
            </a:r>
          </a:p>
        </p:txBody>
      </p:sp>
      <p:sp>
        <p:nvSpPr>
          <p:cNvPr id="7" name="Subtitle 2">
            <a:extLst>
              <a:ext uri="{FF2B5EF4-FFF2-40B4-BE49-F238E27FC236}">
                <a16:creationId xmlns:a16="http://schemas.microsoft.com/office/drawing/2014/main" id="{D728EEE8-C783-794C-B4CB-B92784C7AA56}"/>
              </a:ext>
            </a:extLst>
          </p:cNvPr>
          <p:cNvSpPr>
            <a:spLocks noGrp="1"/>
          </p:cNvSpPr>
          <p:nvPr>
            <p:ph type="subTitle" idx="10"/>
          </p:nvPr>
        </p:nvSpPr>
        <p:spPr>
          <a:xfrm>
            <a:off x="640080" y="962841"/>
            <a:ext cx="10625328" cy="454479"/>
          </a:xfrm>
        </p:spPr>
        <p:txBody>
          <a:bodyPr/>
          <a:lstStyle>
            <a:lvl1pPr marL="0" indent="0" algn="l">
              <a:buNone/>
              <a:defRPr sz="20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986444988"/>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Title, Conten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40079" y="502920"/>
            <a:ext cx="10942319" cy="459921"/>
          </a:xfrm>
        </p:spPr>
        <p:txBody>
          <a:bodyPr/>
          <a:lstStyle/>
          <a:p>
            <a:r>
              <a:rPr lang="en-US"/>
              <a:t>Click to edit Master title style</a:t>
            </a:r>
          </a:p>
        </p:txBody>
      </p:sp>
      <p:sp>
        <p:nvSpPr>
          <p:cNvPr id="3" name="Content Placeholder 2"/>
          <p:cNvSpPr>
            <a:spLocks noGrp="1"/>
          </p:cNvSpPr>
          <p:nvPr>
            <p:ph idx="1"/>
          </p:nvPr>
        </p:nvSpPr>
        <p:spPr>
          <a:xfrm>
            <a:off x="640080" y="1810870"/>
            <a:ext cx="7127631" cy="4178449"/>
          </a:xfrm>
        </p:spPr>
        <p:txBody>
          <a:bodyPr/>
          <a:lstStyle/>
          <a:p>
            <a:pPr lvl="0"/>
            <a:r>
              <a:rPr lang="en-US"/>
              <a:t>Click to edit Master text styles</a:t>
            </a:r>
          </a:p>
          <a:p>
            <a:pPr lvl="1"/>
            <a:r>
              <a:rPr lang="en-US"/>
              <a:t>Second level</a:t>
            </a:r>
          </a:p>
        </p:txBody>
      </p:sp>
      <p:sp>
        <p:nvSpPr>
          <p:cNvPr id="7" name="Subtitle 2">
            <a:extLst>
              <a:ext uri="{FF2B5EF4-FFF2-40B4-BE49-F238E27FC236}">
                <a16:creationId xmlns:a16="http://schemas.microsoft.com/office/drawing/2014/main" id="{D728EEE8-C783-794C-B4CB-B92784C7AA56}"/>
              </a:ext>
            </a:extLst>
          </p:cNvPr>
          <p:cNvSpPr>
            <a:spLocks noGrp="1"/>
          </p:cNvSpPr>
          <p:nvPr>
            <p:ph type="subTitle" idx="10"/>
          </p:nvPr>
        </p:nvSpPr>
        <p:spPr>
          <a:xfrm>
            <a:off x="640080" y="962841"/>
            <a:ext cx="10942318" cy="454479"/>
          </a:xfrm>
        </p:spPr>
        <p:txBody>
          <a:bodyPr/>
          <a:lstStyle>
            <a:lvl1pPr marL="0" indent="0" algn="l">
              <a:buNone/>
              <a:defRPr sz="20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Content Placeholder 3">
            <a:extLst>
              <a:ext uri="{FF2B5EF4-FFF2-40B4-BE49-F238E27FC236}">
                <a16:creationId xmlns:a16="http://schemas.microsoft.com/office/drawing/2014/main" id="{52AAC534-B9E3-5B4F-9427-14EB6A417F56}"/>
              </a:ext>
            </a:extLst>
          </p:cNvPr>
          <p:cNvSpPr>
            <a:spLocks noGrp="1"/>
          </p:cNvSpPr>
          <p:nvPr>
            <p:ph sz="half" idx="11" hasCustomPrompt="1"/>
          </p:nvPr>
        </p:nvSpPr>
        <p:spPr>
          <a:xfrm>
            <a:off x="8273039" y="1810870"/>
            <a:ext cx="3309361" cy="470417"/>
          </a:xfrm>
        </p:spPr>
        <p:txBody>
          <a:bodyPr/>
          <a:lstStyle>
            <a:lvl1pPr>
              <a:defRPr sz="1400" b="1" i="0">
                <a:latin typeface="+mn-lt"/>
                <a:ea typeface="Open Sans" panose="020B0606030504020204" pitchFamily="34" charset="0"/>
                <a:cs typeface="Open Sans" panose="020B0606030504020204" pitchFamily="34" charset="0"/>
              </a:defRPr>
            </a:lvl1pPr>
            <a:lvl2pPr marL="6350" indent="0">
              <a:buNone/>
              <a:defRPr sz="1400" b="0"/>
            </a:lvl2pPr>
            <a:lvl3pPr>
              <a:defRPr sz="1400" b="0"/>
            </a:lvl3pPr>
            <a:lvl4pPr>
              <a:defRPr sz="1400" b="0"/>
            </a:lvl4pPr>
            <a:lvl5pPr>
              <a:defRPr sz="1400" b="0"/>
            </a:lvl5pPr>
            <a:lvl6pPr>
              <a:defRPr sz="1800"/>
            </a:lvl6pPr>
            <a:lvl7pPr>
              <a:defRPr sz="1800"/>
            </a:lvl7pPr>
            <a:lvl8pPr>
              <a:defRPr sz="1800"/>
            </a:lvl8pPr>
            <a:lvl9pPr>
              <a:defRPr sz="1800"/>
            </a:lvl9pPr>
          </a:lstStyle>
          <a:p>
            <a:pPr lvl="0"/>
            <a:r>
              <a:rPr lang="en-US"/>
              <a:t>Chart Header</a:t>
            </a:r>
          </a:p>
          <a:p>
            <a:pPr lvl="1"/>
            <a:r>
              <a:rPr lang="en-US"/>
              <a:t>Chart subhead</a:t>
            </a:r>
          </a:p>
        </p:txBody>
      </p:sp>
      <p:sp>
        <p:nvSpPr>
          <p:cNvPr id="6" name="Chart Placeholder 5">
            <a:extLst>
              <a:ext uri="{FF2B5EF4-FFF2-40B4-BE49-F238E27FC236}">
                <a16:creationId xmlns:a16="http://schemas.microsoft.com/office/drawing/2014/main" id="{E3D96686-0EA1-CD4D-B2EF-7196F99A1186}"/>
              </a:ext>
            </a:extLst>
          </p:cNvPr>
          <p:cNvSpPr>
            <a:spLocks noGrp="1"/>
          </p:cNvSpPr>
          <p:nvPr>
            <p:ph type="chart" sz="quarter" idx="12"/>
          </p:nvPr>
        </p:nvSpPr>
        <p:spPr>
          <a:xfrm>
            <a:off x="8273038" y="2460625"/>
            <a:ext cx="3309361" cy="3528694"/>
          </a:xfrm>
        </p:spPr>
        <p:txBody>
          <a:bodyPr/>
          <a:lstStyle>
            <a:lvl1pPr>
              <a:defRPr sz="1400"/>
            </a:lvl1pPr>
          </a:lstStyle>
          <a:p>
            <a:r>
              <a:rPr lang="en-US"/>
              <a:t>Click icon to add chart</a:t>
            </a:r>
          </a:p>
        </p:txBody>
      </p:sp>
    </p:spTree>
    <p:extLst>
      <p:ext uri="{BB962C8B-B14F-4D97-AF65-F5344CB8AC3E}">
        <p14:creationId xmlns:p14="http://schemas.microsoft.com/office/powerpoint/2010/main" val="294663641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sp>
        <p:nvSpPr>
          <p:cNvPr id="2" name="Title 1"/>
          <p:cNvSpPr>
            <a:spLocks noGrp="1"/>
          </p:cNvSpPr>
          <p:nvPr>
            <p:ph type="title"/>
          </p:nvPr>
        </p:nvSpPr>
        <p:spPr>
          <a:xfrm>
            <a:off x="640079" y="502920"/>
            <a:ext cx="10942319" cy="459921"/>
          </a:xfrm>
        </p:spPr>
        <p:txBody>
          <a:bodyPr/>
          <a:lstStyle/>
          <a:p>
            <a:r>
              <a:rPr lang="en-US"/>
              <a:t>Click to edit Master title style</a:t>
            </a:r>
          </a:p>
        </p:txBody>
      </p:sp>
      <p:sp>
        <p:nvSpPr>
          <p:cNvPr id="3" name="Content Placeholder 2"/>
          <p:cNvSpPr>
            <a:spLocks noGrp="1"/>
          </p:cNvSpPr>
          <p:nvPr>
            <p:ph idx="1"/>
          </p:nvPr>
        </p:nvSpPr>
        <p:spPr>
          <a:xfrm>
            <a:off x="4454767" y="1810870"/>
            <a:ext cx="7127631" cy="4178449"/>
          </a:xfrm>
        </p:spPr>
        <p:txBody>
          <a:bodyPr/>
          <a:lstStyle/>
          <a:p>
            <a:pPr lvl="0"/>
            <a:r>
              <a:rPr lang="en-US"/>
              <a:t>Click to edit Master text styles</a:t>
            </a:r>
          </a:p>
          <a:p>
            <a:pPr lvl="1"/>
            <a:r>
              <a:rPr lang="en-US"/>
              <a:t>Second level</a:t>
            </a:r>
          </a:p>
        </p:txBody>
      </p:sp>
      <p:sp>
        <p:nvSpPr>
          <p:cNvPr id="7" name="Subtitle 2">
            <a:extLst>
              <a:ext uri="{FF2B5EF4-FFF2-40B4-BE49-F238E27FC236}">
                <a16:creationId xmlns:a16="http://schemas.microsoft.com/office/drawing/2014/main" id="{D728EEE8-C783-794C-B4CB-B92784C7AA56}"/>
              </a:ext>
            </a:extLst>
          </p:cNvPr>
          <p:cNvSpPr>
            <a:spLocks noGrp="1"/>
          </p:cNvSpPr>
          <p:nvPr>
            <p:ph type="subTitle" idx="10"/>
          </p:nvPr>
        </p:nvSpPr>
        <p:spPr>
          <a:xfrm>
            <a:off x="640080" y="962841"/>
            <a:ext cx="10942318" cy="454479"/>
          </a:xfrm>
        </p:spPr>
        <p:txBody>
          <a:bodyPr/>
          <a:lstStyle>
            <a:lvl1pPr marL="0" indent="0" algn="l">
              <a:buNone/>
              <a:defRPr sz="20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0" name="Picture Placeholder 9">
            <a:extLst>
              <a:ext uri="{FF2B5EF4-FFF2-40B4-BE49-F238E27FC236}">
                <a16:creationId xmlns:a16="http://schemas.microsoft.com/office/drawing/2014/main" id="{E3CB6B76-785C-E446-97B8-1FA146069F2B}"/>
              </a:ext>
            </a:extLst>
          </p:cNvPr>
          <p:cNvSpPr>
            <a:spLocks noGrp="1" noChangeAspect="1"/>
          </p:cNvSpPr>
          <p:nvPr>
            <p:ph type="pic" sz="quarter" idx="11"/>
          </p:nvPr>
        </p:nvSpPr>
        <p:spPr>
          <a:xfrm>
            <a:off x="640080" y="1810869"/>
            <a:ext cx="3293444" cy="3293444"/>
          </a:xfrm>
          <a:prstGeom prst="ellipse">
            <a:avLst/>
          </a:prstGeom>
          <a:solidFill>
            <a:schemeClr val="bg1">
              <a:lumMod val="95000"/>
            </a:schemeClr>
          </a:solidFill>
        </p:spPr>
        <p:txBody>
          <a:bodyPr/>
          <a:lstStyle>
            <a:lvl1pPr algn="ctr">
              <a:defRPr sz="1400"/>
            </a:lvl1pPr>
          </a:lstStyle>
          <a:p>
            <a:r>
              <a:rPr lang="en-US"/>
              <a:t>Click icon to add picture</a:t>
            </a:r>
          </a:p>
        </p:txBody>
      </p:sp>
    </p:spTree>
    <p:extLst>
      <p:ext uri="{BB962C8B-B14F-4D97-AF65-F5344CB8AC3E}">
        <p14:creationId xmlns:p14="http://schemas.microsoft.com/office/powerpoint/2010/main" val="102699380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preserve="1">
  <p:cSld name="Title and Caption Left">
    <p:spTree>
      <p:nvGrpSpPr>
        <p:cNvPr id="1" name=""/>
        <p:cNvGrpSpPr/>
        <p:nvPr/>
      </p:nvGrpSpPr>
      <p:grpSpPr>
        <a:xfrm>
          <a:off x="0" y="0"/>
          <a:ext cx="0" cy="0"/>
          <a:chOff x="0" y="0"/>
          <a:chExt cx="0" cy="0"/>
        </a:xfrm>
      </p:grpSpPr>
      <p:sp>
        <p:nvSpPr>
          <p:cNvPr id="2" name="Title 1"/>
          <p:cNvSpPr>
            <a:spLocks noGrp="1"/>
          </p:cNvSpPr>
          <p:nvPr>
            <p:ph type="title"/>
          </p:nvPr>
        </p:nvSpPr>
        <p:spPr>
          <a:xfrm>
            <a:off x="606259" y="2080070"/>
            <a:ext cx="4116881" cy="1577529"/>
          </a:xfrm>
        </p:spPr>
        <p:txBody>
          <a:bodyPr anchor="t"/>
          <a:lstStyle>
            <a:lvl1pPr algn="l">
              <a:defRPr sz="3200" b="0"/>
            </a:lvl1pPr>
          </a:lstStyle>
          <a:p>
            <a:r>
              <a:rPr lang="en-US"/>
              <a:t>Click to edit Master title style</a:t>
            </a:r>
          </a:p>
        </p:txBody>
      </p:sp>
      <p:sp>
        <p:nvSpPr>
          <p:cNvPr id="4" name="Text Placeholder 3"/>
          <p:cNvSpPr>
            <a:spLocks noGrp="1"/>
          </p:cNvSpPr>
          <p:nvPr>
            <p:ph type="body" sz="half" idx="2"/>
          </p:nvPr>
        </p:nvSpPr>
        <p:spPr>
          <a:xfrm>
            <a:off x="606259" y="3973992"/>
            <a:ext cx="4116881" cy="804862"/>
          </a:xfrm>
        </p:spPr>
        <p:txBody>
          <a:bodyPr anchor="t"/>
          <a:lstStyle>
            <a:lvl1pPr marL="0" indent="0">
              <a:buNone/>
              <a:defRPr sz="1200">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6985625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Box 2">
            <a:extLst>
              <a:ext uri="{FF2B5EF4-FFF2-40B4-BE49-F238E27FC236}">
                <a16:creationId xmlns:a16="http://schemas.microsoft.com/office/drawing/2014/main" id="{D2230322-4696-9040-A10C-4B0C3116DFC3}"/>
              </a:ext>
            </a:extLst>
          </p:cNvPr>
          <p:cNvSpPr txBox="1"/>
          <p:nvPr userDrawn="1"/>
        </p:nvSpPr>
        <p:spPr>
          <a:xfrm>
            <a:off x="11131498" y="6284937"/>
            <a:ext cx="450902" cy="246221"/>
          </a:xfrm>
          <a:prstGeom prst="rect">
            <a:avLst/>
          </a:prstGeom>
          <a:noFill/>
        </p:spPr>
        <p:txBody>
          <a:bodyPr wrap="none" lIns="0" tIns="0" rIns="0" bIns="0" rtlCol="0" anchor="b" anchorCtr="0">
            <a:noAutofit/>
          </a:bodyPr>
          <a:lstStyle/>
          <a:p>
            <a:pPr algn="r"/>
            <a:fld id="{8EDBDACE-5BE8-A14D-8D53-4AF9B79B1224}" type="slidenum">
              <a:rPr lang="en-US" sz="1000" smtClean="0">
                <a:solidFill>
                  <a:schemeClr val="tx1"/>
                </a:solidFill>
              </a:rPr>
              <a:pPr algn="r"/>
              <a:t>‹#›</a:t>
            </a:fld>
            <a:endParaRPr lang="en-US" sz="1000">
              <a:solidFill>
                <a:schemeClr val="tx1"/>
              </a:solidFill>
            </a:endParaRPr>
          </a:p>
        </p:txBody>
      </p:sp>
      <p:cxnSp>
        <p:nvCxnSpPr>
          <p:cNvPr id="7" name="Straight Connector 6">
            <a:extLst>
              <a:ext uri="{FF2B5EF4-FFF2-40B4-BE49-F238E27FC236}">
                <a16:creationId xmlns:a16="http://schemas.microsoft.com/office/drawing/2014/main" id="{859D5C87-5DB1-234F-A3BD-D9B52A504F98}"/>
              </a:ext>
            </a:extLst>
          </p:cNvPr>
          <p:cNvCxnSpPr/>
          <p:nvPr userDrawn="1"/>
        </p:nvCxnSpPr>
        <p:spPr>
          <a:xfrm>
            <a:off x="2537012" y="6445624"/>
            <a:ext cx="8731623" cy="0"/>
          </a:xfrm>
          <a:prstGeom prst="line">
            <a:avLst/>
          </a:prstGeom>
          <a:ln w="6350">
            <a:solidFill>
              <a:srgbClr val="B2B4B2"/>
            </a:solidFill>
          </a:ln>
          <a:effectLst/>
        </p:spPr>
        <p:style>
          <a:lnRef idx="2">
            <a:schemeClr val="accent1"/>
          </a:lnRef>
          <a:fillRef idx="0">
            <a:schemeClr val="accent1"/>
          </a:fillRef>
          <a:effectRef idx="1">
            <a:schemeClr val="accent1"/>
          </a:effectRef>
          <a:fontRef idx="minor">
            <a:schemeClr val="tx1"/>
          </a:fontRef>
        </p:style>
      </p:cxnSp>
      <p:grpSp>
        <p:nvGrpSpPr>
          <p:cNvPr id="8" name="Group 7"/>
          <p:cNvGrpSpPr>
            <a:grpSpLocks noChangeAspect="1"/>
          </p:cNvGrpSpPr>
          <p:nvPr userDrawn="1"/>
        </p:nvGrpSpPr>
        <p:grpSpPr bwMode="auto">
          <a:xfrm>
            <a:off x="637535" y="6299004"/>
            <a:ext cx="1728216" cy="299306"/>
            <a:chOff x="-9055" y="93"/>
            <a:chExt cx="23870" cy="4134"/>
          </a:xfrm>
        </p:grpSpPr>
        <p:sp>
          <p:nvSpPr>
            <p:cNvPr id="9" name="AutoShape 3"/>
            <p:cNvSpPr>
              <a:spLocks noChangeAspect="1" noChangeArrowheads="1" noTextEdit="1"/>
            </p:cNvSpPr>
            <p:nvPr userDrawn="1"/>
          </p:nvSpPr>
          <p:spPr bwMode="auto">
            <a:xfrm>
              <a:off x="-9055" y="93"/>
              <a:ext cx="23870" cy="4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5"/>
            <p:cNvSpPr>
              <a:spLocks/>
            </p:cNvSpPr>
            <p:nvPr userDrawn="1"/>
          </p:nvSpPr>
          <p:spPr bwMode="auto">
            <a:xfrm>
              <a:off x="-6841" y="184"/>
              <a:ext cx="587" cy="1587"/>
            </a:xfrm>
            <a:custGeom>
              <a:avLst/>
              <a:gdLst>
                <a:gd name="T0" fmla="*/ 0 w 480"/>
                <a:gd name="T1" fmla="*/ 1312 h 1329"/>
                <a:gd name="T2" fmla="*/ 54 w 480"/>
                <a:gd name="T3" fmla="*/ 1329 h 1329"/>
                <a:gd name="T4" fmla="*/ 195 w 480"/>
                <a:gd name="T5" fmla="*/ 895 h 1329"/>
                <a:gd name="T6" fmla="*/ 247 w 480"/>
                <a:gd name="T7" fmla="*/ 920 h 1329"/>
                <a:gd name="T8" fmla="*/ 378 w 480"/>
                <a:gd name="T9" fmla="*/ 516 h 1329"/>
                <a:gd name="T10" fmla="*/ 329 w 480"/>
                <a:gd name="T11" fmla="*/ 483 h 1329"/>
                <a:gd name="T12" fmla="*/ 480 w 480"/>
                <a:gd name="T13" fmla="*/ 18 h 1329"/>
                <a:gd name="T14" fmla="*/ 426 w 480"/>
                <a:gd name="T15" fmla="*/ 0 h 1329"/>
                <a:gd name="T16" fmla="*/ 279 w 480"/>
                <a:gd name="T17" fmla="*/ 452 h 1329"/>
                <a:gd name="T18" fmla="*/ 229 w 480"/>
                <a:gd name="T19" fmla="*/ 423 h 1329"/>
                <a:gd name="T20" fmla="*/ 88 w 480"/>
                <a:gd name="T21" fmla="*/ 856 h 1329"/>
                <a:gd name="T22" fmla="*/ 143 w 480"/>
                <a:gd name="T23" fmla="*/ 873 h 1329"/>
                <a:gd name="T24" fmla="*/ 0 w 480"/>
                <a:gd name="T25" fmla="*/ 1312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29">
                  <a:moveTo>
                    <a:pt x="0" y="1312"/>
                  </a:moveTo>
                  <a:cubicBezTo>
                    <a:pt x="19" y="1317"/>
                    <a:pt x="37" y="1322"/>
                    <a:pt x="54" y="1329"/>
                  </a:cubicBezTo>
                  <a:cubicBezTo>
                    <a:pt x="195" y="895"/>
                    <a:pt x="195" y="895"/>
                    <a:pt x="195" y="895"/>
                  </a:cubicBezTo>
                  <a:cubicBezTo>
                    <a:pt x="213" y="902"/>
                    <a:pt x="230" y="911"/>
                    <a:pt x="247" y="920"/>
                  </a:cubicBezTo>
                  <a:cubicBezTo>
                    <a:pt x="378" y="516"/>
                    <a:pt x="378" y="516"/>
                    <a:pt x="378" y="516"/>
                  </a:cubicBezTo>
                  <a:cubicBezTo>
                    <a:pt x="362" y="505"/>
                    <a:pt x="346" y="494"/>
                    <a:pt x="329" y="483"/>
                  </a:cubicBezTo>
                  <a:cubicBezTo>
                    <a:pt x="480" y="18"/>
                    <a:pt x="480" y="18"/>
                    <a:pt x="480" y="18"/>
                  </a:cubicBezTo>
                  <a:cubicBezTo>
                    <a:pt x="426" y="0"/>
                    <a:pt x="426" y="0"/>
                    <a:pt x="426" y="0"/>
                  </a:cubicBezTo>
                  <a:cubicBezTo>
                    <a:pt x="279" y="452"/>
                    <a:pt x="279" y="452"/>
                    <a:pt x="279" y="452"/>
                  </a:cubicBezTo>
                  <a:cubicBezTo>
                    <a:pt x="263" y="442"/>
                    <a:pt x="246" y="432"/>
                    <a:pt x="229" y="423"/>
                  </a:cubicBezTo>
                  <a:cubicBezTo>
                    <a:pt x="88" y="856"/>
                    <a:pt x="88" y="856"/>
                    <a:pt x="88" y="856"/>
                  </a:cubicBezTo>
                  <a:cubicBezTo>
                    <a:pt x="107" y="861"/>
                    <a:pt x="125" y="867"/>
                    <a:pt x="143" y="873"/>
                  </a:cubicBezTo>
                  <a:lnTo>
                    <a:pt x="0" y="1312"/>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6"/>
            <p:cNvSpPr>
              <a:spLocks/>
            </p:cNvSpPr>
            <p:nvPr userDrawn="1"/>
          </p:nvSpPr>
          <p:spPr bwMode="auto">
            <a:xfrm>
              <a:off x="-6511" y="2059"/>
              <a:ext cx="1686" cy="203"/>
            </a:xfrm>
            <a:custGeom>
              <a:avLst/>
              <a:gdLst>
                <a:gd name="T0" fmla="*/ 696 w 1379"/>
                <a:gd name="T1" fmla="*/ 57 h 170"/>
                <a:gd name="T2" fmla="*/ 694 w 1379"/>
                <a:gd name="T3" fmla="*/ 0 h 170"/>
                <a:gd name="T4" fmla="*/ 416 w 1379"/>
                <a:gd name="T5" fmla="*/ 0 h 170"/>
                <a:gd name="T6" fmla="*/ 420 w 1379"/>
                <a:gd name="T7" fmla="*/ 57 h 170"/>
                <a:gd name="T8" fmla="*/ 0 w 1379"/>
                <a:gd name="T9" fmla="*/ 57 h 170"/>
                <a:gd name="T10" fmla="*/ 1 w 1379"/>
                <a:gd name="T11" fmla="*/ 85 h 170"/>
                <a:gd name="T12" fmla="*/ 0 w 1379"/>
                <a:gd name="T13" fmla="*/ 113 h 170"/>
                <a:gd name="T14" fmla="*/ 420 w 1379"/>
                <a:gd name="T15" fmla="*/ 113 h 170"/>
                <a:gd name="T16" fmla="*/ 416 w 1379"/>
                <a:gd name="T17" fmla="*/ 170 h 170"/>
                <a:gd name="T18" fmla="*/ 694 w 1379"/>
                <a:gd name="T19" fmla="*/ 170 h 170"/>
                <a:gd name="T20" fmla="*/ 696 w 1379"/>
                <a:gd name="T21" fmla="*/ 113 h 170"/>
                <a:gd name="T22" fmla="*/ 1379 w 1379"/>
                <a:gd name="T23" fmla="*/ 113 h 170"/>
                <a:gd name="T24" fmla="*/ 1379 w 1379"/>
                <a:gd name="T25" fmla="*/ 57 h 170"/>
                <a:gd name="T26" fmla="*/ 696 w 1379"/>
                <a:gd name="T27" fmla="*/ 5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79" h="170">
                  <a:moveTo>
                    <a:pt x="696" y="57"/>
                  </a:moveTo>
                  <a:cubicBezTo>
                    <a:pt x="695" y="38"/>
                    <a:pt x="695" y="18"/>
                    <a:pt x="694" y="0"/>
                  </a:cubicBezTo>
                  <a:cubicBezTo>
                    <a:pt x="416" y="0"/>
                    <a:pt x="416" y="0"/>
                    <a:pt x="416" y="0"/>
                  </a:cubicBezTo>
                  <a:cubicBezTo>
                    <a:pt x="418" y="18"/>
                    <a:pt x="419" y="37"/>
                    <a:pt x="420" y="57"/>
                  </a:cubicBezTo>
                  <a:cubicBezTo>
                    <a:pt x="0" y="57"/>
                    <a:pt x="0" y="57"/>
                    <a:pt x="0" y="57"/>
                  </a:cubicBezTo>
                  <a:cubicBezTo>
                    <a:pt x="0" y="66"/>
                    <a:pt x="1" y="75"/>
                    <a:pt x="1" y="85"/>
                  </a:cubicBezTo>
                  <a:cubicBezTo>
                    <a:pt x="1" y="95"/>
                    <a:pt x="0" y="104"/>
                    <a:pt x="0" y="113"/>
                  </a:cubicBezTo>
                  <a:cubicBezTo>
                    <a:pt x="420" y="113"/>
                    <a:pt x="420" y="113"/>
                    <a:pt x="420" y="113"/>
                  </a:cubicBezTo>
                  <a:cubicBezTo>
                    <a:pt x="419" y="133"/>
                    <a:pt x="418" y="152"/>
                    <a:pt x="416" y="170"/>
                  </a:cubicBezTo>
                  <a:cubicBezTo>
                    <a:pt x="694" y="170"/>
                    <a:pt x="694" y="170"/>
                    <a:pt x="694" y="170"/>
                  </a:cubicBezTo>
                  <a:cubicBezTo>
                    <a:pt x="695" y="152"/>
                    <a:pt x="695" y="132"/>
                    <a:pt x="696" y="113"/>
                  </a:cubicBezTo>
                  <a:cubicBezTo>
                    <a:pt x="1379" y="113"/>
                    <a:pt x="1379" y="113"/>
                    <a:pt x="1379" y="113"/>
                  </a:cubicBezTo>
                  <a:cubicBezTo>
                    <a:pt x="1379" y="57"/>
                    <a:pt x="1379" y="57"/>
                    <a:pt x="1379" y="57"/>
                  </a:cubicBezTo>
                  <a:lnTo>
                    <a:pt x="696" y="57"/>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7"/>
            <p:cNvSpPr>
              <a:spLocks/>
            </p:cNvSpPr>
            <p:nvPr userDrawn="1"/>
          </p:nvSpPr>
          <p:spPr bwMode="auto">
            <a:xfrm>
              <a:off x="-7045" y="2579"/>
              <a:ext cx="209" cy="1648"/>
            </a:xfrm>
            <a:custGeom>
              <a:avLst/>
              <a:gdLst>
                <a:gd name="T0" fmla="*/ 114 w 171"/>
                <a:gd name="T1" fmla="*/ 0 h 1380"/>
                <a:gd name="T2" fmla="*/ 86 w 171"/>
                <a:gd name="T3" fmla="*/ 2 h 1380"/>
                <a:gd name="T4" fmla="*/ 57 w 171"/>
                <a:gd name="T5" fmla="*/ 0 h 1380"/>
                <a:gd name="T6" fmla="*/ 57 w 171"/>
                <a:gd name="T7" fmla="*/ 479 h 1380"/>
                <a:gd name="T8" fmla="*/ 26 w 171"/>
                <a:gd name="T9" fmla="*/ 481 h 1380"/>
                <a:gd name="T10" fmla="*/ 0 w 171"/>
                <a:gd name="T11" fmla="*/ 480 h 1380"/>
                <a:gd name="T12" fmla="*/ 0 w 171"/>
                <a:gd name="T13" fmla="*/ 1021 h 1380"/>
                <a:gd name="T14" fmla="*/ 57 w 171"/>
                <a:gd name="T15" fmla="*/ 1008 h 1380"/>
                <a:gd name="T16" fmla="*/ 57 w 171"/>
                <a:gd name="T17" fmla="*/ 1380 h 1380"/>
                <a:gd name="T18" fmla="*/ 114 w 171"/>
                <a:gd name="T19" fmla="*/ 1380 h 1380"/>
                <a:gd name="T20" fmla="*/ 114 w 171"/>
                <a:gd name="T21" fmla="*/ 994 h 1380"/>
                <a:gd name="T22" fmla="*/ 171 w 171"/>
                <a:gd name="T23" fmla="*/ 977 h 1380"/>
                <a:gd name="T24" fmla="*/ 171 w 171"/>
                <a:gd name="T25" fmla="*/ 468 h 1380"/>
                <a:gd name="T26" fmla="*/ 114 w 171"/>
                <a:gd name="T27" fmla="*/ 475 h 1380"/>
                <a:gd name="T28" fmla="*/ 114 w 171"/>
                <a:gd name="T29" fmla="*/ 0 h 1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1" h="1380">
                  <a:moveTo>
                    <a:pt x="114" y="0"/>
                  </a:moveTo>
                  <a:cubicBezTo>
                    <a:pt x="105" y="1"/>
                    <a:pt x="95" y="2"/>
                    <a:pt x="86" y="2"/>
                  </a:cubicBezTo>
                  <a:cubicBezTo>
                    <a:pt x="76" y="2"/>
                    <a:pt x="66" y="1"/>
                    <a:pt x="57" y="0"/>
                  </a:cubicBezTo>
                  <a:cubicBezTo>
                    <a:pt x="57" y="479"/>
                    <a:pt x="57" y="479"/>
                    <a:pt x="57" y="479"/>
                  </a:cubicBezTo>
                  <a:cubicBezTo>
                    <a:pt x="47" y="480"/>
                    <a:pt x="36" y="481"/>
                    <a:pt x="26" y="481"/>
                  </a:cubicBezTo>
                  <a:cubicBezTo>
                    <a:pt x="17" y="481"/>
                    <a:pt x="9" y="480"/>
                    <a:pt x="0" y="480"/>
                  </a:cubicBezTo>
                  <a:cubicBezTo>
                    <a:pt x="0" y="1021"/>
                    <a:pt x="0" y="1021"/>
                    <a:pt x="0" y="1021"/>
                  </a:cubicBezTo>
                  <a:cubicBezTo>
                    <a:pt x="19" y="1018"/>
                    <a:pt x="38" y="1013"/>
                    <a:pt x="57" y="1008"/>
                  </a:cubicBezTo>
                  <a:cubicBezTo>
                    <a:pt x="57" y="1380"/>
                    <a:pt x="57" y="1380"/>
                    <a:pt x="57" y="1380"/>
                  </a:cubicBezTo>
                  <a:cubicBezTo>
                    <a:pt x="114" y="1380"/>
                    <a:pt x="114" y="1380"/>
                    <a:pt x="114" y="1380"/>
                  </a:cubicBezTo>
                  <a:cubicBezTo>
                    <a:pt x="114" y="994"/>
                    <a:pt x="114" y="994"/>
                    <a:pt x="114" y="994"/>
                  </a:cubicBezTo>
                  <a:cubicBezTo>
                    <a:pt x="133" y="988"/>
                    <a:pt x="152" y="983"/>
                    <a:pt x="171" y="977"/>
                  </a:cubicBezTo>
                  <a:cubicBezTo>
                    <a:pt x="171" y="468"/>
                    <a:pt x="171" y="468"/>
                    <a:pt x="171" y="468"/>
                  </a:cubicBezTo>
                  <a:cubicBezTo>
                    <a:pt x="152" y="471"/>
                    <a:pt x="133" y="473"/>
                    <a:pt x="114" y="475"/>
                  </a:cubicBezTo>
                  <a:lnTo>
                    <a:pt x="114" y="0"/>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8"/>
            <p:cNvSpPr>
              <a:spLocks/>
            </p:cNvSpPr>
            <p:nvPr userDrawn="1"/>
          </p:nvSpPr>
          <p:spPr bwMode="auto">
            <a:xfrm>
              <a:off x="-7627" y="2548"/>
              <a:ext cx="587" cy="1588"/>
            </a:xfrm>
            <a:custGeom>
              <a:avLst/>
              <a:gdLst>
                <a:gd name="T0" fmla="*/ 480 w 480"/>
                <a:gd name="T1" fmla="*/ 18 h 1330"/>
                <a:gd name="T2" fmla="*/ 426 w 480"/>
                <a:gd name="T3" fmla="*/ 0 h 1330"/>
                <a:gd name="T4" fmla="*/ 272 w 480"/>
                <a:gd name="T5" fmla="*/ 474 h 1330"/>
                <a:gd name="T6" fmla="*/ 218 w 480"/>
                <a:gd name="T7" fmla="*/ 457 h 1330"/>
                <a:gd name="T8" fmla="*/ 22 w 480"/>
                <a:gd name="T9" fmla="*/ 1059 h 1330"/>
                <a:gd name="T10" fmla="*/ 80 w 480"/>
                <a:gd name="T11" fmla="*/ 1065 h 1330"/>
                <a:gd name="T12" fmla="*/ 0 w 480"/>
                <a:gd name="T13" fmla="*/ 1312 h 1330"/>
                <a:gd name="T14" fmla="*/ 54 w 480"/>
                <a:gd name="T15" fmla="*/ 1330 h 1330"/>
                <a:gd name="T16" fmla="*/ 138 w 480"/>
                <a:gd name="T17" fmla="*/ 1070 h 1330"/>
                <a:gd name="T18" fmla="*/ 197 w 480"/>
                <a:gd name="T19" fmla="*/ 1072 h 1330"/>
                <a:gd name="T20" fmla="*/ 384 w 480"/>
                <a:gd name="T21" fmla="*/ 498 h 1330"/>
                <a:gd name="T22" fmla="*/ 327 w 480"/>
                <a:gd name="T23" fmla="*/ 488 h 1330"/>
                <a:gd name="T24" fmla="*/ 480 w 480"/>
                <a:gd name="T25" fmla="*/ 18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30">
                  <a:moveTo>
                    <a:pt x="480" y="18"/>
                  </a:moveTo>
                  <a:cubicBezTo>
                    <a:pt x="461" y="13"/>
                    <a:pt x="443" y="8"/>
                    <a:pt x="426" y="0"/>
                  </a:cubicBezTo>
                  <a:cubicBezTo>
                    <a:pt x="272" y="474"/>
                    <a:pt x="272" y="474"/>
                    <a:pt x="272" y="474"/>
                  </a:cubicBezTo>
                  <a:cubicBezTo>
                    <a:pt x="254" y="469"/>
                    <a:pt x="235" y="463"/>
                    <a:pt x="218" y="457"/>
                  </a:cubicBezTo>
                  <a:cubicBezTo>
                    <a:pt x="22" y="1059"/>
                    <a:pt x="22" y="1059"/>
                    <a:pt x="22" y="1059"/>
                  </a:cubicBezTo>
                  <a:cubicBezTo>
                    <a:pt x="41" y="1062"/>
                    <a:pt x="60" y="1063"/>
                    <a:pt x="80" y="1065"/>
                  </a:cubicBezTo>
                  <a:cubicBezTo>
                    <a:pt x="0" y="1312"/>
                    <a:pt x="0" y="1312"/>
                    <a:pt x="0" y="1312"/>
                  </a:cubicBezTo>
                  <a:cubicBezTo>
                    <a:pt x="54" y="1330"/>
                    <a:pt x="54" y="1330"/>
                    <a:pt x="54" y="1330"/>
                  </a:cubicBezTo>
                  <a:cubicBezTo>
                    <a:pt x="138" y="1070"/>
                    <a:pt x="138" y="1070"/>
                    <a:pt x="138" y="1070"/>
                  </a:cubicBezTo>
                  <a:cubicBezTo>
                    <a:pt x="158" y="1071"/>
                    <a:pt x="177" y="1072"/>
                    <a:pt x="197" y="1072"/>
                  </a:cubicBezTo>
                  <a:cubicBezTo>
                    <a:pt x="384" y="498"/>
                    <a:pt x="384" y="498"/>
                    <a:pt x="384" y="498"/>
                  </a:cubicBezTo>
                  <a:cubicBezTo>
                    <a:pt x="365" y="496"/>
                    <a:pt x="346" y="492"/>
                    <a:pt x="327" y="488"/>
                  </a:cubicBezTo>
                  <a:lnTo>
                    <a:pt x="480" y="18"/>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9"/>
            <p:cNvSpPr>
              <a:spLocks/>
            </p:cNvSpPr>
            <p:nvPr userDrawn="1"/>
          </p:nvSpPr>
          <p:spPr bwMode="auto">
            <a:xfrm>
              <a:off x="-6613" y="918"/>
              <a:ext cx="1404" cy="1023"/>
            </a:xfrm>
            <a:custGeom>
              <a:avLst/>
              <a:gdLst>
                <a:gd name="T0" fmla="*/ 580 w 1149"/>
                <a:gd name="T1" fmla="*/ 319 h 857"/>
                <a:gd name="T2" fmla="*/ 315 w 1149"/>
                <a:gd name="T3" fmla="*/ 511 h 857"/>
                <a:gd name="T4" fmla="*/ 349 w 1149"/>
                <a:gd name="T5" fmla="*/ 557 h 857"/>
                <a:gd name="T6" fmla="*/ 0 w 1149"/>
                <a:gd name="T7" fmla="*/ 811 h 857"/>
                <a:gd name="T8" fmla="*/ 33 w 1149"/>
                <a:gd name="T9" fmla="*/ 857 h 857"/>
                <a:gd name="T10" fmla="*/ 381 w 1149"/>
                <a:gd name="T11" fmla="*/ 604 h 857"/>
                <a:gd name="T12" fmla="*/ 409 w 1149"/>
                <a:gd name="T13" fmla="*/ 654 h 857"/>
                <a:gd name="T14" fmla="*/ 660 w 1149"/>
                <a:gd name="T15" fmla="*/ 472 h 857"/>
                <a:gd name="T16" fmla="*/ 635 w 1149"/>
                <a:gd name="T17" fmla="*/ 420 h 857"/>
                <a:gd name="T18" fmla="*/ 1149 w 1149"/>
                <a:gd name="T19" fmla="*/ 46 h 857"/>
                <a:gd name="T20" fmla="*/ 1116 w 1149"/>
                <a:gd name="T21" fmla="*/ 0 h 857"/>
                <a:gd name="T22" fmla="*/ 608 w 1149"/>
                <a:gd name="T23" fmla="*/ 369 h 857"/>
                <a:gd name="T24" fmla="*/ 580 w 1149"/>
                <a:gd name="T25" fmla="*/ 319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580" y="319"/>
                  </a:moveTo>
                  <a:cubicBezTo>
                    <a:pt x="315" y="511"/>
                    <a:pt x="315" y="511"/>
                    <a:pt x="315" y="511"/>
                  </a:cubicBezTo>
                  <a:cubicBezTo>
                    <a:pt x="327" y="526"/>
                    <a:pt x="338" y="541"/>
                    <a:pt x="349" y="557"/>
                  </a:cubicBezTo>
                  <a:cubicBezTo>
                    <a:pt x="0" y="811"/>
                    <a:pt x="0" y="811"/>
                    <a:pt x="0" y="811"/>
                  </a:cubicBezTo>
                  <a:cubicBezTo>
                    <a:pt x="12" y="825"/>
                    <a:pt x="23" y="840"/>
                    <a:pt x="33" y="857"/>
                  </a:cubicBezTo>
                  <a:cubicBezTo>
                    <a:pt x="381" y="604"/>
                    <a:pt x="381" y="604"/>
                    <a:pt x="381" y="604"/>
                  </a:cubicBezTo>
                  <a:cubicBezTo>
                    <a:pt x="391" y="620"/>
                    <a:pt x="400" y="637"/>
                    <a:pt x="409" y="654"/>
                  </a:cubicBezTo>
                  <a:cubicBezTo>
                    <a:pt x="660" y="472"/>
                    <a:pt x="660" y="472"/>
                    <a:pt x="660" y="472"/>
                  </a:cubicBezTo>
                  <a:cubicBezTo>
                    <a:pt x="652" y="454"/>
                    <a:pt x="643" y="437"/>
                    <a:pt x="635" y="420"/>
                  </a:cubicBezTo>
                  <a:cubicBezTo>
                    <a:pt x="1149" y="46"/>
                    <a:pt x="1149" y="46"/>
                    <a:pt x="1149" y="46"/>
                  </a:cubicBezTo>
                  <a:cubicBezTo>
                    <a:pt x="1116" y="0"/>
                    <a:pt x="1116" y="0"/>
                    <a:pt x="1116" y="0"/>
                  </a:cubicBezTo>
                  <a:cubicBezTo>
                    <a:pt x="608" y="369"/>
                    <a:pt x="608" y="369"/>
                    <a:pt x="608" y="369"/>
                  </a:cubicBezTo>
                  <a:cubicBezTo>
                    <a:pt x="599" y="352"/>
                    <a:pt x="590" y="335"/>
                    <a:pt x="580" y="319"/>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0"/>
            <p:cNvSpPr>
              <a:spLocks/>
            </p:cNvSpPr>
            <p:nvPr userDrawn="1"/>
          </p:nvSpPr>
          <p:spPr bwMode="auto">
            <a:xfrm>
              <a:off x="-6716" y="468"/>
              <a:ext cx="1048" cy="1373"/>
            </a:xfrm>
            <a:custGeom>
              <a:avLst/>
              <a:gdLst>
                <a:gd name="T0" fmla="*/ 215 w 857"/>
                <a:gd name="T1" fmla="*/ 723 h 1150"/>
                <a:gd name="T2" fmla="*/ 261 w 857"/>
                <a:gd name="T3" fmla="*/ 757 h 1150"/>
                <a:gd name="T4" fmla="*/ 0 w 857"/>
                <a:gd name="T5" fmla="*/ 1116 h 1150"/>
                <a:gd name="T6" fmla="*/ 46 w 857"/>
                <a:gd name="T7" fmla="*/ 1150 h 1150"/>
                <a:gd name="T8" fmla="*/ 305 w 857"/>
                <a:gd name="T9" fmla="*/ 793 h 1150"/>
                <a:gd name="T10" fmla="*/ 347 w 857"/>
                <a:gd name="T11" fmla="*/ 831 h 1150"/>
                <a:gd name="T12" fmla="*/ 557 w 857"/>
                <a:gd name="T13" fmla="*/ 543 h 1150"/>
                <a:gd name="T14" fmla="*/ 519 w 857"/>
                <a:gd name="T15" fmla="*/ 498 h 1150"/>
                <a:gd name="T16" fmla="*/ 857 w 857"/>
                <a:gd name="T17" fmla="*/ 34 h 1150"/>
                <a:gd name="T18" fmla="*/ 811 w 857"/>
                <a:gd name="T19" fmla="*/ 0 h 1150"/>
                <a:gd name="T20" fmla="*/ 480 w 857"/>
                <a:gd name="T21" fmla="*/ 455 h 1150"/>
                <a:gd name="T22" fmla="*/ 440 w 857"/>
                <a:gd name="T23" fmla="*/ 414 h 1150"/>
                <a:gd name="T24" fmla="*/ 215 w 857"/>
                <a:gd name="T25" fmla="*/ 723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215" y="723"/>
                  </a:moveTo>
                  <a:cubicBezTo>
                    <a:pt x="231" y="734"/>
                    <a:pt x="246" y="745"/>
                    <a:pt x="261" y="757"/>
                  </a:cubicBezTo>
                  <a:cubicBezTo>
                    <a:pt x="0" y="1116"/>
                    <a:pt x="0" y="1116"/>
                    <a:pt x="0" y="1116"/>
                  </a:cubicBezTo>
                  <a:cubicBezTo>
                    <a:pt x="16" y="1126"/>
                    <a:pt x="32" y="1137"/>
                    <a:pt x="46" y="1150"/>
                  </a:cubicBezTo>
                  <a:cubicBezTo>
                    <a:pt x="305" y="793"/>
                    <a:pt x="305" y="793"/>
                    <a:pt x="305" y="793"/>
                  </a:cubicBezTo>
                  <a:cubicBezTo>
                    <a:pt x="319" y="806"/>
                    <a:pt x="334" y="818"/>
                    <a:pt x="347" y="831"/>
                  </a:cubicBezTo>
                  <a:cubicBezTo>
                    <a:pt x="557" y="543"/>
                    <a:pt x="557" y="543"/>
                    <a:pt x="557" y="543"/>
                  </a:cubicBezTo>
                  <a:cubicBezTo>
                    <a:pt x="545" y="528"/>
                    <a:pt x="532" y="513"/>
                    <a:pt x="519" y="498"/>
                  </a:cubicBezTo>
                  <a:cubicBezTo>
                    <a:pt x="857" y="34"/>
                    <a:pt x="857" y="34"/>
                    <a:pt x="857" y="34"/>
                  </a:cubicBezTo>
                  <a:cubicBezTo>
                    <a:pt x="811" y="0"/>
                    <a:pt x="811" y="0"/>
                    <a:pt x="811" y="0"/>
                  </a:cubicBezTo>
                  <a:cubicBezTo>
                    <a:pt x="480" y="455"/>
                    <a:pt x="480" y="455"/>
                    <a:pt x="480" y="455"/>
                  </a:cubicBezTo>
                  <a:cubicBezTo>
                    <a:pt x="467" y="442"/>
                    <a:pt x="454" y="427"/>
                    <a:pt x="440" y="414"/>
                  </a:cubicBezTo>
                  <a:lnTo>
                    <a:pt x="215" y="723"/>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1"/>
            <p:cNvSpPr>
              <a:spLocks/>
            </p:cNvSpPr>
            <p:nvPr userDrawn="1"/>
          </p:nvSpPr>
          <p:spPr bwMode="auto">
            <a:xfrm>
              <a:off x="-6542" y="1489"/>
              <a:ext cx="1624" cy="574"/>
            </a:xfrm>
            <a:custGeom>
              <a:avLst/>
              <a:gdLst>
                <a:gd name="T0" fmla="*/ 661 w 1329"/>
                <a:gd name="T1" fmla="*/ 152 h 481"/>
                <a:gd name="T2" fmla="*/ 383 w 1329"/>
                <a:gd name="T3" fmla="*/ 242 h 481"/>
                <a:gd name="T4" fmla="*/ 403 w 1329"/>
                <a:gd name="T5" fmla="*/ 296 h 481"/>
                <a:gd name="T6" fmla="*/ 0 w 1329"/>
                <a:gd name="T7" fmla="*/ 426 h 481"/>
                <a:gd name="T8" fmla="*/ 17 w 1329"/>
                <a:gd name="T9" fmla="*/ 481 h 481"/>
                <a:gd name="T10" fmla="*/ 419 w 1329"/>
                <a:gd name="T11" fmla="*/ 350 h 481"/>
                <a:gd name="T12" fmla="*/ 432 w 1329"/>
                <a:gd name="T13" fmla="*/ 406 h 481"/>
                <a:gd name="T14" fmla="*/ 701 w 1329"/>
                <a:gd name="T15" fmla="*/ 318 h 481"/>
                <a:gd name="T16" fmla="*/ 689 w 1329"/>
                <a:gd name="T17" fmla="*/ 262 h 481"/>
                <a:gd name="T18" fmla="*/ 1329 w 1329"/>
                <a:gd name="T19" fmla="*/ 54 h 481"/>
                <a:gd name="T20" fmla="*/ 1312 w 1329"/>
                <a:gd name="T21" fmla="*/ 0 h 481"/>
                <a:gd name="T22" fmla="*/ 676 w 1329"/>
                <a:gd name="T23" fmla="*/ 207 h 481"/>
                <a:gd name="T24" fmla="*/ 661 w 1329"/>
                <a:gd name="T25" fmla="*/ 152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9" h="481">
                  <a:moveTo>
                    <a:pt x="661" y="152"/>
                  </a:moveTo>
                  <a:cubicBezTo>
                    <a:pt x="383" y="242"/>
                    <a:pt x="383" y="242"/>
                    <a:pt x="383" y="242"/>
                  </a:cubicBezTo>
                  <a:cubicBezTo>
                    <a:pt x="390" y="260"/>
                    <a:pt x="396" y="277"/>
                    <a:pt x="403" y="296"/>
                  </a:cubicBezTo>
                  <a:cubicBezTo>
                    <a:pt x="0" y="426"/>
                    <a:pt x="0" y="426"/>
                    <a:pt x="0" y="426"/>
                  </a:cubicBezTo>
                  <a:cubicBezTo>
                    <a:pt x="7" y="444"/>
                    <a:pt x="13" y="462"/>
                    <a:pt x="17" y="481"/>
                  </a:cubicBezTo>
                  <a:cubicBezTo>
                    <a:pt x="419" y="350"/>
                    <a:pt x="419" y="350"/>
                    <a:pt x="419" y="350"/>
                  </a:cubicBezTo>
                  <a:cubicBezTo>
                    <a:pt x="424" y="368"/>
                    <a:pt x="428" y="387"/>
                    <a:pt x="432" y="406"/>
                  </a:cubicBezTo>
                  <a:cubicBezTo>
                    <a:pt x="701" y="318"/>
                    <a:pt x="701" y="318"/>
                    <a:pt x="701" y="318"/>
                  </a:cubicBezTo>
                  <a:cubicBezTo>
                    <a:pt x="698" y="299"/>
                    <a:pt x="693" y="281"/>
                    <a:pt x="689" y="262"/>
                  </a:cubicBezTo>
                  <a:cubicBezTo>
                    <a:pt x="1329" y="54"/>
                    <a:pt x="1329" y="54"/>
                    <a:pt x="1329" y="54"/>
                  </a:cubicBezTo>
                  <a:cubicBezTo>
                    <a:pt x="1312" y="0"/>
                    <a:pt x="1312" y="0"/>
                    <a:pt x="1312" y="0"/>
                  </a:cubicBezTo>
                  <a:cubicBezTo>
                    <a:pt x="676" y="207"/>
                    <a:pt x="676" y="207"/>
                    <a:pt x="676" y="207"/>
                  </a:cubicBezTo>
                  <a:cubicBezTo>
                    <a:pt x="671" y="188"/>
                    <a:pt x="667" y="170"/>
                    <a:pt x="661" y="152"/>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2"/>
            <p:cNvSpPr>
              <a:spLocks/>
            </p:cNvSpPr>
            <p:nvPr userDrawn="1"/>
          </p:nvSpPr>
          <p:spPr bwMode="auto">
            <a:xfrm>
              <a:off x="-7045" y="93"/>
              <a:ext cx="209" cy="1648"/>
            </a:xfrm>
            <a:custGeom>
              <a:avLst/>
              <a:gdLst>
                <a:gd name="T0" fmla="*/ 57 w 171"/>
                <a:gd name="T1" fmla="*/ 901 h 1380"/>
                <a:gd name="T2" fmla="*/ 57 w 171"/>
                <a:gd name="T3" fmla="*/ 1380 h 1380"/>
                <a:gd name="T4" fmla="*/ 86 w 171"/>
                <a:gd name="T5" fmla="*/ 1378 h 1380"/>
                <a:gd name="T6" fmla="*/ 114 w 171"/>
                <a:gd name="T7" fmla="*/ 1380 h 1380"/>
                <a:gd name="T8" fmla="*/ 114 w 171"/>
                <a:gd name="T9" fmla="*/ 905 h 1380"/>
                <a:gd name="T10" fmla="*/ 171 w 171"/>
                <a:gd name="T11" fmla="*/ 912 h 1380"/>
                <a:gd name="T12" fmla="*/ 171 w 171"/>
                <a:gd name="T13" fmla="*/ 403 h 1380"/>
                <a:gd name="T14" fmla="*/ 114 w 171"/>
                <a:gd name="T15" fmla="*/ 386 h 1380"/>
                <a:gd name="T16" fmla="*/ 114 w 171"/>
                <a:gd name="T17" fmla="*/ 0 h 1380"/>
                <a:gd name="T18" fmla="*/ 57 w 171"/>
                <a:gd name="T19" fmla="*/ 0 h 1380"/>
                <a:gd name="T20" fmla="*/ 57 w 171"/>
                <a:gd name="T21" fmla="*/ 372 h 1380"/>
                <a:gd name="T22" fmla="*/ 0 w 171"/>
                <a:gd name="T23" fmla="*/ 359 h 1380"/>
                <a:gd name="T24" fmla="*/ 0 w 171"/>
                <a:gd name="T25" fmla="*/ 900 h 1380"/>
                <a:gd name="T26" fmla="*/ 26 w 171"/>
                <a:gd name="T27" fmla="*/ 899 h 1380"/>
                <a:gd name="T28" fmla="*/ 57 w 171"/>
                <a:gd name="T29" fmla="*/ 901 h 1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1" h="1380">
                  <a:moveTo>
                    <a:pt x="57" y="901"/>
                  </a:moveTo>
                  <a:cubicBezTo>
                    <a:pt x="57" y="1380"/>
                    <a:pt x="57" y="1380"/>
                    <a:pt x="57" y="1380"/>
                  </a:cubicBezTo>
                  <a:cubicBezTo>
                    <a:pt x="66" y="1379"/>
                    <a:pt x="76" y="1378"/>
                    <a:pt x="86" y="1378"/>
                  </a:cubicBezTo>
                  <a:cubicBezTo>
                    <a:pt x="95" y="1378"/>
                    <a:pt x="105" y="1379"/>
                    <a:pt x="114" y="1380"/>
                  </a:cubicBezTo>
                  <a:cubicBezTo>
                    <a:pt x="114" y="905"/>
                    <a:pt x="114" y="905"/>
                    <a:pt x="114" y="905"/>
                  </a:cubicBezTo>
                  <a:cubicBezTo>
                    <a:pt x="133" y="907"/>
                    <a:pt x="152" y="909"/>
                    <a:pt x="171" y="912"/>
                  </a:cubicBezTo>
                  <a:cubicBezTo>
                    <a:pt x="171" y="403"/>
                    <a:pt x="171" y="403"/>
                    <a:pt x="171" y="403"/>
                  </a:cubicBezTo>
                  <a:cubicBezTo>
                    <a:pt x="152" y="397"/>
                    <a:pt x="133" y="392"/>
                    <a:pt x="114" y="386"/>
                  </a:cubicBezTo>
                  <a:cubicBezTo>
                    <a:pt x="114" y="0"/>
                    <a:pt x="114" y="0"/>
                    <a:pt x="114" y="0"/>
                  </a:cubicBezTo>
                  <a:cubicBezTo>
                    <a:pt x="57" y="0"/>
                    <a:pt x="57" y="0"/>
                    <a:pt x="57" y="0"/>
                  </a:cubicBezTo>
                  <a:cubicBezTo>
                    <a:pt x="57" y="372"/>
                    <a:pt x="57" y="372"/>
                    <a:pt x="57" y="372"/>
                  </a:cubicBezTo>
                  <a:cubicBezTo>
                    <a:pt x="38" y="367"/>
                    <a:pt x="19" y="362"/>
                    <a:pt x="0" y="359"/>
                  </a:cubicBezTo>
                  <a:cubicBezTo>
                    <a:pt x="0" y="900"/>
                    <a:pt x="0" y="900"/>
                    <a:pt x="0" y="900"/>
                  </a:cubicBezTo>
                  <a:cubicBezTo>
                    <a:pt x="9" y="900"/>
                    <a:pt x="17" y="899"/>
                    <a:pt x="26" y="899"/>
                  </a:cubicBezTo>
                  <a:cubicBezTo>
                    <a:pt x="36" y="899"/>
                    <a:pt x="47" y="900"/>
                    <a:pt x="57" y="901"/>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3"/>
            <p:cNvSpPr>
              <a:spLocks/>
            </p:cNvSpPr>
            <p:nvPr userDrawn="1"/>
          </p:nvSpPr>
          <p:spPr bwMode="auto">
            <a:xfrm>
              <a:off x="-7627" y="184"/>
              <a:ext cx="587" cy="1588"/>
            </a:xfrm>
            <a:custGeom>
              <a:avLst/>
              <a:gdLst>
                <a:gd name="T0" fmla="*/ 22 w 480"/>
                <a:gd name="T1" fmla="*/ 271 h 1330"/>
                <a:gd name="T2" fmla="*/ 218 w 480"/>
                <a:gd name="T3" fmla="*/ 873 h 1330"/>
                <a:gd name="T4" fmla="*/ 272 w 480"/>
                <a:gd name="T5" fmla="*/ 856 h 1330"/>
                <a:gd name="T6" fmla="*/ 426 w 480"/>
                <a:gd name="T7" fmla="*/ 1330 h 1330"/>
                <a:gd name="T8" fmla="*/ 480 w 480"/>
                <a:gd name="T9" fmla="*/ 1312 h 1330"/>
                <a:gd name="T10" fmla="*/ 327 w 480"/>
                <a:gd name="T11" fmla="*/ 842 h 1330"/>
                <a:gd name="T12" fmla="*/ 384 w 480"/>
                <a:gd name="T13" fmla="*/ 832 h 1330"/>
                <a:gd name="T14" fmla="*/ 197 w 480"/>
                <a:gd name="T15" fmla="*/ 258 h 1330"/>
                <a:gd name="T16" fmla="*/ 138 w 480"/>
                <a:gd name="T17" fmla="*/ 260 h 1330"/>
                <a:gd name="T18" fmla="*/ 54 w 480"/>
                <a:gd name="T19" fmla="*/ 0 h 1330"/>
                <a:gd name="T20" fmla="*/ 0 w 480"/>
                <a:gd name="T21" fmla="*/ 18 h 1330"/>
                <a:gd name="T22" fmla="*/ 80 w 480"/>
                <a:gd name="T23" fmla="*/ 265 h 1330"/>
                <a:gd name="T24" fmla="*/ 22 w 480"/>
                <a:gd name="T25" fmla="*/ 271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30">
                  <a:moveTo>
                    <a:pt x="22" y="271"/>
                  </a:moveTo>
                  <a:cubicBezTo>
                    <a:pt x="218" y="873"/>
                    <a:pt x="218" y="873"/>
                    <a:pt x="218" y="873"/>
                  </a:cubicBezTo>
                  <a:cubicBezTo>
                    <a:pt x="235" y="867"/>
                    <a:pt x="254" y="861"/>
                    <a:pt x="272" y="856"/>
                  </a:cubicBezTo>
                  <a:cubicBezTo>
                    <a:pt x="426" y="1330"/>
                    <a:pt x="426" y="1330"/>
                    <a:pt x="426" y="1330"/>
                  </a:cubicBezTo>
                  <a:cubicBezTo>
                    <a:pt x="443" y="1322"/>
                    <a:pt x="461" y="1317"/>
                    <a:pt x="480" y="1312"/>
                  </a:cubicBezTo>
                  <a:cubicBezTo>
                    <a:pt x="327" y="842"/>
                    <a:pt x="327" y="842"/>
                    <a:pt x="327" y="842"/>
                  </a:cubicBezTo>
                  <a:cubicBezTo>
                    <a:pt x="346" y="838"/>
                    <a:pt x="365" y="834"/>
                    <a:pt x="384" y="832"/>
                  </a:cubicBezTo>
                  <a:cubicBezTo>
                    <a:pt x="197" y="258"/>
                    <a:pt x="197" y="258"/>
                    <a:pt x="197" y="258"/>
                  </a:cubicBezTo>
                  <a:cubicBezTo>
                    <a:pt x="177" y="258"/>
                    <a:pt x="158" y="259"/>
                    <a:pt x="138" y="260"/>
                  </a:cubicBezTo>
                  <a:cubicBezTo>
                    <a:pt x="54" y="0"/>
                    <a:pt x="54" y="0"/>
                    <a:pt x="54" y="0"/>
                  </a:cubicBezTo>
                  <a:cubicBezTo>
                    <a:pt x="0" y="18"/>
                    <a:pt x="0" y="18"/>
                    <a:pt x="0" y="18"/>
                  </a:cubicBezTo>
                  <a:cubicBezTo>
                    <a:pt x="80" y="265"/>
                    <a:pt x="80" y="265"/>
                    <a:pt x="80" y="265"/>
                  </a:cubicBezTo>
                  <a:cubicBezTo>
                    <a:pt x="60" y="267"/>
                    <a:pt x="41" y="268"/>
                    <a:pt x="22" y="271"/>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4"/>
            <p:cNvSpPr>
              <a:spLocks/>
            </p:cNvSpPr>
            <p:nvPr userDrawn="1"/>
          </p:nvSpPr>
          <p:spPr bwMode="auto">
            <a:xfrm>
              <a:off x="-8672" y="918"/>
              <a:ext cx="1405" cy="1023"/>
            </a:xfrm>
            <a:custGeom>
              <a:avLst/>
              <a:gdLst>
                <a:gd name="T0" fmla="*/ 12 w 1149"/>
                <a:gd name="T1" fmla="*/ 125 h 857"/>
                <a:gd name="T2" fmla="*/ 656 w 1149"/>
                <a:gd name="T3" fmla="*/ 593 h 857"/>
                <a:gd name="T4" fmla="*/ 689 w 1149"/>
                <a:gd name="T5" fmla="*/ 546 h 857"/>
                <a:gd name="T6" fmla="*/ 1116 w 1149"/>
                <a:gd name="T7" fmla="*/ 857 h 857"/>
                <a:gd name="T8" fmla="*/ 1149 w 1149"/>
                <a:gd name="T9" fmla="*/ 811 h 857"/>
                <a:gd name="T10" fmla="*/ 724 w 1149"/>
                <a:gd name="T11" fmla="*/ 502 h 857"/>
                <a:gd name="T12" fmla="*/ 762 w 1149"/>
                <a:gd name="T13" fmla="*/ 459 h 857"/>
                <a:gd name="T14" fmla="*/ 132 w 1149"/>
                <a:gd name="T15" fmla="*/ 1 h 857"/>
                <a:gd name="T16" fmla="*/ 91 w 1149"/>
                <a:gd name="T17" fmla="*/ 42 h 857"/>
                <a:gd name="T18" fmla="*/ 33 w 1149"/>
                <a:gd name="T19" fmla="*/ 0 h 857"/>
                <a:gd name="T20" fmla="*/ 0 w 1149"/>
                <a:gd name="T21" fmla="*/ 46 h 857"/>
                <a:gd name="T22" fmla="*/ 50 w 1149"/>
                <a:gd name="T23" fmla="*/ 83 h 857"/>
                <a:gd name="T24" fmla="*/ 12 w 1149"/>
                <a:gd name="T25" fmla="*/ 125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12" y="125"/>
                  </a:moveTo>
                  <a:cubicBezTo>
                    <a:pt x="656" y="593"/>
                    <a:pt x="656" y="593"/>
                    <a:pt x="656" y="593"/>
                  </a:cubicBezTo>
                  <a:cubicBezTo>
                    <a:pt x="666" y="577"/>
                    <a:pt x="678" y="562"/>
                    <a:pt x="689" y="546"/>
                  </a:cubicBezTo>
                  <a:cubicBezTo>
                    <a:pt x="1116" y="857"/>
                    <a:pt x="1116" y="857"/>
                    <a:pt x="1116" y="857"/>
                  </a:cubicBezTo>
                  <a:cubicBezTo>
                    <a:pt x="1126" y="840"/>
                    <a:pt x="1137" y="825"/>
                    <a:pt x="1149" y="811"/>
                  </a:cubicBezTo>
                  <a:cubicBezTo>
                    <a:pt x="724" y="502"/>
                    <a:pt x="724" y="502"/>
                    <a:pt x="724" y="502"/>
                  </a:cubicBezTo>
                  <a:cubicBezTo>
                    <a:pt x="737" y="487"/>
                    <a:pt x="749" y="473"/>
                    <a:pt x="762" y="459"/>
                  </a:cubicBezTo>
                  <a:cubicBezTo>
                    <a:pt x="132" y="1"/>
                    <a:pt x="132" y="1"/>
                    <a:pt x="132" y="1"/>
                  </a:cubicBezTo>
                  <a:cubicBezTo>
                    <a:pt x="118" y="14"/>
                    <a:pt x="104" y="28"/>
                    <a:pt x="91" y="42"/>
                  </a:cubicBezTo>
                  <a:cubicBezTo>
                    <a:pt x="33" y="0"/>
                    <a:pt x="33" y="0"/>
                    <a:pt x="33" y="0"/>
                  </a:cubicBezTo>
                  <a:cubicBezTo>
                    <a:pt x="0" y="46"/>
                    <a:pt x="0" y="46"/>
                    <a:pt x="0" y="46"/>
                  </a:cubicBezTo>
                  <a:cubicBezTo>
                    <a:pt x="50" y="83"/>
                    <a:pt x="50" y="83"/>
                    <a:pt x="50" y="83"/>
                  </a:cubicBezTo>
                  <a:cubicBezTo>
                    <a:pt x="37" y="97"/>
                    <a:pt x="24" y="110"/>
                    <a:pt x="12" y="12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5"/>
            <p:cNvSpPr>
              <a:spLocks/>
            </p:cNvSpPr>
            <p:nvPr userDrawn="1"/>
          </p:nvSpPr>
          <p:spPr bwMode="auto">
            <a:xfrm>
              <a:off x="-6716" y="2479"/>
              <a:ext cx="1048" cy="1373"/>
            </a:xfrm>
            <a:custGeom>
              <a:avLst/>
              <a:gdLst>
                <a:gd name="T0" fmla="*/ 557 w 857"/>
                <a:gd name="T1" fmla="*/ 607 h 1150"/>
                <a:gd name="T2" fmla="*/ 347 w 857"/>
                <a:gd name="T3" fmla="*/ 319 h 1150"/>
                <a:gd name="T4" fmla="*/ 305 w 857"/>
                <a:gd name="T5" fmla="*/ 357 h 1150"/>
                <a:gd name="T6" fmla="*/ 46 w 857"/>
                <a:gd name="T7" fmla="*/ 0 h 1150"/>
                <a:gd name="T8" fmla="*/ 0 w 857"/>
                <a:gd name="T9" fmla="*/ 34 h 1150"/>
                <a:gd name="T10" fmla="*/ 261 w 857"/>
                <a:gd name="T11" fmla="*/ 393 h 1150"/>
                <a:gd name="T12" fmla="*/ 215 w 857"/>
                <a:gd name="T13" fmla="*/ 427 h 1150"/>
                <a:gd name="T14" fmla="*/ 440 w 857"/>
                <a:gd name="T15" fmla="*/ 736 h 1150"/>
                <a:gd name="T16" fmla="*/ 480 w 857"/>
                <a:gd name="T17" fmla="*/ 695 h 1150"/>
                <a:gd name="T18" fmla="*/ 811 w 857"/>
                <a:gd name="T19" fmla="*/ 1150 h 1150"/>
                <a:gd name="T20" fmla="*/ 857 w 857"/>
                <a:gd name="T21" fmla="*/ 1116 h 1150"/>
                <a:gd name="T22" fmla="*/ 519 w 857"/>
                <a:gd name="T23" fmla="*/ 652 h 1150"/>
                <a:gd name="T24" fmla="*/ 557 w 857"/>
                <a:gd name="T25" fmla="*/ 607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557" y="607"/>
                  </a:moveTo>
                  <a:cubicBezTo>
                    <a:pt x="347" y="319"/>
                    <a:pt x="347" y="319"/>
                    <a:pt x="347" y="319"/>
                  </a:cubicBezTo>
                  <a:cubicBezTo>
                    <a:pt x="334" y="332"/>
                    <a:pt x="319" y="344"/>
                    <a:pt x="305" y="357"/>
                  </a:cubicBezTo>
                  <a:cubicBezTo>
                    <a:pt x="46" y="0"/>
                    <a:pt x="46" y="0"/>
                    <a:pt x="46" y="0"/>
                  </a:cubicBezTo>
                  <a:cubicBezTo>
                    <a:pt x="32" y="13"/>
                    <a:pt x="16" y="24"/>
                    <a:pt x="0" y="34"/>
                  </a:cubicBezTo>
                  <a:cubicBezTo>
                    <a:pt x="261" y="393"/>
                    <a:pt x="261" y="393"/>
                    <a:pt x="261" y="393"/>
                  </a:cubicBezTo>
                  <a:cubicBezTo>
                    <a:pt x="246" y="405"/>
                    <a:pt x="231" y="416"/>
                    <a:pt x="215" y="427"/>
                  </a:cubicBezTo>
                  <a:cubicBezTo>
                    <a:pt x="440" y="736"/>
                    <a:pt x="440" y="736"/>
                    <a:pt x="440" y="736"/>
                  </a:cubicBezTo>
                  <a:cubicBezTo>
                    <a:pt x="454" y="723"/>
                    <a:pt x="467" y="709"/>
                    <a:pt x="480" y="695"/>
                  </a:cubicBezTo>
                  <a:cubicBezTo>
                    <a:pt x="811" y="1150"/>
                    <a:pt x="811" y="1150"/>
                    <a:pt x="811" y="1150"/>
                  </a:cubicBezTo>
                  <a:cubicBezTo>
                    <a:pt x="857" y="1116"/>
                    <a:pt x="857" y="1116"/>
                    <a:pt x="857" y="1116"/>
                  </a:cubicBezTo>
                  <a:cubicBezTo>
                    <a:pt x="519" y="652"/>
                    <a:pt x="519" y="652"/>
                    <a:pt x="519" y="652"/>
                  </a:cubicBezTo>
                  <a:cubicBezTo>
                    <a:pt x="532" y="637"/>
                    <a:pt x="545" y="622"/>
                    <a:pt x="557" y="607"/>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6"/>
            <p:cNvSpPr>
              <a:spLocks/>
            </p:cNvSpPr>
            <p:nvPr userDrawn="1"/>
          </p:nvSpPr>
          <p:spPr bwMode="auto">
            <a:xfrm>
              <a:off x="-8672" y="2379"/>
              <a:ext cx="1405" cy="1023"/>
            </a:xfrm>
            <a:custGeom>
              <a:avLst/>
              <a:gdLst>
                <a:gd name="T0" fmla="*/ 762 w 1149"/>
                <a:gd name="T1" fmla="*/ 398 h 857"/>
                <a:gd name="T2" fmla="*/ 724 w 1149"/>
                <a:gd name="T3" fmla="*/ 355 h 857"/>
                <a:gd name="T4" fmla="*/ 1149 w 1149"/>
                <a:gd name="T5" fmla="*/ 46 h 857"/>
                <a:gd name="T6" fmla="*/ 1116 w 1149"/>
                <a:gd name="T7" fmla="*/ 0 h 857"/>
                <a:gd name="T8" fmla="*/ 689 w 1149"/>
                <a:gd name="T9" fmla="*/ 311 h 857"/>
                <a:gd name="T10" fmla="*/ 656 w 1149"/>
                <a:gd name="T11" fmla="*/ 264 h 857"/>
                <a:gd name="T12" fmla="*/ 12 w 1149"/>
                <a:gd name="T13" fmla="*/ 732 h 857"/>
                <a:gd name="T14" fmla="*/ 50 w 1149"/>
                <a:gd name="T15" fmla="*/ 774 h 857"/>
                <a:gd name="T16" fmla="*/ 0 w 1149"/>
                <a:gd name="T17" fmla="*/ 811 h 857"/>
                <a:gd name="T18" fmla="*/ 33 w 1149"/>
                <a:gd name="T19" fmla="*/ 857 h 857"/>
                <a:gd name="T20" fmla="*/ 91 w 1149"/>
                <a:gd name="T21" fmla="*/ 816 h 857"/>
                <a:gd name="T22" fmla="*/ 132 w 1149"/>
                <a:gd name="T23" fmla="*/ 856 h 857"/>
                <a:gd name="T24" fmla="*/ 762 w 1149"/>
                <a:gd name="T25" fmla="*/ 398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762" y="398"/>
                  </a:moveTo>
                  <a:cubicBezTo>
                    <a:pt x="749" y="384"/>
                    <a:pt x="737" y="370"/>
                    <a:pt x="724" y="355"/>
                  </a:cubicBezTo>
                  <a:cubicBezTo>
                    <a:pt x="1149" y="46"/>
                    <a:pt x="1149" y="46"/>
                    <a:pt x="1149" y="46"/>
                  </a:cubicBezTo>
                  <a:cubicBezTo>
                    <a:pt x="1137" y="32"/>
                    <a:pt x="1126" y="17"/>
                    <a:pt x="1116" y="0"/>
                  </a:cubicBezTo>
                  <a:cubicBezTo>
                    <a:pt x="689" y="311"/>
                    <a:pt x="689" y="311"/>
                    <a:pt x="689" y="311"/>
                  </a:cubicBezTo>
                  <a:cubicBezTo>
                    <a:pt x="678" y="295"/>
                    <a:pt x="666" y="280"/>
                    <a:pt x="656" y="264"/>
                  </a:cubicBezTo>
                  <a:cubicBezTo>
                    <a:pt x="12" y="732"/>
                    <a:pt x="12" y="732"/>
                    <a:pt x="12" y="732"/>
                  </a:cubicBezTo>
                  <a:cubicBezTo>
                    <a:pt x="24" y="747"/>
                    <a:pt x="37" y="760"/>
                    <a:pt x="50" y="774"/>
                  </a:cubicBezTo>
                  <a:cubicBezTo>
                    <a:pt x="0" y="811"/>
                    <a:pt x="0" y="811"/>
                    <a:pt x="0" y="811"/>
                  </a:cubicBezTo>
                  <a:cubicBezTo>
                    <a:pt x="33" y="857"/>
                    <a:pt x="33" y="857"/>
                    <a:pt x="33" y="857"/>
                  </a:cubicBezTo>
                  <a:cubicBezTo>
                    <a:pt x="91" y="816"/>
                    <a:pt x="91" y="816"/>
                    <a:pt x="91" y="816"/>
                  </a:cubicBezTo>
                  <a:cubicBezTo>
                    <a:pt x="104" y="829"/>
                    <a:pt x="118" y="843"/>
                    <a:pt x="132" y="856"/>
                  </a:cubicBezTo>
                  <a:lnTo>
                    <a:pt x="762" y="398"/>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7"/>
            <p:cNvSpPr>
              <a:spLocks/>
            </p:cNvSpPr>
            <p:nvPr userDrawn="1"/>
          </p:nvSpPr>
          <p:spPr bwMode="auto">
            <a:xfrm>
              <a:off x="-6841" y="2549"/>
              <a:ext cx="587" cy="1587"/>
            </a:xfrm>
            <a:custGeom>
              <a:avLst/>
              <a:gdLst>
                <a:gd name="T0" fmla="*/ 378 w 480"/>
                <a:gd name="T1" fmla="*/ 813 h 1329"/>
                <a:gd name="T2" fmla="*/ 247 w 480"/>
                <a:gd name="T3" fmla="*/ 409 h 1329"/>
                <a:gd name="T4" fmla="*/ 195 w 480"/>
                <a:gd name="T5" fmla="*/ 434 h 1329"/>
                <a:gd name="T6" fmla="*/ 54 w 480"/>
                <a:gd name="T7" fmla="*/ 0 h 1329"/>
                <a:gd name="T8" fmla="*/ 0 w 480"/>
                <a:gd name="T9" fmla="*/ 17 h 1329"/>
                <a:gd name="T10" fmla="*/ 142 w 480"/>
                <a:gd name="T11" fmla="*/ 456 h 1329"/>
                <a:gd name="T12" fmla="*/ 88 w 480"/>
                <a:gd name="T13" fmla="*/ 473 h 1329"/>
                <a:gd name="T14" fmla="*/ 229 w 480"/>
                <a:gd name="T15" fmla="*/ 906 h 1329"/>
                <a:gd name="T16" fmla="*/ 279 w 480"/>
                <a:gd name="T17" fmla="*/ 877 h 1329"/>
                <a:gd name="T18" fmla="*/ 426 w 480"/>
                <a:gd name="T19" fmla="*/ 1329 h 1329"/>
                <a:gd name="T20" fmla="*/ 480 w 480"/>
                <a:gd name="T21" fmla="*/ 1311 h 1329"/>
                <a:gd name="T22" fmla="*/ 329 w 480"/>
                <a:gd name="T23" fmla="*/ 846 h 1329"/>
                <a:gd name="T24" fmla="*/ 378 w 480"/>
                <a:gd name="T25" fmla="*/ 813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29">
                  <a:moveTo>
                    <a:pt x="378" y="813"/>
                  </a:moveTo>
                  <a:cubicBezTo>
                    <a:pt x="247" y="409"/>
                    <a:pt x="247" y="409"/>
                    <a:pt x="247" y="409"/>
                  </a:cubicBezTo>
                  <a:cubicBezTo>
                    <a:pt x="230" y="418"/>
                    <a:pt x="213" y="427"/>
                    <a:pt x="195" y="434"/>
                  </a:cubicBezTo>
                  <a:cubicBezTo>
                    <a:pt x="54" y="0"/>
                    <a:pt x="54" y="0"/>
                    <a:pt x="54" y="0"/>
                  </a:cubicBezTo>
                  <a:cubicBezTo>
                    <a:pt x="37" y="7"/>
                    <a:pt x="19" y="12"/>
                    <a:pt x="0" y="17"/>
                  </a:cubicBezTo>
                  <a:cubicBezTo>
                    <a:pt x="142" y="456"/>
                    <a:pt x="142" y="456"/>
                    <a:pt x="142" y="456"/>
                  </a:cubicBezTo>
                  <a:cubicBezTo>
                    <a:pt x="125" y="462"/>
                    <a:pt x="107" y="468"/>
                    <a:pt x="88" y="473"/>
                  </a:cubicBezTo>
                  <a:cubicBezTo>
                    <a:pt x="229" y="906"/>
                    <a:pt x="229" y="906"/>
                    <a:pt x="229" y="906"/>
                  </a:cubicBezTo>
                  <a:cubicBezTo>
                    <a:pt x="246" y="897"/>
                    <a:pt x="263" y="887"/>
                    <a:pt x="279" y="877"/>
                  </a:cubicBezTo>
                  <a:cubicBezTo>
                    <a:pt x="426" y="1329"/>
                    <a:pt x="426" y="1329"/>
                    <a:pt x="426" y="1329"/>
                  </a:cubicBezTo>
                  <a:cubicBezTo>
                    <a:pt x="480" y="1311"/>
                    <a:pt x="480" y="1311"/>
                    <a:pt x="480" y="1311"/>
                  </a:cubicBezTo>
                  <a:cubicBezTo>
                    <a:pt x="329" y="846"/>
                    <a:pt x="329" y="846"/>
                    <a:pt x="329" y="846"/>
                  </a:cubicBezTo>
                  <a:cubicBezTo>
                    <a:pt x="346" y="835"/>
                    <a:pt x="362" y="824"/>
                    <a:pt x="378" y="81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8"/>
            <p:cNvSpPr>
              <a:spLocks/>
            </p:cNvSpPr>
            <p:nvPr userDrawn="1"/>
          </p:nvSpPr>
          <p:spPr bwMode="auto">
            <a:xfrm>
              <a:off x="-6613" y="2379"/>
              <a:ext cx="1404" cy="1023"/>
            </a:xfrm>
            <a:custGeom>
              <a:avLst/>
              <a:gdLst>
                <a:gd name="T0" fmla="*/ 660 w 1149"/>
                <a:gd name="T1" fmla="*/ 385 h 857"/>
                <a:gd name="T2" fmla="*/ 409 w 1149"/>
                <a:gd name="T3" fmla="*/ 203 h 857"/>
                <a:gd name="T4" fmla="*/ 381 w 1149"/>
                <a:gd name="T5" fmla="*/ 253 h 857"/>
                <a:gd name="T6" fmla="*/ 33 w 1149"/>
                <a:gd name="T7" fmla="*/ 0 h 857"/>
                <a:gd name="T8" fmla="*/ 0 w 1149"/>
                <a:gd name="T9" fmla="*/ 46 h 857"/>
                <a:gd name="T10" fmla="*/ 349 w 1149"/>
                <a:gd name="T11" fmla="*/ 300 h 857"/>
                <a:gd name="T12" fmla="*/ 315 w 1149"/>
                <a:gd name="T13" fmla="*/ 346 h 857"/>
                <a:gd name="T14" fmla="*/ 580 w 1149"/>
                <a:gd name="T15" fmla="*/ 538 h 857"/>
                <a:gd name="T16" fmla="*/ 608 w 1149"/>
                <a:gd name="T17" fmla="*/ 488 h 857"/>
                <a:gd name="T18" fmla="*/ 1116 w 1149"/>
                <a:gd name="T19" fmla="*/ 857 h 857"/>
                <a:gd name="T20" fmla="*/ 1149 w 1149"/>
                <a:gd name="T21" fmla="*/ 811 h 857"/>
                <a:gd name="T22" fmla="*/ 635 w 1149"/>
                <a:gd name="T23" fmla="*/ 437 h 857"/>
                <a:gd name="T24" fmla="*/ 660 w 1149"/>
                <a:gd name="T25" fmla="*/ 385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660" y="385"/>
                  </a:moveTo>
                  <a:cubicBezTo>
                    <a:pt x="409" y="203"/>
                    <a:pt x="409" y="203"/>
                    <a:pt x="409" y="203"/>
                  </a:cubicBezTo>
                  <a:cubicBezTo>
                    <a:pt x="400" y="220"/>
                    <a:pt x="391" y="237"/>
                    <a:pt x="381" y="253"/>
                  </a:cubicBezTo>
                  <a:cubicBezTo>
                    <a:pt x="33" y="0"/>
                    <a:pt x="33" y="0"/>
                    <a:pt x="33" y="0"/>
                  </a:cubicBezTo>
                  <a:cubicBezTo>
                    <a:pt x="23" y="17"/>
                    <a:pt x="12" y="32"/>
                    <a:pt x="0" y="46"/>
                  </a:cubicBezTo>
                  <a:cubicBezTo>
                    <a:pt x="349" y="300"/>
                    <a:pt x="349" y="300"/>
                    <a:pt x="349" y="300"/>
                  </a:cubicBezTo>
                  <a:cubicBezTo>
                    <a:pt x="338" y="316"/>
                    <a:pt x="327" y="331"/>
                    <a:pt x="315" y="346"/>
                  </a:cubicBezTo>
                  <a:cubicBezTo>
                    <a:pt x="580" y="538"/>
                    <a:pt x="580" y="538"/>
                    <a:pt x="580" y="538"/>
                  </a:cubicBezTo>
                  <a:cubicBezTo>
                    <a:pt x="590" y="522"/>
                    <a:pt x="599" y="505"/>
                    <a:pt x="608" y="488"/>
                  </a:cubicBezTo>
                  <a:cubicBezTo>
                    <a:pt x="1116" y="857"/>
                    <a:pt x="1116" y="857"/>
                    <a:pt x="1116" y="857"/>
                  </a:cubicBezTo>
                  <a:cubicBezTo>
                    <a:pt x="1149" y="811"/>
                    <a:pt x="1149" y="811"/>
                    <a:pt x="1149" y="811"/>
                  </a:cubicBezTo>
                  <a:cubicBezTo>
                    <a:pt x="635" y="437"/>
                    <a:pt x="635" y="437"/>
                    <a:pt x="635" y="437"/>
                  </a:cubicBezTo>
                  <a:cubicBezTo>
                    <a:pt x="643" y="420"/>
                    <a:pt x="652" y="403"/>
                    <a:pt x="660" y="38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9"/>
            <p:cNvSpPr>
              <a:spLocks/>
            </p:cNvSpPr>
            <p:nvPr userDrawn="1"/>
          </p:nvSpPr>
          <p:spPr bwMode="auto">
            <a:xfrm>
              <a:off x="-6542" y="2257"/>
              <a:ext cx="1624" cy="574"/>
            </a:xfrm>
            <a:custGeom>
              <a:avLst/>
              <a:gdLst>
                <a:gd name="T0" fmla="*/ 701 w 1329"/>
                <a:gd name="T1" fmla="*/ 163 h 481"/>
                <a:gd name="T2" fmla="*/ 432 w 1329"/>
                <a:gd name="T3" fmla="*/ 75 h 481"/>
                <a:gd name="T4" fmla="*/ 419 w 1329"/>
                <a:gd name="T5" fmla="*/ 131 h 481"/>
                <a:gd name="T6" fmla="*/ 17 w 1329"/>
                <a:gd name="T7" fmla="*/ 0 h 481"/>
                <a:gd name="T8" fmla="*/ 0 w 1329"/>
                <a:gd name="T9" fmla="*/ 55 h 481"/>
                <a:gd name="T10" fmla="*/ 403 w 1329"/>
                <a:gd name="T11" fmla="*/ 185 h 481"/>
                <a:gd name="T12" fmla="*/ 383 w 1329"/>
                <a:gd name="T13" fmla="*/ 239 h 481"/>
                <a:gd name="T14" fmla="*/ 661 w 1329"/>
                <a:gd name="T15" fmla="*/ 329 h 481"/>
                <a:gd name="T16" fmla="*/ 676 w 1329"/>
                <a:gd name="T17" fmla="*/ 274 h 481"/>
                <a:gd name="T18" fmla="*/ 1312 w 1329"/>
                <a:gd name="T19" fmla="*/ 481 h 481"/>
                <a:gd name="T20" fmla="*/ 1329 w 1329"/>
                <a:gd name="T21" fmla="*/ 427 h 481"/>
                <a:gd name="T22" fmla="*/ 689 w 1329"/>
                <a:gd name="T23" fmla="*/ 219 h 481"/>
                <a:gd name="T24" fmla="*/ 701 w 1329"/>
                <a:gd name="T25" fmla="*/ 163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9" h="481">
                  <a:moveTo>
                    <a:pt x="701" y="163"/>
                  </a:moveTo>
                  <a:cubicBezTo>
                    <a:pt x="432" y="75"/>
                    <a:pt x="432" y="75"/>
                    <a:pt x="432" y="75"/>
                  </a:cubicBezTo>
                  <a:cubicBezTo>
                    <a:pt x="428" y="94"/>
                    <a:pt x="424" y="113"/>
                    <a:pt x="419" y="131"/>
                  </a:cubicBezTo>
                  <a:cubicBezTo>
                    <a:pt x="17" y="0"/>
                    <a:pt x="17" y="0"/>
                    <a:pt x="17" y="0"/>
                  </a:cubicBezTo>
                  <a:cubicBezTo>
                    <a:pt x="13" y="19"/>
                    <a:pt x="7" y="37"/>
                    <a:pt x="0" y="55"/>
                  </a:cubicBezTo>
                  <a:cubicBezTo>
                    <a:pt x="403" y="185"/>
                    <a:pt x="403" y="185"/>
                    <a:pt x="403" y="185"/>
                  </a:cubicBezTo>
                  <a:cubicBezTo>
                    <a:pt x="396" y="204"/>
                    <a:pt x="390" y="221"/>
                    <a:pt x="383" y="239"/>
                  </a:cubicBezTo>
                  <a:cubicBezTo>
                    <a:pt x="661" y="329"/>
                    <a:pt x="661" y="329"/>
                    <a:pt x="661" y="329"/>
                  </a:cubicBezTo>
                  <a:cubicBezTo>
                    <a:pt x="667" y="311"/>
                    <a:pt x="671" y="293"/>
                    <a:pt x="676" y="274"/>
                  </a:cubicBezTo>
                  <a:cubicBezTo>
                    <a:pt x="1312" y="481"/>
                    <a:pt x="1312" y="481"/>
                    <a:pt x="1312" y="481"/>
                  </a:cubicBezTo>
                  <a:cubicBezTo>
                    <a:pt x="1329" y="427"/>
                    <a:pt x="1329" y="427"/>
                    <a:pt x="1329" y="427"/>
                  </a:cubicBezTo>
                  <a:cubicBezTo>
                    <a:pt x="689" y="219"/>
                    <a:pt x="689" y="219"/>
                    <a:pt x="689" y="219"/>
                  </a:cubicBezTo>
                  <a:cubicBezTo>
                    <a:pt x="693" y="200"/>
                    <a:pt x="698" y="182"/>
                    <a:pt x="701" y="16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20"/>
            <p:cNvSpPr>
              <a:spLocks/>
            </p:cNvSpPr>
            <p:nvPr userDrawn="1"/>
          </p:nvSpPr>
          <p:spPr bwMode="auto">
            <a:xfrm>
              <a:off x="-8213" y="468"/>
              <a:ext cx="1048" cy="1373"/>
            </a:xfrm>
            <a:custGeom>
              <a:avLst/>
              <a:gdLst>
                <a:gd name="T0" fmla="*/ 38 w 857"/>
                <a:gd name="T1" fmla="*/ 182 h 1150"/>
                <a:gd name="T2" fmla="*/ 463 w 857"/>
                <a:gd name="T3" fmla="*/ 767 h 1150"/>
                <a:gd name="T4" fmla="*/ 508 w 857"/>
                <a:gd name="T5" fmla="*/ 733 h 1150"/>
                <a:gd name="T6" fmla="*/ 811 w 857"/>
                <a:gd name="T7" fmla="*/ 1150 h 1150"/>
                <a:gd name="T8" fmla="*/ 857 w 857"/>
                <a:gd name="T9" fmla="*/ 1116 h 1150"/>
                <a:gd name="T10" fmla="*/ 556 w 857"/>
                <a:gd name="T11" fmla="*/ 702 h 1150"/>
                <a:gd name="T12" fmla="*/ 606 w 857"/>
                <a:gd name="T13" fmla="*/ 674 h 1150"/>
                <a:gd name="T14" fmla="*/ 196 w 857"/>
                <a:gd name="T15" fmla="*/ 110 h 1150"/>
                <a:gd name="T16" fmla="*/ 142 w 857"/>
                <a:gd name="T17" fmla="*/ 132 h 1150"/>
                <a:gd name="T18" fmla="*/ 46 w 857"/>
                <a:gd name="T19" fmla="*/ 0 h 1150"/>
                <a:gd name="T20" fmla="*/ 0 w 857"/>
                <a:gd name="T21" fmla="*/ 34 h 1150"/>
                <a:gd name="T22" fmla="*/ 89 w 857"/>
                <a:gd name="T23" fmla="*/ 156 h 1150"/>
                <a:gd name="T24" fmla="*/ 38 w 857"/>
                <a:gd name="T25" fmla="*/ 182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38" y="182"/>
                  </a:moveTo>
                  <a:cubicBezTo>
                    <a:pt x="463" y="767"/>
                    <a:pt x="463" y="767"/>
                    <a:pt x="463" y="767"/>
                  </a:cubicBezTo>
                  <a:cubicBezTo>
                    <a:pt x="477" y="755"/>
                    <a:pt x="493" y="744"/>
                    <a:pt x="508" y="733"/>
                  </a:cubicBezTo>
                  <a:cubicBezTo>
                    <a:pt x="811" y="1150"/>
                    <a:pt x="811" y="1150"/>
                    <a:pt x="811" y="1150"/>
                  </a:cubicBezTo>
                  <a:cubicBezTo>
                    <a:pt x="825" y="1137"/>
                    <a:pt x="841" y="1126"/>
                    <a:pt x="857" y="1116"/>
                  </a:cubicBezTo>
                  <a:cubicBezTo>
                    <a:pt x="556" y="702"/>
                    <a:pt x="556" y="702"/>
                    <a:pt x="556" y="702"/>
                  </a:cubicBezTo>
                  <a:cubicBezTo>
                    <a:pt x="573" y="692"/>
                    <a:pt x="589" y="683"/>
                    <a:pt x="606" y="674"/>
                  </a:cubicBezTo>
                  <a:cubicBezTo>
                    <a:pt x="196" y="110"/>
                    <a:pt x="196" y="110"/>
                    <a:pt x="196" y="110"/>
                  </a:cubicBezTo>
                  <a:cubicBezTo>
                    <a:pt x="178" y="117"/>
                    <a:pt x="160" y="125"/>
                    <a:pt x="142" y="132"/>
                  </a:cubicBezTo>
                  <a:cubicBezTo>
                    <a:pt x="46" y="0"/>
                    <a:pt x="46" y="0"/>
                    <a:pt x="46" y="0"/>
                  </a:cubicBezTo>
                  <a:cubicBezTo>
                    <a:pt x="0" y="34"/>
                    <a:pt x="0" y="34"/>
                    <a:pt x="0" y="34"/>
                  </a:cubicBezTo>
                  <a:cubicBezTo>
                    <a:pt x="89" y="156"/>
                    <a:pt x="89" y="156"/>
                    <a:pt x="89" y="156"/>
                  </a:cubicBezTo>
                  <a:cubicBezTo>
                    <a:pt x="72" y="165"/>
                    <a:pt x="54" y="173"/>
                    <a:pt x="38" y="182"/>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21"/>
            <p:cNvSpPr>
              <a:spLocks/>
            </p:cNvSpPr>
            <p:nvPr userDrawn="1"/>
          </p:nvSpPr>
          <p:spPr bwMode="auto">
            <a:xfrm>
              <a:off x="-9056" y="2059"/>
              <a:ext cx="1686" cy="203"/>
            </a:xfrm>
            <a:custGeom>
              <a:avLst/>
              <a:gdLst>
                <a:gd name="T0" fmla="*/ 840 w 1379"/>
                <a:gd name="T1" fmla="*/ 113 h 170"/>
                <a:gd name="T2" fmla="*/ 1379 w 1379"/>
                <a:gd name="T3" fmla="*/ 113 h 170"/>
                <a:gd name="T4" fmla="*/ 1378 w 1379"/>
                <a:gd name="T5" fmla="*/ 85 h 170"/>
                <a:gd name="T6" fmla="*/ 1379 w 1379"/>
                <a:gd name="T7" fmla="*/ 57 h 170"/>
                <a:gd name="T8" fmla="*/ 840 w 1379"/>
                <a:gd name="T9" fmla="*/ 57 h 170"/>
                <a:gd name="T10" fmla="*/ 843 w 1379"/>
                <a:gd name="T11" fmla="*/ 0 h 170"/>
                <a:gd name="T12" fmla="*/ 0 w 1379"/>
                <a:gd name="T13" fmla="*/ 0 h 170"/>
                <a:gd name="T14" fmla="*/ 0 w 1379"/>
                <a:gd name="T15" fmla="*/ 57 h 170"/>
                <a:gd name="T16" fmla="*/ 0 w 1379"/>
                <a:gd name="T17" fmla="*/ 113 h 170"/>
                <a:gd name="T18" fmla="*/ 0 w 1379"/>
                <a:gd name="T19" fmla="*/ 170 h 170"/>
                <a:gd name="T20" fmla="*/ 843 w 1379"/>
                <a:gd name="T21" fmla="*/ 170 h 170"/>
                <a:gd name="T22" fmla="*/ 840 w 1379"/>
                <a:gd name="T23" fmla="*/ 1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79" h="170">
                  <a:moveTo>
                    <a:pt x="840" y="113"/>
                  </a:moveTo>
                  <a:cubicBezTo>
                    <a:pt x="1379" y="113"/>
                    <a:pt x="1379" y="113"/>
                    <a:pt x="1379" y="113"/>
                  </a:cubicBezTo>
                  <a:cubicBezTo>
                    <a:pt x="1379" y="104"/>
                    <a:pt x="1378" y="95"/>
                    <a:pt x="1378" y="85"/>
                  </a:cubicBezTo>
                  <a:cubicBezTo>
                    <a:pt x="1378" y="75"/>
                    <a:pt x="1379" y="66"/>
                    <a:pt x="1379" y="57"/>
                  </a:cubicBezTo>
                  <a:cubicBezTo>
                    <a:pt x="840" y="57"/>
                    <a:pt x="840" y="57"/>
                    <a:pt x="840" y="57"/>
                  </a:cubicBezTo>
                  <a:cubicBezTo>
                    <a:pt x="841" y="37"/>
                    <a:pt x="842" y="18"/>
                    <a:pt x="843" y="0"/>
                  </a:cubicBezTo>
                  <a:cubicBezTo>
                    <a:pt x="0" y="0"/>
                    <a:pt x="0" y="0"/>
                    <a:pt x="0" y="0"/>
                  </a:cubicBezTo>
                  <a:cubicBezTo>
                    <a:pt x="0" y="57"/>
                    <a:pt x="0" y="57"/>
                    <a:pt x="0" y="57"/>
                  </a:cubicBezTo>
                  <a:cubicBezTo>
                    <a:pt x="0" y="113"/>
                    <a:pt x="0" y="113"/>
                    <a:pt x="0" y="113"/>
                  </a:cubicBezTo>
                  <a:cubicBezTo>
                    <a:pt x="0" y="170"/>
                    <a:pt x="0" y="170"/>
                    <a:pt x="0" y="170"/>
                  </a:cubicBezTo>
                  <a:cubicBezTo>
                    <a:pt x="843" y="170"/>
                    <a:pt x="843" y="170"/>
                    <a:pt x="843" y="170"/>
                  </a:cubicBezTo>
                  <a:cubicBezTo>
                    <a:pt x="842" y="152"/>
                    <a:pt x="841" y="133"/>
                    <a:pt x="840" y="11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userDrawn="1"/>
          </p:nvSpPr>
          <p:spPr bwMode="auto">
            <a:xfrm>
              <a:off x="-8984" y="1429"/>
              <a:ext cx="1646" cy="634"/>
            </a:xfrm>
            <a:custGeom>
              <a:avLst/>
              <a:gdLst>
                <a:gd name="T0" fmla="*/ 818 w 1346"/>
                <a:gd name="T1" fmla="*/ 365 h 531"/>
                <a:gd name="T2" fmla="*/ 1329 w 1346"/>
                <a:gd name="T3" fmla="*/ 531 h 531"/>
                <a:gd name="T4" fmla="*/ 1346 w 1346"/>
                <a:gd name="T5" fmla="*/ 476 h 531"/>
                <a:gd name="T6" fmla="*/ 837 w 1346"/>
                <a:gd name="T7" fmla="*/ 311 h 531"/>
                <a:gd name="T8" fmla="*/ 859 w 1346"/>
                <a:gd name="T9" fmla="*/ 258 h 531"/>
                <a:gd name="T10" fmla="*/ 65 w 1346"/>
                <a:gd name="T11" fmla="*/ 0 h 531"/>
                <a:gd name="T12" fmla="*/ 0 w 1346"/>
                <a:gd name="T13" fmla="*/ 159 h 531"/>
                <a:gd name="T14" fmla="*/ 803 w 1346"/>
                <a:gd name="T15" fmla="*/ 419 h 531"/>
                <a:gd name="T16" fmla="*/ 818 w 1346"/>
                <a:gd name="T17" fmla="*/ 365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6" h="531">
                  <a:moveTo>
                    <a:pt x="818" y="365"/>
                  </a:moveTo>
                  <a:cubicBezTo>
                    <a:pt x="1329" y="531"/>
                    <a:pt x="1329" y="531"/>
                    <a:pt x="1329" y="531"/>
                  </a:cubicBezTo>
                  <a:cubicBezTo>
                    <a:pt x="1333" y="512"/>
                    <a:pt x="1339" y="494"/>
                    <a:pt x="1346" y="476"/>
                  </a:cubicBezTo>
                  <a:cubicBezTo>
                    <a:pt x="837" y="311"/>
                    <a:pt x="837" y="311"/>
                    <a:pt x="837" y="311"/>
                  </a:cubicBezTo>
                  <a:cubicBezTo>
                    <a:pt x="844" y="293"/>
                    <a:pt x="851" y="275"/>
                    <a:pt x="859" y="258"/>
                  </a:cubicBezTo>
                  <a:cubicBezTo>
                    <a:pt x="65" y="0"/>
                    <a:pt x="65" y="0"/>
                    <a:pt x="65" y="0"/>
                  </a:cubicBezTo>
                  <a:cubicBezTo>
                    <a:pt x="40" y="51"/>
                    <a:pt x="19" y="104"/>
                    <a:pt x="0" y="159"/>
                  </a:cubicBezTo>
                  <a:cubicBezTo>
                    <a:pt x="803" y="419"/>
                    <a:pt x="803" y="419"/>
                    <a:pt x="803" y="419"/>
                  </a:cubicBezTo>
                  <a:cubicBezTo>
                    <a:pt x="807" y="401"/>
                    <a:pt x="812" y="383"/>
                    <a:pt x="818" y="36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3"/>
            <p:cNvSpPr>
              <a:spLocks/>
            </p:cNvSpPr>
            <p:nvPr userDrawn="1"/>
          </p:nvSpPr>
          <p:spPr bwMode="auto">
            <a:xfrm>
              <a:off x="-8213" y="2479"/>
              <a:ext cx="1048" cy="1373"/>
            </a:xfrm>
            <a:custGeom>
              <a:avLst/>
              <a:gdLst>
                <a:gd name="T0" fmla="*/ 606 w 857"/>
                <a:gd name="T1" fmla="*/ 476 h 1150"/>
                <a:gd name="T2" fmla="*/ 556 w 857"/>
                <a:gd name="T3" fmla="*/ 448 h 1150"/>
                <a:gd name="T4" fmla="*/ 857 w 857"/>
                <a:gd name="T5" fmla="*/ 34 h 1150"/>
                <a:gd name="T6" fmla="*/ 811 w 857"/>
                <a:gd name="T7" fmla="*/ 0 h 1150"/>
                <a:gd name="T8" fmla="*/ 508 w 857"/>
                <a:gd name="T9" fmla="*/ 417 h 1150"/>
                <a:gd name="T10" fmla="*/ 463 w 857"/>
                <a:gd name="T11" fmla="*/ 383 h 1150"/>
                <a:gd name="T12" fmla="*/ 38 w 857"/>
                <a:gd name="T13" fmla="*/ 968 h 1150"/>
                <a:gd name="T14" fmla="*/ 89 w 857"/>
                <a:gd name="T15" fmla="*/ 994 h 1150"/>
                <a:gd name="T16" fmla="*/ 0 w 857"/>
                <a:gd name="T17" fmla="*/ 1116 h 1150"/>
                <a:gd name="T18" fmla="*/ 46 w 857"/>
                <a:gd name="T19" fmla="*/ 1150 h 1150"/>
                <a:gd name="T20" fmla="*/ 142 w 857"/>
                <a:gd name="T21" fmla="*/ 1018 h 1150"/>
                <a:gd name="T22" fmla="*/ 196 w 857"/>
                <a:gd name="T23" fmla="*/ 1040 h 1150"/>
                <a:gd name="T24" fmla="*/ 606 w 857"/>
                <a:gd name="T25" fmla="*/ 476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606" y="476"/>
                  </a:moveTo>
                  <a:cubicBezTo>
                    <a:pt x="589" y="467"/>
                    <a:pt x="573" y="458"/>
                    <a:pt x="556" y="448"/>
                  </a:cubicBezTo>
                  <a:cubicBezTo>
                    <a:pt x="857" y="34"/>
                    <a:pt x="857" y="34"/>
                    <a:pt x="857" y="34"/>
                  </a:cubicBezTo>
                  <a:cubicBezTo>
                    <a:pt x="841" y="24"/>
                    <a:pt x="825" y="13"/>
                    <a:pt x="811" y="0"/>
                  </a:cubicBezTo>
                  <a:cubicBezTo>
                    <a:pt x="508" y="417"/>
                    <a:pt x="508" y="417"/>
                    <a:pt x="508" y="417"/>
                  </a:cubicBezTo>
                  <a:cubicBezTo>
                    <a:pt x="493" y="406"/>
                    <a:pt x="477" y="395"/>
                    <a:pt x="463" y="383"/>
                  </a:cubicBezTo>
                  <a:cubicBezTo>
                    <a:pt x="38" y="968"/>
                    <a:pt x="38" y="968"/>
                    <a:pt x="38" y="968"/>
                  </a:cubicBezTo>
                  <a:cubicBezTo>
                    <a:pt x="54" y="977"/>
                    <a:pt x="72" y="985"/>
                    <a:pt x="89" y="994"/>
                  </a:cubicBezTo>
                  <a:cubicBezTo>
                    <a:pt x="0" y="1116"/>
                    <a:pt x="0" y="1116"/>
                    <a:pt x="0" y="1116"/>
                  </a:cubicBezTo>
                  <a:cubicBezTo>
                    <a:pt x="46" y="1150"/>
                    <a:pt x="46" y="1150"/>
                    <a:pt x="46" y="1150"/>
                  </a:cubicBezTo>
                  <a:cubicBezTo>
                    <a:pt x="142" y="1018"/>
                    <a:pt x="142" y="1018"/>
                    <a:pt x="142" y="1018"/>
                  </a:cubicBezTo>
                  <a:cubicBezTo>
                    <a:pt x="160" y="1025"/>
                    <a:pt x="178" y="1033"/>
                    <a:pt x="196" y="1040"/>
                  </a:cubicBezTo>
                  <a:lnTo>
                    <a:pt x="606" y="476"/>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4"/>
            <p:cNvSpPr>
              <a:spLocks/>
            </p:cNvSpPr>
            <p:nvPr userDrawn="1"/>
          </p:nvSpPr>
          <p:spPr bwMode="auto">
            <a:xfrm>
              <a:off x="-8984" y="2257"/>
              <a:ext cx="1646" cy="634"/>
            </a:xfrm>
            <a:custGeom>
              <a:avLst/>
              <a:gdLst>
                <a:gd name="T0" fmla="*/ 837 w 1346"/>
                <a:gd name="T1" fmla="*/ 220 h 531"/>
                <a:gd name="T2" fmla="*/ 1346 w 1346"/>
                <a:gd name="T3" fmla="*/ 55 h 531"/>
                <a:gd name="T4" fmla="*/ 1329 w 1346"/>
                <a:gd name="T5" fmla="*/ 0 h 531"/>
                <a:gd name="T6" fmla="*/ 818 w 1346"/>
                <a:gd name="T7" fmla="*/ 166 h 531"/>
                <a:gd name="T8" fmla="*/ 803 w 1346"/>
                <a:gd name="T9" fmla="*/ 111 h 531"/>
                <a:gd name="T10" fmla="*/ 0 w 1346"/>
                <a:gd name="T11" fmla="*/ 372 h 531"/>
                <a:gd name="T12" fmla="*/ 65 w 1346"/>
                <a:gd name="T13" fmla="*/ 531 h 531"/>
                <a:gd name="T14" fmla="*/ 859 w 1346"/>
                <a:gd name="T15" fmla="*/ 273 h 531"/>
                <a:gd name="T16" fmla="*/ 837 w 1346"/>
                <a:gd name="T17" fmla="*/ 22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6" h="531">
                  <a:moveTo>
                    <a:pt x="837" y="220"/>
                  </a:moveTo>
                  <a:cubicBezTo>
                    <a:pt x="1346" y="55"/>
                    <a:pt x="1346" y="55"/>
                    <a:pt x="1346" y="55"/>
                  </a:cubicBezTo>
                  <a:cubicBezTo>
                    <a:pt x="1339" y="37"/>
                    <a:pt x="1333" y="19"/>
                    <a:pt x="1329" y="0"/>
                  </a:cubicBezTo>
                  <a:cubicBezTo>
                    <a:pt x="818" y="166"/>
                    <a:pt x="818" y="166"/>
                    <a:pt x="818" y="166"/>
                  </a:cubicBezTo>
                  <a:cubicBezTo>
                    <a:pt x="812" y="148"/>
                    <a:pt x="807" y="130"/>
                    <a:pt x="803" y="111"/>
                  </a:cubicBezTo>
                  <a:cubicBezTo>
                    <a:pt x="0" y="372"/>
                    <a:pt x="0" y="372"/>
                    <a:pt x="0" y="372"/>
                  </a:cubicBezTo>
                  <a:cubicBezTo>
                    <a:pt x="19" y="427"/>
                    <a:pt x="40" y="480"/>
                    <a:pt x="65" y="531"/>
                  </a:cubicBezTo>
                  <a:cubicBezTo>
                    <a:pt x="859" y="273"/>
                    <a:pt x="859" y="273"/>
                    <a:pt x="859" y="273"/>
                  </a:cubicBezTo>
                  <a:cubicBezTo>
                    <a:pt x="851" y="256"/>
                    <a:pt x="844" y="238"/>
                    <a:pt x="837" y="220"/>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5"/>
            <p:cNvSpPr>
              <a:spLocks/>
            </p:cNvSpPr>
            <p:nvPr userDrawn="1"/>
          </p:nvSpPr>
          <p:spPr bwMode="auto">
            <a:xfrm>
              <a:off x="3584" y="1682"/>
              <a:ext cx="427" cy="1255"/>
            </a:xfrm>
            <a:custGeom>
              <a:avLst/>
              <a:gdLst>
                <a:gd name="T0" fmla="*/ 0 w 427"/>
                <a:gd name="T1" fmla="*/ 0 h 1255"/>
                <a:gd name="T2" fmla="*/ 0 w 427"/>
                <a:gd name="T3" fmla="*/ 1255 h 1255"/>
                <a:gd name="T4" fmla="*/ 427 w 427"/>
                <a:gd name="T5" fmla="*/ 1255 h 1255"/>
                <a:gd name="T6" fmla="*/ 427 w 427"/>
                <a:gd name="T7" fmla="*/ 1013 h 1255"/>
                <a:gd name="T8" fmla="*/ 427 w 427"/>
                <a:gd name="T9" fmla="*/ 0 h 1255"/>
                <a:gd name="T10" fmla="*/ 0 w 427"/>
                <a:gd name="T11" fmla="*/ 0 h 1255"/>
              </a:gdLst>
              <a:ahLst/>
              <a:cxnLst>
                <a:cxn ang="0">
                  <a:pos x="T0" y="T1"/>
                </a:cxn>
                <a:cxn ang="0">
                  <a:pos x="T2" y="T3"/>
                </a:cxn>
                <a:cxn ang="0">
                  <a:pos x="T4" y="T5"/>
                </a:cxn>
                <a:cxn ang="0">
                  <a:pos x="T6" y="T7"/>
                </a:cxn>
                <a:cxn ang="0">
                  <a:pos x="T8" y="T9"/>
                </a:cxn>
                <a:cxn ang="0">
                  <a:pos x="T10" y="T11"/>
                </a:cxn>
              </a:cxnLst>
              <a:rect l="0" t="0" r="r" b="b"/>
              <a:pathLst>
                <a:path w="427" h="1255">
                  <a:moveTo>
                    <a:pt x="0" y="0"/>
                  </a:moveTo>
                  <a:lnTo>
                    <a:pt x="0" y="1255"/>
                  </a:lnTo>
                  <a:lnTo>
                    <a:pt x="427" y="1255"/>
                  </a:lnTo>
                  <a:lnTo>
                    <a:pt x="427" y="1013"/>
                  </a:lnTo>
                  <a:lnTo>
                    <a:pt x="427" y="0"/>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6"/>
            <p:cNvSpPr>
              <a:spLocks/>
            </p:cNvSpPr>
            <p:nvPr userDrawn="1"/>
          </p:nvSpPr>
          <p:spPr bwMode="auto">
            <a:xfrm>
              <a:off x="3565" y="1133"/>
              <a:ext cx="465" cy="315"/>
            </a:xfrm>
            <a:custGeom>
              <a:avLst/>
              <a:gdLst>
                <a:gd name="T0" fmla="*/ 0 w 465"/>
                <a:gd name="T1" fmla="*/ 0 h 315"/>
                <a:gd name="T2" fmla="*/ 0 w 465"/>
                <a:gd name="T3" fmla="*/ 315 h 315"/>
                <a:gd name="T4" fmla="*/ 465 w 465"/>
                <a:gd name="T5" fmla="*/ 315 h 315"/>
                <a:gd name="T6" fmla="*/ 465 w 465"/>
                <a:gd name="T7" fmla="*/ 133 h 315"/>
                <a:gd name="T8" fmla="*/ 465 w 465"/>
                <a:gd name="T9" fmla="*/ 0 h 315"/>
                <a:gd name="T10" fmla="*/ 0 w 465"/>
                <a:gd name="T11" fmla="*/ 0 h 315"/>
              </a:gdLst>
              <a:ahLst/>
              <a:cxnLst>
                <a:cxn ang="0">
                  <a:pos x="T0" y="T1"/>
                </a:cxn>
                <a:cxn ang="0">
                  <a:pos x="T2" y="T3"/>
                </a:cxn>
                <a:cxn ang="0">
                  <a:pos x="T4" y="T5"/>
                </a:cxn>
                <a:cxn ang="0">
                  <a:pos x="T6" y="T7"/>
                </a:cxn>
                <a:cxn ang="0">
                  <a:pos x="T8" y="T9"/>
                </a:cxn>
                <a:cxn ang="0">
                  <a:pos x="T10" y="T11"/>
                </a:cxn>
              </a:cxnLst>
              <a:rect l="0" t="0" r="r" b="b"/>
              <a:pathLst>
                <a:path w="465" h="315">
                  <a:moveTo>
                    <a:pt x="0" y="0"/>
                  </a:moveTo>
                  <a:lnTo>
                    <a:pt x="0" y="315"/>
                  </a:lnTo>
                  <a:lnTo>
                    <a:pt x="465" y="315"/>
                  </a:lnTo>
                  <a:lnTo>
                    <a:pt x="465" y="133"/>
                  </a:lnTo>
                  <a:lnTo>
                    <a:pt x="465" y="0"/>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7"/>
            <p:cNvSpPr>
              <a:spLocks/>
            </p:cNvSpPr>
            <p:nvPr userDrawn="1"/>
          </p:nvSpPr>
          <p:spPr bwMode="auto">
            <a:xfrm>
              <a:off x="2423" y="1660"/>
              <a:ext cx="939" cy="1277"/>
            </a:xfrm>
            <a:custGeom>
              <a:avLst/>
              <a:gdLst>
                <a:gd name="T0" fmla="*/ 628 w 768"/>
                <a:gd name="T1" fmla="*/ 294 h 1070"/>
                <a:gd name="T2" fmla="*/ 723 w 768"/>
                <a:gd name="T3" fmla="*/ 304 h 1070"/>
                <a:gd name="T4" fmla="*/ 768 w 768"/>
                <a:gd name="T5" fmla="*/ 12 h 1070"/>
                <a:gd name="T6" fmla="*/ 731 w 768"/>
                <a:gd name="T7" fmla="*/ 4 h 1070"/>
                <a:gd name="T8" fmla="*/ 654 w 768"/>
                <a:gd name="T9" fmla="*/ 0 h 1070"/>
                <a:gd name="T10" fmla="*/ 500 w 768"/>
                <a:gd name="T11" fmla="*/ 42 h 1070"/>
                <a:gd name="T12" fmla="*/ 390 w 768"/>
                <a:gd name="T13" fmla="*/ 147 h 1070"/>
                <a:gd name="T14" fmla="*/ 354 w 768"/>
                <a:gd name="T15" fmla="*/ 197 h 1070"/>
                <a:gd name="T16" fmla="*/ 336 w 768"/>
                <a:gd name="T17" fmla="*/ 19 h 1070"/>
                <a:gd name="T18" fmla="*/ 0 w 768"/>
                <a:gd name="T19" fmla="*/ 19 h 1070"/>
                <a:gd name="T20" fmla="*/ 0 w 768"/>
                <a:gd name="T21" fmla="*/ 1070 h 1070"/>
                <a:gd name="T22" fmla="*/ 348 w 768"/>
                <a:gd name="T23" fmla="*/ 1070 h 1070"/>
                <a:gd name="T24" fmla="*/ 348 w 768"/>
                <a:gd name="T25" fmla="*/ 600 h 1070"/>
                <a:gd name="T26" fmla="*/ 628 w 768"/>
                <a:gd name="T27" fmla="*/ 294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8" h="1070">
                  <a:moveTo>
                    <a:pt x="628" y="294"/>
                  </a:moveTo>
                  <a:cubicBezTo>
                    <a:pt x="660" y="294"/>
                    <a:pt x="692" y="298"/>
                    <a:pt x="723" y="304"/>
                  </a:cubicBezTo>
                  <a:cubicBezTo>
                    <a:pt x="768" y="12"/>
                    <a:pt x="768" y="12"/>
                    <a:pt x="768" y="12"/>
                  </a:cubicBezTo>
                  <a:cubicBezTo>
                    <a:pt x="757" y="9"/>
                    <a:pt x="744" y="6"/>
                    <a:pt x="731" y="4"/>
                  </a:cubicBezTo>
                  <a:cubicBezTo>
                    <a:pt x="710" y="1"/>
                    <a:pt x="684" y="0"/>
                    <a:pt x="654" y="0"/>
                  </a:cubicBezTo>
                  <a:cubicBezTo>
                    <a:pt x="593" y="0"/>
                    <a:pt x="542" y="14"/>
                    <a:pt x="500" y="42"/>
                  </a:cubicBezTo>
                  <a:cubicBezTo>
                    <a:pt x="456" y="70"/>
                    <a:pt x="420" y="106"/>
                    <a:pt x="390" y="147"/>
                  </a:cubicBezTo>
                  <a:cubicBezTo>
                    <a:pt x="354" y="197"/>
                    <a:pt x="354" y="197"/>
                    <a:pt x="354" y="197"/>
                  </a:cubicBezTo>
                  <a:cubicBezTo>
                    <a:pt x="336" y="19"/>
                    <a:pt x="336" y="19"/>
                    <a:pt x="336" y="19"/>
                  </a:cubicBezTo>
                  <a:cubicBezTo>
                    <a:pt x="0" y="19"/>
                    <a:pt x="0" y="19"/>
                    <a:pt x="0" y="19"/>
                  </a:cubicBezTo>
                  <a:cubicBezTo>
                    <a:pt x="0" y="1070"/>
                    <a:pt x="0" y="1070"/>
                    <a:pt x="0" y="1070"/>
                  </a:cubicBezTo>
                  <a:cubicBezTo>
                    <a:pt x="348" y="1070"/>
                    <a:pt x="348" y="1070"/>
                    <a:pt x="348" y="1070"/>
                  </a:cubicBezTo>
                  <a:cubicBezTo>
                    <a:pt x="348" y="600"/>
                    <a:pt x="348" y="600"/>
                    <a:pt x="348" y="600"/>
                  </a:cubicBezTo>
                  <a:cubicBezTo>
                    <a:pt x="348" y="397"/>
                    <a:pt x="442" y="294"/>
                    <a:pt x="628" y="294"/>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28"/>
            <p:cNvSpPr>
              <a:spLocks/>
            </p:cNvSpPr>
            <p:nvPr userDrawn="1"/>
          </p:nvSpPr>
          <p:spPr bwMode="auto">
            <a:xfrm>
              <a:off x="5955" y="1660"/>
              <a:ext cx="939" cy="1277"/>
            </a:xfrm>
            <a:custGeom>
              <a:avLst/>
              <a:gdLst>
                <a:gd name="T0" fmla="*/ 628 w 768"/>
                <a:gd name="T1" fmla="*/ 294 h 1070"/>
                <a:gd name="T2" fmla="*/ 723 w 768"/>
                <a:gd name="T3" fmla="*/ 304 h 1070"/>
                <a:gd name="T4" fmla="*/ 768 w 768"/>
                <a:gd name="T5" fmla="*/ 12 h 1070"/>
                <a:gd name="T6" fmla="*/ 731 w 768"/>
                <a:gd name="T7" fmla="*/ 4 h 1070"/>
                <a:gd name="T8" fmla="*/ 654 w 768"/>
                <a:gd name="T9" fmla="*/ 0 h 1070"/>
                <a:gd name="T10" fmla="*/ 500 w 768"/>
                <a:gd name="T11" fmla="*/ 42 h 1070"/>
                <a:gd name="T12" fmla="*/ 390 w 768"/>
                <a:gd name="T13" fmla="*/ 147 h 1070"/>
                <a:gd name="T14" fmla="*/ 354 w 768"/>
                <a:gd name="T15" fmla="*/ 197 h 1070"/>
                <a:gd name="T16" fmla="*/ 336 w 768"/>
                <a:gd name="T17" fmla="*/ 19 h 1070"/>
                <a:gd name="T18" fmla="*/ 0 w 768"/>
                <a:gd name="T19" fmla="*/ 19 h 1070"/>
                <a:gd name="T20" fmla="*/ 0 w 768"/>
                <a:gd name="T21" fmla="*/ 1070 h 1070"/>
                <a:gd name="T22" fmla="*/ 348 w 768"/>
                <a:gd name="T23" fmla="*/ 1070 h 1070"/>
                <a:gd name="T24" fmla="*/ 348 w 768"/>
                <a:gd name="T25" fmla="*/ 600 h 1070"/>
                <a:gd name="T26" fmla="*/ 628 w 768"/>
                <a:gd name="T27" fmla="*/ 294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8" h="1070">
                  <a:moveTo>
                    <a:pt x="628" y="294"/>
                  </a:moveTo>
                  <a:cubicBezTo>
                    <a:pt x="660" y="294"/>
                    <a:pt x="692" y="298"/>
                    <a:pt x="723" y="304"/>
                  </a:cubicBezTo>
                  <a:cubicBezTo>
                    <a:pt x="768" y="12"/>
                    <a:pt x="768" y="12"/>
                    <a:pt x="768" y="12"/>
                  </a:cubicBezTo>
                  <a:cubicBezTo>
                    <a:pt x="757" y="9"/>
                    <a:pt x="744" y="6"/>
                    <a:pt x="731" y="4"/>
                  </a:cubicBezTo>
                  <a:cubicBezTo>
                    <a:pt x="709" y="1"/>
                    <a:pt x="683" y="0"/>
                    <a:pt x="654" y="0"/>
                  </a:cubicBezTo>
                  <a:cubicBezTo>
                    <a:pt x="593" y="0"/>
                    <a:pt x="541" y="14"/>
                    <a:pt x="500" y="42"/>
                  </a:cubicBezTo>
                  <a:cubicBezTo>
                    <a:pt x="456" y="70"/>
                    <a:pt x="419" y="106"/>
                    <a:pt x="390" y="147"/>
                  </a:cubicBezTo>
                  <a:cubicBezTo>
                    <a:pt x="354" y="197"/>
                    <a:pt x="354" y="197"/>
                    <a:pt x="354" y="197"/>
                  </a:cubicBezTo>
                  <a:cubicBezTo>
                    <a:pt x="336" y="19"/>
                    <a:pt x="336" y="19"/>
                    <a:pt x="336" y="19"/>
                  </a:cubicBezTo>
                  <a:cubicBezTo>
                    <a:pt x="0" y="19"/>
                    <a:pt x="0" y="19"/>
                    <a:pt x="0" y="19"/>
                  </a:cubicBezTo>
                  <a:cubicBezTo>
                    <a:pt x="0" y="1070"/>
                    <a:pt x="0" y="1070"/>
                    <a:pt x="0" y="1070"/>
                  </a:cubicBezTo>
                  <a:cubicBezTo>
                    <a:pt x="348" y="1070"/>
                    <a:pt x="348" y="1070"/>
                    <a:pt x="348" y="1070"/>
                  </a:cubicBezTo>
                  <a:cubicBezTo>
                    <a:pt x="348" y="600"/>
                    <a:pt x="348" y="600"/>
                    <a:pt x="348" y="600"/>
                  </a:cubicBezTo>
                  <a:cubicBezTo>
                    <a:pt x="348" y="397"/>
                    <a:pt x="442" y="294"/>
                    <a:pt x="628" y="294"/>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29"/>
            <p:cNvSpPr>
              <a:spLocks noEditPoints="1"/>
            </p:cNvSpPr>
            <p:nvPr userDrawn="1"/>
          </p:nvSpPr>
          <p:spPr bwMode="auto">
            <a:xfrm>
              <a:off x="4298" y="1637"/>
              <a:ext cx="1377" cy="1345"/>
            </a:xfrm>
            <a:custGeom>
              <a:avLst/>
              <a:gdLst>
                <a:gd name="T0" fmla="*/ 969 w 1126"/>
                <a:gd name="T1" fmla="*/ 164 h 1126"/>
                <a:gd name="T2" fmla="*/ 792 w 1126"/>
                <a:gd name="T3" fmla="*/ 44 h 1126"/>
                <a:gd name="T4" fmla="*/ 563 w 1126"/>
                <a:gd name="T5" fmla="*/ 0 h 1126"/>
                <a:gd name="T6" fmla="*/ 334 w 1126"/>
                <a:gd name="T7" fmla="*/ 44 h 1126"/>
                <a:gd name="T8" fmla="*/ 157 w 1126"/>
                <a:gd name="T9" fmla="*/ 164 h 1126"/>
                <a:gd name="T10" fmla="*/ 42 w 1126"/>
                <a:gd name="T11" fmla="*/ 343 h 1126"/>
                <a:gd name="T12" fmla="*/ 0 w 1126"/>
                <a:gd name="T13" fmla="*/ 563 h 1126"/>
                <a:gd name="T14" fmla="*/ 42 w 1126"/>
                <a:gd name="T15" fmla="*/ 784 h 1126"/>
                <a:gd name="T16" fmla="*/ 157 w 1126"/>
                <a:gd name="T17" fmla="*/ 963 h 1126"/>
                <a:gd name="T18" fmla="*/ 334 w 1126"/>
                <a:gd name="T19" fmla="*/ 1082 h 1126"/>
                <a:gd name="T20" fmla="*/ 563 w 1126"/>
                <a:gd name="T21" fmla="*/ 1126 h 1126"/>
                <a:gd name="T22" fmla="*/ 792 w 1126"/>
                <a:gd name="T23" fmla="*/ 1082 h 1126"/>
                <a:gd name="T24" fmla="*/ 969 w 1126"/>
                <a:gd name="T25" fmla="*/ 963 h 1126"/>
                <a:gd name="T26" fmla="*/ 1085 w 1126"/>
                <a:gd name="T27" fmla="*/ 784 h 1126"/>
                <a:gd name="T28" fmla="*/ 1126 w 1126"/>
                <a:gd name="T29" fmla="*/ 563 h 1126"/>
                <a:gd name="T30" fmla="*/ 1085 w 1126"/>
                <a:gd name="T31" fmla="*/ 343 h 1126"/>
                <a:gd name="T32" fmla="*/ 969 w 1126"/>
                <a:gd name="T33" fmla="*/ 164 h 1126"/>
                <a:gd name="T34" fmla="*/ 737 w 1126"/>
                <a:gd name="T35" fmla="*/ 751 h 1126"/>
                <a:gd name="T36" fmla="*/ 563 w 1126"/>
                <a:gd name="T37" fmla="*/ 827 h 1126"/>
                <a:gd name="T38" fmla="*/ 389 w 1126"/>
                <a:gd name="T39" fmla="*/ 751 h 1126"/>
                <a:gd name="T40" fmla="*/ 325 w 1126"/>
                <a:gd name="T41" fmla="*/ 563 h 1126"/>
                <a:gd name="T42" fmla="*/ 389 w 1126"/>
                <a:gd name="T43" fmla="*/ 375 h 1126"/>
                <a:gd name="T44" fmla="*/ 563 w 1126"/>
                <a:gd name="T45" fmla="*/ 299 h 1126"/>
                <a:gd name="T46" fmla="*/ 737 w 1126"/>
                <a:gd name="T47" fmla="*/ 375 h 1126"/>
                <a:gd name="T48" fmla="*/ 801 w 1126"/>
                <a:gd name="T49" fmla="*/ 563 h 1126"/>
                <a:gd name="T50" fmla="*/ 737 w 1126"/>
                <a:gd name="T51" fmla="*/ 751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26" h="1126">
                  <a:moveTo>
                    <a:pt x="969" y="164"/>
                  </a:moveTo>
                  <a:cubicBezTo>
                    <a:pt x="920" y="113"/>
                    <a:pt x="861" y="73"/>
                    <a:pt x="792" y="44"/>
                  </a:cubicBezTo>
                  <a:cubicBezTo>
                    <a:pt x="724" y="15"/>
                    <a:pt x="647" y="0"/>
                    <a:pt x="563" y="0"/>
                  </a:cubicBezTo>
                  <a:cubicBezTo>
                    <a:pt x="479" y="0"/>
                    <a:pt x="402" y="15"/>
                    <a:pt x="334" y="44"/>
                  </a:cubicBezTo>
                  <a:cubicBezTo>
                    <a:pt x="266" y="73"/>
                    <a:pt x="206" y="113"/>
                    <a:pt x="157" y="164"/>
                  </a:cubicBezTo>
                  <a:cubicBezTo>
                    <a:pt x="108" y="214"/>
                    <a:pt x="69" y="275"/>
                    <a:pt x="42" y="343"/>
                  </a:cubicBezTo>
                  <a:cubicBezTo>
                    <a:pt x="14" y="411"/>
                    <a:pt x="0" y="486"/>
                    <a:pt x="0" y="563"/>
                  </a:cubicBezTo>
                  <a:cubicBezTo>
                    <a:pt x="0" y="642"/>
                    <a:pt x="14" y="717"/>
                    <a:pt x="42" y="784"/>
                  </a:cubicBezTo>
                  <a:cubicBezTo>
                    <a:pt x="69" y="852"/>
                    <a:pt x="108" y="912"/>
                    <a:pt x="157" y="963"/>
                  </a:cubicBezTo>
                  <a:cubicBezTo>
                    <a:pt x="206" y="1013"/>
                    <a:pt x="266" y="1053"/>
                    <a:pt x="334" y="1082"/>
                  </a:cubicBezTo>
                  <a:cubicBezTo>
                    <a:pt x="402" y="1111"/>
                    <a:pt x="479" y="1126"/>
                    <a:pt x="563" y="1126"/>
                  </a:cubicBezTo>
                  <a:cubicBezTo>
                    <a:pt x="647" y="1126"/>
                    <a:pt x="724" y="1111"/>
                    <a:pt x="792" y="1082"/>
                  </a:cubicBezTo>
                  <a:cubicBezTo>
                    <a:pt x="861" y="1053"/>
                    <a:pt x="920" y="1013"/>
                    <a:pt x="969" y="963"/>
                  </a:cubicBezTo>
                  <a:cubicBezTo>
                    <a:pt x="1018" y="912"/>
                    <a:pt x="1057" y="852"/>
                    <a:pt x="1085" y="784"/>
                  </a:cubicBezTo>
                  <a:cubicBezTo>
                    <a:pt x="1112" y="717"/>
                    <a:pt x="1126" y="642"/>
                    <a:pt x="1126" y="563"/>
                  </a:cubicBezTo>
                  <a:cubicBezTo>
                    <a:pt x="1126" y="486"/>
                    <a:pt x="1112" y="412"/>
                    <a:pt x="1085" y="343"/>
                  </a:cubicBezTo>
                  <a:cubicBezTo>
                    <a:pt x="1057" y="274"/>
                    <a:pt x="1018" y="214"/>
                    <a:pt x="969" y="164"/>
                  </a:cubicBezTo>
                  <a:close/>
                  <a:moveTo>
                    <a:pt x="737" y="751"/>
                  </a:moveTo>
                  <a:cubicBezTo>
                    <a:pt x="694" y="801"/>
                    <a:pt x="635" y="827"/>
                    <a:pt x="563" y="827"/>
                  </a:cubicBezTo>
                  <a:cubicBezTo>
                    <a:pt x="491" y="827"/>
                    <a:pt x="432" y="801"/>
                    <a:pt x="389" y="751"/>
                  </a:cubicBezTo>
                  <a:cubicBezTo>
                    <a:pt x="347" y="702"/>
                    <a:pt x="325" y="639"/>
                    <a:pt x="325" y="563"/>
                  </a:cubicBezTo>
                  <a:cubicBezTo>
                    <a:pt x="325" y="488"/>
                    <a:pt x="347" y="424"/>
                    <a:pt x="389" y="375"/>
                  </a:cubicBezTo>
                  <a:cubicBezTo>
                    <a:pt x="432" y="325"/>
                    <a:pt x="491" y="299"/>
                    <a:pt x="563" y="299"/>
                  </a:cubicBezTo>
                  <a:cubicBezTo>
                    <a:pt x="635" y="299"/>
                    <a:pt x="694" y="325"/>
                    <a:pt x="737" y="375"/>
                  </a:cubicBezTo>
                  <a:cubicBezTo>
                    <a:pt x="780" y="425"/>
                    <a:pt x="801" y="488"/>
                    <a:pt x="801" y="563"/>
                  </a:cubicBezTo>
                  <a:cubicBezTo>
                    <a:pt x="801" y="639"/>
                    <a:pt x="780" y="702"/>
                    <a:pt x="737" y="751"/>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30"/>
            <p:cNvSpPr>
              <a:spLocks noEditPoints="1"/>
            </p:cNvSpPr>
            <p:nvPr userDrawn="1"/>
          </p:nvSpPr>
          <p:spPr bwMode="auto">
            <a:xfrm>
              <a:off x="-724" y="1657"/>
              <a:ext cx="1346" cy="1838"/>
            </a:xfrm>
            <a:custGeom>
              <a:avLst/>
              <a:gdLst>
                <a:gd name="T0" fmla="*/ 448 w 1101"/>
                <a:gd name="T1" fmla="*/ 1096 h 1539"/>
                <a:gd name="T2" fmla="*/ 542 w 1101"/>
                <a:gd name="T3" fmla="*/ 1105 h 1539"/>
                <a:gd name="T4" fmla="*/ 762 w 1101"/>
                <a:gd name="T5" fmla="*/ 1065 h 1539"/>
                <a:gd name="T6" fmla="*/ 939 w 1101"/>
                <a:gd name="T7" fmla="*/ 952 h 1539"/>
                <a:gd name="T8" fmla="*/ 1058 w 1101"/>
                <a:gd name="T9" fmla="*/ 771 h 1539"/>
                <a:gd name="T10" fmla="*/ 1101 w 1101"/>
                <a:gd name="T11" fmla="*/ 523 h 1539"/>
                <a:gd name="T12" fmla="*/ 1070 w 1101"/>
                <a:gd name="T13" fmla="*/ 324 h 1539"/>
                <a:gd name="T14" fmla="*/ 983 w 1101"/>
                <a:gd name="T15" fmla="*/ 158 h 1539"/>
                <a:gd name="T16" fmla="*/ 841 w 1101"/>
                <a:gd name="T17" fmla="*/ 43 h 1539"/>
                <a:gd name="T18" fmla="*/ 647 w 1101"/>
                <a:gd name="T19" fmla="*/ 0 h 1539"/>
                <a:gd name="T20" fmla="*/ 593 w 1101"/>
                <a:gd name="T21" fmla="*/ 4 h 1539"/>
                <a:gd name="T22" fmla="*/ 526 w 1101"/>
                <a:gd name="T23" fmla="*/ 22 h 1539"/>
                <a:gd name="T24" fmla="*/ 454 w 1101"/>
                <a:gd name="T25" fmla="*/ 60 h 1539"/>
                <a:gd name="T26" fmla="*/ 391 w 1101"/>
                <a:gd name="T27" fmla="*/ 125 h 1539"/>
                <a:gd name="T28" fmla="*/ 357 w 1101"/>
                <a:gd name="T29" fmla="*/ 174 h 1539"/>
                <a:gd name="T30" fmla="*/ 335 w 1101"/>
                <a:gd name="T31" fmla="*/ 21 h 1539"/>
                <a:gd name="T32" fmla="*/ 0 w 1101"/>
                <a:gd name="T33" fmla="*/ 21 h 1539"/>
                <a:gd name="T34" fmla="*/ 0 w 1101"/>
                <a:gd name="T35" fmla="*/ 1539 h 1539"/>
                <a:gd name="T36" fmla="*/ 346 w 1101"/>
                <a:gd name="T37" fmla="*/ 1539 h 1539"/>
                <a:gd name="T38" fmla="*/ 346 w 1101"/>
                <a:gd name="T39" fmla="*/ 1072 h 1539"/>
                <a:gd name="T40" fmla="*/ 376 w 1101"/>
                <a:gd name="T41" fmla="*/ 1080 h 1539"/>
                <a:gd name="T42" fmla="*/ 448 w 1101"/>
                <a:gd name="T43" fmla="*/ 1096 h 1539"/>
                <a:gd name="T44" fmla="*/ 349 w 1101"/>
                <a:gd name="T45" fmla="*/ 797 h 1539"/>
                <a:gd name="T46" fmla="*/ 349 w 1101"/>
                <a:gd name="T47" fmla="*/ 525 h 1539"/>
                <a:gd name="T48" fmla="*/ 396 w 1101"/>
                <a:gd name="T49" fmla="*/ 360 h 1539"/>
                <a:gd name="T50" fmla="*/ 556 w 1101"/>
                <a:gd name="T51" fmla="*/ 289 h 1539"/>
                <a:gd name="T52" fmla="*/ 646 w 1101"/>
                <a:gd name="T53" fmla="*/ 314 h 1539"/>
                <a:gd name="T54" fmla="*/ 707 w 1101"/>
                <a:gd name="T55" fmla="*/ 375 h 1539"/>
                <a:gd name="T56" fmla="*/ 740 w 1101"/>
                <a:gd name="T57" fmla="*/ 456 h 1539"/>
                <a:gd name="T58" fmla="*/ 750 w 1101"/>
                <a:gd name="T59" fmla="*/ 539 h 1539"/>
                <a:gd name="T60" fmla="*/ 683 w 1101"/>
                <a:gd name="T61" fmla="*/ 760 h 1539"/>
                <a:gd name="T62" fmla="*/ 510 w 1101"/>
                <a:gd name="T63" fmla="*/ 829 h 1539"/>
                <a:gd name="T64" fmla="*/ 363 w 1101"/>
                <a:gd name="T65" fmla="*/ 803 h 1539"/>
                <a:gd name="T66" fmla="*/ 349 w 1101"/>
                <a:gd name="T67" fmla="*/ 797 h 1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01" h="1539">
                  <a:moveTo>
                    <a:pt x="448" y="1096"/>
                  </a:moveTo>
                  <a:cubicBezTo>
                    <a:pt x="478" y="1102"/>
                    <a:pt x="510" y="1105"/>
                    <a:pt x="542" y="1105"/>
                  </a:cubicBezTo>
                  <a:cubicBezTo>
                    <a:pt x="620" y="1105"/>
                    <a:pt x="694" y="1091"/>
                    <a:pt x="762" y="1065"/>
                  </a:cubicBezTo>
                  <a:cubicBezTo>
                    <a:pt x="829" y="1039"/>
                    <a:pt x="889" y="1001"/>
                    <a:pt x="939" y="952"/>
                  </a:cubicBezTo>
                  <a:cubicBezTo>
                    <a:pt x="990" y="903"/>
                    <a:pt x="1030" y="843"/>
                    <a:pt x="1058" y="771"/>
                  </a:cubicBezTo>
                  <a:cubicBezTo>
                    <a:pt x="1086" y="699"/>
                    <a:pt x="1101" y="616"/>
                    <a:pt x="1101" y="523"/>
                  </a:cubicBezTo>
                  <a:cubicBezTo>
                    <a:pt x="1101" y="454"/>
                    <a:pt x="1090" y="387"/>
                    <a:pt x="1070" y="324"/>
                  </a:cubicBezTo>
                  <a:cubicBezTo>
                    <a:pt x="1050" y="262"/>
                    <a:pt x="1021" y="206"/>
                    <a:pt x="983" y="158"/>
                  </a:cubicBezTo>
                  <a:cubicBezTo>
                    <a:pt x="945" y="110"/>
                    <a:pt x="898" y="71"/>
                    <a:pt x="841" y="43"/>
                  </a:cubicBezTo>
                  <a:cubicBezTo>
                    <a:pt x="785" y="14"/>
                    <a:pt x="720" y="0"/>
                    <a:pt x="647" y="0"/>
                  </a:cubicBezTo>
                  <a:cubicBezTo>
                    <a:pt x="633" y="0"/>
                    <a:pt x="615" y="1"/>
                    <a:pt x="593" y="4"/>
                  </a:cubicBezTo>
                  <a:cubicBezTo>
                    <a:pt x="572" y="7"/>
                    <a:pt x="550" y="13"/>
                    <a:pt x="526" y="22"/>
                  </a:cubicBezTo>
                  <a:cubicBezTo>
                    <a:pt x="502" y="30"/>
                    <a:pt x="478" y="43"/>
                    <a:pt x="454" y="60"/>
                  </a:cubicBezTo>
                  <a:cubicBezTo>
                    <a:pt x="431" y="76"/>
                    <a:pt x="410" y="98"/>
                    <a:pt x="391" y="125"/>
                  </a:cubicBezTo>
                  <a:cubicBezTo>
                    <a:pt x="357" y="174"/>
                    <a:pt x="357" y="174"/>
                    <a:pt x="357" y="174"/>
                  </a:cubicBezTo>
                  <a:cubicBezTo>
                    <a:pt x="335" y="21"/>
                    <a:pt x="335" y="21"/>
                    <a:pt x="335" y="21"/>
                  </a:cubicBezTo>
                  <a:cubicBezTo>
                    <a:pt x="0" y="21"/>
                    <a:pt x="0" y="21"/>
                    <a:pt x="0" y="21"/>
                  </a:cubicBezTo>
                  <a:cubicBezTo>
                    <a:pt x="0" y="1539"/>
                    <a:pt x="0" y="1539"/>
                    <a:pt x="0" y="1539"/>
                  </a:cubicBezTo>
                  <a:cubicBezTo>
                    <a:pt x="346" y="1539"/>
                    <a:pt x="346" y="1539"/>
                    <a:pt x="346" y="1539"/>
                  </a:cubicBezTo>
                  <a:cubicBezTo>
                    <a:pt x="346" y="1072"/>
                    <a:pt x="346" y="1072"/>
                    <a:pt x="346" y="1072"/>
                  </a:cubicBezTo>
                  <a:cubicBezTo>
                    <a:pt x="376" y="1080"/>
                    <a:pt x="376" y="1080"/>
                    <a:pt x="376" y="1080"/>
                  </a:cubicBezTo>
                  <a:cubicBezTo>
                    <a:pt x="392" y="1084"/>
                    <a:pt x="415" y="1089"/>
                    <a:pt x="448" y="1096"/>
                  </a:cubicBezTo>
                  <a:close/>
                  <a:moveTo>
                    <a:pt x="349" y="797"/>
                  </a:moveTo>
                  <a:cubicBezTo>
                    <a:pt x="349" y="525"/>
                    <a:pt x="349" y="525"/>
                    <a:pt x="349" y="525"/>
                  </a:cubicBezTo>
                  <a:cubicBezTo>
                    <a:pt x="349" y="460"/>
                    <a:pt x="365" y="404"/>
                    <a:pt x="396" y="360"/>
                  </a:cubicBezTo>
                  <a:cubicBezTo>
                    <a:pt x="429" y="313"/>
                    <a:pt x="483" y="289"/>
                    <a:pt x="556" y="289"/>
                  </a:cubicBezTo>
                  <a:cubicBezTo>
                    <a:pt x="590" y="289"/>
                    <a:pt x="620" y="298"/>
                    <a:pt x="646" y="314"/>
                  </a:cubicBezTo>
                  <a:cubicBezTo>
                    <a:pt x="670" y="330"/>
                    <a:pt x="691" y="350"/>
                    <a:pt x="707" y="375"/>
                  </a:cubicBezTo>
                  <a:cubicBezTo>
                    <a:pt x="722" y="399"/>
                    <a:pt x="733" y="426"/>
                    <a:pt x="740" y="456"/>
                  </a:cubicBezTo>
                  <a:cubicBezTo>
                    <a:pt x="747" y="485"/>
                    <a:pt x="750" y="513"/>
                    <a:pt x="750" y="539"/>
                  </a:cubicBezTo>
                  <a:cubicBezTo>
                    <a:pt x="750" y="640"/>
                    <a:pt x="727" y="714"/>
                    <a:pt x="683" y="760"/>
                  </a:cubicBezTo>
                  <a:cubicBezTo>
                    <a:pt x="638" y="805"/>
                    <a:pt x="580" y="829"/>
                    <a:pt x="510" y="829"/>
                  </a:cubicBezTo>
                  <a:cubicBezTo>
                    <a:pt x="451" y="829"/>
                    <a:pt x="401" y="820"/>
                    <a:pt x="363" y="803"/>
                  </a:cubicBezTo>
                  <a:lnTo>
                    <a:pt x="349" y="797"/>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31"/>
            <p:cNvSpPr>
              <a:spLocks/>
            </p:cNvSpPr>
            <p:nvPr userDrawn="1"/>
          </p:nvSpPr>
          <p:spPr bwMode="auto">
            <a:xfrm>
              <a:off x="-4139" y="1082"/>
              <a:ext cx="1511" cy="1900"/>
            </a:xfrm>
            <a:custGeom>
              <a:avLst/>
              <a:gdLst>
                <a:gd name="T0" fmla="*/ 1189 w 1236"/>
                <a:gd name="T1" fmla="*/ 1309 h 1591"/>
                <a:gd name="T2" fmla="*/ 1236 w 1236"/>
                <a:gd name="T3" fmla="*/ 1122 h 1591"/>
                <a:gd name="T4" fmla="*/ 1196 w 1236"/>
                <a:gd name="T5" fmla="*/ 923 h 1591"/>
                <a:gd name="T6" fmla="*/ 1094 w 1236"/>
                <a:gd name="T7" fmla="*/ 788 h 1591"/>
                <a:gd name="T8" fmla="*/ 954 w 1236"/>
                <a:gd name="T9" fmla="*/ 701 h 1591"/>
                <a:gd name="T10" fmla="*/ 794 w 1236"/>
                <a:gd name="T11" fmla="*/ 642 h 1591"/>
                <a:gd name="T12" fmla="*/ 720 w 1236"/>
                <a:gd name="T13" fmla="*/ 618 h 1591"/>
                <a:gd name="T14" fmla="*/ 627 w 1236"/>
                <a:gd name="T15" fmla="*/ 587 h 1591"/>
                <a:gd name="T16" fmla="*/ 549 w 1236"/>
                <a:gd name="T17" fmla="*/ 551 h 1591"/>
                <a:gd name="T18" fmla="*/ 494 w 1236"/>
                <a:gd name="T19" fmla="*/ 499 h 1591"/>
                <a:gd name="T20" fmla="*/ 472 w 1236"/>
                <a:gd name="T21" fmla="*/ 426 h 1591"/>
                <a:gd name="T22" fmla="*/ 492 w 1236"/>
                <a:gd name="T23" fmla="*/ 358 h 1591"/>
                <a:gd name="T24" fmla="*/ 539 w 1236"/>
                <a:gd name="T25" fmla="*/ 314 h 1591"/>
                <a:gd name="T26" fmla="*/ 600 w 1236"/>
                <a:gd name="T27" fmla="*/ 291 h 1591"/>
                <a:gd name="T28" fmla="*/ 666 w 1236"/>
                <a:gd name="T29" fmla="*/ 283 h 1591"/>
                <a:gd name="T30" fmla="*/ 857 w 1236"/>
                <a:gd name="T31" fmla="*/ 324 h 1591"/>
                <a:gd name="T32" fmla="*/ 1014 w 1236"/>
                <a:gd name="T33" fmla="*/ 413 h 1591"/>
                <a:gd name="T34" fmla="*/ 1198 w 1236"/>
                <a:gd name="T35" fmla="*/ 180 h 1591"/>
                <a:gd name="T36" fmla="*/ 1141 w 1236"/>
                <a:gd name="T37" fmla="*/ 134 h 1591"/>
                <a:gd name="T38" fmla="*/ 1026 w 1236"/>
                <a:gd name="T39" fmla="*/ 71 h 1591"/>
                <a:gd name="T40" fmla="*/ 866 w 1236"/>
                <a:gd name="T41" fmla="*/ 21 h 1591"/>
                <a:gd name="T42" fmla="*/ 664 w 1236"/>
                <a:gd name="T43" fmla="*/ 0 h 1591"/>
                <a:gd name="T44" fmla="*/ 412 w 1236"/>
                <a:gd name="T45" fmla="*/ 38 h 1591"/>
                <a:gd name="T46" fmla="*/ 232 w 1236"/>
                <a:gd name="T47" fmla="*/ 140 h 1591"/>
                <a:gd name="T48" fmla="*/ 122 w 1236"/>
                <a:gd name="T49" fmla="*/ 294 h 1591"/>
                <a:gd name="T50" fmla="*/ 84 w 1236"/>
                <a:gd name="T51" fmla="*/ 484 h 1591"/>
                <a:gd name="T52" fmla="*/ 118 w 1236"/>
                <a:gd name="T53" fmla="*/ 641 h 1591"/>
                <a:gd name="T54" fmla="*/ 207 w 1236"/>
                <a:gd name="T55" fmla="*/ 758 h 1591"/>
                <a:gd name="T56" fmla="*/ 334 w 1236"/>
                <a:gd name="T57" fmla="*/ 844 h 1591"/>
                <a:gd name="T58" fmla="*/ 477 w 1236"/>
                <a:gd name="T59" fmla="*/ 903 h 1591"/>
                <a:gd name="T60" fmla="*/ 563 w 1236"/>
                <a:gd name="T61" fmla="*/ 931 h 1591"/>
                <a:gd name="T62" fmla="*/ 750 w 1236"/>
                <a:gd name="T63" fmla="*/ 1013 h 1591"/>
                <a:gd name="T64" fmla="*/ 822 w 1236"/>
                <a:gd name="T65" fmla="*/ 1133 h 1591"/>
                <a:gd name="T66" fmla="*/ 802 w 1236"/>
                <a:gd name="T67" fmla="*/ 1207 h 1591"/>
                <a:gd name="T68" fmla="*/ 752 w 1236"/>
                <a:gd name="T69" fmla="*/ 1252 h 1591"/>
                <a:gd name="T70" fmla="*/ 686 w 1236"/>
                <a:gd name="T71" fmla="*/ 1274 h 1591"/>
                <a:gd name="T72" fmla="*/ 619 w 1236"/>
                <a:gd name="T73" fmla="*/ 1280 h 1591"/>
                <a:gd name="T74" fmla="*/ 378 w 1236"/>
                <a:gd name="T75" fmla="*/ 1224 h 1591"/>
                <a:gd name="T76" fmla="*/ 220 w 1236"/>
                <a:gd name="T77" fmla="*/ 1118 h 1591"/>
                <a:gd name="T78" fmla="*/ 0 w 1236"/>
                <a:gd name="T79" fmla="*/ 1383 h 1591"/>
                <a:gd name="T80" fmla="*/ 244 w 1236"/>
                <a:gd name="T81" fmla="*/ 1531 h 1591"/>
                <a:gd name="T82" fmla="*/ 626 w 1236"/>
                <a:gd name="T83" fmla="*/ 1591 h 1591"/>
                <a:gd name="T84" fmla="*/ 866 w 1236"/>
                <a:gd name="T85" fmla="*/ 1556 h 1591"/>
                <a:gd name="T86" fmla="*/ 1059 w 1236"/>
                <a:gd name="T87" fmla="*/ 1458 h 1591"/>
                <a:gd name="T88" fmla="*/ 1189 w 1236"/>
                <a:gd name="T89" fmla="*/ 1309 h 1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36" h="1591">
                  <a:moveTo>
                    <a:pt x="1189" y="1309"/>
                  </a:moveTo>
                  <a:cubicBezTo>
                    <a:pt x="1220" y="1252"/>
                    <a:pt x="1236" y="1189"/>
                    <a:pt x="1236" y="1122"/>
                  </a:cubicBezTo>
                  <a:cubicBezTo>
                    <a:pt x="1236" y="1043"/>
                    <a:pt x="1223" y="976"/>
                    <a:pt x="1196" y="923"/>
                  </a:cubicBezTo>
                  <a:cubicBezTo>
                    <a:pt x="1170" y="869"/>
                    <a:pt x="1136" y="824"/>
                    <a:pt x="1094" y="788"/>
                  </a:cubicBezTo>
                  <a:cubicBezTo>
                    <a:pt x="1053" y="751"/>
                    <a:pt x="1006" y="722"/>
                    <a:pt x="954" y="701"/>
                  </a:cubicBezTo>
                  <a:cubicBezTo>
                    <a:pt x="900" y="678"/>
                    <a:pt x="846" y="658"/>
                    <a:pt x="794" y="642"/>
                  </a:cubicBezTo>
                  <a:cubicBezTo>
                    <a:pt x="720" y="618"/>
                    <a:pt x="720" y="618"/>
                    <a:pt x="720" y="618"/>
                  </a:cubicBezTo>
                  <a:cubicBezTo>
                    <a:pt x="687" y="607"/>
                    <a:pt x="656" y="597"/>
                    <a:pt x="627" y="587"/>
                  </a:cubicBezTo>
                  <a:cubicBezTo>
                    <a:pt x="596" y="576"/>
                    <a:pt x="570" y="564"/>
                    <a:pt x="549" y="551"/>
                  </a:cubicBezTo>
                  <a:cubicBezTo>
                    <a:pt x="526" y="536"/>
                    <a:pt x="507" y="519"/>
                    <a:pt x="494" y="499"/>
                  </a:cubicBezTo>
                  <a:cubicBezTo>
                    <a:pt x="480" y="479"/>
                    <a:pt x="472" y="454"/>
                    <a:pt x="472" y="426"/>
                  </a:cubicBezTo>
                  <a:cubicBezTo>
                    <a:pt x="472" y="399"/>
                    <a:pt x="479" y="376"/>
                    <a:pt x="492" y="358"/>
                  </a:cubicBezTo>
                  <a:cubicBezTo>
                    <a:pt x="504" y="340"/>
                    <a:pt x="520" y="325"/>
                    <a:pt x="539" y="314"/>
                  </a:cubicBezTo>
                  <a:cubicBezTo>
                    <a:pt x="557" y="304"/>
                    <a:pt x="578" y="296"/>
                    <a:pt x="600" y="291"/>
                  </a:cubicBezTo>
                  <a:cubicBezTo>
                    <a:pt x="622" y="286"/>
                    <a:pt x="644" y="283"/>
                    <a:pt x="666" y="283"/>
                  </a:cubicBezTo>
                  <a:cubicBezTo>
                    <a:pt x="731" y="283"/>
                    <a:pt x="796" y="297"/>
                    <a:pt x="857" y="324"/>
                  </a:cubicBezTo>
                  <a:cubicBezTo>
                    <a:pt x="911" y="347"/>
                    <a:pt x="964" y="377"/>
                    <a:pt x="1014" y="413"/>
                  </a:cubicBezTo>
                  <a:cubicBezTo>
                    <a:pt x="1198" y="180"/>
                    <a:pt x="1198" y="180"/>
                    <a:pt x="1198" y="180"/>
                  </a:cubicBezTo>
                  <a:cubicBezTo>
                    <a:pt x="1183" y="166"/>
                    <a:pt x="1164" y="150"/>
                    <a:pt x="1141" y="134"/>
                  </a:cubicBezTo>
                  <a:cubicBezTo>
                    <a:pt x="1109" y="112"/>
                    <a:pt x="1071" y="91"/>
                    <a:pt x="1026" y="71"/>
                  </a:cubicBezTo>
                  <a:cubicBezTo>
                    <a:pt x="981" y="52"/>
                    <a:pt x="927" y="35"/>
                    <a:pt x="866" y="21"/>
                  </a:cubicBezTo>
                  <a:cubicBezTo>
                    <a:pt x="806" y="7"/>
                    <a:pt x="738" y="0"/>
                    <a:pt x="664" y="0"/>
                  </a:cubicBezTo>
                  <a:cubicBezTo>
                    <a:pt x="569" y="0"/>
                    <a:pt x="484" y="13"/>
                    <a:pt x="412" y="38"/>
                  </a:cubicBezTo>
                  <a:cubicBezTo>
                    <a:pt x="341" y="62"/>
                    <a:pt x="280" y="97"/>
                    <a:pt x="232" y="140"/>
                  </a:cubicBezTo>
                  <a:cubicBezTo>
                    <a:pt x="184" y="184"/>
                    <a:pt x="147" y="235"/>
                    <a:pt x="122" y="294"/>
                  </a:cubicBezTo>
                  <a:cubicBezTo>
                    <a:pt x="97" y="352"/>
                    <a:pt x="84" y="416"/>
                    <a:pt x="84" y="484"/>
                  </a:cubicBezTo>
                  <a:cubicBezTo>
                    <a:pt x="84" y="544"/>
                    <a:pt x="96" y="597"/>
                    <a:pt x="118" y="641"/>
                  </a:cubicBezTo>
                  <a:cubicBezTo>
                    <a:pt x="141" y="685"/>
                    <a:pt x="171" y="725"/>
                    <a:pt x="207" y="758"/>
                  </a:cubicBezTo>
                  <a:cubicBezTo>
                    <a:pt x="245" y="791"/>
                    <a:pt x="287" y="820"/>
                    <a:pt x="334" y="844"/>
                  </a:cubicBezTo>
                  <a:cubicBezTo>
                    <a:pt x="382" y="868"/>
                    <a:pt x="430" y="888"/>
                    <a:pt x="477" y="903"/>
                  </a:cubicBezTo>
                  <a:cubicBezTo>
                    <a:pt x="563" y="931"/>
                    <a:pt x="563" y="931"/>
                    <a:pt x="563" y="931"/>
                  </a:cubicBezTo>
                  <a:cubicBezTo>
                    <a:pt x="644" y="958"/>
                    <a:pt x="707" y="986"/>
                    <a:pt x="750" y="1013"/>
                  </a:cubicBezTo>
                  <a:cubicBezTo>
                    <a:pt x="798" y="1044"/>
                    <a:pt x="822" y="1085"/>
                    <a:pt x="822" y="1133"/>
                  </a:cubicBezTo>
                  <a:cubicBezTo>
                    <a:pt x="822" y="1163"/>
                    <a:pt x="815" y="1188"/>
                    <a:pt x="802" y="1207"/>
                  </a:cubicBezTo>
                  <a:cubicBezTo>
                    <a:pt x="789" y="1226"/>
                    <a:pt x="772" y="1241"/>
                    <a:pt x="752" y="1252"/>
                  </a:cubicBezTo>
                  <a:cubicBezTo>
                    <a:pt x="733" y="1262"/>
                    <a:pt x="711" y="1270"/>
                    <a:pt x="686" y="1274"/>
                  </a:cubicBezTo>
                  <a:cubicBezTo>
                    <a:pt x="663" y="1278"/>
                    <a:pt x="641" y="1280"/>
                    <a:pt x="619" y="1280"/>
                  </a:cubicBezTo>
                  <a:cubicBezTo>
                    <a:pt x="532" y="1280"/>
                    <a:pt x="451" y="1261"/>
                    <a:pt x="378" y="1224"/>
                  </a:cubicBezTo>
                  <a:cubicBezTo>
                    <a:pt x="315" y="1192"/>
                    <a:pt x="262" y="1156"/>
                    <a:pt x="220" y="1118"/>
                  </a:cubicBezTo>
                  <a:cubicBezTo>
                    <a:pt x="0" y="1383"/>
                    <a:pt x="0" y="1383"/>
                    <a:pt x="0" y="1383"/>
                  </a:cubicBezTo>
                  <a:cubicBezTo>
                    <a:pt x="67" y="1444"/>
                    <a:pt x="149" y="1494"/>
                    <a:pt x="244" y="1531"/>
                  </a:cubicBezTo>
                  <a:cubicBezTo>
                    <a:pt x="346" y="1571"/>
                    <a:pt x="474" y="1591"/>
                    <a:pt x="626" y="1591"/>
                  </a:cubicBezTo>
                  <a:cubicBezTo>
                    <a:pt x="711" y="1591"/>
                    <a:pt x="791" y="1579"/>
                    <a:pt x="866" y="1556"/>
                  </a:cubicBezTo>
                  <a:cubicBezTo>
                    <a:pt x="940" y="1533"/>
                    <a:pt x="1005" y="1500"/>
                    <a:pt x="1059" y="1458"/>
                  </a:cubicBezTo>
                  <a:cubicBezTo>
                    <a:pt x="1113" y="1417"/>
                    <a:pt x="1157" y="1367"/>
                    <a:pt x="1189" y="1309"/>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2"/>
            <p:cNvSpPr>
              <a:spLocks/>
            </p:cNvSpPr>
            <p:nvPr userDrawn="1"/>
          </p:nvSpPr>
          <p:spPr bwMode="auto">
            <a:xfrm>
              <a:off x="-2360" y="1682"/>
              <a:ext cx="1300" cy="1291"/>
            </a:xfrm>
            <a:custGeom>
              <a:avLst/>
              <a:gdLst>
                <a:gd name="T0" fmla="*/ 107 w 1063"/>
                <a:gd name="T1" fmla="*/ 986 h 1081"/>
                <a:gd name="T2" fmla="*/ 223 w 1063"/>
                <a:gd name="T3" fmla="*/ 1058 h 1081"/>
                <a:gd name="T4" fmla="*/ 374 w 1063"/>
                <a:gd name="T5" fmla="*/ 1081 h 1081"/>
                <a:gd name="T6" fmla="*/ 441 w 1063"/>
                <a:gd name="T7" fmla="*/ 1074 h 1081"/>
                <a:gd name="T8" fmla="*/ 522 w 1063"/>
                <a:gd name="T9" fmla="*/ 1052 h 1081"/>
                <a:gd name="T10" fmla="*/ 604 w 1063"/>
                <a:gd name="T11" fmla="*/ 1010 h 1081"/>
                <a:gd name="T12" fmla="*/ 674 w 1063"/>
                <a:gd name="T13" fmla="*/ 947 h 1081"/>
                <a:gd name="T14" fmla="*/ 708 w 1063"/>
                <a:gd name="T15" fmla="*/ 906 h 1081"/>
                <a:gd name="T16" fmla="*/ 726 w 1063"/>
                <a:gd name="T17" fmla="*/ 1051 h 1081"/>
                <a:gd name="T18" fmla="*/ 1063 w 1063"/>
                <a:gd name="T19" fmla="*/ 1051 h 1081"/>
                <a:gd name="T20" fmla="*/ 1063 w 1063"/>
                <a:gd name="T21" fmla="*/ 0 h 1081"/>
                <a:gd name="T22" fmla="*/ 715 w 1063"/>
                <a:gd name="T23" fmla="*/ 0 h 1081"/>
                <a:gd name="T24" fmla="*/ 715 w 1063"/>
                <a:gd name="T25" fmla="*/ 565 h 1081"/>
                <a:gd name="T26" fmla="*/ 706 w 1063"/>
                <a:gd name="T27" fmla="*/ 639 h 1081"/>
                <a:gd name="T28" fmla="*/ 674 w 1063"/>
                <a:gd name="T29" fmla="*/ 709 h 1081"/>
                <a:gd name="T30" fmla="*/ 615 w 1063"/>
                <a:gd name="T31" fmla="*/ 761 h 1081"/>
                <a:gd name="T32" fmla="*/ 526 w 1063"/>
                <a:gd name="T33" fmla="*/ 780 h 1081"/>
                <a:gd name="T34" fmla="*/ 386 w 1063"/>
                <a:gd name="T35" fmla="*/ 721 h 1081"/>
                <a:gd name="T36" fmla="*/ 349 w 1063"/>
                <a:gd name="T37" fmla="*/ 577 h 1081"/>
                <a:gd name="T38" fmla="*/ 349 w 1063"/>
                <a:gd name="T39" fmla="*/ 0 h 1081"/>
                <a:gd name="T40" fmla="*/ 0 w 1063"/>
                <a:gd name="T41" fmla="*/ 0 h 1081"/>
                <a:gd name="T42" fmla="*/ 0 w 1063"/>
                <a:gd name="T43" fmla="*/ 670 h 1081"/>
                <a:gd name="T44" fmla="*/ 29 w 1063"/>
                <a:gd name="T45" fmla="*/ 860 h 1081"/>
                <a:gd name="T46" fmla="*/ 107 w 1063"/>
                <a:gd name="T47" fmla="*/ 986 h 10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63" h="1081">
                  <a:moveTo>
                    <a:pt x="107" y="986"/>
                  </a:moveTo>
                  <a:cubicBezTo>
                    <a:pt x="139" y="1019"/>
                    <a:pt x="178" y="1043"/>
                    <a:pt x="223" y="1058"/>
                  </a:cubicBezTo>
                  <a:cubicBezTo>
                    <a:pt x="268" y="1073"/>
                    <a:pt x="319" y="1081"/>
                    <a:pt x="374" y="1081"/>
                  </a:cubicBezTo>
                  <a:cubicBezTo>
                    <a:pt x="393" y="1081"/>
                    <a:pt x="415" y="1079"/>
                    <a:pt x="441" y="1074"/>
                  </a:cubicBezTo>
                  <a:cubicBezTo>
                    <a:pt x="467" y="1070"/>
                    <a:pt x="494" y="1063"/>
                    <a:pt x="522" y="1052"/>
                  </a:cubicBezTo>
                  <a:cubicBezTo>
                    <a:pt x="550" y="1042"/>
                    <a:pt x="578" y="1028"/>
                    <a:pt x="604" y="1010"/>
                  </a:cubicBezTo>
                  <a:cubicBezTo>
                    <a:pt x="630" y="993"/>
                    <a:pt x="654" y="972"/>
                    <a:pt x="674" y="947"/>
                  </a:cubicBezTo>
                  <a:cubicBezTo>
                    <a:pt x="708" y="906"/>
                    <a:pt x="708" y="906"/>
                    <a:pt x="708" y="906"/>
                  </a:cubicBezTo>
                  <a:cubicBezTo>
                    <a:pt x="726" y="1051"/>
                    <a:pt x="726" y="1051"/>
                    <a:pt x="726" y="1051"/>
                  </a:cubicBezTo>
                  <a:cubicBezTo>
                    <a:pt x="1063" y="1051"/>
                    <a:pt x="1063" y="1051"/>
                    <a:pt x="1063" y="1051"/>
                  </a:cubicBezTo>
                  <a:cubicBezTo>
                    <a:pt x="1063" y="0"/>
                    <a:pt x="1063" y="0"/>
                    <a:pt x="1063" y="0"/>
                  </a:cubicBezTo>
                  <a:cubicBezTo>
                    <a:pt x="715" y="0"/>
                    <a:pt x="715" y="0"/>
                    <a:pt x="715" y="0"/>
                  </a:cubicBezTo>
                  <a:cubicBezTo>
                    <a:pt x="715" y="565"/>
                    <a:pt x="715" y="565"/>
                    <a:pt x="715" y="565"/>
                  </a:cubicBezTo>
                  <a:cubicBezTo>
                    <a:pt x="715" y="590"/>
                    <a:pt x="712" y="615"/>
                    <a:pt x="706" y="639"/>
                  </a:cubicBezTo>
                  <a:cubicBezTo>
                    <a:pt x="700" y="665"/>
                    <a:pt x="689" y="688"/>
                    <a:pt x="674" y="709"/>
                  </a:cubicBezTo>
                  <a:cubicBezTo>
                    <a:pt x="659" y="731"/>
                    <a:pt x="639" y="748"/>
                    <a:pt x="615" y="761"/>
                  </a:cubicBezTo>
                  <a:cubicBezTo>
                    <a:pt x="590" y="773"/>
                    <a:pt x="561" y="780"/>
                    <a:pt x="526" y="780"/>
                  </a:cubicBezTo>
                  <a:cubicBezTo>
                    <a:pt x="460" y="780"/>
                    <a:pt x="414" y="760"/>
                    <a:pt x="386" y="721"/>
                  </a:cubicBezTo>
                  <a:cubicBezTo>
                    <a:pt x="361" y="684"/>
                    <a:pt x="349" y="636"/>
                    <a:pt x="349" y="577"/>
                  </a:cubicBezTo>
                  <a:cubicBezTo>
                    <a:pt x="349" y="0"/>
                    <a:pt x="349" y="0"/>
                    <a:pt x="349" y="0"/>
                  </a:cubicBezTo>
                  <a:cubicBezTo>
                    <a:pt x="0" y="0"/>
                    <a:pt x="0" y="0"/>
                    <a:pt x="0" y="0"/>
                  </a:cubicBezTo>
                  <a:cubicBezTo>
                    <a:pt x="0" y="670"/>
                    <a:pt x="0" y="670"/>
                    <a:pt x="0" y="670"/>
                  </a:cubicBezTo>
                  <a:cubicBezTo>
                    <a:pt x="0" y="745"/>
                    <a:pt x="10" y="809"/>
                    <a:pt x="29" y="860"/>
                  </a:cubicBezTo>
                  <a:cubicBezTo>
                    <a:pt x="48" y="911"/>
                    <a:pt x="74" y="954"/>
                    <a:pt x="107" y="986"/>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33"/>
            <p:cNvSpPr>
              <a:spLocks noEditPoints="1"/>
            </p:cNvSpPr>
            <p:nvPr userDrawn="1"/>
          </p:nvSpPr>
          <p:spPr bwMode="auto">
            <a:xfrm>
              <a:off x="843" y="1637"/>
              <a:ext cx="1308" cy="1345"/>
            </a:xfrm>
            <a:custGeom>
              <a:avLst/>
              <a:gdLst>
                <a:gd name="T0" fmla="*/ 1070 w 1070"/>
                <a:gd name="T1" fmla="*/ 605 h 1126"/>
                <a:gd name="T2" fmla="*/ 1030 w 1070"/>
                <a:gd name="T3" fmla="*/ 336 h 1126"/>
                <a:gd name="T4" fmla="*/ 919 w 1070"/>
                <a:gd name="T5" fmla="*/ 148 h 1126"/>
                <a:gd name="T6" fmla="*/ 755 w 1070"/>
                <a:gd name="T7" fmla="*/ 37 h 1126"/>
                <a:gd name="T8" fmla="*/ 552 w 1070"/>
                <a:gd name="T9" fmla="*/ 0 h 1126"/>
                <a:gd name="T10" fmla="*/ 308 w 1070"/>
                <a:gd name="T11" fmla="*/ 49 h 1126"/>
                <a:gd name="T12" fmla="*/ 136 w 1070"/>
                <a:gd name="T13" fmla="*/ 178 h 1126"/>
                <a:gd name="T14" fmla="*/ 34 w 1070"/>
                <a:gd name="T15" fmla="*/ 359 h 1126"/>
                <a:gd name="T16" fmla="*/ 0 w 1070"/>
                <a:gd name="T17" fmla="*/ 568 h 1126"/>
                <a:gd name="T18" fmla="*/ 154 w 1070"/>
                <a:gd name="T19" fmla="*/ 980 h 1126"/>
                <a:gd name="T20" fmla="*/ 603 w 1070"/>
                <a:gd name="T21" fmla="*/ 1126 h 1126"/>
                <a:gd name="T22" fmla="*/ 753 w 1070"/>
                <a:gd name="T23" fmla="*/ 1114 h 1126"/>
                <a:gd name="T24" fmla="*/ 881 w 1070"/>
                <a:gd name="T25" fmla="*/ 1084 h 1126"/>
                <a:gd name="T26" fmla="*/ 980 w 1070"/>
                <a:gd name="T27" fmla="*/ 1048 h 1126"/>
                <a:gd name="T28" fmla="*/ 1030 w 1070"/>
                <a:gd name="T29" fmla="*/ 1023 h 1126"/>
                <a:gd name="T30" fmla="*/ 927 w 1070"/>
                <a:gd name="T31" fmla="*/ 808 h 1126"/>
                <a:gd name="T32" fmla="*/ 814 w 1070"/>
                <a:gd name="T33" fmla="*/ 852 h 1126"/>
                <a:gd name="T34" fmla="*/ 624 w 1070"/>
                <a:gd name="T35" fmla="*/ 878 h 1126"/>
                <a:gd name="T36" fmla="*/ 488 w 1070"/>
                <a:gd name="T37" fmla="*/ 861 h 1126"/>
                <a:gd name="T38" fmla="*/ 395 w 1070"/>
                <a:gd name="T39" fmla="*/ 813 h 1126"/>
                <a:gd name="T40" fmla="*/ 345 w 1070"/>
                <a:gd name="T41" fmla="*/ 747 h 1126"/>
                <a:gd name="T42" fmla="*/ 328 w 1070"/>
                <a:gd name="T43" fmla="*/ 682 h 1126"/>
                <a:gd name="T44" fmla="*/ 326 w 1070"/>
                <a:gd name="T45" fmla="*/ 657 h 1126"/>
                <a:gd name="T46" fmla="*/ 1070 w 1070"/>
                <a:gd name="T47" fmla="*/ 657 h 1126"/>
                <a:gd name="T48" fmla="*/ 1070 w 1070"/>
                <a:gd name="T49" fmla="*/ 605 h 1126"/>
                <a:gd name="T50" fmla="*/ 766 w 1070"/>
                <a:gd name="T51" fmla="*/ 470 h 1126"/>
                <a:gd name="T52" fmla="*/ 330 w 1070"/>
                <a:gd name="T53" fmla="*/ 470 h 1126"/>
                <a:gd name="T54" fmla="*/ 330 w 1070"/>
                <a:gd name="T55" fmla="*/ 446 h 1126"/>
                <a:gd name="T56" fmla="*/ 343 w 1070"/>
                <a:gd name="T57" fmla="*/ 380 h 1126"/>
                <a:gd name="T58" fmla="*/ 383 w 1070"/>
                <a:gd name="T59" fmla="*/ 316 h 1126"/>
                <a:gd name="T60" fmla="*/ 451 w 1070"/>
                <a:gd name="T61" fmla="*/ 268 h 1126"/>
                <a:gd name="T62" fmla="*/ 547 w 1070"/>
                <a:gd name="T63" fmla="*/ 248 h 1126"/>
                <a:gd name="T64" fmla="*/ 645 w 1070"/>
                <a:gd name="T65" fmla="*/ 268 h 1126"/>
                <a:gd name="T66" fmla="*/ 712 w 1070"/>
                <a:gd name="T67" fmla="*/ 316 h 1126"/>
                <a:gd name="T68" fmla="*/ 753 w 1070"/>
                <a:gd name="T69" fmla="*/ 380 h 1126"/>
                <a:gd name="T70" fmla="*/ 766 w 1070"/>
                <a:gd name="T71" fmla="*/ 446 h 1126"/>
                <a:gd name="T72" fmla="*/ 766 w 1070"/>
                <a:gd name="T73" fmla="*/ 470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70" h="1126">
                  <a:moveTo>
                    <a:pt x="1070" y="605"/>
                  </a:moveTo>
                  <a:cubicBezTo>
                    <a:pt x="1070" y="503"/>
                    <a:pt x="1057" y="412"/>
                    <a:pt x="1030" y="336"/>
                  </a:cubicBezTo>
                  <a:cubicBezTo>
                    <a:pt x="1003" y="261"/>
                    <a:pt x="966" y="198"/>
                    <a:pt x="919" y="148"/>
                  </a:cubicBezTo>
                  <a:cubicBezTo>
                    <a:pt x="873" y="99"/>
                    <a:pt x="817" y="62"/>
                    <a:pt x="755" y="37"/>
                  </a:cubicBezTo>
                  <a:cubicBezTo>
                    <a:pt x="692" y="13"/>
                    <a:pt x="623" y="0"/>
                    <a:pt x="552" y="0"/>
                  </a:cubicBezTo>
                  <a:cubicBezTo>
                    <a:pt x="459" y="0"/>
                    <a:pt x="377" y="17"/>
                    <a:pt x="308" y="49"/>
                  </a:cubicBezTo>
                  <a:cubicBezTo>
                    <a:pt x="239" y="82"/>
                    <a:pt x="181" y="125"/>
                    <a:pt x="136" y="178"/>
                  </a:cubicBezTo>
                  <a:cubicBezTo>
                    <a:pt x="91" y="230"/>
                    <a:pt x="57" y="291"/>
                    <a:pt x="34" y="359"/>
                  </a:cubicBezTo>
                  <a:cubicBezTo>
                    <a:pt x="12" y="427"/>
                    <a:pt x="0" y="498"/>
                    <a:pt x="0" y="568"/>
                  </a:cubicBezTo>
                  <a:cubicBezTo>
                    <a:pt x="0" y="744"/>
                    <a:pt x="52" y="883"/>
                    <a:pt x="154" y="980"/>
                  </a:cubicBezTo>
                  <a:cubicBezTo>
                    <a:pt x="257" y="1077"/>
                    <a:pt x="408" y="1126"/>
                    <a:pt x="603" y="1126"/>
                  </a:cubicBezTo>
                  <a:cubicBezTo>
                    <a:pt x="656" y="1126"/>
                    <a:pt x="706" y="1122"/>
                    <a:pt x="753" y="1114"/>
                  </a:cubicBezTo>
                  <a:cubicBezTo>
                    <a:pt x="801" y="1105"/>
                    <a:pt x="844" y="1095"/>
                    <a:pt x="881" y="1084"/>
                  </a:cubicBezTo>
                  <a:cubicBezTo>
                    <a:pt x="919" y="1073"/>
                    <a:pt x="952" y="1060"/>
                    <a:pt x="980" y="1048"/>
                  </a:cubicBezTo>
                  <a:cubicBezTo>
                    <a:pt x="999" y="1039"/>
                    <a:pt x="1016" y="1031"/>
                    <a:pt x="1030" y="1023"/>
                  </a:cubicBezTo>
                  <a:cubicBezTo>
                    <a:pt x="927" y="808"/>
                    <a:pt x="927" y="808"/>
                    <a:pt x="927" y="808"/>
                  </a:cubicBezTo>
                  <a:cubicBezTo>
                    <a:pt x="897" y="823"/>
                    <a:pt x="859" y="838"/>
                    <a:pt x="814" y="852"/>
                  </a:cubicBezTo>
                  <a:cubicBezTo>
                    <a:pt x="757" y="869"/>
                    <a:pt x="693" y="878"/>
                    <a:pt x="624" y="878"/>
                  </a:cubicBezTo>
                  <a:cubicBezTo>
                    <a:pt x="571" y="878"/>
                    <a:pt x="525" y="872"/>
                    <a:pt x="488" y="861"/>
                  </a:cubicBezTo>
                  <a:cubicBezTo>
                    <a:pt x="450" y="849"/>
                    <a:pt x="419" y="833"/>
                    <a:pt x="395" y="813"/>
                  </a:cubicBezTo>
                  <a:cubicBezTo>
                    <a:pt x="372" y="793"/>
                    <a:pt x="355" y="771"/>
                    <a:pt x="345" y="747"/>
                  </a:cubicBezTo>
                  <a:cubicBezTo>
                    <a:pt x="335" y="725"/>
                    <a:pt x="329" y="703"/>
                    <a:pt x="328" y="682"/>
                  </a:cubicBezTo>
                  <a:cubicBezTo>
                    <a:pt x="326" y="657"/>
                    <a:pt x="326" y="657"/>
                    <a:pt x="326" y="657"/>
                  </a:cubicBezTo>
                  <a:cubicBezTo>
                    <a:pt x="1070" y="657"/>
                    <a:pt x="1070" y="657"/>
                    <a:pt x="1070" y="657"/>
                  </a:cubicBezTo>
                  <a:lnTo>
                    <a:pt x="1070" y="605"/>
                  </a:lnTo>
                  <a:close/>
                  <a:moveTo>
                    <a:pt x="766" y="470"/>
                  </a:moveTo>
                  <a:cubicBezTo>
                    <a:pt x="330" y="470"/>
                    <a:pt x="330" y="470"/>
                    <a:pt x="330" y="470"/>
                  </a:cubicBezTo>
                  <a:cubicBezTo>
                    <a:pt x="330" y="446"/>
                    <a:pt x="330" y="446"/>
                    <a:pt x="330" y="446"/>
                  </a:cubicBezTo>
                  <a:cubicBezTo>
                    <a:pt x="330" y="425"/>
                    <a:pt x="334" y="402"/>
                    <a:pt x="343" y="380"/>
                  </a:cubicBezTo>
                  <a:cubicBezTo>
                    <a:pt x="352" y="357"/>
                    <a:pt x="365" y="336"/>
                    <a:pt x="383" y="316"/>
                  </a:cubicBezTo>
                  <a:cubicBezTo>
                    <a:pt x="400" y="297"/>
                    <a:pt x="423" y="281"/>
                    <a:pt x="451" y="268"/>
                  </a:cubicBezTo>
                  <a:cubicBezTo>
                    <a:pt x="479" y="255"/>
                    <a:pt x="511" y="248"/>
                    <a:pt x="547" y="248"/>
                  </a:cubicBezTo>
                  <a:cubicBezTo>
                    <a:pt x="585" y="248"/>
                    <a:pt x="617" y="255"/>
                    <a:pt x="645" y="268"/>
                  </a:cubicBezTo>
                  <a:cubicBezTo>
                    <a:pt x="671" y="281"/>
                    <a:pt x="694" y="297"/>
                    <a:pt x="712" y="316"/>
                  </a:cubicBezTo>
                  <a:cubicBezTo>
                    <a:pt x="730" y="335"/>
                    <a:pt x="744" y="357"/>
                    <a:pt x="753" y="380"/>
                  </a:cubicBezTo>
                  <a:cubicBezTo>
                    <a:pt x="762" y="403"/>
                    <a:pt x="766" y="425"/>
                    <a:pt x="766" y="446"/>
                  </a:cubicBezTo>
                  <a:lnTo>
                    <a:pt x="766" y="47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4"/>
            <p:cNvSpPr>
              <a:spLocks/>
            </p:cNvSpPr>
            <p:nvPr userDrawn="1"/>
          </p:nvSpPr>
          <p:spPr bwMode="auto">
            <a:xfrm>
              <a:off x="6951" y="1132"/>
              <a:ext cx="1702" cy="1805"/>
            </a:xfrm>
            <a:custGeom>
              <a:avLst/>
              <a:gdLst>
                <a:gd name="T0" fmla="*/ 0 w 1702"/>
                <a:gd name="T1" fmla="*/ 0 h 1805"/>
                <a:gd name="T2" fmla="*/ 296 w 1702"/>
                <a:gd name="T3" fmla="*/ 0 h 1805"/>
                <a:gd name="T4" fmla="*/ 859 w 1702"/>
                <a:gd name="T5" fmla="*/ 1483 h 1805"/>
                <a:gd name="T6" fmla="*/ 1422 w 1702"/>
                <a:gd name="T7" fmla="*/ 0 h 1805"/>
                <a:gd name="T8" fmla="*/ 1702 w 1702"/>
                <a:gd name="T9" fmla="*/ 0 h 1805"/>
                <a:gd name="T10" fmla="*/ 987 w 1702"/>
                <a:gd name="T11" fmla="*/ 1805 h 1805"/>
                <a:gd name="T12" fmla="*/ 715 w 1702"/>
                <a:gd name="T13" fmla="*/ 1805 h 1805"/>
                <a:gd name="T14" fmla="*/ 0 w 1702"/>
                <a:gd name="T15" fmla="*/ 0 h 18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02" h="1805">
                  <a:moveTo>
                    <a:pt x="0" y="0"/>
                  </a:moveTo>
                  <a:lnTo>
                    <a:pt x="296" y="0"/>
                  </a:lnTo>
                  <a:lnTo>
                    <a:pt x="859" y="1483"/>
                  </a:lnTo>
                  <a:lnTo>
                    <a:pt x="1422" y="0"/>
                  </a:lnTo>
                  <a:lnTo>
                    <a:pt x="1702" y="0"/>
                  </a:lnTo>
                  <a:lnTo>
                    <a:pt x="987" y="1805"/>
                  </a:lnTo>
                  <a:lnTo>
                    <a:pt x="715" y="1805"/>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35"/>
            <p:cNvSpPr>
              <a:spLocks noEditPoints="1"/>
            </p:cNvSpPr>
            <p:nvPr userDrawn="1"/>
          </p:nvSpPr>
          <p:spPr bwMode="auto">
            <a:xfrm>
              <a:off x="8846" y="1180"/>
              <a:ext cx="280" cy="1757"/>
            </a:xfrm>
            <a:custGeom>
              <a:avLst/>
              <a:gdLst>
                <a:gd name="T0" fmla="*/ 0 w 280"/>
                <a:gd name="T1" fmla="*/ 0 h 1757"/>
                <a:gd name="T2" fmla="*/ 280 w 280"/>
                <a:gd name="T3" fmla="*/ 0 h 1757"/>
                <a:gd name="T4" fmla="*/ 280 w 280"/>
                <a:gd name="T5" fmla="*/ 108 h 1757"/>
                <a:gd name="T6" fmla="*/ 280 w 280"/>
                <a:gd name="T7" fmla="*/ 273 h 1757"/>
                <a:gd name="T8" fmla="*/ 0 w 280"/>
                <a:gd name="T9" fmla="*/ 273 h 1757"/>
                <a:gd name="T10" fmla="*/ 0 w 280"/>
                <a:gd name="T11" fmla="*/ 0 h 1757"/>
                <a:gd name="T12" fmla="*/ 17 w 280"/>
                <a:gd name="T13" fmla="*/ 499 h 1757"/>
                <a:gd name="T14" fmla="*/ 267 w 280"/>
                <a:gd name="T15" fmla="*/ 499 h 1757"/>
                <a:gd name="T16" fmla="*/ 267 w 280"/>
                <a:gd name="T17" fmla="*/ 1563 h 1757"/>
                <a:gd name="T18" fmla="*/ 267 w 280"/>
                <a:gd name="T19" fmla="*/ 1757 h 1757"/>
                <a:gd name="T20" fmla="*/ 17 w 280"/>
                <a:gd name="T21" fmla="*/ 1757 h 1757"/>
                <a:gd name="T22" fmla="*/ 17 w 280"/>
                <a:gd name="T23" fmla="*/ 499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0" h="1757">
                  <a:moveTo>
                    <a:pt x="0" y="0"/>
                  </a:moveTo>
                  <a:lnTo>
                    <a:pt x="280" y="0"/>
                  </a:lnTo>
                  <a:lnTo>
                    <a:pt x="280" y="108"/>
                  </a:lnTo>
                  <a:lnTo>
                    <a:pt x="280" y="273"/>
                  </a:lnTo>
                  <a:lnTo>
                    <a:pt x="0" y="273"/>
                  </a:lnTo>
                  <a:lnTo>
                    <a:pt x="0" y="0"/>
                  </a:lnTo>
                  <a:close/>
                  <a:moveTo>
                    <a:pt x="17" y="499"/>
                  </a:moveTo>
                  <a:lnTo>
                    <a:pt x="267" y="499"/>
                  </a:lnTo>
                  <a:lnTo>
                    <a:pt x="267" y="1563"/>
                  </a:lnTo>
                  <a:lnTo>
                    <a:pt x="267" y="1757"/>
                  </a:lnTo>
                  <a:lnTo>
                    <a:pt x="17" y="1757"/>
                  </a:lnTo>
                  <a:lnTo>
                    <a:pt x="17" y="49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36"/>
            <p:cNvSpPr>
              <a:spLocks/>
            </p:cNvSpPr>
            <p:nvPr userDrawn="1"/>
          </p:nvSpPr>
          <p:spPr bwMode="auto">
            <a:xfrm>
              <a:off x="9399" y="1638"/>
              <a:ext cx="1086" cy="1338"/>
            </a:xfrm>
            <a:custGeom>
              <a:avLst/>
              <a:gdLst>
                <a:gd name="T0" fmla="*/ 124 w 888"/>
                <a:gd name="T1" fmla="*/ 823 h 1120"/>
                <a:gd name="T2" fmla="*/ 260 w 888"/>
                <a:gd name="T3" fmla="*/ 913 h 1120"/>
                <a:gd name="T4" fmla="*/ 444 w 888"/>
                <a:gd name="T5" fmla="*/ 947 h 1120"/>
                <a:gd name="T6" fmla="*/ 614 w 888"/>
                <a:gd name="T7" fmla="*/ 914 h 1120"/>
                <a:gd name="T8" fmla="*/ 682 w 888"/>
                <a:gd name="T9" fmla="*/ 811 h 1120"/>
                <a:gd name="T10" fmla="*/ 667 w 888"/>
                <a:gd name="T11" fmla="*/ 749 h 1120"/>
                <a:gd name="T12" fmla="*/ 617 w 888"/>
                <a:gd name="T13" fmla="*/ 702 h 1120"/>
                <a:gd name="T14" fmla="*/ 524 w 888"/>
                <a:gd name="T15" fmla="*/ 665 h 1120"/>
                <a:gd name="T16" fmla="*/ 380 w 888"/>
                <a:gd name="T17" fmla="*/ 628 h 1120"/>
                <a:gd name="T18" fmla="*/ 259 w 888"/>
                <a:gd name="T19" fmla="*/ 591 h 1120"/>
                <a:gd name="T20" fmla="*/ 151 w 888"/>
                <a:gd name="T21" fmla="*/ 531 h 1120"/>
                <a:gd name="T22" fmla="*/ 74 w 888"/>
                <a:gd name="T23" fmla="*/ 441 h 1120"/>
                <a:gd name="T24" fmla="*/ 45 w 888"/>
                <a:gd name="T25" fmla="*/ 312 h 1120"/>
                <a:gd name="T26" fmla="*/ 80 w 888"/>
                <a:gd name="T27" fmla="*/ 178 h 1120"/>
                <a:gd name="T28" fmla="*/ 174 w 888"/>
                <a:gd name="T29" fmla="*/ 80 h 1120"/>
                <a:gd name="T30" fmla="*/ 307 w 888"/>
                <a:gd name="T31" fmla="*/ 20 h 1120"/>
                <a:gd name="T32" fmla="*/ 460 w 888"/>
                <a:gd name="T33" fmla="*/ 0 h 1120"/>
                <a:gd name="T34" fmla="*/ 690 w 888"/>
                <a:gd name="T35" fmla="*/ 35 h 1120"/>
                <a:gd name="T36" fmla="*/ 859 w 888"/>
                <a:gd name="T37" fmla="*/ 133 h 1120"/>
                <a:gd name="T38" fmla="*/ 748 w 888"/>
                <a:gd name="T39" fmla="*/ 274 h 1120"/>
                <a:gd name="T40" fmla="*/ 629 w 888"/>
                <a:gd name="T41" fmla="*/ 201 h 1120"/>
                <a:gd name="T42" fmla="*/ 462 w 888"/>
                <a:gd name="T43" fmla="*/ 172 h 1120"/>
                <a:gd name="T44" fmla="*/ 306 w 888"/>
                <a:gd name="T45" fmla="*/ 204 h 1120"/>
                <a:gd name="T46" fmla="*/ 247 w 888"/>
                <a:gd name="T47" fmla="*/ 308 h 1120"/>
                <a:gd name="T48" fmla="*/ 325 w 888"/>
                <a:gd name="T49" fmla="*/ 409 h 1120"/>
                <a:gd name="T50" fmla="*/ 530 w 888"/>
                <a:gd name="T51" fmla="*/ 471 h 1120"/>
                <a:gd name="T52" fmla="*/ 669 w 888"/>
                <a:gd name="T53" fmla="*/ 513 h 1120"/>
                <a:gd name="T54" fmla="*/ 783 w 888"/>
                <a:gd name="T55" fmla="*/ 574 h 1120"/>
                <a:gd name="T56" fmla="*/ 860 w 888"/>
                <a:gd name="T57" fmla="*/ 666 h 1120"/>
                <a:gd name="T58" fmla="*/ 888 w 888"/>
                <a:gd name="T59" fmla="*/ 798 h 1120"/>
                <a:gd name="T60" fmla="*/ 852 w 888"/>
                <a:gd name="T61" fmla="*/ 937 h 1120"/>
                <a:gd name="T62" fmla="*/ 754 w 888"/>
                <a:gd name="T63" fmla="*/ 1038 h 1120"/>
                <a:gd name="T64" fmla="*/ 614 w 888"/>
                <a:gd name="T65" fmla="*/ 1099 h 1120"/>
                <a:gd name="T66" fmla="*/ 448 w 888"/>
                <a:gd name="T67" fmla="*/ 1120 h 1120"/>
                <a:gd name="T68" fmla="*/ 0 w 888"/>
                <a:gd name="T69" fmla="*/ 959 h 1120"/>
                <a:gd name="T70" fmla="*/ 124 w 888"/>
                <a:gd name="T71" fmla="*/ 823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88" h="1120">
                  <a:moveTo>
                    <a:pt x="124" y="823"/>
                  </a:moveTo>
                  <a:cubicBezTo>
                    <a:pt x="162" y="860"/>
                    <a:pt x="207" y="891"/>
                    <a:pt x="260" y="913"/>
                  </a:cubicBezTo>
                  <a:cubicBezTo>
                    <a:pt x="313" y="936"/>
                    <a:pt x="374" y="947"/>
                    <a:pt x="444" y="947"/>
                  </a:cubicBezTo>
                  <a:cubicBezTo>
                    <a:pt x="512" y="947"/>
                    <a:pt x="569" y="936"/>
                    <a:pt x="614" y="914"/>
                  </a:cubicBezTo>
                  <a:cubicBezTo>
                    <a:pt x="659" y="892"/>
                    <a:pt x="682" y="858"/>
                    <a:pt x="682" y="811"/>
                  </a:cubicBezTo>
                  <a:cubicBezTo>
                    <a:pt x="682" y="787"/>
                    <a:pt x="677" y="766"/>
                    <a:pt x="667" y="749"/>
                  </a:cubicBezTo>
                  <a:cubicBezTo>
                    <a:pt x="657" y="732"/>
                    <a:pt x="641" y="716"/>
                    <a:pt x="617" y="702"/>
                  </a:cubicBezTo>
                  <a:cubicBezTo>
                    <a:pt x="594" y="689"/>
                    <a:pt x="563" y="676"/>
                    <a:pt x="524" y="665"/>
                  </a:cubicBezTo>
                  <a:cubicBezTo>
                    <a:pt x="486" y="654"/>
                    <a:pt x="438" y="641"/>
                    <a:pt x="380" y="628"/>
                  </a:cubicBezTo>
                  <a:cubicBezTo>
                    <a:pt x="340" y="619"/>
                    <a:pt x="299" y="606"/>
                    <a:pt x="259" y="591"/>
                  </a:cubicBezTo>
                  <a:cubicBezTo>
                    <a:pt x="219" y="576"/>
                    <a:pt x="183" y="556"/>
                    <a:pt x="151" y="531"/>
                  </a:cubicBezTo>
                  <a:cubicBezTo>
                    <a:pt x="120" y="506"/>
                    <a:pt x="94" y="476"/>
                    <a:pt x="74" y="441"/>
                  </a:cubicBezTo>
                  <a:cubicBezTo>
                    <a:pt x="55" y="405"/>
                    <a:pt x="45" y="362"/>
                    <a:pt x="45" y="312"/>
                  </a:cubicBezTo>
                  <a:cubicBezTo>
                    <a:pt x="45" y="261"/>
                    <a:pt x="57" y="216"/>
                    <a:pt x="80" y="178"/>
                  </a:cubicBezTo>
                  <a:cubicBezTo>
                    <a:pt x="103" y="139"/>
                    <a:pt x="135" y="106"/>
                    <a:pt x="174" y="80"/>
                  </a:cubicBezTo>
                  <a:cubicBezTo>
                    <a:pt x="213" y="54"/>
                    <a:pt x="258" y="34"/>
                    <a:pt x="307" y="20"/>
                  </a:cubicBezTo>
                  <a:cubicBezTo>
                    <a:pt x="356" y="6"/>
                    <a:pt x="407" y="0"/>
                    <a:pt x="460" y="0"/>
                  </a:cubicBezTo>
                  <a:cubicBezTo>
                    <a:pt x="549" y="0"/>
                    <a:pt x="626" y="11"/>
                    <a:pt x="690" y="35"/>
                  </a:cubicBezTo>
                  <a:cubicBezTo>
                    <a:pt x="754" y="58"/>
                    <a:pt x="810" y="91"/>
                    <a:pt x="859" y="133"/>
                  </a:cubicBezTo>
                  <a:cubicBezTo>
                    <a:pt x="748" y="274"/>
                    <a:pt x="748" y="274"/>
                    <a:pt x="748" y="274"/>
                  </a:cubicBezTo>
                  <a:cubicBezTo>
                    <a:pt x="716" y="245"/>
                    <a:pt x="676" y="221"/>
                    <a:pt x="629" y="201"/>
                  </a:cubicBezTo>
                  <a:cubicBezTo>
                    <a:pt x="581" y="182"/>
                    <a:pt x="525" y="172"/>
                    <a:pt x="462" y="172"/>
                  </a:cubicBezTo>
                  <a:cubicBezTo>
                    <a:pt x="397" y="172"/>
                    <a:pt x="345" y="182"/>
                    <a:pt x="306" y="204"/>
                  </a:cubicBezTo>
                  <a:cubicBezTo>
                    <a:pt x="266" y="225"/>
                    <a:pt x="247" y="260"/>
                    <a:pt x="247" y="308"/>
                  </a:cubicBezTo>
                  <a:cubicBezTo>
                    <a:pt x="247" y="353"/>
                    <a:pt x="273" y="387"/>
                    <a:pt x="325" y="409"/>
                  </a:cubicBezTo>
                  <a:cubicBezTo>
                    <a:pt x="377" y="431"/>
                    <a:pt x="445" y="452"/>
                    <a:pt x="530" y="471"/>
                  </a:cubicBezTo>
                  <a:cubicBezTo>
                    <a:pt x="580" y="483"/>
                    <a:pt x="626" y="497"/>
                    <a:pt x="669" y="513"/>
                  </a:cubicBezTo>
                  <a:cubicBezTo>
                    <a:pt x="713" y="529"/>
                    <a:pt x="750" y="549"/>
                    <a:pt x="783" y="574"/>
                  </a:cubicBezTo>
                  <a:cubicBezTo>
                    <a:pt x="815" y="599"/>
                    <a:pt x="841" y="630"/>
                    <a:pt x="860" y="666"/>
                  </a:cubicBezTo>
                  <a:cubicBezTo>
                    <a:pt x="879" y="702"/>
                    <a:pt x="888" y="746"/>
                    <a:pt x="888" y="798"/>
                  </a:cubicBezTo>
                  <a:cubicBezTo>
                    <a:pt x="888" y="851"/>
                    <a:pt x="876" y="897"/>
                    <a:pt x="852" y="937"/>
                  </a:cubicBezTo>
                  <a:cubicBezTo>
                    <a:pt x="828" y="977"/>
                    <a:pt x="795" y="1011"/>
                    <a:pt x="754" y="1038"/>
                  </a:cubicBezTo>
                  <a:cubicBezTo>
                    <a:pt x="714" y="1065"/>
                    <a:pt x="667" y="1086"/>
                    <a:pt x="614" y="1099"/>
                  </a:cubicBezTo>
                  <a:cubicBezTo>
                    <a:pt x="561" y="1113"/>
                    <a:pt x="506" y="1120"/>
                    <a:pt x="448" y="1120"/>
                  </a:cubicBezTo>
                  <a:cubicBezTo>
                    <a:pt x="249" y="1120"/>
                    <a:pt x="99" y="1066"/>
                    <a:pt x="0" y="959"/>
                  </a:cubicBezTo>
                  <a:lnTo>
                    <a:pt x="124" y="823"/>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37"/>
            <p:cNvSpPr>
              <a:spLocks noEditPoints="1"/>
            </p:cNvSpPr>
            <p:nvPr userDrawn="1"/>
          </p:nvSpPr>
          <p:spPr bwMode="auto">
            <a:xfrm>
              <a:off x="10771" y="1180"/>
              <a:ext cx="280" cy="1757"/>
            </a:xfrm>
            <a:custGeom>
              <a:avLst/>
              <a:gdLst>
                <a:gd name="T0" fmla="*/ 0 w 280"/>
                <a:gd name="T1" fmla="*/ 0 h 1757"/>
                <a:gd name="T2" fmla="*/ 280 w 280"/>
                <a:gd name="T3" fmla="*/ 0 h 1757"/>
                <a:gd name="T4" fmla="*/ 280 w 280"/>
                <a:gd name="T5" fmla="*/ 108 h 1757"/>
                <a:gd name="T6" fmla="*/ 280 w 280"/>
                <a:gd name="T7" fmla="*/ 273 h 1757"/>
                <a:gd name="T8" fmla="*/ 0 w 280"/>
                <a:gd name="T9" fmla="*/ 273 h 1757"/>
                <a:gd name="T10" fmla="*/ 0 w 280"/>
                <a:gd name="T11" fmla="*/ 0 h 1757"/>
                <a:gd name="T12" fmla="*/ 16 w 280"/>
                <a:gd name="T13" fmla="*/ 499 h 1757"/>
                <a:gd name="T14" fmla="*/ 265 w 280"/>
                <a:gd name="T15" fmla="*/ 499 h 1757"/>
                <a:gd name="T16" fmla="*/ 265 w 280"/>
                <a:gd name="T17" fmla="*/ 1588 h 1757"/>
                <a:gd name="T18" fmla="*/ 265 w 280"/>
                <a:gd name="T19" fmla="*/ 1757 h 1757"/>
                <a:gd name="T20" fmla="*/ 16 w 280"/>
                <a:gd name="T21" fmla="*/ 1757 h 1757"/>
                <a:gd name="T22" fmla="*/ 16 w 280"/>
                <a:gd name="T23" fmla="*/ 499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0" h="1757">
                  <a:moveTo>
                    <a:pt x="0" y="0"/>
                  </a:moveTo>
                  <a:lnTo>
                    <a:pt x="280" y="0"/>
                  </a:lnTo>
                  <a:lnTo>
                    <a:pt x="280" y="108"/>
                  </a:lnTo>
                  <a:lnTo>
                    <a:pt x="280" y="273"/>
                  </a:lnTo>
                  <a:lnTo>
                    <a:pt x="0" y="273"/>
                  </a:lnTo>
                  <a:lnTo>
                    <a:pt x="0" y="0"/>
                  </a:lnTo>
                  <a:close/>
                  <a:moveTo>
                    <a:pt x="16" y="499"/>
                  </a:moveTo>
                  <a:lnTo>
                    <a:pt x="265" y="499"/>
                  </a:lnTo>
                  <a:lnTo>
                    <a:pt x="265" y="1588"/>
                  </a:lnTo>
                  <a:lnTo>
                    <a:pt x="265" y="1757"/>
                  </a:lnTo>
                  <a:lnTo>
                    <a:pt x="16" y="1757"/>
                  </a:lnTo>
                  <a:lnTo>
                    <a:pt x="16" y="49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38"/>
            <p:cNvSpPr>
              <a:spLocks noEditPoints="1"/>
            </p:cNvSpPr>
            <p:nvPr userDrawn="1"/>
          </p:nvSpPr>
          <p:spPr bwMode="auto">
            <a:xfrm>
              <a:off x="11331" y="1638"/>
              <a:ext cx="1363" cy="1338"/>
            </a:xfrm>
            <a:custGeom>
              <a:avLst/>
              <a:gdLst>
                <a:gd name="T0" fmla="*/ 557 w 1115"/>
                <a:gd name="T1" fmla="*/ 1120 h 1120"/>
                <a:gd name="T2" fmla="*/ 333 w 1115"/>
                <a:gd name="T3" fmla="*/ 1075 h 1120"/>
                <a:gd name="T4" fmla="*/ 157 w 1115"/>
                <a:gd name="T5" fmla="*/ 954 h 1120"/>
                <a:gd name="T6" fmla="*/ 42 w 1115"/>
                <a:gd name="T7" fmla="*/ 776 h 1120"/>
                <a:gd name="T8" fmla="*/ 0 w 1115"/>
                <a:gd name="T9" fmla="*/ 560 h 1120"/>
                <a:gd name="T10" fmla="*/ 42 w 1115"/>
                <a:gd name="T11" fmla="*/ 343 h 1120"/>
                <a:gd name="T12" fmla="*/ 157 w 1115"/>
                <a:gd name="T13" fmla="*/ 165 h 1120"/>
                <a:gd name="T14" fmla="*/ 333 w 1115"/>
                <a:gd name="T15" fmla="*/ 44 h 1120"/>
                <a:gd name="T16" fmla="*/ 557 w 1115"/>
                <a:gd name="T17" fmla="*/ 0 h 1120"/>
                <a:gd name="T18" fmla="*/ 780 w 1115"/>
                <a:gd name="T19" fmla="*/ 44 h 1120"/>
                <a:gd name="T20" fmla="*/ 956 w 1115"/>
                <a:gd name="T21" fmla="*/ 165 h 1120"/>
                <a:gd name="T22" fmla="*/ 1073 w 1115"/>
                <a:gd name="T23" fmla="*/ 343 h 1120"/>
                <a:gd name="T24" fmla="*/ 1115 w 1115"/>
                <a:gd name="T25" fmla="*/ 560 h 1120"/>
                <a:gd name="T26" fmla="*/ 1073 w 1115"/>
                <a:gd name="T27" fmla="*/ 776 h 1120"/>
                <a:gd name="T28" fmla="*/ 956 w 1115"/>
                <a:gd name="T29" fmla="*/ 954 h 1120"/>
                <a:gd name="T30" fmla="*/ 780 w 1115"/>
                <a:gd name="T31" fmla="*/ 1075 h 1120"/>
                <a:gd name="T32" fmla="*/ 557 w 1115"/>
                <a:gd name="T33" fmla="*/ 1120 h 1120"/>
                <a:gd name="T34" fmla="*/ 557 w 1115"/>
                <a:gd name="T35" fmla="*/ 943 h 1120"/>
                <a:gd name="T36" fmla="*/ 705 w 1115"/>
                <a:gd name="T37" fmla="*/ 910 h 1120"/>
                <a:gd name="T38" fmla="*/ 816 w 1115"/>
                <a:gd name="T39" fmla="*/ 824 h 1120"/>
                <a:gd name="T40" fmla="*/ 885 w 1115"/>
                <a:gd name="T41" fmla="*/ 701 h 1120"/>
                <a:gd name="T42" fmla="*/ 909 w 1115"/>
                <a:gd name="T43" fmla="*/ 560 h 1120"/>
                <a:gd name="T44" fmla="*/ 885 w 1115"/>
                <a:gd name="T45" fmla="*/ 420 h 1120"/>
                <a:gd name="T46" fmla="*/ 815 w 1115"/>
                <a:gd name="T47" fmla="*/ 297 h 1120"/>
                <a:gd name="T48" fmla="*/ 704 w 1115"/>
                <a:gd name="T49" fmla="*/ 209 h 1120"/>
                <a:gd name="T50" fmla="*/ 557 w 1115"/>
                <a:gd name="T51" fmla="*/ 176 h 1120"/>
                <a:gd name="T52" fmla="*/ 410 w 1115"/>
                <a:gd name="T53" fmla="*/ 209 h 1120"/>
                <a:gd name="T54" fmla="*/ 299 w 1115"/>
                <a:gd name="T55" fmla="*/ 295 h 1120"/>
                <a:gd name="T56" fmla="*/ 230 w 1115"/>
                <a:gd name="T57" fmla="*/ 418 h 1120"/>
                <a:gd name="T58" fmla="*/ 206 w 1115"/>
                <a:gd name="T59" fmla="*/ 560 h 1120"/>
                <a:gd name="T60" fmla="*/ 230 w 1115"/>
                <a:gd name="T61" fmla="*/ 700 h 1120"/>
                <a:gd name="T62" fmla="*/ 300 w 1115"/>
                <a:gd name="T63" fmla="*/ 823 h 1120"/>
                <a:gd name="T64" fmla="*/ 411 w 1115"/>
                <a:gd name="T65" fmla="*/ 910 h 1120"/>
                <a:gd name="T66" fmla="*/ 557 w 1115"/>
                <a:gd name="T67" fmla="*/ 943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15" h="1120">
                  <a:moveTo>
                    <a:pt x="557" y="1120"/>
                  </a:moveTo>
                  <a:cubicBezTo>
                    <a:pt x="476" y="1120"/>
                    <a:pt x="401" y="1105"/>
                    <a:pt x="333" y="1075"/>
                  </a:cubicBezTo>
                  <a:cubicBezTo>
                    <a:pt x="265" y="1046"/>
                    <a:pt x="206" y="1005"/>
                    <a:pt x="157" y="954"/>
                  </a:cubicBezTo>
                  <a:cubicBezTo>
                    <a:pt x="108" y="903"/>
                    <a:pt x="70" y="843"/>
                    <a:pt x="42" y="776"/>
                  </a:cubicBezTo>
                  <a:cubicBezTo>
                    <a:pt x="14" y="709"/>
                    <a:pt x="0" y="637"/>
                    <a:pt x="0" y="560"/>
                  </a:cubicBezTo>
                  <a:cubicBezTo>
                    <a:pt x="0" y="482"/>
                    <a:pt x="14" y="410"/>
                    <a:pt x="42" y="343"/>
                  </a:cubicBezTo>
                  <a:cubicBezTo>
                    <a:pt x="70" y="276"/>
                    <a:pt x="108" y="216"/>
                    <a:pt x="157" y="165"/>
                  </a:cubicBezTo>
                  <a:cubicBezTo>
                    <a:pt x="206" y="114"/>
                    <a:pt x="265" y="73"/>
                    <a:pt x="333" y="44"/>
                  </a:cubicBezTo>
                  <a:cubicBezTo>
                    <a:pt x="401" y="14"/>
                    <a:pt x="476" y="0"/>
                    <a:pt x="557" y="0"/>
                  </a:cubicBezTo>
                  <a:cubicBezTo>
                    <a:pt x="638" y="0"/>
                    <a:pt x="712" y="14"/>
                    <a:pt x="780" y="44"/>
                  </a:cubicBezTo>
                  <a:cubicBezTo>
                    <a:pt x="848" y="73"/>
                    <a:pt x="907" y="114"/>
                    <a:pt x="956" y="165"/>
                  </a:cubicBezTo>
                  <a:cubicBezTo>
                    <a:pt x="1006" y="216"/>
                    <a:pt x="1045" y="276"/>
                    <a:pt x="1073" y="343"/>
                  </a:cubicBezTo>
                  <a:cubicBezTo>
                    <a:pt x="1101" y="410"/>
                    <a:pt x="1115" y="482"/>
                    <a:pt x="1115" y="560"/>
                  </a:cubicBezTo>
                  <a:cubicBezTo>
                    <a:pt x="1115" y="637"/>
                    <a:pt x="1101" y="709"/>
                    <a:pt x="1073" y="776"/>
                  </a:cubicBezTo>
                  <a:cubicBezTo>
                    <a:pt x="1045" y="843"/>
                    <a:pt x="1006" y="903"/>
                    <a:pt x="956" y="954"/>
                  </a:cubicBezTo>
                  <a:cubicBezTo>
                    <a:pt x="907" y="1005"/>
                    <a:pt x="848" y="1046"/>
                    <a:pt x="780" y="1075"/>
                  </a:cubicBezTo>
                  <a:cubicBezTo>
                    <a:pt x="712" y="1105"/>
                    <a:pt x="638" y="1120"/>
                    <a:pt x="557" y="1120"/>
                  </a:cubicBezTo>
                  <a:close/>
                  <a:moveTo>
                    <a:pt x="557" y="943"/>
                  </a:moveTo>
                  <a:cubicBezTo>
                    <a:pt x="612" y="943"/>
                    <a:pt x="661" y="932"/>
                    <a:pt x="705" y="910"/>
                  </a:cubicBezTo>
                  <a:cubicBezTo>
                    <a:pt x="749" y="888"/>
                    <a:pt x="786" y="859"/>
                    <a:pt x="816" y="824"/>
                  </a:cubicBezTo>
                  <a:cubicBezTo>
                    <a:pt x="846" y="788"/>
                    <a:pt x="869" y="747"/>
                    <a:pt x="885" y="701"/>
                  </a:cubicBezTo>
                  <a:cubicBezTo>
                    <a:pt x="901" y="655"/>
                    <a:pt x="909" y="608"/>
                    <a:pt x="909" y="560"/>
                  </a:cubicBezTo>
                  <a:cubicBezTo>
                    <a:pt x="909" y="513"/>
                    <a:pt x="901" y="466"/>
                    <a:pt x="885" y="420"/>
                  </a:cubicBezTo>
                  <a:cubicBezTo>
                    <a:pt x="869" y="374"/>
                    <a:pt x="846" y="333"/>
                    <a:pt x="815" y="297"/>
                  </a:cubicBezTo>
                  <a:cubicBezTo>
                    <a:pt x="784" y="260"/>
                    <a:pt x="747" y="231"/>
                    <a:pt x="704" y="209"/>
                  </a:cubicBezTo>
                  <a:cubicBezTo>
                    <a:pt x="661" y="187"/>
                    <a:pt x="612" y="176"/>
                    <a:pt x="557" y="176"/>
                  </a:cubicBezTo>
                  <a:cubicBezTo>
                    <a:pt x="503" y="176"/>
                    <a:pt x="454" y="187"/>
                    <a:pt x="410" y="209"/>
                  </a:cubicBezTo>
                  <a:cubicBezTo>
                    <a:pt x="366" y="231"/>
                    <a:pt x="329" y="260"/>
                    <a:pt x="299" y="295"/>
                  </a:cubicBezTo>
                  <a:cubicBezTo>
                    <a:pt x="269" y="331"/>
                    <a:pt x="246" y="372"/>
                    <a:pt x="230" y="418"/>
                  </a:cubicBezTo>
                  <a:cubicBezTo>
                    <a:pt x="214" y="464"/>
                    <a:pt x="206" y="511"/>
                    <a:pt x="206" y="560"/>
                  </a:cubicBezTo>
                  <a:cubicBezTo>
                    <a:pt x="206" y="608"/>
                    <a:pt x="214" y="655"/>
                    <a:pt x="230" y="700"/>
                  </a:cubicBezTo>
                  <a:cubicBezTo>
                    <a:pt x="246" y="745"/>
                    <a:pt x="269" y="786"/>
                    <a:pt x="300" y="823"/>
                  </a:cubicBezTo>
                  <a:cubicBezTo>
                    <a:pt x="331" y="859"/>
                    <a:pt x="368" y="888"/>
                    <a:pt x="411" y="910"/>
                  </a:cubicBezTo>
                  <a:cubicBezTo>
                    <a:pt x="454" y="932"/>
                    <a:pt x="503" y="943"/>
                    <a:pt x="557" y="943"/>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39"/>
            <p:cNvSpPr>
              <a:spLocks/>
            </p:cNvSpPr>
            <p:nvPr userDrawn="1"/>
          </p:nvSpPr>
          <p:spPr bwMode="auto">
            <a:xfrm>
              <a:off x="12974" y="1649"/>
              <a:ext cx="1175" cy="1288"/>
            </a:xfrm>
            <a:custGeom>
              <a:avLst/>
              <a:gdLst>
                <a:gd name="T0" fmla="*/ 2 w 961"/>
                <a:gd name="T1" fmla="*/ 1079 h 1079"/>
                <a:gd name="T2" fmla="*/ 2 w 961"/>
                <a:gd name="T3" fmla="*/ 133 h 1079"/>
                <a:gd name="T4" fmla="*/ 0 w 961"/>
                <a:gd name="T5" fmla="*/ 25 h 1079"/>
                <a:gd name="T6" fmla="*/ 195 w 961"/>
                <a:gd name="T7" fmla="*/ 25 h 1079"/>
                <a:gd name="T8" fmla="*/ 202 w 961"/>
                <a:gd name="T9" fmla="*/ 183 h 1079"/>
                <a:gd name="T10" fmla="*/ 252 w 961"/>
                <a:gd name="T11" fmla="*/ 123 h 1079"/>
                <a:gd name="T12" fmla="*/ 324 w 961"/>
                <a:gd name="T13" fmla="*/ 63 h 1079"/>
                <a:gd name="T14" fmla="*/ 425 w 961"/>
                <a:gd name="T15" fmla="*/ 18 h 1079"/>
                <a:gd name="T16" fmla="*/ 556 w 961"/>
                <a:gd name="T17" fmla="*/ 0 h 1079"/>
                <a:gd name="T18" fmla="*/ 862 w 961"/>
                <a:gd name="T19" fmla="*/ 120 h 1079"/>
                <a:gd name="T20" fmla="*/ 961 w 961"/>
                <a:gd name="T21" fmla="*/ 446 h 1079"/>
                <a:gd name="T22" fmla="*/ 961 w 961"/>
                <a:gd name="T23" fmla="*/ 1079 h 1079"/>
                <a:gd name="T24" fmla="*/ 757 w 961"/>
                <a:gd name="T25" fmla="*/ 1079 h 1079"/>
                <a:gd name="T26" fmla="*/ 757 w 961"/>
                <a:gd name="T27" fmla="*/ 462 h 1079"/>
                <a:gd name="T28" fmla="*/ 694 w 961"/>
                <a:gd name="T29" fmla="*/ 246 h 1079"/>
                <a:gd name="T30" fmla="*/ 515 w 961"/>
                <a:gd name="T31" fmla="*/ 176 h 1079"/>
                <a:gd name="T32" fmla="*/ 367 w 961"/>
                <a:gd name="T33" fmla="*/ 213 h 1079"/>
                <a:gd name="T34" fmla="*/ 273 w 961"/>
                <a:gd name="T35" fmla="*/ 307 h 1079"/>
                <a:gd name="T36" fmla="*/ 222 w 961"/>
                <a:gd name="T37" fmla="*/ 438 h 1079"/>
                <a:gd name="T38" fmla="*/ 206 w 961"/>
                <a:gd name="T39" fmla="*/ 589 h 1079"/>
                <a:gd name="T40" fmla="*/ 206 w 961"/>
                <a:gd name="T41" fmla="*/ 1079 h 1079"/>
                <a:gd name="T42" fmla="*/ 2 w 961"/>
                <a:gd name="T43" fmla="*/ 1079 h 10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1" h="1079">
                  <a:moveTo>
                    <a:pt x="2" y="1079"/>
                  </a:moveTo>
                  <a:cubicBezTo>
                    <a:pt x="2" y="133"/>
                    <a:pt x="2" y="133"/>
                    <a:pt x="2" y="133"/>
                  </a:cubicBezTo>
                  <a:cubicBezTo>
                    <a:pt x="2" y="99"/>
                    <a:pt x="2" y="62"/>
                    <a:pt x="0" y="25"/>
                  </a:cubicBezTo>
                  <a:cubicBezTo>
                    <a:pt x="195" y="25"/>
                    <a:pt x="195" y="25"/>
                    <a:pt x="195" y="25"/>
                  </a:cubicBezTo>
                  <a:cubicBezTo>
                    <a:pt x="202" y="183"/>
                    <a:pt x="202" y="183"/>
                    <a:pt x="202" y="183"/>
                  </a:cubicBezTo>
                  <a:cubicBezTo>
                    <a:pt x="216" y="165"/>
                    <a:pt x="232" y="145"/>
                    <a:pt x="252" y="123"/>
                  </a:cubicBezTo>
                  <a:cubicBezTo>
                    <a:pt x="271" y="101"/>
                    <a:pt x="296" y="81"/>
                    <a:pt x="324" y="63"/>
                  </a:cubicBezTo>
                  <a:cubicBezTo>
                    <a:pt x="353" y="45"/>
                    <a:pt x="387" y="30"/>
                    <a:pt x="425" y="18"/>
                  </a:cubicBezTo>
                  <a:cubicBezTo>
                    <a:pt x="464" y="6"/>
                    <a:pt x="507" y="0"/>
                    <a:pt x="556" y="0"/>
                  </a:cubicBezTo>
                  <a:cubicBezTo>
                    <a:pt x="693" y="0"/>
                    <a:pt x="795" y="40"/>
                    <a:pt x="862" y="120"/>
                  </a:cubicBezTo>
                  <a:cubicBezTo>
                    <a:pt x="928" y="200"/>
                    <a:pt x="961" y="309"/>
                    <a:pt x="961" y="446"/>
                  </a:cubicBezTo>
                  <a:cubicBezTo>
                    <a:pt x="961" y="1079"/>
                    <a:pt x="961" y="1079"/>
                    <a:pt x="961" y="1079"/>
                  </a:cubicBezTo>
                  <a:cubicBezTo>
                    <a:pt x="757" y="1079"/>
                    <a:pt x="757" y="1079"/>
                    <a:pt x="757" y="1079"/>
                  </a:cubicBezTo>
                  <a:cubicBezTo>
                    <a:pt x="757" y="462"/>
                    <a:pt x="757" y="462"/>
                    <a:pt x="757" y="462"/>
                  </a:cubicBezTo>
                  <a:cubicBezTo>
                    <a:pt x="757" y="364"/>
                    <a:pt x="736" y="292"/>
                    <a:pt x="694" y="246"/>
                  </a:cubicBezTo>
                  <a:cubicBezTo>
                    <a:pt x="652" y="200"/>
                    <a:pt x="592" y="176"/>
                    <a:pt x="515" y="176"/>
                  </a:cubicBezTo>
                  <a:cubicBezTo>
                    <a:pt x="456" y="176"/>
                    <a:pt x="407" y="189"/>
                    <a:pt x="367" y="213"/>
                  </a:cubicBezTo>
                  <a:cubicBezTo>
                    <a:pt x="328" y="237"/>
                    <a:pt x="297" y="268"/>
                    <a:pt x="273" y="307"/>
                  </a:cubicBezTo>
                  <a:cubicBezTo>
                    <a:pt x="250" y="345"/>
                    <a:pt x="233" y="389"/>
                    <a:pt x="222" y="438"/>
                  </a:cubicBezTo>
                  <a:cubicBezTo>
                    <a:pt x="212" y="487"/>
                    <a:pt x="206" y="538"/>
                    <a:pt x="206" y="589"/>
                  </a:cubicBezTo>
                  <a:cubicBezTo>
                    <a:pt x="206" y="1079"/>
                    <a:pt x="206" y="1079"/>
                    <a:pt x="206" y="1079"/>
                  </a:cubicBezTo>
                  <a:lnTo>
                    <a:pt x="2" y="107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40"/>
            <p:cNvSpPr>
              <a:spLocks/>
            </p:cNvSpPr>
            <p:nvPr userDrawn="1"/>
          </p:nvSpPr>
          <p:spPr bwMode="auto">
            <a:xfrm>
              <a:off x="14150" y="1144"/>
              <a:ext cx="292" cy="328"/>
            </a:xfrm>
            <a:custGeom>
              <a:avLst/>
              <a:gdLst>
                <a:gd name="T0" fmla="*/ 114 w 292"/>
                <a:gd name="T1" fmla="*/ 55 h 328"/>
                <a:gd name="T2" fmla="*/ 0 w 292"/>
                <a:gd name="T3" fmla="*/ 55 h 328"/>
                <a:gd name="T4" fmla="*/ 0 w 292"/>
                <a:gd name="T5" fmla="*/ 0 h 328"/>
                <a:gd name="T6" fmla="*/ 292 w 292"/>
                <a:gd name="T7" fmla="*/ 0 h 328"/>
                <a:gd name="T8" fmla="*/ 292 w 292"/>
                <a:gd name="T9" fmla="*/ 55 h 328"/>
                <a:gd name="T10" fmla="*/ 177 w 292"/>
                <a:gd name="T11" fmla="*/ 55 h 328"/>
                <a:gd name="T12" fmla="*/ 177 w 292"/>
                <a:gd name="T13" fmla="*/ 328 h 328"/>
                <a:gd name="T14" fmla="*/ 114 w 292"/>
                <a:gd name="T15" fmla="*/ 328 h 328"/>
                <a:gd name="T16" fmla="*/ 114 w 292"/>
                <a:gd name="T17" fmla="*/ 55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2" h="328">
                  <a:moveTo>
                    <a:pt x="114" y="55"/>
                  </a:moveTo>
                  <a:lnTo>
                    <a:pt x="0" y="55"/>
                  </a:lnTo>
                  <a:lnTo>
                    <a:pt x="0" y="0"/>
                  </a:lnTo>
                  <a:lnTo>
                    <a:pt x="292" y="0"/>
                  </a:lnTo>
                  <a:lnTo>
                    <a:pt x="292" y="55"/>
                  </a:lnTo>
                  <a:lnTo>
                    <a:pt x="177" y="55"/>
                  </a:lnTo>
                  <a:lnTo>
                    <a:pt x="177" y="328"/>
                  </a:lnTo>
                  <a:lnTo>
                    <a:pt x="114" y="328"/>
                  </a:lnTo>
                  <a:lnTo>
                    <a:pt x="114" y="55"/>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41"/>
            <p:cNvSpPr>
              <a:spLocks/>
            </p:cNvSpPr>
            <p:nvPr userDrawn="1"/>
          </p:nvSpPr>
          <p:spPr bwMode="auto">
            <a:xfrm>
              <a:off x="14480" y="1144"/>
              <a:ext cx="335" cy="328"/>
            </a:xfrm>
            <a:custGeom>
              <a:avLst/>
              <a:gdLst>
                <a:gd name="T0" fmla="*/ 16 w 335"/>
                <a:gd name="T1" fmla="*/ 0 h 328"/>
                <a:gd name="T2" fmla="*/ 75 w 335"/>
                <a:gd name="T3" fmla="*/ 0 h 328"/>
                <a:gd name="T4" fmla="*/ 169 w 335"/>
                <a:gd name="T5" fmla="*/ 155 h 328"/>
                <a:gd name="T6" fmla="*/ 260 w 335"/>
                <a:gd name="T7" fmla="*/ 0 h 328"/>
                <a:gd name="T8" fmla="*/ 319 w 335"/>
                <a:gd name="T9" fmla="*/ 0 h 328"/>
                <a:gd name="T10" fmla="*/ 335 w 335"/>
                <a:gd name="T11" fmla="*/ 328 h 328"/>
                <a:gd name="T12" fmla="*/ 273 w 335"/>
                <a:gd name="T13" fmla="*/ 328 h 328"/>
                <a:gd name="T14" fmla="*/ 262 w 335"/>
                <a:gd name="T15" fmla="*/ 100 h 328"/>
                <a:gd name="T16" fmla="*/ 181 w 335"/>
                <a:gd name="T17" fmla="*/ 235 h 328"/>
                <a:gd name="T18" fmla="*/ 152 w 335"/>
                <a:gd name="T19" fmla="*/ 235 h 328"/>
                <a:gd name="T20" fmla="*/ 70 w 335"/>
                <a:gd name="T21" fmla="*/ 104 h 328"/>
                <a:gd name="T22" fmla="*/ 59 w 335"/>
                <a:gd name="T23" fmla="*/ 328 h 328"/>
                <a:gd name="T24" fmla="*/ 0 w 335"/>
                <a:gd name="T25" fmla="*/ 328 h 328"/>
                <a:gd name="T26" fmla="*/ 16 w 335"/>
                <a:gd name="T27" fmla="*/ 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5" h="328">
                  <a:moveTo>
                    <a:pt x="16" y="0"/>
                  </a:moveTo>
                  <a:lnTo>
                    <a:pt x="75" y="0"/>
                  </a:lnTo>
                  <a:lnTo>
                    <a:pt x="169" y="155"/>
                  </a:lnTo>
                  <a:lnTo>
                    <a:pt x="260" y="0"/>
                  </a:lnTo>
                  <a:lnTo>
                    <a:pt x="319" y="0"/>
                  </a:lnTo>
                  <a:lnTo>
                    <a:pt x="335" y="328"/>
                  </a:lnTo>
                  <a:lnTo>
                    <a:pt x="273" y="328"/>
                  </a:lnTo>
                  <a:lnTo>
                    <a:pt x="262" y="100"/>
                  </a:lnTo>
                  <a:lnTo>
                    <a:pt x="181" y="235"/>
                  </a:lnTo>
                  <a:lnTo>
                    <a:pt x="152" y="235"/>
                  </a:lnTo>
                  <a:lnTo>
                    <a:pt x="70" y="104"/>
                  </a:lnTo>
                  <a:lnTo>
                    <a:pt x="59" y="328"/>
                  </a:lnTo>
                  <a:lnTo>
                    <a:pt x="0" y="328"/>
                  </a:lnTo>
                  <a:lnTo>
                    <a:pt x="16"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9603859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9EAF5-C6EF-4BC8-AF14-6251BF6571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D45D438-0968-40DE-87A2-A4C84640586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A78E469-7946-4C10-893B-E3651D4A8C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64ECEC-1F30-4309-B6D6-CC7D0C6CA490}"/>
              </a:ext>
            </a:extLst>
          </p:cNvPr>
          <p:cNvSpPr>
            <a:spLocks noGrp="1"/>
          </p:cNvSpPr>
          <p:nvPr>
            <p:ph type="dt" sz="half" idx="10"/>
          </p:nvPr>
        </p:nvSpPr>
        <p:spPr/>
        <p:txBody>
          <a:bodyPr/>
          <a:lstStyle/>
          <a:p>
            <a:fld id="{A76EFCB1-510F-43EB-8F1C-E3706F26B4ED}" type="datetimeFigureOut">
              <a:rPr lang="en-US" smtClean="0"/>
              <a:t>9/25/2025</a:t>
            </a:fld>
            <a:endParaRPr lang="en-US"/>
          </a:p>
        </p:txBody>
      </p:sp>
      <p:sp>
        <p:nvSpPr>
          <p:cNvPr id="6" name="Footer Placeholder 5">
            <a:extLst>
              <a:ext uri="{FF2B5EF4-FFF2-40B4-BE49-F238E27FC236}">
                <a16:creationId xmlns:a16="http://schemas.microsoft.com/office/drawing/2014/main" id="{343E5315-B6FB-4C54-93E3-3E3B7B8EFB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6984C3-3FFE-4D95-8AC1-CD35714B1D8D}"/>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211787439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278838C-9EE0-FD40-9F4E-836D81B8041E}"/>
              </a:ext>
            </a:extLst>
          </p:cNvPr>
          <p:cNvSpPr txBox="1"/>
          <p:nvPr userDrawn="1"/>
        </p:nvSpPr>
        <p:spPr>
          <a:xfrm>
            <a:off x="11131498" y="6284937"/>
            <a:ext cx="450902" cy="246221"/>
          </a:xfrm>
          <a:prstGeom prst="rect">
            <a:avLst/>
          </a:prstGeom>
          <a:noFill/>
        </p:spPr>
        <p:txBody>
          <a:bodyPr wrap="none" lIns="0" tIns="0" rIns="0" bIns="0" rtlCol="0" anchor="b" anchorCtr="0">
            <a:noAutofit/>
          </a:bodyPr>
          <a:lstStyle/>
          <a:p>
            <a:pPr algn="r"/>
            <a:fld id="{8EDBDACE-5BE8-A14D-8D53-4AF9B79B1224}" type="slidenum">
              <a:rPr lang="en-US" sz="1000" smtClean="0">
                <a:solidFill>
                  <a:schemeClr val="tx1"/>
                </a:solidFill>
              </a:rPr>
              <a:pPr algn="r"/>
              <a:t>‹#›</a:t>
            </a:fld>
            <a:endParaRPr lang="en-US" sz="1000">
              <a:solidFill>
                <a:schemeClr val="tx1"/>
              </a:solidFill>
            </a:endParaRPr>
          </a:p>
        </p:txBody>
      </p:sp>
      <p:cxnSp>
        <p:nvCxnSpPr>
          <p:cNvPr id="6" name="Straight Connector 5">
            <a:extLst>
              <a:ext uri="{FF2B5EF4-FFF2-40B4-BE49-F238E27FC236}">
                <a16:creationId xmlns:a16="http://schemas.microsoft.com/office/drawing/2014/main" id="{859D5C87-5DB1-234F-A3BD-D9B52A504F98}"/>
              </a:ext>
            </a:extLst>
          </p:cNvPr>
          <p:cNvCxnSpPr/>
          <p:nvPr userDrawn="1"/>
        </p:nvCxnSpPr>
        <p:spPr>
          <a:xfrm>
            <a:off x="2537012" y="6445624"/>
            <a:ext cx="8731623" cy="0"/>
          </a:xfrm>
          <a:prstGeom prst="line">
            <a:avLst/>
          </a:prstGeom>
          <a:ln w="6350">
            <a:solidFill>
              <a:srgbClr val="B2B4B2"/>
            </a:solidFill>
          </a:ln>
          <a:effectLst/>
        </p:spPr>
        <p:style>
          <a:lnRef idx="2">
            <a:schemeClr val="accent1"/>
          </a:lnRef>
          <a:fillRef idx="0">
            <a:schemeClr val="accent1"/>
          </a:fillRef>
          <a:effectRef idx="1">
            <a:schemeClr val="accent1"/>
          </a:effectRef>
          <a:fontRef idx="minor">
            <a:schemeClr val="tx1"/>
          </a:fontRef>
        </p:style>
      </p:cxnSp>
      <p:grpSp>
        <p:nvGrpSpPr>
          <p:cNvPr id="7" name="Group 6"/>
          <p:cNvGrpSpPr>
            <a:grpSpLocks noChangeAspect="1"/>
          </p:cNvGrpSpPr>
          <p:nvPr userDrawn="1"/>
        </p:nvGrpSpPr>
        <p:grpSpPr bwMode="auto">
          <a:xfrm>
            <a:off x="637535" y="6299004"/>
            <a:ext cx="1728216" cy="299306"/>
            <a:chOff x="-9055" y="93"/>
            <a:chExt cx="23870" cy="4134"/>
          </a:xfrm>
        </p:grpSpPr>
        <p:sp>
          <p:nvSpPr>
            <p:cNvPr id="8" name="AutoShape 3"/>
            <p:cNvSpPr>
              <a:spLocks noChangeAspect="1" noChangeArrowheads="1" noTextEdit="1"/>
            </p:cNvSpPr>
            <p:nvPr userDrawn="1"/>
          </p:nvSpPr>
          <p:spPr bwMode="auto">
            <a:xfrm>
              <a:off x="-9055" y="93"/>
              <a:ext cx="23870" cy="4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5"/>
            <p:cNvSpPr>
              <a:spLocks/>
            </p:cNvSpPr>
            <p:nvPr userDrawn="1"/>
          </p:nvSpPr>
          <p:spPr bwMode="auto">
            <a:xfrm>
              <a:off x="-6841" y="184"/>
              <a:ext cx="587" cy="1587"/>
            </a:xfrm>
            <a:custGeom>
              <a:avLst/>
              <a:gdLst>
                <a:gd name="T0" fmla="*/ 0 w 480"/>
                <a:gd name="T1" fmla="*/ 1312 h 1329"/>
                <a:gd name="T2" fmla="*/ 54 w 480"/>
                <a:gd name="T3" fmla="*/ 1329 h 1329"/>
                <a:gd name="T4" fmla="*/ 195 w 480"/>
                <a:gd name="T5" fmla="*/ 895 h 1329"/>
                <a:gd name="T6" fmla="*/ 247 w 480"/>
                <a:gd name="T7" fmla="*/ 920 h 1329"/>
                <a:gd name="T8" fmla="*/ 378 w 480"/>
                <a:gd name="T9" fmla="*/ 516 h 1329"/>
                <a:gd name="T10" fmla="*/ 329 w 480"/>
                <a:gd name="T11" fmla="*/ 483 h 1329"/>
                <a:gd name="T12" fmla="*/ 480 w 480"/>
                <a:gd name="T13" fmla="*/ 18 h 1329"/>
                <a:gd name="T14" fmla="*/ 426 w 480"/>
                <a:gd name="T15" fmla="*/ 0 h 1329"/>
                <a:gd name="T16" fmla="*/ 279 w 480"/>
                <a:gd name="T17" fmla="*/ 452 h 1329"/>
                <a:gd name="T18" fmla="*/ 229 w 480"/>
                <a:gd name="T19" fmla="*/ 423 h 1329"/>
                <a:gd name="T20" fmla="*/ 88 w 480"/>
                <a:gd name="T21" fmla="*/ 856 h 1329"/>
                <a:gd name="T22" fmla="*/ 143 w 480"/>
                <a:gd name="T23" fmla="*/ 873 h 1329"/>
                <a:gd name="T24" fmla="*/ 0 w 480"/>
                <a:gd name="T25" fmla="*/ 1312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29">
                  <a:moveTo>
                    <a:pt x="0" y="1312"/>
                  </a:moveTo>
                  <a:cubicBezTo>
                    <a:pt x="19" y="1317"/>
                    <a:pt x="37" y="1322"/>
                    <a:pt x="54" y="1329"/>
                  </a:cubicBezTo>
                  <a:cubicBezTo>
                    <a:pt x="195" y="895"/>
                    <a:pt x="195" y="895"/>
                    <a:pt x="195" y="895"/>
                  </a:cubicBezTo>
                  <a:cubicBezTo>
                    <a:pt x="213" y="902"/>
                    <a:pt x="230" y="911"/>
                    <a:pt x="247" y="920"/>
                  </a:cubicBezTo>
                  <a:cubicBezTo>
                    <a:pt x="378" y="516"/>
                    <a:pt x="378" y="516"/>
                    <a:pt x="378" y="516"/>
                  </a:cubicBezTo>
                  <a:cubicBezTo>
                    <a:pt x="362" y="505"/>
                    <a:pt x="346" y="494"/>
                    <a:pt x="329" y="483"/>
                  </a:cubicBezTo>
                  <a:cubicBezTo>
                    <a:pt x="480" y="18"/>
                    <a:pt x="480" y="18"/>
                    <a:pt x="480" y="18"/>
                  </a:cubicBezTo>
                  <a:cubicBezTo>
                    <a:pt x="426" y="0"/>
                    <a:pt x="426" y="0"/>
                    <a:pt x="426" y="0"/>
                  </a:cubicBezTo>
                  <a:cubicBezTo>
                    <a:pt x="279" y="452"/>
                    <a:pt x="279" y="452"/>
                    <a:pt x="279" y="452"/>
                  </a:cubicBezTo>
                  <a:cubicBezTo>
                    <a:pt x="263" y="442"/>
                    <a:pt x="246" y="432"/>
                    <a:pt x="229" y="423"/>
                  </a:cubicBezTo>
                  <a:cubicBezTo>
                    <a:pt x="88" y="856"/>
                    <a:pt x="88" y="856"/>
                    <a:pt x="88" y="856"/>
                  </a:cubicBezTo>
                  <a:cubicBezTo>
                    <a:pt x="107" y="861"/>
                    <a:pt x="125" y="867"/>
                    <a:pt x="143" y="873"/>
                  </a:cubicBezTo>
                  <a:lnTo>
                    <a:pt x="0" y="1312"/>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6"/>
            <p:cNvSpPr>
              <a:spLocks/>
            </p:cNvSpPr>
            <p:nvPr userDrawn="1"/>
          </p:nvSpPr>
          <p:spPr bwMode="auto">
            <a:xfrm>
              <a:off x="-6511" y="2059"/>
              <a:ext cx="1686" cy="203"/>
            </a:xfrm>
            <a:custGeom>
              <a:avLst/>
              <a:gdLst>
                <a:gd name="T0" fmla="*/ 696 w 1379"/>
                <a:gd name="T1" fmla="*/ 57 h 170"/>
                <a:gd name="T2" fmla="*/ 694 w 1379"/>
                <a:gd name="T3" fmla="*/ 0 h 170"/>
                <a:gd name="T4" fmla="*/ 416 w 1379"/>
                <a:gd name="T5" fmla="*/ 0 h 170"/>
                <a:gd name="T6" fmla="*/ 420 w 1379"/>
                <a:gd name="T7" fmla="*/ 57 h 170"/>
                <a:gd name="T8" fmla="*/ 0 w 1379"/>
                <a:gd name="T9" fmla="*/ 57 h 170"/>
                <a:gd name="T10" fmla="*/ 1 w 1379"/>
                <a:gd name="T11" fmla="*/ 85 h 170"/>
                <a:gd name="T12" fmla="*/ 0 w 1379"/>
                <a:gd name="T13" fmla="*/ 113 h 170"/>
                <a:gd name="T14" fmla="*/ 420 w 1379"/>
                <a:gd name="T15" fmla="*/ 113 h 170"/>
                <a:gd name="T16" fmla="*/ 416 w 1379"/>
                <a:gd name="T17" fmla="*/ 170 h 170"/>
                <a:gd name="T18" fmla="*/ 694 w 1379"/>
                <a:gd name="T19" fmla="*/ 170 h 170"/>
                <a:gd name="T20" fmla="*/ 696 w 1379"/>
                <a:gd name="T21" fmla="*/ 113 h 170"/>
                <a:gd name="T22" fmla="*/ 1379 w 1379"/>
                <a:gd name="T23" fmla="*/ 113 h 170"/>
                <a:gd name="T24" fmla="*/ 1379 w 1379"/>
                <a:gd name="T25" fmla="*/ 57 h 170"/>
                <a:gd name="T26" fmla="*/ 696 w 1379"/>
                <a:gd name="T27" fmla="*/ 5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79" h="170">
                  <a:moveTo>
                    <a:pt x="696" y="57"/>
                  </a:moveTo>
                  <a:cubicBezTo>
                    <a:pt x="695" y="38"/>
                    <a:pt x="695" y="18"/>
                    <a:pt x="694" y="0"/>
                  </a:cubicBezTo>
                  <a:cubicBezTo>
                    <a:pt x="416" y="0"/>
                    <a:pt x="416" y="0"/>
                    <a:pt x="416" y="0"/>
                  </a:cubicBezTo>
                  <a:cubicBezTo>
                    <a:pt x="418" y="18"/>
                    <a:pt x="419" y="37"/>
                    <a:pt x="420" y="57"/>
                  </a:cubicBezTo>
                  <a:cubicBezTo>
                    <a:pt x="0" y="57"/>
                    <a:pt x="0" y="57"/>
                    <a:pt x="0" y="57"/>
                  </a:cubicBezTo>
                  <a:cubicBezTo>
                    <a:pt x="0" y="66"/>
                    <a:pt x="1" y="75"/>
                    <a:pt x="1" y="85"/>
                  </a:cubicBezTo>
                  <a:cubicBezTo>
                    <a:pt x="1" y="95"/>
                    <a:pt x="0" y="104"/>
                    <a:pt x="0" y="113"/>
                  </a:cubicBezTo>
                  <a:cubicBezTo>
                    <a:pt x="420" y="113"/>
                    <a:pt x="420" y="113"/>
                    <a:pt x="420" y="113"/>
                  </a:cubicBezTo>
                  <a:cubicBezTo>
                    <a:pt x="419" y="133"/>
                    <a:pt x="418" y="152"/>
                    <a:pt x="416" y="170"/>
                  </a:cubicBezTo>
                  <a:cubicBezTo>
                    <a:pt x="694" y="170"/>
                    <a:pt x="694" y="170"/>
                    <a:pt x="694" y="170"/>
                  </a:cubicBezTo>
                  <a:cubicBezTo>
                    <a:pt x="695" y="152"/>
                    <a:pt x="695" y="132"/>
                    <a:pt x="696" y="113"/>
                  </a:cubicBezTo>
                  <a:cubicBezTo>
                    <a:pt x="1379" y="113"/>
                    <a:pt x="1379" y="113"/>
                    <a:pt x="1379" y="113"/>
                  </a:cubicBezTo>
                  <a:cubicBezTo>
                    <a:pt x="1379" y="57"/>
                    <a:pt x="1379" y="57"/>
                    <a:pt x="1379" y="57"/>
                  </a:cubicBezTo>
                  <a:lnTo>
                    <a:pt x="696" y="57"/>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7"/>
            <p:cNvSpPr>
              <a:spLocks/>
            </p:cNvSpPr>
            <p:nvPr userDrawn="1"/>
          </p:nvSpPr>
          <p:spPr bwMode="auto">
            <a:xfrm>
              <a:off x="-7045" y="2579"/>
              <a:ext cx="209" cy="1648"/>
            </a:xfrm>
            <a:custGeom>
              <a:avLst/>
              <a:gdLst>
                <a:gd name="T0" fmla="*/ 114 w 171"/>
                <a:gd name="T1" fmla="*/ 0 h 1380"/>
                <a:gd name="T2" fmla="*/ 86 w 171"/>
                <a:gd name="T3" fmla="*/ 2 h 1380"/>
                <a:gd name="T4" fmla="*/ 57 w 171"/>
                <a:gd name="T5" fmla="*/ 0 h 1380"/>
                <a:gd name="T6" fmla="*/ 57 w 171"/>
                <a:gd name="T7" fmla="*/ 479 h 1380"/>
                <a:gd name="T8" fmla="*/ 26 w 171"/>
                <a:gd name="T9" fmla="*/ 481 h 1380"/>
                <a:gd name="T10" fmla="*/ 0 w 171"/>
                <a:gd name="T11" fmla="*/ 480 h 1380"/>
                <a:gd name="T12" fmla="*/ 0 w 171"/>
                <a:gd name="T13" fmla="*/ 1021 h 1380"/>
                <a:gd name="T14" fmla="*/ 57 w 171"/>
                <a:gd name="T15" fmla="*/ 1008 h 1380"/>
                <a:gd name="T16" fmla="*/ 57 w 171"/>
                <a:gd name="T17" fmla="*/ 1380 h 1380"/>
                <a:gd name="T18" fmla="*/ 114 w 171"/>
                <a:gd name="T19" fmla="*/ 1380 h 1380"/>
                <a:gd name="T20" fmla="*/ 114 w 171"/>
                <a:gd name="T21" fmla="*/ 994 h 1380"/>
                <a:gd name="T22" fmla="*/ 171 w 171"/>
                <a:gd name="T23" fmla="*/ 977 h 1380"/>
                <a:gd name="T24" fmla="*/ 171 w 171"/>
                <a:gd name="T25" fmla="*/ 468 h 1380"/>
                <a:gd name="T26" fmla="*/ 114 w 171"/>
                <a:gd name="T27" fmla="*/ 475 h 1380"/>
                <a:gd name="T28" fmla="*/ 114 w 171"/>
                <a:gd name="T29" fmla="*/ 0 h 1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1" h="1380">
                  <a:moveTo>
                    <a:pt x="114" y="0"/>
                  </a:moveTo>
                  <a:cubicBezTo>
                    <a:pt x="105" y="1"/>
                    <a:pt x="95" y="2"/>
                    <a:pt x="86" y="2"/>
                  </a:cubicBezTo>
                  <a:cubicBezTo>
                    <a:pt x="76" y="2"/>
                    <a:pt x="66" y="1"/>
                    <a:pt x="57" y="0"/>
                  </a:cubicBezTo>
                  <a:cubicBezTo>
                    <a:pt x="57" y="479"/>
                    <a:pt x="57" y="479"/>
                    <a:pt x="57" y="479"/>
                  </a:cubicBezTo>
                  <a:cubicBezTo>
                    <a:pt x="47" y="480"/>
                    <a:pt x="36" y="481"/>
                    <a:pt x="26" y="481"/>
                  </a:cubicBezTo>
                  <a:cubicBezTo>
                    <a:pt x="17" y="481"/>
                    <a:pt x="9" y="480"/>
                    <a:pt x="0" y="480"/>
                  </a:cubicBezTo>
                  <a:cubicBezTo>
                    <a:pt x="0" y="1021"/>
                    <a:pt x="0" y="1021"/>
                    <a:pt x="0" y="1021"/>
                  </a:cubicBezTo>
                  <a:cubicBezTo>
                    <a:pt x="19" y="1018"/>
                    <a:pt x="38" y="1013"/>
                    <a:pt x="57" y="1008"/>
                  </a:cubicBezTo>
                  <a:cubicBezTo>
                    <a:pt x="57" y="1380"/>
                    <a:pt x="57" y="1380"/>
                    <a:pt x="57" y="1380"/>
                  </a:cubicBezTo>
                  <a:cubicBezTo>
                    <a:pt x="114" y="1380"/>
                    <a:pt x="114" y="1380"/>
                    <a:pt x="114" y="1380"/>
                  </a:cubicBezTo>
                  <a:cubicBezTo>
                    <a:pt x="114" y="994"/>
                    <a:pt x="114" y="994"/>
                    <a:pt x="114" y="994"/>
                  </a:cubicBezTo>
                  <a:cubicBezTo>
                    <a:pt x="133" y="988"/>
                    <a:pt x="152" y="983"/>
                    <a:pt x="171" y="977"/>
                  </a:cubicBezTo>
                  <a:cubicBezTo>
                    <a:pt x="171" y="468"/>
                    <a:pt x="171" y="468"/>
                    <a:pt x="171" y="468"/>
                  </a:cubicBezTo>
                  <a:cubicBezTo>
                    <a:pt x="152" y="471"/>
                    <a:pt x="133" y="473"/>
                    <a:pt x="114" y="475"/>
                  </a:cubicBezTo>
                  <a:lnTo>
                    <a:pt x="114" y="0"/>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8"/>
            <p:cNvSpPr>
              <a:spLocks/>
            </p:cNvSpPr>
            <p:nvPr userDrawn="1"/>
          </p:nvSpPr>
          <p:spPr bwMode="auto">
            <a:xfrm>
              <a:off x="-7627" y="2548"/>
              <a:ext cx="587" cy="1588"/>
            </a:xfrm>
            <a:custGeom>
              <a:avLst/>
              <a:gdLst>
                <a:gd name="T0" fmla="*/ 480 w 480"/>
                <a:gd name="T1" fmla="*/ 18 h 1330"/>
                <a:gd name="T2" fmla="*/ 426 w 480"/>
                <a:gd name="T3" fmla="*/ 0 h 1330"/>
                <a:gd name="T4" fmla="*/ 272 w 480"/>
                <a:gd name="T5" fmla="*/ 474 h 1330"/>
                <a:gd name="T6" fmla="*/ 218 w 480"/>
                <a:gd name="T7" fmla="*/ 457 h 1330"/>
                <a:gd name="T8" fmla="*/ 22 w 480"/>
                <a:gd name="T9" fmla="*/ 1059 h 1330"/>
                <a:gd name="T10" fmla="*/ 80 w 480"/>
                <a:gd name="T11" fmla="*/ 1065 h 1330"/>
                <a:gd name="T12" fmla="*/ 0 w 480"/>
                <a:gd name="T13" fmla="*/ 1312 h 1330"/>
                <a:gd name="T14" fmla="*/ 54 w 480"/>
                <a:gd name="T15" fmla="*/ 1330 h 1330"/>
                <a:gd name="T16" fmla="*/ 138 w 480"/>
                <a:gd name="T17" fmla="*/ 1070 h 1330"/>
                <a:gd name="T18" fmla="*/ 197 w 480"/>
                <a:gd name="T19" fmla="*/ 1072 h 1330"/>
                <a:gd name="T20" fmla="*/ 384 w 480"/>
                <a:gd name="T21" fmla="*/ 498 h 1330"/>
                <a:gd name="T22" fmla="*/ 327 w 480"/>
                <a:gd name="T23" fmla="*/ 488 h 1330"/>
                <a:gd name="T24" fmla="*/ 480 w 480"/>
                <a:gd name="T25" fmla="*/ 18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30">
                  <a:moveTo>
                    <a:pt x="480" y="18"/>
                  </a:moveTo>
                  <a:cubicBezTo>
                    <a:pt x="461" y="13"/>
                    <a:pt x="443" y="8"/>
                    <a:pt x="426" y="0"/>
                  </a:cubicBezTo>
                  <a:cubicBezTo>
                    <a:pt x="272" y="474"/>
                    <a:pt x="272" y="474"/>
                    <a:pt x="272" y="474"/>
                  </a:cubicBezTo>
                  <a:cubicBezTo>
                    <a:pt x="254" y="469"/>
                    <a:pt x="235" y="463"/>
                    <a:pt x="218" y="457"/>
                  </a:cubicBezTo>
                  <a:cubicBezTo>
                    <a:pt x="22" y="1059"/>
                    <a:pt x="22" y="1059"/>
                    <a:pt x="22" y="1059"/>
                  </a:cubicBezTo>
                  <a:cubicBezTo>
                    <a:pt x="41" y="1062"/>
                    <a:pt x="60" y="1063"/>
                    <a:pt x="80" y="1065"/>
                  </a:cubicBezTo>
                  <a:cubicBezTo>
                    <a:pt x="0" y="1312"/>
                    <a:pt x="0" y="1312"/>
                    <a:pt x="0" y="1312"/>
                  </a:cubicBezTo>
                  <a:cubicBezTo>
                    <a:pt x="54" y="1330"/>
                    <a:pt x="54" y="1330"/>
                    <a:pt x="54" y="1330"/>
                  </a:cubicBezTo>
                  <a:cubicBezTo>
                    <a:pt x="138" y="1070"/>
                    <a:pt x="138" y="1070"/>
                    <a:pt x="138" y="1070"/>
                  </a:cubicBezTo>
                  <a:cubicBezTo>
                    <a:pt x="158" y="1071"/>
                    <a:pt x="177" y="1072"/>
                    <a:pt x="197" y="1072"/>
                  </a:cubicBezTo>
                  <a:cubicBezTo>
                    <a:pt x="384" y="498"/>
                    <a:pt x="384" y="498"/>
                    <a:pt x="384" y="498"/>
                  </a:cubicBezTo>
                  <a:cubicBezTo>
                    <a:pt x="365" y="496"/>
                    <a:pt x="346" y="492"/>
                    <a:pt x="327" y="488"/>
                  </a:cubicBezTo>
                  <a:lnTo>
                    <a:pt x="480" y="18"/>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9"/>
            <p:cNvSpPr>
              <a:spLocks/>
            </p:cNvSpPr>
            <p:nvPr userDrawn="1"/>
          </p:nvSpPr>
          <p:spPr bwMode="auto">
            <a:xfrm>
              <a:off x="-6613" y="918"/>
              <a:ext cx="1404" cy="1023"/>
            </a:xfrm>
            <a:custGeom>
              <a:avLst/>
              <a:gdLst>
                <a:gd name="T0" fmla="*/ 580 w 1149"/>
                <a:gd name="T1" fmla="*/ 319 h 857"/>
                <a:gd name="T2" fmla="*/ 315 w 1149"/>
                <a:gd name="T3" fmla="*/ 511 h 857"/>
                <a:gd name="T4" fmla="*/ 349 w 1149"/>
                <a:gd name="T5" fmla="*/ 557 h 857"/>
                <a:gd name="T6" fmla="*/ 0 w 1149"/>
                <a:gd name="T7" fmla="*/ 811 h 857"/>
                <a:gd name="T8" fmla="*/ 33 w 1149"/>
                <a:gd name="T9" fmla="*/ 857 h 857"/>
                <a:gd name="T10" fmla="*/ 381 w 1149"/>
                <a:gd name="T11" fmla="*/ 604 h 857"/>
                <a:gd name="T12" fmla="*/ 409 w 1149"/>
                <a:gd name="T13" fmla="*/ 654 h 857"/>
                <a:gd name="T14" fmla="*/ 660 w 1149"/>
                <a:gd name="T15" fmla="*/ 472 h 857"/>
                <a:gd name="T16" fmla="*/ 635 w 1149"/>
                <a:gd name="T17" fmla="*/ 420 h 857"/>
                <a:gd name="T18" fmla="*/ 1149 w 1149"/>
                <a:gd name="T19" fmla="*/ 46 h 857"/>
                <a:gd name="T20" fmla="*/ 1116 w 1149"/>
                <a:gd name="T21" fmla="*/ 0 h 857"/>
                <a:gd name="T22" fmla="*/ 608 w 1149"/>
                <a:gd name="T23" fmla="*/ 369 h 857"/>
                <a:gd name="T24" fmla="*/ 580 w 1149"/>
                <a:gd name="T25" fmla="*/ 319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580" y="319"/>
                  </a:moveTo>
                  <a:cubicBezTo>
                    <a:pt x="315" y="511"/>
                    <a:pt x="315" y="511"/>
                    <a:pt x="315" y="511"/>
                  </a:cubicBezTo>
                  <a:cubicBezTo>
                    <a:pt x="327" y="526"/>
                    <a:pt x="338" y="541"/>
                    <a:pt x="349" y="557"/>
                  </a:cubicBezTo>
                  <a:cubicBezTo>
                    <a:pt x="0" y="811"/>
                    <a:pt x="0" y="811"/>
                    <a:pt x="0" y="811"/>
                  </a:cubicBezTo>
                  <a:cubicBezTo>
                    <a:pt x="12" y="825"/>
                    <a:pt x="23" y="840"/>
                    <a:pt x="33" y="857"/>
                  </a:cubicBezTo>
                  <a:cubicBezTo>
                    <a:pt x="381" y="604"/>
                    <a:pt x="381" y="604"/>
                    <a:pt x="381" y="604"/>
                  </a:cubicBezTo>
                  <a:cubicBezTo>
                    <a:pt x="391" y="620"/>
                    <a:pt x="400" y="637"/>
                    <a:pt x="409" y="654"/>
                  </a:cubicBezTo>
                  <a:cubicBezTo>
                    <a:pt x="660" y="472"/>
                    <a:pt x="660" y="472"/>
                    <a:pt x="660" y="472"/>
                  </a:cubicBezTo>
                  <a:cubicBezTo>
                    <a:pt x="652" y="454"/>
                    <a:pt x="643" y="437"/>
                    <a:pt x="635" y="420"/>
                  </a:cubicBezTo>
                  <a:cubicBezTo>
                    <a:pt x="1149" y="46"/>
                    <a:pt x="1149" y="46"/>
                    <a:pt x="1149" y="46"/>
                  </a:cubicBezTo>
                  <a:cubicBezTo>
                    <a:pt x="1116" y="0"/>
                    <a:pt x="1116" y="0"/>
                    <a:pt x="1116" y="0"/>
                  </a:cubicBezTo>
                  <a:cubicBezTo>
                    <a:pt x="608" y="369"/>
                    <a:pt x="608" y="369"/>
                    <a:pt x="608" y="369"/>
                  </a:cubicBezTo>
                  <a:cubicBezTo>
                    <a:pt x="599" y="352"/>
                    <a:pt x="590" y="335"/>
                    <a:pt x="580" y="319"/>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0"/>
            <p:cNvSpPr>
              <a:spLocks/>
            </p:cNvSpPr>
            <p:nvPr userDrawn="1"/>
          </p:nvSpPr>
          <p:spPr bwMode="auto">
            <a:xfrm>
              <a:off x="-6716" y="468"/>
              <a:ext cx="1048" cy="1373"/>
            </a:xfrm>
            <a:custGeom>
              <a:avLst/>
              <a:gdLst>
                <a:gd name="T0" fmla="*/ 215 w 857"/>
                <a:gd name="T1" fmla="*/ 723 h 1150"/>
                <a:gd name="T2" fmla="*/ 261 w 857"/>
                <a:gd name="T3" fmla="*/ 757 h 1150"/>
                <a:gd name="T4" fmla="*/ 0 w 857"/>
                <a:gd name="T5" fmla="*/ 1116 h 1150"/>
                <a:gd name="T6" fmla="*/ 46 w 857"/>
                <a:gd name="T7" fmla="*/ 1150 h 1150"/>
                <a:gd name="T8" fmla="*/ 305 w 857"/>
                <a:gd name="T9" fmla="*/ 793 h 1150"/>
                <a:gd name="T10" fmla="*/ 347 w 857"/>
                <a:gd name="T11" fmla="*/ 831 h 1150"/>
                <a:gd name="T12" fmla="*/ 557 w 857"/>
                <a:gd name="T13" fmla="*/ 543 h 1150"/>
                <a:gd name="T14" fmla="*/ 519 w 857"/>
                <a:gd name="T15" fmla="*/ 498 h 1150"/>
                <a:gd name="T16" fmla="*/ 857 w 857"/>
                <a:gd name="T17" fmla="*/ 34 h 1150"/>
                <a:gd name="T18" fmla="*/ 811 w 857"/>
                <a:gd name="T19" fmla="*/ 0 h 1150"/>
                <a:gd name="T20" fmla="*/ 480 w 857"/>
                <a:gd name="T21" fmla="*/ 455 h 1150"/>
                <a:gd name="T22" fmla="*/ 440 w 857"/>
                <a:gd name="T23" fmla="*/ 414 h 1150"/>
                <a:gd name="T24" fmla="*/ 215 w 857"/>
                <a:gd name="T25" fmla="*/ 723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215" y="723"/>
                  </a:moveTo>
                  <a:cubicBezTo>
                    <a:pt x="231" y="734"/>
                    <a:pt x="246" y="745"/>
                    <a:pt x="261" y="757"/>
                  </a:cubicBezTo>
                  <a:cubicBezTo>
                    <a:pt x="0" y="1116"/>
                    <a:pt x="0" y="1116"/>
                    <a:pt x="0" y="1116"/>
                  </a:cubicBezTo>
                  <a:cubicBezTo>
                    <a:pt x="16" y="1126"/>
                    <a:pt x="32" y="1137"/>
                    <a:pt x="46" y="1150"/>
                  </a:cubicBezTo>
                  <a:cubicBezTo>
                    <a:pt x="305" y="793"/>
                    <a:pt x="305" y="793"/>
                    <a:pt x="305" y="793"/>
                  </a:cubicBezTo>
                  <a:cubicBezTo>
                    <a:pt x="319" y="806"/>
                    <a:pt x="334" y="818"/>
                    <a:pt x="347" y="831"/>
                  </a:cubicBezTo>
                  <a:cubicBezTo>
                    <a:pt x="557" y="543"/>
                    <a:pt x="557" y="543"/>
                    <a:pt x="557" y="543"/>
                  </a:cubicBezTo>
                  <a:cubicBezTo>
                    <a:pt x="545" y="528"/>
                    <a:pt x="532" y="513"/>
                    <a:pt x="519" y="498"/>
                  </a:cubicBezTo>
                  <a:cubicBezTo>
                    <a:pt x="857" y="34"/>
                    <a:pt x="857" y="34"/>
                    <a:pt x="857" y="34"/>
                  </a:cubicBezTo>
                  <a:cubicBezTo>
                    <a:pt x="811" y="0"/>
                    <a:pt x="811" y="0"/>
                    <a:pt x="811" y="0"/>
                  </a:cubicBezTo>
                  <a:cubicBezTo>
                    <a:pt x="480" y="455"/>
                    <a:pt x="480" y="455"/>
                    <a:pt x="480" y="455"/>
                  </a:cubicBezTo>
                  <a:cubicBezTo>
                    <a:pt x="467" y="442"/>
                    <a:pt x="454" y="427"/>
                    <a:pt x="440" y="414"/>
                  </a:cubicBezTo>
                  <a:lnTo>
                    <a:pt x="215" y="723"/>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1"/>
            <p:cNvSpPr>
              <a:spLocks/>
            </p:cNvSpPr>
            <p:nvPr userDrawn="1"/>
          </p:nvSpPr>
          <p:spPr bwMode="auto">
            <a:xfrm>
              <a:off x="-6542" y="1489"/>
              <a:ext cx="1624" cy="574"/>
            </a:xfrm>
            <a:custGeom>
              <a:avLst/>
              <a:gdLst>
                <a:gd name="T0" fmla="*/ 661 w 1329"/>
                <a:gd name="T1" fmla="*/ 152 h 481"/>
                <a:gd name="T2" fmla="*/ 383 w 1329"/>
                <a:gd name="T3" fmla="*/ 242 h 481"/>
                <a:gd name="T4" fmla="*/ 403 w 1329"/>
                <a:gd name="T5" fmla="*/ 296 h 481"/>
                <a:gd name="T6" fmla="*/ 0 w 1329"/>
                <a:gd name="T7" fmla="*/ 426 h 481"/>
                <a:gd name="T8" fmla="*/ 17 w 1329"/>
                <a:gd name="T9" fmla="*/ 481 h 481"/>
                <a:gd name="T10" fmla="*/ 419 w 1329"/>
                <a:gd name="T11" fmla="*/ 350 h 481"/>
                <a:gd name="T12" fmla="*/ 432 w 1329"/>
                <a:gd name="T13" fmla="*/ 406 h 481"/>
                <a:gd name="T14" fmla="*/ 701 w 1329"/>
                <a:gd name="T15" fmla="*/ 318 h 481"/>
                <a:gd name="T16" fmla="*/ 689 w 1329"/>
                <a:gd name="T17" fmla="*/ 262 h 481"/>
                <a:gd name="T18" fmla="*/ 1329 w 1329"/>
                <a:gd name="T19" fmla="*/ 54 h 481"/>
                <a:gd name="T20" fmla="*/ 1312 w 1329"/>
                <a:gd name="T21" fmla="*/ 0 h 481"/>
                <a:gd name="T22" fmla="*/ 676 w 1329"/>
                <a:gd name="T23" fmla="*/ 207 h 481"/>
                <a:gd name="T24" fmla="*/ 661 w 1329"/>
                <a:gd name="T25" fmla="*/ 152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9" h="481">
                  <a:moveTo>
                    <a:pt x="661" y="152"/>
                  </a:moveTo>
                  <a:cubicBezTo>
                    <a:pt x="383" y="242"/>
                    <a:pt x="383" y="242"/>
                    <a:pt x="383" y="242"/>
                  </a:cubicBezTo>
                  <a:cubicBezTo>
                    <a:pt x="390" y="260"/>
                    <a:pt x="396" y="277"/>
                    <a:pt x="403" y="296"/>
                  </a:cubicBezTo>
                  <a:cubicBezTo>
                    <a:pt x="0" y="426"/>
                    <a:pt x="0" y="426"/>
                    <a:pt x="0" y="426"/>
                  </a:cubicBezTo>
                  <a:cubicBezTo>
                    <a:pt x="7" y="444"/>
                    <a:pt x="13" y="462"/>
                    <a:pt x="17" y="481"/>
                  </a:cubicBezTo>
                  <a:cubicBezTo>
                    <a:pt x="419" y="350"/>
                    <a:pt x="419" y="350"/>
                    <a:pt x="419" y="350"/>
                  </a:cubicBezTo>
                  <a:cubicBezTo>
                    <a:pt x="424" y="368"/>
                    <a:pt x="428" y="387"/>
                    <a:pt x="432" y="406"/>
                  </a:cubicBezTo>
                  <a:cubicBezTo>
                    <a:pt x="701" y="318"/>
                    <a:pt x="701" y="318"/>
                    <a:pt x="701" y="318"/>
                  </a:cubicBezTo>
                  <a:cubicBezTo>
                    <a:pt x="698" y="299"/>
                    <a:pt x="693" y="281"/>
                    <a:pt x="689" y="262"/>
                  </a:cubicBezTo>
                  <a:cubicBezTo>
                    <a:pt x="1329" y="54"/>
                    <a:pt x="1329" y="54"/>
                    <a:pt x="1329" y="54"/>
                  </a:cubicBezTo>
                  <a:cubicBezTo>
                    <a:pt x="1312" y="0"/>
                    <a:pt x="1312" y="0"/>
                    <a:pt x="1312" y="0"/>
                  </a:cubicBezTo>
                  <a:cubicBezTo>
                    <a:pt x="676" y="207"/>
                    <a:pt x="676" y="207"/>
                    <a:pt x="676" y="207"/>
                  </a:cubicBezTo>
                  <a:cubicBezTo>
                    <a:pt x="671" y="188"/>
                    <a:pt x="667" y="170"/>
                    <a:pt x="661" y="152"/>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2"/>
            <p:cNvSpPr>
              <a:spLocks/>
            </p:cNvSpPr>
            <p:nvPr userDrawn="1"/>
          </p:nvSpPr>
          <p:spPr bwMode="auto">
            <a:xfrm>
              <a:off x="-7045" y="93"/>
              <a:ext cx="209" cy="1648"/>
            </a:xfrm>
            <a:custGeom>
              <a:avLst/>
              <a:gdLst>
                <a:gd name="T0" fmla="*/ 57 w 171"/>
                <a:gd name="T1" fmla="*/ 901 h 1380"/>
                <a:gd name="T2" fmla="*/ 57 w 171"/>
                <a:gd name="T3" fmla="*/ 1380 h 1380"/>
                <a:gd name="T4" fmla="*/ 86 w 171"/>
                <a:gd name="T5" fmla="*/ 1378 h 1380"/>
                <a:gd name="T6" fmla="*/ 114 w 171"/>
                <a:gd name="T7" fmla="*/ 1380 h 1380"/>
                <a:gd name="T8" fmla="*/ 114 w 171"/>
                <a:gd name="T9" fmla="*/ 905 h 1380"/>
                <a:gd name="T10" fmla="*/ 171 w 171"/>
                <a:gd name="T11" fmla="*/ 912 h 1380"/>
                <a:gd name="T12" fmla="*/ 171 w 171"/>
                <a:gd name="T13" fmla="*/ 403 h 1380"/>
                <a:gd name="T14" fmla="*/ 114 w 171"/>
                <a:gd name="T15" fmla="*/ 386 h 1380"/>
                <a:gd name="T16" fmla="*/ 114 w 171"/>
                <a:gd name="T17" fmla="*/ 0 h 1380"/>
                <a:gd name="T18" fmla="*/ 57 w 171"/>
                <a:gd name="T19" fmla="*/ 0 h 1380"/>
                <a:gd name="T20" fmla="*/ 57 w 171"/>
                <a:gd name="T21" fmla="*/ 372 h 1380"/>
                <a:gd name="T22" fmla="*/ 0 w 171"/>
                <a:gd name="T23" fmla="*/ 359 h 1380"/>
                <a:gd name="T24" fmla="*/ 0 w 171"/>
                <a:gd name="T25" fmla="*/ 900 h 1380"/>
                <a:gd name="T26" fmla="*/ 26 w 171"/>
                <a:gd name="T27" fmla="*/ 899 h 1380"/>
                <a:gd name="T28" fmla="*/ 57 w 171"/>
                <a:gd name="T29" fmla="*/ 901 h 1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1" h="1380">
                  <a:moveTo>
                    <a:pt x="57" y="901"/>
                  </a:moveTo>
                  <a:cubicBezTo>
                    <a:pt x="57" y="1380"/>
                    <a:pt x="57" y="1380"/>
                    <a:pt x="57" y="1380"/>
                  </a:cubicBezTo>
                  <a:cubicBezTo>
                    <a:pt x="66" y="1379"/>
                    <a:pt x="76" y="1378"/>
                    <a:pt x="86" y="1378"/>
                  </a:cubicBezTo>
                  <a:cubicBezTo>
                    <a:pt x="95" y="1378"/>
                    <a:pt x="105" y="1379"/>
                    <a:pt x="114" y="1380"/>
                  </a:cubicBezTo>
                  <a:cubicBezTo>
                    <a:pt x="114" y="905"/>
                    <a:pt x="114" y="905"/>
                    <a:pt x="114" y="905"/>
                  </a:cubicBezTo>
                  <a:cubicBezTo>
                    <a:pt x="133" y="907"/>
                    <a:pt x="152" y="909"/>
                    <a:pt x="171" y="912"/>
                  </a:cubicBezTo>
                  <a:cubicBezTo>
                    <a:pt x="171" y="403"/>
                    <a:pt x="171" y="403"/>
                    <a:pt x="171" y="403"/>
                  </a:cubicBezTo>
                  <a:cubicBezTo>
                    <a:pt x="152" y="397"/>
                    <a:pt x="133" y="392"/>
                    <a:pt x="114" y="386"/>
                  </a:cubicBezTo>
                  <a:cubicBezTo>
                    <a:pt x="114" y="0"/>
                    <a:pt x="114" y="0"/>
                    <a:pt x="114" y="0"/>
                  </a:cubicBezTo>
                  <a:cubicBezTo>
                    <a:pt x="57" y="0"/>
                    <a:pt x="57" y="0"/>
                    <a:pt x="57" y="0"/>
                  </a:cubicBezTo>
                  <a:cubicBezTo>
                    <a:pt x="57" y="372"/>
                    <a:pt x="57" y="372"/>
                    <a:pt x="57" y="372"/>
                  </a:cubicBezTo>
                  <a:cubicBezTo>
                    <a:pt x="38" y="367"/>
                    <a:pt x="19" y="362"/>
                    <a:pt x="0" y="359"/>
                  </a:cubicBezTo>
                  <a:cubicBezTo>
                    <a:pt x="0" y="900"/>
                    <a:pt x="0" y="900"/>
                    <a:pt x="0" y="900"/>
                  </a:cubicBezTo>
                  <a:cubicBezTo>
                    <a:pt x="9" y="900"/>
                    <a:pt x="17" y="899"/>
                    <a:pt x="26" y="899"/>
                  </a:cubicBezTo>
                  <a:cubicBezTo>
                    <a:pt x="36" y="899"/>
                    <a:pt x="47" y="900"/>
                    <a:pt x="57" y="901"/>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3"/>
            <p:cNvSpPr>
              <a:spLocks/>
            </p:cNvSpPr>
            <p:nvPr userDrawn="1"/>
          </p:nvSpPr>
          <p:spPr bwMode="auto">
            <a:xfrm>
              <a:off x="-7627" y="184"/>
              <a:ext cx="587" cy="1588"/>
            </a:xfrm>
            <a:custGeom>
              <a:avLst/>
              <a:gdLst>
                <a:gd name="T0" fmla="*/ 22 w 480"/>
                <a:gd name="T1" fmla="*/ 271 h 1330"/>
                <a:gd name="T2" fmla="*/ 218 w 480"/>
                <a:gd name="T3" fmla="*/ 873 h 1330"/>
                <a:gd name="T4" fmla="*/ 272 w 480"/>
                <a:gd name="T5" fmla="*/ 856 h 1330"/>
                <a:gd name="T6" fmla="*/ 426 w 480"/>
                <a:gd name="T7" fmla="*/ 1330 h 1330"/>
                <a:gd name="T8" fmla="*/ 480 w 480"/>
                <a:gd name="T9" fmla="*/ 1312 h 1330"/>
                <a:gd name="T10" fmla="*/ 327 w 480"/>
                <a:gd name="T11" fmla="*/ 842 h 1330"/>
                <a:gd name="T12" fmla="*/ 384 w 480"/>
                <a:gd name="T13" fmla="*/ 832 h 1330"/>
                <a:gd name="T14" fmla="*/ 197 w 480"/>
                <a:gd name="T15" fmla="*/ 258 h 1330"/>
                <a:gd name="T16" fmla="*/ 138 w 480"/>
                <a:gd name="T17" fmla="*/ 260 h 1330"/>
                <a:gd name="T18" fmla="*/ 54 w 480"/>
                <a:gd name="T19" fmla="*/ 0 h 1330"/>
                <a:gd name="T20" fmla="*/ 0 w 480"/>
                <a:gd name="T21" fmla="*/ 18 h 1330"/>
                <a:gd name="T22" fmla="*/ 80 w 480"/>
                <a:gd name="T23" fmla="*/ 265 h 1330"/>
                <a:gd name="T24" fmla="*/ 22 w 480"/>
                <a:gd name="T25" fmla="*/ 271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30">
                  <a:moveTo>
                    <a:pt x="22" y="271"/>
                  </a:moveTo>
                  <a:cubicBezTo>
                    <a:pt x="218" y="873"/>
                    <a:pt x="218" y="873"/>
                    <a:pt x="218" y="873"/>
                  </a:cubicBezTo>
                  <a:cubicBezTo>
                    <a:pt x="235" y="867"/>
                    <a:pt x="254" y="861"/>
                    <a:pt x="272" y="856"/>
                  </a:cubicBezTo>
                  <a:cubicBezTo>
                    <a:pt x="426" y="1330"/>
                    <a:pt x="426" y="1330"/>
                    <a:pt x="426" y="1330"/>
                  </a:cubicBezTo>
                  <a:cubicBezTo>
                    <a:pt x="443" y="1322"/>
                    <a:pt x="461" y="1317"/>
                    <a:pt x="480" y="1312"/>
                  </a:cubicBezTo>
                  <a:cubicBezTo>
                    <a:pt x="327" y="842"/>
                    <a:pt x="327" y="842"/>
                    <a:pt x="327" y="842"/>
                  </a:cubicBezTo>
                  <a:cubicBezTo>
                    <a:pt x="346" y="838"/>
                    <a:pt x="365" y="834"/>
                    <a:pt x="384" y="832"/>
                  </a:cubicBezTo>
                  <a:cubicBezTo>
                    <a:pt x="197" y="258"/>
                    <a:pt x="197" y="258"/>
                    <a:pt x="197" y="258"/>
                  </a:cubicBezTo>
                  <a:cubicBezTo>
                    <a:pt x="177" y="258"/>
                    <a:pt x="158" y="259"/>
                    <a:pt x="138" y="260"/>
                  </a:cubicBezTo>
                  <a:cubicBezTo>
                    <a:pt x="54" y="0"/>
                    <a:pt x="54" y="0"/>
                    <a:pt x="54" y="0"/>
                  </a:cubicBezTo>
                  <a:cubicBezTo>
                    <a:pt x="0" y="18"/>
                    <a:pt x="0" y="18"/>
                    <a:pt x="0" y="18"/>
                  </a:cubicBezTo>
                  <a:cubicBezTo>
                    <a:pt x="80" y="265"/>
                    <a:pt x="80" y="265"/>
                    <a:pt x="80" y="265"/>
                  </a:cubicBezTo>
                  <a:cubicBezTo>
                    <a:pt x="60" y="267"/>
                    <a:pt x="41" y="268"/>
                    <a:pt x="22" y="271"/>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4"/>
            <p:cNvSpPr>
              <a:spLocks/>
            </p:cNvSpPr>
            <p:nvPr userDrawn="1"/>
          </p:nvSpPr>
          <p:spPr bwMode="auto">
            <a:xfrm>
              <a:off x="-8672" y="918"/>
              <a:ext cx="1405" cy="1023"/>
            </a:xfrm>
            <a:custGeom>
              <a:avLst/>
              <a:gdLst>
                <a:gd name="T0" fmla="*/ 12 w 1149"/>
                <a:gd name="T1" fmla="*/ 125 h 857"/>
                <a:gd name="T2" fmla="*/ 656 w 1149"/>
                <a:gd name="T3" fmla="*/ 593 h 857"/>
                <a:gd name="T4" fmla="*/ 689 w 1149"/>
                <a:gd name="T5" fmla="*/ 546 h 857"/>
                <a:gd name="T6" fmla="*/ 1116 w 1149"/>
                <a:gd name="T7" fmla="*/ 857 h 857"/>
                <a:gd name="T8" fmla="*/ 1149 w 1149"/>
                <a:gd name="T9" fmla="*/ 811 h 857"/>
                <a:gd name="T10" fmla="*/ 724 w 1149"/>
                <a:gd name="T11" fmla="*/ 502 h 857"/>
                <a:gd name="T12" fmla="*/ 762 w 1149"/>
                <a:gd name="T13" fmla="*/ 459 h 857"/>
                <a:gd name="T14" fmla="*/ 132 w 1149"/>
                <a:gd name="T15" fmla="*/ 1 h 857"/>
                <a:gd name="T16" fmla="*/ 91 w 1149"/>
                <a:gd name="T17" fmla="*/ 42 h 857"/>
                <a:gd name="T18" fmla="*/ 33 w 1149"/>
                <a:gd name="T19" fmla="*/ 0 h 857"/>
                <a:gd name="T20" fmla="*/ 0 w 1149"/>
                <a:gd name="T21" fmla="*/ 46 h 857"/>
                <a:gd name="T22" fmla="*/ 50 w 1149"/>
                <a:gd name="T23" fmla="*/ 83 h 857"/>
                <a:gd name="T24" fmla="*/ 12 w 1149"/>
                <a:gd name="T25" fmla="*/ 125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12" y="125"/>
                  </a:moveTo>
                  <a:cubicBezTo>
                    <a:pt x="656" y="593"/>
                    <a:pt x="656" y="593"/>
                    <a:pt x="656" y="593"/>
                  </a:cubicBezTo>
                  <a:cubicBezTo>
                    <a:pt x="666" y="577"/>
                    <a:pt x="678" y="562"/>
                    <a:pt x="689" y="546"/>
                  </a:cubicBezTo>
                  <a:cubicBezTo>
                    <a:pt x="1116" y="857"/>
                    <a:pt x="1116" y="857"/>
                    <a:pt x="1116" y="857"/>
                  </a:cubicBezTo>
                  <a:cubicBezTo>
                    <a:pt x="1126" y="840"/>
                    <a:pt x="1137" y="825"/>
                    <a:pt x="1149" y="811"/>
                  </a:cubicBezTo>
                  <a:cubicBezTo>
                    <a:pt x="724" y="502"/>
                    <a:pt x="724" y="502"/>
                    <a:pt x="724" y="502"/>
                  </a:cubicBezTo>
                  <a:cubicBezTo>
                    <a:pt x="737" y="487"/>
                    <a:pt x="749" y="473"/>
                    <a:pt x="762" y="459"/>
                  </a:cubicBezTo>
                  <a:cubicBezTo>
                    <a:pt x="132" y="1"/>
                    <a:pt x="132" y="1"/>
                    <a:pt x="132" y="1"/>
                  </a:cubicBezTo>
                  <a:cubicBezTo>
                    <a:pt x="118" y="14"/>
                    <a:pt x="104" y="28"/>
                    <a:pt x="91" y="42"/>
                  </a:cubicBezTo>
                  <a:cubicBezTo>
                    <a:pt x="33" y="0"/>
                    <a:pt x="33" y="0"/>
                    <a:pt x="33" y="0"/>
                  </a:cubicBezTo>
                  <a:cubicBezTo>
                    <a:pt x="0" y="46"/>
                    <a:pt x="0" y="46"/>
                    <a:pt x="0" y="46"/>
                  </a:cubicBezTo>
                  <a:cubicBezTo>
                    <a:pt x="50" y="83"/>
                    <a:pt x="50" y="83"/>
                    <a:pt x="50" y="83"/>
                  </a:cubicBezTo>
                  <a:cubicBezTo>
                    <a:pt x="37" y="97"/>
                    <a:pt x="24" y="110"/>
                    <a:pt x="12" y="12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5"/>
            <p:cNvSpPr>
              <a:spLocks/>
            </p:cNvSpPr>
            <p:nvPr userDrawn="1"/>
          </p:nvSpPr>
          <p:spPr bwMode="auto">
            <a:xfrm>
              <a:off x="-6716" y="2479"/>
              <a:ext cx="1048" cy="1373"/>
            </a:xfrm>
            <a:custGeom>
              <a:avLst/>
              <a:gdLst>
                <a:gd name="T0" fmla="*/ 557 w 857"/>
                <a:gd name="T1" fmla="*/ 607 h 1150"/>
                <a:gd name="T2" fmla="*/ 347 w 857"/>
                <a:gd name="T3" fmla="*/ 319 h 1150"/>
                <a:gd name="T4" fmla="*/ 305 w 857"/>
                <a:gd name="T5" fmla="*/ 357 h 1150"/>
                <a:gd name="T6" fmla="*/ 46 w 857"/>
                <a:gd name="T7" fmla="*/ 0 h 1150"/>
                <a:gd name="T8" fmla="*/ 0 w 857"/>
                <a:gd name="T9" fmla="*/ 34 h 1150"/>
                <a:gd name="T10" fmla="*/ 261 w 857"/>
                <a:gd name="T11" fmla="*/ 393 h 1150"/>
                <a:gd name="T12" fmla="*/ 215 w 857"/>
                <a:gd name="T13" fmla="*/ 427 h 1150"/>
                <a:gd name="T14" fmla="*/ 440 w 857"/>
                <a:gd name="T15" fmla="*/ 736 h 1150"/>
                <a:gd name="T16" fmla="*/ 480 w 857"/>
                <a:gd name="T17" fmla="*/ 695 h 1150"/>
                <a:gd name="T18" fmla="*/ 811 w 857"/>
                <a:gd name="T19" fmla="*/ 1150 h 1150"/>
                <a:gd name="T20" fmla="*/ 857 w 857"/>
                <a:gd name="T21" fmla="*/ 1116 h 1150"/>
                <a:gd name="T22" fmla="*/ 519 w 857"/>
                <a:gd name="T23" fmla="*/ 652 h 1150"/>
                <a:gd name="T24" fmla="*/ 557 w 857"/>
                <a:gd name="T25" fmla="*/ 607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557" y="607"/>
                  </a:moveTo>
                  <a:cubicBezTo>
                    <a:pt x="347" y="319"/>
                    <a:pt x="347" y="319"/>
                    <a:pt x="347" y="319"/>
                  </a:cubicBezTo>
                  <a:cubicBezTo>
                    <a:pt x="334" y="332"/>
                    <a:pt x="319" y="344"/>
                    <a:pt x="305" y="357"/>
                  </a:cubicBezTo>
                  <a:cubicBezTo>
                    <a:pt x="46" y="0"/>
                    <a:pt x="46" y="0"/>
                    <a:pt x="46" y="0"/>
                  </a:cubicBezTo>
                  <a:cubicBezTo>
                    <a:pt x="32" y="13"/>
                    <a:pt x="16" y="24"/>
                    <a:pt x="0" y="34"/>
                  </a:cubicBezTo>
                  <a:cubicBezTo>
                    <a:pt x="261" y="393"/>
                    <a:pt x="261" y="393"/>
                    <a:pt x="261" y="393"/>
                  </a:cubicBezTo>
                  <a:cubicBezTo>
                    <a:pt x="246" y="405"/>
                    <a:pt x="231" y="416"/>
                    <a:pt x="215" y="427"/>
                  </a:cubicBezTo>
                  <a:cubicBezTo>
                    <a:pt x="440" y="736"/>
                    <a:pt x="440" y="736"/>
                    <a:pt x="440" y="736"/>
                  </a:cubicBezTo>
                  <a:cubicBezTo>
                    <a:pt x="454" y="723"/>
                    <a:pt x="467" y="709"/>
                    <a:pt x="480" y="695"/>
                  </a:cubicBezTo>
                  <a:cubicBezTo>
                    <a:pt x="811" y="1150"/>
                    <a:pt x="811" y="1150"/>
                    <a:pt x="811" y="1150"/>
                  </a:cubicBezTo>
                  <a:cubicBezTo>
                    <a:pt x="857" y="1116"/>
                    <a:pt x="857" y="1116"/>
                    <a:pt x="857" y="1116"/>
                  </a:cubicBezTo>
                  <a:cubicBezTo>
                    <a:pt x="519" y="652"/>
                    <a:pt x="519" y="652"/>
                    <a:pt x="519" y="652"/>
                  </a:cubicBezTo>
                  <a:cubicBezTo>
                    <a:pt x="532" y="637"/>
                    <a:pt x="545" y="622"/>
                    <a:pt x="557" y="607"/>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6"/>
            <p:cNvSpPr>
              <a:spLocks/>
            </p:cNvSpPr>
            <p:nvPr userDrawn="1"/>
          </p:nvSpPr>
          <p:spPr bwMode="auto">
            <a:xfrm>
              <a:off x="-8672" y="2379"/>
              <a:ext cx="1405" cy="1023"/>
            </a:xfrm>
            <a:custGeom>
              <a:avLst/>
              <a:gdLst>
                <a:gd name="T0" fmla="*/ 762 w 1149"/>
                <a:gd name="T1" fmla="*/ 398 h 857"/>
                <a:gd name="T2" fmla="*/ 724 w 1149"/>
                <a:gd name="T3" fmla="*/ 355 h 857"/>
                <a:gd name="T4" fmla="*/ 1149 w 1149"/>
                <a:gd name="T5" fmla="*/ 46 h 857"/>
                <a:gd name="T6" fmla="*/ 1116 w 1149"/>
                <a:gd name="T7" fmla="*/ 0 h 857"/>
                <a:gd name="T8" fmla="*/ 689 w 1149"/>
                <a:gd name="T9" fmla="*/ 311 h 857"/>
                <a:gd name="T10" fmla="*/ 656 w 1149"/>
                <a:gd name="T11" fmla="*/ 264 h 857"/>
                <a:gd name="T12" fmla="*/ 12 w 1149"/>
                <a:gd name="T13" fmla="*/ 732 h 857"/>
                <a:gd name="T14" fmla="*/ 50 w 1149"/>
                <a:gd name="T15" fmla="*/ 774 h 857"/>
                <a:gd name="T16" fmla="*/ 0 w 1149"/>
                <a:gd name="T17" fmla="*/ 811 h 857"/>
                <a:gd name="T18" fmla="*/ 33 w 1149"/>
                <a:gd name="T19" fmla="*/ 857 h 857"/>
                <a:gd name="T20" fmla="*/ 91 w 1149"/>
                <a:gd name="T21" fmla="*/ 816 h 857"/>
                <a:gd name="T22" fmla="*/ 132 w 1149"/>
                <a:gd name="T23" fmla="*/ 856 h 857"/>
                <a:gd name="T24" fmla="*/ 762 w 1149"/>
                <a:gd name="T25" fmla="*/ 398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762" y="398"/>
                  </a:moveTo>
                  <a:cubicBezTo>
                    <a:pt x="749" y="384"/>
                    <a:pt x="737" y="370"/>
                    <a:pt x="724" y="355"/>
                  </a:cubicBezTo>
                  <a:cubicBezTo>
                    <a:pt x="1149" y="46"/>
                    <a:pt x="1149" y="46"/>
                    <a:pt x="1149" y="46"/>
                  </a:cubicBezTo>
                  <a:cubicBezTo>
                    <a:pt x="1137" y="32"/>
                    <a:pt x="1126" y="17"/>
                    <a:pt x="1116" y="0"/>
                  </a:cubicBezTo>
                  <a:cubicBezTo>
                    <a:pt x="689" y="311"/>
                    <a:pt x="689" y="311"/>
                    <a:pt x="689" y="311"/>
                  </a:cubicBezTo>
                  <a:cubicBezTo>
                    <a:pt x="678" y="295"/>
                    <a:pt x="666" y="280"/>
                    <a:pt x="656" y="264"/>
                  </a:cubicBezTo>
                  <a:cubicBezTo>
                    <a:pt x="12" y="732"/>
                    <a:pt x="12" y="732"/>
                    <a:pt x="12" y="732"/>
                  </a:cubicBezTo>
                  <a:cubicBezTo>
                    <a:pt x="24" y="747"/>
                    <a:pt x="37" y="760"/>
                    <a:pt x="50" y="774"/>
                  </a:cubicBezTo>
                  <a:cubicBezTo>
                    <a:pt x="0" y="811"/>
                    <a:pt x="0" y="811"/>
                    <a:pt x="0" y="811"/>
                  </a:cubicBezTo>
                  <a:cubicBezTo>
                    <a:pt x="33" y="857"/>
                    <a:pt x="33" y="857"/>
                    <a:pt x="33" y="857"/>
                  </a:cubicBezTo>
                  <a:cubicBezTo>
                    <a:pt x="91" y="816"/>
                    <a:pt x="91" y="816"/>
                    <a:pt x="91" y="816"/>
                  </a:cubicBezTo>
                  <a:cubicBezTo>
                    <a:pt x="104" y="829"/>
                    <a:pt x="118" y="843"/>
                    <a:pt x="132" y="856"/>
                  </a:cubicBezTo>
                  <a:lnTo>
                    <a:pt x="762" y="398"/>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7"/>
            <p:cNvSpPr>
              <a:spLocks/>
            </p:cNvSpPr>
            <p:nvPr userDrawn="1"/>
          </p:nvSpPr>
          <p:spPr bwMode="auto">
            <a:xfrm>
              <a:off x="-6841" y="2549"/>
              <a:ext cx="587" cy="1587"/>
            </a:xfrm>
            <a:custGeom>
              <a:avLst/>
              <a:gdLst>
                <a:gd name="T0" fmla="*/ 378 w 480"/>
                <a:gd name="T1" fmla="*/ 813 h 1329"/>
                <a:gd name="T2" fmla="*/ 247 w 480"/>
                <a:gd name="T3" fmla="*/ 409 h 1329"/>
                <a:gd name="T4" fmla="*/ 195 w 480"/>
                <a:gd name="T5" fmla="*/ 434 h 1329"/>
                <a:gd name="T6" fmla="*/ 54 w 480"/>
                <a:gd name="T7" fmla="*/ 0 h 1329"/>
                <a:gd name="T8" fmla="*/ 0 w 480"/>
                <a:gd name="T9" fmla="*/ 17 h 1329"/>
                <a:gd name="T10" fmla="*/ 142 w 480"/>
                <a:gd name="T11" fmla="*/ 456 h 1329"/>
                <a:gd name="T12" fmla="*/ 88 w 480"/>
                <a:gd name="T13" fmla="*/ 473 h 1329"/>
                <a:gd name="T14" fmla="*/ 229 w 480"/>
                <a:gd name="T15" fmla="*/ 906 h 1329"/>
                <a:gd name="T16" fmla="*/ 279 w 480"/>
                <a:gd name="T17" fmla="*/ 877 h 1329"/>
                <a:gd name="T18" fmla="*/ 426 w 480"/>
                <a:gd name="T19" fmla="*/ 1329 h 1329"/>
                <a:gd name="T20" fmla="*/ 480 w 480"/>
                <a:gd name="T21" fmla="*/ 1311 h 1329"/>
                <a:gd name="T22" fmla="*/ 329 w 480"/>
                <a:gd name="T23" fmla="*/ 846 h 1329"/>
                <a:gd name="T24" fmla="*/ 378 w 480"/>
                <a:gd name="T25" fmla="*/ 813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29">
                  <a:moveTo>
                    <a:pt x="378" y="813"/>
                  </a:moveTo>
                  <a:cubicBezTo>
                    <a:pt x="247" y="409"/>
                    <a:pt x="247" y="409"/>
                    <a:pt x="247" y="409"/>
                  </a:cubicBezTo>
                  <a:cubicBezTo>
                    <a:pt x="230" y="418"/>
                    <a:pt x="213" y="427"/>
                    <a:pt x="195" y="434"/>
                  </a:cubicBezTo>
                  <a:cubicBezTo>
                    <a:pt x="54" y="0"/>
                    <a:pt x="54" y="0"/>
                    <a:pt x="54" y="0"/>
                  </a:cubicBezTo>
                  <a:cubicBezTo>
                    <a:pt x="37" y="7"/>
                    <a:pt x="19" y="12"/>
                    <a:pt x="0" y="17"/>
                  </a:cubicBezTo>
                  <a:cubicBezTo>
                    <a:pt x="142" y="456"/>
                    <a:pt x="142" y="456"/>
                    <a:pt x="142" y="456"/>
                  </a:cubicBezTo>
                  <a:cubicBezTo>
                    <a:pt x="125" y="462"/>
                    <a:pt x="107" y="468"/>
                    <a:pt x="88" y="473"/>
                  </a:cubicBezTo>
                  <a:cubicBezTo>
                    <a:pt x="229" y="906"/>
                    <a:pt x="229" y="906"/>
                    <a:pt x="229" y="906"/>
                  </a:cubicBezTo>
                  <a:cubicBezTo>
                    <a:pt x="246" y="897"/>
                    <a:pt x="263" y="887"/>
                    <a:pt x="279" y="877"/>
                  </a:cubicBezTo>
                  <a:cubicBezTo>
                    <a:pt x="426" y="1329"/>
                    <a:pt x="426" y="1329"/>
                    <a:pt x="426" y="1329"/>
                  </a:cubicBezTo>
                  <a:cubicBezTo>
                    <a:pt x="480" y="1311"/>
                    <a:pt x="480" y="1311"/>
                    <a:pt x="480" y="1311"/>
                  </a:cubicBezTo>
                  <a:cubicBezTo>
                    <a:pt x="329" y="846"/>
                    <a:pt x="329" y="846"/>
                    <a:pt x="329" y="846"/>
                  </a:cubicBezTo>
                  <a:cubicBezTo>
                    <a:pt x="346" y="835"/>
                    <a:pt x="362" y="824"/>
                    <a:pt x="378" y="81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8"/>
            <p:cNvSpPr>
              <a:spLocks/>
            </p:cNvSpPr>
            <p:nvPr userDrawn="1"/>
          </p:nvSpPr>
          <p:spPr bwMode="auto">
            <a:xfrm>
              <a:off x="-6613" y="2379"/>
              <a:ext cx="1404" cy="1023"/>
            </a:xfrm>
            <a:custGeom>
              <a:avLst/>
              <a:gdLst>
                <a:gd name="T0" fmla="*/ 660 w 1149"/>
                <a:gd name="T1" fmla="*/ 385 h 857"/>
                <a:gd name="T2" fmla="*/ 409 w 1149"/>
                <a:gd name="T3" fmla="*/ 203 h 857"/>
                <a:gd name="T4" fmla="*/ 381 w 1149"/>
                <a:gd name="T5" fmla="*/ 253 h 857"/>
                <a:gd name="T6" fmla="*/ 33 w 1149"/>
                <a:gd name="T7" fmla="*/ 0 h 857"/>
                <a:gd name="T8" fmla="*/ 0 w 1149"/>
                <a:gd name="T9" fmla="*/ 46 h 857"/>
                <a:gd name="T10" fmla="*/ 349 w 1149"/>
                <a:gd name="T11" fmla="*/ 300 h 857"/>
                <a:gd name="T12" fmla="*/ 315 w 1149"/>
                <a:gd name="T13" fmla="*/ 346 h 857"/>
                <a:gd name="T14" fmla="*/ 580 w 1149"/>
                <a:gd name="T15" fmla="*/ 538 h 857"/>
                <a:gd name="T16" fmla="*/ 608 w 1149"/>
                <a:gd name="T17" fmla="*/ 488 h 857"/>
                <a:gd name="T18" fmla="*/ 1116 w 1149"/>
                <a:gd name="T19" fmla="*/ 857 h 857"/>
                <a:gd name="T20" fmla="*/ 1149 w 1149"/>
                <a:gd name="T21" fmla="*/ 811 h 857"/>
                <a:gd name="T22" fmla="*/ 635 w 1149"/>
                <a:gd name="T23" fmla="*/ 437 h 857"/>
                <a:gd name="T24" fmla="*/ 660 w 1149"/>
                <a:gd name="T25" fmla="*/ 385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660" y="385"/>
                  </a:moveTo>
                  <a:cubicBezTo>
                    <a:pt x="409" y="203"/>
                    <a:pt x="409" y="203"/>
                    <a:pt x="409" y="203"/>
                  </a:cubicBezTo>
                  <a:cubicBezTo>
                    <a:pt x="400" y="220"/>
                    <a:pt x="391" y="237"/>
                    <a:pt x="381" y="253"/>
                  </a:cubicBezTo>
                  <a:cubicBezTo>
                    <a:pt x="33" y="0"/>
                    <a:pt x="33" y="0"/>
                    <a:pt x="33" y="0"/>
                  </a:cubicBezTo>
                  <a:cubicBezTo>
                    <a:pt x="23" y="17"/>
                    <a:pt x="12" y="32"/>
                    <a:pt x="0" y="46"/>
                  </a:cubicBezTo>
                  <a:cubicBezTo>
                    <a:pt x="349" y="300"/>
                    <a:pt x="349" y="300"/>
                    <a:pt x="349" y="300"/>
                  </a:cubicBezTo>
                  <a:cubicBezTo>
                    <a:pt x="338" y="316"/>
                    <a:pt x="327" y="331"/>
                    <a:pt x="315" y="346"/>
                  </a:cubicBezTo>
                  <a:cubicBezTo>
                    <a:pt x="580" y="538"/>
                    <a:pt x="580" y="538"/>
                    <a:pt x="580" y="538"/>
                  </a:cubicBezTo>
                  <a:cubicBezTo>
                    <a:pt x="590" y="522"/>
                    <a:pt x="599" y="505"/>
                    <a:pt x="608" y="488"/>
                  </a:cubicBezTo>
                  <a:cubicBezTo>
                    <a:pt x="1116" y="857"/>
                    <a:pt x="1116" y="857"/>
                    <a:pt x="1116" y="857"/>
                  </a:cubicBezTo>
                  <a:cubicBezTo>
                    <a:pt x="1149" y="811"/>
                    <a:pt x="1149" y="811"/>
                    <a:pt x="1149" y="811"/>
                  </a:cubicBezTo>
                  <a:cubicBezTo>
                    <a:pt x="635" y="437"/>
                    <a:pt x="635" y="437"/>
                    <a:pt x="635" y="437"/>
                  </a:cubicBezTo>
                  <a:cubicBezTo>
                    <a:pt x="643" y="420"/>
                    <a:pt x="652" y="403"/>
                    <a:pt x="660" y="38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9"/>
            <p:cNvSpPr>
              <a:spLocks/>
            </p:cNvSpPr>
            <p:nvPr userDrawn="1"/>
          </p:nvSpPr>
          <p:spPr bwMode="auto">
            <a:xfrm>
              <a:off x="-6542" y="2257"/>
              <a:ext cx="1624" cy="574"/>
            </a:xfrm>
            <a:custGeom>
              <a:avLst/>
              <a:gdLst>
                <a:gd name="T0" fmla="*/ 701 w 1329"/>
                <a:gd name="T1" fmla="*/ 163 h 481"/>
                <a:gd name="T2" fmla="*/ 432 w 1329"/>
                <a:gd name="T3" fmla="*/ 75 h 481"/>
                <a:gd name="T4" fmla="*/ 419 w 1329"/>
                <a:gd name="T5" fmla="*/ 131 h 481"/>
                <a:gd name="T6" fmla="*/ 17 w 1329"/>
                <a:gd name="T7" fmla="*/ 0 h 481"/>
                <a:gd name="T8" fmla="*/ 0 w 1329"/>
                <a:gd name="T9" fmla="*/ 55 h 481"/>
                <a:gd name="T10" fmla="*/ 403 w 1329"/>
                <a:gd name="T11" fmla="*/ 185 h 481"/>
                <a:gd name="T12" fmla="*/ 383 w 1329"/>
                <a:gd name="T13" fmla="*/ 239 h 481"/>
                <a:gd name="T14" fmla="*/ 661 w 1329"/>
                <a:gd name="T15" fmla="*/ 329 h 481"/>
                <a:gd name="T16" fmla="*/ 676 w 1329"/>
                <a:gd name="T17" fmla="*/ 274 h 481"/>
                <a:gd name="T18" fmla="*/ 1312 w 1329"/>
                <a:gd name="T19" fmla="*/ 481 h 481"/>
                <a:gd name="T20" fmla="*/ 1329 w 1329"/>
                <a:gd name="T21" fmla="*/ 427 h 481"/>
                <a:gd name="T22" fmla="*/ 689 w 1329"/>
                <a:gd name="T23" fmla="*/ 219 h 481"/>
                <a:gd name="T24" fmla="*/ 701 w 1329"/>
                <a:gd name="T25" fmla="*/ 163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9" h="481">
                  <a:moveTo>
                    <a:pt x="701" y="163"/>
                  </a:moveTo>
                  <a:cubicBezTo>
                    <a:pt x="432" y="75"/>
                    <a:pt x="432" y="75"/>
                    <a:pt x="432" y="75"/>
                  </a:cubicBezTo>
                  <a:cubicBezTo>
                    <a:pt x="428" y="94"/>
                    <a:pt x="424" y="113"/>
                    <a:pt x="419" y="131"/>
                  </a:cubicBezTo>
                  <a:cubicBezTo>
                    <a:pt x="17" y="0"/>
                    <a:pt x="17" y="0"/>
                    <a:pt x="17" y="0"/>
                  </a:cubicBezTo>
                  <a:cubicBezTo>
                    <a:pt x="13" y="19"/>
                    <a:pt x="7" y="37"/>
                    <a:pt x="0" y="55"/>
                  </a:cubicBezTo>
                  <a:cubicBezTo>
                    <a:pt x="403" y="185"/>
                    <a:pt x="403" y="185"/>
                    <a:pt x="403" y="185"/>
                  </a:cubicBezTo>
                  <a:cubicBezTo>
                    <a:pt x="396" y="204"/>
                    <a:pt x="390" y="221"/>
                    <a:pt x="383" y="239"/>
                  </a:cubicBezTo>
                  <a:cubicBezTo>
                    <a:pt x="661" y="329"/>
                    <a:pt x="661" y="329"/>
                    <a:pt x="661" y="329"/>
                  </a:cubicBezTo>
                  <a:cubicBezTo>
                    <a:pt x="667" y="311"/>
                    <a:pt x="671" y="293"/>
                    <a:pt x="676" y="274"/>
                  </a:cubicBezTo>
                  <a:cubicBezTo>
                    <a:pt x="1312" y="481"/>
                    <a:pt x="1312" y="481"/>
                    <a:pt x="1312" y="481"/>
                  </a:cubicBezTo>
                  <a:cubicBezTo>
                    <a:pt x="1329" y="427"/>
                    <a:pt x="1329" y="427"/>
                    <a:pt x="1329" y="427"/>
                  </a:cubicBezTo>
                  <a:cubicBezTo>
                    <a:pt x="689" y="219"/>
                    <a:pt x="689" y="219"/>
                    <a:pt x="689" y="219"/>
                  </a:cubicBezTo>
                  <a:cubicBezTo>
                    <a:pt x="693" y="200"/>
                    <a:pt x="698" y="182"/>
                    <a:pt x="701" y="16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20"/>
            <p:cNvSpPr>
              <a:spLocks/>
            </p:cNvSpPr>
            <p:nvPr userDrawn="1"/>
          </p:nvSpPr>
          <p:spPr bwMode="auto">
            <a:xfrm>
              <a:off x="-8213" y="468"/>
              <a:ext cx="1048" cy="1373"/>
            </a:xfrm>
            <a:custGeom>
              <a:avLst/>
              <a:gdLst>
                <a:gd name="T0" fmla="*/ 38 w 857"/>
                <a:gd name="T1" fmla="*/ 182 h 1150"/>
                <a:gd name="T2" fmla="*/ 463 w 857"/>
                <a:gd name="T3" fmla="*/ 767 h 1150"/>
                <a:gd name="T4" fmla="*/ 508 w 857"/>
                <a:gd name="T5" fmla="*/ 733 h 1150"/>
                <a:gd name="T6" fmla="*/ 811 w 857"/>
                <a:gd name="T7" fmla="*/ 1150 h 1150"/>
                <a:gd name="T8" fmla="*/ 857 w 857"/>
                <a:gd name="T9" fmla="*/ 1116 h 1150"/>
                <a:gd name="T10" fmla="*/ 556 w 857"/>
                <a:gd name="T11" fmla="*/ 702 h 1150"/>
                <a:gd name="T12" fmla="*/ 606 w 857"/>
                <a:gd name="T13" fmla="*/ 674 h 1150"/>
                <a:gd name="T14" fmla="*/ 196 w 857"/>
                <a:gd name="T15" fmla="*/ 110 h 1150"/>
                <a:gd name="T16" fmla="*/ 142 w 857"/>
                <a:gd name="T17" fmla="*/ 132 h 1150"/>
                <a:gd name="T18" fmla="*/ 46 w 857"/>
                <a:gd name="T19" fmla="*/ 0 h 1150"/>
                <a:gd name="T20" fmla="*/ 0 w 857"/>
                <a:gd name="T21" fmla="*/ 34 h 1150"/>
                <a:gd name="T22" fmla="*/ 89 w 857"/>
                <a:gd name="T23" fmla="*/ 156 h 1150"/>
                <a:gd name="T24" fmla="*/ 38 w 857"/>
                <a:gd name="T25" fmla="*/ 182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38" y="182"/>
                  </a:moveTo>
                  <a:cubicBezTo>
                    <a:pt x="463" y="767"/>
                    <a:pt x="463" y="767"/>
                    <a:pt x="463" y="767"/>
                  </a:cubicBezTo>
                  <a:cubicBezTo>
                    <a:pt x="477" y="755"/>
                    <a:pt x="493" y="744"/>
                    <a:pt x="508" y="733"/>
                  </a:cubicBezTo>
                  <a:cubicBezTo>
                    <a:pt x="811" y="1150"/>
                    <a:pt x="811" y="1150"/>
                    <a:pt x="811" y="1150"/>
                  </a:cubicBezTo>
                  <a:cubicBezTo>
                    <a:pt x="825" y="1137"/>
                    <a:pt x="841" y="1126"/>
                    <a:pt x="857" y="1116"/>
                  </a:cubicBezTo>
                  <a:cubicBezTo>
                    <a:pt x="556" y="702"/>
                    <a:pt x="556" y="702"/>
                    <a:pt x="556" y="702"/>
                  </a:cubicBezTo>
                  <a:cubicBezTo>
                    <a:pt x="573" y="692"/>
                    <a:pt x="589" y="683"/>
                    <a:pt x="606" y="674"/>
                  </a:cubicBezTo>
                  <a:cubicBezTo>
                    <a:pt x="196" y="110"/>
                    <a:pt x="196" y="110"/>
                    <a:pt x="196" y="110"/>
                  </a:cubicBezTo>
                  <a:cubicBezTo>
                    <a:pt x="178" y="117"/>
                    <a:pt x="160" y="125"/>
                    <a:pt x="142" y="132"/>
                  </a:cubicBezTo>
                  <a:cubicBezTo>
                    <a:pt x="46" y="0"/>
                    <a:pt x="46" y="0"/>
                    <a:pt x="46" y="0"/>
                  </a:cubicBezTo>
                  <a:cubicBezTo>
                    <a:pt x="0" y="34"/>
                    <a:pt x="0" y="34"/>
                    <a:pt x="0" y="34"/>
                  </a:cubicBezTo>
                  <a:cubicBezTo>
                    <a:pt x="89" y="156"/>
                    <a:pt x="89" y="156"/>
                    <a:pt x="89" y="156"/>
                  </a:cubicBezTo>
                  <a:cubicBezTo>
                    <a:pt x="72" y="165"/>
                    <a:pt x="54" y="173"/>
                    <a:pt x="38" y="182"/>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21"/>
            <p:cNvSpPr>
              <a:spLocks/>
            </p:cNvSpPr>
            <p:nvPr userDrawn="1"/>
          </p:nvSpPr>
          <p:spPr bwMode="auto">
            <a:xfrm>
              <a:off x="-9056" y="2059"/>
              <a:ext cx="1686" cy="203"/>
            </a:xfrm>
            <a:custGeom>
              <a:avLst/>
              <a:gdLst>
                <a:gd name="T0" fmla="*/ 840 w 1379"/>
                <a:gd name="T1" fmla="*/ 113 h 170"/>
                <a:gd name="T2" fmla="*/ 1379 w 1379"/>
                <a:gd name="T3" fmla="*/ 113 h 170"/>
                <a:gd name="T4" fmla="*/ 1378 w 1379"/>
                <a:gd name="T5" fmla="*/ 85 h 170"/>
                <a:gd name="T6" fmla="*/ 1379 w 1379"/>
                <a:gd name="T7" fmla="*/ 57 h 170"/>
                <a:gd name="T8" fmla="*/ 840 w 1379"/>
                <a:gd name="T9" fmla="*/ 57 h 170"/>
                <a:gd name="T10" fmla="*/ 843 w 1379"/>
                <a:gd name="T11" fmla="*/ 0 h 170"/>
                <a:gd name="T12" fmla="*/ 0 w 1379"/>
                <a:gd name="T13" fmla="*/ 0 h 170"/>
                <a:gd name="T14" fmla="*/ 0 w 1379"/>
                <a:gd name="T15" fmla="*/ 57 h 170"/>
                <a:gd name="T16" fmla="*/ 0 w 1379"/>
                <a:gd name="T17" fmla="*/ 113 h 170"/>
                <a:gd name="T18" fmla="*/ 0 w 1379"/>
                <a:gd name="T19" fmla="*/ 170 h 170"/>
                <a:gd name="T20" fmla="*/ 843 w 1379"/>
                <a:gd name="T21" fmla="*/ 170 h 170"/>
                <a:gd name="T22" fmla="*/ 840 w 1379"/>
                <a:gd name="T23" fmla="*/ 1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79" h="170">
                  <a:moveTo>
                    <a:pt x="840" y="113"/>
                  </a:moveTo>
                  <a:cubicBezTo>
                    <a:pt x="1379" y="113"/>
                    <a:pt x="1379" y="113"/>
                    <a:pt x="1379" y="113"/>
                  </a:cubicBezTo>
                  <a:cubicBezTo>
                    <a:pt x="1379" y="104"/>
                    <a:pt x="1378" y="95"/>
                    <a:pt x="1378" y="85"/>
                  </a:cubicBezTo>
                  <a:cubicBezTo>
                    <a:pt x="1378" y="75"/>
                    <a:pt x="1379" y="66"/>
                    <a:pt x="1379" y="57"/>
                  </a:cubicBezTo>
                  <a:cubicBezTo>
                    <a:pt x="840" y="57"/>
                    <a:pt x="840" y="57"/>
                    <a:pt x="840" y="57"/>
                  </a:cubicBezTo>
                  <a:cubicBezTo>
                    <a:pt x="841" y="37"/>
                    <a:pt x="842" y="18"/>
                    <a:pt x="843" y="0"/>
                  </a:cubicBezTo>
                  <a:cubicBezTo>
                    <a:pt x="0" y="0"/>
                    <a:pt x="0" y="0"/>
                    <a:pt x="0" y="0"/>
                  </a:cubicBezTo>
                  <a:cubicBezTo>
                    <a:pt x="0" y="57"/>
                    <a:pt x="0" y="57"/>
                    <a:pt x="0" y="57"/>
                  </a:cubicBezTo>
                  <a:cubicBezTo>
                    <a:pt x="0" y="113"/>
                    <a:pt x="0" y="113"/>
                    <a:pt x="0" y="113"/>
                  </a:cubicBezTo>
                  <a:cubicBezTo>
                    <a:pt x="0" y="170"/>
                    <a:pt x="0" y="170"/>
                    <a:pt x="0" y="170"/>
                  </a:cubicBezTo>
                  <a:cubicBezTo>
                    <a:pt x="843" y="170"/>
                    <a:pt x="843" y="170"/>
                    <a:pt x="843" y="170"/>
                  </a:cubicBezTo>
                  <a:cubicBezTo>
                    <a:pt x="842" y="152"/>
                    <a:pt x="841" y="133"/>
                    <a:pt x="840" y="11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22"/>
            <p:cNvSpPr>
              <a:spLocks/>
            </p:cNvSpPr>
            <p:nvPr userDrawn="1"/>
          </p:nvSpPr>
          <p:spPr bwMode="auto">
            <a:xfrm>
              <a:off x="-8984" y="1429"/>
              <a:ext cx="1646" cy="634"/>
            </a:xfrm>
            <a:custGeom>
              <a:avLst/>
              <a:gdLst>
                <a:gd name="T0" fmla="*/ 818 w 1346"/>
                <a:gd name="T1" fmla="*/ 365 h 531"/>
                <a:gd name="T2" fmla="*/ 1329 w 1346"/>
                <a:gd name="T3" fmla="*/ 531 h 531"/>
                <a:gd name="T4" fmla="*/ 1346 w 1346"/>
                <a:gd name="T5" fmla="*/ 476 h 531"/>
                <a:gd name="T6" fmla="*/ 837 w 1346"/>
                <a:gd name="T7" fmla="*/ 311 h 531"/>
                <a:gd name="T8" fmla="*/ 859 w 1346"/>
                <a:gd name="T9" fmla="*/ 258 h 531"/>
                <a:gd name="T10" fmla="*/ 65 w 1346"/>
                <a:gd name="T11" fmla="*/ 0 h 531"/>
                <a:gd name="T12" fmla="*/ 0 w 1346"/>
                <a:gd name="T13" fmla="*/ 159 h 531"/>
                <a:gd name="T14" fmla="*/ 803 w 1346"/>
                <a:gd name="T15" fmla="*/ 419 h 531"/>
                <a:gd name="T16" fmla="*/ 818 w 1346"/>
                <a:gd name="T17" fmla="*/ 365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6" h="531">
                  <a:moveTo>
                    <a:pt x="818" y="365"/>
                  </a:moveTo>
                  <a:cubicBezTo>
                    <a:pt x="1329" y="531"/>
                    <a:pt x="1329" y="531"/>
                    <a:pt x="1329" y="531"/>
                  </a:cubicBezTo>
                  <a:cubicBezTo>
                    <a:pt x="1333" y="512"/>
                    <a:pt x="1339" y="494"/>
                    <a:pt x="1346" y="476"/>
                  </a:cubicBezTo>
                  <a:cubicBezTo>
                    <a:pt x="837" y="311"/>
                    <a:pt x="837" y="311"/>
                    <a:pt x="837" y="311"/>
                  </a:cubicBezTo>
                  <a:cubicBezTo>
                    <a:pt x="844" y="293"/>
                    <a:pt x="851" y="275"/>
                    <a:pt x="859" y="258"/>
                  </a:cubicBezTo>
                  <a:cubicBezTo>
                    <a:pt x="65" y="0"/>
                    <a:pt x="65" y="0"/>
                    <a:pt x="65" y="0"/>
                  </a:cubicBezTo>
                  <a:cubicBezTo>
                    <a:pt x="40" y="51"/>
                    <a:pt x="19" y="104"/>
                    <a:pt x="0" y="159"/>
                  </a:cubicBezTo>
                  <a:cubicBezTo>
                    <a:pt x="803" y="419"/>
                    <a:pt x="803" y="419"/>
                    <a:pt x="803" y="419"/>
                  </a:cubicBezTo>
                  <a:cubicBezTo>
                    <a:pt x="807" y="401"/>
                    <a:pt x="812" y="383"/>
                    <a:pt x="818" y="36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3"/>
            <p:cNvSpPr>
              <a:spLocks/>
            </p:cNvSpPr>
            <p:nvPr userDrawn="1"/>
          </p:nvSpPr>
          <p:spPr bwMode="auto">
            <a:xfrm>
              <a:off x="-8213" y="2479"/>
              <a:ext cx="1048" cy="1373"/>
            </a:xfrm>
            <a:custGeom>
              <a:avLst/>
              <a:gdLst>
                <a:gd name="T0" fmla="*/ 606 w 857"/>
                <a:gd name="T1" fmla="*/ 476 h 1150"/>
                <a:gd name="T2" fmla="*/ 556 w 857"/>
                <a:gd name="T3" fmla="*/ 448 h 1150"/>
                <a:gd name="T4" fmla="*/ 857 w 857"/>
                <a:gd name="T5" fmla="*/ 34 h 1150"/>
                <a:gd name="T6" fmla="*/ 811 w 857"/>
                <a:gd name="T7" fmla="*/ 0 h 1150"/>
                <a:gd name="T8" fmla="*/ 508 w 857"/>
                <a:gd name="T9" fmla="*/ 417 h 1150"/>
                <a:gd name="T10" fmla="*/ 463 w 857"/>
                <a:gd name="T11" fmla="*/ 383 h 1150"/>
                <a:gd name="T12" fmla="*/ 38 w 857"/>
                <a:gd name="T13" fmla="*/ 968 h 1150"/>
                <a:gd name="T14" fmla="*/ 89 w 857"/>
                <a:gd name="T15" fmla="*/ 994 h 1150"/>
                <a:gd name="T16" fmla="*/ 0 w 857"/>
                <a:gd name="T17" fmla="*/ 1116 h 1150"/>
                <a:gd name="T18" fmla="*/ 46 w 857"/>
                <a:gd name="T19" fmla="*/ 1150 h 1150"/>
                <a:gd name="T20" fmla="*/ 142 w 857"/>
                <a:gd name="T21" fmla="*/ 1018 h 1150"/>
                <a:gd name="T22" fmla="*/ 196 w 857"/>
                <a:gd name="T23" fmla="*/ 1040 h 1150"/>
                <a:gd name="T24" fmla="*/ 606 w 857"/>
                <a:gd name="T25" fmla="*/ 476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606" y="476"/>
                  </a:moveTo>
                  <a:cubicBezTo>
                    <a:pt x="589" y="467"/>
                    <a:pt x="573" y="458"/>
                    <a:pt x="556" y="448"/>
                  </a:cubicBezTo>
                  <a:cubicBezTo>
                    <a:pt x="857" y="34"/>
                    <a:pt x="857" y="34"/>
                    <a:pt x="857" y="34"/>
                  </a:cubicBezTo>
                  <a:cubicBezTo>
                    <a:pt x="841" y="24"/>
                    <a:pt x="825" y="13"/>
                    <a:pt x="811" y="0"/>
                  </a:cubicBezTo>
                  <a:cubicBezTo>
                    <a:pt x="508" y="417"/>
                    <a:pt x="508" y="417"/>
                    <a:pt x="508" y="417"/>
                  </a:cubicBezTo>
                  <a:cubicBezTo>
                    <a:pt x="493" y="406"/>
                    <a:pt x="477" y="395"/>
                    <a:pt x="463" y="383"/>
                  </a:cubicBezTo>
                  <a:cubicBezTo>
                    <a:pt x="38" y="968"/>
                    <a:pt x="38" y="968"/>
                    <a:pt x="38" y="968"/>
                  </a:cubicBezTo>
                  <a:cubicBezTo>
                    <a:pt x="54" y="977"/>
                    <a:pt x="72" y="985"/>
                    <a:pt x="89" y="994"/>
                  </a:cubicBezTo>
                  <a:cubicBezTo>
                    <a:pt x="0" y="1116"/>
                    <a:pt x="0" y="1116"/>
                    <a:pt x="0" y="1116"/>
                  </a:cubicBezTo>
                  <a:cubicBezTo>
                    <a:pt x="46" y="1150"/>
                    <a:pt x="46" y="1150"/>
                    <a:pt x="46" y="1150"/>
                  </a:cubicBezTo>
                  <a:cubicBezTo>
                    <a:pt x="142" y="1018"/>
                    <a:pt x="142" y="1018"/>
                    <a:pt x="142" y="1018"/>
                  </a:cubicBezTo>
                  <a:cubicBezTo>
                    <a:pt x="160" y="1025"/>
                    <a:pt x="178" y="1033"/>
                    <a:pt x="196" y="1040"/>
                  </a:cubicBezTo>
                  <a:lnTo>
                    <a:pt x="606" y="476"/>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4"/>
            <p:cNvSpPr>
              <a:spLocks/>
            </p:cNvSpPr>
            <p:nvPr userDrawn="1"/>
          </p:nvSpPr>
          <p:spPr bwMode="auto">
            <a:xfrm>
              <a:off x="-8984" y="2257"/>
              <a:ext cx="1646" cy="634"/>
            </a:xfrm>
            <a:custGeom>
              <a:avLst/>
              <a:gdLst>
                <a:gd name="T0" fmla="*/ 837 w 1346"/>
                <a:gd name="T1" fmla="*/ 220 h 531"/>
                <a:gd name="T2" fmla="*/ 1346 w 1346"/>
                <a:gd name="T3" fmla="*/ 55 h 531"/>
                <a:gd name="T4" fmla="*/ 1329 w 1346"/>
                <a:gd name="T5" fmla="*/ 0 h 531"/>
                <a:gd name="T6" fmla="*/ 818 w 1346"/>
                <a:gd name="T7" fmla="*/ 166 h 531"/>
                <a:gd name="T8" fmla="*/ 803 w 1346"/>
                <a:gd name="T9" fmla="*/ 111 h 531"/>
                <a:gd name="T10" fmla="*/ 0 w 1346"/>
                <a:gd name="T11" fmla="*/ 372 h 531"/>
                <a:gd name="T12" fmla="*/ 65 w 1346"/>
                <a:gd name="T13" fmla="*/ 531 h 531"/>
                <a:gd name="T14" fmla="*/ 859 w 1346"/>
                <a:gd name="T15" fmla="*/ 273 h 531"/>
                <a:gd name="T16" fmla="*/ 837 w 1346"/>
                <a:gd name="T17" fmla="*/ 22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6" h="531">
                  <a:moveTo>
                    <a:pt x="837" y="220"/>
                  </a:moveTo>
                  <a:cubicBezTo>
                    <a:pt x="1346" y="55"/>
                    <a:pt x="1346" y="55"/>
                    <a:pt x="1346" y="55"/>
                  </a:cubicBezTo>
                  <a:cubicBezTo>
                    <a:pt x="1339" y="37"/>
                    <a:pt x="1333" y="19"/>
                    <a:pt x="1329" y="0"/>
                  </a:cubicBezTo>
                  <a:cubicBezTo>
                    <a:pt x="818" y="166"/>
                    <a:pt x="818" y="166"/>
                    <a:pt x="818" y="166"/>
                  </a:cubicBezTo>
                  <a:cubicBezTo>
                    <a:pt x="812" y="148"/>
                    <a:pt x="807" y="130"/>
                    <a:pt x="803" y="111"/>
                  </a:cubicBezTo>
                  <a:cubicBezTo>
                    <a:pt x="0" y="372"/>
                    <a:pt x="0" y="372"/>
                    <a:pt x="0" y="372"/>
                  </a:cubicBezTo>
                  <a:cubicBezTo>
                    <a:pt x="19" y="427"/>
                    <a:pt x="40" y="480"/>
                    <a:pt x="65" y="531"/>
                  </a:cubicBezTo>
                  <a:cubicBezTo>
                    <a:pt x="859" y="273"/>
                    <a:pt x="859" y="273"/>
                    <a:pt x="859" y="273"/>
                  </a:cubicBezTo>
                  <a:cubicBezTo>
                    <a:pt x="851" y="256"/>
                    <a:pt x="844" y="238"/>
                    <a:pt x="837" y="220"/>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5"/>
            <p:cNvSpPr>
              <a:spLocks/>
            </p:cNvSpPr>
            <p:nvPr userDrawn="1"/>
          </p:nvSpPr>
          <p:spPr bwMode="auto">
            <a:xfrm>
              <a:off x="3584" y="1682"/>
              <a:ext cx="427" cy="1255"/>
            </a:xfrm>
            <a:custGeom>
              <a:avLst/>
              <a:gdLst>
                <a:gd name="T0" fmla="*/ 0 w 427"/>
                <a:gd name="T1" fmla="*/ 0 h 1255"/>
                <a:gd name="T2" fmla="*/ 0 w 427"/>
                <a:gd name="T3" fmla="*/ 1255 h 1255"/>
                <a:gd name="T4" fmla="*/ 427 w 427"/>
                <a:gd name="T5" fmla="*/ 1255 h 1255"/>
                <a:gd name="T6" fmla="*/ 427 w 427"/>
                <a:gd name="T7" fmla="*/ 1013 h 1255"/>
                <a:gd name="T8" fmla="*/ 427 w 427"/>
                <a:gd name="T9" fmla="*/ 0 h 1255"/>
                <a:gd name="T10" fmla="*/ 0 w 427"/>
                <a:gd name="T11" fmla="*/ 0 h 1255"/>
              </a:gdLst>
              <a:ahLst/>
              <a:cxnLst>
                <a:cxn ang="0">
                  <a:pos x="T0" y="T1"/>
                </a:cxn>
                <a:cxn ang="0">
                  <a:pos x="T2" y="T3"/>
                </a:cxn>
                <a:cxn ang="0">
                  <a:pos x="T4" y="T5"/>
                </a:cxn>
                <a:cxn ang="0">
                  <a:pos x="T6" y="T7"/>
                </a:cxn>
                <a:cxn ang="0">
                  <a:pos x="T8" y="T9"/>
                </a:cxn>
                <a:cxn ang="0">
                  <a:pos x="T10" y="T11"/>
                </a:cxn>
              </a:cxnLst>
              <a:rect l="0" t="0" r="r" b="b"/>
              <a:pathLst>
                <a:path w="427" h="1255">
                  <a:moveTo>
                    <a:pt x="0" y="0"/>
                  </a:moveTo>
                  <a:lnTo>
                    <a:pt x="0" y="1255"/>
                  </a:lnTo>
                  <a:lnTo>
                    <a:pt x="427" y="1255"/>
                  </a:lnTo>
                  <a:lnTo>
                    <a:pt x="427" y="1013"/>
                  </a:lnTo>
                  <a:lnTo>
                    <a:pt x="427" y="0"/>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6"/>
            <p:cNvSpPr>
              <a:spLocks/>
            </p:cNvSpPr>
            <p:nvPr userDrawn="1"/>
          </p:nvSpPr>
          <p:spPr bwMode="auto">
            <a:xfrm>
              <a:off x="3565" y="1133"/>
              <a:ext cx="465" cy="315"/>
            </a:xfrm>
            <a:custGeom>
              <a:avLst/>
              <a:gdLst>
                <a:gd name="T0" fmla="*/ 0 w 465"/>
                <a:gd name="T1" fmla="*/ 0 h 315"/>
                <a:gd name="T2" fmla="*/ 0 w 465"/>
                <a:gd name="T3" fmla="*/ 315 h 315"/>
                <a:gd name="T4" fmla="*/ 465 w 465"/>
                <a:gd name="T5" fmla="*/ 315 h 315"/>
                <a:gd name="T6" fmla="*/ 465 w 465"/>
                <a:gd name="T7" fmla="*/ 133 h 315"/>
                <a:gd name="T8" fmla="*/ 465 w 465"/>
                <a:gd name="T9" fmla="*/ 0 h 315"/>
                <a:gd name="T10" fmla="*/ 0 w 465"/>
                <a:gd name="T11" fmla="*/ 0 h 315"/>
              </a:gdLst>
              <a:ahLst/>
              <a:cxnLst>
                <a:cxn ang="0">
                  <a:pos x="T0" y="T1"/>
                </a:cxn>
                <a:cxn ang="0">
                  <a:pos x="T2" y="T3"/>
                </a:cxn>
                <a:cxn ang="0">
                  <a:pos x="T4" y="T5"/>
                </a:cxn>
                <a:cxn ang="0">
                  <a:pos x="T6" y="T7"/>
                </a:cxn>
                <a:cxn ang="0">
                  <a:pos x="T8" y="T9"/>
                </a:cxn>
                <a:cxn ang="0">
                  <a:pos x="T10" y="T11"/>
                </a:cxn>
              </a:cxnLst>
              <a:rect l="0" t="0" r="r" b="b"/>
              <a:pathLst>
                <a:path w="465" h="315">
                  <a:moveTo>
                    <a:pt x="0" y="0"/>
                  </a:moveTo>
                  <a:lnTo>
                    <a:pt x="0" y="315"/>
                  </a:lnTo>
                  <a:lnTo>
                    <a:pt x="465" y="315"/>
                  </a:lnTo>
                  <a:lnTo>
                    <a:pt x="465" y="133"/>
                  </a:lnTo>
                  <a:lnTo>
                    <a:pt x="465" y="0"/>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7"/>
            <p:cNvSpPr>
              <a:spLocks/>
            </p:cNvSpPr>
            <p:nvPr userDrawn="1"/>
          </p:nvSpPr>
          <p:spPr bwMode="auto">
            <a:xfrm>
              <a:off x="2423" y="1660"/>
              <a:ext cx="939" cy="1277"/>
            </a:xfrm>
            <a:custGeom>
              <a:avLst/>
              <a:gdLst>
                <a:gd name="T0" fmla="*/ 628 w 768"/>
                <a:gd name="T1" fmla="*/ 294 h 1070"/>
                <a:gd name="T2" fmla="*/ 723 w 768"/>
                <a:gd name="T3" fmla="*/ 304 h 1070"/>
                <a:gd name="T4" fmla="*/ 768 w 768"/>
                <a:gd name="T5" fmla="*/ 12 h 1070"/>
                <a:gd name="T6" fmla="*/ 731 w 768"/>
                <a:gd name="T7" fmla="*/ 4 h 1070"/>
                <a:gd name="T8" fmla="*/ 654 w 768"/>
                <a:gd name="T9" fmla="*/ 0 h 1070"/>
                <a:gd name="T10" fmla="*/ 500 w 768"/>
                <a:gd name="T11" fmla="*/ 42 h 1070"/>
                <a:gd name="T12" fmla="*/ 390 w 768"/>
                <a:gd name="T13" fmla="*/ 147 h 1070"/>
                <a:gd name="T14" fmla="*/ 354 w 768"/>
                <a:gd name="T15" fmla="*/ 197 h 1070"/>
                <a:gd name="T16" fmla="*/ 336 w 768"/>
                <a:gd name="T17" fmla="*/ 19 h 1070"/>
                <a:gd name="T18" fmla="*/ 0 w 768"/>
                <a:gd name="T19" fmla="*/ 19 h 1070"/>
                <a:gd name="T20" fmla="*/ 0 w 768"/>
                <a:gd name="T21" fmla="*/ 1070 h 1070"/>
                <a:gd name="T22" fmla="*/ 348 w 768"/>
                <a:gd name="T23" fmla="*/ 1070 h 1070"/>
                <a:gd name="T24" fmla="*/ 348 w 768"/>
                <a:gd name="T25" fmla="*/ 600 h 1070"/>
                <a:gd name="T26" fmla="*/ 628 w 768"/>
                <a:gd name="T27" fmla="*/ 294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8" h="1070">
                  <a:moveTo>
                    <a:pt x="628" y="294"/>
                  </a:moveTo>
                  <a:cubicBezTo>
                    <a:pt x="660" y="294"/>
                    <a:pt x="692" y="298"/>
                    <a:pt x="723" y="304"/>
                  </a:cubicBezTo>
                  <a:cubicBezTo>
                    <a:pt x="768" y="12"/>
                    <a:pt x="768" y="12"/>
                    <a:pt x="768" y="12"/>
                  </a:cubicBezTo>
                  <a:cubicBezTo>
                    <a:pt x="757" y="9"/>
                    <a:pt x="744" y="6"/>
                    <a:pt x="731" y="4"/>
                  </a:cubicBezTo>
                  <a:cubicBezTo>
                    <a:pt x="710" y="1"/>
                    <a:pt x="684" y="0"/>
                    <a:pt x="654" y="0"/>
                  </a:cubicBezTo>
                  <a:cubicBezTo>
                    <a:pt x="593" y="0"/>
                    <a:pt x="542" y="14"/>
                    <a:pt x="500" y="42"/>
                  </a:cubicBezTo>
                  <a:cubicBezTo>
                    <a:pt x="456" y="70"/>
                    <a:pt x="420" y="106"/>
                    <a:pt x="390" y="147"/>
                  </a:cubicBezTo>
                  <a:cubicBezTo>
                    <a:pt x="354" y="197"/>
                    <a:pt x="354" y="197"/>
                    <a:pt x="354" y="197"/>
                  </a:cubicBezTo>
                  <a:cubicBezTo>
                    <a:pt x="336" y="19"/>
                    <a:pt x="336" y="19"/>
                    <a:pt x="336" y="19"/>
                  </a:cubicBezTo>
                  <a:cubicBezTo>
                    <a:pt x="0" y="19"/>
                    <a:pt x="0" y="19"/>
                    <a:pt x="0" y="19"/>
                  </a:cubicBezTo>
                  <a:cubicBezTo>
                    <a:pt x="0" y="1070"/>
                    <a:pt x="0" y="1070"/>
                    <a:pt x="0" y="1070"/>
                  </a:cubicBezTo>
                  <a:cubicBezTo>
                    <a:pt x="348" y="1070"/>
                    <a:pt x="348" y="1070"/>
                    <a:pt x="348" y="1070"/>
                  </a:cubicBezTo>
                  <a:cubicBezTo>
                    <a:pt x="348" y="600"/>
                    <a:pt x="348" y="600"/>
                    <a:pt x="348" y="600"/>
                  </a:cubicBezTo>
                  <a:cubicBezTo>
                    <a:pt x="348" y="397"/>
                    <a:pt x="442" y="294"/>
                    <a:pt x="628" y="294"/>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8"/>
            <p:cNvSpPr>
              <a:spLocks/>
            </p:cNvSpPr>
            <p:nvPr userDrawn="1"/>
          </p:nvSpPr>
          <p:spPr bwMode="auto">
            <a:xfrm>
              <a:off x="5955" y="1660"/>
              <a:ext cx="939" cy="1277"/>
            </a:xfrm>
            <a:custGeom>
              <a:avLst/>
              <a:gdLst>
                <a:gd name="T0" fmla="*/ 628 w 768"/>
                <a:gd name="T1" fmla="*/ 294 h 1070"/>
                <a:gd name="T2" fmla="*/ 723 w 768"/>
                <a:gd name="T3" fmla="*/ 304 h 1070"/>
                <a:gd name="T4" fmla="*/ 768 w 768"/>
                <a:gd name="T5" fmla="*/ 12 h 1070"/>
                <a:gd name="T6" fmla="*/ 731 w 768"/>
                <a:gd name="T7" fmla="*/ 4 h 1070"/>
                <a:gd name="T8" fmla="*/ 654 w 768"/>
                <a:gd name="T9" fmla="*/ 0 h 1070"/>
                <a:gd name="T10" fmla="*/ 500 w 768"/>
                <a:gd name="T11" fmla="*/ 42 h 1070"/>
                <a:gd name="T12" fmla="*/ 390 w 768"/>
                <a:gd name="T13" fmla="*/ 147 h 1070"/>
                <a:gd name="T14" fmla="*/ 354 w 768"/>
                <a:gd name="T15" fmla="*/ 197 h 1070"/>
                <a:gd name="T16" fmla="*/ 336 w 768"/>
                <a:gd name="T17" fmla="*/ 19 h 1070"/>
                <a:gd name="T18" fmla="*/ 0 w 768"/>
                <a:gd name="T19" fmla="*/ 19 h 1070"/>
                <a:gd name="T20" fmla="*/ 0 w 768"/>
                <a:gd name="T21" fmla="*/ 1070 h 1070"/>
                <a:gd name="T22" fmla="*/ 348 w 768"/>
                <a:gd name="T23" fmla="*/ 1070 h 1070"/>
                <a:gd name="T24" fmla="*/ 348 w 768"/>
                <a:gd name="T25" fmla="*/ 600 h 1070"/>
                <a:gd name="T26" fmla="*/ 628 w 768"/>
                <a:gd name="T27" fmla="*/ 294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8" h="1070">
                  <a:moveTo>
                    <a:pt x="628" y="294"/>
                  </a:moveTo>
                  <a:cubicBezTo>
                    <a:pt x="660" y="294"/>
                    <a:pt x="692" y="298"/>
                    <a:pt x="723" y="304"/>
                  </a:cubicBezTo>
                  <a:cubicBezTo>
                    <a:pt x="768" y="12"/>
                    <a:pt x="768" y="12"/>
                    <a:pt x="768" y="12"/>
                  </a:cubicBezTo>
                  <a:cubicBezTo>
                    <a:pt x="757" y="9"/>
                    <a:pt x="744" y="6"/>
                    <a:pt x="731" y="4"/>
                  </a:cubicBezTo>
                  <a:cubicBezTo>
                    <a:pt x="709" y="1"/>
                    <a:pt x="683" y="0"/>
                    <a:pt x="654" y="0"/>
                  </a:cubicBezTo>
                  <a:cubicBezTo>
                    <a:pt x="593" y="0"/>
                    <a:pt x="541" y="14"/>
                    <a:pt x="500" y="42"/>
                  </a:cubicBezTo>
                  <a:cubicBezTo>
                    <a:pt x="456" y="70"/>
                    <a:pt x="419" y="106"/>
                    <a:pt x="390" y="147"/>
                  </a:cubicBezTo>
                  <a:cubicBezTo>
                    <a:pt x="354" y="197"/>
                    <a:pt x="354" y="197"/>
                    <a:pt x="354" y="197"/>
                  </a:cubicBezTo>
                  <a:cubicBezTo>
                    <a:pt x="336" y="19"/>
                    <a:pt x="336" y="19"/>
                    <a:pt x="336" y="19"/>
                  </a:cubicBezTo>
                  <a:cubicBezTo>
                    <a:pt x="0" y="19"/>
                    <a:pt x="0" y="19"/>
                    <a:pt x="0" y="19"/>
                  </a:cubicBezTo>
                  <a:cubicBezTo>
                    <a:pt x="0" y="1070"/>
                    <a:pt x="0" y="1070"/>
                    <a:pt x="0" y="1070"/>
                  </a:cubicBezTo>
                  <a:cubicBezTo>
                    <a:pt x="348" y="1070"/>
                    <a:pt x="348" y="1070"/>
                    <a:pt x="348" y="1070"/>
                  </a:cubicBezTo>
                  <a:cubicBezTo>
                    <a:pt x="348" y="600"/>
                    <a:pt x="348" y="600"/>
                    <a:pt x="348" y="600"/>
                  </a:cubicBezTo>
                  <a:cubicBezTo>
                    <a:pt x="348" y="397"/>
                    <a:pt x="442" y="294"/>
                    <a:pt x="628" y="294"/>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29"/>
            <p:cNvSpPr>
              <a:spLocks noEditPoints="1"/>
            </p:cNvSpPr>
            <p:nvPr userDrawn="1"/>
          </p:nvSpPr>
          <p:spPr bwMode="auto">
            <a:xfrm>
              <a:off x="4298" y="1637"/>
              <a:ext cx="1377" cy="1345"/>
            </a:xfrm>
            <a:custGeom>
              <a:avLst/>
              <a:gdLst>
                <a:gd name="T0" fmla="*/ 969 w 1126"/>
                <a:gd name="T1" fmla="*/ 164 h 1126"/>
                <a:gd name="T2" fmla="*/ 792 w 1126"/>
                <a:gd name="T3" fmla="*/ 44 h 1126"/>
                <a:gd name="T4" fmla="*/ 563 w 1126"/>
                <a:gd name="T5" fmla="*/ 0 h 1126"/>
                <a:gd name="T6" fmla="*/ 334 w 1126"/>
                <a:gd name="T7" fmla="*/ 44 h 1126"/>
                <a:gd name="T8" fmla="*/ 157 w 1126"/>
                <a:gd name="T9" fmla="*/ 164 h 1126"/>
                <a:gd name="T10" fmla="*/ 42 w 1126"/>
                <a:gd name="T11" fmla="*/ 343 h 1126"/>
                <a:gd name="T12" fmla="*/ 0 w 1126"/>
                <a:gd name="T13" fmla="*/ 563 h 1126"/>
                <a:gd name="T14" fmla="*/ 42 w 1126"/>
                <a:gd name="T15" fmla="*/ 784 h 1126"/>
                <a:gd name="T16" fmla="*/ 157 w 1126"/>
                <a:gd name="T17" fmla="*/ 963 h 1126"/>
                <a:gd name="T18" fmla="*/ 334 w 1126"/>
                <a:gd name="T19" fmla="*/ 1082 h 1126"/>
                <a:gd name="T20" fmla="*/ 563 w 1126"/>
                <a:gd name="T21" fmla="*/ 1126 h 1126"/>
                <a:gd name="T22" fmla="*/ 792 w 1126"/>
                <a:gd name="T23" fmla="*/ 1082 h 1126"/>
                <a:gd name="T24" fmla="*/ 969 w 1126"/>
                <a:gd name="T25" fmla="*/ 963 h 1126"/>
                <a:gd name="T26" fmla="*/ 1085 w 1126"/>
                <a:gd name="T27" fmla="*/ 784 h 1126"/>
                <a:gd name="T28" fmla="*/ 1126 w 1126"/>
                <a:gd name="T29" fmla="*/ 563 h 1126"/>
                <a:gd name="T30" fmla="*/ 1085 w 1126"/>
                <a:gd name="T31" fmla="*/ 343 h 1126"/>
                <a:gd name="T32" fmla="*/ 969 w 1126"/>
                <a:gd name="T33" fmla="*/ 164 h 1126"/>
                <a:gd name="T34" fmla="*/ 737 w 1126"/>
                <a:gd name="T35" fmla="*/ 751 h 1126"/>
                <a:gd name="T36" fmla="*/ 563 w 1126"/>
                <a:gd name="T37" fmla="*/ 827 h 1126"/>
                <a:gd name="T38" fmla="*/ 389 w 1126"/>
                <a:gd name="T39" fmla="*/ 751 h 1126"/>
                <a:gd name="T40" fmla="*/ 325 w 1126"/>
                <a:gd name="T41" fmla="*/ 563 h 1126"/>
                <a:gd name="T42" fmla="*/ 389 w 1126"/>
                <a:gd name="T43" fmla="*/ 375 h 1126"/>
                <a:gd name="T44" fmla="*/ 563 w 1126"/>
                <a:gd name="T45" fmla="*/ 299 h 1126"/>
                <a:gd name="T46" fmla="*/ 737 w 1126"/>
                <a:gd name="T47" fmla="*/ 375 h 1126"/>
                <a:gd name="T48" fmla="*/ 801 w 1126"/>
                <a:gd name="T49" fmla="*/ 563 h 1126"/>
                <a:gd name="T50" fmla="*/ 737 w 1126"/>
                <a:gd name="T51" fmla="*/ 751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26" h="1126">
                  <a:moveTo>
                    <a:pt x="969" y="164"/>
                  </a:moveTo>
                  <a:cubicBezTo>
                    <a:pt x="920" y="113"/>
                    <a:pt x="861" y="73"/>
                    <a:pt x="792" y="44"/>
                  </a:cubicBezTo>
                  <a:cubicBezTo>
                    <a:pt x="724" y="15"/>
                    <a:pt x="647" y="0"/>
                    <a:pt x="563" y="0"/>
                  </a:cubicBezTo>
                  <a:cubicBezTo>
                    <a:pt x="479" y="0"/>
                    <a:pt x="402" y="15"/>
                    <a:pt x="334" y="44"/>
                  </a:cubicBezTo>
                  <a:cubicBezTo>
                    <a:pt x="266" y="73"/>
                    <a:pt x="206" y="113"/>
                    <a:pt x="157" y="164"/>
                  </a:cubicBezTo>
                  <a:cubicBezTo>
                    <a:pt x="108" y="214"/>
                    <a:pt x="69" y="275"/>
                    <a:pt x="42" y="343"/>
                  </a:cubicBezTo>
                  <a:cubicBezTo>
                    <a:pt x="14" y="411"/>
                    <a:pt x="0" y="486"/>
                    <a:pt x="0" y="563"/>
                  </a:cubicBezTo>
                  <a:cubicBezTo>
                    <a:pt x="0" y="642"/>
                    <a:pt x="14" y="717"/>
                    <a:pt x="42" y="784"/>
                  </a:cubicBezTo>
                  <a:cubicBezTo>
                    <a:pt x="69" y="852"/>
                    <a:pt x="108" y="912"/>
                    <a:pt x="157" y="963"/>
                  </a:cubicBezTo>
                  <a:cubicBezTo>
                    <a:pt x="206" y="1013"/>
                    <a:pt x="266" y="1053"/>
                    <a:pt x="334" y="1082"/>
                  </a:cubicBezTo>
                  <a:cubicBezTo>
                    <a:pt x="402" y="1111"/>
                    <a:pt x="479" y="1126"/>
                    <a:pt x="563" y="1126"/>
                  </a:cubicBezTo>
                  <a:cubicBezTo>
                    <a:pt x="647" y="1126"/>
                    <a:pt x="724" y="1111"/>
                    <a:pt x="792" y="1082"/>
                  </a:cubicBezTo>
                  <a:cubicBezTo>
                    <a:pt x="861" y="1053"/>
                    <a:pt x="920" y="1013"/>
                    <a:pt x="969" y="963"/>
                  </a:cubicBezTo>
                  <a:cubicBezTo>
                    <a:pt x="1018" y="912"/>
                    <a:pt x="1057" y="852"/>
                    <a:pt x="1085" y="784"/>
                  </a:cubicBezTo>
                  <a:cubicBezTo>
                    <a:pt x="1112" y="717"/>
                    <a:pt x="1126" y="642"/>
                    <a:pt x="1126" y="563"/>
                  </a:cubicBezTo>
                  <a:cubicBezTo>
                    <a:pt x="1126" y="486"/>
                    <a:pt x="1112" y="412"/>
                    <a:pt x="1085" y="343"/>
                  </a:cubicBezTo>
                  <a:cubicBezTo>
                    <a:pt x="1057" y="274"/>
                    <a:pt x="1018" y="214"/>
                    <a:pt x="969" y="164"/>
                  </a:cubicBezTo>
                  <a:close/>
                  <a:moveTo>
                    <a:pt x="737" y="751"/>
                  </a:moveTo>
                  <a:cubicBezTo>
                    <a:pt x="694" y="801"/>
                    <a:pt x="635" y="827"/>
                    <a:pt x="563" y="827"/>
                  </a:cubicBezTo>
                  <a:cubicBezTo>
                    <a:pt x="491" y="827"/>
                    <a:pt x="432" y="801"/>
                    <a:pt x="389" y="751"/>
                  </a:cubicBezTo>
                  <a:cubicBezTo>
                    <a:pt x="347" y="702"/>
                    <a:pt x="325" y="639"/>
                    <a:pt x="325" y="563"/>
                  </a:cubicBezTo>
                  <a:cubicBezTo>
                    <a:pt x="325" y="488"/>
                    <a:pt x="347" y="424"/>
                    <a:pt x="389" y="375"/>
                  </a:cubicBezTo>
                  <a:cubicBezTo>
                    <a:pt x="432" y="325"/>
                    <a:pt x="491" y="299"/>
                    <a:pt x="563" y="299"/>
                  </a:cubicBezTo>
                  <a:cubicBezTo>
                    <a:pt x="635" y="299"/>
                    <a:pt x="694" y="325"/>
                    <a:pt x="737" y="375"/>
                  </a:cubicBezTo>
                  <a:cubicBezTo>
                    <a:pt x="780" y="425"/>
                    <a:pt x="801" y="488"/>
                    <a:pt x="801" y="563"/>
                  </a:cubicBezTo>
                  <a:cubicBezTo>
                    <a:pt x="801" y="639"/>
                    <a:pt x="780" y="702"/>
                    <a:pt x="737" y="751"/>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30"/>
            <p:cNvSpPr>
              <a:spLocks noEditPoints="1"/>
            </p:cNvSpPr>
            <p:nvPr userDrawn="1"/>
          </p:nvSpPr>
          <p:spPr bwMode="auto">
            <a:xfrm>
              <a:off x="-724" y="1657"/>
              <a:ext cx="1346" cy="1838"/>
            </a:xfrm>
            <a:custGeom>
              <a:avLst/>
              <a:gdLst>
                <a:gd name="T0" fmla="*/ 448 w 1101"/>
                <a:gd name="T1" fmla="*/ 1096 h 1539"/>
                <a:gd name="T2" fmla="*/ 542 w 1101"/>
                <a:gd name="T3" fmla="*/ 1105 h 1539"/>
                <a:gd name="T4" fmla="*/ 762 w 1101"/>
                <a:gd name="T5" fmla="*/ 1065 h 1539"/>
                <a:gd name="T6" fmla="*/ 939 w 1101"/>
                <a:gd name="T7" fmla="*/ 952 h 1539"/>
                <a:gd name="T8" fmla="*/ 1058 w 1101"/>
                <a:gd name="T9" fmla="*/ 771 h 1539"/>
                <a:gd name="T10" fmla="*/ 1101 w 1101"/>
                <a:gd name="T11" fmla="*/ 523 h 1539"/>
                <a:gd name="T12" fmla="*/ 1070 w 1101"/>
                <a:gd name="T13" fmla="*/ 324 h 1539"/>
                <a:gd name="T14" fmla="*/ 983 w 1101"/>
                <a:gd name="T15" fmla="*/ 158 h 1539"/>
                <a:gd name="T16" fmla="*/ 841 w 1101"/>
                <a:gd name="T17" fmla="*/ 43 h 1539"/>
                <a:gd name="T18" fmla="*/ 647 w 1101"/>
                <a:gd name="T19" fmla="*/ 0 h 1539"/>
                <a:gd name="T20" fmla="*/ 593 w 1101"/>
                <a:gd name="T21" fmla="*/ 4 h 1539"/>
                <a:gd name="T22" fmla="*/ 526 w 1101"/>
                <a:gd name="T23" fmla="*/ 22 h 1539"/>
                <a:gd name="T24" fmla="*/ 454 w 1101"/>
                <a:gd name="T25" fmla="*/ 60 h 1539"/>
                <a:gd name="T26" fmla="*/ 391 w 1101"/>
                <a:gd name="T27" fmla="*/ 125 h 1539"/>
                <a:gd name="T28" fmla="*/ 357 w 1101"/>
                <a:gd name="T29" fmla="*/ 174 h 1539"/>
                <a:gd name="T30" fmla="*/ 335 w 1101"/>
                <a:gd name="T31" fmla="*/ 21 h 1539"/>
                <a:gd name="T32" fmla="*/ 0 w 1101"/>
                <a:gd name="T33" fmla="*/ 21 h 1539"/>
                <a:gd name="T34" fmla="*/ 0 w 1101"/>
                <a:gd name="T35" fmla="*/ 1539 h 1539"/>
                <a:gd name="T36" fmla="*/ 346 w 1101"/>
                <a:gd name="T37" fmla="*/ 1539 h 1539"/>
                <a:gd name="T38" fmla="*/ 346 w 1101"/>
                <a:gd name="T39" fmla="*/ 1072 h 1539"/>
                <a:gd name="T40" fmla="*/ 376 w 1101"/>
                <a:gd name="T41" fmla="*/ 1080 h 1539"/>
                <a:gd name="T42" fmla="*/ 448 w 1101"/>
                <a:gd name="T43" fmla="*/ 1096 h 1539"/>
                <a:gd name="T44" fmla="*/ 349 w 1101"/>
                <a:gd name="T45" fmla="*/ 797 h 1539"/>
                <a:gd name="T46" fmla="*/ 349 w 1101"/>
                <a:gd name="T47" fmla="*/ 525 h 1539"/>
                <a:gd name="T48" fmla="*/ 396 w 1101"/>
                <a:gd name="T49" fmla="*/ 360 h 1539"/>
                <a:gd name="T50" fmla="*/ 556 w 1101"/>
                <a:gd name="T51" fmla="*/ 289 h 1539"/>
                <a:gd name="T52" fmla="*/ 646 w 1101"/>
                <a:gd name="T53" fmla="*/ 314 h 1539"/>
                <a:gd name="T54" fmla="*/ 707 w 1101"/>
                <a:gd name="T55" fmla="*/ 375 h 1539"/>
                <a:gd name="T56" fmla="*/ 740 w 1101"/>
                <a:gd name="T57" fmla="*/ 456 h 1539"/>
                <a:gd name="T58" fmla="*/ 750 w 1101"/>
                <a:gd name="T59" fmla="*/ 539 h 1539"/>
                <a:gd name="T60" fmla="*/ 683 w 1101"/>
                <a:gd name="T61" fmla="*/ 760 h 1539"/>
                <a:gd name="T62" fmla="*/ 510 w 1101"/>
                <a:gd name="T63" fmla="*/ 829 h 1539"/>
                <a:gd name="T64" fmla="*/ 363 w 1101"/>
                <a:gd name="T65" fmla="*/ 803 h 1539"/>
                <a:gd name="T66" fmla="*/ 349 w 1101"/>
                <a:gd name="T67" fmla="*/ 797 h 1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01" h="1539">
                  <a:moveTo>
                    <a:pt x="448" y="1096"/>
                  </a:moveTo>
                  <a:cubicBezTo>
                    <a:pt x="478" y="1102"/>
                    <a:pt x="510" y="1105"/>
                    <a:pt x="542" y="1105"/>
                  </a:cubicBezTo>
                  <a:cubicBezTo>
                    <a:pt x="620" y="1105"/>
                    <a:pt x="694" y="1091"/>
                    <a:pt x="762" y="1065"/>
                  </a:cubicBezTo>
                  <a:cubicBezTo>
                    <a:pt x="829" y="1039"/>
                    <a:pt x="889" y="1001"/>
                    <a:pt x="939" y="952"/>
                  </a:cubicBezTo>
                  <a:cubicBezTo>
                    <a:pt x="990" y="903"/>
                    <a:pt x="1030" y="843"/>
                    <a:pt x="1058" y="771"/>
                  </a:cubicBezTo>
                  <a:cubicBezTo>
                    <a:pt x="1086" y="699"/>
                    <a:pt x="1101" y="616"/>
                    <a:pt x="1101" y="523"/>
                  </a:cubicBezTo>
                  <a:cubicBezTo>
                    <a:pt x="1101" y="454"/>
                    <a:pt x="1090" y="387"/>
                    <a:pt x="1070" y="324"/>
                  </a:cubicBezTo>
                  <a:cubicBezTo>
                    <a:pt x="1050" y="262"/>
                    <a:pt x="1021" y="206"/>
                    <a:pt x="983" y="158"/>
                  </a:cubicBezTo>
                  <a:cubicBezTo>
                    <a:pt x="945" y="110"/>
                    <a:pt x="898" y="71"/>
                    <a:pt x="841" y="43"/>
                  </a:cubicBezTo>
                  <a:cubicBezTo>
                    <a:pt x="785" y="14"/>
                    <a:pt x="720" y="0"/>
                    <a:pt x="647" y="0"/>
                  </a:cubicBezTo>
                  <a:cubicBezTo>
                    <a:pt x="633" y="0"/>
                    <a:pt x="615" y="1"/>
                    <a:pt x="593" y="4"/>
                  </a:cubicBezTo>
                  <a:cubicBezTo>
                    <a:pt x="572" y="7"/>
                    <a:pt x="550" y="13"/>
                    <a:pt x="526" y="22"/>
                  </a:cubicBezTo>
                  <a:cubicBezTo>
                    <a:pt x="502" y="30"/>
                    <a:pt x="478" y="43"/>
                    <a:pt x="454" y="60"/>
                  </a:cubicBezTo>
                  <a:cubicBezTo>
                    <a:pt x="431" y="76"/>
                    <a:pt x="410" y="98"/>
                    <a:pt x="391" y="125"/>
                  </a:cubicBezTo>
                  <a:cubicBezTo>
                    <a:pt x="357" y="174"/>
                    <a:pt x="357" y="174"/>
                    <a:pt x="357" y="174"/>
                  </a:cubicBezTo>
                  <a:cubicBezTo>
                    <a:pt x="335" y="21"/>
                    <a:pt x="335" y="21"/>
                    <a:pt x="335" y="21"/>
                  </a:cubicBezTo>
                  <a:cubicBezTo>
                    <a:pt x="0" y="21"/>
                    <a:pt x="0" y="21"/>
                    <a:pt x="0" y="21"/>
                  </a:cubicBezTo>
                  <a:cubicBezTo>
                    <a:pt x="0" y="1539"/>
                    <a:pt x="0" y="1539"/>
                    <a:pt x="0" y="1539"/>
                  </a:cubicBezTo>
                  <a:cubicBezTo>
                    <a:pt x="346" y="1539"/>
                    <a:pt x="346" y="1539"/>
                    <a:pt x="346" y="1539"/>
                  </a:cubicBezTo>
                  <a:cubicBezTo>
                    <a:pt x="346" y="1072"/>
                    <a:pt x="346" y="1072"/>
                    <a:pt x="346" y="1072"/>
                  </a:cubicBezTo>
                  <a:cubicBezTo>
                    <a:pt x="376" y="1080"/>
                    <a:pt x="376" y="1080"/>
                    <a:pt x="376" y="1080"/>
                  </a:cubicBezTo>
                  <a:cubicBezTo>
                    <a:pt x="392" y="1084"/>
                    <a:pt x="415" y="1089"/>
                    <a:pt x="448" y="1096"/>
                  </a:cubicBezTo>
                  <a:close/>
                  <a:moveTo>
                    <a:pt x="349" y="797"/>
                  </a:moveTo>
                  <a:cubicBezTo>
                    <a:pt x="349" y="525"/>
                    <a:pt x="349" y="525"/>
                    <a:pt x="349" y="525"/>
                  </a:cubicBezTo>
                  <a:cubicBezTo>
                    <a:pt x="349" y="460"/>
                    <a:pt x="365" y="404"/>
                    <a:pt x="396" y="360"/>
                  </a:cubicBezTo>
                  <a:cubicBezTo>
                    <a:pt x="429" y="313"/>
                    <a:pt x="483" y="289"/>
                    <a:pt x="556" y="289"/>
                  </a:cubicBezTo>
                  <a:cubicBezTo>
                    <a:pt x="590" y="289"/>
                    <a:pt x="620" y="298"/>
                    <a:pt x="646" y="314"/>
                  </a:cubicBezTo>
                  <a:cubicBezTo>
                    <a:pt x="670" y="330"/>
                    <a:pt x="691" y="350"/>
                    <a:pt x="707" y="375"/>
                  </a:cubicBezTo>
                  <a:cubicBezTo>
                    <a:pt x="722" y="399"/>
                    <a:pt x="733" y="426"/>
                    <a:pt x="740" y="456"/>
                  </a:cubicBezTo>
                  <a:cubicBezTo>
                    <a:pt x="747" y="485"/>
                    <a:pt x="750" y="513"/>
                    <a:pt x="750" y="539"/>
                  </a:cubicBezTo>
                  <a:cubicBezTo>
                    <a:pt x="750" y="640"/>
                    <a:pt x="727" y="714"/>
                    <a:pt x="683" y="760"/>
                  </a:cubicBezTo>
                  <a:cubicBezTo>
                    <a:pt x="638" y="805"/>
                    <a:pt x="580" y="829"/>
                    <a:pt x="510" y="829"/>
                  </a:cubicBezTo>
                  <a:cubicBezTo>
                    <a:pt x="451" y="829"/>
                    <a:pt x="401" y="820"/>
                    <a:pt x="363" y="803"/>
                  </a:cubicBezTo>
                  <a:lnTo>
                    <a:pt x="349" y="797"/>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31"/>
            <p:cNvSpPr>
              <a:spLocks/>
            </p:cNvSpPr>
            <p:nvPr userDrawn="1"/>
          </p:nvSpPr>
          <p:spPr bwMode="auto">
            <a:xfrm>
              <a:off x="-4139" y="1082"/>
              <a:ext cx="1511" cy="1900"/>
            </a:xfrm>
            <a:custGeom>
              <a:avLst/>
              <a:gdLst>
                <a:gd name="T0" fmla="*/ 1189 w 1236"/>
                <a:gd name="T1" fmla="*/ 1309 h 1591"/>
                <a:gd name="T2" fmla="*/ 1236 w 1236"/>
                <a:gd name="T3" fmla="*/ 1122 h 1591"/>
                <a:gd name="T4" fmla="*/ 1196 w 1236"/>
                <a:gd name="T5" fmla="*/ 923 h 1591"/>
                <a:gd name="T6" fmla="*/ 1094 w 1236"/>
                <a:gd name="T7" fmla="*/ 788 h 1591"/>
                <a:gd name="T8" fmla="*/ 954 w 1236"/>
                <a:gd name="T9" fmla="*/ 701 h 1591"/>
                <a:gd name="T10" fmla="*/ 794 w 1236"/>
                <a:gd name="T11" fmla="*/ 642 h 1591"/>
                <a:gd name="T12" fmla="*/ 720 w 1236"/>
                <a:gd name="T13" fmla="*/ 618 h 1591"/>
                <a:gd name="T14" fmla="*/ 627 w 1236"/>
                <a:gd name="T15" fmla="*/ 587 h 1591"/>
                <a:gd name="T16" fmla="*/ 549 w 1236"/>
                <a:gd name="T17" fmla="*/ 551 h 1591"/>
                <a:gd name="T18" fmla="*/ 494 w 1236"/>
                <a:gd name="T19" fmla="*/ 499 h 1591"/>
                <a:gd name="T20" fmla="*/ 472 w 1236"/>
                <a:gd name="T21" fmla="*/ 426 h 1591"/>
                <a:gd name="T22" fmla="*/ 492 w 1236"/>
                <a:gd name="T23" fmla="*/ 358 h 1591"/>
                <a:gd name="T24" fmla="*/ 539 w 1236"/>
                <a:gd name="T25" fmla="*/ 314 h 1591"/>
                <a:gd name="T26" fmla="*/ 600 w 1236"/>
                <a:gd name="T27" fmla="*/ 291 h 1591"/>
                <a:gd name="T28" fmla="*/ 666 w 1236"/>
                <a:gd name="T29" fmla="*/ 283 h 1591"/>
                <a:gd name="T30" fmla="*/ 857 w 1236"/>
                <a:gd name="T31" fmla="*/ 324 h 1591"/>
                <a:gd name="T32" fmla="*/ 1014 w 1236"/>
                <a:gd name="T33" fmla="*/ 413 h 1591"/>
                <a:gd name="T34" fmla="*/ 1198 w 1236"/>
                <a:gd name="T35" fmla="*/ 180 h 1591"/>
                <a:gd name="T36" fmla="*/ 1141 w 1236"/>
                <a:gd name="T37" fmla="*/ 134 h 1591"/>
                <a:gd name="T38" fmla="*/ 1026 w 1236"/>
                <a:gd name="T39" fmla="*/ 71 h 1591"/>
                <a:gd name="T40" fmla="*/ 866 w 1236"/>
                <a:gd name="T41" fmla="*/ 21 h 1591"/>
                <a:gd name="T42" fmla="*/ 664 w 1236"/>
                <a:gd name="T43" fmla="*/ 0 h 1591"/>
                <a:gd name="T44" fmla="*/ 412 w 1236"/>
                <a:gd name="T45" fmla="*/ 38 h 1591"/>
                <a:gd name="T46" fmla="*/ 232 w 1236"/>
                <a:gd name="T47" fmla="*/ 140 h 1591"/>
                <a:gd name="T48" fmla="*/ 122 w 1236"/>
                <a:gd name="T49" fmla="*/ 294 h 1591"/>
                <a:gd name="T50" fmla="*/ 84 w 1236"/>
                <a:gd name="T51" fmla="*/ 484 h 1591"/>
                <a:gd name="T52" fmla="*/ 118 w 1236"/>
                <a:gd name="T53" fmla="*/ 641 h 1591"/>
                <a:gd name="T54" fmla="*/ 207 w 1236"/>
                <a:gd name="T55" fmla="*/ 758 h 1591"/>
                <a:gd name="T56" fmla="*/ 334 w 1236"/>
                <a:gd name="T57" fmla="*/ 844 h 1591"/>
                <a:gd name="T58" fmla="*/ 477 w 1236"/>
                <a:gd name="T59" fmla="*/ 903 h 1591"/>
                <a:gd name="T60" fmla="*/ 563 w 1236"/>
                <a:gd name="T61" fmla="*/ 931 h 1591"/>
                <a:gd name="T62" fmla="*/ 750 w 1236"/>
                <a:gd name="T63" fmla="*/ 1013 h 1591"/>
                <a:gd name="T64" fmla="*/ 822 w 1236"/>
                <a:gd name="T65" fmla="*/ 1133 h 1591"/>
                <a:gd name="T66" fmla="*/ 802 w 1236"/>
                <a:gd name="T67" fmla="*/ 1207 h 1591"/>
                <a:gd name="T68" fmla="*/ 752 w 1236"/>
                <a:gd name="T69" fmla="*/ 1252 h 1591"/>
                <a:gd name="T70" fmla="*/ 686 w 1236"/>
                <a:gd name="T71" fmla="*/ 1274 h 1591"/>
                <a:gd name="T72" fmla="*/ 619 w 1236"/>
                <a:gd name="T73" fmla="*/ 1280 h 1591"/>
                <a:gd name="T74" fmla="*/ 378 w 1236"/>
                <a:gd name="T75" fmla="*/ 1224 h 1591"/>
                <a:gd name="T76" fmla="*/ 220 w 1236"/>
                <a:gd name="T77" fmla="*/ 1118 h 1591"/>
                <a:gd name="T78" fmla="*/ 0 w 1236"/>
                <a:gd name="T79" fmla="*/ 1383 h 1591"/>
                <a:gd name="T80" fmla="*/ 244 w 1236"/>
                <a:gd name="T81" fmla="*/ 1531 h 1591"/>
                <a:gd name="T82" fmla="*/ 626 w 1236"/>
                <a:gd name="T83" fmla="*/ 1591 h 1591"/>
                <a:gd name="T84" fmla="*/ 866 w 1236"/>
                <a:gd name="T85" fmla="*/ 1556 h 1591"/>
                <a:gd name="T86" fmla="*/ 1059 w 1236"/>
                <a:gd name="T87" fmla="*/ 1458 h 1591"/>
                <a:gd name="T88" fmla="*/ 1189 w 1236"/>
                <a:gd name="T89" fmla="*/ 1309 h 1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36" h="1591">
                  <a:moveTo>
                    <a:pt x="1189" y="1309"/>
                  </a:moveTo>
                  <a:cubicBezTo>
                    <a:pt x="1220" y="1252"/>
                    <a:pt x="1236" y="1189"/>
                    <a:pt x="1236" y="1122"/>
                  </a:cubicBezTo>
                  <a:cubicBezTo>
                    <a:pt x="1236" y="1043"/>
                    <a:pt x="1223" y="976"/>
                    <a:pt x="1196" y="923"/>
                  </a:cubicBezTo>
                  <a:cubicBezTo>
                    <a:pt x="1170" y="869"/>
                    <a:pt x="1136" y="824"/>
                    <a:pt x="1094" y="788"/>
                  </a:cubicBezTo>
                  <a:cubicBezTo>
                    <a:pt x="1053" y="751"/>
                    <a:pt x="1006" y="722"/>
                    <a:pt x="954" y="701"/>
                  </a:cubicBezTo>
                  <a:cubicBezTo>
                    <a:pt x="900" y="678"/>
                    <a:pt x="846" y="658"/>
                    <a:pt x="794" y="642"/>
                  </a:cubicBezTo>
                  <a:cubicBezTo>
                    <a:pt x="720" y="618"/>
                    <a:pt x="720" y="618"/>
                    <a:pt x="720" y="618"/>
                  </a:cubicBezTo>
                  <a:cubicBezTo>
                    <a:pt x="687" y="607"/>
                    <a:pt x="656" y="597"/>
                    <a:pt x="627" y="587"/>
                  </a:cubicBezTo>
                  <a:cubicBezTo>
                    <a:pt x="596" y="576"/>
                    <a:pt x="570" y="564"/>
                    <a:pt x="549" y="551"/>
                  </a:cubicBezTo>
                  <a:cubicBezTo>
                    <a:pt x="526" y="536"/>
                    <a:pt x="507" y="519"/>
                    <a:pt x="494" y="499"/>
                  </a:cubicBezTo>
                  <a:cubicBezTo>
                    <a:pt x="480" y="479"/>
                    <a:pt x="472" y="454"/>
                    <a:pt x="472" y="426"/>
                  </a:cubicBezTo>
                  <a:cubicBezTo>
                    <a:pt x="472" y="399"/>
                    <a:pt x="479" y="376"/>
                    <a:pt x="492" y="358"/>
                  </a:cubicBezTo>
                  <a:cubicBezTo>
                    <a:pt x="504" y="340"/>
                    <a:pt x="520" y="325"/>
                    <a:pt x="539" y="314"/>
                  </a:cubicBezTo>
                  <a:cubicBezTo>
                    <a:pt x="557" y="304"/>
                    <a:pt x="578" y="296"/>
                    <a:pt x="600" y="291"/>
                  </a:cubicBezTo>
                  <a:cubicBezTo>
                    <a:pt x="622" y="286"/>
                    <a:pt x="644" y="283"/>
                    <a:pt x="666" y="283"/>
                  </a:cubicBezTo>
                  <a:cubicBezTo>
                    <a:pt x="731" y="283"/>
                    <a:pt x="796" y="297"/>
                    <a:pt x="857" y="324"/>
                  </a:cubicBezTo>
                  <a:cubicBezTo>
                    <a:pt x="911" y="347"/>
                    <a:pt x="964" y="377"/>
                    <a:pt x="1014" y="413"/>
                  </a:cubicBezTo>
                  <a:cubicBezTo>
                    <a:pt x="1198" y="180"/>
                    <a:pt x="1198" y="180"/>
                    <a:pt x="1198" y="180"/>
                  </a:cubicBezTo>
                  <a:cubicBezTo>
                    <a:pt x="1183" y="166"/>
                    <a:pt x="1164" y="150"/>
                    <a:pt x="1141" y="134"/>
                  </a:cubicBezTo>
                  <a:cubicBezTo>
                    <a:pt x="1109" y="112"/>
                    <a:pt x="1071" y="91"/>
                    <a:pt x="1026" y="71"/>
                  </a:cubicBezTo>
                  <a:cubicBezTo>
                    <a:pt x="981" y="52"/>
                    <a:pt x="927" y="35"/>
                    <a:pt x="866" y="21"/>
                  </a:cubicBezTo>
                  <a:cubicBezTo>
                    <a:pt x="806" y="7"/>
                    <a:pt x="738" y="0"/>
                    <a:pt x="664" y="0"/>
                  </a:cubicBezTo>
                  <a:cubicBezTo>
                    <a:pt x="569" y="0"/>
                    <a:pt x="484" y="13"/>
                    <a:pt x="412" y="38"/>
                  </a:cubicBezTo>
                  <a:cubicBezTo>
                    <a:pt x="341" y="62"/>
                    <a:pt x="280" y="97"/>
                    <a:pt x="232" y="140"/>
                  </a:cubicBezTo>
                  <a:cubicBezTo>
                    <a:pt x="184" y="184"/>
                    <a:pt x="147" y="235"/>
                    <a:pt x="122" y="294"/>
                  </a:cubicBezTo>
                  <a:cubicBezTo>
                    <a:pt x="97" y="352"/>
                    <a:pt x="84" y="416"/>
                    <a:pt x="84" y="484"/>
                  </a:cubicBezTo>
                  <a:cubicBezTo>
                    <a:pt x="84" y="544"/>
                    <a:pt x="96" y="597"/>
                    <a:pt x="118" y="641"/>
                  </a:cubicBezTo>
                  <a:cubicBezTo>
                    <a:pt x="141" y="685"/>
                    <a:pt x="171" y="725"/>
                    <a:pt x="207" y="758"/>
                  </a:cubicBezTo>
                  <a:cubicBezTo>
                    <a:pt x="245" y="791"/>
                    <a:pt x="287" y="820"/>
                    <a:pt x="334" y="844"/>
                  </a:cubicBezTo>
                  <a:cubicBezTo>
                    <a:pt x="382" y="868"/>
                    <a:pt x="430" y="888"/>
                    <a:pt x="477" y="903"/>
                  </a:cubicBezTo>
                  <a:cubicBezTo>
                    <a:pt x="563" y="931"/>
                    <a:pt x="563" y="931"/>
                    <a:pt x="563" y="931"/>
                  </a:cubicBezTo>
                  <a:cubicBezTo>
                    <a:pt x="644" y="958"/>
                    <a:pt x="707" y="986"/>
                    <a:pt x="750" y="1013"/>
                  </a:cubicBezTo>
                  <a:cubicBezTo>
                    <a:pt x="798" y="1044"/>
                    <a:pt x="822" y="1085"/>
                    <a:pt x="822" y="1133"/>
                  </a:cubicBezTo>
                  <a:cubicBezTo>
                    <a:pt x="822" y="1163"/>
                    <a:pt x="815" y="1188"/>
                    <a:pt x="802" y="1207"/>
                  </a:cubicBezTo>
                  <a:cubicBezTo>
                    <a:pt x="789" y="1226"/>
                    <a:pt x="772" y="1241"/>
                    <a:pt x="752" y="1252"/>
                  </a:cubicBezTo>
                  <a:cubicBezTo>
                    <a:pt x="733" y="1262"/>
                    <a:pt x="711" y="1270"/>
                    <a:pt x="686" y="1274"/>
                  </a:cubicBezTo>
                  <a:cubicBezTo>
                    <a:pt x="663" y="1278"/>
                    <a:pt x="641" y="1280"/>
                    <a:pt x="619" y="1280"/>
                  </a:cubicBezTo>
                  <a:cubicBezTo>
                    <a:pt x="532" y="1280"/>
                    <a:pt x="451" y="1261"/>
                    <a:pt x="378" y="1224"/>
                  </a:cubicBezTo>
                  <a:cubicBezTo>
                    <a:pt x="315" y="1192"/>
                    <a:pt x="262" y="1156"/>
                    <a:pt x="220" y="1118"/>
                  </a:cubicBezTo>
                  <a:cubicBezTo>
                    <a:pt x="0" y="1383"/>
                    <a:pt x="0" y="1383"/>
                    <a:pt x="0" y="1383"/>
                  </a:cubicBezTo>
                  <a:cubicBezTo>
                    <a:pt x="67" y="1444"/>
                    <a:pt x="149" y="1494"/>
                    <a:pt x="244" y="1531"/>
                  </a:cubicBezTo>
                  <a:cubicBezTo>
                    <a:pt x="346" y="1571"/>
                    <a:pt x="474" y="1591"/>
                    <a:pt x="626" y="1591"/>
                  </a:cubicBezTo>
                  <a:cubicBezTo>
                    <a:pt x="711" y="1591"/>
                    <a:pt x="791" y="1579"/>
                    <a:pt x="866" y="1556"/>
                  </a:cubicBezTo>
                  <a:cubicBezTo>
                    <a:pt x="940" y="1533"/>
                    <a:pt x="1005" y="1500"/>
                    <a:pt x="1059" y="1458"/>
                  </a:cubicBezTo>
                  <a:cubicBezTo>
                    <a:pt x="1113" y="1417"/>
                    <a:pt x="1157" y="1367"/>
                    <a:pt x="1189" y="1309"/>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32"/>
            <p:cNvSpPr>
              <a:spLocks/>
            </p:cNvSpPr>
            <p:nvPr userDrawn="1"/>
          </p:nvSpPr>
          <p:spPr bwMode="auto">
            <a:xfrm>
              <a:off x="-2360" y="1682"/>
              <a:ext cx="1300" cy="1291"/>
            </a:xfrm>
            <a:custGeom>
              <a:avLst/>
              <a:gdLst>
                <a:gd name="T0" fmla="*/ 107 w 1063"/>
                <a:gd name="T1" fmla="*/ 986 h 1081"/>
                <a:gd name="T2" fmla="*/ 223 w 1063"/>
                <a:gd name="T3" fmla="*/ 1058 h 1081"/>
                <a:gd name="T4" fmla="*/ 374 w 1063"/>
                <a:gd name="T5" fmla="*/ 1081 h 1081"/>
                <a:gd name="T6" fmla="*/ 441 w 1063"/>
                <a:gd name="T7" fmla="*/ 1074 h 1081"/>
                <a:gd name="T8" fmla="*/ 522 w 1063"/>
                <a:gd name="T9" fmla="*/ 1052 h 1081"/>
                <a:gd name="T10" fmla="*/ 604 w 1063"/>
                <a:gd name="T11" fmla="*/ 1010 h 1081"/>
                <a:gd name="T12" fmla="*/ 674 w 1063"/>
                <a:gd name="T13" fmla="*/ 947 h 1081"/>
                <a:gd name="T14" fmla="*/ 708 w 1063"/>
                <a:gd name="T15" fmla="*/ 906 h 1081"/>
                <a:gd name="T16" fmla="*/ 726 w 1063"/>
                <a:gd name="T17" fmla="*/ 1051 h 1081"/>
                <a:gd name="T18" fmla="*/ 1063 w 1063"/>
                <a:gd name="T19" fmla="*/ 1051 h 1081"/>
                <a:gd name="T20" fmla="*/ 1063 w 1063"/>
                <a:gd name="T21" fmla="*/ 0 h 1081"/>
                <a:gd name="T22" fmla="*/ 715 w 1063"/>
                <a:gd name="T23" fmla="*/ 0 h 1081"/>
                <a:gd name="T24" fmla="*/ 715 w 1063"/>
                <a:gd name="T25" fmla="*/ 565 h 1081"/>
                <a:gd name="T26" fmla="*/ 706 w 1063"/>
                <a:gd name="T27" fmla="*/ 639 h 1081"/>
                <a:gd name="T28" fmla="*/ 674 w 1063"/>
                <a:gd name="T29" fmla="*/ 709 h 1081"/>
                <a:gd name="T30" fmla="*/ 615 w 1063"/>
                <a:gd name="T31" fmla="*/ 761 h 1081"/>
                <a:gd name="T32" fmla="*/ 526 w 1063"/>
                <a:gd name="T33" fmla="*/ 780 h 1081"/>
                <a:gd name="T34" fmla="*/ 386 w 1063"/>
                <a:gd name="T35" fmla="*/ 721 h 1081"/>
                <a:gd name="T36" fmla="*/ 349 w 1063"/>
                <a:gd name="T37" fmla="*/ 577 h 1081"/>
                <a:gd name="T38" fmla="*/ 349 w 1063"/>
                <a:gd name="T39" fmla="*/ 0 h 1081"/>
                <a:gd name="T40" fmla="*/ 0 w 1063"/>
                <a:gd name="T41" fmla="*/ 0 h 1081"/>
                <a:gd name="T42" fmla="*/ 0 w 1063"/>
                <a:gd name="T43" fmla="*/ 670 h 1081"/>
                <a:gd name="T44" fmla="*/ 29 w 1063"/>
                <a:gd name="T45" fmla="*/ 860 h 1081"/>
                <a:gd name="T46" fmla="*/ 107 w 1063"/>
                <a:gd name="T47" fmla="*/ 986 h 10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63" h="1081">
                  <a:moveTo>
                    <a:pt x="107" y="986"/>
                  </a:moveTo>
                  <a:cubicBezTo>
                    <a:pt x="139" y="1019"/>
                    <a:pt x="178" y="1043"/>
                    <a:pt x="223" y="1058"/>
                  </a:cubicBezTo>
                  <a:cubicBezTo>
                    <a:pt x="268" y="1073"/>
                    <a:pt x="319" y="1081"/>
                    <a:pt x="374" y="1081"/>
                  </a:cubicBezTo>
                  <a:cubicBezTo>
                    <a:pt x="393" y="1081"/>
                    <a:pt x="415" y="1079"/>
                    <a:pt x="441" y="1074"/>
                  </a:cubicBezTo>
                  <a:cubicBezTo>
                    <a:pt x="467" y="1070"/>
                    <a:pt x="494" y="1063"/>
                    <a:pt x="522" y="1052"/>
                  </a:cubicBezTo>
                  <a:cubicBezTo>
                    <a:pt x="550" y="1042"/>
                    <a:pt x="578" y="1028"/>
                    <a:pt x="604" y="1010"/>
                  </a:cubicBezTo>
                  <a:cubicBezTo>
                    <a:pt x="630" y="993"/>
                    <a:pt x="654" y="972"/>
                    <a:pt x="674" y="947"/>
                  </a:cubicBezTo>
                  <a:cubicBezTo>
                    <a:pt x="708" y="906"/>
                    <a:pt x="708" y="906"/>
                    <a:pt x="708" y="906"/>
                  </a:cubicBezTo>
                  <a:cubicBezTo>
                    <a:pt x="726" y="1051"/>
                    <a:pt x="726" y="1051"/>
                    <a:pt x="726" y="1051"/>
                  </a:cubicBezTo>
                  <a:cubicBezTo>
                    <a:pt x="1063" y="1051"/>
                    <a:pt x="1063" y="1051"/>
                    <a:pt x="1063" y="1051"/>
                  </a:cubicBezTo>
                  <a:cubicBezTo>
                    <a:pt x="1063" y="0"/>
                    <a:pt x="1063" y="0"/>
                    <a:pt x="1063" y="0"/>
                  </a:cubicBezTo>
                  <a:cubicBezTo>
                    <a:pt x="715" y="0"/>
                    <a:pt x="715" y="0"/>
                    <a:pt x="715" y="0"/>
                  </a:cubicBezTo>
                  <a:cubicBezTo>
                    <a:pt x="715" y="565"/>
                    <a:pt x="715" y="565"/>
                    <a:pt x="715" y="565"/>
                  </a:cubicBezTo>
                  <a:cubicBezTo>
                    <a:pt x="715" y="590"/>
                    <a:pt x="712" y="615"/>
                    <a:pt x="706" y="639"/>
                  </a:cubicBezTo>
                  <a:cubicBezTo>
                    <a:pt x="700" y="665"/>
                    <a:pt x="689" y="688"/>
                    <a:pt x="674" y="709"/>
                  </a:cubicBezTo>
                  <a:cubicBezTo>
                    <a:pt x="659" y="731"/>
                    <a:pt x="639" y="748"/>
                    <a:pt x="615" y="761"/>
                  </a:cubicBezTo>
                  <a:cubicBezTo>
                    <a:pt x="590" y="773"/>
                    <a:pt x="561" y="780"/>
                    <a:pt x="526" y="780"/>
                  </a:cubicBezTo>
                  <a:cubicBezTo>
                    <a:pt x="460" y="780"/>
                    <a:pt x="414" y="760"/>
                    <a:pt x="386" y="721"/>
                  </a:cubicBezTo>
                  <a:cubicBezTo>
                    <a:pt x="361" y="684"/>
                    <a:pt x="349" y="636"/>
                    <a:pt x="349" y="577"/>
                  </a:cubicBezTo>
                  <a:cubicBezTo>
                    <a:pt x="349" y="0"/>
                    <a:pt x="349" y="0"/>
                    <a:pt x="349" y="0"/>
                  </a:cubicBezTo>
                  <a:cubicBezTo>
                    <a:pt x="0" y="0"/>
                    <a:pt x="0" y="0"/>
                    <a:pt x="0" y="0"/>
                  </a:cubicBezTo>
                  <a:cubicBezTo>
                    <a:pt x="0" y="670"/>
                    <a:pt x="0" y="670"/>
                    <a:pt x="0" y="670"/>
                  </a:cubicBezTo>
                  <a:cubicBezTo>
                    <a:pt x="0" y="745"/>
                    <a:pt x="10" y="809"/>
                    <a:pt x="29" y="860"/>
                  </a:cubicBezTo>
                  <a:cubicBezTo>
                    <a:pt x="48" y="911"/>
                    <a:pt x="74" y="954"/>
                    <a:pt x="107" y="986"/>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3"/>
            <p:cNvSpPr>
              <a:spLocks noEditPoints="1"/>
            </p:cNvSpPr>
            <p:nvPr userDrawn="1"/>
          </p:nvSpPr>
          <p:spPr bwMode="auto">
            <a:xfrm>
              <a:off x="843" y="1637"/>
              <a:ext cx="1308" cy="1345"/>
            </a:xfrm>
            <a:custGeom>
              <a:avLst/>
              <a:gdLst>
                <a:gd name="T0" fmla="*/ 1070 w 1070"/>
                <a:gd name="T1" fmla="*/ 605 h 1126"/>
                <a:gd name="T2" fmla="*/ 1030 w 1070"/>
                <a:gd name="T3" fmla="*/ 336 h 1126"/>
                <a:gd name="T4" fmla="*/ 919 w 1070"/>
                <a:gd name="T5" fmla="*/ 148 h 1126"/>
                <a:gd name="T6" fmla="*/ 755 w 1070"/>
                <a:gd name="T7" fmla="*/ 37 h 1126"/>
                <a:gd name="T8" fmla="*/ 552 w 1070"/>
                <a:gd name="T9" fmla="*/ 0 h 1126"/>
                <a:gd name="T10" fmla="*/ 308 w 1070"/>
                <a:gd name="T11" fmla="*/ 49 h 1126"/>
                <a:gd name="T12" fmla="*/ 136 w 1070"/>
                <a:gd name="T13" fmla="*/ 178 h 1126"/>
                <a:gd name="T14" fmla="*/ 34 w 1070"/>
                <a:gd name="T15" fmla="*/ 359 h 1126"/>
                <a:gd name="T16" fmla="*/ 0 w 1070"/>
                <a:gd name="T17" fmla="*/ 568 h 1126"/>
                <a:gd name="T18" fmla="*/ 154 w 1070"/>
                <a:gd name="T19" fmla="*/ 980 h 1126"/>
                <a:gd name="T20" fmla="*/ 603 w 1070"/>
                <a:gd name="T21" fmla="*/ 1126 h 1126"/>
                <a:gd name="T22" fmla="*/ 753 w 1070"/>
                <a:gd name="T23" fmla="*/ 1114 h 1126"/>
                <a:gd name="T24" fmla="*/ 881 w 1070"/>
                <a:gd name="T25" fmla="*/ 1084 h 1126"/>
                <a:gd name="T26" fmla="*/ 980 w 1070"/>
                <a:gd name="T27" fmla="*/ 1048 h 1126"/>
                <a:gd name="T28" fmla="*/ 1030 w 1070"/>
                <a:gd name="T29" fmla="*/ 1023 h 1126"/>
                <a:gd name="T30" fmla="*/ 927 w 1070"/>
                <a:gd name="T31" fmla="*/ 808 h 1126"/>
                <a:gd name="T32" fmla="*/ 814 w 1070"/>
                <a:gd name="T33" fmla="*/ 852 h 1126"/>
                <a:gd name="T34" fmla="*/ 624 w 1070"/>
                <a:gd name="T35" fmla="*/ 878 h 1126"/>
                <a:gd name="T36" fmla="*/ 488 w 1070"/>
                <a:gd name="T37" fmla="*/ 861 h 1126"/>
                <a:gd name="T38" fmla="*/ 395 w 1070"/>
                <a:gd name="T39" fmla="*/ 813 h 1126"/>
                <a:gd name="T40" fmla="*/ 345 w 1070"/>
                <a:gd name="T41" fmla="*/ 747 h 1126"/>
                <a:gd name="T42" fmla="*/ 328 w 1070"/>
                <a:gd name="T43" fmla="*/ 682 h 1126"/>
                <a:gd name="T44" fmla="*/ 326 w 1070"/>
                <a:gd name="T45" fmla="*/ 657 h 1126"/>
                <a:gd name="T46" fmla="*/ 1070 w 1070"/>
                <a:gd name="T47" fmla="*/ 657 h 1126"/>
                <a:gd name="T48" fmla="*/ 1070 w 1070"/>
                <a:gd name="T49" fmla="*/ 605 h 1126"/>
                <a:gd name="T50" fmla="*/ 766 w 1070"/>
                <a:gd name="T51" fmla="*/ 470 h 1126"/>
                <a:gd name="T52" fmla="*/ 330 w 1070"/>
                <a:gd name="T53" fmla="*/ 470 h 1126"/>
                <a:gd name="T54" fmla="*/ 330 w 1070"/>
                <a:gd name="T55" fmla="*/ 446 h 1126"/>
                <a:gd name="T56" fmla="*/ 343 w 1070"/>
                <a:gd name="T57" fmla="*/ 380 h 1126"/>
                <a:gd name="T58" fmla="*/ 383 w 1070"/>
                <a:gd name="T59" fmla="*/ 316 h 1126"/>
                <a:gd name="T60" fmla="*/ 451 w 1070"/>
                <a:gd name="T61" fmla="*/ 268 h 1126"/>
                <a:gd name="T62" fmla="*/ 547 w 1070"/>
                <a:gd name="T63" fmla="*/ 248 h 1126"/>
                <a:gd name="T64" fmla="*/ 645 w 1070"/>
                <a:gd name="T65" fmla="*/ 268 h 1126"/>
                <a:gd name="T66" fmla="*/ 712 w 1070"/>
                <a:gd name="T67" fmla="*/ 316 h 1126"/>
                <a:gd name="T68" fmla="*/ 753 w 1070"/>
                <a:gd name="T69" fmla="*/ 380 h 1126"/>
                <a:gd name="T70" fmla="*/ 766 w 1070"/>
                <a:gd name="T71" fmla="*/ 446 h 1126"/>
                <a:gd name="T72" fmla="*/ 766 w 1070"/>
                <a:gd name="T73" fmla="*/ 470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70" h="1126">
                  <a:moveTo>
                    <a:pt x="1070" y="605"/>
                  </a:moveTo>
                  <a:cubicBezTo>
                    <a:pt x="1070" y="503"/>
                    <a:pt x="1057" y="412"/>
                    <a:pt x="1030" y="336"/>
                  </a:cubicBezTo>
                  <a:cubicBezTo>
                    <a:pt x="1003" y="261"/>
                    <a:pt x="966" y="198"/>
                    <a:pt x="919" y="148"/>
                  </a:cubicBezTo>
                  <a:cubicBezTo>
                    <a:pt x="873" y="99"/>
                    <a:pt x="817" y="62"/>
                    <a:pt x="755" y="37"/>
                  </a:cubicBezTo>
                  <a:cubicBezTo>
                    <a:pt x="692" y="13"/>
                    <a:pt x="623" y="0"/>
                    <a:pt x="552" y="0"/>
                  </a:cubicBezTo>
                  <a:cubicBezTo>
                    <a:pt x="459" y="0"/>
                    <a:pt x="377" y="17"/>
                    <a:pt x="308" y="49"/>
                  </a:cubicBezTo>
                  <a:cubicBezTo>
                    <a:pt x="239" y="82"/>
                    <a:pt x="181" y="125"/>
                    <a:pt x="136" y="178"/>
                  </a:cubicBezTo>
                  <a:cubicBezTo>
                    <a:pt x="91" y="230"/>
                    <a:pt x="57" y="291"/>
                    <a:pt x="34" y="359"/>
                  </a:cubicBezTo>
                  <a:cubicBezTo>
                    <a:pt x="12" y="427"/>
                    <a:pt x="0" y="498"/>
                    <a:pt x="0" y="568"/>
                  </a:cubicBezTo>
                  <a:cubicBezTo>
                    <a:pt x="0" y="744"/>
                    <a:pt x="52" y="883"/>
                    <a:pt x="154" y="980"/>
                  </a:cubicBezTo>
                  <a:cubicBezTo>
                    <a:pt x="257" y="1077"/>
                    <a:pt x="408" y="1126"/>
                    <a:pt x="603" y="1126"/>
                  </a:cubicBezTo>
                  <a:cubicBezTo>
                    <a:pt x="656" y="1126"/>
                    <a:pt x="706" y="1122"/>
                    <a:pt x="753" y="1114"/>
                  </a:cubicBezTo>
                  <a:cubicBezTo>
                    <a:pt x="801" y="1105"/>
                    <a:pt x="844" y="1095"/>
                    <a:pt x="881" y="1084"/>
                  </a:cubicBezTo>
                  <a:cubicBezTo>
                    <a:pt x="919" y="1073"/>
                    <a:pt x="952" y="1060"/>
                    <a:pt x="980" y="1048"/>
                  </a:cubicBezTo>
                  <a:cubicBezTo>
                    <a:pt x="999" y="1039"/>
                    <a:pt x="1016" y="1031"/>
                    <a:pt x="1030" y="1023"/>
                  </a:cubicBezTo>
                  <a:cubicBezTo>
                    <a:pt x="927" y="808"/>
                    <a:pt x="927" y="808"/>
                    <a:pt x="927" y="808"/>
                  </a:cubicBezTo>
                  <a:cubicBezTo>
                    <a:pt x="897" y="823"/>
                    <a:pt x="859" y="838"/>
                    <a:pt x="814" y="852"/>
                  </a:cubicBezTo>
                  <a:cubicBezTo>
                    <a:pt x="757" y="869"/>
                    <a:pt x="693" y="878"/>
                    <a:pt x="624" y="878"/>
                  </a:cubicBezTo>
                  <a:cubicBezTo>
                    <a:pt x="571" y="878"/>
                    <a:pt x="525" y="872"/>
                    <a:pt x="488" y="861"/>
                  </a:cubicBezTo>
                  <a:cubicBezTo>
                    <a:pt x="450" y="849"/>
                    <a:pt x="419" y="833"/>
                    <a:pt x="395" y="813"/>
                  </a:cubicBezTo>
                  <a:cubicBezTo>
                    <a:pt x="372" y="793"/>
                    <a:pt x="355" y="771"/>
                    <a:pt x="345" y="747"/>
                  </a:cubicBezTo>
                  <a:cubicBezTo>
                    <a:pt x="335" y="725"/>
                    <a:pt x="329" y="703"/>
                    <a:pt x="328" y="682"/>
                  </a:cubicBezTo>
                  <a:cubicBezTo>
                    <a:pt x="326" y="657"/>
                    <a:pt x="326" y="657"/>
                    <a:pt x="326" y="657"/>
                  </a:cubicBezTo>
                  <a:cubicBezTo>
                    <a:pt x="1070" y="657"/>
                    <a:pt x="1070" y="657"/>
                    <a:pt x="1070" y="657"/>
                  </a:cubicBezTo>
                  <a:lnTo>
                    <a:pt x="1070" y="605"/>
                  </a:lnTo>
                  <a:close/>
                  <a:moveTo>
                    <a:pt x="766" y="470"/>
                  </a:moveTo>
                  <a:cubicBezTo>
                    <a:pt x="330" y="470"/>
                    <a:pt x="330" y="470"/>
                    <a:pt x="330" y="470"/>
                  </a:cubicBezTo>
                  <a:cubicBezTo>
                    <a:pt x="330" y="446"/>
                    <a:pt x="330" y="446"/>
                    <a:pt x="330" y="446"/>
                  </a:cubicBezTo>
                  <a:cubicBezTo>
                    <a:pt x="330" y="425"/>
                    <a:pt x="334" y="402"/>
                    <a:pt x="343" y="380"/>
                  </a:cubicBezTo>
                  <a:cubicBezTo>
                    <a:pt x="352" y="357"/>
                    <a:pt x="365" y="336"/>
                    <a:pt x="383" y="316"/>
                  </a:cubicBezTo>
                  <a:cubicBezTo>
                    <a:pt x="400" y="297"/>
                    <a:pt x="423" y="281"/>
                    <a:pt x="451" y="268"/>
                  </a:cubicBezTo>
                  <a:cubicBezTo>
                    <a:pt x="479" y="255"/>
                    <a:pt x="511" y="248"/>
                    <a:pt x="547" y="248"/>
                  </a:cubicBezTo>
                  <a:cubicBezTo>
                    <a:pt x="585" y="248"/>
                    <a:pt x="617" y="255"/>
                    <a:pt x="645" y="268"/>
                  </a:cubicBezTo>
                  <a:cubicBezTo>
                    <a:pt x="671" y="281"/>
                    <a:pt x="694" y="297"/>
                    <a:pt x="712" y="316"/>
                  </a:cubicBezTo>
                  <a:cubicBezTo>
                    <a:pt x="730" y="335"/>
                    <a:pt x="744" y="357"/>
                    <a:pt x="753" y="380"/>
                  </a:cubicBezTo>
                  <a:cubicBezTo>
                    <a:pt x="762" y="403"/>
                    <a:pt x="766" y="425"/>
                    <a:pt x="766" y="446"/>
                  </a:cubicBezTo>
                  <a:lnTo>
                    <a:pt x="766" y="47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34"/>
            <p:cNvSpPr>
              <a:spLocks/>
            </p:cNvSpPr>
            <p:nvPr userDrawn="1"/>
          </p:nvSpPr>
          <p:spPr bwMode="auto">
            <a:xfrm>
              <a:off x="6951" y="1132"/>
              <a:ext cx="1702" cy="1805"/>
            </a:xfrm>
            <a:custGeom>
              <a:avLst/>
              <a:gdLst>
                <a:gd name="T0" fmla="*/ 0 w 1702"/>
                <a:gd name="T1" fmla="*/ 0 h 1805"/>
                <a:gd name="T2" fmla="*/ 296 w 1702"/>
                <a:gd name="T3" fmla="*/ 0 h 1805"/>
                <a:gd name="T4" fmla="*/ 859 w 1702"/>
                <a:gd name="T5" fmla="*/ 1483 h 1805"/>
                <a:gd name="T6" fmla="*/ 1422 w 1702"/>
                <a:gd name="T7" fmla="*/ 0 h 1805"/>
                <a:gd name="T8" fmla="*/ 1702 w 1702"/>
                <a:gd name="T9" fmla="*/ 0 h 1805"/>
                <a:gd name="T10" fmla="*/ 987 w 1702"/>
                <a:gd name="T11" fmla="*/ 1805 h 1805"/>
                <a:gd name="T12" fmla="*/ 715 w 1702"/>
                <a:gd name="T13" fmla="*/ 1805 h 1805"/>
                <a:gd name="T14" fmla="*/ 0 w 1702"/>
                <a:gd name="T15" fmla="*/ 0 h 18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02" h="1805">
                  <a:moveTo>
                    <a:pt x="0" y="0"/>
                  </a:moveTo>
                  <a:lnTo>
                    <a:pt x="296" y="0"/>
                  </a:lnTo>
                  <a:lnTo>
                    <a:pt x="859" y="1483"/>
                  </a:lnTo>
                  <a:lnTo>
                    <a:pt x="1422" y="0"/>
                  </a:lnTo>
                  <a:lnTo>
                    <a:pt x="1702" y="0"/>
                  </a:lnTo>
                  <a:lnTo>
                    <a:pt x="987" y="1805"/>
                  </a:lnTo>
                  <a:lnTo>
                    <a:pt x="715" y="1805"/>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5"/>
            <p:cNvSpPr>
              <a:spLocks noEditPoints="1"/>
            </p:cNvSpPr>
            <p:nvPr userDrawn="1"/>
          </p:nvSpPr>
          <p:spPr bwMode="auto">
            <a:xfrm>
              <a:off x="8846" y="1180"/>
              <a:ext cx="280" cy="1757"/>
            </a:xfrm>
            <a:custGeom>
              <a:avLst/>
              <a:gdLst>
                <a:gd name="T0" fmla="*/ 0 w 280"/>
                <a:gd name="T1" fmla="*/ 0 h 1757"/>
                <a:gd name="T2" fmla="*/ 280 w 280"/>
                <a:gd name="T3" fmla="*/ 0 h 1757"/>
                <a:gd name="T4" fmla="*/ 280 w 280"/>
                <a:gd name="T5" fmla="*/ 108 h 1757"/>
                <a:gd name="T6" fmla="*/ 280 w 280"/>
                <a:gd name="T7" fmla="*/ 273 h 1757"/>
                <a:gd name="T8" fmla="*/ 0 w 280"/>
                <a:gd name="T9" fmla="*/ 273 h 1757"/>
                <a:gd name="T10" fmla="*/ 0 w 280"/>
                <a:gd name="T11" fmla="*/ 0 h 1757"/>
                <a:gd name="T12" fmla="*/ 17 w 280"/>
                <a:gd name="T13" fmla="*/ 499 h 1757"/>
                <a:gd name="T14" fmla="*/ 267 w 280"/>
                <a:gd name="T15" fmla="*/ 499 h 1757"/>
                <a:gd name="T16" fmla="*/ 267 w 280"/>
                <a:gd name="T17" fmla="*/ 1563 h 1757"/>
                <a:gd name="T18" fmla="*/ 267 w 280"/>
                <a:gd name="T19" fmla="*/ 1757 h 1757"/>
                <a:gd name="T20" fmla="*/ 17 w 280"/>
                <a:gd name="T21" fmla="*/ 1757 h 1757"/>
                <a:gd name="T22" fmla="*/ 17 w 280"/>
                <a:gd name="T23" fmla="*/ 499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0" h="1757">
                  <a:moveTo>
                    <a:pt x="0" y="0"/>
                  </a:moveTo>
                  <a:lnTo>
                    <a:pt x="280" y="0"/>
                  </a:lnTo>
                  <a:lnTo>
                    <a:pt x="280" y="108"/>
                  </a:lnTo>
                  <a:lnTo>
                    <a:pt x="280" y="273"/>
                  </a:lnTo>
                  <a:lnTo>
                    <a:pt x="0" y="273"/>
                  </a:lnTo>
                  <a:lnTo>
                    <a:pt x="0" y="0"/>
                  </a:lnTo>
                  <a:close/>
                  <a:moveTo>
                    <a:pt x="17" y="499"/>
                  </a:moveTo>
                  <a:lnTo>
                    <a:pt x="267" y="499"/>
                  </a:lnTo>
                  <a:lnTo>
                    <a:pt x="267" y="1563"/>
                  </a:lnTo>
                  <a:lnTo>
                    <a:pt x="267" y="1757"/>
                  </a:lnTo>
                  <a:lnTo>
                    <a:pt x="17" y="1757"/>
                  </a:lnTo>
                  <a:lnTo>
                    <a:pt x="17" y="49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36"/>
            <p:cNvSpPr>
              <a:spLocks/>
            </p:cNvSpPr>
            <p:nvPr userDrawn="1"/>
          </p:nvSpPr>
          <p:spPr bwMode="auto">
            <a:xfrm>
              <a:off x="9399" y="1638"/>
              <a:ext cx="1086" cy="1338"/>
            </a:xfrm>
            <a:custGeom>
              <a:avLst/>
              <a:gdLst>
                <a:gd name="T0" fmla="*/ 124 w 888"/>
                <a:gd name="T1" fmla="*/ 823 h 1120"/>
                <a:gd name="T2" fmla="*/ 260 w 888"/>
                <a:gd name="T3" fmla="*/ 913 h 1120"/>
                <a:gd name="T4" fmla="*/ 444 w 888"/>
                <a:gd name="T5" fmla="*/ 947 h 1120"/>
                <a:gd name="T6" fmla="*/ 614 w 888"/>
                <a:gd name="T7" fmla="*/ 914 h 1120"/>
                <a:gd name="T8" fmla="*/ 682 w 888"/>
                <a:gd name="T9" fmla="*/ 811 h 1120"/>
                <a:gd name="T10" fmla="*/ 667 w 888"/>
                <a:gd name="T11" fmla="*/ 749 h 1120"/>
                <a:gd name="T12" fmla="*/ 617 w 888"/>
                <a:gd name="T13" fmla="*/ 702 h 1120"/>
                <a:gd name="T14" fmla="*/ 524 w 888"/>
                <a:gd name="T15" fmla="*/ 665 h 1120"/>
                <a:gd name="T16" fmla="*/ 380 w 888"/>
                <a:gd name="T17" fmla="*/ 628 h 1120"/>
                <a:gd name="T18" fmla="*/ 259 w 888"/>
                <a:gd name="T19" fmla="*/ 591 h 1120"/>
                <a:gd name="T20" fmla="*/ 151 w 888"/>
                <a:gd name="T21" fmla="*/ 531 h 1120"/>
                <a:gd name="T22" fmla="*/ 74 w 888"/>
                <a:gd name="T23" fmla="*/ 441 h 1120"/>
                <a:gd name="T24" fmla="*/ 45 w 888"/>
                <a:gd name="T25" fmla="*/ 312 h 1120"/>
                <a:gd name="T26" fmla="*/ 80 w 888"/>
                <a:gd name="T27" fmla="*/ 178 h 1120"/>
                <a:gd name="T28" fmla="*/ 174 w 888"/>
                <a:gd name="T29" fmla="*/ 80 h 1120"/>
                <a:gd name="T30" fmla="*/ 307 w 888"/>
                <a:gd name="T31" fmla="*/ 20 h 1120"/>
                <a:gd name="T32" fmla="*/ 460 w 888"/>
                <a:gd name="T33" fmla="*/ 0 h 1120"/>
                <a:gd name="T34" fmla="*/ 690 w 888"/>
                <a:gd name="T35" fmla="*/ 35 h 1120"/>
                <a:gd name="T36" fmla="*/ 859 w 888"/>
                <a:gd name="T37" fmla="*/ 133 h 1120"/>
                <a:gd name="T38" fmla="*/ 748 w 888"/>
                <a:gd name="T39" fmla="*/ 274 h 1120"/>
                <a:gd name="T40" fmla="*/ 629 w 888"/>
                <a:gd name="T41" fmla="*/ 201 h 1120"/>
                <a:gd name="T42" fmla="*/ 462 w 888"/>
                <a:gd name="T43" fmla="*/ 172 h 1120"/>
                <a:gd name="T44" fmla="*/ 306 w 888"/>
                <a:gd name="T45" fmla="*/ 204 h 1120"/>
                <a:gd name="T46" fmla="*/ 247 w 888"/>
                <a:gd name="T47" fmla="*/ 308 h 1120"/>
                <a:gd name="T48" fmla="*/ 325 w 888"/>
                <a:gd name="T49" fmla="*/ 409 h 1120"/>
                <a:gd name="T50" fmla="*/ 530 w 888"/>
                <a:gd name="T51" fmla="*/ 471 h 1120"/>
                <a:gd name="T52" fmla="*/ 669 w 888"/>
                <a:gd name="T53" fmla="*/ 513 h 1120"/>
                <a:gd name="T54" fmla="*/ 783 w 888"/>
                <a:gd name="T55" fmla="*/ 574 h 1120"/>
                <a:gd name="T56" fmla="*/ 860 w 888"/>
                <a:gd name="T57" fmla="*/ 666 h 1120"/>
                <a:gd name="T58" fmla="*/ 888 w 888"/>
                <a:gd name="T59" fmla="*/ 798 h 1120"/>
                <a:gd name="T60" fmla="*/ 852 w 888"/>
                <a:gd name="T61" fmla="*/ 937 h 1120"/>
                <a:gd name="T62" fmla="*/ 754 w 888"/>
                <a:gd name="T63" fmla="*/ 1038 h 1120"/>
                <a:gd name="T64" fmla="*/ 614 w 888"/>
                <a:gd name="T65" fmla="*/ 1099 h 1120"/>
                <a:gd name="T66" fmla="*/ 448 w 888"/>
                <a:gd name="T67" fmla="*/ 1120 h 1120"/>
                <a:gd name="T68" fmla="*/ 0 w 888"/>
                <a:gd name="T69" fmla="*/ 959 h 1120"/>
                <a:gd name="T70" fmla="*/ 124 w 888"/>
                <a:gd name="T71" fmla="*/ 823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88" h="1120">
                  <a:moveTo>
                    <a:pt x="124" y="823"/>
                  </a:moveTo>
                  <a:cubicBezTo>
                    <a:pt x="162" y="860"/>
                    <a:pt x="207" y="891"/>
                    <a:pt x="260" y="913"/>
                  </a:cubicBezTo>
                  <a:cubicBezTo>
                    <a:pt x="313" y="936"/>
                    <a:pt x="374" y="947"/>
                    <a:pt x="444" y="947"/>
                  </a:cubicBezTo>
                  <a:cubicBezTo>
                    <a:pt x="512" y="947"/>
                    <a:pt x="569" y="936"/>
                    <a:pt x="614" y="914"/>
                  </a:cubicBezTo>
                  <a:cubicBezTo>
                    <a:pt x="659" y="892"/>
                    <a:pt x="682" y="858"/>
                    <a:pt x="682" y="811"/>
                  </a:cubicBezTo>
                  <a:cubicBezTo>
                    <a:pt x="682" y="787"/>
                    <a:pt x="677" y="766"/>
                    <a:pt x="667" y="749"/>
                  </a:cubicBezTo>
                  <a:cubicBezTo>
                    <a:pt x="657" y="732"/>
                    <a:pt x="641" y="716"/>
                    <a:pt x="617" y="702"/>
                  </a:cubicBezTo>
                  <a:cubicBezTo>
                    <a:pt x="594" y="689"/>
                    <a:pt x="563" y="676"/>
                    <a:pt x="524" y="665"/>
                  </a:cubicBezTo>
                  <a:cubicBezTo>
                    <a:pt x="486" y="654"/>
                    <a:pt x="438" y="641"/>
                    <a:pt x="380" y="628"/>
                  </a:cubicBezTo>
                  <a:cubicBezTo>
                    <a:pt x="340" y="619"/>
                    <a:pt x="299" y="606"/>
                    <a:pt x="259" y="591"/>
                  </a:cubicBezTo>
                  <a:cubicBezTo>
                    <a:pt x="219" y="576"/>
                    <a:pt x="183" y="556"/>
                    <a:pt x="151" y="531"/>
                  </a:cubicBezTo>
                  <a:cubicBezTo>
                    <a:pt x="120" y="506"/>
                    <a:pt x="94" y="476"/>
                    <a:pt x="74" y="441"/>
                  </a:cubicBezTo>
                  <a:cubicBezTo>
                    <a:pt x="55" y="405"/>
                    <a:pt x="45" y="362"/>
                    <a:pt x="45" y="312"/>
                  </a:cubicBezTo>
                  <a:cubicBezTo>
                    <a:pt x="45" y="261"/>
                    <a:pt x="57" y="216"/>
                    <a:pt x="80" y="178"/>
                  </a:cubicBezTo>
                  <a:cubicBezTo>
                    <a:pt x="103" y="139"/>
                    <a:pt x="135" y="106"/>
                    <a:pt x="174" y="80"/>
                  </a:cubicBezTo>
                  <a:cubicBezTo>
                    <a:pt x="213" y="54"/>
                    <a:pt x="258" y="34"/>
                    <a:pt x="307" y="20"/>
                  </a:cubicBezTo>
                  <a:cubicBezTo>
                    <a:pt x="356" y="6"/>
                    <a:pt x="407" y="0"/>
                    <a:pt x="460" y="0"/>
                  </a:cubicBezTo>
                  <a:cubicBezTo>
                    <a:pt x="549" y="0"/>
                    <a:pt x="626" y="11"/>
                    <a:pt x="690" y="35"/>
                  </a:cubicBezTo>
                  <a:cubicBezTo>
                    <a:pt x="754" y="58"/>
                    <a:pt x="810" y="91"/>
                    <a:pt x="859" y="133"/>
                  </a:cubicBezTo>
                  <a:cubicBezTo>
                    <a:pt x="748" y="274"/>
                    <a:pt x="748" y="274"/>
                    <a:pt x="748" y="274"/>
                  </a:cubicBezTo>
                  <a:cubicBezTo>
                    <a:pt x="716" y="245"/>
                    <a:pt x="676" y="221"/>
                    <a:pt x="629" y="201"/>
                  </a:cubicBezTo>
                  <a:cubicBezTo>
                    <a:pt x="581" y="182"/>
                    <a:pt x="525" y="172"/>
                    <a:pt x="462" y="172"/>
                  </a:cubicBezTo>
                  <a:cubicBezTo>
                    <a:pt x="397" y="172"/>
                    <a:pt x="345" y="182"/>
                    <a:pt x="306" y="204"/>
                  </a:cubicBezTo>
                  <a:cubicBezTo>
                    <a:pt x="266" y="225"/>
                    <a:pt x="247" y="260"/>
                    <a:pt x="247" y="308"/>
                  </a:cubicBezTo>
                  <a:cubicBezTo>
                    <a:pt x="247" y="353"/>
                    <a:pt x="273" y="387"/>
                    <a:pt x="325" y="409"/>
                  </a:cubicBezTo>
                  <a:cubicBezTo>
                    <a:pt x="377" y="431"/>
                    <a:pt x="445" y="452"/>
                    <a:pt x="530" y="471"/>
                  </a:cubicBezTo>
                  <a:cubicBezTo>
                    <a:pt x="580" y="483"/>
                    <a:pt x="626" y="497"/>
                    <a:pt x="669" y="513"/>
                  </a:cubicBezTo>
                  <a:cubicBezTo>
                    <a:pt x="713" y="529"/>
                    <a:pt x="750" y="549"/>
                    <a:pt x="783" y="574"/>
                  </a:cubicBezTo>
                  <a:cubicBezTo>
                    <a:pt x="815" y="599"/>
                    <a:pt x="841" y="630"/>
                    <a:pt x="860" y="666"/>
                  </a:cubicBezTo>
                  <a:cubicBezTo>
                    <a:pt x="879" y="702"/>
                    <a:pt x="888" y="746"/>
                    <a:pt x="888" y="798"/>
                  </a:cubicBezTo>
                  <a:cubicBezTo>
                    <a:pt x="888" y="851"/>
                    <a:pt x="876" y="897"/>
                    <a:pt x="852" y="937"/>
                  </a:cubicBezTo>
                  <a:cubicBezTo>
                    <a:pt x="828" y="977"/>
                    <a:pt x="795" y="1011"/>
                    <a:pt x="754" y="1038"/>
                  </a:cubicBezTo>
                  <a:cubicBezTo>
                    <a:pt x="714" y="1065"/>
                    <a:pt x="667" y="1086"/>
                    <a:pt x="614" y="1099"/>
                  </a:cubicBezTo>
                  <a:cubicBezTo>
                    <a:pt x="561" y="1113"/>
                    <a:pt x="506" y="1120"/>
                    <a:pt x="448" y="1120"/>
                  </a:cubicBezTo>
                  <a:cubicBezTo>
                    <a:pt x="249" y="1120"/>
                    <a:pt x="99" y="1066"/>
                    <a:pt x="0" y="959"/>
                  </a:cubicBezTo>
                  <a:lnTo>
                    <a:pt x="124" y="823"/>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37"/>
            <p:cNvSpPr>
              <a:spLocks noEditPoints="1"/>
            </p:cNvSpPr>
            <p:nvPr userDrawn="1"/>
          </p:nvSpPr>
          <p:spPr bwMode="auto">
            <a:xfrm>
              <a:off x="10771" y="1180"/>
              <a:ext cx="280" cy="1757"/>
            </a:xfrm>
            <a:custGeom>
              <a:avLst/>
              <a:gdLst>
                <a:gd name="T0" fmla="*/ 0 w 280"/>
                <a:gd name="T1" fmla="*/ 0 h 1757"/>
                <a:gd name="T2" fmla="*/ 280 w 280"/>
                <a:gd name="T3" fmla="*/ 0 h 1757"/>
                <a:gd name="T4" fmla="*/ 280 w 280"/>
                <a:gd name="T5" fmla="*/ 108 h 1757"/>
                <a:gd name="T6" fmla="*/ 280 w 280"/>
                <a:gd name="T7" fmla="*/ 273 h 1757"/>
                <a:gd name="T8" fmla="*/ 0 w 280"/>
                <a:gd name="T9" fmla="*/ 273 h 1757"/>
                <a:gd name="T10" fmla="*/ 0 w 280"/>
                <a:gd name="T11" fmla="*/ 0 h 1757"/>
                <a:gd name="T12" fmla="*/ 16 w 280"/>
                <a:gd name="T13" fmla="*/ 499 h 1757"/>
                <a:gd name="T14" fmla="*/ 265 w 280"/>
                <a:gd name="T15" fmla="*/ 499 h 1757"/>
                <a:gd name="T16" fmla="*/ 265 w 280"/>
                <a:gd name="T17" fmla="*/ 1588 h 1757"/>
                <a:gd name="T18" fmla="*/ 265 w 280"/>
                <a:gd name="T19" fmla="*/ 1757 h 1757"/>
                <a:gd name="T20" fmla="*/ 16 w 280"/>
                <a:gd name="T21" fmla="*/ 1757 h 1757"/>
                <a:gd name="T22" fmla="*/ 16 w 280"/>
                <a:gd name="T23" fmla="*/ 499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0" h="1757">
                  <a:moveTo>
                    <a:pt x="0" y="0"/>
                  </a:moveTo>
                  <a:lnTo>
                    <a:pt x="280" y="0"/>
                  </a:lnTo>
                  <a:lnTo>
                    <a:pt x="280" y="108"/>
                  </a:lnTo>
                  <a:lnTo>
                    <a:pt x="280" y="273"/>
                  </a:lnTo>
                  <a:lnTo>
                    <a:pt x="0" y="273"/>
                  </a:lnTo>
                  <a:lnTo>
                    <a:pt x="0" y="0"/>
                  </a:lnTo>
                  <a:close/>
                  <a:moveTo>
                    <a:pt x="16" y="499"/>
                  </a:moveTo>
                  <a:lnTo>
                    <a:pt x="265" y="499"/>
                  </a:lnTo>
                  <a:lnTo>
                    <a:pt x="265" y="1588"/>
                  </a:lnTo>
                  <a:lnTo>
                    <a:pt x="265" y="1757"/>
                  </a:lnTo>
                  <a:lnTo>
                    <a:pt x="16" y="1757"/>
                  </a:lnTo>
                  <a:lnTo>
                    <a:pt x="16" y="49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38"/>
            <p:cNvSpPr>
              <a:spLocks noEditPoints="1"/>
            </p:cNvSpPr>
            <p:nvPr userDrawn="1"/>
          </p:nvSpPr>
          <p:spPr bwMode="auto">
            <a:xfrm>
              <a:off x="11331" y="1638"/>
              <a:ext cx="1363" cy="1338"/>
            </a:xfrm>
            <a:custGeom>
              <a:avLst/>
              <a:gdLst>
                <a:gd name="T0" fmla="*/ 557 w 1115"/>
                <a:gd name="T1" fmla="*/ 1120 h 1120"/>
                <a:gd name="T2" fmla="*/ 333 w 1115"/>
                <a:gd name="T3" fmla="*/ 1075 h 1120"/>
                <a:gd name="T4" fmla="*/ 157 w 1115"/>
                <a:gd name="T5" fmla="*/ 954 h 1120"/>
                <a:gd name="T6" fmla="*/ 42 w 1115"/>
                <a:gd name="T7" fmla="*/ 776 h 1120"/>
                <a:gd name="T8" fmla="*/ 0 w 1115"/>
                <a:gd name="T9" fmla="*/ 560 h 1120"/>
                <a:gd name="T10" fmla="*/ 42 w 1115"/>
                <a:gd name="T11" fmla="*/ 343 h 1120"/>
                <a:gd name="T12" fmla="*/ 157 w 1115"/>
                <a:gd name="T13" fmla="*/ 165 h 1120"/>
                <a:gd name="T14" fmla="*/ 333 w 1115"/>
                <a:gd name="T15" fmla="*/ 44 h 1120"/>
                <a:gd name="T16" fmla="*/ 557 w 1115"/>
                <a:gd name="T17" fmla="*/ 0 h 1120"/>
                <a:gd name="T18" fmla="*/ 780 w 1115"/>
                <a:gd name="T19" fmla="*/ 44 h 1120"/>
                <a:gd name="T20" fmla="*/ 956 w 1115"/>
                <a:gd name="T21" fmla="*/ 165 h 1120"/>
                <a:gd name="T22" fmla="*/ 1073 w 1115"/>
                <a:gd name="T23" fmla="*/ 343 h 1120"/>
                <a:gd name="T24" fmla="*/ 1115 w 1115"/>
                <a:gd name="T25" fmla="*/ 560 h 1120"/>
                <a:gd name="T26" fmla="*/ 1073 w 1115"/>
                <a:gd name="T27" fmla="*/ 776 h 1120"/>
                <a:gd name="T28" fmla="*/ 956 w 1115"/>
                <a:gd name="T29" fmla="*/ 954 h 1120"/>
                <a:gd name="T30" fmla="*/ 780 w 1115"/>
                <a:gd name="T31" fmla="*/ 1075 h 1120"/>
                <a:gd name="T32" fmla="*/ 557 w 1115"/>
                <a:gd name="T33" fmla="*/ 1120 h 1120"/>
                <a:gd name="T34" fmla="*/ 557 w 1115"/>
                <a:gd name="T35" fmla="*/ 943 h 1120"/>
                <a:gd name="T36" fmla="*/ 705 w 1115"/>
                <a:gd name="T37" fmla="*/ 910 h 1120"/>
                <a:gd name="T38" fmla="*/ 816 w 1115"/>
                <a:gd name="T39" fmla="*/ 824 h 1120"/>
                <a:gd name="T40" fmla="*/ 885 w 1115"/>
                <a:gd name="T41" fmla="*/ 701 h 1120"/>
                <a:gd name="T42" fmla="*/ 909 w 1115"/>
                <a:gd name="T43" fmla="*/ 560 h 1120"/>
                <a:gd name="T44" fmla="*/ 885 w 1115"/>
                <a:gd name="T45" fmla="*/ 420 h 1120"/>
                <a:gd name="T46" fmla="*/ 815 w 1115"/>
                <a:gd name="T47" fmla="*/ 297 h 1120"/>
                <a:gd name="T48" fmla="*/ 704 w 1115"/>
                <a:gd name="T49" fmla="*/ 209 h 1120"/>
                <a:gd name="T50" fmla="*/ 557 w 1115"/>
                <a:gd name="T51" fmla="*/ 176 h 1120"/>
                <a:gd name="T52" fmla="*/ 410 w 1115"/>
                <a:gd name="T53" fmla="*/ 209 h 1120"/>
                <a:gd name="T54" fmla="*/ 299 w 1115"/>
                <a:gd name="T55" fmla="*/ 295 h 1120"/>
                <a:gd name="T56" fmla="*/ 230 w 1115"/>
                <a:gd name="T57" fmla="*/ 418 h 1120"/>
                <a:gd name="T58" fmla="*/ 206 w 1115"/>
                <a:gd name="T59" fmla="*/ 560 h 1120"/>
                <a:gd name="T60" fmla="*/ 230 w 1115"/>
                <a:gd name="T61" fmla="*/ 700 h 1120"/>
                <a:gd name="T62" fmla="*/ 300 w 1115"/>
                <a:gd name="T63" fmla="*/ 823 h 1120"/>
                <a:gd name="T64" fmla="*/ 411 w 1115"/>
                <a:gd name="T65" fmla="*/ 910 h 1120"/>
                <a:gd name="T66" fmla="*/ 557 w 1115"/>
                <a:gd name="T67" fmla="*/ 943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15" h="1120">
                  <a:moveTo>
                    <a:pt x="557" y="1120"/>
                  </a:moveTo>
                  <a:cubicBezTo>
                    <a:pt x="476" y="1120"/>
                    <a:pt x="401" y="1105"/>
                    <a:pt x="333" y="1075"/>
                  </a:cubicBezTo>
                  <a:cubicBezTo>
                    <a:pt x="265" y="1046"/>
                    <a:pt x="206" y="1005"/>
                    <a:pt x="157" y="954"/>
                  </a:cubicBezTo>
                  <a:cubicBezTo>
                    <a:pt x="108" y="903"/>
                    <a:pt x="70" y="843"/>
                    <a:pt x="42" y="776"/>
                  </a:cubicBezTo>
                  <a:cubicBezTo>
                    <a:pt x="14" y="709"/>
                    <a:pt x="0" y="637"/>
                    <a:pt x="0" y="560"/>
                  </a:cubicBezTo>
                  <a:cubicBezTo>
                    <a:pt x="0" y="482"/>
                    <a:pt x="14" y="410"/>
                    <a:pt x="42" y="343"/>
                  </a:cubicBezTo>
                  <a:cubicBezTo>
                    <a:pt x="70" y="276"/>
                    <a:pt x="108" y="216"/>
                    <a:pt x="157" y="165"/>
                  </a:cubicBezTo>
                  <a:cubicBezTo>
                    <a:pt x="206" y="114"/>
                    <a:pt x="265" y="73"/>
                    <a:pt x="333" y="44"/>
                  </a:cubicBezTo>
                  <a:cubicBezTo>
                    <a:pt x="401" y="14"/>
                    <a:pt x="476" y="0"/>
                    <a:pt x="557" y="0"/>
                  </a:cubicBezTo>
                  <a:cubicBezTo>
                    <a:pt x="638" y="0"/>
                    <a:pt x="712" y="14"/>
                    <a:pt x="780" y="44"/>
                  </a:cubicBezTo>
                  <a:cubicBezTo>
                    <a:pt x="848" y="73"/>
                    <a:pt x="907" y="114"/>
                    <a:pt x="956" y="165"/>
                  </a:cubicBezTo>
                  <a:cubicBezTo>
                    <a:pt x="1006" y="216"/>
                    <a:pt x="1045" y="276"/>
                    <a:pt x="1073" y="343"/>
                  </a:cubicBezTo>
                  <a:cubicBezTo>
                    <a:pt x="1101" y="410"/>
                    <a:pt x="1115" y="482"/>
                    <a:pt x="1115" y="560"/>
                  </a:cubicBezTo>
                  <a:cubicBezTo>
                    <a:pt x="1115" y="637"/>
                    <a:pt x="1101" y="709"/>
                    <a:pt x="1073" y="776"/>
                  </a:cubicBezTo>
                  <a:cubicBezTo>
                    <a:pt x="1045" y="843"/>
                    <a:pt x="1006" y="903"/>
                    <a:pt x="956" y="954"/>
                  </a:cubicBezTo>
                  <a:cubicBezTo>
                    <a:pt x="907" y="1005"/>
                    <a:pt x="848" y="1046"/>
                    <a:pt x="780" y="1075"/>
                  </a:cubicBezTo>
                  <a:cubicBezTo>
                    <a:pt x="712" y="1105"/>
                    <a:pt x="638" y="1120"/>
                    <a:pt x="557" y="1120"/>
                  </a:cubicBezTo>
                  <a:close/>
                  <a:moveTo>
                    <a:pt x="557" y="943"/>
                  </a:moveTo>
                  <a:cubicBezTo>
                    <a:pt x="612" y="943"/>
                    <a:pt x="661" y="932"/>
                    <a:pt x="705" y="910"/>
                  </a:cubicBezTo>
                  <a:cubicBezTo>
                    <a:pt x="749" y="888"/>
                    <a:pt x="786" y="859"/>
                    <a:pt x="816" y="824"/>
                  </a:cubicBezTo>
                  <a:cubicBezTo>
                    <a:pt x="846" y="788"/>
                    <a:pt x="869" y="747"/>
                    <a:pt x="885" y="701"/>
                  </a:cubicBezTo>
                  <a:cubicBezTo>
                    <a:pt x="901" y="655"/>
                    <a:pt x="909" y="608"/>
                    <a:pt x="909" y="560"/>
                  </a:cubicBezTo>
                  <a:cubicBezTo>
                    <a:pt x="909" y="513"/>
                    <a:pt x="901" y="466"/>
                    <a:pt x="885" y="420"/>
                  </a:cubicBezTo>
                  <a:cubicBezTo>
                    <a:pt x="869" y="374"/>
                    <a:pt x="846" y="333"/>
                    <a:pt x="815" y="297"/>
                  </a:cubicBezTo>
                  <a:cubicBezTo>
                    <a:pt x="784" y="260"/>
                    <a:pt x="747" y="231"/>
                    <a:pt x="704" y="209"/>
                  </a:cubicBezTo>
                  <a:cubicBezTo>
                    <a:pt x="661" y="187"/>
                    <a:pt x="612" y="176"/>
                    <a:pt x="557" y="176"/>
                  </a:cubicBezTo>
                  <a:cubicBezTo>
                    <a:pt x="503" y="176"/>
                    <a:pt x="454" y="187"/>
                    <a:pt x="410" y="209"/>
                  </a:cubicBezTo>
                  <a:cubicBezTo>
                    <a:pt x="366" y="231"/>
                    <a:pt x="329" y="260"/>
                    <a:pt x="299" y="295"/>
                  </a:cubicBezTo>
                  <a:cubicBezTo>
                    <a:pt x="269" y="331"/>
                    <a:pt x="246" y="372"/>
                    <a:pt x="230" y="418"/>
                  </a:cubicBezTo>
                  <a:cubicBezTo>
                    <a:pt x="214" y="464"/>
                    <a:pt x="206" y="511"/>
                    <a:pt x="206" y="560"/>
                  </a:cubicBezTo>
                  <a:cubicBezTo>
                    <a:pt x="206" y="608"/>
                    <a:pt x="214" y="655"/>
                    <a:pt x="230" y="700"/>
                  </a:cubicBezTo>
                  <a:cubicBezTo>
                    <a:pt x="246" y="745"/>
                    <a:pt x="269" y="786"/>
                    <a:pt x="300" y="823"/>
                  </a:cubicBezTo>
                  <a:cubicBezTo>
                    <a:pt x="331" y="859"/>
                    <a:pt x="368" y="888"/>
                    <a:pt x="411" y="910"/>
                  </a:cubicBezTo>
                  <a:cubicBezTo>
                    <a:pt x="454" y="932"/>
                    <a:pt x="503" y="943"/>
                    <a:pt x="557" y="943"/>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39"/>
            <p:cNvSpPr>
              <a:spLocks/>
            </p:cNvSpPr>
            <p:nvPr userDrawn="1"/>
          </p:nvSpPr>
          <p:spPr bwMode="auto">
            <a:xfrm>
              <a:off x="12974" y="1649"/>
              <a:ext cx="1175" cy="1288"/>
            </a:xfrm>
            <a:custGeom>
              <a:avLst/>
              <a:gdLst>
                <a:gd name="T0" fmla="*/ 2 w 961"/>
                <a:gd name="T1" fmla="*/ 1079 h 1079"/>
                <a:gd name="T2" fmla="*/ 2 w 961"/>
                <a:gd name="T3" fmla="*/ 133 h 1079"/>
                <a:gd name="T4" fmla="*/ 0 w 961"/>
                <a:gd name="T5" fmla="*/ 25 h 1079"/>
                <a:gd name="T6" fmla="*/ 195 w 961"/>
                <a:gd name="T7" fmla="*/ 25 h 1079"/>
                <a:gd name="T8" fmla="*/ 202 w 961"/>
                <a:gd name="T9" fmla="*/ 183 h 1079"/>
                <a:gd name="T10" fmla="*/ 252 w 961"/>
                <a:gd name="T11" fmla="*/ 123 h 1079"/>
                <a:gd name="T12" fmla="*/ 324 w 961"/>
                <a:gd name="T13" fmla="*/ 63 h 1079"/>
                <a:gd name="T14" fmla="*/ 425 w 961"/>
                <a:gd name="T15" fmla="*/ 18 h 1079"/>
                <a:gd name="T16" fmla="*/ 556 w 961"/>
                <a:gd name="T17" fmla="*/ 0 h 1079"/>
                <a:gd name="T18" fmla="*/ 862 w 961"/>
                <a:gd name="T19" fmla="*/ 120 h 1079"/>
                <a:gd name="T20" fmla="*/ 961 w 961"/>
                <a:gd name="T21" fmla="*/ 446 h 1079"/>
                <a:gd name="T22" fmla="*/ 961 w 961"/>
                <a:gd name="T23" fmla="*/ 1079 h 1079"/>
                <a:gd name="T24" fmla="*/ 757 w 961"/>
                <a:gd name="T25" fmla="*/ 1079 h 1079"/>
                <a:gd name="T26" fmla="*/ 757 w 961"/>
                <a:gd name="T27" fmla="*/ 462 h 1079"/>
                <a:gd name="T28" fmla="*/ 694 w 961"/>
                <a:gd name="T29" fmla="*/ 246 h 1079"/>
                <a:gd name="T30" fmla="*/ 515 w 961"/>
                <a:gd name="T31" fmla="*/ 176 h 1079"/>
                <a:gd name="T32" fmla="*/ 367 w 961"/>
                <a:gd name="T33" fmla="*/ 213 h 1079"/>
                <a:gd name="T34" fmla="*/ 273 w 961"/>
                <a:gd name="T35" fmla="*/ 307 h 1079"/>
                <a:gd name="T36" fmla="*/ 222 w 961"/>
                <a:gd name="T37" fmla="*/ 438 h 1079"/>
                <a:gd name="T38" fmla="*/ 206 w 961"/>
                <a:gd name="T39" fmla="*/ 589 h 1079"/>
                <a:gd name="T40" fmla="*/ 206 w 961"/>
                <a:gd name="T41" fmla="*/ 1079 h 1079"/>
                <a:gd name="T42" fmla="*/ 2 w 961"/>
                <a:gd name="T43" fmla="*/ 1079 h 10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1" h="1079">
                  <a:moveTo>
                    <a:pt x="2" y="1079"/>
                  </a:moveTo>
                  <a:cubicBezTo>
                    <a:pt x="2" y="133"/>
                    <a:pt x="2" y="133"/>
                    <a:pt x="2" y="133"/>
                  </a:cubicBezTo>
                  <a:cubicBezTo>
                    <a:pt x="2" y="99"/>
                    <a:pt x="2" y="62"/>
                    <a:pt x="0" y="25"/>
                  </a:cubicBezTo>
                  <a:cubicBezTo>
                    <a:pt x="195" y="25"/>
                    <a:pt x="195" y="25"/>
                    <a:pt x="195" y="25"/>
                  </a:cubicBezTo>
                  <a:cubicBezTo>
                    <a:pt x="202" y="183"/>
                    <a:pt x="202" y="183"/>
                    <a:pt x="202" y="183"/>
                  </a:cubicBezTo>
                  <a:cubicBezTo>
                    <a:pt x="216" y="165"/>
                    <a:pt x="232" y="145"/>
                    <a:pt x="252" y="123"/>
                  </a:cubicBezTo>
                  <a:cubicBezTo>
                    <a:pt x="271" y="101"/>
                    <a:pt x="296" y="81"/>
                    <a:pt x="324" y="63"/>
                  </a:cubicBezTo>
                  <a:cubicBezTo>
                    <a:pt x="353" y="45"/>
                    <a:pt x="387" y="30"/>
                    <a:pt x="425" y="18"/>
                  </a:cubicBezTo>
                  <a:cubicBezTo>
                    <a:pt x="464" y="6"/>
                    <a:pt x="507" y="0"/>
                    <a:pt x="556" y="0"/>
                  </a:cubicBezTo>
                  <a:cubicBezTo>
                    <a:pt x="693" y="0"/>
                    <a:pt x="795" y="40"/>
                    <a:pt x="862" y="120"/>
                  </a:cubicBezTo>
                  <a:cubicBezTo>
                    <a:pt x="928" y="200"/>
                    <a:pt x="961" y="309"/>
                    <a:pt x="961" y="446"/>
                  </a:cubicBezTo>
                  <a:cubicBezTo>
                    <a:pt x="961" y="1079"/>
                    <a:pt x="961" y="1079"/>
                    <a:pt x="961" y="1079"/>
                  </a:cubicBezTo>
                  <a:cubicBezTo>
                    <a:pt x="757" y="1079"/>
                    <a:pt x="757" y="1079"/>
                    <a:pt x="757" y="1079"/>
                  </a:cubicBezTo>
                  <a:cubicBezTo>
                    <a:pt x="757" y="462"/>
                    <a:pt x="757" y="462"/>
                    <a:pt x="757" y="462"/>
                  </a:cubicBezTo>
                  <a:cubicBezTo>
                    <a:pt x="757" y="364"/>
                    <a:pt x="736" y="292"/>
                    <a:pt x="694" y="246"/>
                  </a:cubicBezTo>
                  <a:cubicBezTo>
                    <a:pt x="652" y="200"/>
                    <a:pt x="592" y="176"/>
                    <a:pt x="515" y="176"/>
                  </a:cubicBezTo>
                  <a:cubicBezTo>
                    <a:pt x="456" y="176"/>
                    <a:pt x="407" y="189"/>
                    <a:pt x="367" y="213"/>
                  </a:cubicBezTo>
                  <a:cubicBezTo>
                    <a:pt x="328" y="237"/>
                    <a:pt x="297" y="268"/>
                    <a:pt x="273" y="307"/>
                  </a:cubicBezTo>
                  <a:cubicBezTo>
                    <a:pt x="250" y="345"/>
                    <a:pt x="233" y="389"/>
                    <a:pt x="222" y="438"/>
                  </a:cubicBezTo>
                  <a:cubicBezTo>
                    <a:pt x="212" y="487"/>
                    <a:pt x="206" y="538"/>
                    <a:pt x="206" y="589"/>
                  </a:cubicBezTo>
                  <a:cubicBezTo>
                    <a:pt x="206" y="1079"/>
                    <a:pt x="206" y="1079"/>
                    <a:pt x="206" y="1079"/>
                  </a:cubicBezTo>
                  <a:lnTo>
                    <a:pt x="2" y="107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40"/>
            <p:cNvSpPr>
              <a:spLocks/>
            </p:cNvSpPr>
            <p:nvPr userDrawn="1"/>
          </p:nvSpPr>
          <p:spPr bwMode="auto">
            <a:xfrm>
              <a:off x="14150" y="1144"/>
              <a:ext cx="292" cy="328"/>
            </a:xfrm>
            <a:custGeom>
              <a:avLst/>
              <a:gdLst>
                <a:gd name="T0" fmla="*/ 114 w 292"/>
                <a:gd name="T1" fmla="*/ 55 h 328"/>
                <a:gd name="T2" fmla="*/ 0 w 292"/>
                <a:gd name="T3" fmla="*/ 55 h 328"/>
                <a:gd name="T4" fmla="*/ 0 w 292"/>
                <a:gd name="T5" fmla="*/ 0 h 328"/>
                <a:gd name="T6" fmla="*/ 292 w 292"/>
                <a:gd name="T7" fmla="*/ 0 h 328"/>
                <a:gd name="T8" fmla="*/ 292 w 292"/>
                <a:gd name="T9" fmla="*/ 55 h 328"/>
                <a:gd name="T10" fmla="*/ 177 w 292"/>
                <a:gd name="T11" fmla="*/ 55 h 328"/>
                <a:gd name="T12" fmla="*/ 177 w 292"/>
                <a:gd name="T13" fmla="*/ 328 h 328"/>
                <a:gd name="T14" fmla="*/ 114 w 292"/>
                <a:gd name="T15" fmla="*/ 328 h 328"/>
                <a:gd name="T16" fmla="*/ 114 w 292"/>
                <a:gd name="T17" fmla="*/ 55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2" h="328">
                  <a:moveTo>
                    <a:pt x="114" y="55"/>
                  </a:moveTo>
                  <a:lnTo>
                    <a:pt x="0" y="55"/>
                  </a:lnTo>
                  <a:lnTo>
                    <a:pt x="0" y="0"/>
                  </a:lnTo>
                  <a:lnTo>
                    <a:pt x="292" y="0"/>
                  </a:lnTo>
                  <a:lnTo>
                    <a:pt x="292" y="55"/>
                  </a:lnTo>
                  <a:lnTo>
                    <a:pt x="177" y="55"/>
                  </a:lnTo>
                  <a:lnTo>
                    <a:pt x="177" y="328"/>
                  </a:lnTo>
                  <a:lnTo>
                    <a:pt x="114" y="328"/>
                  </a:lnTo>
                  <a:lnTo>
                    <a:pt x="114" y="55"/>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41"/>
            <p:cNvSpPr>
              <a:spLocks/>
            </p:cNvSpPr>
            <p:nvPr userDrawn="1"/>
          </p:nvSpPr>
          <p:spPr bwMode="auto">
            <a:xfrm>
              <a:off x="14480" y="1144"/>
              <a:ext cx="335" cy="328"/>
            </a:xfrm>
            <a:custGeom>
              <a:avLst/>
              <a:gdLst>
                <a:gd name="T0" fmla="*/ 16 w 335"/>
                <a:gd name="T1" fmla="*/ 0 h 328"/>
                <a:gd name="T2" fmla="*/ 75 w 335"/>
                <a:gd name="T3" fmla="*/ 0 h 328"/>
                <a:gd name="T4" fmla="*/ 169 w 335"/>
                <a:gd name="T5" fmla="*/ 155 h 328"/>
                <a:gd name="T6" fmla="*/ 260 w 335"/>
                <a:gd name="T7" fmla="*/ 0 h 328"/>
                <a:gd name="T8" fmla="*/ 319 w 335"/>
                <a:gd name="T9" fmla="*/ 0 h 328"/>
                <a:gd name="T10" fmla="*/ 335 w 335"/>
                <a:gd name="T11" fmla="*/ 328 h 328"/>
                <a:gd name="T12" fmla="*/ 273 w 335"/>
                <a:gd name="T13" fmla="*/ 328 h 328"/>
                <a:gd name="T14" fmla="*/ 262 w 335"/>
                <a:gd name="T15" fmla="*/ 100 h 328"/>
                <a:gd name="T16" fmla="*/ 181 w 335"/>
                <a:gd name="T17" fmla="*/ 235 h 328"/>
                <a:gd name="T18" fmla="*/ 152 w 335"/>
                <a:gd name="T19" fmla="*/ 235 h 328"/>
                <a:gd name="T20" fmla="*/ 70 w 335"/>
                <a:gd name="T21" fmla="*/ 104 h 328"/>
                <a:gd name="T22" fmla="*/ 59 w 335"/>
                <a:gd name="T23" fmla="*/ 328 h 328"/>
                <a:gd name="T24" fmla="*/ 0 w 335"/>
                <a:gd name="T25" fmla="*/ 328 h 328"/>
                <a:gd name="T26" fmla="*/ 16 w 335"/>
                <a:gd name="T27" fmla="*/ 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5" h="328">
                  <a:moveTo>
                    <a:pt x="16" y="0"/>
                  </a:moveTo>
                  <a:lnTo>
                    <a:pt x="75" y="0"/>
                  </a:lnTo>
                  <a:lnTo>
                    <a:pt x="169" y="155"/>
                  </a:lnTo>
                  <a:lnTo>
                    <a:pt x="260" y="0"/>
                  </a:lnTo>
                  <a:lnTo>
                    <a:pt x="319" y="0"/>
                  </a:lnTo>
                  <a:lnTo>
                    <a:pt x="335" y="328"/>
                  </a:lnTo>
                  <a:lnTo>
                    <a:pt x="273" y="328"/>
                  </a:lnTo>
                  <a:lnTo>
                    <a:pt x="262" y="100"/>
                  </a:lnTo>
                  <a:lnTo>
                    <a:pt x="181" y="235"/>
                  </a:lnTo>
                  <a:lnTo>
                    <a:pt x="152" y="235"/>
                  </a:lnTo>
                  <a:lnTo>
                    <a:pt x="70" y="104"/>
                  </a:lnTo>
                  <a:lnTo>
                    <a:pt x="59" y="328"/>
                  </a:lnTo>
                  <a:lnTo>
                    <a:pt x="0" y="328"/>
                  </a:lnTo>
                  <a:lnTo>
                    <a:pt x="16"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39965430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preserve="1" userDrawn="1">
  <p:cSld name="1_Title + text">
    <p:spTree>
      <p:nvGrpSpPr>
        <p:cNvPr id="1" name=""/>
        <p:cNvGrpSpPr/>
        <p:nvPr/>
      </p:nvGrpSpPr>
      <p:grpSpPr>
        <a:xfrm>
          <a:off x="0" y="0"/>
          <a:ext cx="0" cy="0"/>
          <a:chOff x="0" y="0"/>
          <a:chExt cx="0" cy="0"/>
        </a:xfrm>
      </p:grpSpPr>
      <p:sp>
        <p:nvSpPr>
          <p:cNvPr id="2" name="Title 1"/>
          <p:cNvSpPr>
            <a:spLocks noGrp="1"/>
          </p:cNvSpPr>
          <p:nvPr>
            <p:ph type="title"/>
          </p:nvPr>
        </p:nvSpPr>
        <p:spPr>
          <a:xfrm>
            <a:off x="640079" y="502920"/>
            <a:ext cx="10628555" cy="457200"/>
          </a:xfrm>
        </p:spPr>
        <p:txBody>
          <a:bodyPr/>
          <a:lstStyle/>
          <a:p>
            <a:r>
              <a:rPr lang="en-US"/>
              <a:t>Click to edit Master title style</a:t>
            </a:r>
          </a:p>
        </p:txBody>
      </p:sp>
      <p:sp>
        <p:nvSpPr>
          <p:cNvPr id="3" name="TextBox 2">
            <a:extLst>
              <a:ext uri="{FF2B5EF4-FFF2-40B4-BE49-F238E27FC236}">
                <a16:creationId xmlns:a16="http://schemas.microsoft.com/office/drawing/2014/main" id="{D2230322-4696-9040-A10C-4B0C3116DFC3}"/>
              </a:ext>
            </a:extLst>
          </p:cNvPr>
          <p:cNvSpPr txBox="1"/>
          <p:nvPr userDrawn="1"/>
        </p:nvSpPr>
        <p:spPr>
          <a:xfrm>
            <a:off x="11131498" y="6284937"/>
            <a:ext cx="450902" cy="246221"/>
          </a:xfrm>
          <a:prstGeom prst="rect">
            <a:avLst/>
          </a:prstGeom>
          <a:noFill/>
        </p:spPr>
        <p:txBody>
          <a:bodyPr wrap="none" lIns="0" tIns="0" rIns="0" bIns="0" rtlCol="0" anchor="b" anchorCtr="0">
            <a:noAutofit/>
          </a:bodyPr>
          <a:lstStyle/>
          <a:p>
            <a:pPr algn="r"/>
            <a:fld id="{8EDBDACE-5BE8-A14D-8D53-4AF9B79B1224}" type="slidenum">
              <a:rPr lang="en-US" sz="1000" smtClean="0">
                <a:solidFill>
                  <a:schemeClr val="tx1"/>
                </a:solidFill>
              </a:rPr>
              <a:pPr algn="r"/>
              <a:t>‹#›</a:t>
            </a:fld>
            <a:endParaRPr lang="en-US" sz="1000">
              <a:solidFill>
                <a:schemeClr val="tx1"/>
              </a:solidFill>
            </a:endParaRPr>
          </a:p>
        </p:txBody>
      </p:sp>
      <p:cxnSp>
        <p:nvCxnSpPr>
          <p:cNvPr id="5" name="Straight Connector 4">
            <a:extLst>
              <a:ext uri="{FF2B5EF4-FFF2-40B4-BE49-F238E27FC236}">
                <a16:creationId xmlns:a16="http://schemas.microsoft.com/office/drawing/2014/main" id="{4F688FCC-9093-EC4A-BFAE-3F4B81836A3F}"/>
              </a:ext>
            </a:extLst>
          </p:cNvPr>
          <p:cNvCxnSpPr/>
          <p:nvPr userDrawn="1"/>
        </p:nvCxnSpPr>
        <p:spPr>
          <a:xfrm>
            <a:off x="2537012" y="6445624"/>
            <a:ext cx="8731623" cy="0"/>
          </a:xfrm>
          <a:prstGeom prst="line">
            <a:avLst/>
          </a:prstGeom>
          <a:ln w="6350">
            <a:solidFill>
              <a:srgbClr val="B2B4B2"/>
            </a:solidFill>
          </a:ln>
          <a:effectLst/>
        </p:spPr>
        <p:style>
          <a:lnRef idx="2">
            <a:schemeClr val="accent1"/>
          </a:lnRef>
          <a:fillRef idx="0">
            <a:schemeClr val="accent1"/>
          </a:fillRef>
          <a:effectRef idx="1">
            <a:schemeClr val="accent1"/>
          </a:effectRef>
          <a:fontRef idx="minor">
            <a:schemeClr val="tx1"/>
          </a:fontRef>
        </p:style>
      </p:cxnSp>
      <p:sp>
        <p:nvSpPr>
          <p:cNvPr id="44" name="Content Placeholder 2"/>
          <p:cNvSpPr>
            <a:spLocks noGrp="1"/>
          </p:cNvSpPr>
          <p:nvPr>
            <p:ph idx="1"/>
          </p:nvPr>
        </p:nvSpPr>
        <p:spPr>
          <a:xfrm>
            <a:off x="640080" y="1440426"/>
            <a:ext cx="7221967" cy="45488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0" name="Straight Connector 79">
            <a:extLst>
              <a:ext uri="{FF2B5EF4-FFF2-40B4-BE49-F238E27FC236}">
                <a16:creationId xmlns:a16="http://schemas.microsoft.com/office/drawing/2014/main" id="{BFB97C62-1996-5440-9695-C45E773CFEE7}"/>
              </a:ext>
            </a:extLst>
          </p:cNvPr>
          <p:cNvCxnSpPr>
            <a:cxnSpLocks/>
          </p:cNvCxnSpPr>
          <p:nvPr userDrawn="1"/>
        </p:nvCxnSpPr>
        <p:spPr>
          <a:xfrm>
            <a:off x="0" y="1200273"/>
            <a:ext cx="2402542" cy="0"/>
          </a:xfrm>
          <a:prstGeom prst="line">
            <a:avLst/>
          </a:prstGeom>
          <a:ln w="6350">
            <a:solidFill>
              <a:srgbClr val="B2B4B2"/>
            </a:solidFill>
          </a:ln>
          <a:effectLst/>
        </p:spPr>
        <p:style>
          <a:lnRef idx="2">
            <a:schemeClr val="accent1"/>
          </a:lnRef>
          <a:fillRef idx="0">
            <a:schemeClr val="accent1"/>
          </a:fillRef>
          <a:effectRef idx="1">
            <a:schemeClr val="accent1"/>
          </a:effectRef>
          <a:fontRef idx="minor">
            <a:schemeClr val="tx1"/>
          </a:fontRef>
        </p:style>
      </p:cxnSp>
      <p:grpSp>
        <p:nvGrpSpPr>
          <p:cNvPr id="81" name="Group 80"/>
          <p:cNvGrpSpPr>
            <a:grpSpLocks noChangeAspect="1"/>
          </p:cNvGrpSpPr>
          <p:nvPr userDrawn="1"/>
        </p:nvGrpSpPr>
        <p:grpSpPr bwMode="auto">
          <a:xfrm>
            <a:off x="637535" y="6299004"/>
            <a:ext cx="1728216" cy="299306"/>
            <a:chOff x="-9055" y="93"/>
            <a:chExt cx="23870" cy="4134"/>
          </a:xfrm>
        </p:grpSpPr>
        <p:sp>
          <p:nvSpPr>
            <p:cNvPr id="82" name="AutoShape 3"/>
            <p:cNvSpPr>
              <a:spLocks noChangeAspect="1" noChangeArrowheads="1" noTextEdit="1"/>
            </p:cNvSpPr>
            <p:nvPr userDrawn="1"/>
          </p:nvSpPr>
          <p:spPr bwMode="auto">
            <a:xfrm>
              <a:off x="-9055" y="93"/>
              <a:ext cx="23870" cy="4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5"/>
            <p:cNvSpPr>
              <a:spLocks/>
            </p:cNvSpPr>
            <p:nvPr userDrawn="1"/>
          </p:nvSpPr>
          <p:spPr bwMode="auto">
            <a:xfrm>
              <a:off x="-6841" y="184"/>
              <a:ext cx="587" cy="1587"/>
            </a:xfrm>
            <a:custGeom>
              <a:avLst/>
              <a:gdLst>
                <a:gd name="T0" fmla="*/ 0 w 480"/>
                <a:gd name="T1" fmla="*/ 1312 h 1329"/>
                <a:gd name="T2" fmla="*/ 54 w 480"/>
                <a:gd name="T3" fmla="*/ 1329 h 1329"/>
                <a:gd name="T4" fmla="*/ 195 w 480"/>
                <a:gd name="T5" fmla="*/ 895 h 1329"/>
                <a:gd name="T6" fmla="*/ 247 w 480"/>
                <a:gd name="T7" fmla="*/ 920 h 1329"/>
                <a:gd name="T8" fmla="*/ 378 w 480"/>
                <a:gd name="T9" fmla="*/ 516 h 1329"/>
                <a:gd name="T10" fmla="*/ 329 w 480"/>
                <a:gd name="T11" fmla="*/ 483 h 1329"/>
                <a:gd name="T12" fmla="*/ 480 w 480"/>
                <a:gd name="T13" fmla="*/ 18 h 1329"/>
                <a:gd name="T14" fmla="*/ 426 w 480"/>
                <a:gd name="T15" fmla="*/ 0 h 1329"/>
                <a:gd name="T16" fmla="*/ 279 w 480"/>
                <a:gd name="T17" fmla="*/ 452 h 1329"/>
                <a:gd name="T18" fmla="*/ 229 w 480"/>
                <a:gd name="T19" fmla="*/ 423 h 1329"/>
                <a:gd name="T20" fmla="*/ 88 w 480"/>
                <a:gd name="T21" fmla="*/ 856 h 1329"/>
                <a:gd name="T22" fmla="*/ 143 w 480"/>
                <a:gd name="T23" fmla="*/ 873 h 1329"/>
                <a:gd name="T24" fmla="*/ 0 w 480"/>
                <a:gd name="T25" fmla="*/ 1312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29">
                  <a:moveTo>
                    <a:pt x="0" y="1312"/>
                  </a:moveTo>
                  <a:cubicBezTo>
                    <a:pt x="19" y="1317"/>
                    <a:pt x="37" y="1322"/>
                    <a:pt x="54" y="1329"/>
                  </a:cubicBezTo>
                  <a:cubicBezTo>
                    <a:pt x="195" y="895"/>
                    <a:pt x="195" y="895"/>
                    <a:pt x="195" y="895"/>
                  </a:cubicBezTo>
                  <a:cubicBezTo>
                    <a:pt x="213" y="902"/>
                    <a:pt x="230" y="911"/>
                    <a:pt x="247" y="920"/>
                  </a:cubicBezTo>
                  <a:cubicBezTo>
                    <a:pt x="378" y="516"/>
                    <a:pt x="378" y="516"/>
                    <a:pt x="378" y="516"/>
                  </a:cubicBezTo>
                  <a:cubicBezTo>
                    <a:pt x="362" y="505"/>
                    <a:pt x="346" y="494"/>
                    <a:pt x="329" y="483"/>
                  </a:cubicBezTo>
                  <a:cubicBezTo>
                    <a:pt x="480" y="18"/>
                    <a:pt x="480" y="18"/>
                    <a:pt x="480" y="18"/>
                  </a:cubicBezTo>
                  <a:cubicBezTo>
                    <a:pt x="426" y="0"/>
                    <a:pt x="426" y="0"/>
                    <a:pt x="426" y="0"/>
                  </a:cubicBezTo>
                  <a:cubicBezTo>
                    <a:pt x="279" y="452"/>
                    <a:pt x="279" y="452"/>
                    <a:pt x="279" y="452"/>
                  </a:cubicBezTo>
                  <a:cubicBezTo>
                    <a:pt x="263" y="442"/>
                    <a:pt x="246" y="432"/>
                    <a:pt x="229" y="423"/>
                  </a:cubicBezTo>
                  <a:cubicBezTo>
                    <a:pt x="88" y="856"/>
                    <a:pt x="88" y="856"/>
                    <a:pt x="88" y="856"/>
                  </a:cubicBezTo>
                  <a:cubicBezTo>
                    <a:pt x="107" y="861"/>
                    <a:pt x="125" y="867"/>
                    <a:pt x="143" y="873"/>
                  </a:cubicBezTo>
                  <a:lnTo>
                    <a:pt x="0" y="1312"/>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Freeform 6"/>
            <p:cNvSpPr>
              <a:spLocks/>
            </p:cNvSpPr>
            <p:nvPr userDrawn="1"/>
          </p:nvSpPr>
          <p:spPr bwMode="auto">
            <a:xfrm>
              <a:off x="-6511" y="2059"/>
              <a:ext cx="1686" cy="203"/>
            </a:xfrm>
            <a:custGeom>
              <a:avLst/>
              <a:gdLst>
                <a:gd name="T0" fmla="*/ 696 w 1379"/>
                <a:gd name="T1" fmla="*/ 57 h 170"/>
                <a:gd name="T2" fmla="*/ 694 w 1379"/>
                <a:gd name="T3" fmla="*/ 0 h 170"/>
                <a:gd name="T4" fmla="*/ 416 w 1379"/>
                <a:gd name="T5" fmla="*/ 0 h 170"/>
                <a:gd name="T6" fmla="*/ 420 w 1379"/>
                <a:gd name="T7" fmla="*/ 57 h 170"/>
                <a:gd name="T8" fmla="*/ 0 w 1379"/>
                <a:gd name="T9" fmla="*/ 57 h 170"/>
                <a:gd name="T10" fmla="*/ 1 w 1379"/>
                <a:gd name="T11" fmla="*/ 85 h 170"/>
                <a:gd name="T12" fmla="*/ 0 w 1379"/>
                <a:gd name="T13" fmla="*/ 113 h 170"/>
                <a:gd name="T14" fmla="*/ 420 w 1379"/>
                <a:gd name="T15" fmla="*/ 113 h 170"/>
                <a:gd name="T16" fmla="*/ 416 w 1379"/>
                <a:gd name="T17" fmla="*/ 170 h 170"/>
                <a:gd name="T18" fmla="*/ 694 w 1379"/>
                <a:gd name="T19" fmla="*/ 170 h 170"/>
                <a:gd name="T20" fmla="*/ 696 w 1379"/>
                <a:gd name="T21" fmla="*/ 113 h 170"/>
                <a:gd name="T22" fmla="*/ 1379 w 1379"/>
                <a:gd name="T23" fmla="*/ 113 h 170"/>
                <a:gd name="T24" fmla="*/ 1379 w 1379"/>
                <a:gd name="T25" fmla="*/ 57 h 170"/>
                <a:gd name="T26" fmla="*/ 696 w 1379"/>
                <a:gd name="T27" fmla="*/ 5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79" h="170">
                  <a:moveTo>
                    <a:pt x="696" y="57"/>
                  </a:moveTo>
                  <a:cubicBezTo>
                    <a:pt x="695" y="38"/>
                    <a:pt x="695" y="18"/>
                    <a:pt x="694" y="0"/>
                  </a:cubicBezTo>
                  <a:cubicBezTo>
                    <a:pt x="416" y="0"/>
                    <a:pt x="416" y="0"/>
                    <a:pt x="416" y="0"/>
                  </a:cubicBezTo>
                  <a:cubicBezTo>
                    <a:pt x="418" y="18"/>
                    <a:pt x="419" y="37"/>
                    <a:pt x="420" y="57"/>
                  </a:cubicBezTo>
                  <a:cubicBezTo>
                    <a:pt x="0" y="57"/>
                    <a:pt x="0" y="57"/>
                    <a:pt x="0" y="57"/>
                  </a:cubicBezTo>
                  <a:cubicBezTo>
                    <a:pt x="0" y="66"/>
                    <a:pt x="1" y="75"/>
                    <a:pt x="1" y="85"/>
                  </a:cubicBezTo>
                  <a:cubicBezTo>
                    <a:pt x="1" y="95"/>
                    <a:pt x="0" y="104"/>
                    <a:pt x="0" y="113"/>
                  </a:cubicBezTo>
                  <a:cubicBezTo>
                    <a:pt x="420" y="113"/>
                    <a:pt x="420" y="113"/>
                    <a:pt x="420" y="113"/>
                  </a:cubicBezTo>
                  <a:cubicBezTo>
                    <a:pt x="419" y="133"/>
                    <a:pt x="418" y="152"/>
                    <a:pt x="416" y="170"/>
                  </a:cubicBezTo>
                  <a:cubicBezTo>
                    <a:pt x="694" y="170"/>
                    <a:pt x="694" y="170"/>
                    <a:pt x="694" y="170"/>
                  </a:cubicBezTo>
                  <a:cubicBezTo>
                    <a:pt x="695" y="152"/>
                    <a:pt x="695" y="132"/>
                    <a:pt x="696" y="113"/>
                  </a:cubicBezTo>
                  <a:cubicBezTo>
                    <a:pt x="1379" y="113"/>
                    <a:pt x="1379" y="113"/>
                    <a:pt x="1379" y="113"/>
                  </a:cubicBezTo>
                  <a:cubicBezTo>
                    <a:pt x="1379" y="57"/>
                    <a:pt x="1379" y="57"/>
                    <a:pt x="1379" y="57"/>
                  </a:cubicBezTo>
                  <a:lnTo>
                    <a:pt x="696" y="57"/>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Freeform 7"/>
            <p:cNvSpPr>
              <a:spLocks/>
            </p:cNvSpPr>
            <p:nvPr userDrawn="1"/>
          </p:nvSpPr>
          <p:spPr bwMode="auto">
            <a:xfrm>
              <a:off x="-7045" y="2579"/>
              <a:ext cx="209" cy="1648"/>
            </a:xfrm>
            <a:custGeom>
              <a:avLst/>
              <a:gdLst>
                <a:gd name="T0" fmla="*/ 114 w 171"/>
                <a:gd name="T1" fmla="*/ 0 h 1380"/>
                <a:gd name="T2" fmla="*/ 86 w 171"/>
                <a:gd name="T3" fmla="*/ 2 h 1380"/>
                <a:gd name="T4" fmla="*/ 57 w 171"/>
                <a:gd name="T5" fmla="*/ 0 h 1380"/>
                <a:gd name="T6" fmla="*/ 57 w 171"/>
                <a:gd name="T7" fmla="*/ 479 h 1380"/>
                <a:gd name="T8" fmla="*/ 26 w 171"/>
                <a:gd name="T9" fmla="*/ 481 h 1380"/>
                <a:gd name="T10" fmla="*/ 0 w 171"/>
                <a:gd name="T11" fmla="*/ 480 h 1380"/>
                <a:gd name="T12" fmla="*/ 0 w 171"/>
                <a:gd name="T13" fmla="*/ 1021 h 1380"/>
                <a:gd name="T14" fmla="*/ 57 w 171"/>
                <a:gd name="T15" fmla="*/ 1008 h 1380"/>
                <a:gd name="T16" fmla="*/ 57 w 171"/>
                <a:gd name="T17" fmla="*/ 1380 h 1380"/>
                <a:gd name="T18" fmla="*/ 114 w 171"/>
                <a:gd name="T19" fmla="*/ 1380 h 1380"/>
                <a:gd name="T20" fmla="*/ 114 w 171"/>
                <a:gd name="T21" fmla="*/ 994 h 1380"/>
                <a:gd name="T22" fmla="*/ 171 w 171"/>
                <a:gd name="T23" fmla="*/ 977 h 1380"/>
                <a:gd name="T24" fmla="*/ 171 w 171"/>
                <a:gd name="T25" fmla="*/ 468 h 1380"/>
                <a:gd name="T26" fmla="*/ 114 w 171"/>
                <a:gd name="T27" fmla="*/ 475 h 1380"/>
                <a:gd name="T28" fmla="*/ 114 w 171"/>
                <a:gd name="T29" fmla="*/ 0 h 1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1" h="1380">
                  <a:moveTo>
                    <a:pt x="114" y="0"/>
                  </a:moveTo>
                  <a:cubicBezTo>
                    <a:pt x="105" y="1"/>
                    <a:pt x="95" y="2"/>
                    <a:pt x="86" y="2"/>
                  </a:cubicBezTo>
                  <a:cubicBezTo>
                    <a:pt x="76" y="2"/>
                    <a:pt x="66" y="1"/>
                    <a:pt x="57" y="0"/>
                  </a:cubicBezTo>
                  <a:cubicBezTo>
                    <a:pt x="57" y="479"/>
                    <a:pt x="57" y="479"/>
                    <a:pt x="57" y="479"/>
                  </a:cubicBezTo>
                  <a:cubicBezTo>
                    <a:pt x="47" y="480"/>
                    <a:pt x="36" y="481"/>
                    <a:pt x="26" y="481"/>
                  </a:cubicBezTo>
                  <a:cubicBezTo>
                    <a:pt x="17" y="481"/>
                    <a:pt x="9" y="480"/>
                    <a:pt x="0" y="480"/>
                  </a:cubicBezTo>
                  <a:cubicBezTo>
                    <a:pt x="0" y="1021"/>
                    <a:pt x="0" y="1021"/>
                    <a:pt x="0" y="1021"/>
                  </a:cubicBezTo>
                  <a:cubicBezTo>
                    <a:pt x="19" y="1018"/>
                    <a:pt x="38" y="1013"/>
                    <a:pt x="57" y="1008"/>
                  </a:cubicBezTo>
                  <a:cubicBezTo>
                    <a:pt x="57" y="1380"/>
                    <a:pt x="57" y="1380"/>
                    <a:pt x="57" y="1380"/>
                  </a:cubicBezTo>
                  <a:cubicBezTo>
                    <a:pt x="114" y="1380"/>
                    <a:pt x="114" y="1380"/>
                    <a:pt x="114" y="1380"/>
                  </a:cubicBezTo>
                  <a:cubicBezTo>
                    <a:pt x="114" y="994"/>
                    <a:pt x="114" y="994"/>
                    <a:pt x="114" y="994"/>
                  </a:cubicBezTo>
                  <a:cubicBezTo>
                    <a:pt x="133" y="988"/>
                    <a:pt x="152" y="983"/>
                    <a:pt x="171" y="977"/>
                  </a:cubicBezTo>
                  <a:cubicBezTo>
                    <a:pt x="171" y="468"/>
                    <a:pt x="171" y="468"/>
                    <a:pt x="171" y="468"/>
                  </a:cubicBezTo>
                  <a:cubicBezTo>
                    <a:pt x="152" y="471"/>
                    <a:pt x="133" y="473"/>
                    <a:pt x="114" y="475"/>
                  </a:cubicBezTo>
                  <a:lnTo>
                    <a:pt x="114" y="0"/>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8"/>
            <p:cNvSpPr>
              <a:spLocks/>
            </p:cNvSpPr>
            <p:nvPr userDrawn="1"/>
          </p:nvSpPr>
          <p:spPr bwMode="auto">
            <a:xfrm>
              <a:off x="-7627" y="2548"/>
              <a:ext cx="587" cy="1588"/>
            </a:xfrm>
            <a:custGeom>
              <a:avLst/>
              <a:gdLst>
                <a:gd name="T0" fmla="*/ 480 w 480"/>
                <a:gd name="T1" fmla="*/ 18 h 1330"/>
                <a:gd name="T2" fmla="*/ 426 w 480"/>
                <a:gd name="T3" fmla="*/ 0 h 1330"/>
                <a:gd name="T4" fmla="*/ 272 w 480"/>
                <a:gd name="T5" fmla="*/ 474 h 1330"/>
                <a:gd name="T6" fmla="*/ 218 w 480"/>
                <a:gd name="T7" fmla="*/ 457 h 1330"/>
                <a:gd name="T8" fmla="*/ 22 w 480"/>
                <a:gd name="T9" fmla="*/ 1059 h 1330"/>
                <a:gd name="T10" fmla="*/ 80 w 480"/>
                <a:gd name="T11" fmla="*/ 1065 h 1330"/>
                <a:gd name="T12" fmla="*/ 0 w 480"/>
                <a:gd name="T13" fmla="*/ 1312 h 1330"/>
                <a:gd name="T14" fmla="*/ 54 w 480"/>
                <a:gd name="T15" fmla="*/ 1330 h 1330"/>
                <a:gd name="T16" fmla="*/ 138 w 480"/>
                <a:gd name="T17" fmla="*/ 1070 h 1330"/>
                <a:gd name="T18" fmla="*/ 197 w 480"/>
                <a:gd name="T19" fmla="*/ 1072 h 1330"/>
                <a:gd name="T20" fmla="*/ 384 w 480"/>
                <a:gd name="T21" fmla="*/ 498 h 1330"/>
                <a:gd name="T22" fmla="*/ 327 w 480"/>
                <a:gd name="T23" fmla="*/ 488 h 1330"/>
                <a:gd name="T24" fmla="*/ 480 w 480"/>
                <a:gd name="T25" fmla="*/ 18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30">
                  <a:moveTo>
                    <a:pt x="480" y="18"/>
                  </a:moveTo>
                  <a:cubicBezTo>
                    <a:pt x="461" y="13"/>
                    <a:pt x="443" y="8"/>
                    <a:pt x="426" y="0"/>
                  </a:cubicBezTo>
                  <a:cubicBezTo>
                    <a:pt x="272" y="474"/>
                    <a:pt x="272" y="474"/>
                    <a:pt x="272" y="474"/>
                  </a:cubicBezTo>
                  <a:cubicBezTo>
                    <a:pt x="254" y="469"/>
                    <a:pt x="235" y="463"/>
                    <a:pt x="218" y="457"/>
                  </a:cubicBezTo>
                  <a:cubicBezTo>
                    <a:pt x="22" y="1059"/>
                    <a:pt x="22" y="1059"/>
                    <a:pt x="22" y="1059"/>
                  </a:cubicBezTo>
                  <a:cubicBezTo>
                    <a:pt x="41" y="1062"/>
                    <a:pt x="60" y="1063"/>
                    <a:pt x="80" y="1065"/>
                  </a:cubicBezTo>
                  <a:cubicBezTo>
                    <a:pt x="0" y="1312"/>
                    <a:pt x="0" y="1312"/>
                    <a:pt x="0" y="1312"/>
                  </a:cubicBezTo>
                  <a:cubicBezTo>
                    <a:pt x="54" y="1330"/>
                    <a:pt x="54" y="1330"/>
                    <a:pt x="54" y="1330"/>
                  </a:cubicBezTo>
                  <a:cubicBezTo>
                    <a:pt x="138" y="1070"/>
                    <a:pt x="138" y="1070"/>
                    <a:pt x="138" y="1070"/>
                  </a:cubicBezTo>
                  <a:cubicBezTo>
                    <a:pt x="158" y="1071"/>
                    <a:pt x="177" y="1072"/>
                    <a:pt x="197" y="1072"/>
                  </a:cubicBezTo>
                  <a:cubicBezTo>
                    <a:pt x="384" y="498"/>
                    <a:pt x="384" y="498"/>
                    <a:pt x="384" y="498"/>
                  </a:cubicBezTo>
                  <a:cubicBezTo>
                    <a:pt x="365" y="496"/>
                    <a:pt x="346" y="492"/>
                    <a:pt x="327" y="488"/>
                  </a:cubicBezTo>
                  <a:lnTo>
                    <a:pt x="480" y="18"/>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Freeform 9"/>
            <p:cNvSpPr>
              <a:spLocks/>
            </p:cNvSpPr>
            <p:nvPr userDrawn="1"/>
          </p:nvSpPr>
          <p:spPr bwMode="auto">
            <a:xfrm>
              <a:off x="-6613" y="918"/>
              <a:ext cx="1404" cy="1023"/>
            </a:xfrm>
            <a:custGeom>
              <a:avLst/>
              <a:gdLst>
                <a:gd name="T0" fmla="*/ 580 w 1149"/>
                <a:gd name="T1" fmla="*/ 319 h 857"/>
                <a:gd name="T2" fmla="*/ 315 w 1149"/>
                <a:gd name="T3" fmla="*/ 511 h 857"/>
                <a:gd name="T4" fmla="*/ 349 w 1149"/>
                <a:gd name="T5" fmla="*/ 557 h 857"/>
                <a:gd name="T6" fmla="*/ 0 w 1149"/>
                <a:gd name="T7" fmla="*/ 811 h 857"/>
                <a:gd name="T8" fmla="*/ 33 w 1149"/>
                <a:gd name="T9" fmla="*/ 857 h 857"/>
                <a:gd name="T10" fmla="*/ 381 w 1149"/>
                <a:gd name="T11" fmla="*/ 604 h 857"/>
                <a:gd name="T12" fmla="*/ 409 w 1149"/>
                <a:gd name="T13" fmla="*/ 654 h 857"/>
                <a:gd name="T14" fmla="*/ 660 w 1149"/>
                <a:gd name="T15" fmla="*/ 472 h 857"/>
                <a:gd name="T16" fmla="*/ 635 w 1149"/>
                <a:gd name="T17" fmla="*/ 420 h 857"/>
                <a:gd name="T18" fmla="*/ 1149 w 1149"/>
                <a:gd name="T19" fmla="*/ 46 h 857"/>
                <a:gd name="T20" fmla="*/ 1116 w 1149"/>
                <a:gd name="T21" fmla="*/ 0 h 857"/>
                <a:gd name="T22" fmla="*/ 608 w 1149"/>
                <a:gd name="T23" fmla="*/ 369 h 857"/>
                <a:gd name="T24" fmla="*/ 580 w 1149"/>
                <a:gd name="T25" fmla="*/ 319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580" y="319"/>
                  </a:moveTo>
                  <a:cubicBezTo>
                    <a:pt x="315" y="511"/>
                    <a:pt x="315" y="511"/>
                    <a:pt x="315" y="511"/>
                  </a:cubicBezTo>
                  <a:cubicBezTo>
                    <a:pt x="327" y="526"/>
                    <a:pt x="338" y="541"/>
                    <a:pt x="349" y="557"/>
                  </a:cubicBezTo>
                  <a:cubicBezTo>
                    <a:pt x="0" y="811"/>
                    <a:pt x="0" y="811"/>
                    <a:pt x="0" y="811"/>
                  </a:cubicBezTo>
                  <a:cubicBezTo>
                    <a:pt x="12" y="825"/>
                    <a:pt x="23" y="840"/>
                    <a:pt x="33" y="857"/>
                  </a:cubicBezTo>
                  <a:cubicBezTo>
                    <a:pt x="381" y="604"/>
                    <a:pt x="381" y="604"/>
                    <a:pt x="381" y="604"/>
                  </a:cubicBezTo>
                  <a:cubicBezTo>
                    <a:pt x="391" y="620"/>
                    <a:pt x="400" y="637"/>
                    <a:pt x="409" y="654"/>
                  </a:cubicBezTo>
                  <a:cubicBezTo>
                    <a:pt x="660" y="472"/>
                    <a:pt x="660" y="472"/>
                    <a:pt x="660" y="472"/>
                  </a:cubicBezTo>
                  <a:cubicBezTo>
                    <a:pt x="652" y="454"/>
                    <a:pt x="643" y="437"/>
                    <a:pt x="635" y="420"/>
                  </a:cubicBezTo>
                  <a:cubicBezTo>
                    <a:pt x="1149" y="46"/>
                    <a:pt x="1149" y="46"/>
                    <a:pt x="1149" y="46"/>
                  </a:cubicBezTo>
                  <a:cubicBezTo>
                    <a:pt x="1116" y="0"/>
                    <a:pt x="1116" y="0"/>
                    <a:pt x="1116" y="0"/>
                  </a:cubicBezTo>
                  <a:cubicBezTo>
                    <a:pt x="608" y="369"/>
                    <a:pt x="608" y="369"/>
                    <a:pt x="608" y="369"/>
                  </a:cubicBezTo>
                  <a:cubicBezTo>
                    <a:pt x="599" y="352"/>
                    <a:pt x="590" y="335"/>
                    <a:pt x="580" y="319"/>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Freeform 10"/>
            <p:cNvSpPr>
              <a:spLocks/>
            </p:cNvSpPr>
            <p:nvPr userDrawn="1"/>
          </p:nvSpPr>
          <p:spPr bwMode="auto">
            <a:xfrm>
              <a:off x="-6716" y="468"/>
              <a:ext cx="1048" cy="1373"/>
            </a:xfrm>
            <a:custGeom>
              <a:avLst/>
              <a:gdLst>
                <a:gd name="T0" fmla="*/ 215 w 857"/>
                <a:gd name="T1" fmla="*/ 723 h 1150"/>
                <a:gd name="T2" fmla="*/ 261 w 857"/>
                <a:gd name="T3" fmla="*/ 757 h 1150"/>
                <a:gd name="T4" fmla="*/ 0 w 857"/>
                <a:gd name="T5" fmla="*/ 1116 h 1150"/>
                <a:gd name="T6" fmla="*/ 46 w 857"/>
                <a:gd name="T7" fmla="*/ 1150 h 1150"/>
                <a:gd name="T8" fmla="*/ 305 w 857"/>
                <a:gd name="T9" fmla="*/ 793 h 1150"/>
                <a:gd name="T10" fmla="*/ 347 w 857"/>
                <a:gd name="T11" fmla="*/ 831 h 1150"/>
                <a:gd name="T12" fmla="*/ 557 w 857"/>
                <a:gd name="T13" fmla="*/ 543 h 1150"/>
                <a:gd name="T14" fmla="*/ 519 w 857"/>
                <a:gd name="T15" fmla="*/ 498 h 1150"/>
                <a:gd name="T16" fmla="*/ 857 w 857"/>
                <a:gd name="T17" fmla="*/ 34 h 1150"/>
                <a:gd name="T18" fmla="*/ 811 w 857"/>
                <a:gd name="T19" fmla="*/ 0 h 1150"/>
                <a:gd name="T20" fmla="*/ 480 w 857"/>
                <a:gd name="T21" fmla="*/ 455 h 1150"/>
                <a:gd name="T22" fmla="*/ 440 w 857"/>
                <a:gd name="T23" fmla="*/ 414 h 1150"/>
                <a:gd name="T24" fmla="*/ 215 w 857"/>
                <a:gd name="T25" fmla="*/ 723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215" y="723"/>
                  </a:moveTo>
                  <a:cubicBezTo>
                    <a:pt x="231" y="734"/>
                    <a:pt x="246" y="745"/>
                    <a:pt x="261" y="757"/>
                  </a:cubicBezTo>
                  <a:cubicBezTo>
                    <a:pt x="0" y="1116"/>
                    <a:pt x="0" y="1116"/>
                    <a:pt x="0" y="1116"/>
                  </a:cubicBezTo>
                  <a:cubicBezTo>
                    <a:pt x="16" y="1126"/>
                    <a:pt x="32" y="1137"/>
                    <a:pt x="46" y="1150"/>
                  </a:cubicBezTo>
                  <a:cubicBezTo>
                    <a:pt x="305" y="793"/>
                    <a:pt x="305" y="793"/>
                    <a:pt x="305" y="793"/>
                  </a:cubicBezTo>
                  <a:cubicBezTo>
                    <a:pt x="319" y="806"/>
                    <a:pt x="334" y="818"/>
                    <a:pt x="347" y="831"/>
                  </a:cubicBezTo>
                  <a:cubicBezTo>
                    <a:pt x="557" y="543"/>
                    <a:pt x="557" y="543"/>
                    <a:pt x="557" y="543"/>
                  </a:cubicBezTo>
                  <a:cubicBezTo>
                    <a:pt x="545" y="528"/>
                    <a:pt x="532" y="513"/>
                    <a:pt x="519" y="498"/>
                  </a:cubicBezTo>
                  <a:cubicBezTo>
                    <a:pt x="857" y="34"/>
                    <a:pt x="857" y="34"/>
                    <a:pt x="857" y="34"/>
                  </a:cubicBezTo>
                  <a:cubicBezTo>
                    <a:pt x="811" y="0"/>
                    <a:pt x="811" y="0"/>
                    <a:pt x="811" y="0"/>
                  </a:cubicBezTo>
                  <a:cubicBezTo>
                    <a:pt x="480" y="455"/>
                    <a:pt x="480" y="455"/>
                    <a:pt x="480" y="455"/>
                  </a:cubicBezTo>
                  <a:cubicBezTo>
                    <a:pt x="467" y="442"/>
                    <a:pt x="454" y="427"/>
                    <a:pt x="440" y="414"/>
                  </a:cubicBezTo>
                  <a:lnTo>
                    <a:pt x="215" y="723"/>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Freeform 11"/>
            <p:cNvSpPr>
              <a:spLocks/>
            </p:cNvSpPr>
            <p:nvPr userDrawn="1"/>
          </p:nvSpPr>
          <p:spPr bwMode="auto">
            <a:xfrm>
              <a:off x="-6542" y="1489"/>
              <a:ext cx="1624" cy="574"/>
            </a:xfrm>
            <a:custGeom>
              <a:avLst/>
              <a:gdLst>
                <a:gd name="T0" fmla="*/ 661 w 1329"/>
                <a:gd name="T1" fmla="*/ 152 h 481"/>
                <a:gd name="T2" fmla="*/ 383 w 1329"/>
                <a:gd name="T3" fmla="*/ 242 h 481"/>
                <a:gd name="T4" fmla="*/ 403 w 1329"/>
                <a:gd name="T5" fmla="*/ 296 h 481"/>
                <a:gd name="T6" fmla="*/ 0 w 1329"/>
                <a:gd name="T7" fmla="*/ 426 h 481"/>
                <a:gd name="T8" fmla="*/ 17 w 1329"/>
                <a:gd name="T9" fmla="*/ 481 h 481"/>
                <a:gd name="T10" fmla="*/ 419 w 1329"/>
                <a:gd name="T11" fmla="*/ 350 h 481"/>
                <a:gd name="T12" fmla="*/ 432 w 1329"/>
                <a:gd name="T13" fmla="*/ 406 h 481"/>
                <a:gd name="T14" fmla="*/ 701 w 1329"/>
                <a:gd name="T15" fmla="*/ 318 h 481"/>
                <a:gd name="T16" fmla="*/ 689 w 1329"/>
                <a:gd name="T17" fmla="*/ 262 h 481"/>
                <a:gd name="T18" fmla="*/ 1329 w 1329"/>
                <a:gd name="T19" fmla="*/ 54 h 481"/>
                <a:gd name="T20" fmla="*/ 1312 w 1329"/>
                <a:gd name="T21" fmla="*/ 0 h 481"/>
                <a:gd name="T22" fmla="*/ 676 w 1329"/>
                <a:gd name="T23" fmla="*/ 207 h 481"/>
                <a:gd name="T24" fmla="*/ 661 w 1329"/>
                <a:gd name="T25" fmla="*/ 152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9" h="481">
                  <a:moveTo>
                    <a:pt x="661" y="152"/>
                  </a:moveTo>
                  <a:cubicBezTo>
                    <a:pt x="383" y="242"/>
                    <a:pt x="383" y="242"/>
                    <a:pt x="383" y="242"/>
                  </a:cubicBezTo>
                  <a:cubicBezTo>
                    <a:pt x="390" y="260"/>
                    <a:pt x="396" y="277"/>
                    <a:pt x="403" y="296"/>
                  </a:cubicBezTo>
                  <a:cubicBezTo>
                    <a:pt x="0" y="426"/>
                    <a:pt x="0" y="426"/>
                    <a:pt x="0" y="426"/>
                  </a:cubicBezTo>
                  <a:cubicBezTo>
                    <a:pt x="7" y="444"/>
                    <a:pt x="13" y="462"/>
                    <a:pt x="17" y="481"/>
                  </a:cubicBezTo>
                  <a:cubicBezTo>
                    <a:pt x="419" y="350"/>
                    <a:pt x="419" y="350"/>
                    <a:pt x="419" y="350"/>
                  </a:cubicBezTo>
                  <a:cubicBezTo>
                    <a:pt x="424" y="368"/>
                    <a:pt x="428" y="387"/>
                    <a:pt x="432" y="406"/>
                  </a:cubicBezTo>
                  <a:cubicBezTo>
                    <a:pt x="701" y="318"/>
                    <a:pt x="701" y="318"/>
                    <a:pt x="701" y="318"/>
                  </a:cubicBezTo>
                  <a:cubicBezTo>
                    <a:pt x="698" y="299"/>
                    <a:pt x="693" y="281"/>
                    <a:pt x="689" y="262"/>
                  </a:cubicBezTo>
                  <a:cubicBezTo>
                    <a:pt x="1329" y="54"/>
                    <a:pt x="1329" y="54"/>
                    <a:pt x="1329" y="54"/>
                  </a:cubicBezTo>
                  <a:cubicBezTo>
                    <a:pt x="1312" y="0"/>
                    <a:pt x="1312" y="0"/>
                    <a:pt x="1312" y="0"/>
                  </a:cubicBezTo>
                  <a:cubicBezTo>
                    <a:pt x="676" y="207"/>
                    <a:pt x="676" y="207"/>
                    <a:pt x="676" y="207"/>
                  </a:cubicBezTo>
                  <a:cubicBezTo>
                    <a:pt x="671" y="188"/>
                    <a:pt x="667" y="170"/>
                    <a:pt x="661" y="152"/>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Freeform 12"/>
            <p:cNvSpPr>
              <a:spLocks/>
            </p:cNvSpPr>
            <p:nvPr userDrawn="1"/>
          </p:nvSpPr>
          <p:spPr bwMode="auto">
            <a:xfrm>
              <a:off x="-7045" y="93"/>
              <a:ext cx="209" cy="1648"/>
            </a:xfrm>
            <a:custGeom>
              <a:avLst/>
              <a:gdLst>
                <a:gd name="T0" fmla="*/ 57 w 171"/>
                <a:gd name="T1" fmla="*/ 901 h 1380"/>
                <a:gd name="T2" fmla="*/ 57 w 171"/>
                <a:gd name="T3" fmla="*/ 1380 h 1380"/>
                <a:gd name="T4" fmla="*/ 86 w 171"/>
                <a:gd name="T5" fmla="*/ 1378 h 1380"/>
                <a:gd name="T6" fmla="*/ 114 w 171"/>
                <a:gd name="T7" fmla="*/ 1380 h 1380"/>
                <a:gd name="T8" fmla="*/ 114 w 171"/>
                <a:gd name="T9" fmla="*/ 905 h 1380"/>
                <a:gd name="T10" fmla="*/ 171 w 171"/>
                <a:gd name="T11" fmla="*/ 912 h 1380"/>
                <a:gd name="T12" fmla="*/ 171 w 171"/>
                <a:gd name="T13" fmla="*/ 403 h 1380"/>
                <a:gd name="T14" fmla="*/ 114 w 171"/>
                <a:gd name="T15" fmla="*/ 386 h 1380"/>
                <a:gd name="T16" fmla="*/ 114 w 171"/>
                <a:gd name="T17" fmla="*/ 0 h 1380"/>
                <a:gd name="T18" fmla="*/ 57 w 171"/>
                <a:gd name="T19" fmla="*/ 0 h 1380"/>
                <a:gd name="T20" fmla="*/ 57 w 171"/>
                <a:gd name="T21" fmla="*/ 372 h 1380"/>
                <a:gd name="T22" fmla="*/ 0 w 171"/>
                <a:gd name="T23" fmla="*/ 359 h 1380"/>
                <a:gd name="T24" fmla="*/ 0 w 171"/>
                <a:gd name="T25" fmla="*/ 900 h 1380"/>
                <a:gd name="T26" fmla="*/ 26 w 171"/>
                <a:gd name="T27" fmla="*/ 899 h 1380"/>
                <a:gd name="T28" fmla="*/ 57 w 171"/>
                <a:gd name="T29" fmla="*/ 901 h 1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1" h="1380">
                  <a:moveTo>
                    <a:pt x="57" y="901"/>
                  </a:moveTo>
                  <a:cubicBezTo>
                    <a:pt x="57" y="1380"/>
                    <a:pt x="57" y="1380"/>
                    <a:pt x="57" y="1380"/>
                  </a:cubicBezTo>
                  <a:cubicBezTo>
                    <a:pt x="66" y="1379"/>
                    <a:pt x="76" y="1378"/>
                    <a:pt x="86" y="1378"/>
                  </a:cubicBezTo>
                  <a:cubicBezTo>
                    <a:pt x="95" y="1378"/>
                    <a:pt x="105" y="1379"/>
                    <a:pt x="114" y="1380"/>
                  </a:cubicBezTo>
                  <a:cubicBezTo>
                    <a:pt x="114" y="905"/>
                    <a:pt x="114" y="905"/>
                    <a:pt x="114" y="905"/>
                  </a:cubicBezTo>
                  <a:cubicBezTo>
                    <a:pt x="133" y="907"/>
                    <a:pt x="152" y="909"/>
                    <a:pt x="171" y="912"/>
                  </a:cubicBezTo>
                  <a:cubicBezTo>
                    <a:pt x="171" y="403"/>
                    <a:pt x="171" y="403"/>
                    <a:pt x="171" y="403"/>
                  </a:cubicBezTo>
                  <a:cubicBezTo>
                    <a:pt x="152" y="397"/>
                    <a:pt x="133" y="392"/>
                    <a:pt x="114" y="386"/>
                  </a:cubicBezTo>
                  <a:cubicBezTo>
                    <a:pt x="114" y="0"/>
                    <a:pt x="114" y="0"/>
                    <a:pt x="114" y="0"/>
                  </a:cubicBezTo>
                  <a:cubicBezTo>
                    <a:pt x="57" y="0"/>
                    <a:pt x="57" y="0"/>
                    <a:pt x="57" y="0"/>
                  </a:cubicBezTo>
                  <a:cubicBezTo>
                    <a:pt x="57" y="372"/>
                    <a:pt x="57" y="372"/>
                    <a:pt x="57" y="372"/>
                  </a:cubicBezTo>
                  <a:cubicBezTo>
                    <a:pt x="38" y="367"/>
                    <a:pt x="19" y="362"/>
                    <a:pt x="0" y="359"/>
                  </a:cubicBezTo>
                  <a:cubicBezTo>
                    <a:pt x="0" y="900"/>
                    <a:pt x="0" y="900"/>
                    <a:pt x="0" y="900"/>
                  </a:cubicBezTo>
                  <a:cubicBezTo>
                    <a:pt x="9" y="900"/>
                    <a:pt x="17" y="899"/>
                    <a:pt x="26" y="899"/>
                  </a:cubicBezTo>
                  <a:cubicBezTo>
                    <a:pt x="36" y="899"/>
                    <a:pt x="47" y="900"/>
                    <a:pt x="57" y="901"/>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Freeform 13"/>
            <p:cNvSpPr>
              <a:spLocks/>
            </p:cNvSpPr>
            <p:nvPr userDrawn="1"/>
          </p:nvSpPr>
          <p:spPr bwMode="auto">
            <a:xfrm>
              <a:off x="-7627" y="184"/>
              <a:ext cx="587" cy="1588"/>
            </a:xfrm>
            <a:custGeom>
              <a:avLst/>
              <a:gdLst>
                <a:gd name="T0" fmla="*/ 22 w 480"/>
                <a:gd name="T1" fmla="*/ 271 h 1330"/>
                <a:gd name="T2" fmla="*/ 218 w 480"/>
                <a:gd name="T3" fmla="*/ 873 h 1330"/>
                <a:gd name="T4" fmla="*/ 272 w 480"/>
                <a:gd name="T5" fmla="*/ 856 h 1330"/>
                <a:gd name="T6" fmla="*/ 426 w 480"/>
                <a:gd name="T7" fmla="*/ 1330 h 1330"/>
                <a:gd name="T8" fmla="*/ 480 w 480"/>
                <a:gd name="T9" fmla="*/ 1312 h 1330"/>
                <a:gd name="T10" fmla="*/ 327 w 480"/>
                <a:gd name="T11" fmla="*/ 842 h 1330"/>
                <a:gd name="T12" fmla="*/ 384 w 480"/>
                <a:gd name="T13" fmla="*/ 832 h 1330"/>
                <a:gd name="T14" fmla="*/ 197 w 480"/>
                <a:gd name="T15" fmla="*/ 258 h 1330"/>
                <a:gd name="T16" fmla="*/ 138 w 480"/>
                <a:gd name="T17" fmla="*/ 260 h 1330"/>
                <a:gd name="T18" fmla="*/ 54 w 480"/>
                <a:gd name="T19" fmla="*/ 0 h 1330"/>
                <a:gd name="T20" fmla="*/ 0 w 480"/>
                <a:gd name="T21" fmla="*/ 18 h 1330"/>
                <a:gd name="T22" fmla="*/ 80 w 480"/>
                <a:gd name="T23" fmla="*/ 265 h 1330"/>
                <a:gd name="T24" fmla="*/ 22 w 480"/>
                <a:gd name="T25" fmla="*/ 271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30">
                  <a:moveTo>
                    <a:pt x="22" y="271"/>
                  </a:moveTo>
                  <a:cubicBezTo>
                    <a:pt x="218" y="873"/>
                    <a:pt x="218" y="873"/>
                    <a:pt x="218" y="873"/>
                  </a:cubicBezTo>
                  <a:cubicBezTo>
                    <a:pt x="235" y="867"/>
                    <a:pt x="254" y="861"/>
                    <a:pt x="272" y="856"/>
                  </a:cubicBezTo>
                  <a:cubicBezTo>
                    <a:pt x="426" y="1330"/>
                    <a:pt x="426" y="1330"/>
                    <a:pt x="426" y="1330"/>
                  </a:cubicBezTo>
                  <a:cubicBezTo>
                    <a:pt x="443" y="1322"/>
                    <a:pt x="461" y="1317"/>
                    <a:pt x="480" y="1312"/>
                  </a:cubicBezTo>
                  <a:cubicBezTo>
                    <a:pt x="327" y="842"/>
                    <a:pt x="327" y="842"/>
                    <a:pt x="327" y="842"/>
                  </a:cubicBezTo>
                  <a:cubicBezTo>
                    <a:pt x="346" y="838"/>
                    <a:pt x="365" y="834"/>
                    <a:pt x="384" y="832"/>
                  </a:cubicBezTo>
                  <a:cubicBezTo>
                    <a:pt x="197" y="258"/>
                    <a:pt x="197" y="258"/>
                    <a:pt x="197" y="258"/>
                  </a:cubicBezTo>
                  <a:cubicBezTo>
                    <a:pt x="177" y="258"/>
                    <a:pt x="158" y="259"/>
                    <a:pt x="138" y="260"/>
                  </a:cubicBezTo>
                  <a:cubicBezTo>
                    <a:pt x="54" y="0"/>
                    <a:pt x="54" y="0"/>
                    <a:pt x="54" y="0"/>
                  </a:cubicBezTo>
                  <a:cubicBezTo>
                    <a:pt x="0" y="18"/>
                    <a:pt x="0" y="18"/>
                    <a:pt x="0" y="18"/>
                  </a:cubicBezTo>
                  <a:cubicBezTo>
                    <a:pt x="80" y="265"/>
                    <a:pt x="80" y="265"/>
                    <a:pt x="80" y="265"/>
                  </a:cubicBezTo>
                  <a:cubicBezTo>
                    <a:pt x="60" y="267"/>
                    <a:pt x="41" y="268"/>
                    <a:pt x="22" y="271"/>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Freeform 14"/>
            <p:cNvSpPr>
              <a:spLocks/>
            </p:cNvSpPr>
            <p:nvPr userDrawn="1"/>
          </p:nvSpPr>
          <p:spPr bwMode="auto">
            <a:xfrm>
              <a:off x="-8672" y="918"/>
              <a:ext cx="1405" cy="1023"/>
            </a:xfrm>
            <a:custGeom>
              <a:avLst/>
              <a:gdLst>
                <a:gd name="T0" fmla="*/ 12 w 1149"/>
                <a:gd name="T1" fmla="*/ 125 h 857"/>
                <a:gd name="T2" fmla="*/ 656 w 1149"/>
                <a:gd name="T3" fmla="*/ 593 h 857"/>
                <a:gd name="T4" fmla="*/ 689 w 1149"/>
                <a:gd name="T5" fmla="*/ 546 h 857"/>
                <a:gd name="T6" fmla="*/ 1116 w 1149"/>
                <a:gd name="T7" fmla="*/ 857 h 857"/>
                <a:gd name="T8" fmla="*/ 1149 w 1149"/>
                <a:gd name="T9" fmla="*/ 811 h 857"/>
                <a:gd name="T10" fmla="*/ 724 w 1149"/>
                <a:gd name="T11" fmla="*/ 502 h 857"/>
                <a:gd name="T12" fmla="*/ 762 w 1149"/>
                <a:gd name="T13" fmla="*/ 459 h 857"/>
                <a:gd name="T14" fmla="*/ 132 w 1149"/>
                <a:gd name="T15" fmla="*/ 1 h 857"/>
                <a:gd name="T16" fmla="*/ 91 w 1149"/>
                <a:gd name="T17" fmla="*/ 42 h 857"/>
                <a:gd name="T18" fmla="*/ 33 w 1149"/>
                <a:gd name="T19" fmla="*/ 0 h 857"/>
                <a:gd name="T20" fmla="*/ 0 w 1149"/>
                <a:gd name="T21" fmla="*/ 46 h 857"/>
                <a:gd name="T22" fmla="*/ 50 w 1149"/>
                <a:gd name="T23" fmla="*/ 83 h 857"/>
                <a:gd name="T24" fmla="*/ 12 w 1149"/>
                <a:gd name="T25" fmla="*/ 125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12" y="125"/>
                  </a:moveTo>
                  <a:cubicBezTo>
                    <a:pt x="656" y="593"/>
                    <a:pt x="656" y="593"/>
                    <a:pt x="656" y="593"/>
                  </a:cubicBezTo>
                  <a:cubicBezTo>
                    <a:pt x="666" y="577"/>
                    <a:pt x="678" y="562"/>
                    <a:pt x="689" y="546"/>
                  </a:cubicBezTo>
                  <a:cubicBezTo>
                    <a:pt x="1116" y="857"/>
                    <a:pt x="1116" y="857"/>
                    <a:pt x="1116" y="857"/>
                  </a:cubicBezTo>
                  <a:cubicBezTo>
                    <a:pt x="1126" y="840"/>
                    <a:pt x="1137" y="825"/>
                    <a:pt x="1149" y="811"/>
                  </a:cubicBezTo>
                  <a:cubicBezTo>
                    <a:pt x="724" y="502"/>
                    <a:pt x="724" y="502"/>
                    <a:pt x="724" y="502"/>
                  </a:cubicBezTo>
                  <a:cubicBezTo>
                    <a:pt x="737" y="487"/>
                    <a:pt x="749" y="473"/>
                    <a:pt x="762" y="459"/>
                  </a:cubicBezTo>
                  <a:cubicBezTo>
                    <a:pt x="132" y="1"/>
                    <a:pt x="132" y="1"/>
                    <a:pt x="132" y="1"/>
                  </a:cubicBezTo>
                  <a:cubicBezTo>
                    <a:pt x="118" y="14"/>
                    <a:pt x="104" y="28"/>
                    <a:pt x="91" y="42"/>
                  </a:cubicBezTo>
                  <a:cubicBezTo>
                    <a:pt x="33" y="0"/>
                    <a:pt x="33" y="0"/>
                    <a:pt x="33" y="0"/>
                  </a:cubicBezTo>
                  <a:cubicBezTo>
                    <a:pt x="0" y="46"/>
                    <a:pt x="0" y="46"/>
                    <a:pt x="0" y="46"/>
                  </a:cubicBezTo>
                  <a:cubicBezTo>
                    <a:pt x="50" y="83"/>
                    <a:pt x="50" y="83"/>
                    <a:pt x="50" y="83"/>
                  </a:cubicBezTo>
                  <a:cubicBezTo>
                    <a:pt x="37" y="97"/>
                    <a:pt x="24" y="110"/>
                    <a:pt x="12" y="12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Freeform 15"/>
            <p:cNvSpPr>
              <a:spLocks/>
            </p:cNvSpPr>
            <p:nvPr userDrawn="1"/>
          </p:nvSpPr>
          <p:spPr bwMode="auto">
            <a:xfrm>
              <a:off x="-6716" y="2479"/>
              <a:ext cx="1048" cy="1373"/>
            </a:xfrm>
            <a:custGeom>
              <a:avLst/>
              <a:gdLst>
                <a:gd name="T0" fmla="*/ 557 w 857"/>
                <a:gd name="T1" fmla="*/ 607 h 1150"/>
                <a:gd name="T2" fmla="*/ 347 w 857"/>
                <a:gd name="T3" fmla="*/ 319 h 1150"/>
                <a:gd name="T4" fmla="*/ 305 w 857"/>
                <a:gd name="T5" fmla="*/ 357 h 1150"/>
                <a:gd name="T6" fmla="*/ 46 w 857"/>
                <a:gd name="T7" fmla="*/ 0 h 1150"/>
                <a:gd name="T8" fmla="*/ 0 w 857"/>
                <a:gd name="T9" fmla="*/ 34 h 1150"/>
                <a:gd name="T10" fmla="*/ 261 w 857"/>
                <a:gd name="T11" fmla="*/ 393 h 1150"/>
                <a:gd name="T12" fmla="*/ 215 w 857"/>
                <a:gd name="T13" fmla="*/ 427 h 1150"/>
                <a:gd name="T14" fmla="*/ 440 w 857"/>
                <a:gd name="T15" fmla="*/ 736 h 1150"/>
                <a:gd name="T16" fmla="*/ 480 w 857"/>
                <a:gd name="T17" fmla="*/ 695 h 1150"/>
                <a:gd name="T18" fmla="*/ 811 w 857"/>
                <a:gd name="T19" fmla="*/ 1150 h 1150"/>
                <a:gd name="T20" fmla="*/ 857 w 857"/>
                <a:gd name="T21" fmla="*/ 1116 h 1150"/>
                <a:gd name="T22" fmla="*/ 519 w 857"/>
                <a:gd name="T23" fmla="*/ 652 h 1150"/>
                <a:gd name="T24" fmla="*/ 557 w 857"/>
                <a:gd name="T25" fmla="*/ 607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557" y="607"/>
                  </a:moveTo>
                  <a:cubicBezTo>
                    <a:pt x="347" y="319"/>
                    <a:pt x="347" y="319"/>
                    <a:pt x="347" y="319"/>
                  </a:cubicBezTo>
                  <a:cubicBezTo>
                    <a:pt x="334" y="332"/>
                    <a:pt x="319" y="344"/>
                    <a:pt x="305" y="357"/>
                  </a:cubicBezTo>
                  <a:cubicBezTo>
                    <a:pt x="46" y="0"/>
                    <a:pt x="46" y="0"/>
                    <a:pt x="46" y="0"/>
                  </a:cubicBezTo>
                  <a:cubicBezTo>
                    <a:pt x="32" y="13"/>
                    <a:pt x="16" y="24"/>
                    <a:pt x="0" y="34"/>
                  </a:cubicBezTo>
                  <a:cubicBezTo>
                    <a:pt x="261" y="393"/>
                    <a:pt x="261" y="393"/>
                    <a:pt x="261" y="393"/>
                  </a:cubicBezTo>
                  <a:cubicBezTo>
                    <a:pt x="246" y="405"/>
                    <a:pt x="231" y="416"/>
                    <a:pt x="215" y="427"/>
                  </a:cubicBezTo>
                  <a:cubicBezTo>
                    <a:pt x="440" y="736"/>
                    <a:pt x="440" y="736"/>
                    <a:pt x="440" y="736"/>
                  </a:cubicBezTo>
                  <a:cubicBezTo>
                    <a:pt x="454" y="723"/>
                    <a:pt x="467" y="709"/>
                    <a:pt x="480" y="695"/>
                  </a:cubicBezTo>
                  <a:cubicBezTo>
                    <a:pt x="811" y="1150"/>
                    <a:pt x="811" y="1150"/>
                    <a:pt x="811" y="1150"/>
                  </a:cubicBezTo>
                  <a:cubicBezTo>
                    <a:pt x="857" y="1116"/>
                    <a:pt x="857" y="1116"/>
                    <a:pt x="857" y="1116"/>
                  </a:cubicBezTo>
                  <a:cubicBezTo>
                    <a:pt x="519" y="652"/>
                    <a:pt x="519" y="652"/>
                    <a:pt x="519" y="652"/>
                  </a:cubicBezTo>
                  <a:cubicBezTo>
                    <a:pt x="532" y="637"/>
                    <a:pt x="545" y="622"/>
                    <a:pt x="557" y="607"/>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Freeform 16"/>
            <p:cNvSpPr>
              <a:spLocks/>
            </p:cNvSpPr>
            <p:nvPr userDrawn="1"/>
          </p:nvSpPr>
          <p:spPr bwMode="auto">
            <a:xfrm>
              <a:off x="-8672" y="2379"/>
              <a:ext cx="1405" cy="1023"/>
            </a:xfrm>
            <a:custGeom>
              <a:avLst/>
              <a:gdLst>
                <a:gd name="T0" fmla="*/ 762 w 1149"/>
                <a:gd name="T1" fmla="*/ 398 h 857"/>
                <a:gd name="T2" fmla="*/ 724 w 1149"/>
                <a:gd name="T3" fmla="*/ 355 h 857"/>
                <a:gd name="T4" fmla="*/ 1149 w 1149"/>
                <a:gd name="T5" fmla="*/ 46 h 857"/>
                <a:gd name="T6" fmla="*/ 1116 w 1149"/>
                <a:gd name="T7" fmla="*/ 0 h 857"/>
                <a:gd name="T8" fmla="*/ 689 w 1149"/>
                <a:gd name="T9" fmla="*/ 311 h 857"/>
                <a:gd name="T10" fmla="*/ 656 w 1149"/>
                <a:gd name="T11" fmla="*/ 264 h 857"/>
                <a:gd name="T12" fmla="*/ 12 w 1149"/>
                <a:gd name="T13" fmla="*/ 732 h 857"/>
                <a:gd name="T14" fmla="*/ 50 w 1149"/>
                <a:gd name="T15" fmla="*/ 774 h 857"/>
                <a:gd name="T16" fmla="*/ 0 w 1149"/>
                <a:gd name="T17" fmla="*/ 811 h 857"/>
                <a:gd name="T18" fmla="*/ 33 w 1149"/>
                <a:gd name="T19" fmla="*/ 857 h 857"/>
                <a:gd name="T20" fmla="*/ 91 w 1149"/>
                <a:gd name="T21" fmla="*/ 816 h 857"/>
                <a:gd name="T22" fmla="*/ 132 w 1149"/>
                <a:gd name="T23" fmla="*/ 856 h 857"/>
                <a:gd name="T24" fmla="*/ 762 w 1149"/>
                <a:gd name="T25" fmla="*/ 398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762" y="398"/>
                  </a:moveTo>
                  <a:cubicBezTo>
                    <a:pt x="749" y="384"/>
                    <a:pt x="737" y="370"/>
                    <a:pt x="724" y="355"/>
                  </a:cubicBezTo>
                  <a:cubicBezTo>
                    <a:pt x="1149" y="46"/>
                    <a:pt x="1149" y="46"/>
                    <a:pt x="1149" y="46"/>
                  </a:cubicBezTo>
                  <a:cubicBezTo>
                    <a:pt x="1137" y="32"/>
                    <a:pt x="1126" y="17"/>
                    <a:pt x="1116" y="0"/>
                  </a:cubicBezTo>
                  <a:cubicBezTo>
                    <a:pt x="689" y="311"/>
                    <a:pt x="689" y="311"/>
                    <a:pt x="689" y="311"/>
                  </a:cubicBezTo>
                  <a:cubicBezTo>
                    <a:pt x="678" y="295"/>
                    <a:pt x="666" y="280"/>
                    <a:pt x="656" y="264"/>
                  </a:cubicBezTo>
                  <a:cubicBezTo>
                    <a:pt x="12" y="732"/>
                    <a:pt x="12" y="732"/>
                    <a:pt x="12" y="732"/>
                  </a:cubicBezTo>
                  <a:cubicBezTo>
                    <a:pt x="24" y="747"/>
                    <a:pt x="37" y="760"/>
                    <a:pt x="50" y="774"/>
                  </a:cubicBezTo>
                  <a:cubicBezTo>
                    <a:pt x="0" y="811"/>
                    <a:pt x="0" y="811"/>
                    <a:pt x="0" y="811"/>
                  </a:cubicBezTo>
                  <a:cubicBezTo>
                    <a:pt x="33" y="857"/>
                    <a:pt x="33" y="857"/>
                    <a:pt x="33" y="857"/>
                  </a:cubicBezTo>
                  <a:cubicBezTo>
                    <a:pt x="91" y="816"/>
                    <a:pt x="91" y="816"/>
                    <a:pt x="91" y="816"/>
                  </a:cubicBezTo>
                  <a:cubicBezTo>
                    <a:pt x="104" y="829"/>
                    <a:pt x="118" y="843"/>
                    <a:pt x="132" y="856"/>
                  </a:cubicBezTo>
                  <a:lnTo>
                    <a:pt x="762" y="398"/>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Freeform 17"/>
            <p:cNvSpPr>
              <a:spLocks/>
            </p:cNvSpPr>
            <p:nvPr userDrawn="1"/>
          </p:nvSpPr>
          <p:spPr bwMode="auto">
            <a:xfrm>
              <a:off x="-6841" y="2549"/>
              <a:ext cx="587" cy="1587"/>
            </a:xfrm>
            <a:custGeom>
              <a:avLst/>
              <a:gdLst>
                <a:gd name="T0" fmla="*/ 378 w 480"/>
                <a:gd name="T1" fmla="*/ 813 h 1329"/>
                <a:gd name="T2" fmla="*/ 247 w 480"/>
                <a:gd name="T3" fmla="*/ 409 h 1329"/>
                <a:gd name="T4" fmla="*/ 195 w 480"/>
                <a:gd name="T5" fmla="*/ 434 h 1329"/>
                <a:gd name="T6" fmla="*/ 54 w 480"/>
                <a:gd name="T7" fmla="*/ 0 h 1329"/>
                <a:gd name="T8" fmla="*/ 0 w 480"/>
                <a:gd name="T9" fmla="*/ 17 h 1329"/>
                <a:gd name="T10" fmla="*/ 142 w 480"/>
                <a:gd name="T11" fmla="*/ 456 h 1329"/>
                <a:gd name="T12" fmla="*/ 88 w 480"/>
                <a:gd name="T13" fmla="*/ 473 h 1329"/>
                <a:gd name="T14" fmla="*/ 229 w 480"/>
                <a:gd name="T15" fmla="*/ 906 h 1329"/>
                <a:gd name="T16" fmla="*/ 279 w 480"/>
                <a:gd name="T17" fmla="*/ 877 h 1329"/>
                <a:gd name="T18" fmla="*/ 426 w 480"/>
                <a:gd name="T19" fmla="*/ 1329 h 1329"/>
                <a:gd name="T20" fmla="*/ 480 w 480"/>
                <a:gd name="T21" fmla="*/ 1311 h 1329"/>
                <a:gd name="T22" fmla="*/ 329 w 480"/>
                <a:gd name="T23" fmla="*/ 846 h 1329"/>
                <a:gd name="T24" fmla="*/ 378 w 480"/>
                <a:gd name="T25" fmla="*/ 813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29">
                  <a:moveTo>
                    <a:pt x="378" y="813"/>
                  </a:moveTo>
                  <a:cubicBezTo>
                    <a:pt x="247" y="409"/>
                    <a:pt x="247" y="409"/>
                    <a:pt x="247" y="409"/>
                  </a:cubicBezTo>
                  <a:cubicBezTo>
                    <a:pt x="230" y="418"/>
                    <a:pt x="213" y="427"/>
                    <a:pt x="195" y="434"/>
                  </a:cubicBezTo>
                  <a:cubicBezTo>
                    <a:pt x="54" y="0"/>
                    <a:pt x="54" y="0"/>
                    <a:pt x="54" y="0"/>
                  </a:cubicBezTo>
                  <a:cubicBezTo>
                    <a:pt x="37" y="7"/>
                    <a:pt x="19" y="12"/>
                    <a:pt x="0" y="17"/>
                  </a:cubicBezTo>
                  <a:cubicBezTo>
                    <a:pt x="142" y="456"/>
                    <a:pt x="142" y="456"/>
                    <a:pt x="142" y="456"/>
                  </a:cubicBezTo>
                  <a:cubicBezTo>
                    <a:pt x="125" y="462"/>
                    <a:pt x="107" y="468"/>
                    <a:pt x="88" y="473"/>
                  </a:cubicBezTo>
                  <a:cubicBezTo>
                    <a:pt x="229" y="906"/>
                    <a:pt x="229" y="906"/>
                    <a:pt x="229" y="906"/>
                  </a:cubicBezTo>
                  <a:cubicBezTo>
                    <a:pt x="246" y="897"/>
                    <a:pt x="263" y="887"/>
                    <a:pt x="279" y="877"/>
                  </a:cubicBezTo>
                  <a:cubicBezTo>
                    <a:pt x="426" y="1329"/>
                    <a:pt x="426" y="1329"/>
                    <a:pt x="426" y="1329"/>
                  </a:cubicBezTo>
                  <a:cubicBezTo>
                    <a:pt x="480" y="1311"/>
                    <a:pt x="480" y="1311"/>
                    <a:pt x="480" y="1311"/>
                  </a:cubicBezTo>
                  <a:cubicBezTo>
                    <a:pt x="329" y="846"/>
                    <a:pt x="329" y="846"/>
                    <a:pt x="329" y="846"/>
                  </a:cubicBezTo>
                  <a:cubicBezTo>
                    <a:pt x="346" y="835"/>
                    <a:pt x="362" y="824"/>
                    <a:pt x="378" y="81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Freeform 18"/>
            <p:cNvSpPr>
              <a:spLocks/>
            </p:cNvSpPr>
            <p:nvPr userDrawn="1"/>
          </p:nvSpPr>
          <p:spPr bwMode="auto">
            <a:xfrm>
              <a:off x="-6613" y="2379"/>
              <a:ext cx="1404" cy="1023"/>
            </a:xfrm>
            <a:custGeom>
              <a:avLst/>
              <a:gdLst>
                <a:gd name="T0" fmla="*/ 660 w 1149"/>
                <a:gd name="T1" fmla="*/ 385 h 857"/>
                <a:gd name="T2" fmla="*/ 409 w 1149"/>
                <a:gd name="T3" fmla="*/ 203 h 857"/>
                <a:gd name="T4" fmla="*/ 381 w 1149"/>
                <a:gd name="T5" fmla="*/ 253 h 857"/>
                <a:gd name="T6" fmla="*/ 33 w 1149"/>
                <a:gd name="T7" fmla="*/ 0 h 857"/>
                <a:gd name="T8" fmla="*/ 0 w 1149"/>
                <a:gd name="T9" fmla="*/ 46 h 857"/>
                <a:gd name="T10" fmla="*/ 349 w 1149"/>
                <a:gd name="T11" fmla="*/ 300 h 857"/>
                <a:gd name="T12" fmla="*/ 315 w 1149"/>
                <a:gd name="T13" fmla="*/ 346 h 857"/>
                <a:gd name="T14" fmla="*/ 580 w 1149"/>
                <a:gd name="T15" fmla="*/ 538 h 857"/>
                <a:gd name="T16" fmla="*/ 608 w 1149"/>
                <a:gd name="T17" fmla="*/ 488 h 857"/>
                <a:gd name="T18" fmla="*/ 1116 w 1149"/>
                <a:gd name="T19" fmla="*/ 857 h 857"/>
                <a:gd name="T20" fmla="*/ 1149 w 1149"/>
                <a:gd name="T21" fmla="*/ 811 h 857"/>
                <a:gd name="T22" fmla="*/ 635 w 1149"/>
                <a:gd name="T23" fmla="*/ 437 h 857"/>
                <a:gd name="T24" fmla="*/ 660 w 1149"/>
                <a:gd name="T25" fmla="*/ 385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660" y="385"/>
                  </a:moveTo>
                  <a:cubicBezTo>
                    <a:pt x="409" y="203"/>
                    <a:pt x="409" y="203"/>
                    <a:pt x="409" y="203"/>
                  </a:cubicBezTo>
                  <a:cubicBezTo>
                    <a:pt x="400" y="220"/>
                    <a:pt x="391" y="237"/>
                    <a:pt x="381" y="253"/>
                  </a:cubicBezTo>
                  <a:cubicBezTo>
                    <a:pt x="33" y="0"/>
                    <a:pt x="33" y="0"/>
                    <a:pt x="33" y="0"/>
                  </a:cubicBezTo>
                  <a:cubicBezTo>
                    <a:pt x="23" y="17"/>
                    <a:pt x="12" y="32"/>
                    <a:pt x="0" y="46"/>
                  </a:cubicBezTo>
                  <a:cubicBezTo>
                    <a:pt x="349" y="300"/>
                    <a:pt x="349" y="300"/>
                    <a:pt x="349" y="300"/>
                  </a:cubicBezTo>
                  <a:cubicBezTo>
                    <a:pt x="338" y="316"/>
                    <a:pt x="327" y="331"/>
                    <a:pt x="315" y="346"/>
                  </a:cubicBezTo>
                  <a:cubicBezTo>
                    <a:pt x="580" y="538"/>
                    <a:pt x="580" y="538"/>
                    <a:pt x="580" y="538"/>
                  </a:cubicBezTo>
                  <a:cubicBezTo>
                    <a:pt x="590" y="522"/>
                    <a:pt x="599" y="505"/>
                    <a:pt x="608" y="488"/>
                  </a:cubicBezTo>
                  <a:cubicBezTo>
                    <a:pt x="1116" y="857"/>
                    <a:pt x="1116" y="857"/>
                    <a:pt x="1116" y="857"/>
                  </a:cubicBezTo>
                  <a:cubicBezTo>
                    <a:pt x="1149" y="811"/>
                    <a:pt x="1149" y="811"/>
                    <a:pt x="1149" y="811"/>
                  </a:cubicBezTo>
                  <a:cubicBezTo>
                    <a:pt x="635" y="437"/>
                    <a:pt x="635" y="437"/>
                    <a:pt x="635" y="437"/>
                  </a:cubicBezTo>
                  <a:cubicBezTo>
                    <a:pt x="643" y="420"/>
                    <a:pt x="652" y="403"/>
                    <a:pt x="660" y="38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Freeform 19"/>
            <p:cNvSpPr>
              <a:spLocks/>
            </p:cNvSpPr>
            <p:nvPr userDrawn="1"/>
          </p:nvSpPr>
          <p:spPr bwMode="auto">
            <a:xfrm>
              <a:off x="-6542" y="2257"/>
              <a:ext cx="1624" cy="574"/>
            </a:xfrm>
            <a:custGeom>
              <a:avLst/>
              <a:gdLst>
                <a:gd name="T0" fmla="*/ 701 w 1329"/>
                <a:gd name="T1" fmla="*/ 163 h 481"/>
                <a:gd name="T2" fmla="*/ 432 w 1329"/>
                <a:gd name="T3" fmla="*/ 75 h 481"/>
                <a:gd name="T4" fmla="*/ 419 w 1329"/>
                <a:gd name="T5" fmla="*/ 131 h 481"/>
                <a:gd name="T6" fmla="*/ 17 w 1329"/>
                <a:gd name="T7" fmla="*/ 0 h 481"/>
                <a:gd name="T8" fmla="*/ 0 w 1329"/>
                <a:gd name="T9" fmla="*/ 55 h 481"/>
                <a:gd name="T10" fmla="*/ 403 w 1329"/>
                <a:gd name="T11" fmla="*/ 185 h 481"/>
                <a:gd name="T12" fmla="*/ 383 w 1329"/>
                <a:gd name="T13" fmla="*/ 239 h 481"/>
                <a:gd name="T14" fmla="*/ 661 w 1329"/>
                <a:gd name="T15" fmla="*/ 329 h 481"/>
                <a:gd name="T16" fmla="*/ 676 w 1329"/>
                <a:gd name="T17" fmla="*/ 274 h 481"/>
                <a:gd name="T18" fmla="*/ 1312 w 1329"/>
                <a:gd name="T19" fmla="*/ 481 h 481"/>
                <a:gd name="T20" fmla="*/ 1329 w 1329"/>
                <a:gd name="T21" fmla="*/ 427 h 481"/>
                <a:gd name="T22" fmla="*/ 689 w 1329"/>
                <a:gd name="T23" fmla="*/ 219 h 481"/>
                <a:gd name="T24" fmla="*/ 701 w 1329"/>
                <a:gd name="T25" fmla="*/ 163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9" h="481">
                  <a:moveTo>
                    <a:pt x="701" y="163"/>
                  </a:moveTo>
                  <a:cubicBezTo>
                    <a:pt x="432" y="75"/>
                    <a:pt x="432" y="75"/>
                    <a:pt x="432" y="75"/>
                  </a:cubicBezTo>
                  <a:cubicBezTo>
                    <a:pt x="428" y="94"/>
                    <a:pt x="424" y="113"/>
                    <a:pt x="419" y="131"/>
                  </a:cubicBezTo>
                  <a:cubicBezTo>
                    <a:pt x="17" y="0"/>
                    <a:pt x="17" y="0"/>
                    <a:pt x="17" y="0"/>
                  </a:cubicBezTo>
                  <a:cubicBezTo>
                    <a:pt x="13" y="19"/>
                    <a:pt x="7" y="37"/>
                    <a:pt x="0" y="55"/>
                  </a:cubicBezTo>
                  <a:cubicBezTo>
                    <a:pt x="403" y="185"/>
                    <a:pt x="403" y="185"/>
                    <a:pt x="403" y="185"/>
                  </a:cubicBezTo>
                  <a:cubicBezTo>
                    <a:pt x="396" y="204"/>
                    <a:pt x="390" y="221"/>
                    <a:pt x="383" y="239"/>
                  </a:cubicBezTo>
                  <a:cubicBezTo>
                    <a:pt x="661" y="329"/>
                    <a:pt x="661" y="329"/>
                    <a:pt x="661" y="329"/>
                  </a:cubicBezTo>
                  <a:cubicBezTo>
                    <a:pt x="667" y="311"/>
                    <a:pt x="671" y="293"/>
                    <a:pt x="676" y="274"/>
                  </a:cubicBezTo>
                  <a:cubicBezTo>
                    <a:pt x="1312" y="481"/>
                    <a:pt x="1312" y="481"/>
                    <a:pt x="1312" y="481"/>
                  </a:cubicBezTo>
                  <a:cubicBezTo>
                    <a:pt x="1329" y="427"/>
                    <a:pt x="1329" y="427"/>
                    <a:pt x="1329" y="427"/>
                  </a:cubicBezTo>
                  <a:cubicBezTo>
                    <a:pt x="689" y="219"/>
                    <a:pt x="689" y="219"/>
                    <a:pt x="689" y="219"/>
                  </a:cubicBezTo>
                  <a:cubicBezTo>
                    <a:pt x="693" y="200"/>
                    <a:pt x="698" y="182"/>
                    <a:pt x="701" y="16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Freeform 20"/>
            <p:cNvSpPr>
              <a:spLocks/>
            </p:cNvSpPr>
            <p:nvPr userDrawn="1"/>
          </p:nvSpPr>
          <p:spPr bwMode="auto">
            <a:xfrm>
              <a:off x="-8213" y="468"/>
              <a:ext cx="1048" cy="1373"/>
            </a:xfrm>
            <a:custGeom>
              <a:avLst/>
              <a:gdLst>
                <a:gd name="T0" fmla="*/ 38 w 857"/>
                <a:gd name="T1" fmla="*/ 182 h 1150"/>
                <a:gd name="T2" fmla="*/ 463 w 857"/>
                <a:gd name="T3" fmla="*/ 767 h 1150"/>
                <a:gd name="T4" fmla="*/ 508 w 857"/>
                <a:gd name="T5" fmla="*/ 733 h 1150"/>
                <a:gd name="T6" fmla="*/ 811 w 857"/>
                <a:gd name="T7" fmla="*/ 1150 h 1150"/>
                <a:gd name="T8" fmla="*/ 857 w 857"/>
                <a:gd name="T9" fmla="*/ 1116 h 1150"/>
                <a:gd name="T10" fmla="*/ 556 w 857"/>
                <a:gd name="T11" fmla="*/ 702 h 1150"/>
                <a:gd name="T12" fmla="*/ 606 w 857"/>
                <a:gd name="T13" fmla="*/ 674 h 1150"/>
                <a:gd name="T14" fmla="*/ 196 w 857"/>
                <a:gd name="T15" fmla="*/ 110 h 1150"/>
                <a:gd name="T16" fmla="*/ 142 w 857"/>
                <a:gd name="T17" fmla="*/ 132 h 1150"/>
                <a:gd name="T18" fmla="*/ 46 w 857"/>
                <a:gd name="T19" fmla="*/ 0 h 1150"/>
                <a:gd name="T20" fmla="*/ 0 w 857"/>
                <a:gd name="T21" fmla="*/ 34 h 1150"/>
                <a:gd name="T22" fmla="*/ 89 w 857"/>
                <a:gd name="T23" fmla="*/ 156 h 1150"/>
                <a:gd name="T24" fmla="*/ 38 w 857"/>
                <a:gd name="T25" fmla="*/ 182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38" y="182"/>
                  </a:moveTo>
                  <a:cubicBezTo>
                    <a:pt x="463" y="767"/>
                    <a:pt x="463" y="767"/>
                    <a:pt x="463" y="767"/>
                  </a:cubicBezTo>
                  <a:cubicBezTo>
                    <a:pt x="477" y="755"/>
                    <a:pt x="493" y="744"/>
                    <a:pt x="508" y="733"/>
                  </a:cubicBezTo>
                  <a:cubicBezTo>
                    <a:pt x="811" y="1150"/>
                    <a:pt x="811" y="1150"/>
                    <a:pt x="811" y="1150"/>
                  </a:cubicBezTo>
                  <a:cubicBezTo>
                    <a:pt x="825" y="1137"/>
                    <a:pt x="841" y="1126"/>
                    <a:pt x="857" y="1116"/>
                  </a:cubicBezTo>
                  <a:cubicBezTo>
                    <a:pt x="556" y="702"/>
                    <a:pt x="556" y="702"/>
                    <a:pt x="556" y="702"/>
                  </a:cubicBezTo>
                  <a:cubicBezTo>
                    <a:pt x="573" y="692"/>
                    <a:pt x="589" y="683"/>
                    <a:pt x="606" y="674"/>
                  </a:cubicBezTo>
                  <a:cubicBezTo>
                    <a:pt x="196" y="110"/>
                    <a:pt x="196" y="110"/>
                    <a:pt x="196" y="110"/>
                  </a:cubicBezTo>
                  <a:cubicBezTo>
                    <a:pt x="178" y="117"/>
                    <a:pt x="160" y="125"/>
                    <a:pt x="142" y="132"/>
                  </a:cubicBezTo>
                  <a:cubicBezTo>
                    <a:pt x="46" y="0"/>
                    <a:pt x="46" y="0"/>
                    <a:pt x="46" y="0"/>
                  </a:cubicBezTo>
                  <a:cubicBezTo>
                    <a:pt x="0" y="34"/>
                    <a:pt x="0" y="34"/>
                    <a:pt x="0" y="34"/>
                  </a:cubicBezTo>
                  <a:cubicBezTo>
                    <a:pt x="89" y="156"/>
                    <a:pt x="89" y="156"/>
                    <a:pt x="89" y="156"/>
                  </a:cubicBezTo>
                  <a:cubicBezTo>
                    <a:pt x="72" y="165"/>
                    <a:pt x="54" y="173"/>
                    <a:pt x="38" y="182"/>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Freeform 21"/>
            <p:cNvSpPr>
              <a:spLocks/>
            </p:cNvSpPr>
            <p:nvPr userDrawn="1"/>
          </p:nvSpPr>
          <p:spPr bwMode="auto">
            <a:xfrm>
              <a:off x="-9056" y="2059"/>
              <a:ext cx="1686" cy="203"/>
            </a:xfrm>
            <a:custGeom>
              <a:avLst/>
              <a:gdLst>
                <a:gd name="T0" fmla="*/ 840 w 1379"/>
                <a:gd name="T1" fmla="*/ 113 h 170"/>
                <a:gd name="T2" fmla="*/ 1379 w 1379"/>
                <a:gd name="T3" fmla="*/ 113 h 170"/>
                <a:gd name="T4" fmla="*/ 1378 w 1379"/>
                <a:gd name="T5" fmla="*/ 85 h 170"/>
                <a:gd name="T6" fmla="*/ 1379 w 1379"/>
                <a:gd name="T7" fmla="*/ 57 h 170"/>
                <a:gd name="T8" fmla="*/ 840 w 1379"/>
                <a:gd name="T9" fmla="*/ 57 h 170"/>
                <a:gd name="T10" fmla="*/ 843 w 1379"/>
                <a:gd name="T11" fmla="*/ 0 h 170"/>
                <a:gd name="T12" fmla="*/ 0 w 1379"/>
                <a:gd name="T13" fmla="*/ 0 h 170"/>
                <a:gd name="T14" fmla="*/ 0 w 1379"/>
                <a:gd name="T15" fmla="*/ 57 h 170"/>
                <a:gd name="T16" fmla="*/ 0 w 1379"/>
                <a:gd name="T17" fmla="*/ 113 h 170"/>
                <a:gd name="T18" fmla="*/ 0 w 1379"/>
                <a:gd name="T19" fmla="*/ 170 h 170"/>
                <a:gd name="T20" fmla="*/ 843 w 1379"/>
                <a:gd name="T21" fmla="*/ 170 h 170"/>
                <a:gd name="T22" fmla="*/ 840 w 1379"/>
                <a:gd name="T23" fmla="*/ 1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79" h="170">
                  <a:moveTo>
                    <a:pt x="840" y="113"/>
                  </a:moveTo>
                  <a:cubicBezTo>
                    <a:pt x="1379" y="113"/>
                    <a:pt x="1379" y="113"/>
                    <a:pt x="1379" y="113"/>
                  </a:cubicBezTo>
                  <a:cubicBezTo>
                    <a:pt x="1379" y="104"/>
                    <a:pt x="1378" y="95"/>
                    <a:pt x="1378" y="85"/>
                  </a:cubicBezTo>
                  <a:cubicBezTo>
                    <a:pt x="1378" y="75"/>
                    <a:pt x="1379" y="66"/>
                    <a:pt x="1379" y="57"/>
                  </a:cubicBezTo>
                  <a:cubicBezTo>
                    <a:pt x="840" y="57"/>
                    <a:pt x="840" y="57"/>
                    <a:pt x="840" y="57"/>
                  </a:cubicBezTo>
                  <a:cubicBezTo>
                    <a:pt x="841" y="37"/>
                    <a:pt x="842" y="18"/>
                    <a:pt x="843" y="0"/>
                  </a:cubicBezTo>
                  <a:cubicBezTo>
                    <a:pt x="0" y="0"/>
                    <a:pt x="0" y="0"/>
                    <a:pt x="0" y="0"/>
                  </a:cubicBezTo>
                  <a:cubicBezTo>
                    <a:pt x="0" y="57"/>
                    <a:pt x="0" y="57"/>
                    <a:pt x="0" y="57"/>
                  </a:cubicBezTo>
                  <a:cubicBezTo>
                    <a:pt x="0" y="113"/>
                    <a:pt x="0" y="113"/>
                    <a:pt x="0" y="113"/>
                  </a:cubicBezTo>
                  <a:cubicBezTo>
                    <a:pt x="0" y="170"/>
                    <a:pt x="0" y="170"/>
                    <a:pt x="0" y="170"/>
                  </a:cubicBezTo>
                  <a:cubicBezTo>
                    <a:pt x="843" y="170"/>
                    <a:pt x="843" y="170"/>
                    <a:pt x="843" y="170"/>
                  </a:cubicBezTo>
                  <a:cubicBezTo>
                    <a:pt x="842" y="152"/>
                    <a:pt x="841" y="133"/>
                    <a:pt x="840" y="11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Freeform 22"/>
            <p:cNvSpPr>
              <a:spLocks/>
            </p:cNvSpPr>
            <p:nvPr userDrawn="1"/>
          </p:nvSpPr>
          <p:spPr bwMode="auto">
            <a:xfrm>
              <a:off x="-8984" y="1429"/>
              <a:ext cx="1646" cy="634"/>
            </a:xfrm>
            <a:custGeom>
              <a:avLst/>
              <a:gdLst>
                <a:gd name="T0" fmla="*/ 818 w 1346"/>
                <a:gd name="T1" fmla="*/ 365 h 531"/>
                <a:gd name="T2" fmla="*/ 1329 w 1346"/>
                <a:gd name="T3" fmla="*/ 531 h 531"/>
                <a:gd name="T4" fmla="*/ 1346 w 1346"/>
                <a:gd name="T5" fmla="*/ 476 h 531"/>
                <a:gd name="T6" fmla="*/ 837 w 1346"/>
                <a:gd name="T7" fmla="*/ 311 h 531"/>
                <a:gd name="T8" fmla="*/ 859 w 1346"/>
                <a:gd name="T9" fmla="*/ 258 h 531"/>
                <a:gd name="T10" fmla="*/ 65 w 1346"/>
                <a:gd name="T11" fmla="*/ 0 h 531"/>
                <a:gd name="T12" fmla="*/ 0 w 1346"/>
                <a:gd name="T13" fmla="*/ 159 h 531"/>
                <a:gd name="T14" fmla="*/ 803 w 1346"/>
                <a:gd name="T15" fmla="*/ 419 h 531"/>
                <a:gd name="T16" fmla="*/ 818 w 1346"/>
                <a:gd name="T17" fmla="*/ 365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6" h="531">
                  <a:moveTo>
                    <a:pt x="818" y="365"/>
                  </a:moveTo>
                  <a:cubicBezTo>
                    <a:pt x="1329" y="531"/>
                    <a:pt x="1329" y="531"/>
                    <a:pt x="1329" y="531"/>
                  </a:cubicBezTo>
                  <a:cubicBezTo>
                    <a:pt x="1333" y="512"/>
                    <a:pt x="1339" y="494"/>
                    <a:pt x="1346" y="476"/>
                  </a:cubicBezTo>
                  <a:cubicBezTo>
                    <a:pt x="837" y="311"/>
                    <a:pt x="837" y="311"/>
                    <a:pt x="837" y="311"/>
                  </a:cubicBezTo>
                  <a:cubicBezTo>
                    <a:pt x="844" y="293"/>
                    <a:pt x="851" y="275"/>
                    <a:pt x="859" y="258"/>
                  </a:cubicBezTo>
                  <a:cubicBezTo>
                    <a:pt x="65" y="0"/>
                    <a:pt x="65" y="0"/>
                    <a:pt x="65" y="0"/>
                  </a:cubicBezTo>
                  <a:cubicBezTo>
                    <a:pt x="40" y="51"/>
                    <a:pt x="19" y="104"/>
                    <a:pt x="0" y="159"/>
                  </a:cubicBezTo>
                  <a:cubicBezTo>
                    <a:pt x="803" y="419"/>
                    <a:pt x="803" y="419"/>
                    <a:pt x="803" y="419"/>
                  </a:cubicBezTo>
                  <a:cubicBezTo>
                    <a:pt x="807" y="401"/>
                    <a:pt x="812" y="383"/>
                    <a:pt x="818" y="36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Freeform 23"/>
            <p:cNvSpPr>
              <a:spLocks/>
            </p:cNvSpPr>
            <p:nvPr userDrawn="1"/>
          </p:nvSpPr>
          <p:spPr bwMode="auto">
            <a:xfrm>
              <a:off x="-8213" y="2479"/>
              <a:ext cx="1048" cy="1373"/>
            </a:xfrm>
            <a:custGeom>
              <a:avLst/>
              <a:gdLst>
                <a:gd name="T0" fmla="*/ 606 w 857"/>
                <a:gd name="T1" fmla="*/ 476 h 1150"/>
                <a:gd name="T2" fmla="*/ 556 w 857"/>
                <a:gd name="T3" fmla="*/ 448 h 1150"/>
                <a:gd name="T4" fmla="*/ 857 w 857"/>
                <a:gd name="T5" fmla="*/ 34 h 1150"/>
                <a:gd name="T6" fmla="*/ 811 w 857"/>
                <a:gd name="T7" fmla="*/ 0 h 1150"/>
                <a:gd name="T8" fmla="*/ 508 w 857"/>
                <a:gd name="T9" fmla="*/ 417 h 1150"/>
                <a:gd name="T10" fmla="*/ 463 w 857"/>
                <a:gd name="T11" fmla="*/ 383 h 1150"/>
                <a:gd name="T12" fmla="*/ 38 w 857"/>
                <a:gd name="T13" fmla="*/ 968 h 1150"/>
                <a:gd name="T14" fmla="*/ 89 w 857"/>
                <a:gd name="T15" fmla="*/ 994 h 1150"/>
                <a:gd name="T16" fmla="*/ 0 w 857"/>
                <a:gd name="T17" fmla="*/ 1116 h 1150"/>
                <a:gd name="T18" fmla="*/ 46 w 857"/>
                <a:gd name="T19" fmla="*/ 1150 h 1150"/>
                <a:gd name="T20" fmla="*/ 142 w 857"/>
                <a:gd name="T21" fmla="*/ 1018 h 1150"/>
                <a:gd name="T22" fmla="*/ 196 w 857"/>
                <a:gd name="T23" fmla="*/ 1040 h 1150"/>
                <a:gd name="T24" fmla="*/ 606 w 857"/>
                <a:gd name="T25" fmla="*/ 476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606" y="476"/>
                  </a:moveTo>
                  <a:cubicBezTo>
                    <a:pt x="589" y="467"/>
                    <a:pt x="573" y="458"/>
                    <a:pt x="556" y="448"/>
                  </a:cubicBezTo>
                  <a:cubicBezTo>
                    <a:pt x="857" y="34"/>
                    <a:pt x="857" y="34"/>
                    <a:pt x="857" y="34"/>
                  </a:cubicBezTo>
                  <a:cubicBezTo>
                    <a:pt x="841" y="24"/>
                    <a:pt x="825" y="13"/>
                    <a:pt x="811" y="0"/>
                  </a:cubicBezTo>
                  <a:cubicBezTo>
                    <a:pt x="508" y="417"/>
                    <a:pt x="508" y="417"/>
                    <a:pt x="508" y="417"/>
                  </a:cubicBezTo>
                  <a:cubicBezTo>
                    <a:pt x="493" y="406"/>
                    <a:pt x="477" y="395"/>
                    <a:pt x="463" y="383"/>
                  </a:cubicBezTo>
                  <a:cubicBezTo>
                    <a:pt x="38" y="968"/>
                    <a:pt x="38" y="968"/>
                    <a:pt x="38" y="968"/>
                  </a:cubicBezTo>
                  <a:cubicBezTo>
                    <a:pt x="54" y="977"/>
                    <a:pt x="72" y="985"/>
                    <a:pt x="89" y="994"/>
                  </a:cubicBezTo>
                  <a:cubicBezTo>
                    <a:pt x="0" y="1116"/>
                    <a:pt x="0" y="1116"/>
                    <a:pt x="0" y="1116"/>
                  </a:cubicBezTo>
                  <a:cubicBezTo>
                    <a:pt x="46" y="1150"/>
                    <a:pt x="46" y="1150"/>
                    <a:pt x="46" y="1150"/>
                  </a:cubicBezTo>
                  <a:cubicBezTo>
                    <a:pt x="142" y="1018"/>
                    <a:pt x="142" y="1018"/>
                    <a:pt x="142" y="1018"/>
                  </a:cubicBezTo>
                  <a:cubicBezTo>
                    <a:pt x="160" y="1025"/>
                    <a:pt x="178" y="1033"/>
                    <a:pt x="196" y="1040"/>
                  </a:cubicBezTo>
                  <a:lnTo>
                    <a:pt x="606" y="476"/>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Freeform 24"/>
            <p:cNvSpPr>
              <a:spLocks/>
            </p:cNvSpPr>
            <p:nvPr userDrawn="1"/>
          </p:nvSpPr>
          <p:spPr bwMode="auto">
            <a:xfrm>
              <a:off x="-8984" y="2257"/>
              <a:ext cx="1646" cy="634"/>
            </a:xfrm>
            <a:custGeom>
              <a:avLst/>
              <a:gdLst>
                <a:gd name="T0" fmla="*/ 837 w 1346"/>
                <a:gd name="T1" fmla="*/ 220 h 531"/>
                <a:gd name="T2" fmla="*/ 1346 w 1346"/>
                <a:gd name="T3" fmla="*/ 55 h 531"/>
                <a:gd name="T4" fmla="*/ 1329 w 1346"/>
                <a:gd name="T5" fmla="*/ 0 h 531"/>
                <a:gd name="T6" fmla="*/ 818 w 1346"/>
                <a:gd name="T7" fmla="*/ 166 h 531"/>
                <a:gd name="T8" fmla="*/ 803 w 1346"/>
                <a:gd name="T9" fmla="*/ 111 h 531"/>
                <a:gd name="T10" fmla="*/ 0 w 1346"/>
                <a:gd name="T11" fmla="*/ 372 h 531"/>
                <a:gd name="T12" fmla="*/ 65 w 1346"/>
                <a:gd name="T13" fmla="*/ 531 h 531"/>
                <a:gd name="T14" fmla="*/ 859 w 1346"/>
                <a:gd name="T15" fmla="*/ 273 h 531"/>
                <a:gd name="T16" fmla="*/ 837 w 1346"/>
                <a:gd name="T17" fmla="*/ 22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6" h="531">
                  <a:moveTo>
                    <a:pt x="837" y="220"/>
                  </a:moveTo>
                  <a:cubicBezTo>
                    <a:pt x="1346" y="55"/>
                    <a:pt x="1346" y="55"/>
                    <a:pt x="1346" y="55"/>
                  </a:cubicBezTo>
                  <a:cubicBezTo>
                    <a:pt x="1339" y="37"/>
                    <a:pt x="1333" y="19"/>
                    <a:pt x="1329" y="0"/>
                  </a:cubicBezTo>
                  <a:cubicBezTo>
                    <a:pt x="818" y="166"/>
                    <a:pt x="818" y="166"/>
                    <a:pt x="818" y="166"/>
                  </a:cubicBezTo>
                  <a:cubicBezTo>
                    <a:pt x="812" y="148"/>
                    <a:pt x="807" y="130"/>
                    <a:pt x="803" y="111"/>
                  </a:cubicBezTo>
                  <a:cubicBezTo>
                    <a:pt x="0" y="372"/>
                    <a:pt x="0" y="372"/>
                    <a:pt x="0" y="372"/>
                  </a:cubicBezTo>
                  <a:cubicBezTo>
                    <a:pt x="19" y="427"/>
                    <a:pt x="40" y="480"/>
                    <a:pt x="65" y="531"/>
                  </a:cubicBezTo>
                  <a:cubicBezTo>
                    <a:pt x="859" y="273"/>
                    <a:pt x="859" y="273"/>
                    <a:pt x="859" y="273"/>
                  </a:cubicBezTo>
                  <a:cubicBezTo>
                    <a:pt x="851" y="256"/>
                    <a:pt x="844" y="238"/>
                    <a:pt x="837" y="220"/>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Freeform 25"/>
            <p:cNvSpPr>
              <a:spLocks/>
            </p:cNvSpPr>
            <p:nvPr userDrawn="1"/>
          </p:nvSpPr>
          <p:spPr bwMode="auto">
            <a:xfrm>
              <a:off x="3584" y="1682"/>
              <a:ext cx="427" cy="1255"/>
            </a:xfrm>
            <a:custGeom>
              <a:avLst/>
              <a:gdLst>
                <a:gd name="T0" fmla="*/ 0 w 427"/>
                <a:gd name="T1" fmla="*/ 0 h 1255"/>
                <a:gd name="T2" fmla="*/ 0 w 427"/>
                <a:gd name="T3" fmla="*/ 1255 h 1255"/>
                <a:gd name="T4" fmla="*/ 427 w 427"/>
                <a:gd name="T5" fmla="*/ 1255 h 1255"/>
                <a:gd name="T6" fmla="*/ 427 w 427"/>
                <a:gd name="T7" fmla="*/ 1013 h 1255"/>
                <a:gd name="T8" fmla="*/ 427 w 427"/>
                <a:gd name="T9" fmla="*/ 0 h 1255"/>
                <a:gd name="T10" fmla="*/ 0 w 427"/>
                <a:gd name="T11" fmla="*/ 0 h 1255"/>
              </a:gdLst>
              <a:ahLst/>
              <a:cxnLst>
                <a:cxn ang="0">
                  <a:pos x="T0" y="T1"/>
                </a:cxn>
                <a:cxn ang="0">
                  <a:pos x="T2" y="T3"/>
                </a:cxn>
                <a:cxn ang="0">
                  <a:pos x="T4" y="T5"/>
                </a:cxn>
                <a:cxn ang="0">
                  <a:pos x="T6" y="T7"/>
                </a:cxn>
                <a:cxn ang="0">
                  <a:pos x="T8" y="T9"/>
                </a:cxn>
                <a:cxn ang="0">
                  <a:pos x="T10" y="T11"/>
                </a:cxn>
              </a:cxnLst>
              <a:rect l="0" t="0" r="r" b="b"/>
              <a:pathLst>
                <a:path w="427" h="1255">
                  <a:moveTo>
                    <a:pt x="0" y="0"/>
                  </a:moveTo>
                  <a:lnTo>
                    <a:pt x="0" y="1255"/>
                  </a:lnTo>
                  <a:lnTo>
                    <a:pt x="427" y="1255"/>
                  </a:lnTo>
                  <a:lnTo>
                    <a:pt x="427" y="1013"/>
                  </a:lnTo>
                  <a:lnTo>
                    <a:pt x="427" y="0"/>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Freeform 26"/>
            <p:cNvSpPr>
              <a:spLocks/>
            </p:cNvSpPr>
            <p:nvPr userDrawn="1"/>
          </p:nvSpPr>
          <p:spPr bwMode="auto">
            <a:xfrm>
              <a:off x="3565" y="1133"/>
              <a:ext cx="465" cy="315"/>
            </a:xfrm>
            <a:custGeom>
              <a:avLst/>
              <a:gdLst>
                <a:gd name="T0" fmla="*/ 0 w 465"/>
                <a:gd name="T1" fmla="*/ 0 h 315"/>
                <a:gd name="T2" fmla="*/ 0 w 465"/>
                <a:gd name="T3" fmla="*/ 315 h 315"/>
                <a:gd name="T4" fmla="*/ 465 w 465"/>
                <a:gd name="T5" fmla="*/ 315 h 315"/>
                <a:gd name="T6" fmla="*/ 465 w 465"/>
                <a:gd name="T7" fmla="*/ 133 h 315"/>
                <a:gd name="T8" fmla="*/ 465 w 465"/>
                <a:gd name="T9" fmla="*/ 0 h 315"/>
                <a:gd name="T10" fmla="*/ 0 w 465"/>
                <a:gd name="T11" fmla="*/ 0 h 315"/>
              </a:gdLst>
              <a:ahLst/>
              <a:cxnLst>
                <a:cxn ang="0">
                  <a:pos x="T0" y="T1"/>
                </a:cxn>
                <a:cxn ang="0">
                  <a:pos x="T2" y="T3"/>
                </a:cxn>
                <a:cxn ang="0">
                  <a:pos x="T4" y="T5"/>
                </a:cxn>
                <a:cxn ang="0">
                  <a:pos x="T6" y="T7"/>
                </a:cxn>
                <a:cxn ang="0">
                  <a:pos x="T8" y="T9"/>
                </a:cxn>
                <a:cxn ang="0">
                  <a:pos x="T10" y="T11"/>
                </a:cxn>
              </a:cxnLst>
              <a:rect l="0" t="0" r="r" b="b"/>
              <a:pathLst>
                <a:path w="465" h="315">
                  <a:moveTo>
                    <a:pt x="0" y="0"/>
                  </a:moveTo>
                  <a:lnTo>
                    <a:pt x="0" y="315"/>
                  </a:lnTo>
                  <a:lnTo>
                    <a:pt x="465" y="315"/>
                  </a:lnTo>
                  <a:lnTo>
                    <a:pt x="465" y="133"/>
                  </a:lnTo>
                  <a:lnTo>
                    <a:pt x="465" y="0"/>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Freeform 27"/>
            <p:cNvSpPr>
              <a:spLocks/>
            </p:cNvSpPr>
            <p:nvPr userDrawn="1"/>
          </p:nvSpPr>
          <p:spPr bwMode="auto">
            <a:xfrm>
              <a:off x="2423" y="1660"/>
              <a:ext cx="939" cy="1277"/>
            </a:xfrm>
            <a:custGeom>
              <a:avLst/>
              <a:gdLst>
                <a:gd name="T0" fmla="*/ 628 w 768"/>
                <a:gd name="T1" fmla="*/ 294 h 1070"/>
                <a:gd name="T2" fmla="*/ 723 w 768"/>
                <a:gd name="T3" fmla="*/ 304 h 1070"/>
                <a:gd name="T4" fmla="*/ 768 w 768"/>
                <a:gd name="T5" fmla="*/ 12 h 1070"/>
                <a:gd name="T6" fmla="*/ 731 w 768"/>
                <a:gd name="T7" fmla="*/ 4 h 1070"/>
                <a:gd name="T8" fmla="*/ 654 w 768"/>
                <a:gd name="T9" fmla="*/ 0 h 1070"/>
                <a:gd name="T10" fmla="*/ 500 w 768"/>
                <a:gd name="T11" fmla="*/ 42 h 1070"/>
                <a:gd name="T12" fmla="*/ 390 w 768"/>
                <a:gd name="T13" fmla="*/ 147 h 1070"/>
                <a:gd name="T14" fmla="*/ 354 w 768"/>
                <a:gd name="T15" fmla="*/ 197 h 1070"/>
                <a:gd name="T16" fmla="*/ 336 w 768"/>
                <a:gd name="T17" fmla="*/ 19 h 1070"/>
                <a:gd name="T18" fmla="*/ 0 w 768"/>
                <a:gd name="T19" fmla="*/ 19 h 1070"/>
                <a:gd name="T20" fmla="*/ 0 w 768"/>
                <a:gd name="T21" fmla="*/ 1070 h 1070"/>
                <a:gd name="T22" fmla="*/ 348 w 768"/>
                <a:gd name="T23" fmla="*/ 1070 h 1070"/>
                <a:gd name="T24" fmla="*/ 348 w 768"/>
                <a:gd name="T25" fmla="*/ 600 h 1070"/>
                <a:gd name="T26" fmla="*/ 628 w 768"/>
                <a:gd name="T27" fmla="*/ 294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8" h="1070">
                  <a:moveTo>
                    <a:pt x="628" y="294"/>
                  </a:moveTo>
                  <a:cubicBezTo>
                    <a:pt x="660" y="294"/>
                    <a:pt x="692" y="298"/>
                    <a:pt x="723" y="304"/>
                  </a:cubicBezTo>
                  <a:cubicBezTo>
                    <a:pt x="768" y="12"/>
                    <a:pt x="768" y="12"/>
                    <a:pt x="768" y="12"/>
                  </a:cubicBezTo>
                  <a:cubicBezTo>
                    <a:pt x="757" y="9"/>
                    <a:pt x="744" y="6"/>
                    <a:pt x="731" y="4"/>
                  </a:cubicBezTo>
                  <a:cubicBezTo>
                    <a:pt x="710" y="1"/>
                    <a:pt x="684" y="0"/>
                    <a:pt x="654" y="0"/>
                  </a:cubicBezTo>
                  <a:cubicBezTo>
                    <a:pt x="593" y="0"/>
                    <a:pt x="542" y="14"/>
                    <a:pt x="500" y="42"/>
                  </a:cubicBezTo>
                  <a:cubicBezTo>
                    <a:pt x="456" y="70"/>
                    <a:pt x="420" y="106"/>
                    <a:pt x="390" y="147"/>
                  </a:cubicBezTo>
                  <a:cubicBezTo>
                    <a:pt x="354" y="197"/>
                    <a:pt x="354" y="197"/>
                    <a:pt x="354" y="197"/>
                  </a:cubicBezTo>
                  <a:cubicBezTo>
                    <a:pt x="336" y="19"/>
                    <a:pt x="336" y="19"/>
                    <a:pt x="336" y="19"/>
                  </a:cubicBezTo>
                  <a:cubicBezTo>
                    <a:pt x="0" y="19"/>
                    <a:pt x="0" y="19"/>
                    <a:pt x="0" y="19"/>
                  </a:cubicBezTo>
                  <a:cubicBezTo>
                    <a:pt x="0" y="1070"/>
                    <a:pt x="0" y="1070"/>
                    <a:pt x="0" y="1070"/>
                  </a:cubicBezTo>
                  <a:cubicBezTo>
                    <a:pt x="348" y="1070"/>
                    <a:pt x="348" y="1070"/>
                    <a:pt x="348" y="1070"/>
                  </a:cubicBezTo>
                  <a:cubicBezTo>
                    <a:pt x="348" y="600"/>
                    <a:pt x="348" y="600"/>
                    <a:pt x="348" y="600"/>
                  </a:cubicBezTo>
                  <a:cubicBezTo>
                    <a:pt x="348" y="397"/>
                    <a:pt x="442" y="294"/>
                    <a:pt x="628" y="294"/>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Freeform 28"/>
            <p:cNvSpPr>
              <a:spLocks/>
            </p:cNvSpPr>
            <p:nvPr userDrawn="1"/>
          </p:nvSpPr>
          <p:spPr bwMode="auto">
            <a:xfrm>
              <a:off x="5955" y="1660"/>
              <a:ext cx="939" cy="1277"/>
            </a:xfrm>
            <a:custGeom>
              <a:avLst/>
              <a:gdLst>
                <a:gd name="T0" fmla="*/ 628 w 768"/>
                <a:gd name="T1" fmla="*/ 294 h 1070"/>
                <a:gd name="T2" fmla="*/ 723 w 768"/>
                <a:gd name="T3" fmla="*/ 304 h 1070"/>
                <a:gd name="T4" fmla="*/ 768 w 768"/>
                <a:gd name="T5" fmla="*/ 12 h 1070"/>
                <a:gd name="T6" fmla="*/ 731 w 768"/>
                <a:gd name="T7" fmla="*/ 4 h 1070"/>
                <a:gd name="T8" fmla="*/ 654 w 768"/>
                <a:gd name="T9" fmla="*/ 0 h 1070"/>
                <a:gd name="T10" fmla="*/ 500 w 768"/>
                <a:gd name="T11" fmla="*/ 42 h 1070"/>
                <a:gd name="T12" fmla="*/ 390 w 768"/>
                <a:gd name="T13" fmla="*/ 147 h 1070"/>
                <a:gd name="T14" fmla="*/ 354 w 768"/>
                <a:gd name="T15" fmla="*/ 197 h 1070"/>
                <a:gd name="T16" fmla="*/ 336 w 768"/>
                <a:gd name="T17" fmla="*/ 19 h 1070"/>
                <a:gd name="T18" fmla="*/ 0 w 768"/>
                <a:gd name="T19" fmla="*/ 19 h 1070"/>
                <a:gd name="T20" fmla="*/ 0 w 768"/>
                <a:gd name="T21" fmla="*/ 1070 h 1070"/>
                <a:gd name="T22" fmla="*/ 348 w 768"/>
                <a:gd name="T23" fmla="*/ 1070 h 1070"/>
                <a:gd name="T24" fmla="*/ 348 w 768"/>
                <a:gd name="T25" fmla="*/ 600 h 1070"/>
                <a:gd name="T26" fmla="*/ 628 w 768"/>
                <a:gd name="T27" fmla="*/ 294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8" h="1070">
                  <a:moveTo>
                    <a:pt x="628" y="294"/>
                  </a:moveTo>
                  <a:cubicBezTo>
                    <a:pt x="660" y="294"/>
                    <a:pt x="692" y="298"/>
                    <a:pt x="723" y="304"/>
                  </a:cubicBezTo>
                  <a:cubicBezTo>
                    <a:pt x="768" y="12"/>
                    <a:pt x="768" y="12"/>
                    <a:pt x="768" y="12"/>
                  </a:cubicBezTo>
                  <a:cubicBezTo>
                    <a:pt x="757" y="9"/>
                    <a:pt x="744" y="6"/>
                    <a:pt x="731" y="4"/>
                  </a:cubicBezTo>
                  <a:cubicBezTo>
                    <a:pt x="709" y="1"/>
                    <a:pt x="683" y="0"/>
                    <a:pt x="654" y="0"/>
                  </a:cubicBezTo>
                  <a:cubicBezTo>
                    <a:pt x="593" y="0"/>
                    <a:pt x="541" y="14"/>
                    <a:pt x="500" y="42"/>
                  </a:cubicBezTo>
                  <a:cubicBezTo>
                    <a:pt x="456" y="70"/>
                    <a:pt x="419" y="106"/>
                    <a:pt x="390" y="147"/>
                  </a:cubicBezTo>
                  <a:cubicBezTo>
                    <a:pt x="354" y="197"/>
                    <a:pt x="354" y="197"/>
                    <a:pt x="354" y="197"/>
                  </a:cubicBezTo>
                  <a:cubicBezTo>
                    <a:pt x="336" y="19"/>
                    <a:pt x="336" y="19"/>
                    <a:pt x="336" y="19"/>
                  </a:cubicBezTo>
                  <a:cubicBezTo>
                    <a:pt x="0" y="19"/>
                    <a:pt x="0" y="19"/>
                    <a:pt x="0" y="19"/>
                  </a:cubicBezTo>
                  <a:cubicBezTo>
                    <a:pt x="0" y="1070"/>
                    <a:pt x="0" y="1070"/>
                    <a:pt x="0" y="1070"/>
                  </a:cubicBezTo>
                  <a:cubicBezTo>
                    <a:pt x="348" y="1070"/>
                    <a:pt x="348" y="1070"/>
                    <a:pt x="348" y="1070"/>
                  </a:cubicBezTo>
                  <a:cubicBezTo>
                    <a:pt x="348" y="600"/>
                    <a:pt x="348" y="600"/>
                    <a:pt x="348" y="600"/>
                  </a:cubicBezTo>
                  <a:cubicBezTo>
                    <a:pt x="348" y="397"/>
                    <a:pt x="442" y="294"/>
                    <a:pt x="628" y="294"/>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Freeform 29"/>
            <p:cNvSpPr>
              <a:spLocks noEditPoints="1"/>
            </p:cNvSpPr>
            <p:nvPr userDrawn="1"/>
          </p:nvSpPr>
          <p:spPr bwMode="auto">
            <a:xfrm>
              <a:off x="4298" y="1637"/>
              <a:ext cx="1377" cy="1345"/>
            </a:xfrm>
            <a:custGeom>
              <a:avLst/>
              <a:gdLst>
                <a:gd name="T0" fmla="*/ 969 w 1126"/>
                <a:gd name="T1" fmla="*/ 164 h 1126"/>
                <a:gd name="T2" fmla="*/ 792 w 1126"/>
                <a:gd name="T3" fmla="*/ 44 h 1126"/>
                <a:gd name="T4" fmla="*/ 563 w 1126"/>
                <a:gd name="T5" fmla="*/ 0 h 1126"/>
                <a:gd name="T6" fmla="*/ 334 w 1126"/>
                <a:gd name="T7" fmla="*/ 44 h 1126"/>
                <a:gd name="T8" fmla="*/ 157 w 1126"/>
                <a:gd name="T9" fmla="*/ 164 h 1126"/>
                <a:gd name="T10" fmla="*/ 42 w 1126"/>
                <a:gd name="T11" fmla="*/ 343 h 1126"/>
                <a:gd name="T12" fmla="*/ 0 w 1126"/>
                <a:gd name="T13" fmla="*/ 563 h 1126"/>
                <a:gd name="T14" fmla="*/ 42 w 1126"/>
                <a:gd name="T15" fmla="*/ 784 h 1126"/>
                <a:gd name="T16" fmla="*/ 157 w 1126"/>
                <a:gd name="T17" fmla="*/ 963 h 1126"/>
                <a:gd name="T18" fmla="*/ 334 w 1126"/>
                <a:gd name="T19" fmla="*/ 1082 h 1126"/>
                <a:gd name="T20" fmla="*/ 563 w 1126"/>
                <a:gd name="T21" fmla="*/ 1126 h 1126"/>
                <a:gd name="T22" fmla="*/ 792 w 1126"/>
                <a:gd name="T23" fmla="*/ 1082 h 1126"/>
                <a:gd name="T24" fmla="*/ 969 w 1126"/>
                <a:gd name="T25" fmla="*/ 963 h 1126"/>
                <a:gd name="T26" fmla="*/ 1085 w 1126"/>
                <a:gd name="T27" fmla="*/ 784 h 1126"/>
                <a:gd name="T28" fmla="*/ 1126 w 1126"/>
                <a:gd name="T29" fmla="*/ 563 h 1126"/>
                <a:gd name="T30" fmla="*/ 1085 w 1126"/>
                <a:gd name="T31" fmla="*/ 343 h 1126"/>
                <a:gd name="T32" fmla="*/ 969 w 1126"/>
                <a:gd name="T33" fmla="*/ 164 h 1126"/>
                <a:gd name="T34" fmla="*/ 737 w 1126"/>
                <a:gd name="T35" fmla="*/ 751 h 1126"/>
                <a:gd name="T36" fmla="*/ 563 w 1126"/>
                <a:gd name="T37" fmla="*/ 827 h 1126"/>
                <a:gd name="T38" fmla="*/ 389 w 1126"/>
                <a:gd name="T39" fmla="*/ 751 h 1126"/>
                <a:gd name="T40" fmla="*/ 325 w 1126"/>
                <a:gd name="T41" fmla="*/ 563 h 1126"/>
                <a:gd name="T42" fmla="*/ 389 w 1126"/>
                <a:gd name="T43" fmla="*/ 375 h 1126"/>
                <a:gd name="T44" fmla="*/ 563 w 1126"/>
                <a:gd name="T45" fmla="*/ 299 h 1126"/>
                <a:gd name="T46" fmla="*/ 737 w 1126"/>
                <a:gd name="T47" fmla="*/ 375 h 1126"/>
                <a:gd name="T48" fmla="*/ 801 w 1126"/>
                <a:gd name="T49" fmla="*/ 563 h 1126"/>
                <a:gd name="T50" fmla="*/ 737 w 1126"/>
                <a:gd name="T51" fmla="*/ 751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26" h="1126">
                  <a:moveTo>
                    <a:pt x="969" y="164"/>
                  </a:moveTo>
                  <a:cubicBezTo>
                    <a:pt x="920" y="113"/>
                    <a:pt x="861" y="73"/>
                    <a:pt x="792" y="44"/>
                  </a:cubicBezTo>
                  <a:cubicBezTo>
                    <a:pt x="724" y="15"/>
                    <a:pt x="647" y="0"/>
                    <a:pt x="563" y="0"/>
                  </a:cubicBezTo>
                  <a:cubicBezTo>
                    <a:pt x="479" y="0"/>
                    <a:pt x="402" y="15"/>
                    <a:pt x="334" y="44"/>
                  </a:cubicBezTo>
                  <a:cubicBezTo>
                    <a:pt x="266" y="73"/>
                    <a:pt x="206" y="113"/>
                    <a:pt x="157" y="164"/>
                  </a:cubicBezTo>
                  <a:cubicBezTo>
                    <a:pt x="108" y="214"/>
                    <a:pt x="69" y="275"/>
                    <a:pt x="42" y="343"/>
                  </a:cubicBezTo>
                  <a:cubicBezTo>
                    <a:pt x="14" y="411"/>
                    <a:pt x="0" y="486"/>
                    <a:pt x="0" y="563"/>
                  </a:cubicBezTo>
                  <a:cubicBezTo>
                    <a:pt x="0" y="642"/>
                    <a:pt x="14" y="717"/>
                    <a:pt x="42" y="784"/>
                  </a:cubicBezTo>
                  <a:cubicBezTo>
                    <a:pt x="69" y="852"/>
                    <a:pt x="108" y="912"/>
                    <a:pt x="157" y="963"/>
                  </a:cubicBezTo>
                  <a:cubicBezTo>
                    <a:pt x="206" y="1013"/>
                    <a:pt x="266" y="1053"/>
                    <a:pt x="334" y="1082"/>
                  </a:cubicBezTo>
                  <a:cubicBezTo>
                    <a:pt x="402" y="1111"/>
                    <a:pt x="479" y="1126"/>
                    <a:pt x="563" y="1126"/>
                  </a:cubicBezTo>
                  <a:cubicBezTo>
                    <a:pt x="647" y="1126"/>
                    <a:pt x="724" y="1111"/>
                    <a:pt x="792" y="1082"/>
                  </a:cubicBezTo>
                  <a:cubicBezTo>
                    <a:pt x="861" y="1053"/>
                    <a:pt x="920" y="1013"/>
                    <a:pt x="969" y="963"/>
                  </a:cubicBezTo>
                  <a:cubicBezTo>
                    <a:pt x="1018" y="912"/>
                    <a:pt x="1057" y="852"/>
                    <a:pt x="1085" y="784"/>
                  </a:cubicBezTo>
                  <a:cubicBezTo>
                    <a:pt x="1112" y="717"/>
                    <a:pt x="1126" y="642"/>
                    <a:pt x="1126" y="563"/>
                  </a:cubicBezTo>
                  <a:cubicBezTo>
                    <a:pt x="1126" y="486"/>
                    <a:pt x="1112" y="412"/>
                    <a:pt x="1085" y="343"/>
                  </a:cubicBezTo>
                  <a:cubicBezTo>
                    <a:pt x="1057" y="274"/>
                    <a:pt x="1018" y="214"/>
                    <a:pt x="969" y="164"/>
                  </a:cubicBezTo>
                  <a:close/>
                  <a:moveTo>
                    <a:pt x="737" y="751"/>
                  </a:moveTo>
                  <a:cubicBezTo>
                    <a:pt x="694" y="801"/>
                    <a:pt x="635" y="827"/>
                    <a:pt x="563" y="827"/>
                  </a:cubicBezTo>
                  <a:cubicBezTo>
                    <a:pt x="491" y="827"/>
                    <a:pt x="432" y="801"/>
                    <a:pt x="389" y="751"/>
                  </a:cubicBezTo>
                  <a:cubicBezTo>
                    <a:pt x="347" y="702"/>
                    <a:pt x="325" y="639"/>
                    <a:pt x="325" y="563"/>
                  </a:cubicBezTo>
                  <a:cubicBezTo>
                    <a:pt x="325" y="488"/>
                    <a:pt x="347" y="424"/>
                    <a:pt x="389" y="375"/>
                  </a:cubicBezTo>
                  <a:cubicBezTo>
                    <a:pt x="432" y="325"/>
                    <a:pt x="491" y="299"/>
                    <a:pt x="563" y="299"/>
                  </a:cubicBezTo>
                  <a:cubicBezTo>
                    <a:pt x="635" y="299"/>
                    <a:pt x="694" y="325"/>
                    <a:pt x="737" y="375"/>
                  </a:cubicBezTo>
                  <a:cubicBezTo>
                    <a:pt x="780" y="425"/>
                    <a:pt x="801" y="488"/>
                    <a:pt x="801" y="563"/>
                  </a:cubicBezTo>
                  <a:cubicBezTo>
                    <a:pt x="801" y="639"/>
                    <a:pt x="780" y="702"/>
                    <a:pt x="737" y="751"/>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Freeform 30"/>
            <p:cNvSpPr>
              <a:spLocks noEditPoints="1"/>
            </p:cNvSpPr>
            <p:nvPr userDrawn="1"/>
          </p:nvSpPr>
          <p:spPr bwMode="auto">
            <a:xfrm>
              <a:off x="-724" y="1657"/>
              <a:ext cx="1346" cy="1838"/>
            </a:xfrm>
            <a:custGeom>
              <a:avLst/>
              <a:gdLst>
                <a:gd name="T0" fmla="*/ 448 w 1101"/>
                <a:gd name="T1" fmla="*/ 1096 h 1539"/>
                <a:gd name="T2" fmla="*/ 542 w 1101"/>
                <a:gd name="T3" fmla="*/ 1105 h 1539"/>
                <a:gd name="T4" fmla="*/ 762 w 1101"/>
                <a:gd name="T5" fmla="*/ 1065 h 1539"/>
                <a:gd name="T6" fmla="*/ 939 w 1101"/>
                <a:gd name="T7" fmla="*/ 952 h 1539"/>
                <a:gd name="T8" fmla="*/ 1058 w 1101"/>
                <a:gd name="T9" fmla="*/ 771 h 1539"/>
                <a:gd name="T10" fmla="*/ 1101 w 1101"/>
                <a:gd name="T11" fmla="*/ 523 h 1539"/>
                <a:gd name="T12" fmla="*/ 1070 w 1101"/>
                <a:gd name="T13" fmla="*/ 324 h 1539"/>
                <a:gd name="T14" fmla="*/ 983 w 1101"/>
                <a:gd name="T15" fmla="*/ 158 h 1539"/>
                <a:gd name="T16" fmla="*/ 841 w 1101"/>
                <a:gd name="T17" fmla="*/ 43 h 1539"/>
                <a:gd name="T18" fmla="*/ 647 w 1101"/>
                <a:gd name="T19" fmla="*/ 0 h 1539"/>
                <a:gd name="T20" fmla="*/ 593 w 1101"/>
                <a:gd name="T21" fmla="*/ 4 h 1539"/>
                <a:gd name="T22" fmla="*/ 526 w 1101"/>
                <a:gd name="T23" fmla="*/ 22 h 1539"/>
                <a:gd name="T24" fmla="*/ 454 w 1101"/>
                <a:gd name="T25" fmla="*/ 60 h 1539"/>
                <a:gd name="T26" fmla="*/ 391 w 1101"/>
                <a:gd name="T27" fmla="*/ 125 h 1539"/>
                <a:gd name="T28" fmla="*/ 357 w 1101"/>
                <a:gd name="T29" fmla="*/ 174 h 1539"/>
                <a:gd name="T30" fmla="*/ 335 w 1101"/>
                <a:gd name="T31" fmla="*/ 21 h 1539"/>
                <a:gd name="T32" fmla="*/ 0 w 1101"/>
                <a:gd name="T33" fmla="*/ 21 h 1539"/>
                <a:gd name="T34" fmla="*/ 0 w 1101"/>
                <a:gd name="T35" fmla="*/ 1539 h 1539"/>
                <a:gd name="T36" fmla="*/ 346 w 1101"/>
                <a:gd name="T37" fmla="*/ 1539 h 1539"/>
                <a:gd name="T38" fmla="*/ 346 w 1101"/>
                <a:gd name="T39" fmla="*/ 1072 h 1539"/>
                <a:gd name="T40" fmla="*/ 376 w 1101"/>
                <a:gd name="T41" fmla="*/ 1080 h 1539"/>
                <a:gd name="T42" fmla="*/ 448 w 1101"/>
                <a:gd name="T43" fmla="*/ 1096 h 1539"/>
                <a:gd name="T44" fmla="*/ 349 w 1101"/>
                <a:gd name="T45" fmla="*/ 797 h 1539"/>
                <a:gd name="T46" fmla="*/ 349 w 1101"/>
                <a:gd name="T47" fmla="*/ 525 h 1539"/>
                <a:gd name="T48" fmla="*/ 396 w 1101"/>
                <a:gd name="T49" fmla="*/ 360 h 1539"/>
                <a:gd name="T50" fmla="*/ 556 w 1101"/>
                <a:gd name="T51" fmla="*/ 289 h 1539"/>
                <a:gd name="T52" fmla="*/ 646 w 1101"/>
                <a:gd name="T53" fmla="*/ 314 h 1539"/>
                <a:gd name="T54" fmla="*/ 707 w 1101"/>
                <a:gd name="T55" fmla="*/ 375 h 1539"/>
                <a:gd name="T56" fmla="*/ 740 w 1101"/>
                <a:gd name="T57" fmla="*/ 456 h 1539"/>
                <a:gd name="T58" fmla="*/ 750 w 1101"/>
                <a:gd name="T59" fmla="*/ 539 h 1539"/>
                <a:gd name="T60" fmla="*/ 683 w 1101"/>
                <a:gd name="T61" fmla="*/ 760 h 1539"/>
                <a:gd name="T62" fmla="*/ 510 w 1101"/>
                <a:gd name="T63" fmla="*/ 829 h 1539"/>
                <a:gd name="T64" fmla="*/ 363 w 1101"/>
                <a:gd name="T65" fmla="*/ 803 h 1539"/>
                <a:gd name="T66" fmla="*/ 349 w 1101"/>
                <a:gd name="T67" fmla="*/ 797 h 1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01" h="1539">
                  <a:moveTo>
                    <a:pt x="448" y="1096"/>
                  </a:moveTo>
                  <a:cubicBezTo>
                    <a:pt x="478" y="1102"/>
                    <a:pt x="510" y="1105"/>
                    <a:pt x="542" y="1105"/>
                  </a:cubicBezTo>
                  <a:cubicBezTo>
                    <a:pt x="620" y="1105"/>
                    <a:pt x="694" y="1091"/>
                    <a:pt x="762" y="1065"/>
                  </a:cubicBezTo>
                  <a:cubicBezTo>
                    <a:pt x="829" y="1039"/>
                    <a:pt x="889" y="1001"/>
                    <a:pt x="939" y="952"/>
                  </a:cubicBezTo>
                  <a:cubicBezTo>
                    <a:pt x="990" y="903"/>
                    <a:pt x="1030" y="843"/>
                    <a:pt x="1058" y="771"/>
                  </a:cubicBezTo>
                  <a:cubicBezTo>
                    <a:pt x="1086" y="699"/>
                    <a:pt x="1101" y="616"/>
                    <a:pt x="1101" y="523"/>
                  </a:cubicBezTo>
                  <a:cubicBezTo>
                    <a:pt x="1101" y="454"/>
                    <a:pt x="1090" y="387"/>
                    <a:pt x="1070" y="324"/>
                  </a:cubicBezTo>
                  <a:cubicBezTo>
                    <a:pt x="1050" y="262"/>
                    <a:pt x="1021" y="206"/>
                    <a:pt x="983" y="158"/>
                  </a:cubicBezTo>
                  <a:cubicBezTo>
                    <a:pt x="945" y="110"/>
                    <a:pt x="898" y="71"/>
                    <a:pt x="841" y="43"/>
                  </a:cubicBezTo>
                  <a:cubicBezTo>
                    <a:pt x="785" y="14"/>
                    <a:pt x="720" y="0"/>
                    <a:pt x="647" y="0"/>
                  </a:cubicBezTo>
                  <a:cubicBezTo>
                    <a:pt x="633" y="0"/>
                    <a:pt x="615" y="1"/>
                    <a:pt x="593" y="4"/>
                  </a:cubicBezTo>
                  <a:cubicBezTo>
                    <a:pt x="572" y="7"/>
                    <a:pt x="550" y="13"/>
                    <a:pt x="526" y="22"/>
                  </a:cubicBezTo>
                  <a:cubicBezTo>
                    <a:pt x="502" y="30"/>
                    <a:pt x="478" y="43"/>
                    <a:pt x="454" y="60"/>
                  </a:cubicBezTo>
                  <a:cubicBezTo>
                    <a:pt x="431" y="76"/>
                    <a:pt x="410" y="98"/>
                    <a:pt x="391" y="125"/>
                  </a:cubicBezTo>
                  <a:cubicBezTo>
                    <a:pt x="357" y="174"/>
                    <a:pt x="357" y="174"/>
                    <a:pt x="357" y="174"/>
                  </a:cubicBezTo>
                  <a:cubicBezTo>
                    <a:pt x="335" y="21"/>
                    <a:pt x="335" y="21"/>
                    <a:pt x="335" y="21"/>
                  </a:cubicBezTo>
                  <a:cubicBezTo>
                    <a:pt x="0" y="21"/>
                    <a:pt x="0" y="21"/>
                    <a:pt x="0" y="21"/>
                  </a:cubicBezTo>
                  <a:cubicBezTo>
                    <a:pt x="0" y="1539"/>
                    <a:pt x="0" y="1539"/>
                    <a:pt x="0" y="1539"/>
                  </a:cubicBezTo>
                  <a:cubicBezTo>
                    <a:pt x="346" y="1539"/>
                    <a:pt x="346" y="1539"/>
                    <a:pt x="346" y="1539"/>
                  </a:cubicBezTo>
                  <a:cubicBezTo>
                    <a:pt x="346" y="1072"/>
                    <a:pt x="346" y="1072"/>
                    <a:pt x="346" y="1072"/>
                  </a:cubicBezTo>
                  <a:cubicBezTo>
                    <a:pt x="376" y="1080"/>
                    <a:pt x="376" y="1080"/>
                    <a:pt x="376" y="1080"/>
                  </a:cubicBezTo>
                  <a:cubicBezTo>
                    <a:pt x="392" y="1084"/>
                    <a:pt x="415" y="1089"/>
                    <a:pt x="448" y="1096"/>
                  </a:cubicBezTo>
                  <a:close/>
                  <a:moveTo>
                    <a:pt x="349" y="797"/>
                  </a:moveTo>
                  <a:cubicBezTo>
                    <a:pt x="349" y="525"/>
                    <a:pt x="349" y="525"/>
                    <a:pt x="349" y="525"/>
                  </a:cubicBezTo>
                  <a:cubicBezTo>
                    <a:pt x="349" y="460"/>
                    <a:pt x="365" y="404"/>
                    <a:pt x="396" y="360"/>
                  </a:cubicBezTo>
                  <a:cubicBezTo>
                    <a:pt x="429" y="313"/>
                    <a:pt x="483" y="289"/>
                    <a:pt x="556" y="289"/>
                  </a:cubicBezTo>
                  <a:cubicBezTo>
                    <a:pt x="590" y="289"/>
                    <a:pt x="620" y="298"/>
                    <a:pt x="646" y="314"/>
                  </a:cubicBezTo>
                  <a:cubicBezTo>
                    <a:pt x="670" y="330"/>
                    <a:pt x="691" y="350"/>
                    <a:pt x="707" y="375"/>
                  </a:cubicBezTo>
                  <a:cubicBezTo>
                    <a:pt x="722" y="399"/>
                    <a:pt x="733" y="426"/>
                    <a:pt x="740" y="456"/>
                  </a:cubicBezTo>
                  <a:cubicBezTo>
                    <a:pt x="747" y="485"/>
                    <a:pt x="750" y="513"/>
                    <a:pt x="750" y="539"/>
                  </a:cubicBezTo>
                  <a:cubicBezTo>
                    <a:pt x="750" y="640"/>
                    <a:pt x="727" y="714"/>
                    <a:pt x="683" y="760"/>
                  </a:cubicBezTo>
                  <a:cubicBezTo>
                    <a:pt x="638" y="805"/>
                    <a:pt x="580" y="829"/>
                    <a:pt x="510" y="829"/>
                  </a:cubicBezTo>
                  <a:cubicBezTo>
                    <a:pt x="451" y="829"/>
                    <a:pt x="401" y="820"/>
                    <a:pt x="363" y="803"/>
                  </a:cubicBezTo>
                  <a:lnTo>
                    <a:pt x="349" y="797"/>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Freeform 31"/>
            <p:cNvSpPr>
              <a:spLocks/>
            </p:cNvSpPr>
            <p:nvPr userDrawn="1"/>
          </p:nvSpPr>
          <p:spPr bwMode="auto">
            <a:xfrm>
              <a:off x="-4139" y="1082"/>
              <a:ext cx="1511" cy="1900"/>
            </a:xfrm>
            <a:custGeom>
              <a:avLst/>
              <a:gdLst>
                <a:gd name="T0" fmla="*/ 1189 w 1236"/>
                <a:gd name="T1" fmla="*/ 1309 h 1591"/>
                <a:gd name="T2" fmla="*/ 1236 w 1236"/>
                <a:gd name="T3" fmla="*/ 1122 h 1591"/>
                <a:gd name="T4" fmla="*/ 1196 w 1236"/>
                <a:gd name="T5" fmla="*/ 923 h 1591"/>
                <a:gd name="T6" fmla="*/ 1094 w 1236"/>
                <a:gd name="T7" fmla="*/ 788 h 1591"/>
                <a:gd name="T8" fmla="*/ 954 w 1236"/>
                <a:gd name="T9" fmla="*/ 701 h 1591"/>
                <a:gd name="T10" fmla="*/ 794 w 1236"/>
                <a:gd name="T11" fmla="*/ 642 h 1591"/>
                <a:gd name="T12" fmla="*/ 720 w 1236"/>
                <a:gd name="T13" fmla="*/ 618 h 1591"/>
                <a:gd name="T14" fmla="*/ 627 w 1236"/>
                <a:gd name="T15" fmla="*/ 587 h 1591"/>
                <a:gd name="T16" fmla="*/ 549 w 1236"/>
                <a:gd name="T17" fmla="*/ 551 h 1591"/>
                <a:gd name="T18" fmla="*/ 494 w 1236"/>
                <a:gd name="T19" fmla="*/ 499 h 1591"/>
                <a:gd name="T20" fmla="*/ 472 w 1236"/>
                <a:gd name="T21" fmla="*/ 426 h 1591"/>
                <a:gd name="T22" fmla="*/ 492 w 1236"/>
                <a:gd name="T23" fmla="*/ 358 h 1591"/>
                <a:gd name="T24" fmla="*/ 539 w 1236"/>
                <a:gd name="T25" fmla="*/ 314 h 1591"/>
                <a:gd name="T26" fmla="*/ 600 w 1236"/>
                <a:gd name="T27" fmla="*/ 291 h 1591"/>
                <a:gd name="T28" fmla="*/ 666 w 1236"/>
                <a:gd name="T29" fmla="*/ 283 h 1591"/>
                <a:gd name="T30" fmla="*/ 857 w 1236"/>
                <a:gd name="T31" fmla="*/ 324 h 1591"/>
                <a:gd name="T32" fmla="*/ 1014 w 1236"/>
                <a:gd name="T33" fmla="*/ 413 h 1591"/>
                <a:gd name="T34" fmla="*/ 1198 w 1236"/>
                <a:gd name="T35" fmla="*/ 180 h 1591"/>
                <a:gd name="T36" fmla="*/ 1141 w 1236"/>
                <a:gd name="T37" fmla="*/ 134 h 1591"/>
                <a:gd name="T38" fmla="*/ 1026 w 1236"/>
                <a:gd name="T39" fmla="*/ 71 h 1591"/>
                <a:gd name="T40" fmla="*/ 866 w 1236"/>
                <a:gd name="T41" fmla="*/ 21 h 1591"/>
                <a:gd name="T42" fmla="*/ 664 w 1236"/>
                <a:gd name="T43" fmla="*/ 0 h 1591"/>
                <a:gd name="T44" fmla="*/ 412 w 1236"/>
                <a:gd name="T45" fmla="*/ 38 h 1591"/>
                <a:gd name="T46" fmla="*/ 232 w 1236"/>
                <a:gd name="T47" fmla="*/ 140 h 1591"/>
                <a:gd name="T48" fmla="*/ 122 w 1236"/>
                <a:gd name="T49" fmla="*/ 294 h 1591"/>
                <a:gd name="T50" fmla="*/ 84 w 1236"/>
                <a:gd name="T51" fmla="*/ 484 h 1591"/>
                <a:gd name="T52" fmla="*/ 118 w 1236"/>
                <a:gd name="T53" fmla="*/ 641 h 1591"/>
                <a:gd name="T54" fmla="*/ 207 w 1236"/>
                <a:gd name="T55" fmla="*/ 758 h 1591"/>
                <a:gd name="T56" fmla="*/ 334 w 1236"/>
                <a:gd name="T57" fmla="*/ 844 h 1591"/>
                <a:gd name="T58" fmla="*/ 477 w 1236"/>
                <a:gd name="T59" fmla="*/ 903 h 1591"/>
                <a:gd name="T60" fmla="*/ 563 w 1236"/>
                <a:gd name="T61" fmla="*/ 931 h 1591"/>
                <a:gd name="T62" fmla="*/ 750 w 1236"/>
                <a:gd name="T63" fmla="*/ 1013 h 1591"/>
                <a:gd name="T64" fmla="*/ 822 w 1236"/>
                <a:gd name="T65" fmla="*/ 1133 h 1591"/>
                <a:gd name="T66" fmla="*/ 802 w 1236"/>
                <a:gd name="T67" fmla="*/ 1207 h 1591"/>
                <a:gd name="T68" fmla="*/ 752 w 1236"/>
                <a:gd name="T69" fmla="*/ 1252 h 1591"/>
                <a:gd name="T70" fmla="*/ 686 w 1236"/>
                <a:gd name="T71" fmla="*/ 1274 h 1591"/>
                <a:gd name="T72" fmla="*/ 619 w 1236"/>
                <a:gd name="T73" fmla="*/ 1280 h 1591"/>
                <a:gd name="T74" fmla="*/ 378 w 1236"/>
                <a:gd name="T75" fmla="*/ 1224 h 1591"/>
                <a:gd name="T76" fmla="*/ 220 w 1236"/>
                <a:gd name="T77" fmla="*/ 1118 h 1591"/>
                <a:gd name="T78" fmla="*/ 0 w 1236"/>
                <a:gd name="T79" fmla="*/ 1383 h 1591"/>
                <a:gd name="T80" fmla="*/ 244 w 1236"/>
                <a:gd name="T81" fmla="*/ 1531 h 1591"/>
                <a:gd name="T82" fmla="*/ 626 w 1236"/>
                <a:gd name="T83" fmla="*/ 1591 h 1591"/>
                <a:gd name="T84" fmla="*/ 866 w 1236"/>
                <a:gd name="T85" fmla="*/ 1556 h 1591"/>
                <a:gd name="T86" fmla="*/ 1059 w 1236"/>
                <a:gd name="T87" fmla="*/ 1458 h 1591"/>
                <a:gd name="T88" fmla="*/ 1189 w 1236"/>
                <a:gd name="T89" fmla="*/ 1309 h 1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36" h="1591">
                  <a:moveTo>
                    <a:pt x="1189" y="1309"/>
                  </a:moveTo>
                  <a:cubicBezTo>
                    <a:pt x="1220" y="1252"/>
                    <a:pt x="1236" y="1189"/>
                    <a:pt x="1236" y="1122"/>
                  </a:cubicBezTo>
                  <a:cubicBezTo>
                    <a:pt x="1236" y="1043"/>
                    <a:pt x="1223" y="976"/>
                    <a:pt x="1196" y="923"/>
                  </a:cubicBezTo>
                  <a:cubicBezTo>
                    <a:pt x="1170" y="869"/>
                    <a:pt x="1136" y="824"/>
                    <a:pt x="1094" y="788"/>
                  </a:cubicBezTo>
                  <a:cubicBezTo>
                    <a:pt x="1053" y="751"/>
                    <a:pt x="1006" y="722"/>
                    <a:pt x="954" y="701"/>
                  </a:cubicBezTo>
                  <a:cubicBezTo>
                    <a:pt x="900" y="678"/>
                    <a:pt x="846" y="658"/>
                    <a:pt x="794" y="642"/>
                  </a:cubicBezTo>
                  <a:cubicBezTo>
                    <a:pt x="720" y="618"/>
                    <a:pt x="720" y="618"/>
                    <a:pt x="720" y="618"/>
                  </a:cubicBezTo>
                  <a:cubicBezTo>
                    <a:pt x="687" y="607"/>
                    <a:pt x="656" y="597"/>
                    <a:pt x="627" y="587"/>
                  </a:cubicBezTo>
                  <a:cubicBezTo>
                    <a:pt x="596" y="576"/>
                    <a:pt x="570" y="564"/>
                    <a:pt x="549" y="551"/>
                  </a:cubicBezTo>
                  <a:cubicBezTo>
                    <a:pt x="526" y="536"/>
                    <a:pt x="507" y="519"/>
                    <a:pt x="494" y="499"/>
                  </a:cubicBezTo>
                  <a:cubicBezTo>
                    <a:pt x="480" y="479"/>
                    <a:pt x="472" y="454"/>
                    <a:pt x="472" y="426"/>
                  </a:cubicBezTo>
                  <a:cubicBezTo>
                    <a:pt x="472" y="399"/>
                    <a:pt x="479" y="376"/>
                    <a:pt x="492" y="358"/>
                  </a:cubicBezTo>
                  <a:cubicBezTo>
                    <a:pt x="504" y="340"/>
                    <a:pt x="520" y="325"/>
                    <a:pt x="539" y="314"/>
                  </a:cubicBezTo>
                  <a:cubicBezTo>
                    <a:pt x="557" y="304"/>
                    <a:pt x="578" y="296"/>
                    <a:pt x="600" y="291"/>
                  </a:cubicBezTo>
                  <a:cubicBezTo>
                    <a:pt x="622" y="286"/>
                    <a:pt x="644" y="283"/>
                    <a:pt x="666" y="283"/>
                  </a:cubicBezTo>
                  <a:cubicBezTo>
                    <a:pt x="731" y="283"/>
                    <a:pt x="796" y="297"/>
                    <a:pt x="857" y="324"/>
                  </a:cubicBezTo>
                  <a:cubicBezTo>
                    <a:pt x="911" y="347"/>
                    <a:pt x="964" y="377"/>
                    <a:pt x="1014" y="413"/>
                  </a:cubicBezTo>
                  <a:cubicBezTo>
                    <a:pt x="1198" y="180"/>
                    <a:pt x="1198" y="180"/>
                    <a:pt x="1198" y="180"/>
                  </a:cubicBezTo>
                  <a:cubicBezTo>
                    <a:pt x="1183" y="166"/>
                    <a:pt x="1164" y="150"/>
                    <a:pt x="1141" y="134"/>
                  </a:cubicBezTo>
                  <a:cubicBezTo>
                    <a:pt x="1109" y="112"/>
                    <a:pt x="1071" y="91"/>
                    <a:pt x="1026" y="71"/>
                  </a:cubicBezTo>
                  <a:cubicBezTo>
                    <a:pt x="981" y="52"/>
                    <a:pt x="927" y="35"/>
                    <a:pt x="866" y="21"/>
                  </a:cubicBezTo>
                  <a:cubicBezTo>
                    <a:pt x="806" y="7"/>
                    <a:pt x="738" y="0"/>
                    <a:pt x="664" y="0"/>
                  </a:cubicBezTo>
                  <a:cubicBezTo>
                    <a:pt x="569" y="0"/>
                    <a:pt x="484" y="13"/>
                    <a:pt x="412" y="38"/>
                  </a:cubicBezTo>
                  <a:cubicBezTo>
                    <a:pt x="341" y="62"/>
                    <a:pt x="280" y="97"/>
                    <a:pt x="232" y="140"/>
                  </a:cubicBezTo>
                  <a:cubicBezTo>
                    <a:pt x="184" y="184"/>
                    <a:pt x="147" y="235"/>
                    <a:pt x="122" y="294"/>
                  </a:cubicBezTo>
                  <a:cubicBezTo>
                    <a:pt x="97" y="352"/>
                    <a:pt x="84" y="416"/>
                    <a:pt x="84" y="484"/>
                  </a:cubicBezTo>
                  <a:cubicBezTo>
                    <a:pt x="84" y="544"/>
                    <a:pt x="96" y="597"/>
                    <a:pt x="118" y="641"/>
                  </a:cubicBezTo>
                  <a:cubicBezTo>
                    <a:pt x="141" y="685"/>
                    <a:pt x="171" y="725"/>
                    <a:pt x="207" y="758"/>
                  </a:cubicBezTo>
                  <a:cubicBezTo>
                    <a:pt x="245" y="791"/>
                    <a:pt x="287" y="820"/>
                    <a:pt x="334" y="844"/>
                  </a:cubicBezTo>
                  <a:cubicBezTo>
                    <a:pt x="382" y="868"/>
                    <a:pt x="430" y="888"/>
                    <a:pt x="477" y="903"/>
                  </a:cubicBezTo>
                  <a:cubicBezTo>
                    <a:pt x="563" y="931"/>
                    <a:pt x="563" y="931"/>
                    <a:pt x="563" y="931"/>
                  </a:cubicBezTo>
                  <a:cubicBezTo>
                    <a:pt x="644" y="958"/>
                    <a:pt x="707" y="986"/>
                    <a:pt x="750" y="1013"/>
                  </a:cubicBezTo>
                  <a:cubicBezTo>
                    <a:pt x="798" y="1044"/>
                    <a:pt x="822" y="1085"/>
                    <a:pt x="822" y="1133"/>
                  </a:cubicBezTo>
                  <a:cubicBezTo>
                    <a:pt x="822" y="1163"/>
                    <a:pt x="815" y="1188"/>
                    <a:pt x="802" y="1207"/>
                  </a:cubicBezTo>
                  <a:cubicBezTo>
                    <a:pt x="789" y="1226"/>
                    <a:pt x="772" y="1241"/>
                    <a:pt x="752" y="1252"/>
                  </a:cubicBezTo>
                  <a:cubicBezTo>
                    <a:pt x="733" y="1262"/>
                    <a:pt x="711" y="1270"/>
                    <a:pt x="686" y="1274"/>
                  </a:cubicBezTo>
                  <a:cubicBezTo>
                    <a:pt x="663" y="1278"/>
                    <a:pt x="641" y="1280"/>
                    <a:pt x="619" y="1280"/>
                  </a:cubicBezTo>
                  <a:cubicBezTo>
                    <a:pt x="532" y="1280"/>
                    <a:pt x="451" y="1261"/>
                    <a:pt x="378" y="1224"/>
                  </a:cubicBezTo>
                  <a:cubicBezTo>
                    <a:pt x="315" y="1192"/>
                    <a:pt x="262" y="1156"/>
                    <a:pt x="220" y="1118"/>
                  </a:cubicBezTo>
                  <a:cubicBezTo>
                    <a:pt x="0" y="1383"/>
                    <a:pt x="0" y="1383"/>
                    <a:pt x="0" y="1383"/>
                  </a:cubicBezTo>
                  <a:cubicBezTo>
                    <a:pt x="67" y="1444"/>
                    <a:pt x="149" y="1494"/>
                    <a:pt x="244" y="1531"/>
                  </a:cubicBezTo>
                  <a:cubicBezTo>
                    <a:pt x="346" y="1571"/>
                    <a:pt x="474" y="1591"/>
                    <a:pt x="626" y="1591"/>
                  </a:cubicBezTo>
                  <a:cubicBezTo>
                    <a:pt x="711" y="1591"/>
                    <a:pt x="791" y="1579"/>
                    <a:pt x="866" y="1556"/>
                  </a:cubicBezTo>
                  <a:cubicBezTo>
                    <a:pt x="940" y="1533"/>
                    <a:pt x="1005" y="1500"/>
                    <a:pt x="1059" y="1458"/>
                  </a:cubicBezTo>
                  <a:cubicBezTo>
                    <a:pt x="1113" y="1417"/>
                    <a:pt x="1157" y="1367"/>
                    <a:pt x="1189" y="1309"/>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Freeform 32"/>
            <p:cNvSpPr>
              <a:spLocks/>
            </p:cNvSpPr>
            <p:nvPr userDrawn="1"/>
          </p:nvSpPr>
          <p:spPr bwMode="auto">
            <a:xfrm>
              <a:off x="-2360" y="1682"/>
              <a:ext cx="1300" cy="1291"/>
            </a:xfrm>
            <a:custGeom>
              <a:avLst/>
              <a:gdLst>
                <a:gd name="T0" fmla="*/ 107 w 1063"/>
                <a:gd name="T1" fmla="*/ 986 h 1081"/>
                <a:gd name="T2" fmla="*/ 223 w 1063"/>
                <a:gd name="T3" fmla="*/ 1058 h 1081"/>
                <a:gd name="T4" fmla="*/ 374 w 1063"/>
                <a:gd name="T5" fmla="*/ 1081 h 1081"/>
                <a:gd name="T6" fmla="*/ 441 w 1063"/>
                <a:gd name="T7" fmla="*/ 1074 h 1081"/>
                <a:gd name="T8" fmla="*/ 522 w 1063"/>
                <a:gd name="T9" fmla="*/ 1052 h 1081"/>
                <a:gd name="T10" fmla="*/ 604 w 1063"/>
                <a:gd name="T11" fmla="*/ 1010 h 1081"/>
                <a:gd name="T12" fmla="*/ 674 w 1063"/>
                <a:gd name="T13" fmla="*/ 947 h 1081"/>
                <a:gd name="T14" fmla="*/ 708 w 1063"/>
                <a:gd name="T15" fmla="*/ 906 h 1081"/>
                <a:gd name="T16" fmla="*/ 726 w 1063"/>
                <a:gd name="T17" fmla="*/ 1051 h 1081"/>
                <a:gd name="T18" fmla="*/ 1063 w 1063"/>
                <a:gd name="T19" fmla="*/ 1051 h 1081"/>
                <a:gd name="T20" fmla="*/ 1063 w 1063"/>
                <a:gd name="T21" fmla="*/ 0 h 1081"/>
                <a:gd name="T22" fmla="*/ 715 w 1063"/>
                <a:gd name="T23" fmla="*/ 0 h 1081"/>
                <a:gd name="T24" fmla="*/ 715 w 1063"/>
                <a:gd name="T25" fmla="*/ 565 h 1081"/>
                <a:gd name="T26" fmla="*/ 706 w 1063"/>
                <a:gd name="T27" fmla="*/ 639 h 1081"/>
                <a:gd name="T28" fmla="*/ 674 w 1063"/>
                <a:gd name="T29" fmla="*/ 709 h 1081"/>
                <a:gd name="T30" fmla="*/ 615 w 1063"/>
                <a:gd name="T31" fmla="*/ 761 h 1081"/>
                <a:gd name="T32" fmla="*/ 526 w 1063"/>
                <a:gd name="T33" fmla="*/ 780 h 1081"/>
                <a:gd name="T34" fmla="*/ 386 w 1063"/>
                <a:gd name="T35" fmla="*/ 721 h 1081"/>
                <a:gd name="T36" fmla="*/ 349 w 1063"/>
                <a:gd name="T37" fmla="*/ 577 h 1081"/>
                <a:gd name="T38" fmla="*/ 349 w 1063"/>
                <a:gd name="T39" fmla="*/ 0 h 1081"/>
                <a:gd name="T40" fmla="*/ 0 w 1063"/>
                <a:gd name="T41" fmla="*/ 0 h 1081"/>
                <a:gd name="T42" fmla="*/ 0 w 1063"/>
                <a:gd name="T43" fmla="*/ 670 h 1081"/>
                <a:gd name="T44" fmla="*/ 29 w 1063"/>
                <a:gd name="T45" fmla="*/ 860 h 1081"/>
                <a:gd name="T46" fmla="*/ 107 w 1063"/>
                <a:gd name="T47" fmla="*/ 986 h 10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63" h="1081">
                  <a:moveTo>
                    <a:pt x="107" y="986"/>
                  </a:moveTo>
                  <a:cubicBezTo>
                    <a:pt x="139" y="1019"/>
                    <a:pt x="178" y="1043"/>
                    <a:pt x="223" y="1058"/>
                  </a:cubicBezTo>
                  <a:cubicBezTo>
                    <a:pt x="268" y="1073"/>
                    <a:pt x="319" y="1081"/>
                    <a:pt x="374" y="1081"/>
                  </a:cubicBezTo>
                  <a:cubicBezTo>
                    <a:pt x="393" y="1081"/>
                    <a:pt x="415" y="1079"/>
                    <a:pt x="441" y="1074"/>
                  </a:cubicBezTo>
                  <a:cubicBezTo>
                    <a:pt x="467" y="1070"/>
                    <a:pt x="494" y="1063"/>
                    <a:pt x="522" y="1052"/>
                  </a:cubicBezTo>
                  <a:cubicBezTo>
                    <a:pt x="550" y="1042"/>
                    <a:pt x="578" y="1028"/>
                    <a:pt x="604" y="1010"/>
                  </a:cubicBezTo>
                  <a:cubicBezTo>
                    <a:pt x="630" y="993"/>
                    <a:pt x="654" y="972"/>
                    <a:pt x="674" y="947"/>
                  </a:cubicBezTo>
                  <a:cubicBezTo>
                    <a:pt x="708" y="906"/>
                    <a:pt x="708" y="906"/>
                    <a:pt x="708" y="906"/>
                  </a:cubicBezTo>
                  <a:cubicBezTo>
                    <a:pt x="726" y="1051"/>
                    <a:pt x="726" y="1051"/>
                    <a:pt x="726" y="1051"/>
                  </a:cubicBezTo>
                  <a:cubicBezTo>
                    <a:pt x="1063" y="1051"/>
                    <a:pt x="1063" y="1051"/>
                    <a:pt x="1063" y="1051"/>
                  </a:cubicBezTo>
                  <a:cubicBezTo>
                    <a:pt x="1063" y="0"/>
                    <a:pt x="1063" y="0"/>
                    <a:pt x="1063" y="0"/>
                  </a:cubicBezTo>
                  <a:cubicBezTo>
                    <a:pt x="715" y="0"/>
                    <a:pt x="715" y="0"/>
                    <a:pt x="715" y="0"/>
                  </a:cubicBezTo>
                  <a:cubicBezTo>
                    <a:pt x="715" y="565"/>
                    <a:pt x="715" y="565"/>
                    <a:pt x="715" y="565"/>
                  </a:cubicBezTo>
                  <a:cubicBezTo>
                    <a:pt x="715" y="590"/>
                    <a:pt x="712" y="615"/>
                    <a:pt x="706" y="639"/>
                  </a:cubicBezTo>
                  <a:cubicBezTo>
                    <a:pt x="700" y="665"/>
                    <a:pt x="689" y="688"/>
                    <a:pt x="674" y="709"/>
                  </a:cubicBezTo>
                  <a:cubicBezTo>
                    <a:pt x="659" y="731"/>
                    <a:pt x="639" y="748"/>
                    <a:pt x="615" y="761"/>
                  </a:cubicBezTo>
                  <a:cubicBezTo>
                    <a:pt x="590" y="773"/>
                    <a:pt x="561" y="780"/>
                    <a:pt x="526" y="780"/>
                  </a:cubicBezTo>
                  <a:cubicBezTo>
                    <a:pt x="460" y="780"/>
                    <a:pt x="414" y="760"/>
                    <a:pt x="386" y="721"/>
                  </a:cubicBezTo>
                  <a:cubicBezTo>
                    <a:pt x="361" y="684"/>
                    <a:pt x="349" y="636"/>
                    <a:pt x="349" y="577"/>
                  </a:cubicBezTo>
                  <a:cubicBezTo>
                    <a:pt x="349" y="0"/>
                    <a:pt x="349" y="0"/>
                    <a:pt x="349" y="0"/>
                  </a:cubicBezTo>
                  <a:cubicBezTo>
                    <a:pt x="0" y="0"/>
                    <a:pt x="0" y="0"/>
                    <a:pt x="0" y="0"/>
                  </a:cubicBezTo>
                  <a:cubicBezTo>
                    <a:pt x="0" y="670"/>
                    <a:pt x="0" y="670"/>
                    <a:pt x="0" y="670"/>
                  </a:cubicBezTo>
                  <a:cubicBezTo>
                    <a:pt x="0" y="745"/>
                    <a:pt x="10" y="809"/>
                    <a:pt x="29" y="860"/>
                  </a:cubicBezTo>
                  <a:cubicBezTo>
                    <a:pt x="48" y="911"/>
                    <a:pt x="74" y="954"/>
                    <a:pt x="107" y="986"/>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Freeform 33"/>
            <p:cNvSpPr>
              <a:spLocks noEditPoints="1"/>
            </p:cNvSpPr>
            <p:nvPr userDrawn="1"/>
          </p:nvSpPr>
          <p:spPr bwMode="auto">
            <a:xfrm>
              <a:off x="843" y="1637"/>
              <a:ext cx="1308" cy="1345"/>
            </a:xfrm>
            <a:custGeom>
              <a:avLst/>
              <a:gdLst>
                <a:gd name="T0" fmla="*/ 1070 w 1070"/>
                <a:gd name="T1" fmla="*/ 605 h 1126"/>
                <a:gd name="T2" fmla="*/ 1030 w 1070"/>
                <a:gd name="T3" fmla="*/ 336 h 1126"/>
                <a:gd name="T4" fmla="*/ 919 w 1070"/>
                <a:gd name="T5" fmla="*/ 148 h 1126"/>
                <a:gd name="T6" fmla="*/ 755 w 1070"/>
                <a:gd name="T7" fmla="*/ 37 h 1126"/>
                <a:gd name="T8" fmla="*/ 552 w 1070"/>
                <a:gd name="T9" fmla="*/ 0 h 1126"/>
                <a:gd name="T10" fmla="*/ 308 w 1070"/>
                <a:gd name="T11" fmla="*/ 49 h 1126"/>
                <a:gd name="T12" fmla="*/ 136 w 1070"/>
                <a:gd name="T13" fmla="*/ 178 h 1126"/>
                <a:gd name="T14" fmla="*/ 34 w 1070"/>
                <a:gd name="T15" fmla="*/ 359 h 1126"/>
                <a:gd name="T16" fmla="*/ 0 w 1070"/>
                <a:gd name="T17" fmla="*/ 568 h 1126"/>
                <a:gd name="T18" fmla="*/ 154 w 1070"/>
                <a:gd name="T19" fmla="*/ 980 h 1126"/>
                <a:gd name="T20" fmla="*/ 603 w 1070"/>
                <a:gd name="T21" fmla="*/ 1126 h 1126"/>
                <a:gd name="T22" fmla="*/ 753 w 1070"/>
                <a:gd name="T23" fmla="*/ 1114 h 1126"/>
                <a:gd name="T24" fmla="*/ 881 w 1070"/>
                <a:gd name="T25" fmla="*/ 1084 h 1126"/>
                <a:gd name="T26" fmla="*/ 980 w 1070"/>
                <a:gd name="T27" fmla="*/ 1048 h 1126"/>
                <a:gd name="T28" fmla="*/ 1030 w 1070"/>
                <a:gd name="T29" fmla="*/ 1023 h 1126"/>
                <a:gd name="T30" fmla="*/ 927 w 1070"/>
                <a:gd name="T31" fmla="*/ 808 h 1126"/>
                <a:gd name="T32" fmla="*/ 814 w 1070"/>
                <a:gd name="T33" fmla="*/ 852 h 1126"/>
                <a:gd name="T34" fmla="*/ 624 w 1070"/>
                <a:gd name="T35" fmla="*/ 878 h 1126"/>
                <a:gd name="T36" fmla="*/ 488 w 1070"/>
                <a:gd name="T37" fmla="*/ 861 h 1126"/>
                <a:gd name="T38" fmla="*/ 395 w 1070"/>
                <a:gd name="T39" fmla="*/ 813 h 1126"/>
                <a:gd name="T40" fmla="*/ 345 w 1070"/>
                <a:gd name="T41" fmla="*/ 747 h 1126"/>
                <a:gd name="T42" fmla="*/ 328 w 1070"/>
                <a:gd name="T43" fmla="*/ 682 h 1126"/>
                <a:gd name="T44" fmla="*/ 326 w 1070"/>
                <a:gd name="T45" fmla="*/ 657 h 1126"/>
                <a:gd name="T46" fmla="*/ 1070 w 1070"/>
                <a:gd name="T47" fmla="*/ 657 h 1126"/>
                <a:gd name="T48" fmla="*/ 1070 w 1070"/>
                <a:gd name="T49" fmla="*/ 605 h 1126"/>
                <a:gd name="T50" fmla="*/ 766 w 1070"/>
                <a:gd name="T51" fmla="*/ 470 h 1126"/>
                <a:gd name="T52" fmla="*/ 330 w 1070"/>
                <a:gd name="T53" fmla="*/ 470 h 1126"/>
                <a:gd name="T54" fmla="*/ 330 w 1070"/>
                <a:gd name="T55" fmla="*/ 446 h 1126"/>
                <a:gd name="T56" fmla="*/ 343 w 1070"/>
                <a:gd name="T57" fmla="*/ 380 h 1126"/>
                <a:gd name="T58" fmla="*/ 383 w 1070"/>
                <a:gd name="T59" fmla="*/ 316 h 1126"/>
                <a:gd name="T60" fmla="*/ 451 w 1070"/>
                <a:gd name="T61" fmla="*/ 268 h 1126"/>
                <a:gd name="T62" fmla="*/ 547 w 1070"/>
                <a:gd name="T63" fmla="*/ 248 h 1126"/>
                <a:gd name="T64" fmla="*/ 645 w 1070"/>
                <a:gd name="T65" fmla="*/ 268 h 1126"/>
                <a:gd name="T66" fmla="*/ 712 w 1070"/>
                <a:gd name="T67" fmla="*/ 316 h 1126"/>
                <a:gd name="T68" fmla="*/ 753 w 1070"/>
                <a:gd name="T69" fmla="*/ 380 h 1126"/>
                <a:gd name="T70" fmla="*/ 766 w 1070"/>
                <a:gd name="T71" fmla="*/ 446 h 1126"/>
                <a:gd name="T72" fmla="*/ 766 w 1070"/>
                <a:gd name="T73" fmla="*/ 470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70" h="1126">
                  <a:moveTo>
                    <a:pt x="1070" y="605"/>
                  </a:moveTo>
                  <a:cubicBezTo>
                    <a:pt x="1070" y="503"/>
                    <a:pt x="1057" y="412"/>
                    <a:pt x="1030" y="336"/>
                  </a:cubicBezTo>
                  <a:cubicBezTo>
                    <a:pt x="1003" y="261"/>
                    <a:pt x="966" y="198"/>
                    <a:pt x="919" y="148"/>
                  </a:cubicBezTo>
                  <a:cubicBezTo>
                    <a:pt x="873" y="99"/>
                    <a:pt x="817" y="62"/>
                    <a:pt x="755" y="37"/>
                  </a:cubicBezTo>
                  <a:cubicBezTo>
                    <a:pt x="692" y="13"/>
                    <a:pt x="623" y="0"/>
                    <a:pt x="552" y="0"/>
                  </a:cubicBezTo>
                  <a:cubicBezTo>
                    <a:pt x="459" y="0"/>
                    <a:pt x="377" y="17"/>
                    <a:pt x="308" y="49"/>
                  </a:cubicBezTo>
                  <a:cubicBezTo>
                    <a:pt x="239" y="82"/>
                    <a:pt x="181" y="125"/>
                    <a:pt x="136" y="178"/>
                  </a:cubicBezTo>
                  <a:cubicBezTo>
                    <a:pt x="91" y="230"/>
                    <a:pt x="57" y="291"/>
                    <a:pt x="34" y="359"/>
                  </a:cubicBezTo>
                  <a:cubicBezTo>
                    <a:pt x="12" y="427"/>
                    <a:pt x="0" y="498"/>
                    <a:pt x="0" y="568"/>
                  </a:cubicBezTo>
                  <a:cubicBezTo>
                    <a:pt x="0" y="744"/>
                    <a:pt x="52" y="883"/>
                    <a:pt x="154" y="980"/>
                  </a:cubicBezTo>
                  <a:cubicBezTo>
                    <a:pt x="257" y="1077"/>
                    <a:pt x="408" y="1126"/>
                    <a:pt x="603" y="1126"/>
                  </a:cubicBezTo>
                  <a:cubicBezTo>
                    <a:pt x="656" y="1126"/>
                    <a:pt x="706" y="1122"/>
                    <a:pt x="753" y="1114"/>
                  </a:cubicBezTo>
                  <a:cubicBezTo>
                    <a:pt x="801" y="1105"/>
                    <a:pt x="844" y="1095"/>
                    <a:pt x="881" y="1084"/>
                  </a:cubicBezTo>
                  <a:cubicBezTo>
                    <a:pt x="919" y="1073"/>
                    <a:pt x="952" y="1060"/>
                    <a:pt x="980" y="1048"/>
                  </a:cubicBezTo>
                  <a:cubicBezTo>
                    <a:pt x="999" y="1039"/>
                    <a:pt x="1016" y="1031"/>
                    <a:pt x="1030" y="1023"/>
                  </a:cubicBezTo>
                  <a:cubicBezTo>
                    <a:pt x="927" y="808"/>
                    <a:pt x="927" y="808"/>
                    <a:pt x="927" y="808"/>
                  </a:cubicBezTo>
                  <a:cubicBezTo>
                    <a:pt x="897" y="823"/>
                    <a:pt x="859" y="838"/>
                    <a:pt x="814" y="852"/>
                  </a:cubicBezTo>
                  <a:cubicBezTo>
                    <a:pt x="757" y="869"/>
                    <a:pt x="693" y="878"/>
                    <a:pt x="624" y="878"/>
                  </a:cubicBezTo>
                  <a:cubicBezTo>
                    <a:pt x="571" y="878"/>
                    <a:pt x="525" y="872"/>
                    <a:pt x="488" y="861"/>
                  </a:cubicBezTo>
                  <a:cubicBezTo>
                    <a:pt x="450" y="849"/>
                    <a:pt x="419" y="833"/>
                    <a:pt x="395" y="813"/>
                  </a:cubicBezTo>
                  <a:cubicBezTo>
                    <a:pt x="372" y="793"/>
                    <a:pt x="355" y="771"/>
                    <a:pt x="345" y="747"/>
                  </a:cubicBezTo>
                  <a:cubicBezTo>
                    <a:pt x="335" y="725"/>
                    <a:pt x="329" y="703"/>
                    <a:pt x="328" y="682"/>
                  </a:cubicBezTo>
                  <a:cubicBezTo>
                    <a:pt x="326" y="657"/>
                    <a:pt x="326" y="657"/>
                    <a:pt x="326" y="657"/>
                  </a:cubicBezTo>
                  <a:cubicBezTo>
                    <a:pt x="1070" y="657"/>
                    <a:pt x="1070" y="657"/>
                    <a:pt x="1070" y="657"/>
                  </a:cubicBezTo>
                  <a:lnTo>
                    <a:pt x="1070" y="605"/>
                  </a:lnTo>
                  <a:close/>
                  <a:moveTo>
                    <a:pt x="766" y="470"/>
                  </a:moveTo>
                  <a:cubicBezTo>
                    <a:pt x="330" y="470"/>
                    <a:pt x="330" y="470"/>
                    <a:pt x="330" y="470"/>
                  </a:cubicBezTo>
                  <a:cubicBezTo>
                    <a:pt x="330" y="446"/>
                    <a:pt x="330" y="446"/>
                    <a:pt x="330" y="446"/>
                  </a:cubicBezTo>
                  <a:cubicBezTo>
                    <a:pt x="330" y="425"/>
                    <a:pt x="334" y="402"/>
                    <a:pt x="343" y="380"/>
                  </a:cubicBezTo>
                  <a:cubicBezTo>
                    <a:pt x="352" y="357"/>
                    <a:pt x="365" y="336"/>
                    <a:pt x="383" y="316"/>
                  </a:cubicBezTo>
                  <a:cubicBezTo>
                    <a:pt x="400" y="297"/>
                    <a:pt x="423" y="281"/>
                    <a:pt x="451" y="268"/>
                  </a:cubicBezTo>
                  <a:cubicBezTo>
                    <a:pt x="479" y="255"/>
                    <a:pt x="511" y="248"/>
                    <a:pt x="547" y="248"/>
                  </a:cubicBezTo>
                  <a:cubicBezTo>
                    <a:pt x="585" y="248"/>
                    <a:pt x="617" y="255"/>
                    <a:pt x="645" y="268"/>
                  </a:cubicBezTo>
                  <a:cubicBezTo>
                    <a:pt x="671" y="281"/>
                    <a:pt x="694" y="297"/>
                    <a:pt x="712" y="316"/>
                  </a:cubicBezTo>
                  <a:cubicBezTo>
                    <a:pt x="730" y="335"/>
                    <a:pt x="744" y="357"/>
                    <a:pt x="753" y="380"/>
                  </a:cubicBezTo>
                  <a:cubicBezTo>
                    <a:pt x="762" y="403"/>
                    <a:pt x="766" y="425"/>
                    <a:pt x="766" y="446"/>
                  </a:cubicBezTo>
                  <a:lnTo>
                    <a:pt x="766" y="47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Freeform 34"/>
            <p:cNvSpPr>
              <a:spLocks/>
            </p:cNvSpPr>
            <p:nvPr userDrawn="1"/>
          </p:nvSpPr>
          <p:spPr bwMode="auto">
            <a:xfrm>
              <a:off x="6951" y="1132"/>
              <a:ext cx="1702" cy="1805"/>
            </a:xfrm>
            <a:custGeom>
              <a:avLst/>
              <a:gdLst>
                <a:gd name="T0" fmla="*/ 0 w 1702"/>
                <a:gd name="T1" fmla="*/ 0 h 1805"/>
                <a:gd name="T2" fmla="*/ 296 w 1702"/>
                <a:gd name="T3" fmla="*/ 0 h 1805"/>
                <a:gd name="T4" fmla="*/ 859 w 1702"/>
                <a:gd name="T5" fmla="*/ 1483 h 1805"/>
                <a:gd name="T6" fmla="*/ 1422 w 1702"/>
                <a:gd name="T7" fmla="*/ 0 h 1805"/>
                <a:gd name="T8" fmla="*/ 1702 w 1702"/>
                <a:gd name="T9" fmla="*/ 0 h 1805"/>
                <a:gd name="T10" fmla="*/ 987 w 1702"/>
                <a:gd name="T11" fmla="*/ 1805 h 1805"/>
                <a:gd name="T12" fmla="*/ 715 w 1702"/>
                <a:gd name="T13" fmla="*/ 1805 h 1805"/>
                <a:gd name="T14" fmla="*/ 0 w 1702"/>
                <a:gd name="T15" fmla="*/ 0 h 18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02" h="1805">
                  <a:moveTo>
                    <a:pt x="0" y="0"/>
                  </a:moveTo>
                  <a:lnTo>
                    <a:pt x="296" y="0"/>
                  </a:lnTo>
                  <a:lnTo>
                    <a:pt x="859" y="1483"/>
                  </a:lnTo>
                  <a:lnTo>
                    <a:pt x="1422" y="0"/>
                  </a:lnTo>
                  <a:lnTo>
                    <a:pt x="1702" y="0"/>
                  </a:lnTo>
                  <a:lnTo>
                    <a:pt x="987" y="1805"/>
                  </a:lnTo>
                  <a:lnTo>
                    <a:pt x="715" y="1805"/>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Freeform 35"/>
            <p:cNvSpPr>
              <a:spLocks noEditPoints="1"/>
            </p:cNvSpPr>
            <p:nvPr userDrawn="1"/>
          </p:nvSpPr>
          <p:spPr bwMode="auto">
            <a:xfrm>
              <a:off x="8846" y="1180"/>
              <a:ext cx="280" cy="1757"/>
            </a:xfrm>
            <a:custGeom>
              <a:avLst/>
              <a:gdLst>
                <a:gd name="T0" fmla="*/ 0 w 280"/>
                <a:gd name="T1" fmla="*/ 0 h 1757"/>
                <a:gd name="T2" fmla="*/ 280 w 280"/>
                <a:gd name="T3" fmla="*/ 0 h 1757"/>
                <a:gd name="T4" fmla="*/ 280 w 280"/>
                <a:gd name="T5" fmla="*/ 108 h 1757"/>
                <a:gd name="T6" fmla="*/ 280 w 280"/>
                <a:gd name="T7" fmla="*/ 273 h 1757"/>
                <a:gd name="T8" fmla="*/ 0 w 280"/>
                <a:gd name="T9" fmla="*/ 273 h 1757"/>
                <a:gd name="T10" fmla="*/ 0 w 280"/>
                <a:gd name="T11" fmla="*/ 0 h 1757"/>
                <a:gd name="T12" fmla="*/ 17 w 280"/>
                <a:gd name="T13" fmla="*/ 499 h 1757"/>
                <a:gd name="T14" fmla="*/ 267 w 280"/>
                <a:gd name="T15" fmla="*/ 499 h 1757"/>
                <a:gd name="T16" fmla="*/ 267 w 280"/>
                <a:gd name="T17" fmla="*/ 1563 h 1757"/>
                <a:gd name="T18" fmla="*/ 267 w 280"/>
                <a:gd name="T19" fmla="*/ 1757 h 1757"/>
                <a:gd name="T20" fmla="*/ 17 w 280"/>
                <a:gd name="T21" fmla="*/ 1757 h 1757"/>
                <a:gd name="T22" fmla="*/ 17 w 280"/>
                <a:gd name="T23" fmla="*/ 499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0" h="1757">
                  <a:moveTo>
                    <a:pt x="0" y="0"/>
                  </a:moveTo>
                  <a:lnTo>
                    <a:pt x="280" y="0"/>
                  </a:lnTo>
                  <a:lnTo>
                    <a:pt x="280" y="108"/>
                  </a:lnTo>
                  <a:lnTo>
                    <a:pt x="280" y="273"/>
                  </a:lnTo>
                  <a:lnTo>
                    <a:pt x="0" y="273"/>
                  </a:lnTo>
                  <a:lnTo>
                    <a:pt x="0" y="0"/>
                  </a:lnTo>
                  <a:close/>
                  <a:moveTo>
                    <a:pt x="17" y="499"/>
                  </a:moveTo>
                  <a:lnTo>
                    <a:pt x="267" y="499"/>
                  </a:lnTo>
                  <a:lnTo>
                    <a:pt x="267" y="1563"/>
                  </a:lnTo>
                  <a:lnTo>
                    <a:pt x="267" y="1757"/>
                  </a:lnTo>
                  <a:lnTo>
                    <a:pt x="17" y="1757"/>
                  </a:lnTo>
                  <a:lnTo>
                    <a:pt x="17" y="49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Freeform 36"/>
            <p:cNvSpPr>
              <a:spLocks/>
            </p:cNvSpPr>
            <p:nvPr userDrawn="1"/>
          </p:nvSpPr>
          <p:spPr bwMode="auto">
            <a:xfrm>
              <a:off x="9399" y="1638"/>
              <a:ext cx="1086" cy="1338"/>
            </a:xfrm>
            <a:custGeom>
              <a:avLst/>
              <a:gdLst>
                <a:gd name="T0" fmla="*/ 124 w 888"/>
                <a:gd name="T1" fmla="*/ 823 h 1120"/>
                <a:gd name="T2" fmla="*/ 260 w 888"/>
                <a:gd name="T3" fmla="*/ 913 h 1120"/>
                <a:gd name="T4" fmla="*/ 444 w 888"/>
                <a:gd name="T5" fmla="*/ 947 h 1120"/>
                <a:gd name="T6" fmla="*/ 614 w 888"/>
                <a:gd name="T7" fmla="*/ 914 h 1120"/>
                <a:gd name="T8" fmla="*/ 682 w 888"/>
                <a:gd name="T9" fmla="*/ 811 h 1120"/>
                <a:gd name="T10" fmla="*/ 667 w 888"/>
                <a:gd name="T11" fmla="*/ 749 h 1120"/>
                <a:gd name="T12" fmla="*/ 617 w 888"/>
                <a:gd name="T13" fmla="*/ 702 h 1120"/>
                <a:gd name="T14" fmla="*/ 524 w 888"/>
                <a:gd name="T15" fmla="*/ 665 h 1120"/>
                <a:gd name="T16" fmla="*/ 380 w 888"/>
                <a:gd name="T17" fmla="*/ 628 h 1120"/>
                <a:gd name="T18" fmla="*/ 259 w 888"/>
                <a:gd name="T19" fmla="*/ 591 h 1120"/>
                <a:gd name="T20" fmla="*/ 151 w 888"/>
                <a:gd name="T21" fmla="*/ 531 h 1120"/>
                <a:gd name="T22" fmla="*/ 74 w 888"/>
                <a:gd name="T23" fmla="*/ 441 h 1120"/>
                <a:gd name="T24" fmla="*/ 45 w 888"/>
                <a:gd name="T25" fmla="*/ 312 h 1120"/>
                <a:gd name="T26" fmla="*/ 80 w 888"/>
                <a:gd name="T27" fmla="*/ 178 h 1120"/>
                <a:gd name="T28" fmla="*/ 174 w 888"/>
                <a:gd name="T29" fmla="*/ 80 h 1120"/>
                <a:gd name="T30" fmla="*/ 307 w 888"/>
                <a:gd name="T31" fmla="*/ 20 h 1120"/>
                <a:gd name="T32" fmla="*/ 460 w 888"/>
                <a:gd name="T33" fmla="*/ 0 h 1120"/>
                <a:gd name="T34" fmla="*/ 690 w 888"/>
                <a:gd name="T35" fmla="*/ 35 h 1120"/>
                <a:gd name="T36" fmla="*/ 859 w 888"/>
                <a:gd name="T37" fmla="*/ 133 h 1120"/>
                <a:gd name="T38" fmla="*/ 748 w 888"/>
                <a:gd name="T39" fmla="*/ 274 h 1120"/>
                <a:gd name="T40" fmla="*/ 629 w 888"/>
                <a:gd name="T41" fmla="*/ 201 h 1120"/>
                <a:gd name="T42" fmla="*/ 462 w 888"/>
                <a:gd name="T43" fmla="*/ 172 h 1120"/>
                <a:gd name="T44" fmla="*/ 306 w 888"/>
                <a:gd name="T45" fmla="*/ 204 h 1120"/>
                <a:gd name="T46" fmla="*/ 247 w 888"/>
                <a:gd name="T47" fmla="*/ 308 h 1120"/>
                <a:gd name="T48" fmla="*/ 325 w 888"/>
                <a:gd name="T49" fmla="*/ 409 h 1120"/>
                <a:gd name="T50" fmla="*/ 530 w 888"/>
                <a:gd name="T51" fmla="*/ 471 h 1120"/>
                <a:gd name="T52" fmla="*/ 669 w 888"/>
                <a:gd name="T53" fmla="*/ 513 h 1120"/>
                <a:gd name="T54" fmla="*/ 783 w 888"/>
                <a:gd name="T55" fmla="*/ 574 h 1120"/>
                <a:gd name="T56" fmla="*/ 860 w 888"/>
                <a:gd name="T57" fmla="*/ 666 h 1120"/>
                <a:gd name="T58" fmla="*/ 888 w 888"/>
                <a:gd name="T59" fmla="*/ 798 h 1120"/>
                <a:gd name="T60" fmla="*/ 852 w 888"/>
                <a:gd name="T61" fmla="*/ 937 h 1120"/>
                <a:gd name="T62" fmla="*/ 754 w 888"/>
                <a:gd name="T63" fmla="*/ 1038 h 1120"/>
                <a:gd name="T64" fmla="*/ 614 w 888"/>
                <a:gd name="T65" fmla="*/ 1099 h 1120"/>
                <a:gd name="T66" fmla="*/ 448 w 888"/>
                <a:gd name="T67" fmla="*/ 1120 h 1120"/>
                <a:gd name="T68" fmla="*/ 0 w 888"/>
                <a:gd name="T69" fmla="*/ 959 h 1120"/>
                <a:gd name="T70" fmla="*/ 124 w 888"/>
                <a:gd name="T71" fmla="*/ 823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88" h="1120">
                  <a:moveTo>
                    <a:pt x="124" y="823"/>
                  </a:moveTo>
                  <a:cubicBezTo>
                    <a:pt x="162" y="860"/>
                    <a:pt x="207" y="891"/>
                    <a:pt x="260" y="913"/>
                  </a:cubicBezTo>
                  <a:cubicBezTo>
                    <a:pt x="313" y="936"/>
                    <a:pt x="374" y="947"/>
                    <a:pt x="444" y="947"/>
                  </a:cubicBezTo>
                  <a:cubicBezTo>
                    <a:pt x="512" y="947"/>
                    <a:pt x="569" y="936"/>
                    <a:pt x="614" y="914"/>
                  </a:cubicBezTo>
                  <a:cubicBezTo>
                    <a:pt x="659" y="892"/>
                    <a:pt x="682" y="858"/>
                    <a:pt x="682" y="811"/>
                  </a:cubicBezTo>
                  <a:cubicBezTo>
                    <a:pt x="682" y="787"/>
                    <a:pt x="677" y="766"/>
                    <a:pt x="667" y="749"/>
                  </a:cubicBezTo>
                  <a:cubicBezTo>
                    <a:pt x="657" y="732"/>
                    <a:pt x="641" y="716"/>
                    <a:pt x="617" y="702"/>
                  </a:cubicBezTo>
                  <a:cubicBezTo>
                    <a:pt x="594" y="689"/>
                    <a:pt x="563" y="676"/>
                    <a:pt x="524" y="665"/>
                  </a:cubicBezTo>
                  <a:cubicBezTo>
                    <a:pt x="486" y="654"/>
                    <a:pt x="438" y="641"/>
                    <a:pt x="380" y="628"/>
                  </a:cubicBezTo>
                  <a:cubicBezTo>
                    <a:pt x="340" y="619"/>
                    <a:pt x="299" y="606"/>
                    <a:pt x="259" y="591"/>
                  </a:cubicBezTo>
                  <a:cubicBezTo>
                    <a:pt x="219" y="576"/>
                    <a:pt x="183" y="556"/>
                    <a:pt x="151" y="531"/>
                  </a:cubicBezTo>
                  <a:cubicBezTo>
                    <a:pt x="120" y="506"/>
                    <a:pt x="94" y="476"/>
                    <a:pt x="74" y="441"/>
                  </a:cubicBezTo>
                  <a:cubicBezTo>
                    <a:pt x="55" y="405"/>
                    <a:pt x="45" y="362"/>
                    <a:pt x="45" y="312"/>
                  </a:cubicBezTo>
                  <a:cubicBezTo>
                    <a:pt x="45" y="261"/>
                    <a:pt x="57" y="216"/>
                    <a:pt x="80" y="178"/>
                  </a:cubicBezTo>
                  <a:cubicBezTo>
                    <a:pt x="103" y="139"/>
                    <a:pt x="135" y="106"/>
                    <a:pt x="174" y="80"/>
                  </a:cubicBezTo>
                  <a:cubicBezTo>
                    <a:pt x="213" y="54"/>
                    <a:pt x="258" y="34"/>
                    <a:pt x="307" y="20"/>
                  </a:cubicBezTo>
                  <a:cubicBezTo>
                    <a:pt x="356" y="6"/>
                    <a:pt x="407" y="0"/>
                    <a:pt x="460" y="0"/>
                  </a:cubicBezTo>
                  <a:cubicBezTo>
                    <a:pt x="549" y="0"/>
                    <a:pt x="626" y="11"/>
                    <a:pt x="690" y="35"/>
                  </a:cubicBezTo>
                  <a:cubicBezTo>
                    <a:pt x="754" y="58"/>
                    <a:pt x="810" y="91"/>
                    <a:pt x="859" y="133"/>
                  </a:cubicBezTo>
                  <a:cubicBezTo>
                    <a:pt x="748" y="274"/>
                    <a:pt x="748" y="274"/>
                    <a:pt x="748" y="274"/>
                  </a:cubicBezTo>
                  <a:cubicBezTo>
                    <a:pt x="716" y="245"/>
                    <a:pt x="676" y="221"/>
                    <a:pt x="629" y="201"/>
                  </a:cubicBezTo>
                  <a:cubicBezTo>
                    <a:pt x="581" y="182"/>
                    <a:pt x="525" y="172"/>
                    <a:pt x="462" y="172"/>
                  </a:cubicBezTo>
                  <a:cubicBezTo>
                    <a:pt x="397" y="172"/>
                    <a:pt x="345" y="182"/>
                    <a:pt x="306" y="204"/>
                  </a:cubicBezTo>
                  <a:cubicBezTo>
                    <a:pt x="266" y="225"/>
                    <a:pt x="247" y="260"/>
                    <a:pt x="247" y="308"/>
                  </a:cubicBezTo>
                  <a:cubicBezTo>
                    <a:pt x="247" y="353"/>
                    <a:pt x="273" y="387"/>
                    <a:pt x="325" y="409"/>
                  </a:cubicBezTo>
                  <a:cubicBezTo>
                    <a:pt x="377" y="431"/>
                    <a:pt x="445" y="452"/>
                    <a:pt x="530" y="471"/>
                  </a:cubicBezTo>
                  <a:cubicBezTo>
                    <a:pt x="580" y="483"/>
                    <a:pt x="626" y="497"/>
                    <a:pt x="669" y="513"/>
                  </a:cubicBezTo>
                  <a:cubicBezTo>
                    <a:pt x="713" y="529"/>
                    <a:pt x="750" y="549"/>
                    <a:pt x="783" y="574"/>
                  </a:cubicBezTo>
                  <a:cubicBezTo>
                    <a:pt x="815" y="599"/>
                    <a:pt x="841" y="630"/>
                    <a:pt x="860" y="666"/>
                  </a:cubicBezTo>
                  <a:cubicBezTo>
                    <a:pt x="879" y="702"/>
                    <a:pt x="888" y="746"/>
                    <a:pt x="888" y="798"/>
                  </a:cubicBezTo>
                  <a:cubicBezTo>
                    <a:pt x="888" y="851"/>
                    <a:pt x="876" y="897"/>
                    <a:pt x="852" y="937"/>
                  </a:cubicBezTo>
                  <a:cubicBezTo>
                    <a:pt x="828" y="977"/>
                    <a:pt x="795" y="1011"/>
                    <a:pt x="754" y="1038"/>
                  </a:cubicBezTo>
                  <a:cubicBezTo>
                    <a:pt x="714" y="1065"/>
                    <a:pt x="667" y="1086"/>
                    <a:pt x="614" y="1099"/>
                  </a:cubicBezTo>
                  <a:cubicBezTo>
                    <a:pt x="561" y="1113"/>
                    <a:pt x="506" y="1120"/>
                    <a:pt x="448" y="1120"/>
                  </a:cubicBezTo>
                  <a:cubicBezTo>
                    <a:pt x="249" y="1120"/>
                    <a:pt x="99" y="1066"/>
                    <a:pt x="0" y="959"/>
                  </a:cubicBezTo>
                  <a:lnTo>
                    <a:pt x="124" y="823"/>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Freeform 37"/>
            <p:cNvSpPr>
              <a:spLocks noEditPoints="1"/>
            </p:cNvSpPr>
            <p:nvPr userDrawn="1"/>
          </p:nvSpPr>
          <p:spPr bwMode="auto">
            <a:xfrm>
              <a:off x="10771" y="1180"/>
              <a:ext cx="280" cy="1757"/>
            </a:xfrm>
            <a:custGeom>
              <a:avLst/>
              <a:gdLst>
                <a:gd name="T0" fmla="*/ 0 w 280"/>
                <a:gd name="T1" fmla="*/ 0 h 1757"/>
                <a:gd name="T2" fmla="*/ 280 w 280"/>
                <a:gd name="T3" fmla="*/ 0 h 1757"/>
                <a:gd name="T4" fmla="*/ 280 w 280"/>
                <a:gd name="T5" fmla="*/ 108 h 1757"/>
                <a:gd name="T6" fmla="*/ 280 w 280"/>
                <a:gd name="T7" fmla="*/ 273 h 1757"/>
                <a:gd name="T8" fmla="*/ 0 w 280"/>
                <a:gd name="T9" fmla="*/ 273 h 1757"/>
                <a:gd name="T10" fmla="*/ 0 w 280"/>
                <a:gd name="T11" fmla="*/ 0 h 1757"/>
                <a:gd name="T12" fmla="*/ 16 w 280"/>
                <a:gd name="T13" fmla="*/ 499 h 1757"/>
                <a:gd name="T14" fmla="*/ 265 w 280"/>
                <a:gd name="T15" fmla="*/ 499 h 1757"/>
                <a:gd name="T16" fmla="*/ 265 w 280"/>
                <a:gd name="T17" fmla="*/ 1588 h 1757"/>
                <a:gd name="T18" fmla="*/ 265 w 280"/>
                <a:gd name="T19" fmla="*/ 1757 h 1757"/>
                <a:gd name="T20" fmla="*/ 16 w 280"/>
                <a:gd name="T21" fmla="*/ 1757 h 1757"/>
                <a:gd name="T22" fmla="*/ 16 w 280"/>
                <a:gd name="T23" fmla="*/ 499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0" h="1757">
                  <a:moveTo>
                    <a:pt x="0" y="0"/>
                  </a:moveTo>
                  <a:lnTo>
                    <a:pt x="280" y="0"/>
                  </a:lnTo>
                  <a:lnTo>
                    <a:pt x="280" y="108"/>
                  </a:lnTo>
                  <a:lnTo>
                    <a:pt x="280" y="273"/>
                  </a:lnTo>
                  <a:lnTo>
                    <a:pt x="0" y="273"/>
                  </a:lnTo>
                  <a:lnTo>
                    <a:pt x="0" y="0"/>
                  </a:lnTo>
                  <a:close/>
                  <a:moveTo>
                    <a:pt x="16" y="499"/>
                  </a:moveTo>
                  <a:lnTo>
                    <a:pt x="265" y="499"/>
                  </a:lnTo>
                  <a:lnTo>
                    <a:pt x="265" y="1588"/>
                  </a:lnTo>
                  <a:lnTo>
                    <a:pt x="265" y="1757"/>
                  </a:lnTo>
                  <a:lnTo>
                    <a:pt x="16" y="1757"/>
                  </a:lnTo>
                  <a:lnTo>
                    <a:pt x="16" y="49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Freeform 38"/>
            <p:cNvSpPr>
              <a:spLocks noEditPoints="1"/>
            </p:cNvSpPr>
            <p:nvPr userDrawn="1"/>
          </p:nvSpPr>
          <p:spPr bwMode="auto">
            <a:xfrm>
              <a:off x="11331" y="1638"/>
              <a:ext cx="1363" cy="1338"/>
            </a:xfrm>
            <a:custGeom>
              <a:avLst/>
              <a:gdLst>
                <a:gd name="T0" fmla="*/ 557 w 1115"/>
                <a:gd name="T1" fmla="*/ 1120 h 1120"/>
                <a:gd name="T2" fmla="*/ 333 w 1115"/>
                <a:gd name="T3" fmla="*/ 1075 h 1120"/>
                <a:gd name="T4" fmla="*/ 157 w 1115"/>
                <a:gd name="T5" fmla="*/ 954 h 1120"/>
                <a:gd name="T6" fmla="*/ 42 w 1115"/>
                <a:gd name="T7" fmla="*/ 776 h 1120"/>
                <a:gd name="T8" fmla="*/ 0 w 1115"/>
                <a:gd name="T9" fmla="*/ 560 h 1120"/>
                <a:gd name="T10" fmla="*/ 42 w 1115"/>
                <a:gd name="T11" fmla="*/ 343 h 1120"/>
                <a:gd name="T12" fmla="*/ 157 w 1115"/>
                <a:gd name="T13" fmla="*/ 165 h 1120"/>
                <a:gd name="T14" fmla="*/ 333 w 1115"/>
                <a:gd name="T15" fmla="*/ 44 h 1120"/>
                <a:gd name="T16" fmla="*/ 557 w 1115"/>
                <a:gd name="T17" fmla="*/ 0 h 1120"/>
                <a:gd name="T18" fmla="*/ 780 w 1115"/>
                <a:gd name="T19" fmla="*/ 44 h 1120"/>
                <a:gd name="T20" fmla="*/ 956 w 1115"/>
                <a:gd name="T21" fmla="*/ 165 h 1120"/>
                <a:gd name="T22" fmla="*/ 1073 w 1115"/>
                <a:gd name="T23" fmla="*/ 343 h 1120"/>
                <a:gd name="T24" fmla="*/ 1115 w 1115"/>
                <a:gd name="T25" fmla="*/ 560 h 1120"/>
                <a:gd name="T26" fmla="*/ 1073 w 1115"/>
                <a:gd name="T27" fmla="*/ 776 h 1120"/>
                <a:gd name="T28" fmla="*/ 956 w 1115"/>
                <a:gd name="T29" fmla="*/ 954 h 1120"/>
                <a:gd name="T30" fmla="*/ 780 w 1115"/>
                <a:gd name="T31" fmla="*/ 1075 h 1120"/>
                <a:gd name="T32" fmla="*/ 557 w 1115"/>
                <a:gd name="T33" fmla="*/ 1120 h 1120"/>
                <a:gd name="T34" fmla="*/ 557 w 1115"/>
                <a:gd name="T35" fmla="*/ 943 h 1120"/>
                <a:gd name="T36" fmla="*/ 705 w 1115"/>
                <a:gd name="T37" fmla="*/ 910 h 1120"/>
                <a:gd name="T38" fmla="*/ 816 w 1115"/>
                <a:gd name="T39" fmla="*/ 824 h 1120"/>
                <a:gd name="T40" fmla="*/ 885 w 1115"/>
                <a:gd name="T41" fmla="*/ 701 h 1120"/>
                <a:gd name="T42" fmla="*/ 909 w 1115"/>
                <a:gd name="T43" fmla="*/ 560 h 1120"/>
                <a:gd name="T44" fmla="*/ 885 w 1115"/>
                <a:gd name="T45" fmla="*/ 420 h 1120"/>
                <a:gd name="T46" fmla="*/ 815 w 1115"/>
                <a:gd name="T47" fmla="*/ 297 h 1120"/>
                <a:gd name="T48" fmla="*/ 704 w 1115"/>
                <a:gd name="T49" fmla="*/ 209 h 1120"/>
                <a:gd name="T50" fmla="*/ 557 w 1115"/>
                <a:gd name="T51" fmla="*/ 176 h 1120"/>
                <a:gd name="T52" fmla="*/ 410 w 1115"/>
                <a:gd name="T53" fmla="*/ 209 h 1120"/>
                <a:gd name="T54" fmla="*/ 299 w 1115"/>
                <a:gd name="T55" fmla="*/ 295 h 1120"/>
                <a:gd name="T56" fmla="*/ 230 w 1115"/>
                <a:gd name="T57" fmla="*/ 418 h 1120"/>
                <a:gd name="T58" fmla="*/ 206 w 1115"/>
                <a:gd name="T59" fmla="*/ 560 h 1120"/>
                <a:gd name="T60" fmla="*/ 230 w 1115"/>
                <a:gd name="T61" fmla="*/ 700 h 1120"/>
                <a:gd name="T62" fmla="*/ 300 w 1115"/>
                <a:gd name="T63" fmla="*/ 823 h 1120"/>
                <a:gd name="T64" fmla="*/ 411 w 1115"/>
                <a:gd name="T65" fmla="*/ 910 h 1120"/>
                <a:gd name="T66" fmla="*/ 557 w 1115"/>
                <a:gd name="T67" fmla="*/ 943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15" h="1120">
                  <a:moveTo>
                    <a:pt x="557" y="1120"/>
                  </a:moveTo>
                  <a:cubicBezTo>
                    <a:pt x="476" y="1120"/>
                    <a:pt x="401" y="1105"/>
                    <a:pt x="333" y="1075"/>
                  </a:cubicBezTo>
                  <a:cubicBezTo>
                    <a:pt x="265" y="1046"/>
                    <a:pt x="206" y="1005"/>
                    <a:pt x="157" y="954"/>
                  </a:cubicBezTo>
                  <a:cubicBezTo>
                    <a:pt x="108" y="903"/>
                    <a:pt x="70" y="843"/>
                    <a:pt x="42" y="776"/>
                  </a:cubicBezTo>
                  <a:cubicBezTo>
                    <a:pt x="14" y="709"/>
                    <a:pt x="0" y="637"/>
                    <a:pt x="0" y="560"/>
                  </a:cubicBezTo>
                  <a:cubicBezTo>
                    <a:pt x="0" y="482"/>
                    <a:pt x="14" y="410"/>
                    <a:pt x="42" y="343"/>
                  </a:cubicBezTo>
                  <a:cubicBezTo>
                    <a:pt x="70" y="276"/>
                    <a:pt x="108" y="216"/>
                    <a:pt x="157" y="165"/>
                  </a:cubicBezTo>
                  <a:cubicBezTo>
                    <a:pt x="206" y="114"/>
                    <a:pt x="265" y="73"/>
                    <a:pt x="333" y="44"/>
                  </a:cubicBezTo>
                  <a:cubicBezTo>
                    <a:pt x="401" y="14"/>
                    <a:pt x="476" y="0"/>
                    <a:pt x="557" y="0"/>
                  </a:cubicBezTo>
                  <a:cubicBezTo>
                    <a:pt x="638" y="0"/>
                    <a:pt x="712" y="14"/>
                    <a:pt x="780" y="44"/>
                  </a:cubicBezTo>
                  <a:cubicBezTo>
                    <a:pt x="848" y="73"/>
                    <a:pt x="907" y="114"/>
                    <a:pt x="956" y="165"/>
                  </a:cubicBezTo>
                  <a:cubicBezTo>
                    <a:pt x="1006" y="216"/>
                    <a:pt x="1045" y="276"/>
                    <a:pt x="1073" y="343"/>
                  </a:cubicBezTo>
                  <a:cubicBezTo>
                    <a:pt x="1101" y="410"/>
                    <a:pt x="1115" y="482"/>
                    <a:pt x="1115" y="560"/>
                  </a:cubicBezTo>
                  <a:cubicBezTo>
                    <a:pt x="1115" y="637"/>
                    <a:pt x="1101" y="709"/>
                    <a:pt x="1073" y="776"/>
                  </a:cubicBezTo>
                  <a:cubicBezTo>
                    <a:pt x="1045" y="843"/>
                    <a:pt x="1006" y="903"/>
                    <a:pt x="956" y="954"/>
                  </a:cubicBezTo>
                  <a:cubicBezTo>
                    <a:pt x="907" y="1005"/>
                    <a:pt x="848" y="1046"/>
                    <a:pt x="780" y="1075"/>
                  </a:cubicBezTo>
                  <a:cubicBezTo>
                    <a:pt x="712" y="1105"/>
                    <a:pt x="638" y="1120"/>
                    <a:pt x="557" y="1120"/>
                  </a:cubicBezTo>
                  <a:close/>
                  <a:moveTo>
                    <a:pt x="557" y="943"/>
                  </a:moveTo>
                  <a:cubicBezTo>
                    <a:pt x="612" y="943"/>
                    <a:pt x="661" y="932"/>
                    <a:pt x="705" y="910"/>
                  </a:cubicBezTo>
                  <a:cubicBezTo>
                    <a:pt x="749" y="888"/>
                    <a:pt x="786" y="859"/>
                    <a:pt x="816" y="824"/>
                  </a:cubicBezTo>
                  <a:cubicBezTo>
                    <a:pt x="846" y="788"/>
                    <a:pt x="869" y="747"/>
                    <a:pt x="885" y="701"/>
                  </a:cubicBezTo>
                  <a:cubicBezTo>
                    <a:pt x="901" y="655"/>
                    <a:pt x="909" y="608"/>
                    <a:pt x="909" y="560"/>
                  </a:cubicBezTo>
                  <a:cubicBezTo>
                    <a:pt x="909" y="513"/>
                    <a:pt x="901" y="466"/>
                    <a:pt x="885" y="420"/>
                  </a:cubicBezTo>
                  <a:cubicBezTo>
                    <a:pt x="869" y="374"/>
                    <a:pt x="846" y="333"/>
                    <a:pt x="815" y="297"/>
                  </a:cubicBezTo>
                  <a:cubicBezTo>
                    <a:pt x="784" y="260"/>
                    <a:pt x="747" y="231"/>
                    <a:pt x="704" y="209"/>
                  </a:cubicBezTo>
                  <a:cubicBezTo>
                    <a:pt x="661" y="187"/>
                    <a:pt x="612" y="176"/>
                    <a:pt x="557" y="176"/>
                  </a:cubicBezTo>
                  <a:cubicBezTo>
                    <a:pt x="503" y="176"/>
                    <a:pt x="454" y="187"/>
                    <a:pt x="410" y="209"/>
                  </a:cubicBezTo>
                  <a:cubicBezTo>
                    <a:pt x="366" y="231"/>
                    <a:pt x="329" y="260"/>
                    <a:pt x="299" y="295"/>
                  </a:cubicBezTo>
                  <a:cubicBezTo>
                    <a:pt x="269" y="331"/>
                    <a:pt x="246" y="372"/>
                    <a:pt x="230" y="418"/>
                  </a:cubicBezTo>
                  <a:cubicBezTo>
                    <a:pt x="214" y="464"/>
                    <a:pt x="206" y="511"/>
                    <a:pt x="206" y="560"/>
                  </a:cubicBezTo>
                  <a:cubicBezTo>
                    <a:pt x="206" y="608"/>
                    <a:pt x="214" y="655"/>
                    <a:pt x="230" y="700"/>
                  </a:cubicBezTo>
                  <a:cubicBezTo>
                    <a:pt x="246" y="745"/>
                    <a:pt x="269" y="786"/>
                    <a:pt x="300" y="823"/>
                  </a:cubicBezTo>
                  <a:cubicBezTo>
                    <a:pt x="331" y="859"/>
                    <a:pt x="368" y="888"/>
                    <a:pt x="411" y="910"/>
                  </a:cubicBezTo>
                  <a:cubicBezTo>
                    <a:pt x="454" y="932"/>
                    <a:pt x="503" y="943"/>
                    <a:pt x="557" y="943"/>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Freeform 39"/>
            <p:cNvSpPr>
              <a:spLocks/>
            </p:cNvSpPr>
            <p:nvPr userDrawn="1"/>
          </p:nvSpPr>
          <p:spPr bwMode="auto">
            <a:xfrm>
              <a:off x="12974" y="1649"/>
              <a:ext cx="1175" cy="1288"/>
            </a:xfrm>
            <a:custGeom>
              <a:avLst/>
              <a:gdLst>
                <a:gd name="T0" fmla="*/ 2 w 961"/>
                <a:gd name="T1" fmla="*/ 1079 h 1079"/>
                <a:gd name="T2" fmla="*/ 2 w 961"/>
                <a:gd name="T3" fmla="*/ 133 h 1079"/>
                <a:gd name="T4" fmla="*/ 0 w 961"/>
                <a:gd name="T5" fmla="*/ 25 h 1079"/>
                <a:gd name="T6" fmla="*/ 195 w 961"/>
                <a:gd name="T7" fmla="*/ 25 h 1079"/>
                <a:gd name="T8" fmla="*/ 202 w 961"/>
                <a:gd name="T9" fmla="*/ 183 h 1079"/>
                <a:gd name="T10" fmla="*/ 252 w 961"/>
                <a:gd name="T11" fmla="*/ 123 h 1079"/>
                <a:gd name="T12" fmla="*/ 324 w 961"/>
                <a:gd name="T13" fmla="*/ 63 h 1079"/>
                <a:gd name="T14" fmla="*/ 425 w 961"/>
                <a:gd name="T15" fmla="*/ 18 h 1079"/>
                <a:gd name="T16" fmla="*/ 556 w 961"/>
                <a:gd name="T17" fmla="*/ 0 h 1079"/>
                <a:gd name="T18" fmla="*/ 862 w 961"/>
                <a:gd name="T19" fmla="*/ 120 h 1079"/>
                <a:gd name="T20" fmla="*/ 961 w 961"/>
                <a:gd name="T21" fmla="*/ 446 h 1079"/>
                <a:gd name="T22" fmla="*/ 961 w 961"/>
                <a:gd name="T23" fmla="*/ 1079 h 1079"/>
                <a:gd name="T24" fmla="*/ 757 w 961"/>
                <a:gd name="T25" fmla="*/ 1079 h 1079"/>
                <a:gd name="T26" fmla="*/ 757 w 961"/>
                <a:gd name="T27" fmla="*/ 462 h 1079"/>
                <a:gd name="T28" fmla="*/ 694 w 961"/>
                <a:gd name="T29" fmla="*/ 246 h 1079"/>
                <a:gd name="T30" fmla="*/ 515 w 961"/>
                <a:gd name="T31" fmla="*/ 176 h 1079"/>
                <a:gd name="T32" fmla="*/ 367 w 961"/>
                <a:gd name="T33" fmla="*/ 213 h 1079"/>
                <a:gd name="T34" fmla="*/ 273 w 961"/>
                <a:gd name="T35" fmla="*/ 307 h 1079"/>
                <a:gd name="T36" fmla="*/ 222 w 961"/>
                <a:gd name="T37" fmla="*/ 438 h 1079"/>
                <a:gd name="T38" fmla="*/ 206 w 961"/>
                <a:gd name="T39" fmla="*/ 589 h 1079"/>
                <a:gd name="T40" fmla="*/ 206 w 961"/>
                <a:gd name="T41" fmla="*/ 1079 h 1079"/>
                <a:gd name="T42" fmla="*/ 2 w 961"/>
                <a:gd name="T43" fmla="*/ 1079 h 10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1" h="1079">
                  <a:moveTo>
                    <a:pt x="2" y="1079"/>
                  </a:moveTo>
                  <a:cubicBezTo>
                    <a:pt x="2" y="133"/>
                    <a:pt x="2" y="133"/>
                    <a:pt x="2" y="133"/>
                  </a:cubicBezTo>
                  <a:cubicBezTo>
                    <a:pt x="2" y="99"/>
                    <a:pt x="2" y="62"/>
                    <a:pt x="0" y="25"/>
                  </a:cubicBezTo>
                  <a:cubicBezTo>
                    <a:pt x="195" y="25"/>
                    <a:pt x="195" y="25"/>
                    <a:pt x="195" y="25"/>
                  </a:cubicBezTo>
                  <a:cubicBezTo>
                    <a:pt x="202" y="183"/>
                    <a:pt x="202" y="183"/>
                    <a:pt x="202" y="183"/>
                  </a:cubicBezTo>
                  <a:cubicBezTo>
                    <a:pt x="216" y="165"/>
                    <a:pt x="232" y="145"/>
                    <a:pt x="252" y="123"/>
                  </a:cubicBezTo>
                  <a:cubicBezTo>
                    <a:pt x="271" y="101"/>
                    <a:pt x="296" y="81"/>
                    <a:pt x="324" y="63"/>
                  </a:cubicBezTo>
                  <a:cubicBezTo>
                    <a:pt x="353" y="45"/>
                    <a:pt x="387" y="30"/>
                    <a:pt x="425" y="18"/>
                  </a:cubicBezTo>
                  <a:cubicBezTo>
                    <a:pt x="464" y="6"/>
                    <a:pt x="507" y="0"/>
                    <a:pt x="556" y="0"/>
                  </a:cubicBezTo>
                  <a:cubicBezTo>
                    <a:pt x="693" y="0"/>
                    <a:pt x="795" y="40"/>
                    <a:pt x="862" y="120"/>
                  </a:cubicBezTo>
                  <a:cubicBezTo>
                    <a:pt x="928" y="200"/>
                    <a:pt x="961" y="309"/>
                    <a:pt x="961" y="446"/>
                  </a:cubicBezTo>
                  <a:cubicBezTo>
                    <a:pt x="961" y="1079"/>
                    <a:pt x="961" y="1079"/>
                    <a:pt x="961" y="1079"/>
                  </a:cubicBezTo>
                  <a:cubicBezTo>
                    <a:pt x="757" y="1079"/>
                    <a:pt x="757" y="1079"/>
                    <a:pt x="757" y="1079"/>
                  </a:cubicBezTo>
                  <a:cubicBezTo>
                    <a:pt x="757" y="462"/>
                    <a:pt x="757" y="462"/>
                    <a:pt x="757" y="462"/>
                  </a:cubicBezTo>
                  <a:cubicBezTo>
                    <a:pt x="757" y="364"/>
                    <a:pt x="736" y="292"/>
                    <a:pt x="694" y="246"/>
                  </a:cubicBezTo>
                  <a:cubicBezTo>
                    <a:pt x="652" y="200"/>
                    <a:pt x="592" y="176"/>
                    <a:pt x="515" y="176"/>
                  </a:cubicBezTo>
                  <a:cubicBezTo>
                    <a:pt x="456" y="176"/>
                    <a:pt x="407" y="189"/>
                    <a:pt x="367" y="213"/>
                  </a:cubicBezTo>
                  <a:cubicBezTo>
                    <a:pt x="328" y="237"/>
                    <a:pt x="297" y="268"/>
                    <a:pt x="273" y="307"/>
                  </a:cubicBezTo>
                  <a:cubicBezTo>
                    <a:pt x="250" y="345"/>
                    <a:pt x="233" y="389"/>
                    <a:pt x="222" y="438"/>
                  </a:cubicBezTo>
                  <a:cubicBezTo>
                    <a:pt x="212" y="487"/>
                    <a:pt x="206" y="538"/>
                    <a:pt x="206" y="589"/>
                  </a:cubicBezTo>
                  <a:cubicBezTo>
                    <a:pt x="206" y="1079"/>
                    <a:pt x="206" y="1079"/>
                    <a:pt x="206" y="1079"/>
                  </a:cubicBezTo>
                  <a:lnTo>
                    <a:pt x="2" y="107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 name="Freeform 40"/>
            <p:cNvSpPr>
              <a:spLocks/>
            </p:cNvSpPr>
            <p:nvPr userDrawn="1"/>
          </p:nvSpPr>
          <p:spPr bwMode="auto">
            <a:xfrm>
              <a:off x="14150" y="1144"/>
              <a:ext cx="292" cy="328"/>
            </a:xfrm>
            <a:custGeom>
              <a:avLst/>
              <a:gdLst>
                <a:gd name="T0" fmla="*/ 114 w 292"/>
                <a:gd name="T1" fmla="*/ 55 h 328"/>
                <a:gd name="T2" fmla="*/ 0 w 292"/>
                <a:gd name="T3" fmla="*/ 55 h 328"/>
                <a:gd name="T4" fmla="*/ 0 w 292"/>
                <a:gd name="T5" fmla="*/ 0 h 328"/>
                <a:gd name="T6" fmla="*/ 292 w 292"/>
                <a:gd name="T7" fmla="*/ 0 h 328"/>
                <a:gd name="T8" fmla="*/ 292 w 292"/>
                <a:gd name="T9" fmla="*/ 55 h 328"/>
                <a:gd name="T10" fmla="*/ 177 w 292"/>
                <a:gd name="T11" fmla="*/ 55 h 328"/>
                <a:gd name="T12" fmla="*/ 177 w 292"/>
                <a:gd name="T13" fmla="*/ 328 h 328"/>
                <a:gd name="T14" fmla="*/ 114 w 292"/>
                <a:gd name="T15" fmla="*/ 328 h 328"/>
                <a:gd name="T16" fmla="*/ 114 w 292"/>
                <a:gd name="T17" fmla="*/ 55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2" h="328">
                  <a:moveTo>
                    <a:pt x="114" y="55"/>
                  </a:moveTo>
                  <a:lnTo>
                    <a:pt x="0" y="55"/>
                  </a:lnTo>
                  <a:lnTo>
                    <a:pt x="0" y="0"/>
                  </a:lnTo>
                  <a:lnTo>
                    <a:pt x="292" y="0"/>
                  </a:lnTo>
                  <a:lnTo>
                    <a:pt x="292" y="55"/>
                  </a:lnTo>
                  <a:lnTo>
                    <a:pt x="177" y="55"/>
                  </a:lnTo>
                  <a:lnTo>
                    <a:pt x="177" y="328"/>
                  </a:lnTo>
                  <a:lnTo>
                    <a:pt x="114" y="328"/>
                  </a:lnTo>
                  <a:lnTo>
                    <a:pt x="114" y="55"/>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 name="Freeform 41"/>
            <p:cNvSpPr>
              <a:spLocks/>
            </p:cNvSpPr>
            <p:nvPr userDrawn="1"/>
          </p:nvSpPr>
          <p:spPr bwMode="auto">
            <a:xfrm>
              <a:off x="14480" y="1144"/>
              <a:ext cx="335" cy="328"/>
            </a:xfrm>
            <a:custGeom>
              <a:avLst/>
              <a:gdLst>
                <a:gd name="T0" fmla="*/ 16 w 335"/>
                <a:gd name="T1" fmla="*/ 0 h 328"/>
                <a:gd name="T2" fmla="*/ 75 w 335"/>
                <a:gd name="T3" fmla="*/ 0 h 328"/>
                <a:gd name="T4" fmla="*/ 169 w 335"/>
                <a:gd name="T5" fmla="*/ 155 h 328"/>
                <a:gd name="T6" fmla="*/ 260 w 335"/>
                <a:gd name="T7" fmla="*/ 0 h 328"/>
                <a:gd name="T8" fmla="*/ 319 w 335"/>
                <a:gd name="T9" fmla="*/ 0 h 328"/>
                <a:gd name="T10" fmla="*/ 335 w 335"/>
                <a:gd name="T11" fmla="*/ 328 h 328"/>
                <a:gd name="T12" fmla="*/ 273 w 335"/>
                <a:gd name="T13" fmla="*/ 328 h 328"/>
                <a:gd name="T14" fmla="*/ 262 w 335"/>
                <a:gd name="T15" fmla="*/ 100 h 328"/>
                <a:gd name="T16" fmla="*/ 181 w 335"/>
                <a:gd name="T17" fmla="*/ 235 h 328"/>
                <a:gd name="T18" fmla="*/ 152 w 335"/>
                <a:gd name="T19" fmla="*/ 235 h 328"/>
                <a:gd name="T20" fmla="*/ 70 w 335"/>
                <a:gd name="T21" fmla="*/ 104 h 328"/>
                <a:gd name="T22" fmla="*/ 59 w 335"/>
                <a:gd name="T23" fmla="*/ 328 h 328"/>
                <a:gd name="T24" fmla="*/ 0 w 335"/>
                <a:gd name="T25" fmla="*/ 328 h 328"/>
                <a:gd name="T26" fmla="*/ 16 w 335"/>
                <a:gd name="T27" fmla="*/ 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5" h="328">
                  <a:moveTo>
                    <a:pt x="16" y="0"/>
                  </a:moveTo>
                  <a:lnTo>
                    <a:pt x="75" y="0"/>
                  </a:lnTo>
                  <a:lnTo>
                    <a:pt x="169" y="155"/>
                  </a:lnTo>
                  <a:lnTo>
                    <a:pt x="260" y="0"/>
                  </a:lnTo>
                  <a:lnTo>
                    <a:pt x="319" y="0"/>
                  </a:lnTo>
                  <a:lnTo>
                    <a:pt x="335" y="328"/>
                  </a:lnTo>
                  <a:lnTo>
                    <a:pt x="273" y="328"/>
                  </a:lnTo>
                  <a:lnTo>
                    <a:pt x="262" y="100"/>
                  </a:lnTo>
                  <a:lnTo>
                    <a:pt x="181" y="235"/>
                  </a:lnTo>
                  <a:lnTo>
                    <a:pt x="152" y="235"/>
                  </a:lnTo>
                  <a:lnTo>
                    <a:pt x="70" y="104"/>
                  </a:lnTo>
                  <a:lnTo>
                    <a:pt x="59" y="328"/>
                  </a:lnTo>
                  <a:lnTo>
                    <a:pt x="0" y="328"/>
                  </a:lnTo>
                  <a:lnTo>
                    <a:pt x="16"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64260681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preserve="1" userDrawn="1">
  <p:cSld name="Logos page">
    <p:spTree>
      <p:nvGrpSpPr>
        <p:cNvPr id="1" name=""/>
        <p:cNvGrpSpPr/>
        <p:nvPr/>
      </p:nvGrpSpPr>
      <p:grpSpPr>
        <a:xfrm>
          <a:off x="0" y="0"/>
          <a:ext cx="0" cy="0"/>
          <a:chOff x="0" y="0"/>
          <a:chExt cx="0" cy="0"/>
        </a:xfrm>
      </p:grpSpPr>
      <p:grpSp>
        <p:nvGrpSpPr>
          <p:cNvPr id="4" name="Group 4"/>
          <p:cNvGrpSpPr>
            <a:grpSpLocks noChangeAspect="1"/>
          </p:cNvGrpSpPr>
          <p:nvPr userDrawn="1"/>
        </p:nvGrpSpPr>
        <p:grpSpPr bwMode="auto">
          <a:xfrm>
            <a:off x="6889036" y="4214366"/>
            <a:ext cx="3143456" cy="466344"/>
            <a:chOff x="-5880" y="718"/>
            <a:chExt cx="19440" cy="2884"/>
          </a:xfrm>
        </p:grpSpPr>
        <p:sp>
          <p:nvSpPr>
            <p:cNvPr id="7" name="AutoShape 3"/>
            <p:cNvSpPr>
              <a:spLocks noChangeAspect="1" noChangeArrowheads="1" noTextEdit="1"/>
            </p:cNvSpPr>
            <p:nvPr/>
          </p:nvSpPr>
          <p:spPr bwMode="auto">
            <a:xfrm>
              <a:off x="-5880" y="718"/>
              <a:ext cx="19440" cy="2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5"/>
            <p:cNvSpPr>
              <a:spLocks/>
            </p:cNvSpPr>
            <p:nvPr/>
          </p:nvSpPr>
          <p:spPr bwMode="auto">
            <a:xfrm>
              <a:off x="-710" y="782"/>
              <a:ext cx="398" cy="1108"/>
            </a:xfrm>
            <a:custGeom>
              <a:avLst/>
              <a:gdLst>
                <a:gd name="T0" fmla="*/ 0 w 226"/>
                <a:gd name="T1" fmla="*/ 618 h 627"/>
                <a:gd name="T2" fmla="*/ 26 w 226"/>
                <a:gd name="T3" fmla="*/ 627 h 627"/>
                <a:gd name="T4" fmla="*/ 92 w 226"/>
                <a:gd name="T5" fmla="*/ 422 h 627"/>
                <a:gd name="T6" fmla="*/ 117 w 226"/>
                <a:gd name="T7" fmla="*/ 433 h 627"/>
                <a:gd name="T8" fmla="*/ 178 w 226"/>
                <a:gd name="T9" fmla="*/ 243 h 627"/>
                <a:gd name="T10" fmla="*/ 155 w 226"/>
                <a:gd name="T11" fmla="*/ 228 h 627"/>
                <a:gd name="T12" fmla="*/ 226 w 226"/>
                <a:gd name="T13" fmla="*/ 8 h 627"/>
                <a:gd name="T14" fmla="*/ 201 w 226"/>
                <a:gd name="T15" fmla="*/ 0 h 627"/>
                <a:gd name="T16" fmla="*/ 132 w 226"/>
                <a:gd name="T17" fmla="*/ 213 h 627"/>
                <a:gd name="T18" fmla="*/ 108 w 226"/>
                <a:gd name="T19" fmla="*/ 199 h 627"/>
                <a:gd name="T20" fmla="*/ 42 w 226"/>
                <a:gd name="T21" fmla="*/ 403 h 627"/>
                <a:gd name="T22" fmla="*/ 67 w 226"/>
                <a:gd name="T23" fmla="*/ 412 h 627"/>
                <a:gd name="T24" fmla="*/ 0 w 226"/>
                <a:gd name="T25" fmla="*/ 618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6" h="627">
                  <a:moveTo>
                    <a:pt x="0" y="618"/>
                  </a:moveTo>
                  <a:cubicBezTo>
                    <a:pt x="9" y="620"/>
                    <a:pt x="17" y="623"/>
                    <a:pt x="26" y="627"/>
                  </a:cubicBezTo>
                  <a:cubicBezTo>
                    <a:pt x="92" y="422"/>
                    <a:pt x="92" y="422"/>
                    <a:pt x="92" y="422"/>
                  </a:cubicBezTo>
                  <a:cubicBezTo>
                    <a:pt x="100" y="425"/>
                    <a:pt x="109" y="429"/>
                    <a:pt x="117" y="433"/>
                  </a:cubicBezTo>
                  <a:cubicBezTo>
                    <a:pt x="178" y="243"/>
                    <a:pt x="178" y="243"/>
                    <a:pt x="178" y="243"/>
                  </a:cubicBezTo>
                  <a:cubicBezTo>
                    <a:pt x="171" y="238"/>
                    <a:pt x="163" y="233"/>
                    <a:pt x="155" y="228"/>
                  </a:cubicBezTo>
                  <a:cubicBezTo>
                    <a:pt x="226" y="8"/>
                    <a:pt x="226" y="8"/>
                    <a:pt x="226" y="8"/>
                  </a:cubicBezTo>
                  <a:cubicBezTo>
                    <a:pt x="201" y="0"/>
                    <a:pt x="201" y="0"/>
                    <a:pt x="201" y="0"/>
                  </a:cubicBezTo>
                  <a:cubicBezTo>
                    <a:pt x="132" y="213"/>
                    <a:pt x="132" y="213"/>
                    <a:pt x="132" y="213"/>
                  </a:cubicBezTo>
                  <a:cubicBezTo>
                    <a:pt x="124" y="208"/>
                    <a:pt x="116" y="204"/>
                    <a:pt x="108" y="199"/>
                  </a:cubicBezTo>
                  <a:cubicBezTo>
                    <a:pt x="42" y="403"/>
                    <a:pt x="42" y="403"/>
                    <a:pt x="42" y="403"/>
                  </a:cubicBezTo>
                  <a:cubicBezTo>
                    <a:pt x="50" y="406"/>
                    <a:pt x="59" y="409"/>
                    <a:pt x="67" y="412"/>
                  </a:cubicBezTo>
                  <a:lnTo>
                    <a:pt x="0" y="618"/>
                  </a:ln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6"/>
            <p:cNvSpPr>
              <a:spLocks/>
            </p:cNvSpPr>
            <p:nvPr/>
          </p:nvSpPr>
          <p:spPr bwMode="auto">
            <a:xfrm>
              <a:off x="-486" y="2089"/>
              <a:ext cx="1146" cy="142"/>
            </a:xfrm>
            <a:custGeom>
              <a:avLst/>
              <a:gdLst>
                <a:gd name="T0" fmla="*/ 328 w 650"/>
                <a:gd name="T1" fmla="*/ 27 h 80"/>
                <a:gd name="T2" fmla="*/ 327 w 650"/>
                <a:gd name="T3" fmla="*/ 0 h 80"/>
                <a:gd name="T4" fmla="*/ 196 w 650"/>
                <a:gd name="T5" fmla="*/ 0 h 80"/>
                <a:gd name="T6" fmla="*/ 198 w 650"/>
                <a:gd name="T7" fmla="*/ 27 h 80"/>
                <a:gd name="T8" fmla="*/ 0 w 650"/>
                <a:gd name="T9" fmla="*/ 27 h 80"/>
                <a:gd name="T10" fmla="*/ 1 w 650"/>
                <a:gd name="T11" fmla="*/ 40 h 80"/>
                <a:gd name="T12" fmla="*/ 0 w 650"/>
                <a:gd name="T13" fmla="*/ 53 h 80"/>
                <a:gd name="T14" fmla="*/ 198 w 650"/>
                <a:gd name="T15" fmla="*/ 53 h 80"/>
                <a:gd name="T16" fmla="*/ 196 w 650"/>
                <a:gd name="T17" fmla="*/ 80 h 80"/>
                <a:gd name="T18" fmla="*/ 327 w 650"/>
                <a:gd name="T19" fmla="*/ 80 h 80"/>
                <a:gd name="T20" fmla="*/ 328 w 650"/>
                <a:gd name="T21" fmla="*/ 53 h 80"/>
                <a:gd name="T22" fmla="*/ 650 w 650"/>
                <a:gd name="T23" fmla="*/ 53 h 80"/>
                <a:gd name="T24" fmla="*/ 650 w 650"/>
                <a:gd name="T25" fmla="*/ 27 h 80"/>
                <a:gd name="T26" fmla="*/ 328 w 650"/>
                <a:gd name="T27" fmla="*/ 27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0" h="80">
                  <a:moveTo>
                    <a:pt x="328" y="27"/>
                  </a:moveTo>
                  <a:cubicBezTo>
                    <a:pt x="328" y="18"/>
                    <a:pt x="328" y="9"/>
                    <a:pt x="327" y="0"/>
                  </a:cubicBezTo>
                  <a:cubicBezTo>
                    <a:pt x="196" y="0"/>
                    <a:pt x="196" y="0"/>
                    <a:pt x="196" y="0"/>
                  </a:cubicBezTo>
                  <a:cubicBezTo>
                    <a:pt x="197" y="9"/>
                    <a:pt x="198" y="18"/>
                    <a:pt x="198" y="27"/>
                  </a:cubicBezTo>
                  <a:cubicBezTo>
                    <a:pt x="0" y="27"/>
                    <a:pt x="0" y="27"/>
                    <a:pt x="0" y="27"/>
                  </a:cubicBezTo>
                  <a:cubicBezTo>
                    <a:pt x="0" y="31"/>
                    <a:pt x="1" y="35"/>
                    <a:pt x="1" y="40"/>
                  </a:cubicBezTo>
                  <a:cubicBezTo>
                    <a:pt x="1" y="45"/>
                    <a:pt x="0" y="49"/>
                    <a:pt x="0" y="53"/>
                  </a:cubicBezTo>
                  <a:cubicBezTo>
                    <a:pt x="198" y="53"/>
                    <a:pt x="198" y="53"/>
                    <a:pt x="198" y="53"/>
                  </a:cubicBezTo>
                  <a:cubicBezTo>
                    <a:pt x="198" y="62"/>
                    <a:pt x="197" y="71"/>
                    <a:pt x="196" y="80"/>
                  </a:cubicBezTo>
                  <a:cubicBezTo>
                    <a:pt x="327" y="80"/>
                    <a:pt x="327" y="80"/>
                    <a:pt x="327" y="80"/>
                  </a:cubicBezTo>
                  <a:cubicBezTo>
                    <a:pt x="328" y="71"/>
                    <a:pt x="328" y="62"/>
                    <a:pt x="328" y="53"/>
                  </a:cubicBezTo>
                  <a:cubicBezTo>
                    <a:pt x="650" y="53"/>
                    <a:pt x="650" y="53"/>
                    <a:pt x="650" y="53"/>
                  </a:cubicBezTo>
                  <a:cubicBezTo>
                    <a:pt x="650" y="27"/>
                    <a:pt x="650" y="27"/>
                    <a:pt x="650" y="27"/>
                  </a:cubicBezTo>
                  <a:lnTo>
                    <a:pt x="328" y="27"/>
                  </a:ln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7"/>
            <p:cNvSpPr>
              <a:spLocks/>
            </p:cNvSpPr>
            <p:nvPr/>
          </p:nvSpPr>
          <p:spPr bwMode="auto">
            <a:xfrm>
              <a:off x="-849" y="2453"/>
              <a:ext cx="142" cy="1149"/>
            </a:xfrm>
            <a:custGeom>
              <a:avLst/>
              <a:gdLst>
                <a:gd name="T0" fmla="*/ 54 w 81"/>
                <a:gd name="T1" fmla="*/ 0 h 650"/>
                <a:gd name="T2" fmla="*/ 41 w 81"/>
                <a:gd name="T3" fmla="*/ 0 h 650"/>
                <a:gd name="T4" fmla="*/ 27 w 81"/>
                <a:gd name="T5" fmla="*/ 0 h 650"/>
                <a:gd name="T6" fmla="*/ 27 w 81"/>
                <a:gd name="T7" fmla="*/ 225 h 650"/>
                <a:gd name="T8" fmla="*/ 12 w 81"/>
                <a:gd name="T9" fmla="*/ 226 h 650"/>
                <a:gd name="T10" fmla="*/ 0 w 81"/>
                <a:gd name="T11" fmla="*/ 226 h 650"/>
                <a:gd name="T12" fmla="*/ 0 w 81"/>
                <a:gd name="T13" fmla="*/ 481 h 650"/>
                <a:gd name="T14" fmla="*/ 27 w 81"/>
                <a:gd name="T15" fmla="*/ 475 h 650"/>
                <a:gd name="T16" fmla="*/ 27 w 81"/>
                <a:gd name="T17" fmla="*/ 650 h 650"/>
                <a:gd name="T18" fmla="*/ 54 w 81"/>
                <a:gd name="T19" fmla="*/ 650 h 650"/>
                <a:gd name="T20" fmla="*/ 54 w 81"/>
                <a:gd name="T21" fmla="*/ 468 h 650"/>
                <a:gd name="T22" fmla="*/ 81 w 81"/>
                <a:gd name="T23" fmla="*/ 460 h 650"/>
                <a:gd name="T24" fmla="*/ 81 w 81"/>
                <a:gd name="T25" fmla="*/ 220 h 650"/>
                <a:gd name="T26" fmla="*/ 54 w 81"/>
                <a:gd name="T27" fmla="*/ 224 h 650"/>
                <a:gd name="T28" fmla="*/ 54 w 81"/>
                <a:gd name="T29" fmla="*/ 0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1" h="650">
                  <a:moveTo>
                    <a:pt x="54" y="0"/>
                  </a:moveTo>
                  <a:cubicBezTo>
                    <a:pt x="50" y="0"/>
                    <a:pt x="45" y="0"/>
                    <a:pt x="41" y="0"/>
                  </a:cubicBezTo>
                  <a:cubicBezTo>
                    <a:pt x="36" y="0"/>
                    <a:pt x="32" y="0"/>
                    <a:pt x="27" y="0"/>
                  </a:cubicBezTo>
                  <a:cubicBezTo>
                    <a:pt x="27" y="225"/>
                    <a:pt x="27" y="225"/>
                    <a:pt x="27" y="225"/>
                  </a:cubicBezTo>
                  <a:cubicBezTo>
                    <a:pt x="22" y="226"/>
                    <a:pt x="17" y="226"/>
                    <a:pt x="12" y="226"/>
                  </a:cubicBezTo>
                  <a:cubicBezTo>
                    <a:pt x="8" y="226"/>
                    <a:pt x="4" y="226"/>
                    <a:pt x="0" y="226"/>
                  </a:cubicBezTo>
                  <a:cubicBezTo>
                    <a:pt x="0" y="481"/>
                    <a:pt x="0" y="481"/>
                    <a:pt x="0" y="481"/>
                  </a:cubicBezTo>
                  <a:cubicBezTo>
                    <a:pt x="9" y="479"/>
                    <a:pt x="18" y="477"/>
                    <a:pt x="27" y="475"/>
                  </a:cubicBezTo>
                  <a:cubicBezTo>
                    <a:pt x="27" y="650"/>
                    <a:pt x="27" y="650"/>
                    <a:pt x="27" y="650"/>
                  </a:cubicBezTo>
                  <a:cubicBezTo>
                    <a:pt x="54" y="650"/>
                    <a:pt x="54" y="650"/>
                    <a:pt x="54" y="650"/>
                  </a:cubicBezTo>
                  <a:cubicBezTo>
                    <a:pt x="54" y="468"/>
                    <a:pt x="54" y="468"/>
                    <a:pt x="54" y="468"/>
                  </a:cubicBezTo>
                  <a:cubicBezTo>
                    <a:pt x="63" y="465"/>
                    <a:pt x="72" y="463"/>
                    <a:pt x="81" y="460"/>
                  </a:cubicBezTo>
                  <a:cubicBezTo>
                    <a:pt x="81" y="220"/>
                    <a:pt x="81" y="220"/>
                    <a:pt x="81" y="220"/>
                  </a:cubicBezTo>
                  <a:cubicBezTo>
                    <a:pt x="72" y="222"/>
                    <a:pt x="63" y="223"/>
                    <a:pt x="54" y="224"/>
                  </a:cubicBezTo>
                  <a:lnTo>
                    <a:pt x="54" y="0"/>
                  </a:ln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8"/>
            <p:cNvSpPr>
              <a:spLocks/>
            </p:cNvSpPr>
            <p:nvPr/>
          </p:nvSpPr>
          <p:spPr bwMode="auto">
            <a:xfrm>
              <a:off x="-1244" y="2430"/>
              <a:ext cx="398" cy="1108"/>
            </a:xfrm>
            <a:custGeom>
              <a:avLst/>
              <a:gdLst>
                <a:gd name="T0" fmla="*/ 226 w 226"/>
                <a:gd name="T1" fmla="*/ 9 h 627"/>
                <a:gd name="T2" fmla="*/ 201 w 226"/>
                <a:gd name="T3" fmla="*/ 0 h 627"/>
                <a:gd name="T4" fmla="*/ 128 w 226"/>
                <a:gd name="T5" fmla="*/ 224 h 627"/>
                <a:gd name="T6" fmla="*/ 103 w 226"/>
                <a:gd name="T7" fmla="*/ 216 h 627"/>
                <a:gd name="T8" fmla="*/ 10 w 226"/>
                <a:gd name="T9" fmla="*/ 499 h 627"/>
                <a:gd name="T10" fmla="*/ 38 w 226"/>
                <a:gd name="T11" fmla="*/ 502 h 627"/>
                <a:gd name="T12" fmla="*/ 0 w 226"/>
                <a:gd name="T13" fmla="*/ 619 h 627"/>
                <a:gd name="T14" fmla="*/ 25 w 226"/>
                <a:gd name="T15" fmla="*/ 627 h 627"/>
                <a:gd name="T16" fmla="*/ 65 w 226"/>
                <a:gd name="T17" fmla="*/ 504 h 627"/>
                <a:gd name="T18" fmla="*/ 93 w 226"/>
                <a:gd name="T19" fmla="*/ 506 h 627"/>
                <a:gd name="T20" fmla="*/ 181 w 226"/>
                <a:gd name="T21" fmla="*/ 235 h 627"/>
                <a:gd name="T22" fmla="*/ 154 w 226"/>
                <a:gd name="T23" fmla="*/ 230 h 627"/>
                <a:gd name="T24" fmla="*/ 226 w 226"/>
                <a:gd name="T25" fmla="*/ 9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6" h="627">
                  <a:moveTo>
                    <a:pt x="226" y="9"/>
                  </a:moveTo>
                  <a:cubicBezTo>
                    <a:pt x="217" y="6"/>
                    <a:pt x="209" y="4"/>
                    <a:pt x="201" y="0"/>
                  </a:cubicBezTo>
                  <a:cubicBezTo>
                    <a:pt x="128" y="224"/>
                    <a:pt x="128" y="224"/>
                    <a:pt x="128" y="224"/>
                  </a:cubicBezTo>
                  <a:cubicBezTo>
                    <a:pt x="119" y="221"/>
                    <a:pt x="111" y="219"/>
                    <a:pt x="103" y="216"/>
                  </a:cubicBezTo>
                  <a:cubicBezTo>
                    <a:pt x="10" y="499"/>
                    <a:pt x="10" y="499"/>
                    <a:pt x="10" y="499"/>
                  </a:cubicBezTo>
                  <a:cubicBezTo>
                    <a:pt x="19" y="501"/>
                    <a:pt x="28" y="501"/>
                    <a:pt x="38" y="502"/>
                  </a:cubicBezTo>
                  <a:cubicBezTo>
                    <a:pt x="0" y="619"/>
                    <a:pt x="0" y="619"/>
                    <a:pt x="0" y="619"/>
                  </a:cubicBezTo>
                  <a:cubicBezTo>
                    <a:pt x="25" y="627"/>
                    <a:pt x="25" y="627"/>
                    <a:pt x="25" y="627"/>
                  </a:cubicBezTo>
                  <a:cubicBezTo>
                    <a:pt x="65" y="504"/>
                    <a:pt x="65" y="504"/>
                    <a:pt x="65" y="504"/>
                  </a:cubicBezTo>
                  <a:cubicBezTo>
                    <a:pt x="74" y="505"/>
                    <a:pt x="84" y="505"/>
                    <a:pt x="93" y="506"/>
                  </a:cubicBezTo>
                  <a:cubicBezTo>
                    <a:pt x="181" y="235"/>
                    <a:pt x="181" y="235"/>
                    <a:pt x="181" y="235"/>
                  </a:cubicBezTo>
                  <a:cubicBezTo>
                    <a:pt x="172" y="234"/>
                    <a:pt x="163" y="232"/>
                    <a:pt x="154" y="230"/>
                  </a:cubicBezTo>
                  <a:lnTo>
                    <a:pt x="226" y="9"/>
                  </a:ln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9"/>
            <p:cNvSpPr>
              <a:spLocks/>
            </p:cNvSpPr>
            <p:nvPr/>
          </p:nvSpPr>
          <p:spPr bwMode="auto">
            <a:xfrm>
              <a:off x="-555" y="1294"/>
              <a:ext cx="954" cy="714"/>
            </a:xfrm>
            <a:custGeom>
              <a:avLst/>
              <a:gdLst>
                <a:gd name="T0" fmla="*/ 273 w 541"/>
                <a:gd name="T1" fmla="*/ 150 h 404"/>
                <a:gd name="T2" fmla="*/ 148 w 541"/>
                <a:gd name="T3" fmla="*/ 241 h 404"/>
                <a:gd name="T4" fmla="*/ 164 w 541"/>
                <a:gd name="T5" fmla="*/ 262 h 404"/>
                <a:gd name="T6" fmla="*/ 0 w 541"/>
                <a:gd name="T7" fmla="*/ 382 h 404"/>
                <a:gd name="T8" fmla="*/ 15 w 541"/>
                <a:gd name="T9" fmla="*/ 404 h 404"/>
                <a:gd name="T10" fmla="*/ 179 w 541"/>
                <a:gd name="T11" fmla="*/ 285 h 404"/>
                <a:gd name="T12" fmla="*/ 193 w 541"/>
                <a:gd name="T13" fmla="*/ 308 h 404"/>
                <a:gd name="T14" fmla="*/ 311 w 541"/>
                <a:gd name="T15" fmla="*/ 222 h 404"/>
                <a:gd name="T16" fmla="*/ 299 w 541"/>
                <a:gd name="T17" fmla="*/ 198 h 404"/>
                <a:gd name="T18" fmla="*/ 541 w 541"/>
                <a:gd name="T19" fmla="*/ 21 h 404"/>
                <a:gd name="T20" fmla="*/ 526 w 541"/>
                <a:gd name="T21" fmla="*/ 0 h 404"/>
                <a:gd name="T22" fmla="*/ 286 w 541"/>
                <a:gd name="T23" fmla="*/ 174 h 404"/>
                <a:gd name="T24" fmla="*/ 273 w 541"/>
                <a:gd name="T25" fmla="*/ 15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41" h="404">
                  <a:moveTo>
                    <a:pt x="273" y="150"/>
                  </a:moveTo>
                  <a:cubicBezTo>
                    <a:pt x="148" y="241"/>
                    <a:pt x="148" y="241"/>
                    <a:pt x="148" y="241"/>
                  </a:cubicBezTo>
                  <a:cubicBezTo>
                    <a:pt x="154" y="248"/>
                    <a:pt x="159" y="255"/>
                    <a:pt x="164" y="262"/>
                  </a:cubicBezTo>
                  <a:cubicBezTo>
                    <a:pt x="0" y="382"/>
                    <a:pt x="0" y="382"/>
                    <a:pt x="0" y="382"/>
                  </a:cubicBezTo>
                  <a:cubicBezTo>
                    <a:pt x="5" y="389"/>
                    <a:pt x="11" y="396"/>
                    <a:pt x="15" y="404"/>
                  </a:cubicBezTo>
                  <a:cubicBezTo>
                    <a:pt x="179" y="285"/>
                    <a:pt x="179" y="285"/>
                    <a:pt x="179" y="285"/>
                  </a:cubicBezTo>
                  <a:cubicBezTo>
                    <a:pt x="184" y="292"/>
                    <a:pt x="188" y="300"/>
                    <a:pt x="193" y="308"/>
                  </a:cubicBezTo>
                  <a:cubicBezTo>
                    <a:pt x="311" y="222"/>
                    <a:pt x="311" y="222"/>
                    <a:pt x="311" y="222"/>
                  </a:cubicBezTo>
                  <a:cubicBezTo>
                    <a:pt x="307" y="214"/>
                    <a:pt x="303" y="206"/>
                    <a:pt x="299" y="198"/>
                  </a:cubicBezTo>
                  <a:cubicBezTo>
                    <a:pt x="541" y="21"/>
                    <a:pt x="541" y="21"/>
                    <a:pt x="541" y="21"/>
                  </a:cubicBezTo>
                  <a:cubicBezTo>
                    <a:pt x="526" y="0"/>
                    <a:pt x="526" y="0"/>
                    <a:pt x="526" y="0"/>
                  </a:cubicBezTo>
                  <a:cubicBezTo>
                    <a:pt x="286" y="174"/>
                    <a:pt x="286" y="174"/>
                    <a:pt x="286" y="174"/>
                  </a:cubicBezTo>
                  <a:cubicBezTo>
                    <a:pt x="282" y="166"/>
                    <a:pt x="278" y="158"/>
                    <a:pt x="273" y="150"/>
                  </a:cubicBez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0"/>
            <p:cNvSpPr>
              <a:spLocks/>
            </p:cNvSpPr>
            <p:nvPr/>
          </p:nvSpPr>
          <p:spPr bwMode="auto">
            <a:xfrm>
              <a:off x="-625" y="980"/>
              <a:ext cx="712" cy="957"/>
            </a:xfrm>
            <a:custGeom>
              <a:avLst/>
              <a:gdLst>
                <a:gd name="T0" fmla="*/ 102 w 404"/>
                <a:gd name="T1" fmla="*/ 341 h 542"/>
                <a:gd name="T2" fmla="*/ 123 w 404"/>
                <a:gd name="T3" fmla="*/ 357 h 542"/>
                <a:gd name="T4" fmla="*/ 0 w 404"/>
                <a:gd name="T5" fmla="*/ 526 h 542"/>
                <a:gd name="T6" fmla="*/ 22 w 404"/>
                <a:gd name="T7" fmla="*/ 542 h 542"/>
                <a:gd name="T8" fmla="*/ 144 w 404"/>
                <a:gd name="T9" fmla="*/ 374 h 542"/>
                <a:gd name="T10" fmla="*/ 164 w 404"/>
                <a:gd name="T11" fmla="*/ 392 h 542"/>
                <a:gd name="T12" fmla="*/ 263 w 404"/>
                <a:gd name="T13" fmla="*/ 256 h 542"/>
                <a:gd name="T14" fmla="*/ 245 w 404"/>
                <a:gd name="T15" fmla="*/ 235 h 542"/>
                <a:gd name="T16" fmla="*/ 404 w 404"/>
                <a:gd name="T17" fmla="*/ 16 h 542"/>
                <a:gd name="T18" fmla="*/ 382 w 404"/>
                <a:gd name="T19" fmla="*/ 0 h 542"/>
                <a:gd name="T20" fmla="*/ 226 w 404"/>
                <a:gd name="T21" fmla="*/ 215 h 542"/>
                <a:gd name="T22" fmla="*/ 207 w 404"/>
                <a:gd name="T23" fmla="*/ 195 h 542"/>
                <a:gd name="T24" fmla="*/ 102 w 404"/>
                <a:gd name="T25" fmla="*/ 341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4" h="542">
                  <a:moveTo>
                    <a:pt x="102" y="341"/>
                  </a:moveTo>
                  <a:cubicBezTo>
                    <a:pt x="109" y="346"/>
                    <a:pt x="116" y="351"/>
                    <a:pt x="123" y="357"/>
                  </a:cubicBezTo>
                  <a:cubicBezTo>
                    <a:pt x="0" y="526"/>
                    <a:pt x="0" y="526"/>
                    <a:pt x="0" y="526"/>
                  </a:cubicBezTo>
                  <a:cubicBezTo>
                    <a:pt x="8" y="531"/>
                    <a:pt x="15" y="536"/>
                    <a:pt x="22" y="542"/>
                  </a:cubicBezTo>
                  <a:cubicBezTo>
                    <a:pt x="144" y="374"/>
                    <a:pt x="144" y="374"/>
                    <a:pt x="144" y="374"/>
                  </a:cubicBezTo>
                  <a:cubicBezTo>
                    <a:pt x="151" y="380"/>
                    <a:pt x="158" y="386"/>
                    <a:pt x="164" y="392"/>
                  </a:cubicBezTo>
                  <a:cubicBezTo>
                    <a:pt x="263" y="256"/>
                    <a:pt x="263" y="256"/>
                    <a:pt x="263" y="256"/>
                  </a:cubicBezTo>
                  <a:cubicBezTo>
                    <a:pt x="257" y="249"/>
                    <a:pt x="251" y="242"/>
                    <a:pt x="245" y="235"/>
                  </a:cubicBezTo>
                  <a:cubicBezTo>
                    <a:pt x="404" y="16"/>
                    <a:pt x="404" y="16"/>
                    <a:pt x="404" y="16"/>
                  </a:cubicBezTo>
                  <a:cubicBezTo>
                    <a:pt x="382" y="0"/>
                    <a:pt x="382" y="0"/>
                    <a:pt x="382" y="0"/>
                  </a:cubicBezTo>
                  <a:cubicBezTo>
                    <a:pt x="226" y="215"/>
                    <a:pt x="226" y="215"/>
                    <a:pt x="226" y="215"/>
                  </a:cubicBezTo>
                  <a:cubicBezTo>
                    <a:pt x="220" y="208"/>
                    <a:pt x="214" y="202"/>
                    <a:pt x="207" y="195"/>
                  </a:cubicBezTo>
                  <a:lnTo>
                    <a:pt x="102" y="341"/>
                  </a:ln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1"/>
            <p:cNvSpPr>
              <a:spLocks/>
            </p:cNvSpPr>
            <p:nvPr/>
          </p:nvSpPr>
          <p:spPr bwMode="auto">
            <a:xfrm>
              <a:off x="-507" y="1692"/>
              <a:ext cx="1105" cy="401"/>
            </a:xfrm>
            <a:custGeom>
              <a:avLst/>
              <a:gdLst>
                <a:gd name="T0" fmla="*/ 312 w 627"/>
                <a:gd name="T1" fmla="*/ 72 h 227"/>
                <a:gd name="T2" fmla="*/ 180 w 627"/>
                <a:gd name="T3" fmla="*/ 114 h 227"/>
                <a:gd name="T4" fmla="*/ 190 w 627"/>
                <a:gd name="T5" fmla="*/ 139 h 227"/>
                <a:gd name="T6" fmla="*/ 0 w 627"/>
                <a:gd name="T7" fmla="*/ 201 h 227"/>
                <a:gd name="T8" fmla="*/ 8 w 627"/>
                <a:gd name="T9" fmla="*/ 227 h 227"/>
                <a:gd name="T10" fmla="*/ 197 w 627"/>
                <a:gd name="T11" fmla="*/ 165 h 227"/>
                <a:gd name="T12" fmla="*/ 204 w 627"/>
                <a:gd name="T13" fmla="*/ 191 h 227"/>
                <a:gd name="T14" fmla="*/ 330 w 627"/>
                <a:gd name="T15" fmla="*/ 150 h 227"/>
                <a:gd name="T16" fmla="*/ 325 w 627"/>
                <a:gd name="T17" fmla="*/ 124 h 227"/>
                <a:gd name="T18" fmla="*/ 627 w 627"/>
                <a:gd name="T19" fmla="*/ 26 h 227"/>
                <a:gd name="T20" fmla="*/ 618 w 627"/>
                <a:gd name="T21" fmla="*/ 0 h 227"/>
                <a:gd name="T22" fmla="*/ 319 w 627"/>
                <a:gd name="T23" fmla="*/ 97 h 227"/>
                <a:gd name="T24" fmla="*/ 312 w 627"/>
                <a:gd name="T25" fmla="*/ 72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7" h="227">
                  <a:moveTo>
                    <a:pt x="312" y="72"/>
                  </a:moveTo>
                  <a:cubicBezTo>
                    <a:pt x="180" y="114"/>
                    <a:pt x="180" y="114"/>
                    <a:pt x="180" y="114"/>
                  </a:cubicBezTo>
                  <a:cubicBezTo>
                    <a:pt x="184" y="122"/>
                    <a:pt x="187" y="131"/>
                    <a:pt x="190" y="139"/>
                  </a:cubicBezTo>
                  <a:cubicBezTo>
                    <a:pt x="0" y="201"/>
                    <a:pt x="0" y="201"/>
                    <a:pt x="0" y="201"/>
                  </a:cubicBezTo>
                  <a:cubicBezTo>
                    <a:pt x="3" y="209"/>
                    <a:pt x="6" y="218"/>
                    <a:pt x="8" y="227"/>
                  </a:cubicBezTo>
                  <a:cubicBezTo>
                    <a:pt x="197" y="165"/>
                    <a:pt x="197" y="165"/>
                    <a:pt x="197" y="165"/>
                  </a:cubicBezTo>
                  <a:cubicBezTo>
                    <a:pt x="200" y="174"/>
                    <a:pt x="202" y="182"/>
                    <a:pt x="204" y="191"/>
                  </a:cubicBezTo>
                  <a:cubicBezTo>
                    <a:pt x="330" y="150"/>
                    <a:pt x="330" y="150"/>
                    <a:pt x="330" y="150"/>
                  </a:cubicBezTo>
                  <a:cubicBezTo>
                    <a:pt x="329" y="141"/>
                    <a:pt x="327" y="132"/>
                    <a:pt x="325" y="124"/>
                  </a:cubicBezTo>
                  <a:cubicBezTo>
                    <a:pt x="627" y="26"/>
                    <a:pt x="627" y="26"/>
                    <a:pt x="627" y="26"/>
                  </a:cubicBezTo>
                  <a:cubicBezTo>
                    <a:pt x="618" y="0"/>
                    <a:pt x="618" y="0"/>
                    <a:pt x="618" y="0"/>
                  </a:cubicBezTo>
                  <a:cubicBezTo>
                    <a:pt x="319" y="97"/>
                    <a:pt x="319" y="97"/>
                    <a:pt x="319" y="97"/>
                  </a:cubicBezTo>
                  <a:cubicBezTo>
                    <a:pt x="317" y="89"/>
                    <a:pt x="314" y="80"/>
                    <a:pt x="312" y="72"/>
                  </a:cubicBez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2"/>
            <p:cNvSpPr>
              <a:spLocks/>
            </p:cNvSpPr>
            <p:nvPr/>
          </p:nvSpPr>
          <p:spPr bwMode="auto">
            <a:xfrm>
              <a:off x="-849" y="718"/>
              <a:ext cx="142" cy="1149"/>
            </a:xfrm>
            <a:custGeom>
              <a:avLst/>
              <a:gdLst>
                <a:gd name="T0" fmla="*/ 27 w 81"/>
                <a:gd name="T1" fmla="*/ 425 h 650"/>
                <a:gd name="T2" fmla="*/ 27 w 81"/>
                <a:gd name="T3" fmla="*/ 650 h 650"/>
                <a:gd name="T4" fmla="*/ 41 w 81"/>
                <a:gd name="T5" fmla="*/ 650 h 650"/>
                <a:gd name="T6" fmla="*/ 54 w 81"/>
                <a:gd name="T7" fmla="*/ 650 h 650"/>
                <a:gd name="T8" fmla="*/ 54 w 81"/>
                <a:gd name="T9" fmla="*/ 426 h 650"/>
                <a:gd name="T10" fmla="*/ 81 w 81"/>
                <a:gd name="T11" fmla="*/ 430 h 650"/>
                <a:gd name="T12" fmla="*/ 81 w 81"/>
                <a:gd name="T13" fmla="*/ 190 h 650"/>
                <a:gd name="T14" fmla="*/ 54 w 81"/>
                <a:gd name="T15" fmla="*/ 182 h 650"/>
                <a:gd name="T16" fmla="*/ 54 w 81"/>
                <a:gd name="T17" fmla="*/ 0 h 650"/>
                <a:gd name="T18" fmla="*/ 27 w 81"/>
                <a:gd name="T19" fmla="*/ 0 h 650"/>
                <a:gd name="T20" fmla="*/ 27 w 81"/>
                <a:gd name="T21" fmla="*/ 175 h 650"/>
                <a:gd name="T22" fmla="*/ 0 w 81"/>
                <a:gd name="T23" fmla="*/ 169 h 650"/>
                <a:gd name="T24" fmla="*/ 0 w 81"/>
                <a:gd name="T25" fmla="*/ 424 h 650"/>
                <a:gd name="T26" fmla="*/ 12 w 81"/>
                <a:gd name="T27" fmla="*/ 424 h 650"/>
                <a:gd name="T28" fmla="*/ 27 w 81"/>
                <a:gd name="T29" fmla="*/ 425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1" h="650">
                  <a:moveTo>
                    <a:pt x="27" y="425"/>
                  </a:moveTo>
                  <a:cubicBezTo>
                    <a:pt x="27" y="650"/>
                    <a:pt x="27" y="650"/>
                    <a:pt x="27" y="650"/>
                  </a:cubicBezTo>
                  <a:cubicBezTo>
                    <a:pt x="32" y="650"/>
                    <a:pt x="36" y="650"/>
                    <a:pt x="41" y="650"/>
                  </a:cubicBezTo>
                  <a:cubicBezTo>
                    <a:pt x="45" y="650"/>
                    <a:pt x="50" y="650"/>
                    <a:pt x="54" y="650"/>
                  </a:cubicBezTo>
                  <a:cubicBezTo>
                    <a:pt x="54" y="426"/>
                    <a:pt x="54" y="426"/>
                    <a:pt x="54" y="426"/>
                  </a:cubicBezTo>
                  <a:cubicBezTo>
                    <a:pt x="63" y="427"/>
                    <a:pt x="72" y="428"/>
                    <a:pt x="81" y="430"/>
                  </a:cubicBezTo>
                  <a:cubicBezTo>
                    <a:pt x="81" y="190"/>
                    <a:pt x="81" y="190"/>
                    <a:pt x="81" y="190"/>
                  </a:cubicBezTo>
                  <a:cubicBezTo>
                    <a:pt x="72" y="187"/>
                    <a:pt x="63" y="185"/>
                    <a:pt x="54" y="182"/>
                  </a:cubicBezTo>
                  <a:cubicBezTo>
                    <a:pt x="54" y="0"/>
                    <a:pt x="54" y="0"/>
                    <a:pt x="54" y="0"/>
                  </a:cubicBezTo>
                  <a:cubicBezTo>
                    <a:pt x="27" y="0"/>
                    <a:pt x="27" y="0"/>
                    <a:pt x="27" y="0"/>
                  </a:cubicBezTo>
                  <a:cubicBezTo>
                    <a:pt x="27" y="175"/>
                    <a:pt x="27" y="175"/>
                    <a:pt x="27" y="175"/>
                  </a:cubicBezTo>
                  <a:cubicBezTo>
                    <a:pt x="18" y="173"/>
                    <a:pt x="9" y="171"/>
                    <a:pt x="0" y="169"/>
                  </a:cubicBezTo>
                  <a:cubicBezTo>
                    <a:pt x="0" y="424"/>
                    <a:pt x="0" y="424"/>
                    <a:pt x="0" y="424"/>
                  </a:cubicBezTo>
                  <a:cubicBezTo>
                    <a:pt x="4" y="424"/>
                    <a:pt x="8" y="424"/>
                    <a:pt x="12" y="424"/>
                  </a:cubicBezTo>
                  <a:cubicBezTo>
                    <a:pt x="17" y="424"/>
                    <a:pt x="22" y="424"/>
                    <a:pt x="27" y="425"/>
                  </a:cubicBez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3"/>
            <p:cNvSpPr>
              <a:spLocks/>
            </p:cNvSpPr>
            <p:nvPr/>
          </p:nvSpPr>
          <p:spPr bwMode="auto">
            <a:xfrm>
              <a:off x="-1244" y="782"/>
              <a:ext cx="398" cy="1108"/>
            </a:xfrm>
            <a:custGeom>
              <a:avLst/>
              <a:gdLst>
                <a:gd name="T0" fmla="*/ 10 w 226"/>
                <a:gd name="T1" fmla="*/ 128 h 627"/>
                <a:gd name="T2" fmla="*/ 103 w 226"/>
                <a:gd name="T3" fmla="*/ 411 h 627"/>
                <a:gd name="T4" fmla="*/ 128 w 226"/>
                <a:gd name="T5" fmla="*/ 403 h 627"/>
                <a:gd name="T6" fmla="*/ 201 w 226"/>
                <a:gd name="T7" fmla="*/ 627 h 627"/>
                <a:gd name="T8" fmla="*/ 226 w 226"/>
                <a:gd name="T9" fmla="*/ 618 h 627"/>
                <a:gd name="T10" fmla="*/ 154 w 226"/>
                <a:gd name="T11" fmla="*/ 397 h 627"/>
                <a:gd name="T12" fmla="*/ 181 w 226"/>
                <a:gd name="T13" fmla="*/ 392 h 627"/>
                <a:gd name="T14" fmla="*/ 93 w 226"/>
                <a:gd name="T15" fmla="*/ 121 h 627"/>
                <a:gd name="T16" fmla="*/ 65 w 226"/>
                <a:gd name="T17" fmla="*/ 123 h 627"/>
                <a:gd name="T18" fmla="*/ 25 w 226"/>
                <a:gd name="T19" fmla="*/ 0 h 627"/>
                <a:gd name="T20" fmla="*/ 0 w 226"/>
                <a:gd name="T21" fmla="*/ 8 h 627"/>
                <a:gd name="T22" fmla="*/ 38 w 226"/>
                <a:gd name="T23" fmla="*/ 125 h 627"/>
                <a:gd name="T24" fmla="*/ 10 w 226"/>
                <a:gd name="T25" fmla="*/ 128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6" h="627">
                  <a:moveTo>
                    <a:pt x="10" y="128"/>
                  </a:moveTo>
                  <a:cubicBezTo>
                    <a:pt x="103" y="411"/>
                    <a:pt x="103" y="411"/>
                    <a:pt x="103" y="411"/>
                  </a:cubicBezTo>
                  <a:cubicBezTo>
                    <a:pt x="111" y="408"/>
                    <a:pt x="119" y="406"/>
                    <a:pt x="128" y="403"/>
                  </a:cubicBezTo>
                  <a:cubicBezTo>
                    <a:pt x="201" y="627"/>
                    <a:pt x="201" y="627"/>
                    <a:pt x="201" y="627"/>
                  </a:cubicBezTo>
                  <a:cubicBezTo>
                    <a:pt x="209" y="623"/>
                    <a:pt x="217" y="621"/>
                    <a:pt x="226" y="618"/>
                  </a:cubicBezTo>
                  <a:cubicBezTo>
                    <a:pt x="154" y="397"/>
                    <a:pt x="154" y="397"/>
                    <a:pt x="154" y="397"/>
                  </a:cubicBezTo>
                  <a:cubicBezTo>
                    <a:pt x="163" y="395"/>
                    <a:pt x="172" y="393"/>
                    <a:pt x="181" y="392"/>
                  </a:cubicBezTo>
                  <a:cubicBezTo>
                    <a:pt x="93" y="121"/>
                    <a:pt x="93" y="121"/>
                    <a:pt x="93" y="121"/>
                  </a:cubicBezTo>
                  <a:cubicBezTo>
                    <a:pt x="84" y="122"/>
                    <a:pt x="74" y="122"/>
                    <a:pt x="65" y="123"/>
                  </a:cubicBezTo>
                  <a:cubicBezTo>
                    <a:pt x="25" y="0"/>
                    <a:pt x="25" y="0"/>
                    <a:pt x="25" y="0"/>
                  </a:cubicBezTo>
                  <a:cubicBezTo>
                    <a:pt x="0" y="8"/>
                    <a:pt x="0" y="8"/>
                    <a:pt x="0" y="8"/>
                  </a:cubicBezTo>
                  <a:cubicBezTo>
                    <a:pt x="38" y="125"/>
                    <a:pt x="38" y="125"/>
                    <a:pt x="38" y="125"/>
                  </a:cubicBezTo>
                  <a:cubicBezTo>
                    <a:pt x="28" y="126"/>
                    <a:pt x="19" y="126"/>
                    <a:pt x="10" y="128"/>
                  </a:cubicBez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4"/>
            <p:cNvSpPr>
              <a:spLocks/>
            </p:cNvSpPr>
            <p:nvPr/>
          </p:nvSpPr>
          <p:spPr bwMode="auto">
            <a:xfrm>
              <a:off x="-1955" y="1294"/>
              <a:ext cx="956" cy="714"/>
            </a:xfrm>
            <a:custGeom>
              <a:avLst/>
              <a:gdLst>
                <a:gd name="T0" fmla="*/ 5 w 542"/>
                <a:gd name="T1" fmla="*/ 59 h 404"/>
                <a:gd name="T2" fmla="*/ 309 w 542"/>
                <a:gd name="T3" fmla="*/ 279 h 404"/>
                <a:gd name="T4" fmla="*/ 325 w 542"/>
                <a:gd name="T5" fmla="*/ 257 h 404"/>
                <a:gd name="T6" fmla="*/ 526 w 542"/>
                <a:gd name="T7" fmla="*/ 404 h 404"/>
                <a:gd name="T8" fmla="*/ 542 w 542"/>
                <a:gd name="T9" fmla="*/ 382 h 404"/>
                <a:gd name="T10" fmla="*/ 341 w 542"/>
                <a:gd name="T11" fmla="*/ 236 h 404"/>
                <a:gd name="T12" fmla="*/ 359 w 542"/>
                <a:gd name="T13" fmla="*/ 216 h 404"/>
                <a:gd name="T14" fmla="*/ 62 w 542"/>
                <a:gd name="T15" fmla="*/ 0 h 404"/>
                <a:gd name="T16" fmla="*/ 43 w 542"/>
                <a:gd name="T17" fmla="*/ 19 h 404"/>
                <a:gd name="T18" fmla="*/ 16 w 542"/>
                <a:gd name="T19" fmla="*/ 0 h 404"/>
                <a:gd name="T20" fmla="*/ 0 w 542"/>
                <a:gd name="T21" fmla="*/ 21 h 404"/>
                <a:gd name="T22" fmla="*/ 24 w 542"/>
                <a:gd name="T23" fmla="*/ 39 h 404"/>
                <a:gd name="T24" fmla="*/ 5 w 542"/>
                <a:gd name="T25" fmla="*/ 59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42" h="404">
                  <a:moveTo>
                    <a:pt x="5" y="59"/>
                  </a:moveTo>
                  <a:cubicBezTo>
                    <a:pt x="309" y="279"/>
                    <a:pt x="309" y="279"/>
                    <a:pt x="309" y="279"/>
                  </a:cubicBezTo>
                  <a:cubicBezTo>
                    <a:pt x="314" y="272"/>
                    <a:pt x="319" y="265"/>
                    <a:pt x="325" y="257"/>
                  </a:cubicBezTo>
                  <a:cubicBezTo>
                    <a:pt x="526" y="404"/>
                    <a:pt x="526" y="404"/>
                    <a:pt x="526" y="404"/>
                  </a:cubicBezTo>
                  <a:cubicBezTo>
                    <a:pt x="531" y="396"/>
                    <a:pt x="536" y="389"/>
                    <a:pt x="542" y="382"/>
                  </a:cubicBezTo>
                  <a:cubicBezTo>
                    <a:pt x="341" y="236"/>
                    <a:pt x="341" y="236"/>
                    <a:pt x="341" y="236"/>
                  </a:cubicBezTo>
                  <a:cubicBezTo>
                    <a:pt x="347" y="229"/>
                    <a:pt x="353" y="223"/>
                    <a:pt x="359" y="216"/>
                  </a:cubicBezTo>
                  <a:cubicBezTo>
                    <a:pt x="62" y="0"/>
                    <a:pt x="62" y="0"/>
                    <a:pt x="62" y="0"/>
                  </a:cubicBezTo>
                  <a:cubicBezTo>
                    <a:pt x="56" y="7"/>
                    <a:pt x="49" y="13"/>
                    <a:pt x="43" y="19"/>
                  </a:cubicBezTo>
                  <a:cubicBezTo>
                    <a:pt x="16" y="0"/>
                    <a:pt x="16" y="0"/>
                    <a:pt x="16" y="0"/>
                  </a:cubicBezTo>
                  <a:cubicBezTo>
                    <a:pt x="0" y="21"/>
                    <a:pt x="0" y="21"/>
                    <a:pt x="0" y="21"/>
                  </a:cubicBezTo>
                  <a:cubicBezTo>
                    <a:pt x="24" y="39"/>
                    <a:pt x="24" y="39"/>
                    <a:pt x="24" y="39"/>
                  </a:cubicBezTo>
                  <a:cubicBezTo>
                    <a:pt x="17" y="45"/>
                    <a:pt x="11" y="52"/>
                    <a:pt x="5" y="59"/>
                  </a:cubicBez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5"/>
            <p:cNvSpPr>
              <a:spLocks/>
            </p:cNvSpPr>
            <p:nvPr/>
          </p:nvSpPr>
          <p:spPr bwMode="auto">
            <a:xfrm>
              <a:off x="-625" y="2383"/>
              <a:ext cx="712" cy="957"/>
            </a:xfrm>
            <a:custGeom>
              <a:avLst/>
              <a:gdLst>
                <a:gd name="T0" fmla="*/ 263 w 404"/>
                <a:gd name="T1" fmla="*/ 286 h 542"/>
                <a:gd name="T2" fmla="*/ 164 w 404"/>
                <a:gd name="T3" fmla="*/ 150 h 542"/>
                <a:gd name="T4" fmla="*/ 144 w 404"/>
                <a:gd name="T5" fmla="*/ 168 h 542"/>
                <a:gd name="T6" fmla="*/ 22 w 404"/>
                <a:gd name="T7" fmla="*/ 0 h 542"/>
                <a:gd name="T8" fmla="*/ 0 w 404"/>
                <a:gd name="T9" fmla="*/ 16 h 542"/>
                <a:gd name="T10" fmla="*/ 123 w 404"/>
                <a:gd name="T11" fmla="*/ 185 h 542"/>
                <a:gd name="T12" fmla="*/ 102 w 404"/>
                <a:gd name="T13" fmla="*/ 201 h 542"/>
                <a:gd name="T14" fmla="*/ 207 w 404"/>
                <a:gd name="T15" fmla="*/ 347 h 542"/>
                <a:gd name="T16" fmla="*/ 226 w 404"/>
                <a:gd name="T17" fmla="*/ 327 h 542"/>
                <a:gd name="T18" fmla="*/ 382 w 404"/>
                <a:gd name="T19" fmla="*/ 542 h 542"/>
                <a:gd name="T20" fmla="*/ 404 w 404"/>
                <a:gd name="T21" fmla="*/ 526 h 542"/>
                <a:gd name="T22" fmla="*/ 245 w 404"/>
                <a:gd name="T23" fmla="*/ 307 h 542"/>
                <a:gd name="T24" fmla="*/ 263 w 404"/>
                <a:gd name="T25" fmla="*/ 286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4" h="542">
                  <a:moveTo>
                    <a:pt x="263" y="286"/>
                  </a:moveTo>
                  <a:cubicBezTo>
                    <a:pt x="164" y="150"/>
                    <a:pt x="164" y="150"/>
                    <a:pt x="164" y="150"/>
                  </a:cubicBezTo>
                  <a:cubicBezTo>
                    <a:pt x="158" y="156"/>
                    <a:pt x="151" y="162"/>
                    <a:pt x="144" y="168"/>
                  </a:cubicBezTo>
                  <a:cubicBezTo>
                    <a:pt x="22" y="0"/>
                    <a:pt x="22" y="0"/>
                    <a:pt x="22" y="0"/>
                  </a:cubicBezTo>
                  <a:cubicBezTo>
                    <a:pt x="15" y="6"/>
                    <a:pt x="8" y="11"/>
                    <a:pt x="0" y="16"/>
                  </a:cubicBezTo>
                  <a:cubicBezTo>
                    <a:pt x="123" y="185"/>
                    <a:pt x="123" y="185"/>
                    <a:pt x="123" y="185"/>
                  </a:cubicBezTo>
                  <a:cubicBezTo>
                    <a:pt x="116" y="191"/>
                    <a:pt x="109" y="196"/>
                    <a:pt x="102" y="201"/>
                  </a:cubicBezTo>
                  <a:cubicBezTo>
                    <a:pt x="207" y="347"/>
                    <a:pt x="207" y="347"/>
                    <a:pt x="207" y="347"/>
                  </a:cubicBezTo>
                  <a:cubicBezTo>
                    <a:pt x="214" y="340"/>
                    <a:pt x="220" y="334"/>
                    <a:pt x="226" y="327"/>
                  </a:cubicBezTo>
                  <a:cubicBezTo>
                    <a:pt x="382" y="542"/>
                    <a:pt x="382" y="542"/>
                    <a:pt x="382" y="542"/>
                  </a:cubicBezTo>
                  <a:cubicBezTo>
                    <a:pt x="404" y="526"/>
                    <a:pt x="404" y="526"/>
                    <a:pt x="404" y="526"/>
                  </a:cubicBezTo>
                  <a:cubicBezTo>
                    <a:pt x="245" y="307"/>
                    <a:pt x="245" y="307"/>
                    <a:pt x="245" y="307"/>
                  </a:cubicBezTo>
                  <a:cubicBezTo>
                    <a:pt x="251" y="300"/>
                    <a:pt x="257" y="293"/>
                    <a:pt x="263" y="286"/>
                  </a:cubicBez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6"/>
            <p:cNvSpPr>
              <a:spLocks/>
            </p:cNvSpPr>
            <p:nvPr/>
          </p:nvSpPr>
          <p:spPr bwMode="auto">
            <a:xfrm>
              <a:off x="-1955" y="2312"/>
              <a:ext cx="956" cy="714"/>
            </a:xfrm>
            <a:custGeom>
              <a:avLst/>
              <a:gdLst>
                <a:gd name="T0" fmla="*/ 359 w 542"/>
                <a:gd name="T1" fmla="*/ 188 h 404"/>
                <a:gd name="T2" fmla="*/ 341 w 542"/>
                <a:gd name="T3" fmla="*/ 168 h 404"/>
                <a:gd name="T4" fmla="*/ 542 w 542"/>
                <a:gd name="T5" fmla="*/ 22 h 404"/>
                <a:gd name="T6" fmla="*/ 526 w 542"/>
                <a:gd name="T7" fmla="*/ 0 h 404"/>
                <a:gd name="T8" fmla="*/ 325 w 542"/>
                <a:gd name="T9" fmla="*/ 147 h 404"/>
                <a:gd name="T10" fmla="*/ 309 w 542"/>
                <a:gd name="T11" fmla="*/ 125 h 404"/>
                <a:gd name="T12" fmla="*/ 5 w 542"/>
                <a:gd name="T13" fmla="*/ 345 h 404"/>
                <a:gd name="T14" fmla="*/ 24 w 542"/>
                <a:gd name="T15" fmla="*/ 365 h 404"/>
                <a:gd name="T16" fmla="*/ 0 w 542"/>
                <a:gd name="T17" fmla="*/ 383 h 404"/>
                <a:gd name="T18" fmla="*/ 16 w 542"/>
                <a:gd name="T19" fmla="*/ 404 h 404"/>
                <a:gd name="T20" fmla="*/ 43 w 542"/>
                <a:gd name="T21" fmla="*/ 385 h 404"/>
                <a:gd name="T22" fmla="*/ 62 w 542"/>
                <a:gd name="T23" fmla="*/ 404 h 404"/>
                <a:gd name="T24" fmla="*/ 359 w 542"/>
                <a:gd name="T25" fmla="*/ 188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42" h="404">
                  <a:moveTo>
                    <a:pt x="359" y="188"/>
                  </a:moveTo>
                  <a:cubicBezTo>
                    <a:pt x="353" y="181"/>
                    <a:pt x="347" y="175"/>
                    <a:pt x="341" y="168"/>
                  </a:cubicBezTo>
                  <a:cubicBezTo>
                    <a:pt x="542" y="22"/>
                    <a:pt x="542" y="22"/>
                    <a:pt x="542" y="22"/>
                  </a:cubicBezTo>
                  <a:cubicBezTo>
                    <a:pt x="536" y="15"/>
                    <a:pt x="531" y="8"/>
                    <a:pt x="526" y="0"/>
                  </a:cubicBezTo>
                  <a:cubicBezTo>
                    <a:pt x="325" y="147"/>
                    <a:pt x="325" y="147"/>
                    <a:pt x="325" y="147"/>
                  </a:cubicBezTo>
                  <a:cubicBezTo>
                    <a:pt x="319" y="139"/>
                    <a:pt x="314" y="132"/>
                    <a:pt x="309" y="125"/>
                  </a:cubicBezTo>
                  <a:cubicBezTo>
                    <a:pt x="5" y="345"/>
                    <a:pt x="5" y="345"/>
                    <a:pt x="5" y="345"/>
                  </a:cubicBezTo>
                  <a:cubicBezTo>
                    <a:pt x="11" y="352"/>
                    <a:pt x="17" y="359"/>
                    <a:pt x="24" y="365"/>
                  </a:cubicBezTo>
                  <a:cubicBezTo>
                    <a:pt x="0" y="383"/>
                    <a:pt x="0" y="383"/>
                    <a:pt x="0" y="383"/>
                  </a:cubicBezTo>
                  <a:cubicBezTo>
                    <a:pt x="16" y="404"/>
                    <a:pt x="16" y="404"/>
                    <a:pt x="16" y="404"/>
                  </a:cubicBezTo>
                  <a:cubicBezTo>
                    <a:pt x="43" y="385"/>
                    <a:pt x="43" y="385"/>
                    <a:pt x="43" y="385"/>
                  </a:cubicBezTo>
                  <a:cubicBezTo>
                    <a:pt x="49" y="391"/>
                    <a:pt x="56" y="397"/>
                    <a:pt x="62" y="404"/>
                  </a:cubicBezTo>
                  <a:lnTo>
                    <a:pt x="359" y="188"/>
                  </a:ln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7"/>
            <p:cNvSpPr>
              <a:spLocks/>
            </p:cNvSpPr>
            <p:nvPr/>
          </p:nvSpPr>
          <p:spPr bwMode="auto">
            <a:xfrm>
              <a:off x="-710" y="2430"/>
              <a:ext cx="398" cy="1108"/>
            </a:xfrm>
            <a:custGeom>
              <a:avLst/>
              <a:gdLst>
                <a:gd name="T0" fmla="*/ 178 w 226"/>
                <a:gd name="T1" fmla="*/ 384 h 627"/>
                <a:gd name="T2" fmla="*/ 117 w 226"/>
                <a:gd name="T3" fmla="*/ 194 h 627"/>
                <a:gd name="T4" fmla="*/ 92 w 226"/>
                <a:gd name="T5" fmla="*/ 205 h 627"/>
                <a:gd name="T6" fmla="*/ 26 w 226"/>
                <a:gd name="T7" fmla="*/ 0 h 627"/>
                <a:gd name="T8" fmla="*/ 0 w 226"/>
                <a:gd name="T9" fmla="*/ 9 h 627"/>
                <a:gd name="T10" fmla="*/ 67 w 226"/>
                <a:gd name="T11" fmla="*/ 215 h 627"/>
                <a:gd name="T12" fmla="*/ 42 w 226"/>
                <a:gd name="T13" fmla="*/ 224 h 627"/>
                <a:gd name="T14" fmla="*/ 108 w 226"/>
                <a:gd name="T15" fmla="*/ 428 h 627"/>
                <a:gd name="T16" fmla="*/ 132 w 226"/>
                <a:gd name="T17" fmla="*/ 414 h 627"/>
                <a:gd name="T18" fmla="*/ 201 w 226"/>
                <a:gd name="T19" fmla="*/ 627 h 627"/>
                <a:gd name="T20" fmla="*/ 226 w 226"/>
                <a:gd name="T21" fmla="*/ 619 h 627"/>
                <a:gd name="T22" fmla="*/ 155 w 226"/>
                <a:gd name="T23" fmla="*/ 399 h 627"/>
                <a:gd name="T24" fmla="*/ 178 w 226"/>
                <a:gd name="T25" fmla="*/ 384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6" h="627">
                  <a:moveTo>
                    <a:pt x="178" y="384"/>
                  </a:moveTo>
                  <a:cubicBezTo>
                    <a:pt x="117" y="194"/>
                    <a:pt x="117" y="194"/>
                    <a:pt x="117" y="194"/>
                  </a:cubicBezTo>
                  <a:cubicBezTo>
                    <a:pt x="109" y="198"/>
                    <a:pt x="100" y="202"/>
                    <a:pt x="92" y="205"/>
                  </a:cubicBezTo>
                  <a:cubicBezTo>
                    <a:pt x="26" y="0"/>
                    <a:pt x="26" y="0"/>
                    <a:pt x="26" y="0"/>
                  </a:cubicBezTo>
                  <a:cubicBezTo>
                    <a:pt x="17" y="4"/>
                    <a:pt x="9" y="7"/>
                    <a:pt x="0" y="9"/>
                  </a:cubicBezTo>
                  <a:cubicBezTo>
                    <a:pt x="67" y="215"/>
                    <a:pt x="67" y="215"/>
                    <a:pt x="67" y="215"/>
                  </a:cubicBezTo>
                  <a:cubicBezTo>
                    <a:pt x="59" y="218"/>
                    <a:pt x="50" y="221"/>
                    <a:pt x="42" y="224"/>
                  </a:cubicBezTo>
                  <a:cubicBezTo>
                    <a:pt x="108" y="428"/>
                    <a:pt x="108" y="428"/>
                    <a:pt x="108" y="428"/>
                  </a:cubicBezTo>
                  <a:cubicBezTo>
                    <a:pt x="116" y="423"/>
                    <a:pt x="124" y="419"/>
                    <a:pt x="132" y="414"/>
                  </a:cubicBezTo>
                  <a:cubicBezTo>
                    <a:pt x="201" y="627"/>
                    <a:pt x="201" y="627"/>
                    <a:pt x="201" y="627"/>
                  </a:cubicBezTo>
                  <a:cubicBezTo>
                    <a:pt x="226" y="619"/>
                    <a:pt x="226" y="619"/>
                    <a:pt x="226" y="619"/>
                  </a:cubicBezTo>
                  <a:cubicBezTo>
                    <a:pt x="155" y="399"/>
                    <a:pt x="155" y="399"/>
                    <a:pt x="155" y="399"/>
                  </a:cubicBezTo>
                  <a:cubicBezTo>
                    <a:pt x="163" y="394"/>
                    <a:pt x="171" y="389"/>
                    <a:pt x="178" y="384"/>
                  </a:cubicBez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8"/>
            <p:cNvSpPr>
              <a:spLocks/>
            </p:cNvSpPr>
            <p:nvPr/>
          </p:nvSpPr>
          <p:spPr bwMode="auto">
            <a:xfrm>
              <a:off x="-555" y="2312"/>
              <a:ext cx="954" cy="714"/>
            </a:xfrm>
            <a:custGeom>
              <a:avLst/>
              <a:gdLst>
                <a:gd name="T0" fmla="*/ 311 w 541"/>
                <a:gd name="T1" fmla="*/ 182 h 404"/>
                <a:gd name="T2" fmla="*/ 193 w 541"/>
                <a:gd name="T3" fmla="*/ 96 h 404"/>
                <a:gd name="T4" fmla="*/ 179 w 541"/>
                <a:gd name="T5" fmla="*/ 119 h 404"/>
                <a:gd name="T6" fmla="*/ 15 w 541"/>
                <a:gd name="T7" fmla="*/ 0 h 404"/>
                <a:gd name="T8" fmla="*/ 0 w 541"/>
                <a:gd name="T9" fmla="*/ 22 h 404"/>
                <a:gd name="T10" fmla="*/ 164 w 541"/>
                <a:gd name="T11" fmla="*/ 142 h 404"/>
                <a:gd name="T12" fmla="*/ 148 w 541"/>
                <a:gd name="T13" fmla="*/ 163 h 404"/>
                <a:gd name="T14" fmla="*/ 273 w 541"/>
                <a:gd name="T15" fmla="*/ 254 h 404"/>
                <a:gd name="T16" fmla="*/ 286 w 541"/>
                <a:gd name="T17" fmla="*/ 230 h 404"/>
                <a:gd name="T18" fmla="*/ 526 w 541"/>
                <a:gd name="T19" fmla="*/ 404 h 404"/>
                <a:gd name="T20" fmla="*/ 541 w 541"/>
                <a:gd name="T21" fmla="*/ 383 h 404"/>
                <a:gd name="T22" fmla="*/ 299 w 541"/>
                <a:gd name="T23" fmla="*/ 206 h 404"/>
                <a:gd name="T24" fmla="*/ 311 w 541"/>
                <a:gd name="T25" fmla="*/ 182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41" h="404">
                  <a:moveTo>
                    <a:pt x="311" y="182"/>
                  </a:moveTo>
                  <a:cubicBezTo>
                    <a:pt x="193" y="96"/>
                    <a:pt x="193" y="96"/>
                    <a:pt x="193" y="96"/>
                  </a:cubicBezTo>
                  <a:cubicBezTo>
                    <a:pt x="188" y="104"/>
                    <a:pt x="184" y="112"/>
                    <a:pt x="179" y="119"/>
                  </a:cubicBezTo>
                  <a:cubicBezTo>
                    <a:pt x="15" y="0"/>
                    <a:pt x="15" y="0"/>
                    <a:pt x="15" y="0"/>
                  </a:cubicBezTo>
                  <a:cubicBezTo>
                    <a:pt x="11" y="8"/>
                    <a:pt x="5" y="15"/>
                    <a:pt x="0" y="22"/>
                  </a:cubicBezTo>
                  <a:cubicBezTo>
                    <a:pt x="164" y="142"/>
                    <a:pt x="164" y="142"/>
                    <a:pt x="164" y="142"/>
                  </a:cubicBezTo>
                  <a:cubicBezTo>
                    <a:pt x="159" y="149"/>
                    <a:pt x="154" y="156"/>
                    <a:pt x="148" y="163"/>
                  </a:cubicBezTo>
                  <a:cubicBezTo>
                    <a:pt x="273" y="254"/>
                    <a:pt x="273" y="254"/>
                    <a:pt x="273" y="254"/>
                  </a:cubicBezTo>
                  <a:cubicBezTo>
                    <a:pt x="278" y="246"/>
                    <a:pt x="282" y="238"/>
                    <a:pt x="286" y="230"/>
                  </a:cubicBezTo>
                  <a:cubicBezTo>
                    <a:pt x="526" y="404"/>
                    <a:pt x="526" y="404"/>
                    <a:pt x="526" y="404"/>
                  </a:cubicBezTo>
                  <a:cubicBezTo>
                    <a:pt x="541" y="383"/>
                    <a:pt x="541" y="383"/>
                    <a:pt x="541" y="383"/>
                  </a:cubicBezTo>
                  <a:cubicBezTo>
                    <a:pt x="299" y="206"/>
                    <a:pt x="299" y="206"/>
                    <a:pt x="299" y="206"/>
                  </a:cubicBezTo>
                  <a:cubicBezTo>
                    <a:pt x="303" y="198"/>
                    <a:pt x="307" y="190"/>
                    <a:pt x="311" y="182"/>
                  </a:cubicBez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9"/>
            <p:cNvSpPr>
              <a:spLocks/>
            </p:cNvSpPr>
            <p:nvPr/>
          </p:nvSpPr>
          <p:spPr bwMode="auto">
            <a:xfrm>
              <a:off x="-507" y="2227"/>
              <a:ext cx="1105" cy="401"/>
            </a:xfrm>
            <a:custGeom>
              <a:avLst/>
              <a:gdLst>
                <a:gd name="T0" fmla="*/ 330 w 627"/>
                <a:gd name="T1" fmla="*/ 77 h 227"/>
                <a:gd name="T2" fmla="*/ 204 w 627"/>
                <a:gd name="T3" fmla="*/ 36 h 227"/>
                <a:gd name="T4" fmla="*/ 197 w 627"/>
                <a:gd name="T5" fmla="*/ 62 h 227"/>
                <a:gd name="T6" fmla="*/ 8 w 627"/>
                <a:gd name="T7" fmla="*/ 0 h 227"/>
                <a:gd name="T8" fmla="*/ 0 w 627"/>
                <a:gd name="T9" fmla="*/ 26 h 227"/>
                <a:gd name="T10" fmla="*/ 190 w 627"/>
                <a:gd name="T11" fmla="*/ 88 h 227"/>
                <a:gd name="T12" fmla="*/ 180 w 627"/>
                <a:gd name="T13" fmla="*/ 113 h 227"/>
                <a:gd name="T14" fmla="*/ 312 w 627"/>
                <a:gd name="T15" fmla="*/ 155 h 227"/>
                <a:gd name="T16" fmla="*/ 319 w 627"/>
                <a:gd name="T17" fmla="*/ 130 h 227"/>
                <a:gd name="T18" fmla="*/ 618 w 627"/>
                <a:gd name="T19" fmla="*/ 227 h 227"/>
                <a:gd name="T20" fmla="*/ 627 w 627"/>
                <a:gd name="T21" fmla="*/ 201 h 227"/>
                <a:gd name="T22" fmla="*/ 325 w 627"/>
                <a:gd name="T23" fmla="*/ 103 h 227"/>
                <a:gd name="T24" fmla="*/ 330 w 627"/>
                <a:gd name="T25" fmla="*/ 77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7" h="227">
                  <a:moveTo>
                    <a:pt x="330" y="77"/>
                  </a:moveTo>
                  <a:cubicBezTo>
                    <a:pt x="204" y="36"/>
                    <a:pt x="204" y="36"/>
                    <a:pt x="204" y="36"/>
                  </a:cubicBezTo>
                  <a:cubicBezTo>
                    <a:pt x="202" y="45"/>
                    <a:pt x="200" y="53"/>
                    <a:pt x="197" y="62"/>
                  </a:cubicBezTo>
                  <a:cubicBezTo>
                    <a:pt x="8" y="0"/>
                    <a:pt x="8" y="0"/>
                    <a:pt x="8" y="0"/>
                  </a:cubicBezTo>
                  <a:cubicBezTo>
                    <a:pt x="6" y="9"/>
                    <a:pt x="3" y="18"/>
                    <a:pt x="0" y="26"/>
                  </a:cubicBezTo>
                  <a:cubicBezTo>
                    <a:pt x="190" y="88"/>
                    <a:pt x="190" y="88"/>
                    <a:pt x="190" y="88"/>
                  </a:cubicBezTo>
                  <a:cubicBezTo>
                    <a:pt x="187" y="96"/>
                    <a:pt x="184" y="105"/>
                    <a:pt x="180" y="113"/>
                  </a:cubicBezTo>
                  <a:cubicBezTo>
                    <a:pt x="312" y="155"/>
                    <a:pt x="312" y="155"/>
                    <a:pt x="312" y="155"/>
                  </a:cubicBezTo>
                  <a:cubicBezTo>
                    <a:pt x="314" y="147"/>
                    <a:pt x="317" y="138"/>
                    <a:pt x="319" y="130"/>
                  </a:cubicBezTo>
                  <a:cubicBezTo>
                    <a:pt x="618" y="227"/>
                    <a:pt x="618" y="227"/>
                    <a:pt x="618" y="227"/>
                  </a:cubicBezTo>
                  <a:cubicBezTo>
                    <a:pt x="627" y="201"/>
                    <a:pt x="627" y="201"/>
                    <a:pt x="627" y="201"/>
                  </a:cubicBezTo>
                  <a:cubicBezTo>
                    <a:pt x="325" y="103"/>
                    <a:pt x="325" y="103"/>
                    <a:pt x="325" y="103"/>
                  </a:cubicBezTo>
                  <a:cubicBezTo>
                    <a:pt x="327" y="95"/>
                    <a:pt x="329" y="86"/>
                    <a:pt x="330" y="77"/>
                  </a:cubicBez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20"/>
            <p:cNvSpPr>
              <a:spLocks/>
            </p:cNvSpPr>
            <p:nvPr/>
          </p:nvSpPr>
          <p:spPr bwMode="auto">
            <a:xfrm>
              <a:off x="-1643" y="980"/>
              <a:ext cx="712" cy="957"/>
            </a:xfrm>
            <a:custGeom>
              <a:avLst/>
              <a:gdLst>
                <a:gd name="T0" fmla="*/ 18 w 404"/>
                <a:gd name="T1" fmla="*/ 86 h 542"/>
                <a:gd name="T2" fmla="*/ 218 w 404"/>
                <a:gd name="T3" fmla="*/ 361 h 542"/>
                <a:gd name="T4" fmla="*/ 240 w 404"/>
                <a:gd name="T5" fmla="*/ 346 h 542"/>
                <a:gd name="T6" fmla="*/ 382 w 404"/>
                <a:gd name="T7" fmla="*/ 542 h 542"/>
                <a:gd name="T8" fmla="*/ 404 w 404"/>
                <a:gd name="T9" fmla="*/ 526 h 542"/>
                <a:gd name="T10" fmla="*/ 262 w 404"/>
                <a:gd name="T11" fmla="*/ 331 h 542"/>
                <a:gd name="T12" fmla="*/ 286 w 404"/>
                <a:gd name="T13" fmla="*/ 318 h 542"/>
                <a:gd name="T14" fmla="*/ 93 w 404"/>
                <a:gd name="T15" fmla="*/ 52 h 542"/>
                <a:gd name="T16" fmla="*/ 67 w 404"/>
                <a:gd name="T17" fmla="*/ 62 h 542"/>
                <a:gd name="T18" fmla="*/ 22 w 404"/>
                <a:gd name="T19" fmla="*/ 0 h 542"/>
                <a:gd name="T20" fmla="*/ 0 w 404"/>
                <a:gd name="T21" fmla="*/ 16 h 542"/>
                <a:gd name="T22" fmla="*/ 42 w 404"/>
                <a:gd name="T23" fmla="*/ 74 h 542"/>
                <a:gd name="T24" fmla="*/ 18 w 404"/>
                <a:gd name="T25" fmla="*/ 86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4" h="542">
                  <a:moveTo>
                    <a:pt x="18" y="86"/>
                  </a:moveTo>
                  <a:cubicBezTo>
                    <a:pt x="218" y="361"/>
                    <a:pt x="218" y="361"/>
                    <a:pt x="218" y="361"/>
                  </a:cubicBezTo>
                  <a:cubicBezTo>
                    <a:pt x="225" y="356"/>
                    <a:pt x="232" y="351"/>
                    <a:pt x="240" y="346"/>
                  </a:cubicBezTo>
                  <a:cubicBezTo>
                    <a:pt x="382" y="542"/>
                    <a:pt x="382" y="542"/>
                    <a:pt x="382" y="542"/>
                  </a:cubicBezTo>
                  <a:cubicBezTo>
                    <a:pt x="389" y="536"/>
                    <a:pt x="397" y="531"/>
                    <a:pt x="404" y="526"/>
                  </a:cubicBezTo>
                  <a:cubicBezTo>
                    <a:pt x="262" y="331"/>
                    <a:pt x="262" y="331"/>
                    <a:pt x="262" y="331"/>
                  </a:cubicBezTo>
                  <a:cubicBezTo>
                    <a:pt x="270" y="326"/>
                    <a:pt x="278" y="322"/>
                    <a:pt x="286" y="318"/>
                  </a:cubicBezTo>
                  <a:cubicBezTo>
                    <a:pt x="93" y="52"/>
                    <a:pt x="93" y="52"/>
                    <a:pt x="93" y="52"/>
                  </a:cubicBezTo>
                  <a:cubicBezTo>
                    <a:pt x="84" y="55"/>
                    <a:pt x="76" y="59"/>
                    <a:pt x="67" y="62"/>
                  </a:cubicBezTo>
                  <a:cubicBezTo>
                    <a:pt x="22" y="0"/>
                    <a:pt x="22" y="0"/>
                    <a:pt x="22" y="0"/>
                  </a:cubicBezTo>
                  <a:cubicBezTo>
                    <a:pt x="0" y="16"/>
                    <a:pt x="0" y="16"/>
                    <a:pt x="0" y="16"/>
                  </a:cubicBezTo>
                  <a:cubicBezTo>
                    <a:pt x="42" y="74"/>
                    <a:pt x="42" y="74"/>
                    <a:pt x="42" y="74"/>
                  </a:cubicBezTo>
                  <a:cubicBezTo>
                    <a:pt x="34" y="78"/>
                    <a:pt x="26" y="82"/>
                    <a:pt x="18" y="86"/>
                  </a:cubicBez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21"/>
            <p:cNvSpPr>
              <a:spLocks/>
            </p:cNvSpPr>
            <p:nvPr/>
          </p:nvSpPr>
          <p:spPr bwMode="auto">
            <a:xfrm>
              <a:off x="-2216" y="2089"/>
              <a:ext cx="1146" cy="142"/>
            </a:xfrm>
            <a:custGeom>
              <a:avLst/>
              <a:gdLst>
                <a:gd name="T0" fmla="*/ 396 w 650"/>
                <a:gd name="T1" fmla="*/ 53 h 80"/>
                <a:gd name="T2" fmla="*/ 650 w 650"/>
                <a:gd name="T3" fmla="*/ 53 h 80"/>
                <a:gd name="T4" fmla="*/ 649 w 650"/>
                <a:gd name="T5" fmla="*/ 40 h 80"/>
                <a:gd name="T6" fmla="*/ 650 w 650"/>
                <a:gd name="T7" fmla="*/ 27 h 80"/>
                <a:gd name="T8" fmla="*/ 396 w 650"/>
                <a:gd name="T9" fmla="*/ 27 h 80"/>
                <a:gd name="T10" fmla="*/ 398 w 650"/>
                <a:gd name="T11" fmla="*/ 0 h 80"/>
                <a:gd name="T12" fmla="*/ 0 w 650"/>
                <a:gd name="T13" fmla="*/ 0 h 80"/>
                <a:gd name="T14" fmla="*/ 0 w 650"/>
                <a:gd name="T15" fmla="*/ 27 h 80"/>
                <a:gd name="T16" fmla="*/ 0 w 650"/>
                <a:gd name="T17" fmla="*/ 53 h 80"/>
                <a:gd name="T18" fmla="*/ 0 w 650"/>
                <a:gd name="T19" fmla="*/ 80 h 80"/>
                <a:gd name="T20" fmla="*/ 398 w 650"/>
                <a:gd name="T21" fmla="*/ 80 h 80"/>
                <a:gd name="T22" fmla="*/ 396 w 650"/>
                <a:gd name="T23" fmla="*/ 5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50" h="80">
                  <a:moveTo>
                    <a:pt x="396" y="53"/>
                  </a:moveTo>
                  <a:cubicBezTo>
                    <a:pt x="650" y="53"/>
                    <a:pt x="650" y="53"/>
                    <a:pt x="650" y="53"/>
                  </a:cubicBezTo>
                  <a:cubicBezTo>
                    <a:pt x="650" y="49"/>
                    <a:pt x="649" y="45"/>
                    <a:pt x="649" y="40"/>
                  </a:cubicBezTo>
                  <a:cubicBezTo>
                    <a:pt x="649" y="35"/>
                    <a:pt x="650" y="31"/>
                    <a:pt x="650" y="27"/>
                  </a:cubicBezTo>
                  <a:cubicBezTo>
                    <a:pt x="396" y="27"/>
                    <a:pt x="396" y="27"/>
                    <a:pt x="396" y="27"/>
                  </a:cubicBezTo>
                  <a:cubicBezTo>
                    <a:pt x="396" y="18"/>
                    <a:pt x="397" y="9"/>
                    <a:pt x="398" y="0"/>
                  </a:cubicBezTo>
                  <a:cubicBezTo>
                    <a:pt x="0" y="0"/>
                    <a:pt x="0" y="0"/>
                    <a:pt x="0" y="0"/>
                  </a:cubicBezTo>
                  <a:cubicBezTo>
                    <a:pt x="0" y="27"/>
                    <a:pt x="0" y="27"/>
                    <a:pt x="0" y="27"/>
                  </a:cubicBezTo>
                  <a:cubicBezTo>
                    <a:pt x="0" y="53"/>
                    <a:pt x="0" y="53"/>
                    <a:pt x="0" y="53"/>
                  </a:cubicBezTo>
                  <a:cubicBezTo>
                    <a:pt x="0" y="80"/>
                    <a:pt x="0" y="80"/>
                    <a:pt x="0" y="80"/>
                  </a:cubicBezTo>
                  <a:cubicBezTo>
                    <a:pt x="398" y="80"/>
                    <a:pt x="398" y="80"/>
                    <a:pt x="398" y="80"/>
                  </a:cubicBezTo>
                  <a:cubicBezTo>
                    <a:pt x="397" y="71"/>
                    <a:pt x="396" y="62"/>
                    <a:pt x="396" y="53"/>
                  </a:cubicBez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22"/>
            <p:cNvSpPr>
              <a:spLocks/>
            </p:cNvSpPr>
            <p:nvPr/>
          </p:nvSpPr>
          <p:spPr bwMode="auto">
            <a:xfrm>
              <a:off x="-2167" y="1651"/>
              <a:ext cx="1118" cy="442"/>
            </a:xfrm>
            <a:custGeom>
              <a:avLst/>
              <a:gdLst>
                <a:gd name="T0" fmla="*/ 385 w 634"/>
                <a:gd name="T1" fmla="*/ 171 h 250"/>
                <a:gd name="T2" fmla="*/ 626 w 634"/>
                <a:gd name="T3" fmla="*/ 250 h 250"/>
                <a:gd name="T4" fmla="*/ 634 w 634"/>
                <a:gd name="T5" fmla="*/ 224 h 250"/>
                <a:gd name="T6" fmla="*/ 394 w 634"/>
                <a:gd name="T7" fmla="*/ 146 h 250"/>
                <a:gd name="T8" fmla="*/ 405 w 634"/>
                <a:gd name="T9" fmla="*/ 121 h 250"/>
                <a:gd name="T10" fmla="*/ 31 w 634"/>
                <a:gd name="T11" fmla="*/ 0 h 250"/>
                <a:gd name="T12" fmla="*/ 0 w 634"/>
                <a:gd name="T13" fmla="*/ 74 h 250"/>
                <a:gd name="T14" fmla="*/ 378 w 634"/>
                <a:gd name="T15" fmla="*/ 197 h 250"/>
                <a:gd name="T16" fmla="*/ 385 w 634"/>
                <a:gd name="T17" fmla="*/ 171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4" h="250">
                  <a:moveTo>
                    <a:pt x="385" y="171"/>
                  </a:moveTo>
                  <a:cubicBezTo>
                    <a:pt x="626" y="250"/>
                    <a:pt x="626" y="250"/>
                    <a:pt x="626" y="250"/>
                  </a:cubicBezTo>
                  <a:cubicBezTo>
                    <a:pt x="628" y="241"/>
                    <a:pt x="631" y="232"/>
                    <a:pt x="634" y="224"/>
                  </a:cubicBezTo>
                  <a:cubicBezTo>
                    <a:pt x="394" y="146"/>
                    <a:pt x="394" y="146"/>
                    <a:pt x="394" y="146"/>
                  </a:cubicBezTo>
                  <a:cubicBezTo>
                    <a:pt x="397" y="138"/>
                    <a:pt x="401" y="129"/>
                    <a:pt x="405" y="121"/>
                  </a:cubicBezTo>
                  <a:cubicBezTo>
                    <a:pt x="31" y="0"/>
                    <a:pt x="31" y="0"/>
                    <a:pt x="31" y="0"/>
                  </a:cubicBezTo>
                  <a:cubicBezTo>
                    <a:pt x="19" y="24"/>
                    <a:pt x="9" y="49"/>
                    <a:pt x="0" y="74"/>
                  </a:cubicBezTo>
                  <a:cubicBezTo>
                    <a:pt x="378" y="197"/>
                    <a:pt x="378" y="197"/>
                    <a:pt x="378" y="197"/>
                  </a:cubicBezTo>
                  <a:cubicBezTo>
                    <a:pt x="380" y="189"/>
                    <a:pt x="383" y="180"/>
                    <a:pt x="385" y="171"/>
                  </a:cubicBez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23"/>
            <p:cNvSpPr>
              <a:spLocks/>
            </p:cNvSpPr>
            <p:nvPr/>
          </p:nvSpPr>
          <p:spPr bwMode="auto">
            <a:xfrm>
              <a:off x="-1643" y="2383"/>
              <a:ext cx="712" cy="957"/>
            </a:xfrm>
            <a:custGeom>
              <a:avLst/>
              <a:gdLst>
                <a:gd name="T0" fmla="*/ 286 w 404"/>
                <a:gd name="T1" fmla="*/ 224 h 542"/>
                <a:gd name="T2" fmla="*/ 262 w 404"/>
                <a:gd name="T3" fmla="*/ 211 h 542"/>
                <a:gd name="T4" fmla="*/ 404 w 404"/>
                <a:gd name="T5" fmla="*/ 16 h 542"/>
                <a:gd name="T6" fmla="*/ 382 w 404"/>
                <a:gd name="T7" fmla="*/ 0 h 542"/>
                <a:gd name="T8" fmla="*/ 240 w 404"/>
                <a:gd name="T9" fmla="*/ 196 h 542"/>
                <a:gd name="T10" fmla="*/ 218 w 404"/>
                <a:gd name="T11" fmla="*/ 181 h 542"/>
                <a:gd name="T12" fmla="*/ 18 w 404"/>
                <a:gd name="T13" fmla="*/ 456 h 542"/>
                <a:gd name="T14" fmla="*/ 42 w 404"/>
                <a:gd name="T15" fmla="*/ 468 h 542"/>
                <a:gd name="T16" fmla="*/ 0 w 404"/>
                <a:gd name="T17" fmla="*/ 526 h 542"/>
                <a:gd name="T18" fmla="*/ 22 w 404"/>
                <a:gd name="T19" fmla="*/ 542 h 542"/>
                <a:gd name="T20" fmla="*/ 67 w 404"/>
                <a:gd name="T21" fmla="*/ 480 h 542"/>
                <a:gd name="T22" fmla="*/ 93 w 404"/>
                <a:gd name="T23" fmla="*/ 490 h 542"/>
                <a:gd name="T24" fmla="*/ 286 w 404"/>
                <a:gd name="T25" fmla="*/ 224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4" h="542">
                  <a:moveTo>
                    <a:pt x="286" y="224"/>
                  </a:moveTo>
                  <a:cubicBezTo>
                    <a:pt x="278" y="220"/>
                    <a:pt x="270" y="216"/>
                    <a:pt x="262" y="211"/>
                  </a:cubicBezTo>
                  <a:cubicBezTo>
                    <a:pt x="404" y="16"/>
                    <a:pt x="404" y="16"/>
                    <a:pt x="404" y="16"/>
                  </a:cubicBezTo>
                  <a:cubicBezTo>
                    <a:pt x="397" y="11"/>
                    <a:pt x="389" y="6"/>
                    <a:pt x="382" y="0"/>
                  </a:cubicBezTo>
                  <a:cubicBezTo>
                    <a:pt x="240" y="196"/>
                    <a:pt x="240" y="196"/>
                    <a:pt x="240" y="196"/>
                  </a:cubicBezTo>
                  <a:cubicBezTo>
                    <a:pt x="232" y="191"/>
                    <a:pt x="225" y="186"/>
                    <a:pt x="218" y="181"/>
                  </a:cubicBezTo>
                  <a:cubicBezTo>
                    <a:pt x="18" y="456"/>
                    <a:pt x="18" y="456"/>
                    <a:pt x="18" y="456"/>
                  </a:cubicBezTo>
                  <a:cubicBezTo>
                    <a:pt x="26" y="460"/>
                    <a:pt x="34" y="464"/>
                    <a:pt x="42" y="468"/>
                  </a:cubicBezTo>
                  <a:cubicBezTo>
                    <a:pt x="0" y="526"/>
                    <a:pt x="0" y="526"/>
                    <a:pt x="0" y="526"/>
                  </a:cubicBezTo>
                  <a:cubicBezTo>
                    <a:pt x="22" y="542"/>
                    <a:pt x="22" y="542"/>
                    <a:pt x="22" y="542"/>
                  </a:cubicBezTo>
                  <a:cubicBezTo>
                    <a:pt x="67" y="480"/>
                    <a:pt x="67" y="480"/>
                    <a:pt x="67" y="480"/>
                  </a:cubicBezTo>
                  <a:cubicBezTo>
                    <a:pt x="76" y="483"/>
                    <a:pt x="84" y="487"/>
                    <a:pt x="93" y="490"/>
                  </a:cubicBezTo>
                  <a:lnTo>
                    <a:pt x="286" y="224"/>
                  </a:ln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4"/>
            <p:cNvSpPr>
              <a:spLocks/>
            </p:cNvSpPr>
            <p:nvPr/>
          </p:nvSpPr>
          <p:spPr bwMode="auto">
            <a:xfrm>
              <a:off x="-2167" y="2227"/>
              <a:ext cx="1118" cy="442"/>
            </a:xfrm>
            <a:custGeom>
              <a:avLst/>
              <a:gdLst>
                <a:gd name="T0" fmla="*/ 394 w 634"/>
                <a:gd name="T1" fmla="*/ 104 h 250"/>
                <a:gd name="T2" fmla="*/ 634 w 634"/>
                <a:gd name="T3" fmla="*/ 26 h 250"/>
                <a:gd name="T4" fmla="*/ 626 w 634"/>
                <a:gd name="T5" fmla="*/ 0 h 250"/>
                <a:gd name="T6" fmla="*/ 385 w 634"/>
                <a:gd name="T7" fmla="*/ 79 h 250"/>
                <a:gd name="T8" fmla="*/ 378 w 634"/>
                <a:gd name="T9" fmla="*/ 53 h 250"/>
                <a:gd name="T10" fmla="*/ 0 w 634"/>
                <a:gd name="T11" fmla="*/ 176 h 250"/>
                <a:gd name="T12" fmla="*/ 31 w 634"/>
                <a:gd name="T13" fmla="*/ 250 h 250"/>
                <a:gd name="T14" fmla="*/ 405 w 634"/>
                <a:gd name="T15" fmla="*/ 129 h 250"/>
                <a:gd name="T16" fmla="*/ 394 w 634"/>
                <a:gd name="T17" fmla="*/ 104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4" h="250">
                  <a:moveTo>
                    <a:pt x="394" y="104"/>
                  </a:moveTo>
                  <a:cubicBezTo>
                    <a:pt x="634" y="26"/>
                    <a:pt x="634" y="26"/>
                    <a:pt x="634" y="26"/>
                  </a:cubicBezTo>
                  <a:cubicBezTo>
                    <a:pt x="631" y="18"/>
                    <a:pt x="628" y="9"/>
                    <a:pt x="626" y="0"/>
                  </a:cubicBezTo>
                  <a:cubicBezTo>
                    <a:pt x="385" y="79"/>
                    <a:pt x="385" y="79"/>
                    <a:pt x="385" y="79"/>
                  </a:cubicBezTo>
                  <a:cubicBezTo>
                    <a:pt x="383" y="70"/>
                    <a:pt x="380" y="61"/>
                    <a:pt x="378" y="53"/>
                  </a:cubicBezTo>
                  <a:cubicBezTo>
                    <a:pt x="0" y="176"/>
                    <a:pt x="0" y="176"/>
                    <a:pt x="0" y="176"/>
                  </a:cubicBezTo>
                  <a:cubicBezTo>
                    <a:pt x="9" y="201"/>
                    <a:pt x="19" y="226"/>
                    <a:pt x="31" y="250"/>
                  </a:cubicBezTo>
                  <a:cubicBezTo>
                    <a:pt x="405" y="129"/>
                    <a:pt x="405" y="129"/>
                    <a:pt x="405" y="129"/>
                  </a:cubicBezTo>
                  <a:cubicBezTo>
                    <a:pt x="401" y="121"/>
                    <a:pt x="397" y="112"/>
                    <a:pt x="394" y="104"/>
                  </a:cubicBez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5"/>
            <p:cNvSpPr>
              <a:spLocks/>
            </p:cNvSpPr>
            <p:nvPr/>
          </p:nvSpPr>
          <p:spPr bwMode="auto">
            <a:xfrm>
              <a:off x="8002" y="1446"/>
              <a:ext cx="1046" cy="1257"/>
            </a:xfrm>
            <a:custGeom>
              <a:avLst/>
              <a:gdLst>
                <a:gd name="T0" fmla="*/ 0 w 1046"/>
                <a:gd name="T1" fmla="*/ 0 h 1257"/>
                <a:gd name="T2" fmla="*/ 180 w 1046"/>
                <a:gd name="T3" fmla="*/ 0 h 1257"/>
                <a:gd name="T4" fmla="*/ 180 w 1046"/>
                <a:gd name="T5" fmla="*/ 527 h 1257"/>
                <a:gd name="T6" fmla="*/ 866 w 1046"/>
                <a:gd name="T7" fmla="*/ 527 h 1257"/>
                <a:gd name="T8" fmla="*/ 866 w 1046"/>
                <a:gd name="T9" fmla="*/ 0 h 1257"/>
                <a:gd name="T10" fmla="*/ 1046 w 1046"/>
                <a:gd name="T11" fmla="*/ 0 h 1257"/>
                <a:gd name="T12" fmla="*/ 1046 w 1046"/>
                <a:gd name="T13" fmla="*/ 1257 h 1257"/>
                <a:gd name="T14" fmla="*/ 866 w 1046"/>
                <a:gd name="T15" fmla="*/ 1257 h 1257"/>
                <a:gd name="T16" fmla="*/ 866 w 1046"/>
                <a:gd name="T17" fmla="*/ 688 h 1257"/>
                <a:gd name="T18" fmla="*/ 180 w 1046"/>
                <a:gd name="T19" fmla="*/ 688 h 1257"/>
                <a:gd name="T20" fmla="*/ 180 w 1046"/>
                <a:gd name="T21" fmla="*/ 1257 h 1257"/>
                <a:gd name="T22" fmla="*/ 0 w 1046"/>
                <a:gd name="T23" fmla="*/ 1257 h 1257"/>
                <a:gd name="T24" fmla="*/ 0 w 1046"/>
                <a:gd name="T25" fmla="*/ 0 h 1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6" h="1257">
                  <a:moveTo>
                    <a:pt x="0" y="0"/>
                  </a:moveTo>
                  <a:lnTo>
                    <a:pt x="180" y="0"/>
                  </a:lnTo>
                  <a:lnTo>
                    <a:pt x="180" y="527"/>
                  </a:lnTo>
                  <a:lnTo>
                    <a:pt x="866" y="527"/>
                  </a:lnTo>
                  <a:lnTo>
                    <a:pt x="866" y="0"/>
                  </a:lnTo>
                  <a:lnTo>
                    <a:pt x="1046" y="0"/>
                  </a:lnTo>
                  <a:lnTo>
                    <a:pt x="1046" y="1257"/>
                  </a:lnTo>
                  <a:lnTo>
                    <a:pt x="866" y="1257"/>
                  </a:lnTo>
                  <a:lnTo>
                    <a:pt x="866" y="688"/>
                  </a:lnTo>
                  <a:lnTo>
                    <a:pt x="180" y="688"/>
                  </a:lnTo>
                  <a:lnTo>
                    <a:pt x="180" y="1257"/>
                  </a:lnTo>
                  <a:lnTo>
                    <a:pt x="0" y="1257"/>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6"/>
            <p:cNvSpPr>
              <a:spLocks noEditPoints="1"/>
            </p:cNvSpPr>
            <p:nvPr/>
          </p:nvSpPr>
          <p:spPr bwMode="auto">
            <a:xfrm>
              <a:off x="9265" y="1801"/>
              <a:ext cx="862" cy="928"/>
            </a:xfrm>
            <a:custGeom>
              <a:avLst/>
              <a:gdLst>
                <a:gd name="T0" fmla="*/ 476 w 489"/>
                <a:gd name="T1" fmla="*/ 437 h 525"/>
                <a:gd name="T2" fmla="*/ 450 w 489"/>
                <a:gd name="T3" fmla="*/ 462 h 525"/>
                <a:gd name="T4" fmla="*/ 406 w 489"/>
                <a:gd name="T5" fmla="*/ 491 h 525"/>
                <a:gd name="T6" fmla="*/ 342 w 489"/>
                <a:gd name="T7" fmla="*/ 515 h 525"/>
                <a:gd name="T8" fmla="*/ 259 w 489"/>
                <a:gd name="T9" fmla="*/ 525 h 525"/>
                <a:gd name="T10" fmla="*/ 153 w 489"/>
                <a:gd name="T11" fmla="*/ 505 h 525"/>
                <a:gd name="T12" fmla="*/ 71 w 489"/>
                <a:gd name="T13" fmla="*/ 451 h 525"/>
                <a:gd name="T14" fmla="*/ 19 w 489"/>
                <a:gd name="T15" fmla="*/ 367 h 525"/>
                <a:gd name="T16" fmla="*/ 0 w 489"/>
                <a:gd name="T17" fmla="*/ 258 h 525"/>
                <a:gd name="T18" fmla="*/ 18 w 489"/>
                <a:gd name="T19" fmla="*/ 157 h 525"/>
                <a:gd name="T20" fmla="*/ 69 w 489"/>
                <a:gd name="T21" fmla="*/ 75 h 525"/>
                <a:gd name="T22" fmla="*/ 147 w 489"/>
                <a:gd name="T23" fmla="*/ 20 h 525"/>
                <a:gd name="T24" fmla="*/ 247 w 489"/>
                <a:gd name="T25" fmla="*/ 0 h 525"/>
                <a:gd name="T26" fmla="*/ 357 w 489"/>
                <a:gd name="T27" fmla="*/ 24 h 525"/>
                <a:gd name="T28" fmla="*/ 432 w 489"/>
                <a:gd name="T29" fmla="*/ 89 h 525"/>
                <a:gd name="T30" fmla="*/ 475 w 489"/>
                <a:gd name="T31" fmla="*/ 182 h 525"/>
                <a:gd name="T32" fmla="*/ 489 w 489"/>
                <a:gd name="T33" fmla="*/ 290 h 525"/>
                <a:gd name="T34" fmla="*/ 98 w 489"/>
                <a:gd name="T35" fmla="*/ 290 h 525"/>
                <a:gd name="T36" fmla="*/ 112 w 489"/>
                <a:gd name="T37" fmla="*/ 351 h 525"/>
                <a:gd name="T38" fmla="*/ 148 w 489"/>
                <a:gd name="T39" fmla="*/ 399 h 525"/>
                <a:gd name="T40" fmla="*/ 199 w 489"/>
                <a:gd name="T41" fmla="*/ 431 h 525"/>
                <a:gd name="T42" fmla="*/ 260 w 489"/>
                <a:gd name="T43" fmla="*/ 443 h 525"/>
                <a:gd name="T44" fmla="*/ 363 w 489"/>
                <a:gd name="T45" fmla="*/ 421 h 525"/>
                <a:gd name="T46" fmla="*/ 422 w 489"/>
                <a:gd name="T47" fmla="*/ 380 h 525"/>
                <a:gd name="T48" fmla="*/ 476 w 489"/>
                <a:gd name="T49" fmla="*/ 437 h 525"/>
                <a:gd name="T50" fmla="*/ 390 w 489"/>
                <a:gd name="T51" fmla="*/ 219 h 525"/>
                <a:gd name="T52" fmla="*/ 349 w 489"/>
                <a:gd name="T53" fmla="*/ 121 h 525"/>
                <a:gd name="T54" fmla="*/ 247 w 489"/>
                <a:gd name="T55" fmla="*/ 81 h 525"/>
                <a:gd name="T56" fmla="*/ 186 w 489"/>
                <a:gd name="T57" fmla="*/ 92 h 525"/>
                <a:gd name="T58" fmla="*/ 139 w 489"/>
                <a:gd name="T59" fmla="*/ 123 h 525"/>
                <a:gd name="T60" fmla="*/ 110 w 489"/>
                <a:gd name="T61" fmla="*/ 167 h 525"/>
                <a:gd name="T62" fmla="*/ 98 w 489"/>
                <a:gd name="T63" fmla="*/ 219 h 525"/>
                <a:gd name="T64" fmla="*/ 390 w 489"/>
                <a:gd name="T65" fmla="*/ 219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89" h="525">
                  <a:moveTo>
                    <a:pt x="476" y="437"/>
                  </a:moveTo>
                  <a:cubicBezTo>
                    <a:pt x="470" y="444"/>
                    <a:pt x="462" y="452"/>
                    <a:pt x="450" y="462"/>
                  </a:cubicBezTo>
                  <a:cubicBezTo>
                    <a:pt x="439" y="472"/>
                    <a:pt x="424" y="481"/>
                    <a:pt x="406" y="491"/>
                  </a:cubicBezTo>
                  <a:cubicBezTo>
                    <a:pt x="388" y="500"/>
                    <a:pt x="367" y="508"/>
                    <a:pt x="342" y="515"/>
                  </a:cubicBezTo>
                  <a:cubicBezTo>
                    <a:pt x="318" y="521"/>
                    <a:pt x="290" y="525"/>
                    <a:pt x="259" y="525"/>
                  </a:cubicBezTo>
                  <a:cubicBezTo>
                    <a:pt x="220" y="525"/>
                    <a:pt x="185" y="518"/>
                    <a:pt x="153" y="505"/>
                  </a:cubicBezTo>
                  <a:cubicBezTo>
                    <a:pt x="121" y="493"/>
                    <a:pt x="94" y="475"/>
                    <a:pt x="71" y="451"/>
                  </a:cubicBezTo>
                  <a:cubicBezTo>
                    <a:pt x="49" y="428"/>
                    <a:pt x="31" y="400"/>
                    <a:pt x="19" y="367"/>
                  </a:cubicBezTo>
                  <a:cubicBezTo>
                    <a:pt x="6" y="334"/>
                    <a:pt x="0" y="298"/>
                    <a:pt x="0" y="258"/>
                  </a:cubicBezTo>
                  <a:cubicBezTo>
                    <a:pt x="0" y="222"/>
                    <a:pt x="6" y="188"/>
                    <a:pt x="18" y="157"/>
                  </a:cubicBezTo>
                  <a:cubicBezTo>
                    <a:pt x="30" y="125"/>
                    <a:pt x="47" y="98"/>
                    <a:pt x="69" y="75"/>
                  </a:cubicBezTo>
                  <a:cubicBezTo>
                    <a:pt x="91" y="52"/>
                    <a:pt x="117" y="33"/>
                    <a:pt x="147" y="20"/>
                  </a:cubicBezTo>
                  <a:cubicBezTo>
                    <a:pt x="178" y="6"/>
                    <a:pt x="211" y="0"/>
                    <a:pt x="247" y="0"/>
                  </a:cubicBezTo>
                  <a:cubicBezTo>
                    <a:pt x="290" y="0"/>
                    <a:pt x="326" y="8"/>
                    <a:pt x="357" y="24"/>
                  </a:cubicBezTo>
                  <a:cubicBezTo>
                    <a:pt x="387" y="40"/>
                    <a:pt x="412" y="62"/>
                    <a:pt x="432" y="89"/>
                  </a:cubicBezTo>
                  <a:cubicBezTo>
                    <a:pt x="451" y="116"/>
                    <a:pt x="466" y="147"/>
                    <a:pt x="475" y="182"/>
                  </a:cubicBezTo>
                  <a:cubicBezTo>
                    <a:pt x="484" y="217"/>
                    <a:pt x="489" y="253"/>
                    <a:pt x="489" y="290"/>
                  </a:cubicBezTo>
                  <a:cubicBezTo>
                    <a:pt x="98" y="290"/>
                    <a:pt x="98" y="290"/>
                    <a:pt x="98" y="290"/>
                  </a:cubicBezTo>
                  <a:cubicBezTo>
                    <a:pt x="99" y="312"/>
                    <a:pt x="103" y="333"/>
                    <a:pt x="112" y="351"/>
                  </a:cubicBezTo>
                  <a:cubicBezTo>
                    <a:pt x="121" y="370"/>
                    <a:pt x="133" y="386"/>
                    <a:pt x="148" y="399"/>
                  </a:cubicBezTo>
                  <a:cubicBezTo>
                    <a:pt x="163" y="412"/>
                    <a:pt x="180" y="423"/>
                    <a:pt x="199" y="431"/>
                  </a:cubicBezTo>
                  <a:cubicBezTo>
                    <a:pt x="218" y="439"/>
                    <a:pt x="239" y="443"/>
                    <a:pt x="260" y="443"/>
                  </a:cubicBezTo>
                  <a:cubicBezTo>
                    <a:pt x="302" y="443"/>
                    <a:pt x="336" y="436"/>
                    <a:pt x="363" y="421"/>
                  </a:cubicBezTo>
                  <a:cubicBezTo>
                    <a:pt x="390" y="407"/>
                    <a:pt x="410" y="393"/>
                    <a:pt x="422" y="380"/>
                  </a:cubicBezTo>
                  <a:lnTo>
                    <a:pt x="476" y="437"/>
                  </a:lnTo>
                  <a:close/>
                  <a:moveTo>
                    <a:pt x="390" y="219"/>
                  </a:moveTo>
                  <a:cubicBezTo>
                    <a:pt x="387" y="181"/>
                    <a:pt x="373" y="148"/>
                    <a:pt x="349" y="121"/>
                  </a:cubicBezTo>
                  <a:cubicBezTo>
                    <a:pt x="325" y="94"/>
                    <a:pt x="291" y="81"/>
                    <a:pt x="247" y="81"/>
                  </a:cubicBezTo>
                  <a:cubicBezTo>
                    <a:pt x="224" y="81"/>
                    <a:pt x="204" y="84"/>
                    <a:pt x="186" y="92"/>
                  </a:cubicBezTo>
                  <a:cubicBezTo>
                    <a:pt x="168" y="100"/>
                    <a:pt x="152" y="110"/>
                    <a:pt x="139" y="123"/>
                  </a:cubicBezTo>
                  <a:cubicBezTo>
                    <a:pt x="127" y="136"/>
                    <a:pt x="117" y="151"/>
                    <a:pt x="110" y="167"/>
                  </a:cubicBezTo>
                  <a:cubicBezTo>
                    <a:pt x="103" y="184"/>
                    <a:pt x="99" y="201"/>
                    <a:pt x="98" y="219"/>
                  </a:cubicBezTo>
                  <a:lnTo>
                    <a:pt x="390" y="21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7"/>
            <p:cNvSpPr>
              <a:spLocks noEditPoints="1"/>
            </p:cNvSpPr>
            <p:nvPr/>
          </p:nvSpPr>
          <p:spPr bwMode="auto">
            <a:xfrm>
              <a:off x="10264" y="1801"/>
              <a:ext cx="759" cy="926"/>
            </a:xfrm>
            <a:custGeom>
              <a:avLst/>
              <a:gdLst>
                <a:gd name="T0" fmla="*/ 338 w 430"/>
                <a:gd name="T1" fmla="*/ 450 h 524"/>
                <a:gd name="T2" fmla="*/ 265 w 430"/>
                <a:gd name="T3" fmla="*/ 505 h 524"/>
                <a:gd name="T4" fmla="*/ 172 w 430"/>
                <a:gd name="T5" fmla="*/ 524 h 524"/>
                <a:gd name="T6" fmla="*/ 111 w 430"/>
                <a:gd name="T7" fmla="*/ 516 h 524"/>
                <a:gd name="T8" fmla="*/ 55 w 430"/>
                <a:gd name="T9" fmla="*/ 489 h 524"/>
                <a:gd name="T10" fmla="*/ 15 w 430"/>
                <a:gd name="T11" fmla="*/ 441 h 524"/>
                <a:gd name="T12" fmla="*/ 0 w 430"/>
                <a:gd name="T13" fmla="*/ 369 h 524"/>
                <a:gd name="T14" fmla="*/ 55 w 430"/>
                <a:gd name="T15" fmla="*/ 241 h 524"/>
                <a:gd name="T16" fmla="*/ 217 w 430"/>
                <a:gd name="T17" fmla="*/ 193 h 524"/>
                <a:gd name="T18" fmla="*/ 253 w 430"/>
                <a:gd name="T19" fmla="*/ 194 h 524"/>
                <a:gd name="T20" fmla="*/ 289 w 430"/>
                <a:gd name="T21" fmla="*/ 197 h 524"/>
                <a:gd name="T22" fmla="*/ 319 w 430"/>
                <a:gd name="T23" fmla="*/ 199 h 524"/>
                <a:gd name="T24" fmla="*/ 337 w 430"/>
                <a:gd name="T25" fmla="*/ 201 h 524"/>
                <a:gd name="T26" fmla="*/ 337 w 430"/>
                <a:gd name="T27" fmla="*/ 183 h 524"/>
                <a:gd name="T28" fmla="*/ 304 w 430"/>
                <a:gd name="T29" fmla="*/ 103 h 524"/>
                <a:gd name="T30" fmla="*/ 213 w 430"/>
                <a:gd name="T31" fmla="*/ 79 h 524"/>
                <a:gd name="T32" fmla="*/ 123 w 430"/>
                <a:gd name="T33" fmla="*/ 95 h 524"/>
                <a:gd name="T34" fmla="*/ 68 w 430"/>
                <a:gd name="T35" fmla="*/ 126 h 524"/>
                <a:gd name="T36" fmla="*/ 23 w 430"/>
                <a:gd name="T37" fmla="*/ 61 h 524"/>
                <a:gd name="T38" fmla="*/ 54 w 430"/>
                <a:gd name="T39" fmla="*/ 40 h 524"/>
                <a:gd name="T40" fmla="*/ 96 w 430"/>
                <a:gd name="T41" fmla="*/ 20 h 524"/>
                <a:gd name="T42" fmla="*/ 152 w 430"/>
                <a:gd name="T43" fmla="*/ 5 h 524"/>
                <a:gd name="T44" fmla="*/ 223 w 430"/>
                <a:gd name="T45" fmla="*/ 0 h 524"/>
                <a:gd name="T46" fmla="*/ 374 w 430"/>
                <a:gd name="T47" fmla="*/ 46 h 524"/>
                <a:gd name="T48" fmla="*/ 429 w 430"/>
                <a:gd name="T49" fmla="*/ 177 h 524"/>
                <a:gd name="T50" fmla="*/ 429 w 430"/>
                <a:gd name="T51" fmla="*/ 466 h 524"/>
                <a:gd name="T52" fmla="*/ 430 w 430"/>
                <a:gd name="T53" fmla="*/ 510 h 524"/>
                <a:gd name="T54" fmla="*/ 340 w 430"/>
                <a:gd name="T55" fmla="*/ 510 h 524"/>
                <a:gd name="T56" fmla="*/ 338 w 430"/>
                <a:gd name="T57" fmla="*/ 450 h 524"/>
                <a:gd name="T58" fmla="*/ 337 w 430"/>
                <a:gd name="T59" fmla="*/ 275 h 524"/>
                <a:gd name="T60" fmla="*/ 321 w 430"/>
                <a:gd name="T61" fmla="*/ 273 h 524"/>
                <a:gd name="T62" fmla="*/ 292 w 430"/>
                <a:gd name="T63" fmla="*/ 270 h 524"/>
                <a:gd name="T64" fmla="*/ 258 w 430"/>
                <a:gd name="T65" fmla="*/ 268 h 524"/>
                <a:gd name="T66" fmla="*/ 223 w 430"/>
                <a:gd name="T67" fmla="*/ 267 h 524"/>
                <a:gd name="T68" fmla="*/ 158 w 430"/>
                <a:gd name="T69" fmla="*/ 277 h 524"/>
                <a:gd name="T70" fmla="*/ 118 w 430"/>
                <a:gd name="T71" fmla="*/ 300 h 524"/>
                <a:gd name="T72" fmla="*/ 99 w 430"/>
                <a:gd name="T73" fmla="*/ 332 h 524"/>
                <a:gd name="T74" fmla="*/ 93 w 430"/>
                <a:gd name="T75" fmla="*/ 366 h 524"/>
                <a:gd name="T76" fmla="*/ 121 w 430"/>
                <a:gd name="T77" fmla="*/ 427 h 524"/>
                <a:gd name="T78" fmla="*/ 198 w 430"/>
                <a:gd name="T79" fmla="*/ 448 h 524"/>
                <a:gd name="T80" fmla="*/ 250 w 430"/>
                <a:gd name="T81" fmla="*/ 438 h 524"/>
                <a:gd name="T82" fmla="*/ 295 w 430"/>
                <a:gd name="T83" fmla="*/ 413 h 524"/>
                <a:gd name="T84" fmla="*/ 325 w 430"/>
                <a:gd name="T85" fmla="*/ 376 h 524"/>
                <a:gd name="T86" fmla="*/ 337 w 430"/>
                <a:gd name="T87" fmla="*/ 332 h 524"/>
                <a:gd name="T88" fmla="*/ 337 w 430"/>
                <a:gd name="T89" fmla="*/ 275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30" h="524">
                  <a:moveTo>
                    <a:pt x="338" y="450"/>
                  </a:moveTo>
                  <a:cubicBezTo>
                    <a:pt x="320" y="475"/>
                    <a:pt x="295" y="493"/>
                    <a:pt x="265" y="505"/>
                  </a:cubicBezTo>
                  <a:cubicBezTo>
                    <a:pt x="235" y="518"/>
                    <a:pt x="204" y="524"/>
                    <a:pt x="172" y="524"/>
                  </a:cubicBezTo>
                  <a:cubicBezTo>
                    <a:pt x="151" y="524"/>
                    <a:pt x="131" y="521"/>
                    <a:pt x="111" y="516"/>
                  </a:cubicBezTo>
                  <a:cubicBezTo>
                    <a:pt x="91" y="510"/>
                    <a:pt x="72" y="501"/>
                    <a:pt x="55" y="489"/>
                  </a:cubicBezTo>
                  <a:cubicBezTo>
                    <a:pt x="39" y="477"/>
                    <a:pt x="25" y="461"/>
                    <a:pt x="15" y="441"/>
                  </a:cubicBezTo>
                  <a:cubicBezTo>
                    <a:pt x="5" y="422"/>
                    <a:pt x="0" y="398"/>
                    <a:pt x="0" y="369"/>
                  </a:cubicBezTo>
                  <a:cubicBezTo>
                    <a:pt x="0" y="316"/>
                    <a:pt x="18" y="273"/>
                    <a:pt x="55" y="241"/>
                  </a:cubicBezTo>
                  <a:cubicBezTo>
                    <a:pt x="93" y="209"/>
                    <a:pt x="147" y="193"/>
                    <a:pt x="217" y="193"/>
                  </a:cubicBezTo>
                  <a:cubicBezTo>
                    <a:pt x="228" y="193"/>
                    <a:pt x="240" y="194"/>
                    <a:pt x="253" y="194"/>
                  </a:cubicBezTo>
                  <a:cubicBezTo>
                    <a:pt x="266" y="195"/>
                    <a:pt x="278" y="196"/>
                    <a:pt x="289" y="197"/>
                  </a:cubicBezTo>
                  <a:cubicBezTo>
                    <a:pt x="301" y="197"/>
                    <a:pt x="311" y="198"/>
                    <a:pt x="319" y="199"/>
                  </a:cubicBezTo>
                  <a:cubicBezTo>
                    <a:pt x="328" y="199"/>
                    <a:pt x="334" y="200"/>
                    <a:pt x="337" y="201"/>
                  </a:cubicBezTo>
                  <a:cubicBezTo>
                    <a:pt x="337" y="183"/>
                    <a:pt x="337" y="183"/>
                    <a:pt x="337" y="183"/>
                  </a:cubicBezTo>
                  <a:cubicBezTo>
                    <a:pt x="337" y="146"/>
                    <a:pt x="326" y="119"/>
                    <a:pt x="304" y="103"/>
                  </a:cubicBezTo>
                  <a:cubicBezTo>
                    <a:pt x="281" y="87"/>
                    <a:pt x="251" y="79"/>
                    <a:pt x="213" y="79"/>
                  </a:cubicBezTo>
                  <a:cubicBezTo>
                    <a:pt x="175" y="79"/>
                    <a:pt x="145" y="85"/>
                    <a:pt x="123" y="95"/>
                  </a:cubicBezTo>
                  <a:cubicBezTo>
                    <a:pt x="101" y="105"/>
                    <a:pt x="83" y="116"/>
                    <a:pt x="68" y="126"/>
                  </a:cubicBezTo>
                  <a:cubicBezTo>
                    <a:pt x="23" y="61"/>
                    <a:pt x="23" y="61"/>
                    <a:pt x="23" y="61"/>
                  </a:cubicBezTo>
                  <a:cubicBezTo>
                    <a:pt x="32" y="54"/>
                    <a:pt x="42" y="47"/>
                    <a:pt x="54" y="40"/>
                  </a:cubicBezTo>
                  <a:cubicBezTo>
                    <a:pt x="66" y="33"/>
                    <a:pt x="80" y="26"/>
                    <a:pt x="96" y="20"/>
                  </a:cubicBezTo>
                  <a:cubicBezTo>
                    <a:pt x="113" y="14"/>
                    <a:pt x="131" y="9"/>
                    <a:pt x="152" y="5"/>
                  </a:cubicBezTo>
                  <a:cubicBezTo>
                    <a:pt x="172" y="2"/>
                    <a:pt x="196" y="0"/>
                    <a:pt x="223" y="0"/>
                  </a:cubicBezTo>
                  <a:cubicBezTo>
                    <a:pt x="287" y="0"/>
                    <a:pt x="337" y="15"/>
                    <a:pt x="374" y="46"/>
                  </a:cubicBezTo>
                  <a:cubicBezTo>
                    <a:pt x="410" y="77"/>
                    <a:pt x="429" y="121"/>
                    <a:pt x="429" y="177"/>
                  </a:cubicBezTo>
                  <a:cubicBezTo>
                    <a:pt x="429" y="466"/>
                    <a:pt x="429" y="466"/>
                    <a:pt x="429" y="466"/>
                  </a:cubicBezTo>
                  <a:cubicBezTo>
                    <a:pt x="429" y="483"/>
                    <a:pt x="429" y="498"/>
                    <a:pt x="430" y="510"/>
                  </a:cubicBezTo>
                  <a:cubicBezTo>
                    <a:pt x="340" y="510"/>
                    <a:pt x="340" y="510"/>
                    <a:pt x="340" y="510"/>
                  </a:cubicBezTo>
                  <a:lnTo>
                    <a:pt x="338" y="450"/>
                  </a:lnTo>
                  <a:close/>
                  <a:moveTo>
                    <a:pt x="337" y="275"/>
                  </a:moveTo>
                  <a:cubicBezTo>
                    <a:pt x="334" y="275"/>
                    <a:pt x="329" y="274"/>
                    <a:pt x="321" y="273"/>
                  </a:cubicBezTo>
                  <a:cubicBezTo>
                    <a:pt x="313" y="272"/>
                    <a:pt x="303" y="271"/>
                    <a:pt x="292" y="270"/>
                  </a:cubicBezTo>
                  <a:cubicBezTo>
                    <a:pt x="282" y="269"/>
                    <a:pt x="270" y="269"/>
                    <a:pt x="258" y="268"/>
                  </a:cubicBezTo>
                  <a:cubicBezTo>
                    <a:pt x="246" y="267"/>
                    <a:pt x="235" y="267"/>
                    <a:pt x="223" y="267"/>
                  </a:cubicBezTo>
                  <a:cubicBezTo>
                    <a:pt x="196" y="267"/>
                    <a:pt x="174" y="270"/>
                    <a:pt x="158" y="277"/>
                  </a:cubicBezTo>
                  <a:cubicBezTo>
                    <a:pt x="141" y="283"/>
                    <a:pt x="128" y="291"/>
                    <a:pt x="118" y="300"/>
                  </a:cubicBezTo>
                  <a:cubicBezTo>
                    <a:pt x="109" y="310"/>
                    <a:pt x="102" y="321"/>
                    <a:pt x="99" y="332"/>
                  </a:cubicBezTo>
                  <a:cubicBezTo>
                    <a:pt x="95" y="344"/>
                    <a:pt x="93" y="355"/>
                    <a:pt x="93" y="366"/>
                  </a:cubicBezTo>
                  <a:cubicBezTo>
                    <a:pt x="93" y="393"/>
                    <a:pt x="103" y="413"/>
                    <a:pt x="121" y="427"/>
                  </a:cubicBezTo>
                  <a:cubicBezTo>
                    <a:pt x="139" y="441"/>
                    <a:pt x="165" y="448"/>
                    <a:pt x="198" y="448"/>
                  </a:cubicBezTo>
                  <a:cubicBezTo>
                    <a:pt x="216" y="448"/>
                    <a:pt x="234" y="445"/>
                    <a:pt x="250" y="438"/>
                  </a:cubicBezTo>
                  <a:cubicBezTo>
                    <a:pt x="267" y="432"/>
                    <a:pt x="282" y="423"/>
                    <a:pt x="295" y="413"/>
                  </a:cubicBezTo>
                  <a:cubicBezTo>
                    <a:pt x="307" y="402"/>
                    <a:pt x="318" y="390"/>
                    <a:pt x="325" y="376"/>
                  </a:cubicBezTo>
                  <a:cubicBezTo>
                    <a:pt x="333" y="361"/>
                    <a:pt x="337" y="347"/>
                    <a:pt x="337" y="332"/>
                  </a:cubicBezTo>
                  <a:lnTo>
                    <a:pt x="337" y="275"/>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8"/>
            <p:cNvSpPr>
              <a:spLocks/>
            </p:cNvSpPr>
            <p:nvPr/>
          </p:nvSpPr>
          <p:spPr bwMode="auto">
            <a:xfrm>
              <a:off x="11252" y="1446"/>
              <a:ext cx="169" cy="1257"/>
            </a:xfrm>
            <a:custGeom>
              <a:avLst/>
              <a:gdLst>
                <a:gd name="T0" fmla="*/ 0 w 169"/>
                <a:gd name="T1" fmla="*/ 0 h 1257"/>
                <a:gd name="T2" fmla="*/ 169 w 169"/>
                <a:gd name="T3" fmla="*/ 0 h 1257"/>
                <a:gd name="T4" fmla="*/ 169 w 169"/>
                <a:gd name="T5" fmla="*/ 1173 h 1257"/>
                <a:gd name="T6" fmla="*/ 169 w 169"/>
                <a:gd name="T7" fmla="*/ 1257 h 1257"/>
                <a:gd name="T8" fmla="*/ 0 w 169"/>
                <a:gd name="T9" fmla="*/ 1257 h 1257"/>
                <a:gd name="T10" fmla="*/ 0 w 169"/>
                <a:gd name="T11" fmla="*/ 0 h 1257"/>
              </a:gdLst>
              <a:ahLst/>
              <a:cxnLst>
                <a:cxn ang="0">
                  <a:pos x="T0" y="T1"/>
                </a:cxn>
                <a:cxn ang="0">
                  <a:pos x="T2" y="T3"/>
                </a:cxn>
                <a:cxn ang="0">
                  <a:pos x="T4" y="T5"/>
                </a:cxn>
                <a:cxn ang="0">
                  <a:pos x="T6" y="T7"/>
                </a:cxn>
                <a:cxn ang="0">
                  <a:pos x="T8" y="T9"/>
                </a:cxn>
                <a:cxn ang="0">
                  <a:pos x="T10" y="T11"/>
                </a:cxn>
              </a:cxnLst>
              <a:rect l="0" t="0" r="r" b="b"/>
              <a:pathLst>
                <a:path w="169" h="1257">
                  <a:moveTo>
                    <a:pt x="0" y="0"/>
                  </a:moveTo>
                  <a:lnTo>
                    <a:pt x="169" y="0"/>
                  </a:lnTo>
                  <a:lnTo>
                    <a:pt x="169" y="1173"/>
                  </a:lnTo>
                  <a:lnTo>
                    <a:pt x="169" y="1257"/>
                  </a:lnTo>
                  <a:lnTo>
                    <a:pt x="0" y="1257"/>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9"/>
            <p:cNvSpPr>
              <a:spLocks/>
            </p:cNvSpPr>
            <p:nvPr/>
          </p:nvSpPr>
          <p:spPr bwMode="auto">
            <a:xfrm>
              <a:off x="11571" y="1542"/>
              <a:ext cx="674" cy="1185"/>
            </a:xfrm>
            <a:custGeom>
              <a:avLst/>
              <a:gdLst>
                <a:gd name="T0" fmla="*/ 89 w 382"/>
                <a:gd name="T1" fmla="*/ 241 h 671"/>
                <a:gd name="T2" fmla="*/ 0 w 382"/>
                <a:gd name="T3" fmla="*/ 241 h 671"/>
                <a:gd name="T4" fmla="*/ 0 w 382"/>
                <a:gd name="T5" fmla="*/ 161 h 671"/>
                <a:gd name="T6" fmla="*/ 89 w 382"/>
                <a:gd name="T7" fmla="*/ 161 h 671"/>
                <a:gd name="T8" fmla="*/ 89 w 382"/>
                <a:gd name="T9" fmla="*/ 0 h 671"/>
                <a:gd name="T10" fmla="*/ 185 w 382"/>
                <a:gd name="T11" fmla="*/ 0 h 671"/>
                <a:gd name="T12" fmla="*/ 185 w 382"/>
                <a:gd name="T13" fmla="*/ 161 h 671"/>
                <a:gd name="T14" fmla="*/ 330 w 382"/>
                <a:gd name="T15" fmla="*/ 161 h 671"/>
                <a:gd name="T16" fmla="*/ 330 w 382"/>
                <a:gd name="T17" fmla="*/ 241 h 671"/>
                <a:gd name="T18" fmla="*/ 185 w 382"/>
                <a:gd name="T19" fmla="*/ 241 h 671"/>
                <a:gd name="T20" fmla="*/ 185 w 382"/>
                <a:gd name="T21" fmla="*/ 485 h 671"/>
                <a:gd name="T22" fmla="*/ 204 w 382"/>
                <a:gd name="T23" fmla="*/ 567 h 671"/>
                <a:gd name="T24" fmla="*/ 256 w 382"/>
                <a:gd name="T25" fmla="*/ 590 h 671"/>
                <a:gd name="T26" fmla="*/ 302 w 382"/>
                <a:gd name="T27" fmla="*/ 581 h 671"/>
                <a:gd name="T28" fmla="*/ 339 w 382"/>
                <a:gd name="T29" fmla="*/ 556 h 671"/>
                <a:gd name="T30" fmla="*/ 382 w 382"/>
                <a:gd name="T31" fmla="*/ 614 h 671"/>
                <a:gd name="T32" fmla="*/ 319 w 382"/>
                <a:gd name="T33" fmla="*/ 657 h 671"/>
                <a:gd name="T34" fmla="*/ 242 w 382"/>
                <a:gd name="T35" fmla="*/ 671 h 671"/>
                <a:gd name="T36" fmla="*/ 126 w 382"/>
                <a:gd name="T37" fmla="*/ 628 h 671"/>
                <a:gd name="T38" fmla="*/ 89 w 382"/>
                <a:gd name="T39" fmla="*/ 495 h 671"/>
                <a:gd name="T40" fmla="*/ 89 w 382"/>
                <a:gd name="T41" fmla="*/ 241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82" h="671">
                  <a:moveTo>
                    <a:pt x="89" y="241"/>
                  </a:moveTo>
                  <a:cubicBezTo>
                    <a:pt x="0" y="241"/>
                    <a:pt x="0" y="241"/>
                    <a:pt x="0" y="241"/>
                  </a:cubicBezTo>
                  <a:cubicBezTo>
                    <a:pt x="0" y="161"/>
                    <a:pt x="0" y="161"/>
                    <a:pt x="0" y="161"/>
                  </a:cubicBezTo>
                  <a:cubicBezTo>
                    <a:pt x="89" y="161"/>
                    <a:pt x="89" y="161"/>
                    <a:pt x="89" y="161"/>
                  </a:cubicBezTo>
                  <a:cubicBezTo>
                    <a:pt x="89" y="0"/>
                    <a:pt x="89" y="0"/>
                    <a:pt x="89" y="0"/>
                  </a:cubicBezTo>
                  <a:cubicBezTo>
                    <a:pt x="185" y="0"/>
                    <a:pt x="185" y="0"/>
                    <a:pt x="185" y="0"/>
                  </a:cubicBezTo>
                  <a:cubicBezTo>
                    <a:pt x="185" y="161"/>
                    <a:pt x="185" y="161"/>
                    <a:pt x="185" y="161"/>
                  </a:cubicBezTo>
                  <a:cubicBezTo>
                    <a:pt x="330" y="161"/>
                    <a:pt x="330" y="161"/>
                    <a:pt x="330" y="161"/>
                  </a:cubicBezTo>
                  <a:cubicBezTo>
                    <a:pt x="330" y="241"/>
                    <a:pt x="330" y="241"/>
                    <a:pt x="330" y="241"/>
                  </a:cubicBezTo>
                  <a:cubicBezTo>
                    <a:pt x="185" y="241"/>
                    <a:pt x="185" y="241"/>
                    <a:pt x="185" y="241"/>
                  </a:cubicBezTo>
                  <a:cubicBezTo>
                    <a:pt x="185" y="485"/>
                    <a:pt x="185" y="485"/>
                    <a:pt x="185" y="485"/>
                  </a:cubicBezTo>
                  <a:cubicBezTo>
                    <a:pt x="185" y="525"/>
                    <a:pt x="191" y="552"/>
                    <a:pt x="204" y="567"/>
                  </a:cubicBezTo>
                  <a:cubicBezTo>
                    <a:pt x="216" y="582"/>
                    <a:pt x="234" y="590"/>
                    <a:pt x="256" y="590"/>
                  </a:cubicBezTo>
                  <a:cubicBezTo>
                    <a:pt x="275" y="590"/>
                    <a:pt x="290" y="587"/>
                    <a:pt x="302" y="581"/>
                  </a:cubicBezTo>
                  <a:cubicBezTo>
                    <a:pt x="314" y="575"/>
                    <a:pt x="326" y="567"/>
                    <a:pt x="339" y="556"/>
                  </a:cubicBezTo>
                  <a:cubicBezTo>
                    <a:pt x="382" y="614"/>
                    <a:pt x="382" y="614"/>
                    <a:pt x="382" y="614"/>
                  </a:cubicBezTo>
                  <a:cubicBezTo>
                    <a:pt x="362" y="634"/>
                    <a:pt x="340" y="648"/>
                    <a:pt x="319" y="657"/>
                  </a:cubicBezTo>
                  <a:cubicBezTo>
                    <a:pt x="297" y="666"/>
                    <a:pt x="271" y="671"/>
                    <a:pt x="242" y="671"/>
                  </a:cubicBezTo>
                  <a:cubicBezTo>
                    <a:pt x="189" y="671"/>
                    <a:pt x="151" y="656"/>
                    <a:pt x="126" y="628"/>
                  </a:cubicBezTo>
                  <a:cubicBezTo>
                    <a:pt x="102" y="600"/>
                    <a:pt x="89" y="555"/>
                    <a:pt x="89" y="495"/>
                  </a:cubicBezTo>
                  <a:lnTo>
                    <a:pt x="89" y="241"/>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30"/>
            <p:cNvSpPr>
              <a:spLocks/>
            </p:cNvSpPr>
            <p:nvPr/>
          </p:nvSpPr>
          <p:spPr bwMode="auto">
            <a:xfrm>
              <a:off x="12373" y="1446"/>
              <a:ext cx="794" cy="1257"/>
            </a:xfrm>
            <a:custGeom>
              <a:avLst/>
              <a:gdLst>
                <a:gd name="T0" fmla="*/ 0 w 450"/>
                <a:gd name="T1" fmla="*/ 0 h 711"/>
                <a:gd name="T2" fmla="*/ 94 w 450"/>
                <a:gd name="T3" fmla="*/ 0 h 711"/>
                <a:gd name="T4" fmla="*/ 94 w 450"/>
                <a:gd name="T5" fmla="*/ 289 h 711"/>
                <a:gd name="T6" fmla="*/ 118 w 450"/>
                <a:gd name="T7" fmla="*/ 261 h 711"/>
                <a:gd name="T8" fmla="*/ 152 w 450"/>
                <a:gd name="T9" fmla="*/ 234 h 711"/>
                <a:gd name="T10" fmla="*/ 199 w 450"/>
                <a:gd name="T11" fmla="*/ 212 h 711"/>
                <a:gd name="T12" fmla="*/ 259 w 450"/>
                <a:gd name="T13" fmla="*/ 204 h 711"/>
                <a:gd name="T14" fmla="*/ 403 w 450"/>
                <a:gd name="T15" fmla="*/ 260 h 711"/>
                <a:gd name="T16" fmla="*/ 450 w 450"/>
                <a:gd name="T17" fmla="*/ 414 h 711"/>
                <a:gd name="T18" fmla="*/ 450 w 450"/>
                <a:gd name="T19" fmla="*/ 711 h 711"/>
                <a:gd name="T20" fmla="*/ 354 w 450"/>
                <a:gd name="T21" fmla="*/ 711 h 711"/>
                <a:gd name="T22" fmla="*/ 354 w 450"/>
                <a:gd name="T23" fmla="*/ 421 h 711"/>
                <a:gd name="T24" fmla="*/ 324 w 450"/>
                <a:gd name="T25" fmla="*/ 319 h 711"/>
                <a:gd name="T26" fmla="*/ 240 w 450"/>
                <a:gd name="T27" fmla="*/ 287 h 711"/>
                <a:gd name="T28" fmla="*/ 171 w 450"/>
                <a:gd name="T29" fmla="*/ 304 h 711"/>
                <a:gd name="T30" fmla="*/ 127 w 450"/>
                <a:gd name="T31" fmla="*/ 348 h 711"/>
                <a:gd name="T32" fmla="*/ 103 w 450"/>
                <a:gd name="T33" fmla="*/ 410 h 711"/>
                <a:gd name="T34" fmla="*/ 95 w 450"/>
                <a:gd name="T35" fmla="*/ 481 h 711"/>
                <a:gd name="T36" fmla="*/ 95 w 450"/>
                <a:gd name="T37" fmla="*/ 711 h 711"/>
                <a:gd name="T38" fmla="*/ 0 w 450"/>
                <a:gd name="T39" fmla="*/ 711 h 711"/>
                <a:gd name="T40" fmla="*/ 0 w 450"/>
                <a:gd name="T41" fmla="*/ 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50" h="711">
                  <a:moveTo>
                    <a:pt x="0" y="0"/>
                  </a:moveTo>
                  <a:cubicBezTo>
                    <a:pt x="94" y="0"/>
                    <a:pt x="94" y="0"/>
                    <a:pt x="94" y="0"/>
                  </a:cubicBezTo>
                  <a:cubicBezTo>
                    <a:pt x="94" y="289"/>
                    <a:pt x="94" y="289"/>
                    <a:pt x="94" y="289"/>
                  </a:cubicBezTo>
                  <a:cubicBezTo>
                    <a:pt x="101" y="280"/>
                    <a:pt x="109" y="271"/>
                    <a:pt x="118" y="261"/>
                  </a:cubicBezTo>
                  <a:cubicBezTo>
                    <a:pt x="127" y="251"/>
                    <a:pt x="138" y="242"/>
                    <a:pt x="152" y="234"/>
                  </a:cubicBezTo>
                  <a:cubicBezTo>
                    <a:pt x="165" y="225"/>
                    <a:pt x="181" y="218"/>
                    <a:pt x="199" y="212"/>
                  </a:cubicBezTo>
                  <a:cubicBezTo>
                    <a:pt x="216" y="207"/>
                    <a:pt x="237" y="204"/>
                    <a:pt x="259" y="204"/>
                  </a:cubicBezTo>
                  <a:cubicBezTo>
                    <a:pt x="324" y="204"/>
                    <a:pt x="372" y="223"/>
                    <a:pt x="403" y="260"/>
                  </a:cubicBezTo>
                  <a:cubicBezTo>
                    <a:pt x="434" y="298"/>
                    <a:pt x="450" y="349"/>
                    <a:pt x="450" y="414"/>
                  </a:cubicBezTo>
                  <a:cubicBezTo>
                    <a:pt x="450" y="711"/>
                    <a:pt x="450" y="711"/>
                    <a:pt x="450" y="711"/>
                  </a:cubicBezTo>
                  <a:cubicBezTo>
                    <a:pt x="354" y="711"/>
                    <a:pt x="354" y="711"/>
                    <a:pt x="354" y="711"/>
                  </a:cubicBezTo>
                  <a:cubicBezTo>
                    <a:pt x="354" y="421"/>
                    <a:pt x="354" y="421"/>
                    <a:pt x="354" y="421"/>
                  </a:cubicBezTo>
                  <a:cubicBezTo>
                    <a:pt x="354" y="375"/>
                    <a:pt x="344" y="341"/>
                    <a:pt x="324" y="319"/>
                  </a:cubicBezTo>
                  <a:cubicBezTo>
                    <a:pt x="305" y="298"/>
                    <a:pt x="277" y="287"/>
                    <a:pt x="240" y="287"/>
                  </a:cubicBezTo>
                  <a:cubicBezTo>
                    <a:pt x="213" y="287"/>
                    <a:pt x="190" y="293"/>
                    <a:pt x="171" y="304"/>
                  </a:cubicBezTo>
                  <a:cubicBezTo>
                    <a:pt x="153" y="315"/>
                    <a:pt x="138" y="330"/>
                    <a:pt x="127" y="348"/>
                  </a:cubicBezTo>
                  <a:cubicBezTo>
                    <a:pt x="116" y="366"/>
                    <a:pt x="108" y="387"/>
                    <a:pt x="103" y="410"/>
                  </a:cubicBezTo>
                  <a:cubicBezTo>
                    <a:pt x="98" y="433"/>
                    <a:pt x="95" y="457"/>
                    <a:pt x="95" y="481"/>
                  </a:cubicBezTo>
                  <a:cubicBezTo>
                    <a:pt x="95" y="711"/>
                    <a:pt x="95" y="711"/>
                    <a:pt x="95" y="711"/>
                  </a:cubicBezTo>
                  <a:cubicBezTo>
                    <a:pt x="0" y="711"/>
                    <a:pt x="0" y="711"/>
                    <a:pt x="0" y="711"/>
                  </a:cubicBez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31"/>
            <p:cNvSpPr>
              <a:spLocks noEditPoints="1"/>
            </p:cNvSpPr>
            <p:nvPr/>
          </p:nvSpPr>
          <p:spPr bwMode="auto">
            <a:xfrm>
              <a:off x="4978" y="1800"/>
              <a:ext cx="847" cy="933"/>
            </a:xfrm>
            <a:custGeom>
              <a:avLst/>
              <a:gdLst>
                <a:gd name="T0" fmla="*/ 51 w 480"/>
                <a:gd name="T1" fmla="*/ 499 h 528"/>
                <a:gd name="T2" fmla="*/ 100 w 480"/>
                <a:gd name="T3" fmla="*/ 521 h 528"/>
                <a:gd name="T4" fmla="*/ 151 w 480"/>
                <a:gd name="T5" fmla="*/ 528 h 528"/>
                <a:gd name="T6" fmla="*/ 235 w 480"/>
                <a:gd name="T7" fmla="*/ 515 h 528"/>
                <a:gd name="T8" fmla="*/ 302 w 480"/>
                <a:gd name="T9" fmla="*/ 466 h 528"/>
                <a:gd name="T10" fmla="*/ 318 w 480"/>
                <a:gd name="T11" fmla="*/ 449 h 528"/>
                <a:gd name="T12" fmla="*/ 326 w 480"/>
                <a:gd name="T13" fmla="*/ 511 h 528"/>
                <a:gd name="T14" fmla="*/ 480 w 480"/>
                <a:gd name="T15" fmla="*/ 511 h 528"/>
                <a:gd name="T16" fmla="*/ 480 w 480"/>
                <a:gd name="T17" fmla="*/ 210 h 528"/>
                <a:gd name="T18" fmla="*/ 464 w 480"/>
                <a:gd name="T19" fmla="*/ 118 h 528"/>
                <a:gd name="T20" fmla="*/ 417 w 480"/>
                <a:gd name="T21" fmla="*/ 53 h 528"/>
                <a:gd name="T22" fmla="*/ 345 w 480"/>
                <a:gd name="T23" fmla="*/ 13 h 528"/>
                <a:gd name="T24" fmla="*/ 251 w 480"/>
                <a:gd name="T25" fmla="*/ 0 h 528"/>
                <a:gd name="T26" fmla="*/ 103 w 480"/>
                <a:gd name="T27" fmla="*/ 21 h 528"/>
                <a:gd name="T28" fmla="*/ 22 w 480"/>
                <a:gd name="T29" fmla="*/ 62 h 528"/>
                <a:gd name="T30" fmla="*/ 80 w 480"/>
                <a:gd name="T31" fmla="*/ 151 h 528"/>
                <a:gd name="T32" fmla="*/ 134 w 480"/>
                <a:gd name="T33" fmla="*/ 127 h 528"/>
                <a:gd name="T34" fmla="*/ 224 w 480"/>
                <a:gd name="T35" fmla="*/ 113 h 528"/>
                <a:gd name="T36" fmla="*/ 255 w 480"/>
                <a:gd name="T37" fmla="*/ 116 h 528"/>
                <a:gd name="T38" fmla="*/ 286 w 480"/>
                <a:gd name="T39" fmla="*/ 127 h 528"/>
                <a:gd name="T40" fmla="*/ 311 w 480"/>
                <a:gd name="T41" fmla="*/ 151 h 528"/>
                <a:gd name="T42" fmla="*/ 321 w 480"/>
                <a:gd name="T43" fmla="*/ 189 h 528"/>
                <a:gd name="T44" fmla="*/ 321 w 480"/>
                <a:gd name="T45" fmla="*/ 211 h 528"/>
                <a:gd name="T46" fmla="*/ 309 w 480"/>
                <a:gd name="T47" fmla="*/ 210 h 528"/>
                <a:gd name="T48" fmla="*/ 276 w 480"/>
                <a:gd name="T49" fmla="*/ 206 h 528"/>
                <a:gd name="T50" fmla="*/ 236 w 480"/>
                <a:gd name="T51" fmla="*/ 205 h 528"/>
                <a:gd name="T52" fmla="*/ 145 w 480"/>
                <a:gd name="T53" fmla="*/ 217 h 528"/>
                <a:gd name="T54" fmla="*/ 69 w 480"/>
                <a:gd name="T55" fmla="*/ 251 h 528"/>
                <a:gd name="T56" fmla="*/ 19 w 480"/>
                <a:gd name="T57" fmla="*/ 307 h 528"/>
                <a:gd name="T58" fmla="*/ 0 w 480"/>
                <a:gd name="T59" fmla="*/ 383 h 528"/>
                <a:gd name="T60" fmla="*/ 14 w 480"/>
                <a:gd name="T61" fmla="*/ 455 h 528"/>
                <a:gd name="T62" fmla="*/ 51 w 480"/>
                <a:gd name="T63" fmla="*/ 499 h 528"/>
                <a:gd name="T64" fmla="*/ 184 w 480"/>
                <a:gd name="T65" fmla="*/ 304 h 528"/>
                <a:gd name="T66" fmla="*/ 259 w 480"/>
                <a:gd name="T67" fmla="*/ 283 h 528"/>
                <a:gd name="T68" fmla="*/ 312 w 480"/>
                <a:gd name="T69" fmla="*/ 288 h 528"/>
                <a:gd name="T70" fmla="*/ 321 w 480"/>
                <a:gd name="T71" fmla="*/ 290 h 528"/>
                <a:gd name="T72" fmla="*/ 321 w 480"/>
                <a:gd name="T73" fmla="*/ 333 h 528"/>
                <a:gd name="T74" fmla="*/ 313 w 480"/>
                <a:gd name="T75" fmla="*/ 376 h 528"/>
                <a:gd name="T76" fmla="*/ 292 w 480"/>
                <a:gd name="T77" fmla="*/ 404 h 528"/>
                <a:gd name="T78" fmla="*/ 262 w 480"/>
                <a:gd name="T79" fmla="*/ 420 h 528"/>
                <a:gd name="T80" fmla="*/ 231 w 480"/>
                <a:gd name="T81" fmla="*/ 424 h 528"/>
                <a:gd name="T82" fmla="*/ 159 w 480"/>
                <a:gd name="T83" fmla="*/ 356 h 528"/>
                <a:gd name="T84" fmla="*/ 184 w 480"/>
                <a:gd name="T85" fmla="*/ 304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80" h="528">
                  <a:moveTo>
                    <a:pt x="51" y="499"/>
                  </a:moveTo>
                  <a:cubicBezTo>
                    <a:pt x="66" y="509"/>
                    <a:pt x="82" y="517"/>
                    <a:pt x="100" y="521"/>
                  </a:cubicBezTo>
                  <a:cubicBezTo>
                    <a:pt x="118" y="526"/>
                    <a:pt x="135" y="528"/>
                    <a:pt x="151" y="528"/>
                  </a:cubicBezTo>
                  <a:cubicBezTo>
                    <a:pt x="184" y="528"/>
                    <a:pt x="213" y="524"/>
                    <a:pt x="235" y="515"/>
                  </a:cubicBezTo>
                  <a:cubicBezTo>
                    <a:pt x="257" y="506"/>
                    <a:pt x="280" y="489"/>
                    <a:pt x="302" y="466"/>
                  </a:cubicBezTo>
                  <a:cubicBezTo>
                    <a:pt x="318" y="449"/>
                    <a:pt x="318" y="449"/>
                    <a:pt x="318" y="449"/>
                  </a:cubicBezTo>
                  <a:cubicBezTo>
                    <a:pt x="326" y="511"/>
                    <a:pt x="326" y="511"/>
                    <a:pt x="326" y="511"/>
                  </a:cubicBezTo>
                  <a:cubicBezTo>
                    <a:pt x="480" y="511"/>
                    <a:pt x="480" y="511"/>
                    <a:pt x="480" y="511"/>
                  </a:cubicBezTo>
                  <a:cubicBezTo>
                    <a:pt x="480" y="210"/>
                    <a:pt x="480" y="210"/>
                    <a:pt x="480" y="210"/>
                  </a:cubicBezTo>
                  <a:cubicBezTo>
                    <a:pt x="480" y="175"/>
                    <a:pt x="475" y="144"/>
                    <a:pt x="464" y="118"/>
                  </a:cubicBezTo>
                  <a:cubicBezTo>
                    <a:pt x="452" y="92"/>
                    <a:pt x="437" y="70"/>
                    <a:pt x="417" y="53"/>
                  </a:cubicBezTo>
                  <a:cubicBezTo>
                    <a:pt x="397" y="35"/>
                    <a:pt x="373" y="22"/>
                    <a:pt x="345" y="13"/>
                  </a:cubicBezTo>
                  <a:cubicBezTo>
                    <a:pt x="317" y="5"/>
                    <a:pt x="285" y="0"/>
                    <a:pt x="251" y="0"/>
                  </a:cubicBezTo>
                  <a:cubicBezTo>
                    <a:pt x="191" y="0"/>
                    <a:pt x="141" y="7"/>
                    <a:pt x="103" y="21"/>
                  </a:cubicBezTo>
                  <a:cubicBezTo>
                    <a:pt x="69" y="34"/>
                    <a:pt x="42" y="47"/>
                    <a:pt x="22" y="62"/>
                  </a:cubicBezTo>
                  <a:cubicBezTo>
                    <a:pt x="80" y="151"/>
                    <a:pt x="80" y="151"/>
                    <a:pt x="80" y="151"/>
                  </a:cubicBezTo>
                  <a:cubicBezTo>
                    <a:pt x="95" y="142"/>
                    <a:pt x="113" y="134"/>
                    <a:pt x="134" y="127"/>
                  </a:cubicBezTo>
                  <a:cubicBezTo>
                    <a:pt x="160" y="118"/>
                    <a:pt x="190" y="113"/>
                    <a:pt x="224" y="113"/>
                  </a:cubicBezTo>
                  <a:cubicBezTo>
                    <a:pt x="234" y="113"/>
                    <a:pt x="245" y="114"/>
                    <a:pt x="255" y="116"/>
                  </a:cubicBezTo>
                  <a:cubicBezTo>
                    <a:pt x="266" y="118"/>
                    <a:pt x="277" y="122"/>
                    <a:pt x="286" y="127"/>
                  </a:cubicBezTo>
                  <a:cubicBezTo>
                    <a:pt x="296" y="133"/>
                    <a:pt x="304" y="141"/>
                    <a:pt x="311" y="151"/>
                  </a:cubicBezTo>
                  <a:cubicBezTo>
                    <a:pt x="317" y="161"/>
                    <a:pt x="321" y="174"/>
                    <a:pt x="321" y="189"/>
                  </a:cubicBezTo>
                  <a:cubicBezTo>
                    <a:pt x="321" y="211"/>
                    <a:pt x="321" y="211"/>
                    <a:pt x="321" y="211"/>
                  </a:cubicBezTo>
                  <a:cubicBezTo>
                    <a:pt x="309" y="210"/>
                    <a:pt x="309" y="210"/>
                    <a:pt x="309" y="210"/>
                  </a:cubicBezTo>
                  <a:cubicBezTo>
                    <a:pt x="296" y="208"/>
                    <a:pt x="285" y="207"/>
                    <a:pt x="276" y="206"/>
                  </a:cubicBezTo>
                  <a:cubicBezTo>
                    <a:pt x="266" y="206"/>
                    <a:pt x="253" y="205"/>
                    <a:pt x="236" y="205"/>
                  </a:cubicBezTo>
                  <a:cubicBezTo>
                    <a:pt x="205" y="205"/>
                    <a:pt x="174" y="209"/>
                    <a:pt x="145" y="217"/>
                  </a:cubicBezTo>
                  <a:cubicBezTo>
                    <a:pt x="116" y="225"/>
                    <a:pt x="91" y="236"/>
                    <a:pt x="69" y="251"/>
                  </a:cubicBezTo>
                  <a:cubicBezTo>
                    <a:pt x="48" y="266"/>
                    <a:pt x="31" y="285"/>
                    <a:pt x="19" y="307"/>
                  </a:cubicBezTo>
                  <a:cubicBezTo>
                    <a:pt x="6" y="329"/>
                    <a:pt x="0" y="355"/>
                    <a:pt x="0" y="383"/>
                  </a:cubicBezTo>
                  <a:cubicBezTo>
                    <a:pt x="0" y="412"/>
                    <a:pt x="5" y="436"/>
                    <a:pt x="14" y="455"/>
                  </a:cubicBezTo>
                  <a:cubicBezTo>
                    <a:pt x="24" y="473"/>
                    <a:pt x="36" y="488"/>
                    <a:pt x="51" y="499"/>
                  </a:cubicBezTo>
                  <a:close/>
                  <a:moveTo>
                    <a:pt x="184" y="304"/>
                  </a:moveTo>
                  <a:cubicBezTo>
                    <a:pt x="201" y="290"/>
                    <a:pt x="226" y="283"/>
                    <a:pt x="259" y="283"/>
                  </a:cubicBezTo>
                  <a:cubicBezTo>
                    <a:pt x="281" y="283"/>
                    <a:pt x="299" y="285"/>
                    <a:pt x="312" y="288"/>
                  </a:cubicBezTo>
                  <a:cubicBezTo>
                    <a:pt x="321" y="290"/>
                    <a:pt x="321" y="290"/>
                    <a:pt x="321" y="290"/>
                  </a:cubicBezTo>
                  <a:cubicBezTo>
                    <a:pt x="321" y="333"/>
                    <a:pt x="321" y="333"/>
                    <a:pt x="321" y="333"/>
                  </a:cubicBezTo>
                  <a:cubicBezTo>
                    <a:pt x="321" y="350"/>
                    <a:pt x="318" y="364"/>
                    <a:pt x="313" y="376"/>
                  </a:cubicBezTo>
                  <a:cubicBezTo>
                    <a:pt x="307" y="388"/>
                    <a:pt x="300" y="397"/>
                    <a:pt x="292" y="404"/>
                  </a:cubicBezTo>
                  <a:cubicBezTo>
                    <a:pt x="283" y="412"/>
                    <a:pt x="273" y="417"/>
                    <a:pt x="262" y="420"/>
                  </a:cubicBezTo>
                  <a:cubicBezTo>
                    <a:pt x="252" y="422"/>
                    <a:pt x="241" y="424"/>
                    <a:pt x="231" y="424"/>
                  </a:cubicBezTo>
                  <a:cubicBezTo>
                    <a:pt x="184" y="424"/>
                    <a:pt x="159" y="400"/>
                    <a:pt x="159" y="356"/>
                  </a:cubicBezTo>
                  <a:cubicBezTo>
                    <a:pt x="159" y="336"/>
                    <a:pt x="167" y="318"/>
                    <a:pt x="184" y="304"/>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32"/>
            <p:cNvSpPr>
              <a:spLocks/>
            </p:cNvSpPr>
            <p:nvPr/>
          </p:nvSpPr>
          <p:spPr bwMode="auto">
            <a:xfrm>
              <a:off x="4030" y="1798"/>
              <a:ext cx="789" cy="935"/>
            </a:xfrm>
            <a:custGeom>
              <a:avLst/>
              <a:gdLst>
                <a:gd name="T0" fmla="*/ 223 w 448"/>
                <a:gd name="T1" fmla="*/ 529 h 529"/>
                <a:gd name="T2" fmla="*/ 304 w 448"/>
                <a:gd name="T3" fmla="*/ 521 h 529"/>
                <a:gd name="T4" fmla="*/ 377 w 448"/>
                <a:gd name="T5" fmla="*/ 495 h 529"/>
                <a:gd name="T6" fmla="*/ 429 w 448"/>
                <a:gd name="T7" fmla="*/ 446 h 529"/>
                <a:gd name="T8" fmla="*/ 448 w 448"/>
                <a:gd name="T9" fmla="*/ 373 h 529"/>
                <a:gd name="T10" fmla="*/ 443 w 448"/>
                <a:gd name="T11" fmla="*/ 326 h 529"/>
                <a:gd name="T12" fmla="*/ 425 w 448"/>
                <a:gd name="T13" fmla="*/ 287 h 529"/>
                <a:gd name="T14" fmla="*/ 387 w 448"/>
                <a:gd name="T15" fmla="*/ 253 h 529"/>
                <a:gd name="T16" fmla="*/ 325 w 448"/>
                <a:gd name="T17" fmla="*/ 224 h 529"/>
                <a:gd name="T18" fmla="*/ 276 w 448"/>
                <a:gd name="T19" fmla="*/ 210 h 529"/>
                <a:gd name="T20" fmla="*/ 235 w 448"/>
                <a:gd name="T21" fmla="*/ 198 h 529"/>
                <a:gd name="T22" fmla="*/ 204 w 448"/>
                <a:gd name="T23" fmla="*/ 182 h 529"/>
                <a:gd name="T24" fmla="*/ 189 w 448"/>
                <a:gd name="T25" fmla="*/ 152 h 529"/>
                <a:gd name="T26" fmla="*/ 257 w 448"/>
                <a:gd name="T27" fmla="*/ 110 h 529"/>
                <a:gd name="T28" fmla="*/ 329 w 448"/>
                <a:gd name="T29" fmla="*/ 124 h 529"/>
                <a:gd name="T30" fmla="*/ 383 w 448"/>
                <a:gd name="T31" fmla="*/ 150 h 529"/>
                <a:gd name="T32" fmla="*/ 435 w 448"/>
                <a:gd name="T33" fmla="*/ 53 h 529"/>
                <a:gd name="T34" fmla="*/ 350 w 448"/>
                <a:gd name="T35" fmla="*/ 15 h 529"/>
                <a:gd name="T36" fmla="*/ 239 w 448"/>
                <a:gd name="T37" fmla="*/ 0 h 529"/>
                <a:gd name="T38" fmla="*/ 151 w 448"/>
                <a:gd name="T39" fmla="*/ 12 h 529"/>
                <a:gd name="T40" fmla="*/ 84 w 448"/>
                <a:gd name="T41" fmla="*/ 45 h 529"/>
                <a:gd name="T42" fmla="*/ 42 w 448"/>
                <a:gd name="T43" fmla="*/ 93 h 529"/>
                <a:gd name="T44" fmla="*/ 28 w 448"/>
                <a:gd name="T45" fmla="*/ 149 h 529"/>
                <a:gd name="T46" fmla="*/ 38 w 448"/>
                <a:gd name="T47" fmla="*/ 203 h 529"/>
                <a:gd name="T48" fmla="*/ 68 w 448"/>
                <a:gd name="T49" fmla="*/ 243 h 529"/>
                <a:gd name="T50" fmla="*/ 115 w 448"/>
                <a:gd name="T51" fmla="*/ 274 h 529"/>
                <a:gd name="T52" fmla="*/ 176 w 448"/>
                <a:gd name="T53" fmla="*/ 297 h 529"/>
                <a:gd name="T54" fmla="*/ 261 w 448"/>
                <a:gd name="T55" fmla="*/ 327 h 529"/>
                <a:gd name="T56" fmla="*/ 291 w 448"/>
                <a:gd name="T57" fmla="*/ 365 h 529"/>
                <a:gd name="T58" fmla="*/ 263 w 448"/>
                <a:gd name="T59" fmla="*/ 406 h 529"/>
                <a:gd name="T60" fmla="*/ 211 w 448"/>
                <a:gd name="T61" fmla="*/ 413 h 529"/>
                <a:gd name="T62" fmla="*/ 173 w 448"/>
                <a:gd name="T63" fmla="*/ 409 h 529"/>
                <a:gd name="T64" fmla="*/ 132 w 448"/>
                <a:gd name="T65" fmla="*/ 398 h 529"/>
                <a:gd name="T66" fmla="*/ 91 w 448"/>
                <a:gd name="T67" fmla="*/ 381 h 529"/>
                <a:gd name="T68" fmla="*/ 67 w 448"/>
                <a:gd name="T69" fmla="*/ 367 h 529"/>
                <a:gd name="T70" fmla="*/ 0 w 448"/>
                <a:gd name="T71" fmla="*/ 467 h 529"/>
                <a:gd name="T72" fmla="*/ 94 w 448"/>
                <a:gd name="T73" fmla="*/ 512 h 529"/>
                <a:gd name="T74" fmla="*/ 223 w 448"/>
                <a:gd name="T75" fmla="*/ 529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48" h="529">
                  <a:moveTo>
                    <a:pt x="223" y="529"/>
                  </a:moveTo>
                  <a:cubicBezTo>
                    <a:pt x="250" y="529"/>
                    <a:pt x="277" y="527"/>
                    <a:pt x="304" y="521"/>
                  </a:cubicBezTo>
                  <a:cubicBezTo>
                    <a:pt x="331" y="516"/>
                    <a:pt x="355" y="507"/>
                    <a:pt x="377" y="495"/>
                  </a:cubicBezTo>
                  <a:cubicBezTo>
                    <a:pt x="398" y="482"/>
                    <a:pt x="416" y="466"/>
                    <a:pt x="429" y="446"/>
                  </a:cubicBezTo>
                  <a:cubicBezTo>
                    <a:pt x="442" y="427"/>
                    <a:pt x="448" y="402"/>
                    <a:pt x="448" y="373"/>
                  </a:cubicBezTo>
                  <a:cubicBezTo>
                    <a:pt x="448" y="357"/>
                    <a:pt x="447" y="341"/>
                    <a:pt x="443" y="326"/>
                  </a:cubicBezTo>
                  <a:cubicBezTo>
                    <a:pt x="440" y="312"/>
                    <a:pt x="434" y="298"/>
                    <a:pt x="425" y="287"/>
                  </a:cubicBezTo>
                  <a:cubicBezTo>
                    <a:pt x="416" y="275"/>
                    <a:pt x="403" y="263"/>
                    <a:pt x="387" y="253"/>
                  </a:cubicBezTo>
                  <a:cubicBezTo>
                    <a:pt x="371" y="242"/>
                    <a:pt x="350" y="233"/>
                    <a:pt x="325" y="224"/>
                  </a:cubicBezTo>
                  <a:cubicBezTo>
                    <a:pt x="308" y="219"/>
                    <a:pt x="291" y="214"/>
                    <a:pt x="276" y="210"/>
                  </a:cubicBezTo>
                  <a:cubicBezTo>
                    <a:pt x="261" y="206"/>
                    <a:pt x="247" y="202"/>
                    <a:pt x="235" y="198"/>
                  </a:cubicBezTo>
                  <a:cubicBezTo>
                    <a:pt x="222" y="193"/>
                    <a:pt x="212" y="188"/>
                    <a:pt x="204" y="182"/>
                  </a:cubicBezTo>
                  <a:cubicBezTo>
                    <a:pt x="194" y="174"/>
                    <a:pt x="189" y="164"/>
                    <a:pt x="189" y="152"/>
                  </a:cubicBezTo>
                  <a:cubicBezTo>
                    <a:pt x="189" y="124"/>
                    <a:pt x="212" y="110"/>
                    <a:pt x="257" y="110"/>
                  </a:cubicBezTo>
                  <a:cubicBezTo>
                    <a:pt x="282" y="110"/>
                    <a:pt x="306" y="115"/>
                    <a:pt x="329" y="124"/>
                  </a:cubicBezTo>
                  <a:cubicBezTo>
                    <a:pt x="347" y="131"/>
                    <a:pt x="365" y="140"/>
                    <a:pt x="383" y="150"/>
                  </a:cubicBezTo>
                  <a:cubicBezTo>
                    <a:pt x="435" y="53"/>
                    <a:pt x="435" y="53"/>
                    <a:pt x="435" y="53"/>
                  </a:cubicBezTo>
                  <a:cubicBezTo>
                    <a:pt x="408" y="37"/>
                    <a:pt x="380" y="24"/>
                    <a:pt x="350" y="15"/>
                  </a:cubicBezTo>
                  <a:cubicBezTo>
                    <a:pt x="317" y="5"/>
                    <a:pt x="280" y="0"/>
                    <a:pt x="239" y="0"/>
                  </a:cubicBezTo>
                  <a:cubicBezTo>
                    <a:pt x="207" y="0"/>
                    <a:pt x="178" y="4"/>
                    <a:pt x="151" y="12"/>
                  </a:cubicBezTo>
                  <a:cubicBezTo>
                    <a:pt x="125" y="20"/>
                    <a:pt x="103" y="31"/>
                    <a:pt x="84" y="45"/>
                  </a:cubicBezTo>
                  <a:cubicBezTo>
                    <a:pt x="66" y="59"/>
                    <a:pt x="52" y="75"/>
                    <a:pt x="42" y="93"/>
                  </a:cubicBezTo>
                  <a:cubicBezTo>
                    <a:pt x="33" y="110"/>
                    <a:pt x="28" y="129"/>
                    <a:pt x="28" y="149"/>
                  </a:cubicBezTo>
                  <a:cubicBezTo>
                    <a:pt x="28" y="170"/>
                    <a:pt x="31" y="188"/>
                    <a:pt x="38" y="203"/>
                  </a:cubicBezTo>
                  <a:cubicBezTo>
                    <a:pt x="45" y="218"/>
                    <a:pt x="55" y="232"/>
                    <a:pt x="68" y="243"/>
                  </a:cubicBezTo>
                  <a:cubicBezTo>
                    <a:pt x="81" y="255"/>
                    <a:pt x="97" y="265"/>
                    <a:pt x="115" y="274"/>
                  </a:cubicBezTo>
                  <a:cubicBezTo>
                    <a:pt x="133" y="283"/>
                    <a:pt x="154" y="291"/>
                    <a:pt x="176" y="297"/>
                  </a:cubicBezTo>
                  <a:cubicBezTo>
                    <a:pt x="217" y="310"/>
                    <a:pt x="245" y="319"/>
                    <a:pt x="261" y="327"/>
                  </a:cubicBezTo>
                  <a:cubicBezTo>
                    <a:pt x="281" y="335"/>
                    <a:pt x="291" y="348"/>
                    <a:pt x="291" y="365"/>
                  </a:cubicBezTo>
                  <a:cubicBezTo>
                    <a:pt x="291" y="393"/>
                    <a:pt x="274" y="402"/>
                    <a:pt x="263" y="406"/>
                  </a:cubicBezTo>
                  <a:cubicBezTo>
                    <a:pt x="249" y="410"/>
                    <a:pt x="231" y="413"/>
                    <a:pt x="211" y="413"/>
                  </a:cubicBezTo>
                  <a:cubicBezTo>
                    <a:pt x="200" y="413"/>
                    <a:pt x="188" y="411"/>
                    <a:pt x="173" y="409"/>
                  </a:cubicBezTo>
                  <a:cubicBezTo>
                    <a:pt x="160" y="406"/>
                    <a:pt x="146" y="403"/>
                    <a:pt x="132" y="398"/>
                  </a:cubicBezTo>
                  <a:cubicBezTo>
                    <a:pt x="117" y="393"/>
                    <a:pt x="104" y="388"/>
                    <a:pt x="91" y="381"/>
                  </a:cubicBezTo>
                  <a:cubicBezTo>
                    <a:pt x="82" y="377"/>
                    <a:pt x="74" y="372"/>
                    <a:pt x="67" y="367"/>
                  </a:cubicBezTo>
                  <a:cubicBezTo>
                    <a:pt x="0" y="467"/>
                    <a:pt x="0" y="467"/>
                    <a:pt x="0" y="467"/>
                  </a:cubicBezTo>
                  <a:cubicBezTo>
                    <a:pt x="24" y="486"/>
                    <a:pt x="56" y="501"/>
                    <a:pt x="94" y="512"/>
                  </a:cubicBezTo>
                  <a:cubicBezTo>
                    <a:pt x="136" y="523"/>
                    <a:pt x="180" y="529"/>
                    <a:pt x="223" y="529"/>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33"/>
            <p:cNvSpPr>
              <a:spLocks/>
            </p:cNvSpPr>
            <p:nvPr/>
          </p:nvSpPr>
          <p:spPr bwMode="auto">
            <a:xfrm>
              <a:off x="7084" y="1575"/>
              <a:ext cx="765" cy="1163"/>
            </a:xfrm>
            <a:custGeom>
              <a:avLst/>
              <a:gdLst>
                <a:gd name="T0" fmla="*/ 86 w 434"/>
                <a:gd name="T1" fmla="*/ 524 h 658"/>
                <a:gd name="T2" fmla="*/ 119 w 434"/>
                <a:gd name="T3" fmla="*/ 595 h 658"/>
                <a:gd name="T4" fmla="*/ 182 w 434"/>
                <a:gd name="T5" fmla="*/ 641 h 658"/>
                <a:gd name="T6" fmla="*/ 283 w 434"/>
                <a:gd name="T7" fmla="*/ 658 h 658"/>
                <a:gd name="T8" fmla="*/ 367 w 434"/>
                <a:gd name="T9" fmla="*/ 643 h 658"/>
                <a:gd name="T10" fmla="*/ 434 w 434"/>
                <a:gd name="T11" fmla="*/ 608 h 658"/>
                <a:gd name="T12" fmla="*/ 373 w 434"/>
                <a:gd name="T13" fmla="*/ 511 h 658"/>
                <a:gd name="T14" fmla="*/ 350 w 434"/>
                <a:gd name="T15" fmla="*/ 524 h 658"/>
                <a:gd name="T16" fmla="*/ 310 w 434"/>
                <a:gd name="T17" fmla="*/ 532 h 658"/>
                <a:gd name="T18" fmla="*/ 239 w 434"/>
                <a:gd name="T19" fmla="*/ 458 h 658"/>
                <a:gd name="T20" fmla="*/ 239 w 434"/>
                <a:gd name="T21" fmla="*/ 264 h 658"/>
                <a:gd name="T22" fmla="*/ 367 w 434"/>
                <a:gd name="T23" fmla="*/ 264 h 658"/>
                <a:gd name="T24" fmla="*/ 367 w 434"/>
                <a:gd name="T25" fmla="*/ 144 h 658"/>
                <a:gd name="T26" fmla="*/ 239 w 434"/>
                <a:gd name="T27" fmla="*/ 144 h 658"/>
                <a:gd name="T28" fmla="*/ 239 w 434"/>
                <a:gd name="T29" fmla="*/ 0 h 658"/>
                <a:gd name="T30" fmla="*/ 75 w 434"/>
                <a:gd name="T31" fmla="*/ 0 h 658"/>
                <a:gd name="T32" fmla="*/ 75 w 434"/>
                <a:gd name="T33" fmla="*/ 144 h 658"/>
                <a:gd name="T34" fmla="*/ 0 w 434"/>
                <a:gd name="T35" fmla="*/ 144 h 658"/>
                <a:gd name="T36" fmla="*/ 0 w 434"/>
                <a:gd name="T37" fmla="*/ 264 h 658"/>
                <a:gd name="T38" fmla="*/ 75 w 434"/>
                <a:gd name="T39" fmla="*/ 264 h 658"/>
                <a:gd name="T40" fmla="*/ 75 w 434"/>
                <a:gd name="T41" fmla="*/ 431 h 658"/>
                <a:gd name="T42" fmla="*/ 86 w 434"/>
                <a:gd name="T43" fmla="*/ 524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34" h="658">
                  <a:moveTo>
                    <a:pt x="86" y="524"/>
                  </a:moveTo>
                  <a:cubicBezTo>
                    <a:pt x="92" y="552"/>
                    <a:pt x="103" y="576"/>
                    <a:pt x="119" y="595"/>
                  </a:cubicBezTo>
                  <a:cubicBezTo>
                    <a:pt x="135" y="614"/>
                    <a:pt x="156" y="630"/>
                    <a:pt x="182" y="641"/>
                  </a:cubicBezTo>
                  <a:cubicBezTo>
                    <a:pt x="209" y="652"/>
                    <a:pt x="243" y="658"/>
                    <a:pt x="283" y="658"/>
                  </a:cubicBezTo>
                  <a:cubicBezTo>
                    <a:pt x="312" y="658"/>
                    <a:pt x="340" y="653"/>
                    <a:pt x="367" y="643"/>
                  </a:cubicBezTo>
                  <a:cubicBezTo>
                    <a:pt x="391" y="634"/>
                    <a:pt x="414" y="622"/>
                    <a:pt x="434" y="608"/>
                  </a:cubicBezTo>
                  <a:cubicBezTo>
                    <a:pt x="373" y="511"/>
                    <a:pt x="373" y="511"/>
                    <a:pt x="373" y="511"/>
                  </a:cubicBezTo>
                  <a:cubicBezTo>
                    <a:pt x="366" y="516"/>
                    <a:pt x="358" y="520"/>
                    <a:pt x="350" y="524"/>
                  </a:cubicBezTo>
                  <a:cubicBezTo>
                    <a:pt x="337" y="529"/>
                    <a:pt x="324" y="532"/>
                    <a:pt x="310" y="532"/>
                  </a:cubicBezTo>
                  <a:cubicBezTo>
                    <a:pt x="264" y="532"/>
                    <a:pt x="239" y="506"/>
                    <a:pt x="239" y="458"/>
                  </a:cubicBezTo>
                  <a:cubicBezTo>
                    <a:pt x="239" y="264"/>
                    <a:pt x="239" y="264"/>
                    <a:pt x="239" y="264"/>
                  </a:cubicBezTo>
                  <a:cubicBezTo>
                    <a:pt x="367" y="264"/>
                    <a:pt x="367" y="264"/>
                    <a:pt x="367" y="264"/>
                  </a:cubicBezTo>
                  <a:cubicBezTo>
                    <a:pt x="367" y="144"/>
                    <a:pt x="367" y="144"/>
                    <a:pt x="367" y="144"/>
                  </a:cubicBezTo>
                  <a:cubicBezTo>
                    <a:pt x="239" y="144"/>
                    <a:pt x="239" y="144"/>
                    <a:pt x="239" y="144"/>
                  </a:cubicBezTo>
                  <a:cubicBezTo>
                    <a:pt x="239" y="0"/>
                    <a:pt x="239" y="0"/>
                    <a:pt x="239" y="0"/>
                  </a:cubicBezTo>
                  <a:cubicBezTo>
                    <a:pt x="75" y="0"/>
                    <a:pt x="75" y="0"/>
                    <a:pt x="75" y="0"/>
                  </a:cubicBezTo>
                  <a:cubicBezTo>
                    <a:pt x="75" y="144"/>
                    <a:pt x="75" y="144"/>
                    <a:pt x="75" y="144"/>
                  </a:cubicBezTo>
                  <a:cubicBezTo>
                    <a:pt x="0" y="144"/>
                    <a:pt x="0" y="144"/>
                    <a:pt x="0" y="144"/>
                  </a:cubicBezTo>
                  <a:cubicBezTo>
                    <a:pt x="0" y="264"/>
                    <a:pt x="0" y="264"/>
                    <a:pt x="0" y="264"/>
                  </a:cubicBezTo>
                  <a:cubicBezTo>
                    <a:pt x="75" y="264"/>
                    <a:pt x="75" y="264"/>
                    <a:pt x="75" y="264"/>
                  </a:cubicBezTo>
                  <a:cubicBezTo>
                    <a:pt x="75" y="431"/>
                    <a:pt x="75" y="431"/>
                    <a:pt x="75" y="431"/>
                  </a:cubicBezTo>
                  <a:cubicBezTo>
                    <a:pt x="75" y="465"/>
                    <a:pt x="79" y="496"/>
                    <a:pt x="86" y="524"/>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4"/>
            <p:cNvSpPr>
              <a:spLocks/>
            </p:cNvSpPr>
            <p:nvPr/>
          </p:nvSpPr>
          <p:spPr bwMode="auto">
            <a:xfrm>
              <a:off x="6048" y="1805"/>
              <a:ext cx="886" cy="898"/>
            </a:xfrm>
            <a:custGeom>
              <a:avLst/>
              <a:gdLst>
                <a:gd name="T0" fmla="*/ 214 w 502"/>
                <a:gd name="T1" fmla="*/ 151 h 508"/>
                <a:gd name="T2" fmla="*/ 214 w 502"/>
                <a:gd name="T3" fmla="*/ 151 h 508"/>
                <a:gd name="T4" fmla="*/ 261 w 502"/>
                <a:gd name="T5" fmla="*/ 142 h 508"/>
                <a:gd name="T6" fmla="*/ 321 w 502"/>
                <a:gd name="T7" fmla="*/ 170 h 508"/>
                <a:gd name="T8" fmla="*/ 339 w 502"/>
                <a:gd name="T9" fmla="*/ 238 h 508"/>
                <a:gd name="T10" fmla="*/ 339 w 502"/>
                <a:gd name="T11" fmla="*/ 508 h 508"/>
                <a:gd name="T12" fmla="*/ 502 w 502"/>
                <a:gd name="T13" fmla="*/ 508 h 508"/>
                <a:gd name="T14" fmla="*/ 502 w 502"/>
                <a:gd name="T15" fmla="*/ 194 h 508"/>
                <a:gd name="T16" fmla="*/ 489 w 502"/>
                <a:gd name="T17" fmla="*/ 105 h 508"/>
                <a:gd name="T18" fmla="*/ 452 w 502"/>
                <a:gd name="T19" fmla="*/ 45 h 508"/>
                <a:gd name="T20" fmla="*/ 396 w 502"/>
                <a:gd name="T21" fmla="*/ 11 h 508"/>
                <a:gd name="T22" fmla="*/ 324 w 502"/>
                <a:gd name="T23" fmla="*/ 0 h 508"/>
                <a:gd name="T24" fmla="*/ 293 w 502"/>
                <a:gd name="T25" fmla="*/ 4 h 508"/>
                <a:gd name="T26" fmla="*/ 255 w 502"/>
                <a:gd name="T27" fmla="*/ 14 h 508"/>
                <a:gd name="T28" fmla="*/ 216 w 502"/>
                <a:gd name="T29" fmla="*/ 34 h 508"/>
                <a:gd name="T30" fmla="*/ 183 w 502"/>
                <a:gd name="T31" fmla="*/ 63 h 508"/>
                <a:gd name="T32" fmla="*/ 167 w 502"/>
                <a:gd name="T33" fmla="*/ 83 h 508"/>
                <a:gd name="T34" fmla="*/ 159 w 502"/>
                <a:gd name="T35" fmla="*/ 14 h 508"/>
                <a:gd name="T36" fmla="*/ 0 w 502"/>
                <a:gd name="T37" fmla="*/ 14 h 508"/>
                <a:gd name="T38" fmla="*/ 0 w 502"/>
                <a:gd name="T39" fmla="*/ 508 h 508"/>
                <a:gd name="T40" fmla="*/ 164 w 502"/>
                <a:gd name="T41" fmla="*/ 508 h 508"/>
                <a:gd name="T42" fmla="*/ 164 w 502"/>
                <a:gd name="T43" fmla="*/ 243 h 508"/>
                <a:gd name="T44" fmla="*/ 168 w 502"/>
                <a:gd name="T45" fmla="*/ 208 h 508"/>
                <a:gd name="T46" fmla="*/ 184 w 502"/>
                <a:gd name="T47" fmla="*/ 175 h 508"/>
                <a:gd name="T48" fmla="*/ 214 w 502"/>
                <a:gd name="T49" fmla="*/ 151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2" h="508">
                  <a:moveTo>
                    <a:pt x="214" y="151"/>
                  </a:moveTo>
                  <a:cubicBezTo>
                    <a:pt x="214" y="151"/>
                    <a:pt x="214" y="151"/>
                    <a:pt x="214" y="151"/>
                  </a:cubicBezTo>
                  <a:cubicBezTo>
                    <a:pt x="227" y="145"/>
                    <a:pt x="242" y="142"/>
                    <a:pt x="261" y="142"/>
                  </a:cubicBezTo>
                  <a:cubicBezTo>
                    <a:pt x="288" y="142"/>
                    <a:pt x="308" y="151"/>
                    <a:pt x="321" y="170"/>
                  </a:cubicBezTo>
                  <a:cubicBezTo>
                    <a:pt x="333" y="187"/>
                    <a:pt x="339" y="210"/>
                    <a:pt x="339" y="238"/>
                  </a:cubicBezTo>
                  <a:cubicBezTo>
                    <a:pt x="339" y="508"/>
                    <a:pt x="339" y="508"/>
                    <a:pt x="339" y="508"/>
                  </a:cubicBezTo>
                  <a:cubicBezTo>
                    <a:pt x="502" y="508"/>
                    <a:pt x="502" y="508"/>
                    <a:pt x="502" y="508"/>
                  </a:cubicBezTo>
                  <a:cubicBezTo>
                    <a:pt x="502" y="194"/>
                    <a:pt x="502" y="194"/>
                    <a:pt x="502" y="194"/>
                  </a:cubicBezTo>
                  <a:cubicBezTo>
                    <a:pt x="502" y="159"/>
                    <a:pt x="498" y="129"/>
                    <a:pt x="489" y="105"/>
                  </a:cubicBezTo>
                  <a:cubicBezTo>
                    <a:pt x="480" y="80"/>
                    <a:pt x="467" y="60"/>
                    <a:pt x="452" y="45"/>
                  </a:cubicBezTo>
                  <a:cubicBezTo>
                    <a:pt x="436" y="30"/>
                    <a:pt x="417" y="18"/>
                    <a:pt x="396" y="11"/>
                  </a:cubicBezTo>
                  <a:cubicBezTo>
                    <a:pt x="374" y="4"/>
                    <a:pt x="350" y="0"/>
                    <a:pt x="324" y="0"/>
                  </a:cubicBezTo>
                  <a:cubicBezTo>
                    <a:pt x="315" y="0"/>
                    <a:pt x="305" y="1"/>
                    <a:pt x="293" y="4"/>
                  </a:cubicBezTo>
                  <a:cubicBezTo>
                    <a:pt x="281" y="6"/>
                    <a:pt x="268" y="9"/>
                    <a:pt x="255" y="14"/>
                  </a:cubicBezTo>
                  <a:cubicBezTo>
                    <a:pt x="241" y="19"/>
                    <a:pt x="229" y="25"/>
                    <a:pt x="216" y="34"/>
                  </a:cubicBezTo>
                  <a:cubicBezTo>
                    <a:pt x="204" y="42"/>
                    <a:pt x="193" y="52"/>
                    <a:pt x="183" y="63"/>
                  </a:cubicBezTo>
                  <a:cubicBezTo>
                    <a:pt x="167" y="83"/>
                    <a:pt x="167" y="83"/>
                    <a:pt x="167" y="83"/>
                  </a:cubicBezTo>
                  <a:cubicBezTo>
                    <a:pt x="159" y="14"/>
                    <a:pt x="159" y="14"/>
                    <a:pt x="159" y="14"/>
                  </a:cubicBezTo>
                  <a:cubicBezTo>
                    <a:pt x="0" y="14"/>
                    <a:pt x="0" y="14"/>
                    <a:pt x="0" y="14"/>
                  </a:cubicBezTo>
                  <a:cubicBezTo>
                    <a:pt x="0" y="508"/>
                    <a:pt x="0" y="508"/>
                    <a:pt x="0" y="508"/>
                  </a:cubicBezTo>
                  <a:cubicBezTo>
                    <a:pt x="164" y="508"/>
                    <a:pt x="164" y="508"/>
                    <a:pt x="164" y="508"/>
                  </a:cubicBezTo>
                  <a:cubicBezTo>
                    <a:pt x="164" y="243"/>
                    <a:pt x="164" y="243"/>
                    <a:pt x="164" y="243"/>
                  </a:cubicBezTo>
                  <a:cubicBezTo>
                    <a:pt x="164" y="231"/>
                    <a:pt x="166" y="219"/>
                    <a:pt x="168" y="208"/>
                  </a:cubicBezTo>
                  <a:cubicBezTo>
                    <a:pt x="171" y="196"/>
                    <a:pt x="176" y="185"/>
                    <a:pt x="184" y="175"/>
                  </a:cubicBezTo>
                  <a:cubicBezTo>
                    <a:pt x="192" y="165"/>
                    <a:pt x="202" y="157"/>
                    <a:pt x="214" y="151"/>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35"/>
            <p:cNvSpPr>
              <a:spLocks noEditPoints="1"/>
            </p:cNvSpPr>
            <p:nvPr/>
          </p:nvSpPr>
          <p:spPr bwMode="auto">
            <a:xfrm>
              <a:off x="2245" y="1798"/>
              <a:ext cx="887" cy="935"/>
            </a:xfrm>
            <a:custGeom>
              <a:avLst/>
              <a:gdLst>
                <a:gd name="T0" fmla="*/ 503 w 503"/>
                <a:gd name="T1" fmla="*/ 284 h 529"/>
                <a:gd name="T2" fmla="*/ 484 w 503"/>
                <a:gd name="T3" fmla="*/ 158 h 529"/>
                <a:gd name="T4" fmla="*/ 432 w 503"/>
                <a:gd name="T5" fmla="*/ 70 h 529"/>
                <a:gd name="T6" fmla="*/ 355 w 503"/>
                <a:gd name="T7" fmla="*/ 17 h 529"/>
                <a:gd name="T8" fmla="*/ 259 w 503"/>
                <a:gd name="T9" fmla="*/ 0 h 529"/>
                <a:gd name="T10" fmla="*/ 145 w 503"/>
                <a:gd name="T11" fmla="*/ 23 h 529"/>
                <a:gd name="T12" fmla="*/ 64 w 503"/>
                <a:gd name="T13" fmla="*/ 83 h 529"/>
                <a:gd name="T14" fmla="*/ 16 w 503"/>
                <a:gd name="T15" fmla="*/ 169 h 529"/>
                <a:gd name="T16" fmla="*/ 0 w 503"/>
                <a:gd name="T17" fmla="*/ 267 h 529"/>
                <a:gd name="T18" fmla="*/ 72 w 503"/>
                <a:gd name="T19" fmla="*/ 460 h 529"/>
                <a:gd name="T20" fmla="*/ 283 w 503"/>
                <a:gd name="T21" fmla="*/ 529 h 529"/>
                <a:gd name="T22" fmla="*/ 354 w 503"/>
                <a:gd name="T23" fmla="*/ 523 h 529"/>
                <a:gd name="T24" fmla="*/ 414 w 503"/>
                <a:gd name="T25" fmla="*/ 509 h 529"/>
                <a:gd name="T26" fmla="*/ 461 w 503"/>
                <a:gd name="T27" fmla="*/ 492 h 529"/>
                <a:gd name="T28" fmla="*/ 461 w 503"/>
                <a:gd name="T29" fmla="*/ 492 h 529"/>
                <a:gd name="T30" fmla="*/ 484 w 503"/>
                <a:gd name="T31" fmla="*/ 481 h 529"/>
                <a:gd name="T32" fmla="*/ 436 w 503"/>
                <a:gd name="T33" fmla="*/ 380 h 529"/>
                <a:gd name="T34" fmla="*/ 383 w 503"/>
                <a:gd name="T35" fmla="*/ 400 h 529"/>
                <a:gd name="T36" fmla="*/ 293 w 503"/>
                <a:gd name="T37" fmla="*/ 413 h 529"/>
                <a:gd name="T38" fmla="*/ 229 w 503"/>
                <a:gd name="T39" fmla="*/ 405 h 529"/>
                <a:gd name="T40" fmla="*/ 186 w 503"/>
                <a:gd name="T41" fmla="*/ 382 h 529"/>
                <a:gd name="T42" fmla="*/ 162 w 503"/>
                <a:gd name="T43" fmla="*/ 351 h 529"/>
                <a:gd name="T44" fmla="*/ 154 w 503"/>
                <a:gd name="T45" fmla="*/ 320 h 529"/>
                <a:gd name="T46" fmla="*/ 153 w 503"/>
                <a:gd name="T47" fmla="*/ 309 h 529"/>
                <a:gd name="T48" fmla="*/ 503 w 503"/>
                <a:gd name="T49" fmla="*/ 309 h 529"/>
                <a:gd name="T50" fmla="*/ 503 w 503"/>
                <a:gd name="T51" fmla="*/ 284 h 529"/>
                <a:gd name="T52" fmla="*/ 360 w 503"/>
                <a:gd name="T53" fmla="*/ 221 h 529"/>
                <a:gd name="T54" fmla="*/ 155 w 503"/>
                <a:gd name="T55" fmla="*/ 221 h 529"/>
                <a:gd name="T56" fmla="*/ 155 w 503"/>
                <a:gd name="T57" fmla="*/ 210 h 529"/>
                <a:gd name="T58" fmla="*/ 161 w 503"/>
                <a:gd name="T59" fmla="*/ 178 h 529"/>
                <a:gd name="T60" fmla="*/ 180 w 503"/>
                <a:gd name="T61" fmla="*/ 149 h 529"/>
                <a:gd name="T62" fmla="*/ 212 w 503"/>
                <a:gd name="T63" fmla="*/ 126 h 529"/>
                <a:gd name="T64" fmla="*/ 257 w 503"/>
                <a:gd name="T65" fmla="*/ 117 h 529"/>
                <a:gd name="T66" fmla="*/ 303 w 503"/>
                <a:gd name="T67" fmla="*/ 126 h 529"/>
                <a:gd name="T68" fmla="*/ 335 w 503"/>
                <a:gd name="T69" fmla="*/ 148 h 529"/>
                <a:gd name="T70" fmla="*/ 354 w 503"/>
                <a:gd name="T71" fmla="*/ 178 h 529"/>
                <a:gd name="T72" fmla="*/ 360 w 503"/>
                <a:gd name="T73" fmla="*/ 210 h 529"/>
                <a:gd name="T74" fmla="*/ 360 w 503"/>
                <a:gd name="T75" fmla="*/ 221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03" h="529">
                  <a:moveTo>
                    <a:pt x="503" y="284"/>
                  </a:moveTo>
                  <a:cubicBezTo>
                    <a:pt x="503" y="236"/>
                    <a:pt x="497" y="194"/>
                    <a:pt x="484" y="158"/>
                  </a:cubicBezTo>
                  <a:cubicBezTo>
                    <a:pt x="471" y="123"/>
                    <a:pt x="454" y="93"/>
                    <a:pt x="432" y="70"/>
                  </a:cubicBezTo>
                  <a:cubicBezTo>
                    <a:pt x="410" y="46"/>
                    <a:pt x="384" y="29"/>
                    <a:pt x="355" y="17"/>
                  </a:cubicBezTo>
                  <a:cubicBezTo>
                    <a:pt x="325" y="6"/>
                    <a:pt x="293" y="0"/>
                    <a:pt x="259" y="0"/>
                  </a:cubicBezTo>
                  <a:cubicBezTo>
                    <a:pt x="216" y="0"/>
                    <a:pt x="177" y="8"/>
                    <a:pt x="145" y="23"/>
                  </a:cubicBezTo>
                  <a:cubicBezTo>
                    <a:pt x="112" y="38"/>
                    <a:pt x="85" y="59"/>
                    <a:pt x="64" y="83"/>
                  </a:cubicBezTo>
                  <a:cubicBezTo>
                    <a:pt x="43" y="108"/>
                    <a:pt x="26" y="137"/>
                    <a:pt x="16" y="169"/>
                  </a:cubicBezTo>
                  <a:cubicBezTo>
                    <a:pt x="5" y="201"/>
                    <a:pt x="0" y="234"/>
                    <a:pt x="0" y="267"/>
                  </a:cubicBezTo>
                  <a:cubicBezTo>
                    <a:pt x="0" y="350"/>
                    <a:pt x="24" y="415"/>
                    <a:pt x="72" y="460"/>
                  </a:cubicBezTo>
                  <a:cubicBezTo>
                    <a:pt x="121" y="506"/>
                    <a:pt x="192" y="529"/>
                    <a:pt x="283" y="529"/>
                  </a:cubicBezTo>
                  <a:cubicBezTo>
                    <a:pt x="308" y="529"/>
                    <a:pt x="332" y="527"/>
                    <a:pt x="354" y="523"/>
                  </a:cubicBezTo>
                  <a:cubicBezTo>
                    <a:pt x="376" y="519"/>
                    <a:pt x="397" y="515"/>
                    <a:pt x="414" y="509"/>
                  </a:cubicBezTo>
                  <a:cubicBezTo>
                    <a:pt x="432" y="504"/>
                    <a:pt x="448" y="498"/>
                    <a:pt x="461" y="492"/>
                  </a:cubicBezTo>
                  <a:cubicBezTo>
                    <a:pt x="461" y="492"/>
                    <a:pt x="461" y="492"/>
                    <a:pt x="461" y="492"/>
                  </a:cubicBezTo>
                  <a:cubicBezTo>
                    <a:pt x="469" y="488"/>
                    <a:pt x="477" y="484"/>
                    <a:pt x="484" y="481"/>
                  </a:cubicBezTo>
                  <a:cubicBezTo>
                    <a:pt x="436" y="380"/>
                    <a:pt x="436" y="380"/>
                    <a:pt x="436" y="380"/>
                  </a:cubicBezTo>
                  <a:cubicBezTo>
                    <a:pt x="422" y="387"/>
                    <a:pt x="404" y="394"/>
                    <a:pt x="383" y="400"/>
                  </a:cubicBezTo>
                  <a:cubicBezTo>
                    <a:pt x="356" y="409"/>
                    <a:pt x="326" y="413"/>
                    <a:pt x="293" y="413"/>
                  </a:cubicBezTo>
                  <a:cubicBezTo>
                    <a:pt x="268" y="413"/>
                    <a:pt x="247" y="410"/>
                    <a:pt x="229" y="405"/>
                  </a:cubicBezTo>
                  <a:cubicBezTo>
                    <a:pt x="211" y="399"/>
                    <a:pt x="197" y="392"/>
                    <a:pt x="186" y="382"/>
                  </a:cubicBezTo>
                  <a:cubicBezTo>
                    <a:pt x="175" y="373"/>
                    <a:pt x="167" y="362"/>
                    <a:pt x="162" y="351"/>
                  </a:cubicBezTo>
                  <a:cubicBezTo>
                    <a:pt x="157" y="341"/>
                    <a:pt x="155" y="330"/>
                    <a:pt x="154" y="320"/>
                  </a:cubicBezTo>
                  <a:cubicBezTo>
                    <a:pt x="153" y="309"/>
                    <a:pt x="153" y="309"/>
                    <a:pt x="153" y="309"/>
                  </a:cubicBezTo>
                  <a:cubicBezTo>
                    <a:pt x="503" y="309"/>
                    <a:pt x="503" y="309"/>
                    <a:pt x="503" y="309"/>
                  </a:cubicBezTo>
                  <a:lnTo>
                    <a:pt x="503" y="284"/>
                  </a:lnTo>
                  <a:close/>
                  <a:moveTo>
                    <a:pt x="360" y="221"/>
                  </a:moveTo>
                  <a:cubicBezTo>
                    <a:pt x="155" y="221"/>
                    <a:pt x="155" y="221"/>
                    <a:pt x="155" y="221"/>
                  </a:cubicBezTo>
                  <a:cubicBezTo>
                    <a:pt x="155" y="210"/>
                    <a:pt x="155" y="210"/>
                    <a:pt x="155" y="210"/>
                  </a:cubicBezTo>
                  <a:cubicBezTo>
                    <a:pt x="155" y="200"/>
                    <a:pt x="157" y="189"/>
                    <a:pt x="161" y="178"/>
                  </a:cubicBezTo>
                  <a:cubicBezTo>
                    <a:pt x="165" y="168"/>
                    <a:pt x="172" y="158"/>
                    <a:pt x="180" y="149"/>
                  </a:cubicBezTo>
                  <a:cubicBezTo>
                    <a:pt x="188" y="140"/>
                    <a:pt x="199" y="132"/>
                    <a:pt x="212" y="126"/>
                  </a:cubicBezTo>
                  <a:cubicBezTo>
                    <a:pt x="225" y="120"/>
                    <a:pt x="240" y="117"/>
                    <a:pt x="257" y="117"/>
                  </a:cubicBezTo>
                  <a:cubicBezTo>
                    <a:pt x="275" y="117"/>
                    <a:pt x="290" y="120"/>
                    <a:pt x="303" y="126"/>
                  </a:cubicBezTo>
                  <a:cubicBezTo>
                    <a:pt x="315" y="132"/>
                    <a:pt x="326" y="139"/>
                    <a:pt x="335" y="148"/>
                  </a:cubicBezTo>
                  <a:cubicBezTo>
                    <a:pt x="343" y="157"/>
                    <a:pt x="350" y="168"/>
                    <a:pt x="354" y="178"/>
                  </a:cubicBezTo>
                  <a:cubicBezTo>
                    <a:pt x="358" y="189"/>
                    <a:pt x="360" y="200"/>
                    <a:pt x="360" y="210"/>
                  </a:cubicBezTo>
                  <a:lnTo>
                    <a:pt x="360" y="221"/>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6"/>
            <p:cNvSpPr>
              <a:spLocks/>
            </p:cNvSpPr>
            <p:nvPr/>
          </p:nvSpPr>
          <p:spPr bwMode="auto">
            <a:xfrm>
              <a:off x="1021" y="1446"/>
              <a:ext cx="1247" cy="1257"/>
            </a:xfrm>
            <a:custGeom>
              <a:avLst/>
              <a:gdLst>
                <a:gd name="T0" fmla="*/ 923 w 1247"/>
                <a:gd name="T1" fmla="*/ 0 h 1257"/>
                <a:gd name="T2" fmla="*/ 639 w 1247"/>
                <a:gd name="T3" fmla="*/ 946 h 1257"/>
                <a:gd name="T4" fmla="*/ 334 w 1247"/>
                <a:gd name="T5" fmla="*/ 0 h 1257"/>
                <a:gd name="T6" fmla="*/ 0 w 1247"/>
                <a:gd name="T7" fmla="*/ 0 h 1257"/>
                <a:gd name="T8" fmla="*/ 455 w 1247"/>
                <a:gd name="T9" fmla="*/ 1257 h 1257"/>
                <a:gd name="T10" fmla="*/ 790 w 1247"/>
                <a:gd name="T11" fmla="*/ 1257 h 1257"/>
                <a:gd name="T12" fmla="*/ 1247 w 1247"/>
                <a:gd name="T13" fmla="*/ 0 h 1257"/>
                <a:gd name="T14" fmla="*/ 923 w 1247"/>
                <a:gd name="T15" fmla="*/ 0 h 12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7" h="1257">
                  <a:moveTo>
                    <a:pt x="923" y="0"/>
                  </a:moveTo>
                  <a:lnTo>
                    <a:pt x="639" y="946"/>
                  </a:lnTo>
                  <a:lnTo>
                    <a:pt x="334" y="0"/>
                  </a:lnTo>
                  <a:lnTo>
                    <a:pt x="0" y="0"/>
                  </a:lnTo>
                  <a:lnTo>
                    <a:pt x="455" y="1257"/>
                  </a:lnTo>
                  <a:lnTo>
                    <a:pt x="790" y="1257"/>
                  </a:lnTo>
                  <a:lnTo>
                    <a:pt x="1247" y="0"/>
                  </a:lnTo>
                  <a:lnTo>
                    <a:pt x="923"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37"/>
            <p:cNvSpPr>
              <a:spLocks/>
            </p:cNvSpPr>
            <p:nvPr/>
          </p:nvSpPr>
          <p:spPr bwMode="auto">
            <a:xfrm>
              <a:off x="3315" y="1814"/>
              <a:ext cx="637" cy="889"/>
            </a:xfrm>
            <a:custGeom>
              <a:avLst/>
              <a:gdLst>
                <a:gd name="T0" fmla="*/ 296 w 361"/>
                <a:gd name="T1" fmla="*/ 138 h 503"/>
                <a:gd name="T2" fmla="*/ 340 w 361"/>
                <a:gd name="T3" fmla="*/ 143 h 503"/>
                <a:gd name="T4" fmla="*/ 361 w 361"/>
                <a:gd name="T5" fmla="*/ 5 h 503"/>
                <a:gd name="T6" fmla="*/ 344 w 361"/>
                <a:gd name="T7" fmla="*/ 2 h 503"/>
                <a:gd name="T8" fmla="*/ 308 w 361"/>
                <a:gd name="T9" fmla="*/ 0 h 503"/>
                <a:gd name="T10" fmla="*/ 235 w 361"/>
                <a:gd name="T11" fmla="*/ 19 h 503"/>
                <a:gd name="T12" fmla="*/ 184 w 361"/>
                <a:gd name="T13" fmla="*/ 69 h 503"/>
                <a:gd name="T14" fmla="*/ 167 w 361"/>
                <a:gd name="T15" fmla="*/ 92 h 503"/>
                <a:gd name="T16" fmla="*/ 158 w 361"/>
                <a:gd name="T17" fmla="*/ 9 h 503"/>
                <a:gd name="T18" fmla="*/ 0 w 361"/>
                <a:gd name="T19" fmla="*/ 9 h 503"/>
                <a:gd name="T20" fmla="*/ 0 w 361"/>
                <a:gd name="T21" fmla="*/ 503 h 503"/>
                <a:gd name="T22" fmla="*/ 164 w 361"/>
                <a:gd name="T23" fmla="*/ 503 h 503"/>
                <a:gd name="T24" fmla="*/ 164 w 361"/>
                <a:gd name="T25" fmla="*/ 282 h 503"/>
                <a:gd name="T26" fmla="*/ 296 w 361"/>
                <a:gd name="T27" fmla="*/ 138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1" h="503">
                  <a:moveTo>
                    <a:pt x="296" y="138"/>
                  </a:moveTo>
                  <a:cubicBezTo>
                    <a:pt x="311" y="138"/>
                    <a:pt x="326" y="140"/>
                    <a:pt x="340" y="143"/>
                  </a:cubicBezTo>
                  <a:cubicBezTo>
                    <a:pt x="361" y="5"/>
                    <a:pt x="361" y="5"/>
                    <a:pt x="361" y="5"/>
                  </a:cubicBezTo>
                  <a:cubicBezTo>
                    <a:pt x="356" y="4"/>
                    <a:pt x="350" y="3"/>
                    <a:pt x="344" y="2"/>
                  </a:cubicBezTo>
                  <a:cubicBezTo>
                    <a:pt x="334" y="0"/>
                    <a:pt x="322" y="0"/>
                    <a:pt x="308" y="0"/>
                  </a:cubicBezTo>
                  <a:cubicBezTo>
                    <a:pt x="279" y="0"/>
                    <a:pt x="255" y="6"/>
                    <a:pt x="235" y="19"/>
                  </a:cubicBezTo>
                  <a:cubicBezTo>
                    <a:pt x="215" y="33"/>
                    <a:pt x="197" y="49"/>
                    <a:pt x="184" y="69"/>
                  </a:cubicBezTo>
                  <a:cubicBezTo>
                    <a:pt x="167" y="92"/>
                    <a:pt x="167" y="92"/>
                    <a:pt x="167" y="92"/>
                  </a:cubicBezTo>
                  <a:cubicBezTo>
                    <a:pt x="158" y="9"/>
                    <a:pt x="158" y="9"/>
                    <a:pt x="158" y="9"/>
                  </a:cubicBezTo>
                  <a:cubicBezTo>
                    <a:pt x="0" y="9"/>
                    <a:pt x="0" y="9"/>
                    <a:pt x="0" y="9"/>
                  </a:cubicBezTo>
                  <a:cubicBezTo>
                    <a:pt x="0" y="503"/>
                    <a:pt x="0" y="503"/>
                    <a:pt x="0" y="503"/>
                  </a:cubicBezTo>
                  <a:cubicBezTo>
                    <a:pt x="164" y="503"/>
                    <a:pt x="164" y="503"/>
                    <a:pt x="164" y="503"/>
                  </a:cubicBezTo>
                  <a:cubicBezTo>
                    <a:pt x="164" y="282"/>
                    <a:pt x="164" y="282"/>
                    <a:pt x="164" y="282"/>
                  </a:cubicBezTo>
                  <a:cubicBezTo>
                    <a:pt x="164" y="187"/>
                    <a:pt x="208" y="138"/>
                    <a:pt x="296" y="138"/>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38"/>
            <p:cNvSpPr>
              <a:spLocks/>
            </p:cNvSpPr>
            <p:nvPr/>
          </p:nvSpPr>
          <p:spPr bwMode="auto">
            <a:xfrm>
              <a:off x="-5880" y="1550"/>
              <a:ext cx="529" cy="1009"/>
            </a:xfrm>
            <a:custGeom>
              <a:avLst/>
              <a:gdLst>
                <a:gd name="T0" fmla="*/ 77 w 300"/>
                <a:gd name="T1" fmla="*/ 221 h 571"/>
                <a:gd name="T2" fmla="*/ 0 w 300"/>
                <a:gd name="T3" fmla="*/ 221 h 571"/>
                <a:gd name="T4" fmla="*/ 0 w 300"/>
                <a:gd name="T5" fmla="*/ 186 h 571"/>
                <a:gd name="T6" fmla="*/ 77 w 300"/>
                <a:gd name="T7" fmla="*/ 186 h 571"/>
                <a:gd name="T8" fmla="*/ 77 w 300"/>
                <a:gd name="T9" fmla="*/ 142 h 571"/>
                <a:gd name="T10" fmla="*/ 108 w 300"/>
                <a:gd name="T11" fmla="*/ 37 h 571"/>
                <a:gd name="T12" fmla="*/ 196 w 300"/>
                <a:gd name="T13" fmla="*/ 0 h 571"/>
                <a:gd name="T14" fmla="*/ 258 w 300"/>
                <a:gd name="T15" fmla="*/ 12 h 571"/>
                <a:gd name="T16" fmla="*/ 300 w 300"/>
                <a:gd name="T17" fmla="*/ 44 h 571"/>
                <a:gd name="T18" fmla="*/ 276 w 300"/>
                <a:gd name="T19" fmla="*/ 67 h 571"/>
                <a:gd name="T20" fmla="*/ 241 w 300"/>
                <a:gd name="T21" fmla="*/ 42 h 571"/>
                <a:gd name="T22" fmla="*/ 200 w 300"/>
                <a:gd name="T23" fmla="*/ 34 h 571"/>
                <a:gd name="T24" fmla="*/ 166 w 300"/>
                <a:gd name="T25" fmla="*/ 39 h 571"/>
                <a:gd name="T26" fmla="*/ 139 w 300"/>
                <a:gd name="T27" fmla="*/ 58 h 571"/>
                <a:gd name="T28" fmla="*/ 121 w 300"/>
                <a:gd name="T29" fmla="*/ 95 h 571"/>
                <a:gd name="T30" fmla="*/ 115 w 300"/>
                <a:gd name="T31" fmla="*/ 157 h 571"/>
                <a:gd name="T32" fmla="*/ 115 w 300"/>
                <a:gd name="T33" fmla="*/ 186 h 571"/>
                <a:gd name="T34" fmla="*/ 242 w 300"/>
                <a:gd name="T35" fmla="*/ 186 h 571"/>
                <a:gd name="T36" fmla="*/ 242 w 300"/>
                <a:gd name="T37" fmla="*/ 221 h 571"/>
                <a:gd name="T38" fmla="*/ 115 w 300"/>
                <a:gd name="T39" fmla="*/ 221 h 571"/>
                <a:gd name="T40" fmla="*/ 115 w 300"/>
                <a:gd name="T41" fmla="*/ 571 h 571"/>
                <a:gd name="T42" fmla="*/ 77 w 300"/>
                <a:gd name="T43" fmla="*/ 571 h 571"/>
                <a:gd name="T44" fmla="*/ 77 w 300"/>
                <a:gd name="T45" fmla="*/ 221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0" h="571">
                  <a:moveTo>
                    <a:pt x="77" y="221"/>
                  </a:moveTo>
                  <a:cubicBezTo>
                    <a:pt x="0" y="221"/>
                    <a:pt x="0" y="221"/>
                    <a:pt x="0" y="221"/>
                  </a:cubicBezTo>
                  <a:cubicBezTo>
                    <a:pt x="0" y="186"/>
                    <a:pt x="0" y="186"/>
                    <a:pt x="0" y="186"/>
                  </a:cubicBezTo>
                  <a:cubicBezTo>
                    <a:pt x="77" y="186"/>
                    <a:pt x="77" y="186"/>
                    <a:pt x="77" y="186"/>
                  </a:cubicBezTo>
                  <a:cubicBezTo>
                    <a:pt x="77" y="142"/>
                    <a:pt x="77" y="142"/>
                    <a:pt x="77" y="142"/>
                  </a:cubicBezTo>
                  <a:cubicBezTo>
                    <a:pt x="77" y="96"/>
                    <a:pt x="88" y="61"/>
                    <a:pt x="108" y="37"/>
                  </a:cubicBezTo>
                  <a:cubicBezTo>
                    <a:pt x="128" y="12"/>
                    <a:pt x="158" y="0"/>
                    <a:pt x="196" y="0"/>
                  </a:cubicBezTo>
                  <a:cubicBezTo>
                    <a:pt x="221" y="0"/>
                    <a:pt x="242" y="4"/>
                    <a:pt x="258" y="12"/>
                  </a:cubicBezTo>
                  <a:cubicBezTo>
                    <a:pt x="275" y="21"/>
                    <a:pt x="289" y="31"/>
                    <a:pt x="300" y="44"/>
                  </a:cubicBezTo>
                  <a:cubicBezTo>
                    <a:pt x="276" y="67"/>
                    <a:pt x="276" y="67"/>
                    <a:pt x="276" y="67"/>
                  </a:cubicBezTo>
                  <a:cubicBezTo>
                    <a:pt x="264" y="56"/>
                    <a:pt x="252" y="47"/>
                    <a:pt x="241" y="42"/>
                  </a:cubicBezTo>
                  <a:cubicBezTo>
                    <a:pt x="229" y="37"/>
                    <a:pt x="215" y="34"/>
                    <a:pt x="200" y="34"/>
                  </a:cubicBezTo>
                  <a:cubicBezTo>
                    <a:pt x="187" y="34"/>
                    <a:pt x="176" y="36"/>
                    <a:pt x="166" y="39"/>
                  </a:cubicBezTo>
                  <a:cubicBezTo>
                    <a:pt x="155" y="42"/>
                    <a:pt x="146" y="49"/>
                    <a:pt x="139" y="58"/>
                  </a:cubicBezTo>
                  <a:cubicBezTo>
                    <a:pt x="131" y="67"/>
                    <a:pt x="126" y="80"/>
                    <a:pt x="121" y="95"/>
                  </a:cubicBezTo>
                  <a:cubicBezTo>
                    <a:pt x="117" y="111"/>
                    <a:pt x="115" y="132"/>
                    <a:pt x="115" y="157"/>
                  </a:cubicBezTo>
                  <a:cubicBezTo>
                    <a:pt x="115" y="186"/>
                    <a:pt x="115" y="186"/>
                    <a:pt x="115" y="186"/>
                  </a:cubicBezTo>
                  <a:cubicBezTo>
                    <a:pt x="242" y="186"/>
                    <a:pt x="242" y="186"/>
                    <a:pt x="242" y="186"/>
                  </a:cubicBezTo>
                  <a:cubicBezTo>
                    <a:pt x="242" y="221"/>
                    <a:pt x="242" y="221"/>
                    <a:pt x="242" y="221"/>
                  </a:cubicBezTo>
                  <a:cubicBezTo>
                    <a:pt x="115" y="221"/>
                    <a:pt x="115" y="221"/>
                    <a:pt x="115" y="221"/>
                  </a:cubicBezTo>
                  <a:cubicBezTo>
                    <a:pt x="115" y="571"/>
                    <a:pt x="115" y="571"/>
                    <a:pt x="115" y="571"/>
                  </a:cubicBezTo>
                  <a:cubicBezTo>
                    <a:pt x="77" y="571"/>
                    <a:pt x="77" y="571"/>
                    <a:pt x="77" y="571"/>
                  </a:cubicBezTo>
                  <a:lnTo>
                    <a:pt x="77" y="221"/>
                  </a:lnTo>
                  <a:close/>
                </a:path>
              </a:pathLst>
            </a:custGeom>
            <a:solidFill>
              <a:srgbClr val="0B5A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39"/>
            <p:cNvSpPr>
              <a:spLocks/>
            </p:cNvSpPr>
            <p:nvPr/>
          </p:nvSpPr>
          <p:spPr bwMode="auto">
            <a:xfrm>
              <a:off x="-5335" y="1872"/>
              <a:ext cx="374" cy="687"/>
            </a:xfrm>
            <a:custGeom>
              <a:avLst/>
              <a:gdLst>
                <a:gd name="T0" fmla="*/ 2 w 212"/>
                <a:gd name="T1" fmla="*/ 85 h 389"/>
                <a:gd name="T2" fmla="*/ 2 w 212"/>
                <a:gd name="T3" fmla="*/ 58 h 389"/>
                <a:gd name="T4" fmla="*/ 2 w 212"/>
                <a:gd name="T5" fmla="*/ 38 h 389"/>
                <a:gd name="T6" fmla="*/ 1 w 212"/>
                <a:gd name="T7" fmla="*/ 21 h 389"/>
                <a:gd name="T8" fmla="*/ 0 w 212"/>
                <a:gd name="T9" fmla="*/ 4 h 389"/>
                <a:gd name="T10" fmla="*/ 35 w 212"/>
                <a:gd name="T11" fmla="*/ 4 h 389"/>
                <a:gd name="T12" fmla="*/ 36 w 212"/>
                <a:gd name="T13" fmla="*/ 22 h 389"/>
                <a:gd name="T14" fmla="*/ 37 w 212"/>
                <a:gd name="T15" fmla="*/ 40 h 389"/>
                <a:gd name="T16" fmla="*/ 38 w 212"/>
                <a:gd name="T17" fmla="*/ 61 h 389"/>
                <a:gd name="T18" fmla="*/ 38 w 212"/>
                <a:gd name="T19" fmla="*/ 89 h 389"/>
                <a:gd name="T20" fmla="*/ 56 w 212"/>
                <a:gd name="T21" fmla="*/ 61 h 389"/>
                <a:gd name="T22" fmla="*/ 85 w 212"/>
                <a:gd name="T23" fmla="*/ 32 h 389"/>
                <a:gd name="T24" fmla="*/ 126 w 212"/>
                <a:gd name="T25" fmla="*/ 9 h 389"/>
                <a:gd name="T26" fmla="*/ 180 w 212"/>
                <a:gd name="T27" fmla="*/ 0 h 389"/>
                <a:gd name="T28" fmla="*/ 212 w 212"/>
                <a:gd name="T29" fmla="*/ 6 h 389"/>
                <a:gd name="T30" fmla="*/ 201 w 212"/>
                <a:gd name="T31" fmla="*/ 42 h 389"/>
                <a:gd name="T32" fmla="*/ 187 w 212"/>
                <a:gd name="T33" fmla="*/ 39 h 389"/>
                <a:gd name="T34" fmla="*/ 172 w 212"/>
                <a:gd name="T35" fmla="*/ 38 h 389"/>
                <a:gd name="T36" fmla="*/ 118 w 212"/>
                <a:gd name="T37" fmla="*/ 51 h 389"/>
                <a:gd name="T38" fmla="*/ 76 w 212"/>
                <a:gd name="T39" fmla="*/ 86 h 389"/>
                <a:gd name="T40" fmla="*/ 49 w 212"/>
                <a:gd name="T41" fmla="*/ 136 h 389"/>
                <a:gd name="T42" fmla="*/ 39 w 212"/>
                <a:gd name="T43" fmla="*/ 192 h 389"/>
                <a:gd name="T44" fmla="*/ 39 w 212"/>
                <a:gd name="T45" fmla="*/ 389 h 389"/>
                <a:gd name="T46" fmla="*/ 2 w 212"/>
                <a:gd name="T47" fmla="*/ 389 h 389"/>
                <a:gd name="T48" fmla="*/ 2 w 212"/>
                <a:gd name="T49" fmla="*/ 85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12" h="389">
                  <a:moveTo>
                    <a:pt x="2" y="85"/>
                  </a:moveTo>
                  <a:cubicBezTo>
                    <a:pt x="2" y="75"/>
                    <a:pt x="2" y="66"/>
                    <a:pt x="2" y="58"/>
                  </a:cubicBezTo>
                  <a:cubicBezTo>
                    <a:pt x="2" y="51"/>
                    <a:pt x="2" y="44"/>
                    <a:pt x="2" y="38"/>
                  </a:cubicBezTo>
                  <a:cubicBezTo>
                    <a:pt x="2" y="32"/>
                    <a:pt x="2" y="27"/>
                    <a:pt x="1" y="21"/>
                  </a:cubicBezTo>
                  <a:cubicBezTo>
                    <a:pt x="1" y="16"/>
                    <a:pt x="1" y="10"/>
                    <a:pt x="0" y="4"/>
                  </a:cubicBezTo>
                  <a:cubicBezTo>
                    <a:pt x="35" y="4"/>
                    <a:pt x="35" y="4"/>
                    <a:pt x="35" y="4"/>
                  </a:cubicBezTo>
                  <a:cubicBezTo>
                    <a:pt x="36" y="10"/>
                    <a:pt x="36" y="16"/>
                    <a:pt x="36" y="22"/>
                  </a:cubicBezTo>
                  <a:cubicBezTo>
                    <a:pt x="37" y="27"/>
                    <a:pt x="37" y="33"/>
                    <a:pt x="37" y="40"/>
                  </a:cubicBezTo>
                  <a:cubicBezTo>
                    <a:pt x="38" y="46"/>
                    <a:pt x="38" y="53"/>
                    <a:pt x="38" y="61"/>
                  </a:cubicBezTo>
                  <a:cubicBezTo>
                    <a:pt x="38" y="69"/>
                    <a:pt x="38" y="78"/>
                    <a:pt x="38" y="89"/>
                  </a:cubicBezTo>
                  <a:cubicBezTo>
                    <a:pt x="42" y="80"/>
                    <a:pt x="48" y="71"/>
                    <a:pt x="56" y="61"/>
                  </a:cubicBezTo>
                  <a:cubicBezTo>
                    <a:pt x="63" y="50"/>
                    <a:pt x="73" y="41"/>
                    <a:pt x="85" y="32"/>
                  </a:cubicBezTo>
                  <a:cubicBezTo>
                    <a:pt x="96" y="23"/>
                    <a:pt x="110" y="15"/>
                    <a:pt x="126" y="9"/>
                  </a:cubicBezTo>
                  <a:cubicBezTo>
                    <a:pt x="141" y="3"/>
                    <a:pt x="159" y="0"/>
                    <a:pt x="180" y="0"/>
                  </a:cubicBezTo>
                  <a:cubicBezTo>
                    <a:pt x="192" y="0"/>
                    <a:pt x="203" y="2"/>
                    <a:pt x="212" y="6"/>
                  </a:cubicBezTo>
                  <a:cubicBezTo>
                    <a:pt x="201" y="42"/>
                    <a:pt x="201" y="42"/>
                    <a:pt x="201" y="42"/>
                  </a:cubicBezTo>
                  <a:cubicBezTo>
                    <a:pt x="197" y="40"/>
                    <a:pt x="192" y="39"/>
                    <a:pt x="187" y="39"/>
                  </a:cubicBezTo>
                  <a:cubicBezTo>
                    <a:pt x="182" y="38"/>
                    <a:pt x="177" y="38"/>
                    <a:pt x="172" y="38"/>
                  </a:cubicBezTo>
                  <a:cubicBezTo>
                    <a:pt x="152" y="38"/>
                    <a:pt x="134" y="42"/>
                    <a:pt x="118" y="51"/>
                  </a:cubicBezTo>
                  <a:cubicBezTo>
                    <a:pt x="102" y="60"/>
                    <a:pt x="88" y="72"/>
                    <a:pt x="76" y="86"/>
                  </a:cubicBezTo>
                  <a:cubicBezTo>
                    <a:pt x="64" y="101"/>
                    <a:pt x="55" y="117"/>
                    <a:pt x="49" y="136"/>
                  </a:cubicBezTo>
                  <a:cubicBezTo>
                    <a:pt x="43" y="155"/>
                    <a:pt x="39" y="173"/>
                    <a:pt x="39" y="192"/>
                  </a:cubicBezTo>
                  <a:cubicBezTo>
                    <a:pt x="39" y="389"/>
                    <a:pt x="39" y="389"/>
                    <a:pt x="39" y="389"/>
                  </a:cubicBezTo>
                  <a:cubicBezTo>
                    <a:pt x="2" y="389"/>
                    <a:pt x="2" y="389"/>
                    <a:pt x="2" y="389"/>
                  </a:cubicBezTo>
                  <a:lnTo>
                    <a:pt x="2" y="85"/>
                  </a:lnTo>
                  <a:close/>
                </a:path>
              </a:pathLst>
            </a:custGeom>
            <a:solidFill>
              <a:srgbClr val="0B5A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40"/>
            <p:cNvSpPr>
              <a:spLocks noEditPoints="1"/>
            </p:cNvSpPr>
            <p:nvPr/>
          </p:nvSpPr>
          <p:spPr bwMode="auto">
            <a:xfrm>
              <a:off x="-4915" y="1861"/>
              <a:ext cx="698" cy="716"/>
            </a:xfrm>
            <a:custGeom>
              <a:avLst/>
              <a:gdLst>
                <a:gd name="T0" fmla="*/ 198 w 396"/>
                <a:gd name="T1" fmla="*/ 405 h 405"/>
                <a:gd name="T2" fmla="*/ 121 w 396"/>
                <a:gd name="T3" fmla="*/ 389 h 405"/>
                <a:gd name="T4" fmla="*/ 58 w 396"/>
                <a:gd name="T5" fmla="*/ 346 h 405"/>
                <a:gd name="T6" fmla="*/ 15 w 396"/>
                <a:gd name="T7" fmla="*/ 281 h 405"/>
                <a:gd name="T8" fmla="*/ 0 w 396"/>
                <a:gd name="T9" fmla="*/ 203 h 405"/>
                <a:gd name="T10" fmla="*/ 15 w 396"/>
                <a:gd name="T11" fmla="*/ 124 h 405"/>
                <a:gd name="T12" fmla="*/ 58 w 396"/>
                <a:gd name="T13" fmla="*/ 60 h 405"/>
                <a:gd name="T14" fmla="*/ 121 w 396"/>
                <a:gd name="T15" fmla="*/ 16 h 405"/>
                <a:gd name="T16" fmla="*/ 198 w 396"/>
                <a:gd name="T17" fmla="*/ 0 h 405"/>
                <a:gd name="T18" fmla="*/ 275 w 396"/>
                <a:gd name="T19" fmla="*/ 16 h 405"/>
                <a:gd name="T20" fmla="*/ 338 w 396"/>
                <a:gd name="T21" fmla="*/ 60 h 405"/>
                <a:gd name="T22" fmla="*/ 381 w 396"/>
                <a:gd name="T23" fmla="*/ 124 h 405"/>
                <a:gd name="T24" fmla="*/ 396 w 396"/>
                <a:gd name="T25" fmla="*/ 203 h 405"/>
                <a:gd name="T26" fmla="*/ 381 w 396"/>
                <a:gd name="T27" fmla="*/ 281 h 405"/>
                <a:gd name="T28" fmla="*/ 338 w 396"/>
                <a:gd name="T29" fmla="*/ 346 h 405"/>
                <a:gd name="T30" fmla="*/ 275 w 396"/>
                <a:gd name="T31" fmla="*/ 389 h 405"/>
                <a:gd name="T32" fmla="*/ 198 w 396"/>
                <a:gd name="T33" fmla="*/ 405 h 405"/>
                <a:gd name="T34" fmla="*/ 198 w 396"/>
                <a:gd name="T35" fmla="*/ 371 h 405"/>
                <a:gd name="T36" fmla="*/ 261 w 396"/>
                <a:gd name="T37" fmla="*/ 357 h 405"/>
                <a:gd name="T38" fmla="*/ 311 w 396"/>
                <a:gd name="T39" fmla="*/ 321 h 405"/>
                <a:gd name="T40" fmla="*/ 345 w 396"/>
                <a:gd name="T41" fmla="*/ 268 h 405"/>
                <a:gd name="T42" fmla="*/ 357 w 396"/>
                <a:gd name="T43" fmla="*/ 203 h 405"/>
                <a:gd name="T44" fmla="*/ 344 w 396"/>
                <a:gd name="T45" fmla="*/ 139 h 405"/>
                <a:gd name="T46" fmla="*/ 310 w 396"/>
                <a:gd name="T47" fmla="*/ 85 h 405"/>
                <a:gd name="T48" fmla="*/ 260 w 396"/>
                <a:gd name="T49" fmla="*/ 48 h 405"/>
                <a:gd name="T50" fmla="*/ 198 w 396"/>
                <a:gd name="T51" fmla="*/ 34 h 405"/>
                <a:gd name="T52" fmla="*/ 135 w 396"/>
                <a:gd name="T53" fmla="*/ 48 h 405"/>
                <a:gd name="T54" fmla="*/ 85 w 396"/>
                <a:gd name="T55" fmla="*/ 84 h 405"/>
                <a:gd name="T56" fmla="*/ 51 w 396"/>
                <a:gd name="T57" fmla="*/ 137 h 405"/>
                <a:gd name="T58" fmla="*/ 39 w 396"/>
                <a:gd name="T59" fmla="*/ 203 h 405"/>
                <a:gd name="T60" fmla="*/ 51 w 396"/>
                <a:gd name="T61" fmla="*/ 267 h 405"/>
                <a:gd name="T62" fmla="*/ 85 w 396"/>
                <a:gd name="T63" fmla="*/ 321 h 405"/>
                <a:gd name="T64" fmla="*/ 136 w 396"/>
                <a:gd name="T65" fmla="*/ 357 h 405"/>
                <a:gd name="T66" fmla="*/ 198 w 396"/>
                <a:gd name="T67" fmla="*/ 371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6" h="405">
                  <a:moveTo>
                    <a:pt x="198" y="405"/>
                  </a:moveTo>
                  <a:cubicBezTo>
                    <a:pt x="171" y="405"/>
                    <a:pt x="145" y="400"/>
                    <a:pt x="121" y="389"/>
                  </a:cubicBezTo>
                  <a:cubicBezTo>
                    <a:pt x="97" y="379"/>
                    <a:pt x="76" y="364"/>
                    <a:pt x="58" y="346"/>
                  </a:cubicBezTo>
                  <a:cubicBezTo>
                    <a:pt x="40" y="327"/>
                    <a:pt x="25" y="306"/>
                    <a:pt x="15" y="281"/>
                  </a:cubicBezTo>
                  <a:cubicBezTo>
                    <a:pt x="5" y="257"/>
                    <a:pt x="0" y="230"/>
                    <a:pt x="0" y="203"/>
                  </a:cubicBezTo>
                  <a:cubicBezTo>
                    <a:pt x="0" y="175"/>
                    <a:pt x="5" y="149"/>
                    <a:pt x="15" y="124"/>
                  </a:cubicBezTo>
                  <a:cubicBezTo>
                    <a:pt x="25" y="99"/>
                    <a:pt x="40" y="78"/>
                    <a:pt x="58" y="60"/>
                  </a:cubicBezTo>
                  <a:cubicBezTo>
                    <a:pt x="76" y="41"/>
                    <a:pt x="97" y="27"/>
                    <a:pt x="121" y="16"/>
                  </a:cubicBezTo>
                  <a:cubicBezTo>
                    <a:pt x="145" y="5"/>
                    <a:pt x="171" y="0"/>
                    <a:pt x="198" y="0"/>
                  </a:cubicBezTo>
                  <a:cubicBezTo>
                    <a:pt x="225" y="0"/>
                    <a:pt x="251" y="5"/>
                    <a:pt x="275" y="16"/>
                  </a:cubicBezTo>
                  <a:cubicBezTo>
                    <a:pt x="299" y="27"/>
                    <a:pt x="320" y="41"/>
                    <a:pt x="338" y="60"/>
                  </a:cubicBezTo>
                  <a:cubicBezTo>
                    <a:pt x="356" y="78"/>
                    <a:pt x="370" y="99"/>
                    <a:pt x="381" y="124"/>
                  </a:cubicBezTo>
                  <a:cubicBezTo>
                    <a:pt x="391" y="149"/>
                    <a:pt x="396" y="175"/>
                    <a:pt x="396" y="203"/>
                  </a:cubicBezTo>
                  <a:cubicBezTo>
                    <a:pt x="396" y="230"/>
                    <a:pt x="391" y="257"/>
                    <a:pt x="381" y="281"/>
                  </a:cubicBezTo>
                  <a:cubicBezTo>
                    <a:pt x="370" y="306"/>
                    <a:pt x="356" y="327"/>
                    <a:pt x="338" y="346"/>
                  </a:cubicBezTo>
                  <a:cubicBezTo>
                    <a:pt x="320" y="364"/>
                    <a:pt x="299" y="379"/>
                    <a:pt x="275" y="389"/>
                  </a:cubicBezTo>
                  <a:cubicBezTo>
                    <a:pt x="251" y="400"/>
                    <a:pt x="225" y="405"/>
                    <a:pt x="198" y="405"/>
                  </a:cubicBezTo>
                  <a:close/>
                  <a:moveTo>
                    <a:pt x="198" y="371"/>
                  </a:moveTo>
                  <a:cubicBezTo>
                    <a:pt x="220" y="371"/>
                    <a:pt x="241" y="366"/>
                    <a:pt x="261" y="357"/>
                  </a:cubicBezTo>
                  <a:cubicBezTo>
                    <a:pt x="280" y="348"/>
                    <a:pt x="297" y="336"/>
                    <a:pt x="311" y="321"/>
                  </a:cubicBezTo>
                  <a:cubicBezTo>
                    <a:pt x="325" y="306"/>
                    <a:pt x="337" y="289"/>
                    <a:pt x="345" y="268"/>
                  </a:cubicBezTo>
                  <a:cubicBezTo>
                    <a:pt x="353" y="248"/>
                    <a:pt x="357" y="226"/>
                    <a:pt x="357" y="203"/>
                  </a:cubicBezTo>
                  <a:cubicBezTo>
                    <a:pt x="357" y="180"/>
                    <a:pt x="353" y="159"/>
                    <a:pt x="344" y="139"/>
                  </a:cubicBezTo>
                  <a:cubicBezTo>
                    <a:pt x="336" y="118"/>
                    <a:pt x="325" y="100"/>
                    <a:pt x="310" y="85"/>
                  </a:cubicBezTo>
                  <a:cubicBezTo>
                    <a:pt x="296" y="69"/>
                    <a:pt x="279" y="57"/>
                    <a:pt x="260" y="48"/>
                  </a:cubicBezTo>
                  <a:cubicBezTo>
                    <a:pt x="240" y="39"/>
                    <a:pt x="220" y="34"/>
                    <a:pt x="198" y="34"/>
                  </a:cubicBezTo>
                  <a:cubicBezTo>
                    <a:pt x="175" y="34"/>
                    <a:pt x="154" y="39"/>
                    <a:pt x="135" y="48"/>
                  </a:cubicBezTo>
                  <a:cubicBezTo>
                    <a:pt x="115" y="57"/>
                    <a:pt x="99" y="69"/>
                    <a:pt x="85" y="84"/>
                  </a:cubicBezTo>
                  <a:cubicBezTo>
                    <a:pt x="70" y="99"/>
                    <a:pt x="59" y="117"/>
                    <a:pt x="51" y="137"/>
                  </a:cubicBezTo>
                  <a:cubicBezTo>
                    <a:pt x="43" y="157"/>
                    <a:pt x="39" y="179"/>
                    <a:pt x="39" y="203"/>
                  </a:cubicBezTo>
                  <a:cubicBezTo>
                    <a:pt x="39" y="225"/>
                    <a:pt x="43" y="247"/>
                    <a:pt x="51" y="267"/>
                  </a:cubicBezTo>
                  <a:cubicBezTo>
                    <a:pt x="60" y="287"/>
                    <a:pt x="71" y="305"/>
                    <a:pt x="85" y="321"/>
                  </a:cubicBezTo>
                  <a:cubicBezTo>
                    <a:pt x="100" y="336"/>
                    <a:pt x="116" y="348"/>
                    <a:pt x="136" y="357"/>
                  </a:cubicBezTo>
                  <a:cubicBezTo>
                    <a:pt x="155" y="366"/>
                    <a:pt x="176" y="371"/>
                    <a:pt x="198" y="371"/>
                  </a:cubicBezTo>
                  <a:close/>
                </a:path>
              </a:pathLst>
            </a:custGeom>
            <a:solidFill>
              <a:srgbClr val="0B5A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41"/>
            <p:cNvSpPr>
              <a:spLocks/>
            </p:cNvSpPr>
            <p:nvPr/>
          </p:nvSpPr>
          <p:spPr bwMode="auto">
            <a:xfrm>
              <a:off x="-4048" y="1861"/>
              <a:ext cx="1053" cy="698"/>
            </a:xfrm>
            <a:custGeom>
              <a:avLst/>
              <a:gdLst>
                <a:gd name="T0" fmla="*/ 2 w 597"/>
                <a:gd name="T1" fmla="*/ 91 h 395"/>
                <a:gd name="T2" fmla="*/ 2 w 597"/>
                <a:gd name="T3" fmla="*/ 64 h 395"/>
                <a:gd name="T4" fmla="*/ 2 w 597"/>
                <a:gd name="T5" fmla="*/ 44 h 395"/>
                <a:gd name="T6" fmla="*/ 1 w 597"/>
                <a:gd name="T7" fmla="*/ 27 h 395"/>
                <a:gd name="T8" fmla="*/ 0 w 597"/>
                <a:gd name="T9" fmla="*/ 10 h 395"/>
                <a:gd name="T10" fmla="*/ 35 w 597"/>
                <a:gd name="T11" fmla="*/ 10 h 395"/>
                <a:gd name="T12" fmla="*/ 37 w 597"/>
                <a:gd name="T13" fmla="*/ 27 h 395"/>
                <a:gd name="T14" fmla="*/ 37 w 597"/>
                <a:gd name="T15" fmla="*/ 43 h 395"/>
                <a:gd name="T16" fmla="*/ 38 w 597"/>
                <a:gd name="T17" fmla="*/ 63 h 395"/>
                <a:gd name="T18" fmla="*/ 38 w 597"/>
                <a:gd name="T19" fmla="*/ 91 h 395"/>
                <a:gd name="T20" fmla="*/ 56 w 597"/>
                <a:gd name="T21" fmla="*/ 62 h 395"/>
                <a:gd name="T22" fmla="*/ 86 w 597"/>
                <a:gd name="T23" fmla="*/ 32 h 395"/>
                <a:gd name="T24" fmla="*/ 127 w 597"/>
                <a:gd name="T25" fmla="*/ 9 h 395"/>
                <a:gd name="T26" fmla="*/ 183 w 597"/>
                <a:gd name="T27" fmla="*/ 0 h 395"/>
                <a:gd name="T28" fmla="*/ 269 w 597"/>
                <a:gd name="T29" fmla="*/ 24 h 395"/>
                <a:gd name="T30" fmla="*/ 310 w 597"/>
                <a:gd name="T31" fmla="*/ 91 h 395"/>
                <a:gd name="T32" fmla="*/ 329 w 597"/>
                <a:gd name="T33" fmla="*/ 63 h 395"/>
                <a:gd name="T34" fmla="*/ 361 w 597"/>
                <a:gd name="T35" fmla="*/ 34 h 395"/>
                <a:gd name="T36" fmla="*/ 405 w 597"/>
                <a:gd name="T37" fmla="*/ 10 h 395"/>
                <a:gd name="T38" fmla="*/ 461 w 597"/>
                <a:gd name="T39" fmla="*/ 0 h 395"/>
                <a:gd name="T40" fmla="*/ 526 w 597"/>
                <a:gd name="T41" fmla="*/ 12 h 395"/>
                <a:gd name="T42" fmla="*/ 568 w 597"/>
                <a:gd name="T43" fmla="*/ 46 h 395"/>
                <a:gd name="T44" fmla="*/ 590 w 597"/>
                <a:gd name="T45" fmla="*/ 99 h 395"/>
                <a:gd name="T46" fmla="*/ 597 w 597"/>
                <a:gd name="T47" fmla="*/ 169 h 395"/>
                <a:gd name="T48" fmla="*/ 597 w 597"/>
                <a:gd name="T49" fmla="*/ 395 h 395"/>
                <a:gd name="T50" fmla="*/ 559 w 597"/>
                <a:gd name="T51" fmla="*/ 395 h 395"/>
                <a:gd name="T52" fmla="*/ 559 w 597"/>
                <a:gd name="T53" fmla="*/ 182 h 395"/>
                <a:gd name="T54" fmla="*/ 552 w 597"/>
                <a:gd name="T55" fmla="*/ 111 h 395"/>
                <a:gd name="T56" fmla="*/ 532 w 597"/>
                <a:gd name="T57" fmla="*/ 65 h 395"/>
                <a:gd name="T58" fmla="*/ 500 w 597"/>
                <a:gd name="T59" fmla="*/ 42 h 395"/>
                <a:gd name="T60" fmla="*/ 456 w 597"/>
                <a:gd name="T61" fmla="*/ 35 h 395"/>
                <a:gd name="T62" fmla="*/ 403 w 597"/>
                <a:gd name="T63" fmla="*/ 47 h 395"/>
                <a:gd name="T64" fmla="*/ 359 w 597"/>
                <a:gd name="T65" fmla="*/ 78 h 395"/>
                <a:gd name="T66" fmla="*/ 329 w 597"/>
                <a:gd name="T67" fmla="*/ 122 h 395"/>
                <a:gd name="T68" fmla="*/ 318 w 597"/>
                <a:gd name="T69" fmla="*/ 173 h 395"/>
                <a:gd name="T70" fmla="*/ 318 w 597"/>
                <a:gd name="T71" fmla="*/ 395 h 395"/>
                <a:gd name="T72" fmla="*/ 280 w 597"/>
                <a:gd name="T73" fmla="*/ 395 h 395"/>
                <a:gd name="T74" fmla="*/ 280 w 597"/>
                <a:gd name="T75" fmla="*/ 182 h 395"/>
                <a:gd name="T76" fmla="*/ 274 w 597"/>
                <a:gd name="T77" fmla="*/ 111 h 395"/>
                <a:gd name="T78" fmla="*/ 254 w 597"/>
                <a:gd name="T79" fmla="*/ 65 h 395"/>
                <a:gd name="T80" fmla="*/ 222 w 597"/>
                <a:gd name="T81" fmla="*/ 42 h 395"/>
                <a:gd name="T82" fmla="*/ 178 w 597"/>
                <a:gd name="T83" fmla="*/ 35 h 395"/>
                <a:gd name="T84" fmla="*/ 118 w 597"/>
                <a:gd name="T85" fmla="*/ 50 h 395"/>
                <a:gd name="T86" fmla="*/ 75 w 597"/>
                <a:gd name="T87" fmla="*/ 89 h 395"/>
                <a:gd name="T88" fmla="*/ 48 w 597"/>
                <a:gd name="T89" fmla="*/ 141 h 395"/>
                <a:gd name="T90" fmla="*/ 40 w 597"/>
                <a:gd name="T91" fmla="*/ 197 h 395"/>
                <a:gd name="T92" fmla="*/ 40 w 597"/>
                <a:gd name="T93" fmla="*/ 395 h 395"/>
                <a:gd name="T94" fmla="*/ 2 w 597"/>
                <a:gd name="T95" fmla="*/ 395 h 395"/>
                <a:gd name="T96" fmla="*/ 2 w 597"/>
                <a:gd name="T97" fmla="*/ 9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97" h="395">
                  <a:moveTo>
                    <a:pt x="2" y="91"/>
                  </a:moveTo>
                  <a:cubicBezTo>
                    <a:pt x="2" y="81"/>
                    <a:pt x="2" y="72"/>
                    <a:pt x="2" y="64"/>
                  </a:cubicBezTo>
                  <a:cubicBezTo>
                    <a:pt x="2" y="57"/>
                    <a:pt x="2" y="50"/>
                    <a:pt x="2" y="44"/>
                  </a:cubicBezTo>
                  <a:cubicBezTo>
                    <a:pt x="2" y="38"/>
                    <a:pt x="2" y="33"/>
                    <a:pt x="1" y="27"/>
                  </a:cubicBezTo>
                  <a:cubicBezTo>
                    <a:pt x="1" y="22"/>
                    <a:pt x="1" y="16"/>
                    <a:pt x="0" y="10"/>
                  </a:cubicBezTo>
                  <a:cubicBezTo>
                    <a:pt x="35" y="10"/>
                    <a:pt x="35" y="10"/>
                    <a:pt x="35" y="10"/>
                  </a:cubicBezTo>
                  <a:cubicBezTo>
                    <a:pt x="36" y="16"/>
                    <a:pt x="36" y="22"/>
                    <a:pt x="37" y="27"/>
                  </a:cubicBezTo>
                  <a:cubicBezTo>
                    <a:pt x="37" y="32"/>
                    <a:pt x="37" y="37"/>
                    <a:pt x="37" y="43"/>
                  </a:cubicBezTo>
                  <a:cubicBezTo>
                    <a:pt x="38" y="49"/>
                    <a:pt x="38" y="56"/>
                    <a:pt x="38" y="63"/>
                  </a:cubicBezTo>
                  <a:cubicBezTo>
                    <a:pt x="38" y="71"/>
                    <a:pt x="38" y="80"/>
                    <a:pt x="38" y="91"/>
                  </a:cubicBezTo>
                  <a:cubicBezTo>
                    <a:pt x="42" y="82"/>
                    <a:pt x="48" y="73"/>
                    <a:pt x="56" y="62"/>
                  </a:cubicBezTo>
                  <a:cubicBezTo>
                    <a:pt x="64" y="51"/>
                    <a:pt x="74" y="42"/>
                    <a:pt x="86" y="32"/>
                  </a:cubicBezTo>
                  <a:cubicBezTo>
                    <a:pt x="97" y="23"/>
                    <a:pt x="111" y="16"/>
                    <a:pt x="127" y="9"/>
                  </a:cubicBezTo>
                  <a:cubicBezTo>
                    <a:pt x="144" y="3"/>
                    <a:pt x="162" y="0"/>
                    <a:pt x="183" y="0"/>
                  </a:cubicBezTo>
                  <a:cubicBezTo>
                    <a:pt x="221" y="0"/>
                    <a:pt x="249" y="8"/>
                    <a:pt x="269" y="24"/>
                  </a:cubicBezTo>
                  <a:cubicBezTo>
                    <a:pt x="288" y="40"/>
                    <a:pt x="302" y="62"/>
                    <a:pt x="310" y="91"/>
                  </a:cubicBezTo>
                  <a:cubicBezTo>
                    <a:pt x="314" y="83"/>
                    <a:pt x="320" y="74"/>
                    <a:pt x="329" y="63"/>
                  </a:cubicBezTo>
                  <a:cubicBezTo>
                    <a:pt x="337" y="53"/>
                    <a:pt x="348" y="43"/>
                    <a:pt x="361" y="34"/>
                  </a:cubicBezTo>
                  <a:cubicBezTo>
                    <a:pt x="374" y="24"/>
                    <a:pt x="388" y="16"/>
                    <a:pt x="405" y="10"/>
                  </a:cubicBezTo>
                  <a:cubicBezTo>
                    <a:pt x="422" y="3"/>
                    <a:pt x="440" y="0"/>
                    <a:pt x="461" y="0"/>
                  </a:cubicBezTo>
                  <a:cubicBezTo>
                    <a:pt x="487" y="0"/>
                    <a:pt x="508" y="4"/>
                    <a:pt x="526" y="12"/>
                  </a:cubicBezTo>
                  <a:cubicBezTo>
                    <a:pt x="543" y="20"/>
                    <a:pt x="557" y="31"/>
                    <a:pt x="568" y="46"/>
                  </a:cubicBezTo>
                  <a:cubicBezTo>
                    <a:pt x="578" y="61"/>
                    <a:pt x="585" y="78"/>
                    <a:pt x="590" y="99"/>
                  </a:cubicBezTo>
                  <a:cubicBezTo>
                    <a:pt x="594" y="120"/>
                    <a:pt x="597" y="143"/>
                    <a:pt x="597" y="169"/>
                  </a:cubicBezTo>
                  <a:cubicBezTo>
                    <a:pt x="597" y="395"/>
                    <a:pt x="597" y="395"/>
                    <a:pt x="597" y="395"/>
                  </a:cubicBezTo>
                  <a:cubicBezTo>
                    <a:pt x="559" y="395"/>
                    <a:pt x="559" y="395"/>
                    <a:pt x="559" y="395"/>
                  </a:cubicBezTo>
                  <a:cubicBezTo>
                    <a:pt x="559" y="182"/>
                    <a:pt x="559" y="182"/>
                    <a:pt x="559" y="182"/>
                  </a:cubicBezTo>
                  <a:cubicBezTo>
                    <a:pt x="559" y="153"/>
                    <a:pt x="557" y="130"/>
                    <a:pt x="552" y="111"/>
                  </a:cubicBezTo>
                  <a:cubicBezTo>
                    <a:pt x="548" y="92"/>
                    <a:pt x="541" y="77"/>
                    <a:pt x="532" y="65"/>
                  </a:cubicBezTo>
                  <a:cubicBezTo>
                    <a:pt x="523" y="54"/>
                    <a:pt x="513" y="46"/>
                    <a:pt x="500" y="42"/>
                  </a:cubicBezTo>
                  <a:cubicBezTo>
                    <a:pt x="487" y="38"/>
                    <a:pt x="473" y="35"/>
                    <a:pt x="456" y="35"/>
                  </a:cubicBezTo>
                  <a:cubicBezTo>
                    <a:pt x="437" y="35"/>
                    <a:pt x="419" y="39"/>
                    <a:pt x="403" y="47"/>
                  </a:cubicBezTo>
                  <a:cubicBezTo>
                    <a:pt x="386" y="55"/>
                    <a:pt x="371" y="65"/>
                    <a:pt x="359" y="78"/>
                  </a:cubicBezTo>
                  <a:cubicBezTo>
                    <a:pt x="346" y="91"/>
                    <a:pt x="336" y="105"/>
                    <a:pt x="329" y="122"/>
                  </a:cubicBezTo>
                  <a:cubicBezTo>
                    <a:pt x="322" y="138"/>
                    <a:pt x="318" y="155"/>
                    <a:pt x="318" y="173"/>
                  </a:cubicBezTo>
                  <a:cubicBezTo>
                    <a:pt x="318" y="395"/>
                    <a:pt x="318" y="395"/>
                    <a:pt x="318" y="395"/>
                  </a:cubicBezTo>
                  <a:cubicBezTo>
                    <a:pt x="280" y="395"/>
                    <a:pt x="280" y="395"/>
                    <a:pt x="280" y="395"/>
                  </a:cubicBezTo>
                  <a:cubicBezTo>
                    <a:pt x="280" y="182"/>
                    <a:pt x="280" y="182"/>
                    <a:pt x="280" y="182"/>
                  </a:cubicBezTo>
                  <a:cubicBezTo>
                    <a:pt x="280" y="153"/>
                    <a:pt x="278" y="130"/>
                    <a:pt x="274" y="111"/>
                  </a:cubicBezTo>
                  <a:cubicBezTo>
                    <a:pt x="269" y="92"/>
                    <a:pt x="263" y="77"/>
                    <a:pt x="254" y="65"/>
                  </a:cubicBezTo>
                  <a:cubicBezTo>
                    <a:pt x="245" y="54"/>
                    <a:pt x="235" y="46"/>
                    <a:pt x="222" y="42"/>
                  </a:cubicBezTo>
                  <a:cubicBezTo>
                    <a:pt x="210" y="38"/>
                    <a:pt x="195" y="35"/>
                    <a:pt x="178" y="35"/>
                  </a:cubicBezTo>
                  <a:cubicBezTo>
                    <a:pt x="156" y="35"/>
                    <a:pt x="135" y="40"/>
                    <a:pt x="118" y="50"/>
                  </a:cubicBezTo>
                  <a:cubicBezTo>
                    <a:pt x="101" y="60"/>
                    <a:pt x="86" y="73"/>
                    <a:pt x="75" y="89"/>
                  </a:cubicBezTo>
                  <a:cubicBezTo>
                    <a:pt x="63" y="104"/>
                    <a:pt x="54" y="122"/>
                    <a:pt x="48" y="141"/>
                  </a:cubicBezTo>
                  <a:cubicBezTo>
                    <a:pt x="42" y="160"/>
                    <a:pt x="40" y="178"/>
                    <a:pt x="40" y="197"/>
                  </a:cubicBezTo>
                  <a:cubicBezTo>
                    <a:pt x="40" y="395"/>
                    <a:pt x="40" y="395"/>
                    <a:pt x="40" y="395"/>
                  </a:cubicBezTo>
                  <a:cubicBezTo>
                    <a:pt x="2" y="395"/>
                    <a:pt x="2" y="395"/>
                    <a:pt x="2" y="395"/>
                  </a:cubicBezTo>
                  <a:lnTo>
                    <a:pt x="2" y="91"/>
                  </a:lnTo>
                  <a:close/>
                </a:path>
              </a:pathLst>
            </a:custGeom>
            <a:solidFill>
              <a:srgbClr val="0B5A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42"/>
            <p:cNvSpPr>
              <a:spLocks noEditPoints="1"/>
            </p:cNvSpPr>
            <p:nvPr/>
          </p:nvSpPr>
          <p:spPr bwMode="auto">
            <a:xfrm>
              <a:off x="13274" y="1423"/>
              <a:ext cx="288" cy="285"/>
            </a:xfrm>
            <a:custGeom>
              <a:avLst/>
              <a:gdLst>
                <a:gd name="T0" fmla="*/ 81 w 163"/>
                <a:gd name="T1" fmla="*/ 161 h 161"/>
                <a:gd name="T2" fmla="*/ 49 w 163"/>
                <a:gd name="T3" fmla="*/ 155 h 161"/>
                <a:gd name="T4" fmla="*/ 23 w 163"/>
                <a:gd name="T5" fmla="*/ 139 h 161"/>
                <a:gd name="T6" fmla="*/ 6 w 163"/>
                <a:gd name="T7" fmla="*/ 114 h 161"/>
                <a:gd name="T8" fmla="*/ 0 w 163"/>
                <a:gd name="T9" fmla="*/ 81 h 161"/>
                <a:gd name="T10" fmla="*/ 6 w 163"/>
                <a:gd name="T11" fmla="*/ 48 h 161"/>
                <a:gd name="T12" fmla="*/ 23 w 163"/>
                <a:gd name="T13" fmla="*/ 23 h 161"/>
                <a:gd name="T14" fmla="*/ 49 w 163"/>
                <a:gd name="T15" fmla="*/ 6 h 161"/>
                <a:gd name="T16" fmla="*/ 81 w 163"/>
                <a:gd name="T17" fmla="*/ 0 h 161"/>
                <a:gd name="T18" fmla="*/ 114 w 163"/>
                <a:gd name="T19" fmla="*/ 6 h 161"/>
                <a:gd name="T20" fmla="*/ 140 w 163"/>
                <a:gd name="T21" fmla="*/ 23 h 161"/>
                <a:gd name="T22" fmla="*/ 157 w 163"/>
                <a:gd name="T23" fmla="*/ 48 h 161"/>
                <a:gd name="T24" fmla="*/ 163 w 163"/>
                <a:gd name="T25" fmla="*/ 81 h 161"/>
                <a:gd name="T26" fmla="*/ 157 w 163"/>
                <a:gd name="T27" fmla="*/ 114 h 161"/>
                <a:gd name="T28" fmla="*/ 140 w 163"/>
                <a:gd name="T29" fmla="*/ 139 h 161"/>
                <a:gd name="T30" fmla="*/ 114 w 163"/>
                <a:gd name="T31" fmla="*/ 155 h 161"/>
                <a:gd name="T32" fmla="*/ 81 w 163"/>
                <a:gd name="T33" fmla="*/ 161 h 161"/>
                <a:gd name="T34" fmla="*/ 81 w 163"/>
                <a:gd name="T35" fmla="*/ 142 h 161"/>
                <a:gd name="T36" fmla="*/ 105 w 163"/>
                <a:gd name="T37" fmla="*/ 137 h 161"/>
                <a:gd name="T38" fmla="*/ 124 w 163"/>
                <a:gd name="T39" fmla="*/ 125 h 161"/>
                <a:gd name="T40" fmla="*/ 136 w 163"/>
                <a:gd name="T41" fmla="*/ 105 h 161"/>
                <a:gd name="T42" fmla="*/ 141 w 163"/>
                <a:gd name="T43" fmla="*/ 81 h 161"/>
                <a:gd name="T44" fmla="*/ 136 w 163"/>
                <a:gd name="T45" fmla="*/ 56 h 161"/>
                <a:gd name="T46" fmla="*/ 124 w 163"/>
                <a:gd name="T47" fmla="*/ 37 h 161"/>
                <a:gd name="T48" fmla="*/ 105 w 163"/>
                <a:gd name="T49" fmla="*/ 24 h 161"/>
                <a:gd name="T50" fmla="*/ 81 w 163"/>
                <a:gd name="T51" fmla="*/ 20 h 161"/>
                <a:gd name="T52" fmla="*/ 57 w 163"/>
                <a:gd name="T53" fmla="*/ 24 h 161"/>
                <a:gd name="T54" fmla="*/ 39 w 163"/>
                <a:gd name="T55" fmla="*/ 37 h 161"/>
                <a:gd name="T56" fmla="*/ 26 w 163"/>
                <a:gd name="T57" fmla="*/ 56 h 161"/>
                <a:gd name="T58" fmla="*/ 22 w 163"/>
                <a:gd name="T59" fmla="*/ 81 h 161"/>
                <a:gd name="T60" fmla="*/ 26 w 163"/>
                <a:gd name="T61" fmla="*/ 105 h 161"/>
                <a:gd name="T62" fmla="*/ 39 w 163"/>
                <a:gd name="T63" fmla="*/ 125 h 161"/>
                <a:gd name="T64" fmla="*/ 57 w 163"/>
                <a:gd name="T65" fmla="*/ 137 h 161"/>
                <a:gd name="T66" fmla="*/ 81 w 163"/>
                <a:gd name="T67" fmla="*/ 142 h 161"/>
                <a:gd name="T68" fmla="*/ 53 w 163"/>
                <a:gd name="T69" fmla="*/ 39 h 161"/>
                <a:gd name="T70" fmla="*/ 86 w 163"/>
                <a:gd name="T71" fmla="*/ 39 h 161"/>
                <a:gd name="T72" fmla="*/ 105 w 163"/>
                <a:gd name="T73" fmla="*/ 45 h 161"/>
                <a:gd name="T74" fmla="*/ 112 w 163"/>
                <a:gd name="T75" fmla="*/ 63 h 161"/>
                <a:gd name="T76" fmla="*/ 108 w 163"/>
                <a:gd name="T77" fmla="*/ 78 h 161"/>
                <a:gd name="T78" fmla="*/ 98 w 163"/>
                <a:gd name="T79" fmla="*/ 87 h 161"/>
                <a:gd name="T80" fmla="*/ 117 w 163"/>
                <a:gd name="T81" fmla="*/ 117 h 161"/>
                <a:gd name="T82" fmla="*/ 97 w 163"/>
                <a:gd name="T83" fmla="*/ 117 h 161"/>
                <a:gd name="T84" fmla="*/ 80 w 163"/>
                <a:gd name="T85" fmla="*/ 89 h 161"/>
                <a:gd name="T86" fmla="*/ 70 w 163"/>
                <a:gd name="T87" fmla="*/ 89 h 161"/>
                <a:gd name="T88" fmla="*/ 70 w 163"/>
                <a:gd name="T89" fmla="*/ 117 h 161"/>
                <a:gd name="T90" fmla="*/ 53 w 163"/>
                <a:gd name="T91" fmla="*/ 117 h 161"/>
                <a:gd name="T92" fmla="*/ 53 w 163"/>
                <a:gd name="T93" fmla="*/ 39 h 161"/>
                <a:gd name="T94" fmla="*/ 80 w 163"/>
                <a:gd name="T95" fmla="*/ 76 h 161"/>
                <a:gd name="T96" fmla="*/ 91 w 163"/>
                <a:gd name="T97" fmla="*/ 73 h 161"/>
                <a:gd name="T98" fmla="*/ 95 w 163"/>
                <a:gd name="T99" fmla="*/ 63 h 161"/>
                <a:gd name="T100" fmla="*/ 92 w 163"/>
                <a:gd name="T101" fmla="*/ 55 h 161"/>
                <a:gd name="T102" fmla="*/ 84 w 163"/>
                <a:gd name="T103" fmla="*/ 53 h 161"/>
                <a:gd name="T104" fmla="*/ 70 w 163"/>
                <a:gd name="T105" fmla="*/ 53 h 161"/>
                <a:gd name="T106" fmla="*/ 70 w 163"/>
                <a:gd name="T107" fmla="*/ 76 h 161"/>
                <a:gd name="T108" fmla="*/ 80 w 163"/>
                <a:gd name="T109" fmla="*/ 76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3" h="161">
                  <a:moveTo>
                    <a:pt x="81" y="161"/>
                  </a:moveTo>
                  <a:cubicBezTo>
                    <a:pt x="70" y="161"/>
                    <a:pt x="59" y="159"/>
                    <a:pt x="49" y="155"/>
                  </a:cubicBezTo>
                  <a:cubicBezTo>
                    <a:pt x="39" y="151"/>
                    <a:pt x="30" y="146"/>
                    <a:pt x="23" y="139"/>
                  </a:cubicBezTo>
                  <a:cubicBezTo>
                    <a:pt x="16" y="132"/>
                    <a:pt x="10" y="123"/>
                    <a:pt x="6" y="114"/>
                  </a:cubicBezTo>
                  <a:cubicBezTo>
                    <a:pt x="2" y="104"/>
                    <a:pt x="0" y="93"/>
                    <a:pt x="0" y="81"/>
                  </a:cubicBezTo>
                  <a:cubicBezTo>
                    <a:pt x="0" y="69"/>
                    <a:pt x="2" y="58"/>
                    <a:pt x="6" y="48"/>
                  </a:cubicBezTo>
                  <a:cubicBezTo>
                    <a:pt x="10" y="38"/>
                    <a:pt x="16" y="30"/>
                    <a:pt x="23" y="23"/>
                  </a:cubicBezTo>
                  <a:cubicBezTo>
                    <a:pt x="30" y="16"/>
                    <a:pt x="39" y="10"/>
                    <a:pt x="49" y="6"/>
                  </a:cubicBezTo>
                  <a:cubicBezTo>
                    <a:pt x="59" y="2"/>
                    <a:pt x="70" y="0"/>
                    <a:pt x="81" y="0"/>
                  </a:cubicBezTo>
                  <a:cubicBezTo>
                    <a:pt x="93" y="0"/>
                    <a:pt x="104" y="2"/>
                    <a:pt x="114" y="6"/>
                  </a:cubicBezTo>
                  <a:cubicBezTo>
                    <a:pt x="124" y="10"/>
                    <a:pt x="132" y="16"/>
                    <a:pt x="140" y="23"/>
                  </a:cubicBezTo>
                  <a:cubicBezTo>
                    <a:pt x="147" y="30"/>
                    <a:pt x="153" y="38"/>
                    <a:pt x="157" y="48"/>
                  </a:cubicBezTo>
                  <a:cubicBezTo>
                    <a:pt x="161" y="58"/>
                    <a:pt x="163" y="69"/>
                    <a:pt x="163" y="81"/>
                  </a:cubicBezTo>
                  <a:cubicBezTo>
                    <a:pt x="163" y="93"/>
                    <a:pt x="161" y="104"/>
                    <a:pt x="157" y="114"/>
                  </a:cubicBezTo>
                  <a:cubicBezTo>
                    <a:pt x="153" y="123"/>
                    <a:pt x="147" y="132"/>
                    <a:pt x="140" y="139"/>
                  </a:cubicBezTo>
                  <a:cubicBezTo>
                    <a:pt x="132" y="146"/>
                    <a:pt x="124" y="151"/>
                    <a:pt x="114" y="155"/>
                  </a:cubicBezTo>
                  <a:cubicBezTo>
                    <a:pt x="104" y="159"/>
                    <a:pt x="93" y="161"/>
                    <a:pt x="81" y="161"/>
                  </a:cubicBezTo>
                  <a:close/>
                  <a:moveTo>
                    <a:pt x="81" y="142"/>
                  </a:moveTo>
                  <a:cubicBezTo>
                    <a:pt x="90" y="142"/>
                    <a:pt x="98" y="140"/>
                    <a:pt x="105" y="137"/>
                  </a:cubicBezTo>
                  <a:cubicBezTo>
                    <a:pt x="113" y="134"/>
                    <a:pt x="119" y="130"/>
                    <a:pt x="124" y="125"/>
                  </a:cubicBezTo>
                  <a:cubicBezTo>
                    <a:pt x="129" y="119"/>
                    <a:pt x="133" y="113"/>
                    <a:pt x="136" y="105"/>
                  </a:cubicBezTo>
                  <a:cubicBezTo>
                    <a:pt x="139" y="98"/>
                    <a:pt x="141" y="90"/>
                    <a:pt x="141" y="81"/>
                  </a:cubicBezTo>
                  <a:cubicBezTo>
                    <a:pt x="141" y="72"/>
                    <a:pt x="139" y="64"/>
                    <a:pt x="136" y="56"/>
                  </a:cubicBezTo>
                  <a:cubicBezTo>
                    <a:pt x="133" y="49"/>
                    <a:pt x="129" y="42"/>
                    <a:pt x="124" y="37"/>
                  </a:cubicBezTo>
                  <a:cubicBezTo>
                    <a:pt x="119" y="32"/>
                    <a:pt x="113" y="27"/>
                    <a:pt x="105" y="24"/>
                  </a:cubicBezTo>
                  <a:cubicBezTo>
                    <a:pt x="98" y="21"/>
                    <a:pt x="90" y="20"/>
                    <a:pt x="81" y="20"/>
                  </a:cubicBezTo>
                  <a:cubicBezTo>
                    <a:pt x="73" y="20"/>
                    <a:pt x="65" y="21"/>
                    <a:pt x="57" y="24"/>
                  </a:cubicBezTo>
                  <a:cubicBezTo>
                    <a:pt x="50" y="27"/>
                    <a:pt x="44" y="32"/>
                    <a:pt x="39" y="37"/>
                  </a:cubicBezTo>
                  <a:cubicBezTo>
                    <a:pt x="33" y="42"/>
                    <a:pt x="29" y="49"/>
                    <a:pt x="26" y="56"/>
                  </a:cubicBezTo>
                  <a:cubicBezTo>
                    <a:pt x="23" y="64"/>
                    <a:pt x="22" y="72"/>
                    <a:pt x="22" y="81"/>
                  </a:cubicBezTo>
                  <a:cubicBezTo>
                    <a:pt x="22" y="90"/>
                    <a:pt x="23" y="98"/>
                    <a:pt x="26" y="105"/>
                  </a:cubicBezTo>
                  <a:cubicBezTo>
                    <a:pt x="29" y="113"/>
                    <a:pt x="33" y="119"/>
                    <a:pt x="39" y="125"/>
                  </a:cubicBezTo>
                  <a:cubicBezTo>
                    <a:pt x="44" y="130"/>
                    <a:pt x="50" y="134"/>
                    <a:pt x="57" y="137"/>
                  </a:cubicBezTo>
                  <a:cubicBezTo>
                    <a:pt x="65" y="140"/>
                    <a:pt x="73" y="142"/>
                    <a:pt x="81" y="142"/>
                  </a:cubicBezTo>
                  <a:close/>
                  <a:moveTo>
                    <a:pt x="53" y="39"/>
                  </a:moveTo>
                  <a:cubicBezTo>
                    <a:pt x="86" y="39"/>
                    <a:pt x="86" y="39"/>
                    <a:pt x="86" y="39"/>
                  </a:cubicBezTo>
                  <a:cubicBezTo>
                    <a:pt x="93" y="39"/>
                    <a:pt x="100" y="41"/>
                    <a:pt x="105" y="45"/>
                  </a:cubicBezTo>
                  <a:cubicBezTo>
                    <a:pt x="110" y="50"/>
                    <a:pt x="112" y="56"/>
                    <a:pt x="112" y="63"/>
                  </a:cubicBezTo>
                  <a:cubicBezTo>
                    <a:pt x="112" y="69"/>
                    <a:pt x="111" y="74"/>
                    <a:pt x="108" y="78"/>
                  </a:cubicBezTo>
                  <a:cubicBezTo>
                    <a:pt x="106" y="82"/>
                    <a:pt x="102" y="85"/>
                    <a:pt x="98" y="87"/>
                  </a:cubicBezTo>
                  <a:cubicBezTo>
                    <a:pt x="117" y="117"/>
                    <a:pt x="117" y="117"/>
                    <a:pt x="117" y="117"/>
                  </a:cubicBezTo>
                  <a:cubicBezTo>
                    <a:pt x="97" y="117"/>
                    <a:pt x="97" y="117"/>
                    <a:pt x="97" y="117"/>
                  </a:cubicBezTo>
                  <a:cubicBezTo>
                    <a:pt x="80" y="89"/>
                    <a:pt x="80" y="89"/>
                    <a:pt x="80" y="89"/>
                  </a:cubicBezTo>
                  <a:cubicBezTo>
                    <a:pt x="70" y="89"/>
                    <a:pt x="70" y="89"/>
                    <a:pt x="70" y="89"/>
                  </a:cubicBezTo>
                  <a:cubicBezTo>
                    <a:pt x="70" y="117"/>
                    <a:pt x="70" y="117"/>
                    <a:pt x="70" y="117"/>
                  </a:cubicBezTo>
                  <a:cubicBezTo>
                    <a:pt x="53" y="117"/>
                    <a:pt x="53" y="117"/>
                    <a:pt x="53" y="117"/>
                  </a:cubicBezTo>
                  <a:lnTo>
                    <a:pt x="53" y="39"/>
                  </a:lnTo>
                  <a:close/>
                  <a:moveTo>
                    <a:pt x="80" y="76"/>
                  </a:moveTo>
                  <a:cubicBezTo>
                    <a:pt x="85" y="76"/>
                    <a:pt x="88" y="75"/>
                    <a:pt x="91" y="73"/>
                  </a:cubicBezTo>
                  <a:cubicBezTo>
                    <a:pt x="94" y="71"/>
                    <a:pt x="95" y="68"/>
                    <a:pt x="95" y="63"/>
                  </a:cubicBezTo>
                  <a:cubicBezTo>
                    <a:pt x="95" y="60"/>
                    <a:pt x="94" y="57"/>
                    <a:pt x="92" y="55"/>
                  </a:cubicBezTo>
                  <a:cubicBezTo>
                    <a:pt x="90" y="54"/>
                    <a:pt x="87" y="53"/>
                    <a:pt x="84" y="53"/>
                  </a:cubicBezTo>
                  <a:cubicBezTo>
                    <a:pt x="70" y="53"/>
                    <a:pt x="70" y="53"/>
                    <a:pt x="70" y="53"/>
                  </a:cubicBezTo>
                  <a:cubicBezTo>
                    <a:pt x="70" y="76"/>
                    <a:pt x="70" y="76"/>
                    <a:pt x="70" y="76"/>
                  </a:cubicBezTo>
                  <a:lnTo>
                    <a:pt x="80" y="76"/>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6" name="Group 45"/>
          <p:cNvGrpSpPr>
            <a:grpSpLocks noChangeAspect="1"/>
          </p:cNvGrpSpPr>
          <p:nvPr userDrawn="1"/>
        </p:nvGrpSpPr>
        <p:grpSpPr bwMode="auto">
          <a:xfrm>
            <a:off x="2159508" y="2177291"/>
            <a:ext cx="7872984" cy="1363505"/>
            <a:chOff x="-9055" y="93"/>
            <a:chExt cx="23870" cy="4134"/>
          </a:xfrm>
        </p:grpSpPr>
        <p:sp>
          <p:nvSpPr>
            <p:cNvPr id="47" name="AutoShape 3"/>
            <p:cNvSpPr>
              <a:spLocks noChangeAspect="1" noChangeArrowheads="1" noTextEdit="1"/>
            </p:cNvSpPr>
            <p:nvPr userDrawn="1"/>
          </p:nvSpPr>
          <p:spPr bwMode="auto">
            <a:xfrm>
              <a:off x="-9055" y="93"/>
              <a:ext cx="23870" cy="4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5"/>
            <p:cNvSpPr>
              <a:spLocks/>
            </p:cNvSpPr>
            <p:nvPr userDrawn="1"/>
          </p:nvSpPr>
          <p:spPr bwMode="auto">
            <a:xfrm>
              <a:off x="-6841" y="184"/>
              <a:ext cx="587" cy="1587"/>
            </a:xfrm>
            <a:custGeom>
              <a:avLst/>
              <a:gdLst>
                <a:gd name="T0" fmla="*/ 0 w 480"/>
                <a:gd name="T1" fmla="*/ 1312 h 1329"/>
                <a:gd name="T2" fmla="*/ 54 w 480"/>
                <a:gd name="T3" fmla="*/ 1329 h 1329"/>
                <a:gd name="T4" fmla="*/ 195 w 480"/>
                <a:gd name="T5" fmla="*/ 895 h 1329"/>
                <a:gd name="T6" fmla="*/ 247 w 480"/>
                <a:gd name="T7" fmla="*/ 920 h 1329"/>
                <a:gd name="T8" fmla="*/ 378 w 480"/>
                <a:gd name="T9" fmla="*/ 516 h 1329"/>
                <a:gd name="T10" fmla="*/ 329 w 480"/>
                <a:gd name="T11" fmla="*/ 483 h 1329"/>
                <a:gd name="T12" fmla="*/ 480 w 480"/>
                <a:gd name="T13" fmla="*/ 18 h 1329"/>
                <a:gd name="T14" fmla="*/ 426 w 480"/>
                <a:gd name="T15" fmla="*/ 0 h 1329"/>
                <a:gd name="T16" fmla="*/ 279 w 480"/>
                <a:gd name="T17" fmla="*/ 452 h 1329"/>
                <a:gd name="T18" fmla="*/ 229 w 480"/>
                <a:gd name="T19" fmla="*/ 423 h 1329"/>
                <a:gd name="T20" fmla="*/ 88 w 480"/>
                <a:gd name="T21" fmla="*/ 856 h 1329"/>
                <a:gd name="T22" fmla="*/ 143 w 480"/>
                <a:gd name="T23" fmla="*/ 873 h 1329"/>
                <a:gd name="T24" fmla="*/ 0 w 480"/>
                <a:gd name="T25" fmla="*/ 1312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29">
                  <a:moveTo>
                    <a:pt x="0" y="1312"/>
                  </a:moveTo>
                  <a:cubicBezTo>
                    <a:pt x="19" y="1317"/>
                    <a:pt x="37" y="1322"/>
                    <a:pt x="54" y="1329"/>
                  </a:cubicBezTo>
                  <a:cubicBezTo>
                    <a:pt x="195" y="895"/>
                    <a:pt x="195" y="895"/>
                    <a:pt x="195" y="895"/>
                  </a:cubicBezTo>
                  <a:cubicBezTo>
                    <a:pt x="213" y="902"/>
                    <a:pt x="230" y="911"/>
                    <a:pt x="247" y="920"/>
                  </a:cubicBezTo>
                  <a:cubicBezTo>
                    <a:pt x="378" y="516"/>
                    <a:pt x="378" y="516"/>
                    <a:pt x="378" y="516"/>
                  </a:cubicBezTo>
                  <a:cubicBezTo>
                    <a:pt x="362" y="505"/>
                    <a:pt x="346" y="494"/>
                    <a:pt x="329" y="483"/>
                  </a:cubicBezTo>
                  <a:cubicBezTo>
                    <a:pt x="480" y="18"/>
                    <a:pt x="480" y="18"/>
                    <a:pt x="480" y="18"/>
                  </a:cubicBezTo>
                  <a:cubicBezTo>
                    <a:pt x="426" y="0"/>
                    <a:pt x="426" y="0"/>
                    <a:pt x="426" y="0"/>
                  </a:cubicBezTo>
                  <a:cubicBezTo>
                    <a:pt x="279" y="452"/>
                    <a:pt x="279" y="452"/>
                    <a:pt x="279" y="452"/>
                  </a:cubicBezTo>
                  <a:cubicBezTo>
                    <a:pt x="263" y="442"/>
                    <a:pt x="246" y="432"/>
                    <a:pt x="229" y="423"/>
                  </a:cubicBezTo>
                  <a:cubicBezTo>
                    <a:pt x="88" y="856"/>
                    <a:pt x="88" y="856"/>
                    <a:pt x="88" y="856"/>
                  </a:cubicBezTo>
                  <a:cubicBezTo>
                    <a:pt x="107" y="861"/>
                    <a:pt x="125" y="867"/>
                    <a:pt x="143" y="873"/>
                  </a:cubicBezTo>
                  <a:lnTo>
                    <a:pt x="0" y="1312"/>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6"/>
            <p:cNvSpPr>
              <a:spLocks/>
            </p:cNvSpPr>
            <p:nvPr userDrawn="1"/>
          </p:nvSpPr>
          <p:spPr bwMode="auto">
            <a:xfrm>
              <a:off x="-6511" y="2059"/>
              <a:ext cx="1686" cy="203"/>
            </a:xfrm>
            <a:custGeom>
              <a:avLst/>
              <a:gdLst>
                <a:gd name="T0" fmla="*/ 696 w 1379"/>
                <a:gd name="T1" fmla="*/ 57 h 170"/>
                <a:gd name="T2" fmla="*/ 694 w 1379"/>
                <a:gd name="T3" fmla="*/ 0 h 170"/>
                <a:gd name="T4" fmla="*/ 416 w 1379"/>
                <a:gd name="T5" fmla="*/ 0 h 170"/>
                <a:gd name="T6" fmla="*/ 420 w 1379"/>
                <a:gd name="T7" fmla="*/ 57 h 170"/>
                <a:gd name="T8" fmla="*/ 0 w 1379"/>
                <a:gd name="T9" fmla="*/ 57 h 170"/>
                <a:gd name="T10" fmla="*/ 1 w 1379"/>
                <a:gd name="T11" fmla="*/ 85 h 170"/>
                <a:gd name="T12" fmla="*/ 0 w 1379"/>
                <a:gd name="T13" fmla="*/ 113 h 170"/>
                <a:gd name="T14" fmla="*/ 420 w 1379"/>
                <a:gd name="T15" fmla="*/ 113 h 170"/>
                <a:gd name="T16" fmla="*/ 416 w 1379"/>
                <a:gd name="T17" fmla="*/ 170 h 170"/>
                <a:gd name="T18" fmla="*/ 694 w 1379"/>
                <a:gd name="T19" fmla="*/ 170 h 170"/>
                <a:gd name="T20" fmla="*/ 696 w 1379"/>
                <a:gd name="T21" fmla="*/ 113 h 170"/>
                <a:gd name="T22" fmla="*/ 1379 w 1379"/>
                <a:gd name="T23" fmla="*/ 113 h 170"/>
                <a:gd name="T24" fmla="*/ 1379 w 1379"/>
                <a:gd name="T25" fmla="*/ 57 h 170"/>
                <a:gd name="T26" fmla="*/ 696 w 1379"/>
                <a:gd name="T27" fmla="*/ 5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79" h="170">
                  <a:moveTo>
                    <a:pt x="696" y="57"/>
                  </a:moveTo>
                  <a:cubicBezTo>
                    <a:pt x="695" y="38"/>
                    <a:pt x="695" y="18"/>
                    <a:pt x="694" y="0"/>
                  </a:cubicBezTo>
                  <a:cubicBezTo>
                    <a:pt x="416" y="0"/>
                    <a:pt x="416" y="0"/>
                    <a:pt x="416" y="0"/>
                  </a:cubicBezTo>
                  <a:cubicBezTo>
                    <a:pt x="418" y="18"/>
                    <a:pt x="419" y="37"/>
                    <a:pt x="420" y="57"/>
                  </a:cubicBezTo>
                  <a:cubicBezTo>
                    <a:pt x="0" y="57"/>
                    <a:pt x="0" y="57"/>
                    <a:pt x="0" y="57"/>
                  </a:cubicBezTo>
                  <a:cubicBezTo>
                    <a:pt x="0" y="66"/>
                    <a:pt x="1" y="75"/>
                    <a:pt x="1" y="85"/>
                  </a:cubicBezTo>
                  <a:cubicBezTo>
                    <a:pt x="1" y="95"/>
                    <a:pt x="0" y="104"/>
                    <a:pt x="0" y="113"/>
                  </a:cubicBezTo>
                  <a:cubicBezTo>
                    <a:pt x="420" y="113"/>
                    <a:pt x="420" y="113"/>
                    <a:pt x="420" y="113"/>
                  </a:cubicBezTo>
                  <a:cubicBezTo>
                    <a:pt x="419" y="133"/>
                    <a:pt x="418" y="152"/>
                    <a:pt x="416" y="170"/>
                  </a:cubicBezTo>
                  <a:cubicBezTo>
                    <a:pt x="694" y="170"/>
                    <a:pt x="694" y="170"/>
                    <a:pt x="694" y="170"/>
                  </a:cubicBezTo>
                  <a:cubicBezTo>
                    <a:pt x="695" y="152"/>
                    <a:pt x="695" y="132"/>
                    <a:pt x="696" y="113"/>
                  </a:cubicBezTo>
                  <a:cubicBezTo>
                    <a:pt x="1379" y="113"/>
                    <a:pt x="1379" y="113"/>
                    <a:pt x="1379" y="113"/>
                  </a:cubicBezTo>
                  <a:cubicBezTo>
                    <a:pt x="1379" y="57"/>
                    <a:pt x="1379" y="57"/>
                    <a:pt x="1379" y="57"/>
                  </a:cubicBezTo>
                  <a:lnTo>
                    <a:pt x="696" y="57"/>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7"/>
            <p:cNvSpPr>
              <a:spLocks/>
            </p:cNvSpPr>
            <p:nvPr userDrawn="1"/>
          </p:nvSpPr>
          <p:spPr bwMode="auto">
            <a:xfrm>
              <a:off x="-7045" y="2579"/>
              <a:ext cx="209" cy="1648"/>
            </a:xfrm>
            <a:custGeom>
              <a:avLst/>
              <a:gdLst>
                <a:gd name="T0" fmla="*/ 114 w 171"/>
                <a:gd name="T1" fmla="*/ 0 h 1380"/>
                <a:gd name="T2" fmla="*/ 86 w 171"/>
                <a:gd name="T3" fmla="*/ 2 h 1380"/>
                <a:gd name="T4" fmla="*/ 57 w 171"/>
                <a:gd name="T5" fmla="*/ 0 h 1380"/>
                <a:gd name="T6" fmla="*/ 57 w 171"/>
                <a:gd name="T7" fmla="*/ 479 h 1380"/>
                <a:gd name="T8" fmla="*/ 26 w 171"/>
                <a:gd name="T9" fmla="*/ 481 h 1380"/>
                <a:gd name="T10" fmla="*/ 0 w 171"/>
                <a:gd name="T11" fmla="*/ 480 h 1380"/>
                <a:gd name="T12" fmla="*/ 0 w 171"/>
                <a:gd name="T13" fmla="*/ 1021 h 1380"/>
                <a:gd name="T14" fmla="*/ 57 w 171"/>
                <a:gd name="T15" fmla="*/ 1008 h 1380"/>
                <a:gd name="T16" fmla="*/ 57 w 171"/>
                <a:gd name="T17" fmla="*/ 1380 h 1380"/>
                <a:gd name="T18" fmla="*/ 114 w 171"/>
                <a:gd name="T19" fmla="*/ 1380 h 1380"/>
                <a:gd name="T20" fmla="*/ 114 w 171"/>
                <a:gd name="T21" fmla="*/ 994 h 1380"/>
                <a:gd name="T22" fmla="*/ 171 w 171"/>
                <a:gd name="T23" fmla="*/ 977 h 1380"/>
                <a:gd name="T24" fmla="*/ 171 w 171"/>
                <a:gd name="T25" fmla="*/ 468 h 1380"/>
                <a:gd name="T26" fmla="*/ 114 w 171"/>
                <a:gd name="T27" fmla="*/ 475 h 1380"/>
                <a:gd name="T28" fmla="*/ 114 w 171"/>
                <a:gd name="T29" fmla="*/ 0 h 1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1" h="1380">
                  <a:moveTo>
                    <a:pt x="114" y="0"/>
                  </a:moveTo>
                  <a:cubicBezTo>
                    <a:pt x="105" y="1"/>
                    <a:pt x="95" y="2"/>
                    <a:pt x="86" y="2"/>
                  </a:cubicBezTo>
                  <a:cubicBezTo>
                    <a:pt x="76" y="2"/>
                    <a:pt x="66" y="1"/>
                    <a:pt x="57" y="0"/>
                  </a:cubicBezTo>
                  <a:cubicBezTo>
                    <a:pt x="57" y="479"/>
                    <a:pt x="57" y="479"/>
                    <a:pt x="57" y="479"/>
                  </a:cubicBezTo>
                  <a:cubicBezTo>
                    <a:pt x="47" y="480"/>
                    <a:pt x="36" y="481"/>
                    <a:pt x="26" y="481"/>
                  </a:cubicBezTo>
                  <a:cubicBezTo>
                    <a:pt x="17" y="481"/>
                    <a:pt x="9" y="480"/>
                    <a:pt x="0" y="480"/>
                  </a:cubicBezTo>
                  <a:cubicBezTo>
                    <a:pt x="0" y="1021"/>
                    <a:pt x="0" y="1021"/>
                    <a:pt x="0" y="1021"/>
                  </a:cubicBezTo>
                  <a:cubicBezTo>
                    <a:pt x="19" y="1018"/>
                    <a:pt x="38" y="1013"/>
                    <a:pt x="57" y="1008"/>
                  </a:cubicBezTo>
                  <a:cubicBezTo>
                    <a:pt x="57" y="1380"/>
                    <a:pt x="57" y="1380"/>
                    <a:pt x="57" y="1380"/>
                  </a:cubicBezTo>
                  <a:cubicBezTo>
                    <a:pt x="114" y="1380"/>
                    <a:pt x="114" y="1380"/>
                    <a:pt x="114" y="1380"/>
                  </a:cubicBezTo>
                  <a:cubicBezTo>
                    <a:pt x="114" y="994"/>
                    <a:pt x="114" y="994"/>
                    <a:pt x="114" y="994"/>
                  </a:cubicBezTo>
                  <a:cubicBezTo>
                    <a:pt x="133" y="988"/>
                    <a:pt x="152" y="983"/>
                    <a:pt x="171" y="977"/>
                  </a:cubicBezTo>
                  <a:cubicBezTo>
                    <a:pt x="171" y="468"/>
                    <a:pt x="171" y="468"/>
                    <a:pt x="171" y="468"/>
                  </a:cubicBezTo>
                  <a:cubicBezTo>
                    <a:pt x="152" y="471"/>
                    <a:pt x="133" y="473"/>
                    <a:pt x="114" y="475"/>
                  </a:cubicBezTo>
                  <a:lnTo>
                    <a:pt x="114" y="0"/>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8"/>
            <p:cNvSpPr>
              <a:spLocks/>
            </p:cNvSpPr>
            <p:nvPr userDrawn="1"/>
          </p:nvSpPr>
          <p:spPr bwMode="auto">
            <a:xfrm>
              <a:off x="-7627" y="2548"/>
              <a:ext cx="587" cy="1588"/>
            </a:xfrm>
            <a:custGeom>
              <a:avLst/>
              <a:gdLst>
                <a:gd name="T0" fmla="*/ 480 w 480"/>
                <a:gd name="T1" fmla="*/ 18 h 1330"/>
                <a:gd name="T2" fmla="*/ 426 w 480"/>
                <a:gd name="T3" fmla="*/ 0 h 1330"/>
                <a:gd name="T4" fmla="*/ 272 w 480"/>
                <a:gd name="T5" fmla="*/ 474 h 1330"/>
                <a:gd name="T6" fmla="*/ 218 w 480"/>
                <a:gd name="T7" fmla="*/ 457 h 1330"/>
                <a:gd name="T8" fmla="*/ 22 w 480"/>
                <a:gd name="T9" fmla="*/ 1059 h 1330"/>
                <a:gd name="T10" fmla="*/ 80 w 480"/>
                <a:gd name="T11" fmla="*/ 1065 h 1330"/>
                <a:gd name="T12" fmla="*/ 0 w 480"/>
                <a:gd name="T13" fmla="*/ 1312 h 1330"/>
                <a:gd name="T14" fmla="*/ 54 w 480"/>
                <a:gd name="T15" fmla="*/ 1330 h 1330"/>
                <a:gd name="T16" fmla="*/ 138 w 480"/>
                <a:gd name="T17" fmla="*/ 1070 h 1330"/>
                <a:gd name="T18" fmla="*/ 197 w 480"/>
                <a:gd name="T19" fmla="*/ 1072 h 1330"/>
                <a:gd name="T20" fmla="*/ 384 w 480"/>
                <a:gd name="T21" fmla="*/ 498 h 1330"/>
                <a:gd name="T22" fmla="*/ 327 w 480"/>
                <a:gd name="T23" fmla="*/ 488 h 1330"/>
                <a:gd name="T24" fmla="*/ 480 w 480"/>
                <a:gd name="T25" fmla="*/ 18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30">
                  <a:moveTo>
                    <a:pt x="480" y="18"/>
                  </a:moveTo>
                  <a:cubicBezTo>
                    <a:pt x="461" y="13"/>
                    <a:pt x="443" y="8"/>
                    <a:pt x="426" y="0"/>
                  </a:cubicBezTo>
                  <a:cubicBezTo>
                    <a:pt x="272" y="474"/>
                    <a:pt x="272" y="474"/>
                    <a:pt x="272" y="474"/>
                  </a:cubicBezTo>
                  <a:cubicBezTo>
                    <a:pt x="254" y="469"/>
                    <a:pt x="235" y="463"/>
                    <a:pt x="218" y="457"/>
                  </a:cubicBezTo>
                  <a:cubicBezTo>
                    <a:pt x="22" y="1059"/>
                    <a:pt x="22" y="1059"/>
                    <a:pt x="22" y="1059"/>
                  </a:cubicBezTo>
                  <a:cubicBezTo>
                    <a:pt x="41" y="1062"/>
                    <a:pt x="60" y="1063"/>
                    <a:pt x="80" y="1065"/>
                  </a:cubicBezTo>
                  <a:cubicBezTo>
                    <a:pt x="0" y="1312"/>
                    <a:pt x="0" y="1312"/>
                    <a:pt x="0" y="1312"/>
                  </a:cubicBezTo>
                  <a:cubicBezTo>
                    <a:pt x="54" y="1330"/>
                    <a:pt x="54" y="1330"/>
                    <a:pt x="54" y="1330"/>
                  </a:cubicBezTo>
                  <a:cubicBezTo>
                    <a:pt x="138" y="1070"/>
                    <a:pt x="138" y="1070"/>
                    <a:pt x="138" y="1070"/>
                  </a:cubicBezTo>
                  <a:cubicBezTo>
                    <a:pt x="158" y="1071"/>
                    <a:pt x="177" y="1072"/>
                    <a:pt x="197" y="1072"/>
                  </a:cubicBezTo>
                  <a:cubicBezTo>
                    <a:pt x="384" y="498"/>
                    <a:pt x="384" y="498"/>
                    <a:pt x="384" y="498"/>
                  </a:cubicBezTo>
                  <a:cubicBezTo>
                    <a:pt x="365" y="496"/>
                    <a:pt x="346" y="492"/>
                    <a:pt x="327" y="488"/>
                  </a:cubicBezTo>
                  <a:lnTo>
                    <a:pt x="480" y="18"/>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9"/>
            <p:cNvSpPr>
              <a:spLocks/>
            </p:cNvSpPr>
            <p:nvPr userDrawn="1"/>
          </p:nvSpPr>
          <p:spPr bwMode="auto">
            <a:xfrm>
              <a:off x="-6613" y="918"/>
              <a:ext cx="1404" cy="1023"/>
            </a:xfrm>
            <a:custGeom>
              <a:avLst/>
              <a:gdLst>
                <a:gd name="T0" fmla="*/ 580 w 1149"/>
                <a:gd name="T1" fmla="*/ 319 h 857"/>
                <a:gd name="T2" fmla="*/ 315 w 1149"/>
                <a:gd name="T3" fmla="*/ 511 h 857"/>
                <a:gd name="T4" fmla="*/ 349 w 1149"/>
                <a:gd name="T5" fmla="*/ 557 h 857"/>
                <a:gd name="T6" fmla="*/ 0 w 1149"/>
                <a:gd name="T7" fmla="*/ 811 h 857"/>
                <a:gd name="T8" fmla="*/ 33 w 1149"/>
                <a:gd name="T9" fmla="*/ 857 h 857"/>
                <a:gd name="T10" fmla="*/ 381 w 1149"/>
                <a:gd name="T11" fmla="*/ 604 h 857"/>
                <a:gd name="T12" fmla="*/ 409 w 1149"/>
                <a:gd name="T13" fmla="*/ 654 h 857"/>
                <a:gd name="T14" fmla="*/ 660 w 1149"/>
                <a:gd name="T15" fmla="*/ 472 h 857"/>
                <a:gd name="T16" fmla="*/ 635 w 1149"/>
                <a:gd name="T17" fmla="*/ 420 h 857"/>
                <a:gd name="T18" fmla="*/ 1149 w 1149"/>
                <a:gd name="T19" fmla="*/ 46 h 857"/>
                <a:gd name="T20" fmla="*/ 1116 w 1149"/>
                <a:gd name="T21" fmla="*/ 0 h 857"/>
                <a:gd name="T22" fmla="*/ 608 w 1149"/>
                <a:gd name="T23" fmla="*/ 369 h 857"/>
                <a:gd name="T24" fmla="*/ 580 w 1149"/>
                <a:gd name="T25" fmla="*/ 319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580" y="319"/>
                  </a:moveTo>
                  <a:cubicBezTo>
                    <a:pt x="315" y="511"/>
                    <a:pt x="315" y="511"/>
                    <a:pt x="315" y="511"/>
                  </a:cubicBezTo>
                  <a:cubicBezTo>
                    <a:pt x="327" y="526"/>
                    <a:pt x="338" y="541"/>
                    <a:pt x="349" y="557"/>
                  </a:cubicBezTo>
                  <a:cubicBezTo>
                    <a:pt x="0" y="811"/>
                    <a:pt x="0" y="811"/>
                    <a:pt x="0" y="811"/>
                  </a:cubicBezTo>
                  <a:cubicBezTo>
                    <a:pt x="12" y="825"/>
                    <a:pt x="23" y="840"/>
                    <a:pt x="33" y="857"/>
                  </a:cubicBezTo>
                  <a:cubicBezTo>
                    <a:pt x="381" y="604"/>
                    <a:pt x="381" y="604"/>
                    <a:pt x="381" y="604"/>
                  </a:cubicBezTo>
                  <a:cubicBezTo>
                    <a:pt x="391" y="620"/>
                    <a:pt x="400" y="637"/>
                    <a:pt x="409" y="654"/>
                  </a:cubicBezTo>
                  <a:cubicBezTo>
                    <a:pt x="660" y="472"/>
                    <a:pt x="660" y="472"/>
                    <a:pt x="660" y="472"/>
                  </a:cubicBezTo>
                  <a:cubicBezTo>
                    <a:pt x="652" y="454"/>
                    <a:pt x="643" y="437"/>
                    <a:pt x="635" y="420"/>
                  </a:cubicBezTo>
                  <a:cubicBezTo>
                    <a:pt x="1149" y="46"/>
                    <a:pt x="1149" y="46"/>
                    <a:pt x="1149" y="46"/>
                  </a:cubicBezTo>
                  <a:cubicBezTo>
                    <a:pt x="1116" y="0"/>
                    <a:pt x="1116" y="0"/>
                    <a:pt x="1116" y="0"/>
                  </a:cubicBezTo>
                  <a:cubicBezTo>
                    <a:pt x="608" y="369"/>
                    <a:pt x="608" y="369"/>
                    <a:pt x="608" y="369"/>
                  </a:cubicBezTo>
                  <a:cubicBezTo>
                    <a:pt x="599" y="352"/>
                    <a:pt x="590" y="335"/>
                    <a:pt x="580" y="319"/>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10"/>
            <p:cNvSpPr>
              <a:spLocks/>
            </p:cNvSpPr>
            <p:nvPr userDrawn="1"/>
          </p:nvSpPr>
          <p:spPr bwMode="auto">
            <a:xfrm>
              <a:off x="-6716" y="468"/>
              <a:ext cx="1048" cy="1373"/>
            </a:xfrm>
            <a:custGeom>
              <a:avLst/>
              <a:gdLst>
                <a:gd name="T0" fmla="*/ 215 w 857"/>
                <a:gd name="T1" fmla="*/ 723 h 1150"/>
                <a:gd name="T2" fmla="*/ 261 w 857"/>
                <a:gd name="T3" fmla="*/ 757 h 1150"/>
                <a:gd name="T4" fmla="*/ 0 w 857"/>
                <a:gd name="T5" fmla="*/ 1116 h 1150"/>
                <a:gd name="T6" fmla="*/ 46 w 857"/>
                <a:gd name="T7" fmla="*/ 1150 h 1150"/>
                <a:gd name="T8" fmla="*/ 305 w 857"/>
                <a:gd name="T9" fmla="*/ 793 h 1150"/>
                <a:gd name="T10" fmla="*/ 347 w 857"/>
                <a:gd name="T11" fmla="*/ 831 h 1150"/>
                <a:gd name="T12" fmla="*/ 557 w 857"/>
                <a:gd name="T13" fmla="*/ 543 h 1150"/>
                <a:gd name="T14" fmla="*/ 519 w 857"/>
                <a:gd name="T15" fmla="*/ 498 h 1150"/>
                <a:gd name="T16" fmla="*/ 857 w 857"/>
                <a:gd name="T17" fmla="*/ 34 h 1150"/>
                <a:gd name="T18" fmla="*/ 811 w 857"/>
                <a:gd name="T19" fmla="*/ 0 h 1150"/>
                <a:gd name="T20" fmla="*/ 480 w 857"/>
                <a:gd name="T21" fmla="*/ 455 h 1150"/>
                <a:gd name="T22" fmla="*/ 440 w 857"/>
                <a:gd name="T23" fmla="*/ 414 h 1150"/>
                <a:gd name="T24" fmla="*/ 215 w 857"/>
                <a:gd name="T25" fmla="*/ 723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215" y="723"/>
                  </a:moveTo>
                  <a:cubicBezTo>
                    <a:pt x="231" y="734"/>
                    <a:pt x="246" y="745"/>
                    <a:pt x="261" y="757"/>
                  </a:cubicBezTo>
                  <a:cubicBezTo>
                    <a:pt x="0" y="1116"/>
                    <a:pt x="0" y="1116"/>
                    <a:pt x="0" y="1116"/>
                  </a:cubicBezTo>
                  <a:cubicBezTo>
                    <a:pt x="16" y="1126"/>
                    <a:pt x="32" y="1137"/>
                    <a:pt x="46" y="1150"/>
                  </a:cubicBezTo>
                  <a:cubicBezTo>
                    <a:pt x="305" y="793"/>
                    <a:pt x="305" y="793"/>
                    <a:pt x="305" y="793"/>
                  </a:cubicBezTo>
                  <a:cubicBezTo>
                    <a:pt x="319" y="806"/>
                    <a:pt x="334" y="818"/>
                    <a:pt x="347" y="831"/>
                  </a:cubicBezTo>
                  <a:cubicBezTo>
                    <a:pt x="557" y="543"/>
                    <a:pt x="557" y="543"/>
                    <a:pt x="557" y="543"/>
                  </a:cubicBezTo>
                  <a:cubicBezTo>
                    <a:pt x="545" y="528"/>
                    <a:pt x="532" y="513"/>
                    <a:pt x="519" y="498"/>
                  </a:cubicBezTo>
                  <a:cubicBezTo>
                    <a:pt x="857" y="34"/>
                    <a:pt x="857" y="34"/>
                    <a:pt x="857" y="34"/>
                  </a:cubicBezTo>
                  <a:cubicBezTo>
                    <a:pt x="811" y="0"/>
                    <a:pt x="811" y="0"/>
                    <a:pt x="811" y="0"/>
                  </a:cubicBezTo>
                  <a:cubicBezTo>
                    <a:pt x="480" y="455"/>
                    <a:pt x="480" y="455"/>
                    <a:pt x="480" y="455"/>
                  </a:cubicBezTo>
                  <a:cubicBezTo>
                    <a:pt x="467" y="442"/>
                    <a:pt x="454" y="427"/>
                    <a:pt x="440" y="414"/>
                  </a:cubicBezTo>
                  <a:lnTo>
                    <a:pt x="215" y="723"/>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11"/>
            <p:cNvSpPr>
              <a:spLocks/>
            </p:cNvSpPr>
            <p:nvPr userDrawn="1"/>
          </p:nvSpPr>
          <p:spPr bwMode="auto">
            <a:xfrm>
              <a:off x="-6542" y="1489"/>
              <a:ext cx="1624" cy="574"/>
            </a:xfrm>
            <a:custGeom>
              <a:avLst/>
              <a:gdLst>
                <a:gd name="T0" fmla="*/ 661 w 1329"/>
                <a:gd name="T1" fmla="*/ 152 h 481"/>
                <a:gd name="T2" fmla="*/ 383 w 1329"/>
                <a:gd name="T3" fmla="*/ 242 h 481"/>
                <a:gd name="T4" fmla="*/ 403 w 1329"/>
                <a:gd name="T5" fmla="*/ 296 h 481"/>
                <a:gd name="T6" fmla="*/ 0 w 1329"/>
                <a:gd name="T7" fmla="*/ 426 h 481"/>
                <a:gd name="T8" fmla="*/ 17 w 1329"/>
                <a:gd name="T9" fmla="*/ 481 h 481"/>
                <a:gd name="T10" fmla="*/ 419 w 1329"/>
                <a:gd name="T11" fmla="*/ 350 h 481"/>
                <a:gd name="T12" fmla="*/ 432 w 1329"/>
                <a:gd name="T13" fmla="*/ 406 h 481"/>
                <a:gd name="T14" fmla="*/ 701 w 1329"/>
                <a:gd name="T15" fmla="*/ 318 h 481"/>
                <a:gd name="T16" fmla="*/ 689 w 1329"/>
                <a:gd name="T17" fmla="*/ 262 h 481"/>
                <a:gd name="T18" fmla="*/ 1329 w 1329"/>
                <a:gd name="T19" fmla="*/ 54 h 481"/>
                <a:gd name="T20" fmla="*/ 1312 w 1329"/>
                <a:gd name="T21" fmla="*/ 0 h 481"/>
                <a:gd name="T22" fmla="*/ 676 w 1329"/>
                <a:gd name="T23" fmla="*/ 207 h 481"/>
                <a:gd name="T24" fmla="*/ 661 w 1329"/>
                <a:gd name="T25" fmla="*/ 152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9" h="481">
                  <a:moveTo>
                    <a:pt x="661" y="152"/>
                  </a:moveTo>
                  <a:cubicBezTo>
                    <a:pt x="383" y="242"/>
                    <a:pt x="383" y="242"/>
                    <a:pt x="383" y="242"/>
                  </a:cubicBezTo>
                  <a:cubicBezTo>
                    <a:pt x="390" y="260"/>
                    <a:pt x="396" y="277"/>
                    <a:pt x="403" y="296"/>
                  </a:cubicBezTo>
                  <a:cubicBezTo>
                    <a:pt x="0" y="426"/>
                    <a:pt x="0" y="426"/>
                    <a:pt x="0" y="426"/>
                  </a:cubicBezTo>
                  <a:cubicBezTo>
                    <a:pt x="7" y="444"/>
                    <a:pt x="13" y="462"/>
                    <a:pt x="17" y="481"/>
                  </a:cubicBezTo>
                  <a:cubicBezTo>
                    <a:pt x="419" y="350"/>
                    <a:pt x="419" y="350"/>
                    <a:pt x="419" y="350"/>
                  </a:cubicBezTo>
                  <a:cubicBezTo>
                    <a:pt x="424" y="368"/>
                    <a:pt x="428" y="387"/>
                    <a:pt x="432" y="406"/>
                  </a:cubicBezTo>
                  <a:cubicBezTo>
                    <a:pt x="701" y="318"/>
                    <a:pt x="701" y="318"/>
                    <a:pt x="701" y="318"/>
                  </a:cubicBezTo>
                  <a:cubicBezTo>
                    <a:pt x="698" y="299"/>
                    <a:pt x="693" y="281"/>
                    <a:pt x="689" y="262"/>
                  </a:cubicBezTo>
                  <a:cubicBezTo>
                    <a:pt x="1329" y="54"/>
                    <a:pt x="1329" y="54"/>
                    <a:pt x="1329" y="54"/>
                  </a:cubicBezTo>
                  <a:cubicBezTo>
                    <a:pt x="1312" y="0"/>
                    <a:pt x="1312" y="0"/>
                    <a:pt x="1312" y="0"/>
                  </a:cubicBezTo>
                  <a:cubicBezTo>
                    <a:pt x="676" y="207"/>
                    <a:pt x="676" y="207"/>
                    <a:pt x="676" y="207"/>
                  </a:cubicBezTo>
                  <a:cubicBezTo>
                    <a:pt x="671" y="188"/>
                    <a:pt x="667" y="170"/>
                    <a:pt x="661" y="152"/>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12"/>
            <p:cNvSpPr>
              <a:spLocks/>
            </p:cNvSpPr>
            <p:nvPr userDrawn="1"/>
          </p:nvSpPr>
          <p:spPr bwMode="auto">
            <a:xfrm>
              <a:off x="-7045" y="93"/>
              <a:ext cx="209" cy="1648"/>
            </a:xfrm>
            <a:custGeom>
              <a:avLst/>
              <a:gdLst>
                <a:gd name="T0" fmla="*/ 57 w 171"/>
                <a:gd name="T1" fmla="*/ 901 h 1380"/>
                <a:gd name="T2" fmla="*/ 57 w 171"/>
                <a:gd name="T3" fmla="*/ 1380 h 1380"/>
                <a:gd name="T4" fmla="*/ 86 w 171"/>
                <a:gd name="T5" fmla="*/ 1378 h 1380"/>
                <a:gd name="T6" fmla="*/ 114 w 171"/>
                <a:gd name="T7" fmla="*/ 1380 h 1380"/>
                <a:gd name="T8" fmla="*/ 114 w 171"/>
                <a:gd name="T9" fmla="*/ 905 h 1380"/>
                <a:gd name="T10" fmla="*/ 171 w 171"/>
                <a:gd name="T11" fmla="*/ 912 h 1380"/>
                <a:gd name="T12" fmla="*/ 171 w 171"/>
                <a:gd name="T13" fmla="*/ 403 h 1380"/>
                <a:gd name="T14" fmla="*/ 114 w 171"/>
                <a:gd name="T15" fmla="*/ 386 h 1380"/>
                <a:gd name="T16" fmla="*/ 114 w 171"/>
                <a:gd name="T17" fmla="*/ 0 h 1380"/>
                <a:gd name="T18" fmla="*/ 57 w 171"/>
                <a:gd name="T19" fmla="*/ 0 h 1380"/>
                <a:gd name="T20" fmla="*/ 57 w 171"/>
                <a:gd name="T21" fmla="*/ 372 h 1380"/>
                <a:gd name="T22" fmla="*/ 0 w 171"/>
                <a:gd name="T23" fmla="*/ 359 h 1380"/>
                <a:gd name="T24" fmla="*/ 0 w 171"/>
                <a:gd name="T25" fmla="*/ 900 h 1380"/>
                <a:gd name="T26" fmla="*/ 26 w 171"/>
                <a:gd name="T27" fmla="*/ 899 h 1380"/>
                <a:gd name="T28" fmla="*/ 57 w 171"/>
                <a:gd name="T29" fmla="*/ 901 h 1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1" h="1380">
                  <a:moveTo>
                    <a:pt x="57" y="901"/>
                  </a:moveTo>
                  <a:cubicBezTo>
                    <a:pt x="57" y="1380"/>
                    <a:pt x="57" y="1380"/>
                    <a:pt x="57" y="1380"/>
                  </a:cubicBezTo>
                  <a:cubicBezTo>
                    <a:pt x="66" y="1379"/>
                    <a:pt x="76" y="1378"/>
                    <a:pt x="86" y="1378"/>
                  </a:cubicBezTo>
                  <a:cubicBezTo>
                    <a:pt x="95" y="1378"/>
                    <a:pt x="105" y="1379"/>
                    <a:pt x="114" y="1380"/>
                  </a:cubicBezTo>
                  <a:cubicBezTo>
                    <a:pt x="114" y="905"/>
                    <a:pt x="114" y="905"/>
                    <a:pt x="114" y="905"/>
                  </a:cubicBezTo>
                  <a:cubicBezTo>
                    <a:pt x="133" y="907"/>
                    <a:pt x="152" y="909"/>
                    <a:pt x="171" y="912"/>
                  </a:cubicBezTo>
                  <a:cubicBezTo>
                    <a:pt x="171" y="403"/>
                    <a:pt x="171" y="403"/>
                    <a:pt x="171" y="403"/>
                  </a:cubicBezTo>
                  <a:cubicBezTo>
                    <a:pt x="152" y="397"/>
                    <a:pt x="133" y="392"/>
                    <a:pt x="114" y="386"/>
                  </a:cubicBezTo>
                  <a:cubicBezTo>
                    <a:pt x="114" y="0"/>
                    <a:pt x="114" y="0"/>
                    <a:pt x="114" y="0"/>
                  </a:cubicBezTo>
                  <a:cubicBezTo>
                    <a:pt x="57" y="0"/>
                    <a:pt x="57" y="0"/>
                    <a:pt x="57" y="0"/>
                  </a:cubicBezTo>
                  <a:cubicBezTo>
                    <a:pt x="57" y="372"/>
                    <a:pt x="57" y="372"/>
                    <a:pt x="57" y="372"/>
                  </a:cubicBezTo>
                  <a:cubicBezTo>
                    <a:pt x="38" y="367"/>
                    <a:pt x="19" y="362"/>
                    <a:pt x="0" y="359"/>
                  </a:cubicBezTo>
                  <a:cubicBezTo>
                    <a:pt x="0" y="900"/>
                    <a:pt x="0" y="900"/>
                    <a:pt x="0" y="900"/>
                  </a:cubicBezTo>
                  <a:cubicBezTo>
                    <a:pt x="9" y="900"/>
                    <a:pt x="17" y="899"/>
                    <a:pt x="26" y="899"/>
                  </a:cubicBezTo>
                  <a:cubicBezTo>
                    <a:pt x="36" y="899"/>
                    <a:pt x="47" y="900"/>
                    <a:pt x="57" y="901"/>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13"/>
            <p:cNvSpPr>
              <a:spLocks/>
            </p:cNvSpPr>
            <p:nvPr userDrawn="1"/>
          </p:nvSpPr>
          <p:spPr bwMode="auto">
            <a:xfrm>
              <a:off x="-7627" y="184"/>
              <a:ext cx="587" cy="1588"/>
            </a:xfrm>
            <a:custGeom>
              <a:avLst/>
              <a:gdLst>
                <a:gd name="T0" fmla="*/ 22 w 480"/>
                <a:gd name="T1" fmla="*/ 271 h 1330"/>
                <a:gd name="T2" fmla="*/ 218 w 480"/>
                <a:gd name="T3" fmla="*/ 873 h 1330"/>
                <a:gd name="T4" fmla="*/ 272 w 480"/>
                <a:gd name="T5" fmla="*/ 856 h 1330"/>
                <a:gd name="T6" fmla="*/ 426 w 480"/>
                <a:gd name="T7" fmla="*/ 1330 h 1330"/>
                <a:gd name="T8" fmla="*/ 480 w 480"/>
                <a:gd name="T9" fmla="*/ 1312 h 1330"/>
                <a:gd name="T10" fmla="*/ 327 w 480"/>
                <a:gd name="T11" fmla="*/ 842 h 1330"/>
                <a:gd name="T12" fmla="*/ 384 w 480"/>
                <a:gd name="T13" fmla="*/ 832 h 1330"/>
                <a:gd name="T14" fmla="*/ 197 w 480"/>
                <a:gd name="T15" fmla="*/ 258 h 1330"/>
                <a:gd name="T16" fmla="*/ 138 w 480"/>
                <a:gd name="T17" fmla="*/ 260 h 1330"/>
                <a:gd name="T18" fmla="*/ 54 w 480"/>
                <a:gd name="T19" fmla="*/ 0 h 1330"/>
                <a:gd name="T20" fmla="*/ 0 w 480"/>
                <a:gd name="T21" fmla="*/ 18 h 1330"/>
                <a:gd name="T22" fmla="*/ 80 w 480"/>
                <a:gd name="T23" fmla="*/ 265 h 1330"/>
                <a:gd name="T24" fmla="*/ 22 w 480"/>
                <a:gd name="T25" fmla="*/ 271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30">
                  <a:moveTo>
                    <a:pt x="22" y="271"/>
                  </a:moveTo>
                  <a:cubicBezTo>
                    <a:pt x="218" y="873"/>
                    <a:pt x="218" y="873"/>
                    <a:pt x="218" y="873"/>
                  </a:cubicBezTo>
                  <a:cubicBezTo>
                    <a:pt x="235" y="867"/>
                    <a:pt x="254" y="861"/>
                    <a:pt x="272" y="856"/>
                  </a:cubicBezTo>
                  <a:cubicBezTo>
                    <a:pt x="426" y="1330"/>
                    <a:pt x="426" y="1330"/>
                    <a:pt x="426" y="1330"/>
                  </a:cubicBezTo>
                  <a:cubicBezTo>
                    <a:pt x="443" y="1322"/>
                    <a:pt x="461" y="1317"/>
                    <a:pt x="480" y="1312"/>
                  </a:cubicBezTo>
                  <a:cubicBezTo>
                    <a:pt x="327" y="842"/>
                    <a:pt x="327" y="842"/>
                    <a:pt x="327" y="842"/>
                  </a:cubicBezTo>
                  <a:cubicBezTo>
                    <a:pt x="346" y="838"/>
                    <a:pt x="365" y="834"/>
                    <a:pt x="384" y="832"/>
                  </a:cubicBezTo>
                  <a:cubicBezTo>
                    <a:pt x="197" y="258"/>
                    <a:pt x="197" y="258"/>
                    <a:pt x="197" y="258"/>
                  </a:cubicBezTo>
                  <a:cubicBezTo>
                    <a:pt x="177" y="258"/>
                    <a:pt x="158" y="259"/>
                    <a:pt x="138" y="260"/>
                  </a:cubicBezTo>
                  <a:cubicBezTo>
                    <a:pt x="54" y="0"/>
                    <a:pt x="54" y="0"/>
                    <a:pt x="54" y="0"/>
                  </a:cubicBezTo>
                  <a:cubicBezTo>
                    <a:pt x="0" y="18"/>
                    <a:pt x="0" y="18"/>
                    <a:pt x="0" y="18"/>
                  </a:cubicBezTo>
                  <a:cubicBezTo>
                    <a:pt x="80" y="265"/>
                    <a:pt x="80" y="265"/>
                    <a:pt x="80" y="265"/>
                  </a:cubicBezTo>
                  <a:cubicBezTo>
                    <a:pt x="60" y="267"/>
                    <a:pt x="41" y="268"/>
                    <a:pt x="22" y="271"/>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14"/>
            <p:cNvSpPr>
              <a:spLocks/>
            </p:cNvSpPr>
            <p:nvPr userDrawn="1"/>
          </p:nvSpPr>
          <p:spPr bwMode="auto">
            <a:xfrm>
              <a:off x="-8672" y="918"/>
              <a:ext cx="1405" cy="1023"/>
            </a:xfrm>
            <a:custGeom>
              <a:avLst/>
              <a:gdLst>
                <a:gd name="T0" fmla="*/ 12 w 1149"/>
                <a:gd name="T1" fmla="*/ 125 h 857"/>
                <a:gd name="T2" fmla="*/ 656 w 1149"/>
                <a:gd name="T3" fmla="*/ 593 h 857"/>
                <a:gd name="T4" fmla="*/ 689 w 1149"/>
                <a:gd name="T5" fmla="*/ 546 h 857"/>
                <a:gd name="T6" fmla="*/ 1116 w 1149"/>
                <a:gd name="T7" fmla="*/ 857 h 857"/>
                <a:gd name="T8" fmla="*/ 1149 w 1149"/>
                <a:gd name="T9" fmla="*/ 811 h 857"/>
                <a:gd name="T10" fmla="*/ 724 w 1149"/>
                <a:gd name="T11" fmla="*/ 502 h 857"/>
                <a:gd name="T12" fmla="*/ 762 w 1149"/>
                <a:gd name="T13" fmla="*/ 459 h 857"/>
                <a:gd name="T14" fmla="*/ 132 w 1149"/>
                <a:gd name="T15" fmla="*/ 1 h 857"/>
                <a:gd name="T16" fmla="*/ 91 w 1149"/>
                <a:gd name="T17" fmla="*/ 42 h 857"/>
                <a:gd name="T18" fmla="*/ 33 w 1149"/>
                <a:gd name="T19" fmla="*/ 0 h 857"/>
                <a:gd name="T20" fmla="*/ 0 w 1149"/>
                <a:gd name="T21" fmla="*/ 46 h 857"/>
                <a:gd name="T22" fmla="*/ 50 w 1149"/>
                <a:gd name="T23" fmla="*/ 83 h 857"/>
                <a:gd name="T24" fmla="*/ 12 w 1149"/>
                <a:gd name="T25" fmla="*/ 125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12" y="125"/>
                  </a:moveTo>
                  <a:cubicBezTo>
                    <a:pt x="656" y="593"/>
                    <a:pt x="656" y="593"/>
                    <a:pt x="656" y="593"/>
                  </a:cubicBezTo>
                  <a:cubicBezTo>
                    <a:pt x="666" y="577"/>
                    <a:pt x="678" y="562"/>
                    <a:pt x="689" y="546"/>
                  </a:cubicBezTo>
                  <a:cubicBezTo>
                    <a:pt x="1116" y="857"/>
                    <a:pt x="1116" y="857"/>
                    <a:pt x="1116" y="857"/>
                  </a:cubicBezTo>
                  <a:cubicBezTo>
                    <a:pt x="1126" y="840"/>
                    <a:pt x="1137" y="825"/>
                    <a:pt x="1149" y="811"/>
                  </a:cubicBezTo>
                  <a:cubicBezTo>
                    <a:pt x="724" y="502"/>
                    <a:pt x="724" y="502"/>
                    <a:pt x="724" y="502"/>
                  </a:cubicBezTo>
                  <a:cubicBezTo>
                    <a:pt x="737" y="487"/>
                    <a:pt x="749" y="473"/>
                    <a:pt x="762" y="459"/>
                  </a:cubicBezTo>
                  <a:cubicBezTo>
                    <a:pt x="132" y="1"/>
                    <a:pt x="132" y="1"/>
                    <a:pt x="132" y="1"/>
                  </a:cubicBezTo>
                  <a:cubicBezTo>
                    <a:pt x="118" y="14"/>
                    <a:pt x="104" y="28"/>
                    <a:pt x="91" y="42"/>
                  </a:cubicBezTo>
                  <a:cubicBezTo>
                    <a:pt x="33" y="0"/>
                    <a:pt x="33" y="0"/>
                    <a:pt x="33" y="0"/>
                  </a:cubicBezTo>
                  <a:cubicBezTo>
                    <a:pt x="0" y="46"/>
                    <a:pt x="0" y="46"/>
                    <a:pt x="0" y="46"/>
                  </a:cubicBezTo>
                  <a:cubicBezTo>
                    <a:pt x="50" y="83"/>
                    <a:pt x="50" y="83"/>
                    <a:pt x="50" y="83"/>
                  </a:cubicBezTo>
                  <a:cubicBezTo>
                    <a:pt x="37" y="97"/>
                    <a:pt x="24" y="110"/>
                    <a:pt x="12" y="12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15"/>
            <p:cNvSpPr>
              <a:spLocks/>
            </p:cNvSpPr>
            <p:nvPr userDrawn="1"/>
          </p:nvSpPr>
          <p:spPr bwMode="auto">
            <a:xfrm>
              <a:off x="-6716" y="2479"/>
              <a:ext cx="1048" cy="1373"/>
            </a:xfrm>
            <a:custGeom>
              <a:avLst/>
              <a:gdLst>
                <a:gd name="T0" fmla="*/ 557 w 857"/>
                <a:gd name="T1" fmla="*/ 607 h 1150"/>
                <a:gd name="T2" fmla="*/ 347 w 857"/>
                <a:gd name="T3" fmla="*/ 319 h 1150"/>
                <a:gd name="T4" fmla="*/ 305 w 857"/>
                <a:gd name="T5" fmla="*/ 357 h 1150"/>
                <a:gd name="T6" fmla="*/ 46 w 857"/>
                <a:gd name="T7" fmla="*/ 0 h 1150"/>
                <a:gd name="T8" fmla="*/ 0 w 857"/>
                <a:gd name="T9" fmla="*/ 34 h 1150"/>
                <a:gd name="T10" fmla="*/ 261 w 857"/>
                <a:gd name="T11" fmla="*/ 393 h 1150"/>
                <a:gd name="T12" fmla="*/ 215 w 857"/>
                <a:gd name="T13" fmla="*/ 427 h 1150"/>
                <a:gd name="T14" fmla="*/ 440 w 857"/>
                <a:gd name="T15" fmla="*/ 736 h 1150"/>
                <a:gd name="T16" fmla="*/ 480 w 857"/>
                <a:gd name="T17" fmla="*/ 695 h 1150"/>
                <a:gd name="T18" fmla="*/ 811 w 857"/>
                <a:gd name="T19" fmla="*/ 1150 h 1150"/>
                <a:gd name="T20" fmla="*/ 857 w 857"/>
                <a:gd name="T21" fmla="*/ 1116 h 1150"/>
                <a:gd name="T22" fmla="*/ 519 w 857"/>
                <a:gd name="T23" fmla="*/ 652 h 1150"/>
                <a:gd name="T24" fmla="*/ 557 w 857"/>
                <a:gd name="T25" fmla="*/ 607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557" y="607"/>
                  </a:moveTo>
                  <a:cubicBezTo>
                    <a:pt x="347" y="319"/>
                    <a:pt x="347" y="319"/>
                    <a:pt x="347" y="319"/>
                  </a:cubicBezTo>
                  <a:cubicBezTo>
                    <a:pt x="334" y="332"/>
                    <a:pt x="319" y="344"/>
                    <a:pt x="305" y="357"/>
                  </a:cubicBezTo>
                  <a:cubicBezTo>
                    <a:pt x="46" y="0"/>
                    <a:pt x="46" y="0"/>
                    <a:pt x="46" y="0"/>
                  </a:cubicBezTo>
                  <a:cubicBezTo>
                    <a:pt x="32" y="13"/>
                    <a:pt x="16" y="24"/>
                    <a:pt x="0" y="34"/>
                  </a:cubicBezTo>
                  <a:cubicBezTo>
                    <a:pt x="261" y="393"/>
                    <a:pt x="261" y="393"/>
                    <a:pt x="261" y="393"/>
                  </a:cubicBezTo>
                  <a:cubicBezTo>
                    <a:pt x="246" y="405"/>
                    <a:pt x="231" y="416"/>
                    <a:pt x="215" y="427"/>
                  </a:cubicBezTo>
                  <a:cubicBezTo>
                    <a:pt x="440" y="736"/>
                    <a:pt x="440" y="736"/>
                    <a:pt x="440" y="736"/>
                  </a:cubicBezTo>
                  <a:cubicBezTo>
                    <a:pt x="454" y="723"/>
                    <a:pt x="467" y="709"/>
                    <a:pt x="480" y="695"/>
                  </a:cubicBezTo>
                  <a:cubicBezTo>
                    <a:pt x="811" y="1150"/>
                    <a:pt x="811" y="1150"/>
                    <a:pt x="811" y="1150"/>
                  </a:cubicBezTo>
                  <a:cubicBezTo>
                    <a:pt x="857" y="1116"/>
                    <a:pt x="857" y="1116"/>
                    <a:pt x="857" y="1116"/>
                  </a:cubicBezTo>
                  <a:cubicBezTo>
                    <a:pt x="519" y="652"/>
                    <a:pt x="519" y="652"/>
                    <a:pt x="519" y="652"/>
                  </a:cubicBezTo>
                  <a:cubicBezTo>
                    <a:pt x="532" y="637"/>
                    <a:pt x="545" y="622"/>
                    <a:pt x="557" y="607"/>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16"/>
            <p:cNvSpPr>
              <a:spLocks/>
            </p:cNvSpPr>
            <p:nvPr userDrawn="1"/>
          </p:nvSpPr>
          <p:spPr bwMode="auto">
            <a:xfrm>
              <a:off x="-8672" y="2379"/>
              <a:ext cx="1405" cy="1023"/>
            </a:xfrm>
            <a:custGeom>
              <a:avLst/>
              <a:gdLst>
                <a:gd name="T0" fmla="*/ 762 w 1149"/>
                <a:gd name="T1" fmla="*/ 398 h 857"/>
                <a:gd name="T2" fmla="*/ 724 w 1149"/>
                <a:gd name="T3" fmla="*/ 355 h 857"/>
                <a:gd name="T4" fmla="*/ 1149 w 1149"/>
                <a:gd name="T5" fmla="*/ 46 h 857"/>
                <a:gd name="T6" fmla="*/ 1116 w 1149"/>
                <a:gd name="T7" fmla="*/ 0 h 857"/>
                <a:gd name="T8" fmla="*/ 689 w 1149"/>
                <a:gd name="T9" fmla="*/ 311 h 857"/>
                <a:gd name="T10" fmla="*/ 656 w 1149"/>
                <a:gd name="T11" fmla="*/ 264 h 857"/>
                <a:gd name="T12" fmla="*/ 12 w 1149"/>
                <a:gd name="T13" fmla="*/ 732 h 857"/>
                <a:gd name="T14" fmla="*/ 50 w 1149"/>
                <a:gd name="T15" fmla="*/ 774 h 857"/>
                <a:gd name="T16" fmla="*/ 0 w 1149"/>
                <a:gd name="T17" fmla="*/ 811 h 857"/>
                <a:gd name="T18" fmla="*/ 33 w 1149"/>
                <a:gd name="T19" fmla="*/ 857 h 857"/>
                <a:gd name="T20" fmla="*/ 91 w 1149"/>
                <a:gd name="T21" fmla="*/ 816 h 857"/>
                <a:gd name="T22" fmla="*/ 132 w 1149"/>
                <a:gd name="T23" fmla="*/ 856 h 857"/>
                <a:gd name="T24" fmla="*/ 762 w 1149"/>
                <a:gd name="T25" fmla="*/ 398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762" y="398"/>
                  </a:moveTo>
                  <a:cubicBezTo>
                    <a:pt x="749" y="384"/>
                    <a:pt x="737" y="370"/>
                    <a:pt x="724" y="355"/>
                  </a:cubicBezTo>
                  <a:cubicBezTo>
                    <a:pt x="1149" y="46"/>
                    <a:pt x="1149" y="46"/>
                    <a:pt x="1149" y="46"/>
                  </a:cubicBezTo>
                  <a:cubicBezTo>
                    <a:pt x="1137" y="32"/>
                    <a:pt x="1126" y="17"/>
                    <a:pt x="1116" y="0"/>
                  </a:cubicBezTo>
                  <a:cubicBezTo>
                    <a:pt x="689" y="311"/>
                    <a:pt x="689" y="311"/>
                    <a:pt x="689" y="311"/>
                  </a:cubicBezTo>
                  <a:cubicBezTo>
                    <a:pt x="678" y="295"/>
                    <a:pt x="666" y="280"/>
                    <a:pt x="656" y="264"/>
                  </a:cubicBezTo>
                  <a:cubicBezTo>
                    <a:pt x="12" y="732"/>
                    <a:pt x="12" y="732"/>
                    <a:pt x="12" y="732"/>
                  </a:cubicBezTo>
                  <a:cubicBezTo>
                    <a:pt x="24" y="747"/>
                    <a:pt x="37" y="760"/>
                    <a:pt x="50" y="774"/>
                  </a:cubicBezTo>
                  <a:cubicBezTo>
                    <a:pt x="0" y="811"/>
                    <a:pt x="0" y="811"/>
                    <a:pt x="0" y="811"/>
                  </a:cubicBezTo>
                  <a:cubicBezTo>
                    <a:pt x="33" y="857"/>
                    <a:pt x="33" y="857"/>
                    <a:pt x="33" y="857"/>
                  </a:cubicBezTo>
                  <a:cubicBezTo>
                    <a:pt x="91" y="816"/>
                    <a:pt x="91" y="816"/>
                    <a:pt x="91" y="816"/>
                  </a:cubicBezTo>
                  <a:cubicBezTo>
                    <a:pt x="104" y="829"/>
                    <a:pt x="118" y="843"/>
                    <a:pt x="132" y="856"/>
                  </a:cubicBezTo>
                  <a:lnTo>
                    <a:pt x="762" y="398"/>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17"/>
            <p:cNvSpPr>
              <a:spLocks/>
            </p:cNvSpPr>
            <p:nvPr userDrawn="1"/>
          </p:nvSpPr>
          <p:spPr bwMode="auto">
            <a:xfrm>
              <a:off x="-6841" y="2549"/>
              <a:ext cx="587" cy="1587"/>
            </a:xfrm>
            <a:custGeom>
              <a:avLst/>
              <a:gdLst>
                <a:gd name="T0" fmla="*/ 378 w 480"/>
                <a:gd name="T1" fmla="*/ 813 h 1329"/>
                <a:gd name="T2" fmla="*/ 247 w 480"/>
                <a:gd name="T3" fmla="*/ 409 h 1329"/>
                <a:gd name="T4" fmla="*/ 195 w 480"/>
                <a:gd name="T5" fmla="*/ 434 h 1329"/>
                <a:gd name="T6" fmla="*/ 54 w 480"/>
                <a:gd name="T7" fmla="*/ 0 h 1329"/>
                <a:gd name="T8" fmla="*/ 0 w 480"/>
                <a:gd name="T9" fmla="*/ 17 h 1329"/>
                <a:gd name="T10" fmla="*/ 142 w 480"/>
                <a:gd name="T11" fmla="*/ 456 h 1329"/>
                <a:gd name="T12" fmla="*/ 88 w 480"/>
                <a:gd name="T13" fmla="*/ 473 h 1329"/>
                <a:gd name="T14" fmla="*/ 229 w 480"/>
                <a:gd name="T15" fmla="*/ 906 h 1329"/>
                <a:gd name="T16" fmla="*/ 279 w 480"/>
                <a:gd name="T17" fmla="*/ 877 h 1329"/>
                <a:gd name="T18" fmla="*/ 426 w 480"/>
                <a:gd name="T19" fmla="*/ 1329 h 1329"/>
                <a:gd name="T20" fmla="*/ 480 w 480"/>
                <a:gd name="T21" fmla="*/ 1311 h 1329"/>
                <a:gd name="T22" fmla="*/ 329 w 480"/>
                <a:gd name="T23" fmla="*/ 846 h 1329"/>
                <a:gd name="T24" fmla="*/ 378 w 480"/>
                <a:gd name="T25" fmla="*/ 813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29">
                  <a:moveTo>
                    <a:pt x="378" y="813"/>
                  </a:moveTo>
                  <a:cubicBezTo>
                    <a:pt x="247" y="409"/>
                    <a:pt x="247" y="409"/>
                    <a:pt x="247" y="409"/>
                  </a:cubicBezTo>
                  <a:cubicBezTo>
                    <a:pt x="230" y="418"/>
                    <a:pt x="213" y="427"/>
                    <a:pt x="195" y="434"/>
                  </a:cubicBezTo>
                  <a:cubicBezTo>
                    <a:pt x="54" y="0"/>
                    <a:pt x="54" y="0"/>
                    <a:pt x="54" y="0"/>
                  </a:cubicBezTo>
                  <a:cubicBezTo>
                    <a:pt x="37" y="7"/>
                    <a:pt x="19" y="12"/>
                    <a:pt x="0" y="17"/>
                  </a:cubicBezTo>
                  <a:cubicBezTo>
                    <a:pt x="142" y="456"/>
                    <a:pt x="142" y="456"/>
                    <a:pt x="142" y="456"/>
                  </a:cubicBezTo>
                  <a:cubicBezTo>
                    <a:pt x="125" y="462"/>
                    <a:pt x="107" y="468"/>
                    <a:pt x="88" y="473"/>
                  </a:cubicBezTo>
                  <a:cubicBezTo>
                    <a:pt x="229" y="906"/>
                    <a:pt x="229" y="906"/>
                    <a:pt x="229" y="906"/>
                  </a:cubicBezTo>
                  <a:cubicBezTo>
                    <a:pt x="246" y="897"/>
                    <a:pt x="263" y="887"/>
                    <a:pt x="279" y="877"/>
                  </a:cubicBezTo>
                  <a:cubicBezTo>
                    <a:pt x="426" y="1329"/>
                    <a:pt x="426" y="1329"/>
                    <a:pt x="426" y="1329"/>
                  </a:cubicBezTo>
                  <a:cubicBezTo>
                    <a:pt x="480" y="1311"/>
                    <a:pt x="480" y="1311"/>
                    <a:pt x="480" y="1311"/>
                  </a:cubicBezTo>
                  <a:cubicBezTo>
                    <a:pt x="329" y="846"/>
                    <a:pt x="329" y="846"/>
                    <a:pt x="329" y="846"/>
                  </a:cubicBezTo>
                  <a:cubicBezTo>
                    <a:pt x="346" y="835"/>
                    <a:pt x="362" y="824"/>
                    <a:pt x="378" y="81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18"/>
            <p:cNvSpPr>
              <a:spLocks/>
            </p:cNvSpPr>
            <p:nvPr userDrawn="1"/>
          </p:nvSpPr>
          <p:spPr bwMode="auto">
            <a:xfrm>
              <a:off x="-6613" y="2379"/>
              <a:ext cx="1404" cy="1023"/>
            </a:xfrm>
            <a:custGeom>
              <a:avLst/>
              <a:gdLst>
                <a:gd name="T0" fmla="*/ 660 w 1149"/>
                <a:gd name="T1" fmla="*/ 385 h 857"/>
                <a:gd name="T2" fmla="*/ 409 w 1149"/>
                <a:gd name="T3" fmla="*/ 203 h 857"/>
                <a:gd name="T4" fmla="*/ 381 w 1149"/>
                <a:gd name="T5" fmla="*/ 253 h 857"/>
                <a:gd name="T6" fmla="*/ 33 w 1149"/>
                <a:gd name="T7" fmla="*/ 0 h 857"/>
                <a:gd name="T8" fmla="*/ 0 w 1149"/>
                <a:gd name="T9" fmla="*/ 46 h 857"/>
                <a:gd name="T10" fmla="*/ 349 w 1149"/>
                <a:gd name="T11" fmla="*/ 300 h 857"/>
                <a:gd name="T12" fmla="*/ 315 w 1149"/>
                <a:gd name="T13" fmla="*/ 346 h 857"/>
                <a:gd name="T14" fmla="*/ 580 w 1149"/>
                <a:gd name="T15" fmla="*/ 538 h 857"/>
                <a:gd name="T16" fmla="*/ 608 w 1149"/>
                <a:gd name="T17" fmla="*/ 488 h 857"/>
                <a:gd name="T18" fmla="*/ 1116 w 1149"/>
                <a:gd name="T19" fmla="*/ 857 h 857"/>
                <a:gd name="T20" fmla="*/ 1149 w 1149"/>
                <a:gd name="T21" fmla="*/ 811 h 857"/>
                <a:gd name="T22" fmla="*/ 635 w 1149"/>
                <a:gd name="T23" fmla="*/ 437 h 857"/>
                <a:gd name="T24" fmla="*/ 660 w 1149"/>
                <a:gd name="T25" fmla="*/ 385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660" y="385"/>
                  </a:moveTo>
                  <a:cubicBezTo>
                    <a:pt x="409" y="203"/>
                    <a:pt x="409" y="203"/>
                    <a:pt x="409" y="203"/>
                  </a:cubicBezTo>
                  <a:cubicBezTo>
                    <a:pt x="400" y="220"/>
                    <a:pt x="391" y="237"/>
                    <a:pt x="381" y="253"/>
                  </a:cubicBezTo>
                  <a:cubicBezTo>
                    <a:pt x="33" y="0"/>
                    <a:pt x="33" y="0"/>
                    <a:pt x="33" y="0"/>
                  </a:cubicBezTo>
                  <a:cubicBezTo>
                    <a:pt x="23" y="17"/>
                    <a:pt x="12" y="32"/>
                    <a:pt x="0" y="46"/>
                  </a:cubicBezTo>
                  <a:cubicBezTo>
                    <a:pt x="349" y="300"/>
                    <a:pt x="349" y="300"/>
                    <a:pt x="349" y="300"/>
                  </a:cubicBezTo>
                  <a:cubicBezTo>
                    <a:pt x="338" y="316"/>
                    <a:pt x="327" y="331"/>
                    <a:pt x="315" y="346"/>
                  </a:cubicBezTo>
                  <a:cubicBezTo>
                    <a:pt x="580" y="538"/>
                    <a:pt x="580" y="538"/>
                    <a:pt x="580" y="538"/>
                  </a:cubicBezTo>
                  <a:cubicBezTo>
                    <a:pt x="590" y="522"/>
                    <a:pt x="599" y="505"/>
                    <a:pt x="608" y="488"/>
                  </a:cubicBezTo>
                  <a:cubicBezTo>
                    <a:pt x="1116" y="857"/>
                    <a:pt x="1116" y="857"/>
                    <a:pt x="1116" y="857"/>
                  </a:cubicBezTo>
                  <a:cubicBezTo>
                    <a:pt x="1149" y="811"/>
                    <a:pt x="1149" y="811"/>
                    <a:pt x="1149" y="811"/>
                  </a:cubicBezTo>
                  <a:cubicBezTo>
                    <a:pt x="635" y="437"/>
                    <a:pt x="635" y="437"/>
                    <a:pt x="635" y="437"/>
                  </a:cubicBezTo>
                  <a:cubicBezTo>
                    <a:pt x="643" y="420"/>
                    <a:pt x="652" y="403"/>
                    <a:pt x="660" y="38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19"/>
            <p:cNvSpPr>
              <a:spLocks/>
            </p:cNvSpPr>
            <p:nvPr userDrawn="1"/>
          </p:nvSpPr>
          <p:spPr bwMode="auto">
            <a:xfrm>
              <a:off x="-6542" y="2257"/>
              <a:ext cx="1624" cy="574"/>
            </a:xfrm>
            <a:custGeom>
              <a:avLst/>
              <a:gdLst>
                <a:gd name="T0" fmla="*/ 701 w 1329"/>
                <a:gd name="T1" fmla="*/ 163 h 481"/>
                <a:gd name="T2" fmla="*/ 432 w 1329"/>
                <a:gd name="T3" fmla="*/ 75 h 481"/>
                <a:gd name="T4" fmla="*/ 419 w 1329"/>
                <a:gd name="T5" fmla="*/ 131 h 481"/>
                <a:gd name="T6" fmla="*/ 17 w 1329"/>
                <a:gd name="T7" fmla="*/ 0 h 481"/>
                <a:gd name="T8" fmla="*/ 0 w 1329"/>
                <a:gd name="T9" fmla="*/ 55 h 481"/>
                <a:gd name="T10" fmla="*/ 403 w 1329"/>
                <a:gd name="T11" fmla="*/ 185 h 481"/>
                <a:gd name="T12" fmla="*/ 383 w 1329"/>
                <a:gd name="T13" fmla="*/ 239 h 481"/>
                <a:gd name="T14" fmla="*/ 661 w 1329"/>
                <a:gd name="T15" fmla="*/ 329 h 481"/>
                <a:gd name="T16" fmla="*/ 676 w 1329"/>
                <a:gd name="T17" fmla="*/ 274 h 481"/>
                <a:gd name="T18" fmla="*/ 1312 w 1329"/>
                <a:gd name="T19" fmla="*/ 481 h 481"/>
                <a:gd name="T20" fmla="*/ 1329 w 1329"/>
                <a:gd name="T21" fmla="*/ 427 h 481"/>
                <a:gd name="T22" fmla="*/ 689 w 1329"/>
                <a:gd name="T23" fmla="*/ 219 h 481"/>
                <a:gd name="T24" fmla="*/ 701 w 1329"/>
                <a:gd name="T25" fmla="*/ 163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9" h="481">
                  <a:moveTo>
                    <a:pt x="701" y="163"/>
                  </a:moveTo>
                  <a:cubicBezTo>
                    <a:pt x="432" y="75"/>
                    <a:pt x="432" y="75"/>
                    <a:pt x="432" y="75"/>
                  </a:cubicBezTo>
                  <a:cubicBezTo>
                    <a:pt x="428" y="94"/>
                    <a:pt x="424" y="113"/>
                    <a:pt x="419" y="131"/>
                  </a:cubicBezTo>
                  <a:cubicBezTo>
                    <a:pt x="17" y="0"/>
                    <a:pt x="17" y="0"/>
                    <a:pt x="17" y="0"/>
                  </a:cubicBezTo>
                  <a:cubicBezTo>
                    <a:pt x="13" y="19"/>
                    <a:pt x="7" y="37"/>
                    <a:pt x="0" y="55"/>
                  </a:cubicBezTo>
                  <a:cubicBezTo>
                    <a:pt x="403" y="185"/>
                    <a:pt x="403" y="185"/>
                    <a:pt x="403" y="185"/>
                  </a:cubicBezTo>
                  <a:cubicBezTo>
                    <a:pt x="396" y="204"/>
                    <a:pt x="390" y="221"/>
                    <a:pt x="383" y="239"/>
                  </a:cubicBezTo>
                  <a:cubicBezTo>
                    <a:pt x="661" y="329"/>
                    <a:pt x="661" y="329"/>
                    <a:pt x="661" y="329"/>
                  </a:cubicBezTo>
                  <a:cubicBezTo>
                    <a:pt x="667" y="311"/>
                    <a:pt x="671" y="293"/>
                    <a:pt x="676" y="274"/>
                  </a:cubicBezTo>
                  <a:cubicBezTo>
                    <a:pt x="1312" y="481"/>
                    <a:pt x="1312" y="481"/>
                    <a:pt x="1312" y="481"/>
                  </a:cubicBezTo>
                  <a:cubicBezTo>
                    <a:pt x="1329" y="427"/>
                    <a:pt x="1329" y="427"/>
                    <a:pt x="1329" y="427"/>
                  </a:cubicBezTo>
                  <a:cubicBezTo>
                    <a:pt x="689" y="219"/>
                    <a:pt x="689" y="219"/>
                    <a:pt x="689" y="219"/>
                  </a:cubicBezTo>
                  <a:cubicBezTo>
                    <a:pt x="693" y="200"/>
                    <a:pt x="698" y="182"/>
                    <a:pt x="701" y="16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20"/>
            <p:cNvSpPr>
              <a:spLocks/>
            </p:cNvSpPr>
            <p:nvPr userDrawn="1"/>
          </p:nvSpPr>
          <p:spPr bwMode="auto">
            <a:xfrm>
              <a:off x="-8213" y="468"/>
              <a:ext cx="1048" cy="1373"/>
            </a:xfrm>
            <a:custGeom>
              <a:avLst/>
              <a:gdLst>
                <a:gd name="T0" fmla="*/ 38 w 857"/>
                <a:gd name="T1" fmla="*/ 182 h 1150"/>
                <a:gd name="T2" fmla="*/ 463 w 857"/>
                <a:gd name="T3" fmla="*/ 767 h 1150"/>
                <a:gd name="T4" fmla="*/ 508 w 857"/>
                <a:gd name="T5" fmla="*/ 733 h 1150"/>
                <a:gd name="T6" fmla="*/ 811 w 857"/>
                <a:gd name="T7" fmla="*/ 1150 h 1150"/>
                <a:gd name="T8" fmla="*/ 857 w 857"/>
                <a:gd name="T9" fmla="*/ 1116 h 1150"/>
                <a:gd name="T10" fmla="*/ 556 w 857"/>
                <a:gd name="T11" fmla="*/ 702 h 1150"/>
                <a:gd name="T12" fmla="*/ 606 w 857"/>
                <a:gd name="T13" fmla="*/ 674 h 1150"/>
                <a:gd name="T14" fmla="*/ 196 w 857"/>
                <a:gd name="T15" fmla="*/ 110 h 1150"/>
                <a:gd name="T16" fmla="*/ 142 w 857"/>
                <a:gd name="T17" fmla="*/ 132 h 1150"/>
                <a:gd name="T18" fmla="*/ 46 w 857"/>
                <a:gd name="T19" fmla="*/ 0 h 1150"/>
                <a:gd name="T20" fmla="*/ 0 w 857"/>
                <a:gd name="T21" fmla="*/ 34 h 1150"/>
                <a:gd name="T22" fmla="*/ 89 w 857"/>
                <a:gd name="T23" fmla="*/ 156 h 1150"/>
                <a:gd name="T24" fmla="*/ 38 w 857"/>
                <a:gd name="T25" fmla="*/ 182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38" y="182"/>
                  </a:moveTo>
                  <a:cubicBezTo>
                    <a:pt x="463" y="767"/>
                    <a:pt x="463" y="767"/>
                    <a:pt x="463" y="767"/>
                  </a:cubicBezTo>
                  <a:cubicBezTo>
                    <a:pt x="477" y="755"/>
                    <a:pt x="493" y="744"/>
                    <a:pt x="508" y="733"/>
                  </a:cubicBezTo>
                  <a:cubicBezTo>
                    <a:pt x="811" y="1150"/>
                    <a:pt x="811" y="1150"/>
                    <a:pt x="811" y="1150"/>
                  </a:cubicBezTo>
                  <a:cubicBezTo>
                    <a:pt x="825" y="1137"/>
                    <a:pt x="841" y="1126"/>
                    <a:pt x="857" y="1116"/>
                  </a:cubicBezTo>
                  <a:cubicBezTo>
                    <a:pt x="556" y="702"/>
                    <a:pt x="556" y="702"/>
                    <a:pt x="556" y="702"/>
                  </a:cubicBezTo>
                  <a:cubicBezTo>
                    <a:pt x="573" y="692"/>
                    <a:pt x="589" y="683"/>
                    <a:pt x="606" y="674"/>
                  </a:cubicBezTo>
                  <a:cubicBezTo>
                    <a:pt x="196" y="110"/>
                    <a:pt x="196" y="110"/>
                    <a:pt x="196" y="110"/>
                  </a:cubicBezTo>
                  <a:cubicBezTo>
                    <a:pt x="178" y="117"/>
                    <a:pt x="160" y="125"/>
                    <a:pt x="142" y="132"/>
                  </a:cubicBezTo>
                  <a:cubicBezTo>
                    <a:pt x="46" y="0"/>
                    <a:pt x="46" y="0"/>
                    <a:pt x="46" y="0"/>
                  </a:cubicBezTo>
                  <a:cubicBezTo>
                    <a:pt x="0" y="34"/>
                    <a:pt x="0" y="34"/>
                    <a:pt x="0" y="34"/>
                  </a:cubicBezTo>
                  <a:cubicBezTo>
                    <a:pt x="89" y="156"/>
                    <a:pt x="89" y="156"/>
                    <a:pt x="89" y="156"/>
                  </a:cubicBezTo>
                  <a:cubicBezTo>
                    <a:pt x="72" y="165"/>
                    <a:pt x="54" y="173"/>
                    <a:pt x="38" y="182"/>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21"/>
            <p:cNvSpPr>
              <a:spLocks/>
            </p:cNvSpPr>
            <p:nvPr userDrawn="1"/>
          </p:nvSpPr>
          <p:spPr bwMode="auto">
            <a:xfrm>
              <a:off x="-9056" y="2059"/>
              <a:ext cx="1686" cy="203"/>
            </a:xfrm>
            <a:custGeom>
              <a:avLst/>
              <a:gdLst>
                <a:gd name="T0" fmla="*/ 840 w 1379"/>
                <a:gd name="T1" fmla="*/ 113 h 170"/>
                <a:gd name="T2" fmla="*/ 1379 w 1379"/>
                <a:gd name="T3" fmla="*/ 113 h 170"/>
                <a:gd name="T4" fmla="*/ 1378 w 1379"/>
                <a:gd name="T5" fmla="*/ 85 h 170"/>
                <a:gd name="T6" fmla="*/ 1379 w 1379"/>
                <a:gd name="T7" fmla="*/ 57 h 170"/>
                <a:gd name="T8" fmla="*/ 840 w 1379"/>
                <a:gd name="T9" fmla="*/ 57 h 170"/>
                <a:gd name="T10" fmla="*/ 843 w 1379"/>
                <a:gd name="T11" fmla="*/ 0 h 170"/>
                <a:gd name="T12" fmla="*/ 0 w 1379"/>
                <a:gd name="T13" fmla="*/ 0 h 170"/>
                <a:gd name="T14" fmla="*/ 0 w 1379"/>
                <a:gd name="T15" fmla="*/ 57 h 170"/>
                <a:gd name="T16" fmla="*/ 0 w 1379"/>
                <a:gd name="T17" fmla="*/ 113 h 170"/>
                <a:gd name="T18" fmla="*/ 0 w 1379"/>
                <a:gd name="T19" fmla="*/ 170 h 170"/>
                <a:gd name="T20" fmla="*/ 843 w 1379"/>
                <a:gd name="T21" fmla="*/ 170 h 170"/>
                <a:gd name="T22" fmla="*/ 840 w 1379"/>
                <a:gd name="T23" fmla="*/ 1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79" h="170">
                  <a:moveTo>
                    <a:pt x="840" y="113"/>
                  </a:moveTo>
                  <a:cubicBezTo>
                    <a:pt x="1379" y="113"/>
                    <a:pt x="1379" y="113"/>
                    <a:pt x="1379" y="113"/>
                  </a:cubicBezTo>
                  <a:cubicBezTo>
                    <a:pt x="1379" y="104"/>
                    <a:pt x="1378" y="95"/>
                    <a:pt x="1378" y="85"/>
                  </a:cubicBezTo>
                  <a:cubicBezTo>
                    <a:pt x="1378" y="75"/>
                    <a:pt x="1379" y="66"/>
                    <a:pt x="1379" y="57"/>
                  </a:cubicBezTo>
                  <a:cubicBezTo>
                    <a:pt x="840" y="57"/>
                    <a:pt x="840" y="57"/>
                    <a:pt x="840" y="57"/>
                  </a:cubicBezTo>
                  <a:cubicBezTo>
                    <a:pt x="841" y="37"/>
                    <a:pt x="842" y="18"/>
                    <a:pt x="843" y="0"/>
                  </a:cubicBezTo>
                  <a:cubicBezTo>
                    <a:pt x="0" y="0"/>
                    <a:pt x="0" y="0"/>
                    <a:pt x="0" y="0"/>
                  </a:cubicBezTo>
                  <a:cubicBezTo>
                    <a:pt x="0" y="57"/>
                    <a:pt x="0" y="57"/>
                    <a:pt x="0" y="57"/>
                  </a:cubicBezTo>
                  <a:cubicBezTo>
                    <a:pt x="0" y="113"/>
                    <a:pt x="0" y="113"/>
                    <a:pt x="0" y="113"/>
                  </a:cubicBezTo>
                  <a:cubicBezTo>
                    <a:pt x="0" y="170"/>
                    <a:pt x="0" y="170"/>
                    <a:pt x="0" y="170"/>
                  </a:cubicBezTo>
                  <a:cubicBezTo>
                    <a:pt x="843" y="170"/>
                    <a:pt x="843" y="170"/>
                    <a:pt x="843" y="170"/>
                  </a:cubicBezTo>
                  <a:cubicBezTo>
                    <a:pt x="842" y="152"/>
                    <a:pt x="841" y="133"/>
                    <a:pt x="840" y="11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22"/>
            <p:cNvSpPr>
              <a:spLocks/>
            </p:cNvSpPr>
            <p:nvPr userDrawn="1"/>
          </p:nvSpPr>
          <p:spPr bwMode="auto">
            <a:xfrm>
              <a:off x="-8984" y="1429"/>
              <a:ext cx="1646" cy="634"/>
            </a:xfrm>
            <a:custGeom>
              <a:avLst/>
              <a:gdLst>
                <a:gd name="T0" fmla="*/ 818 w 1346"/>
                <a:gd name="T1" fmla="*/ 365 h 531"/>
                <a:gd name="T2" fmla="*/ 1329 w 1346"/>
                <a:gd name="T3" fmla="*/ 531 h 531"/>
                <a:gd name="T4" fmla="*/ 1346 w 1346"/>
                <a:gd name="T5" fmla="*/ 476 h 531"/>
                <a:gd name="T6" fmla="*/ 837 w 1346"/>
                <a:gd name="T7" fmla="*/ 311 h 531"/>
                <a:gd name="T8" fmla="*/ 859 w 1346"/>
                <a:gd name="T9" fmla="*/ 258 h 531"/>
                <a:gd name="T10" fmla="*/ 65 w 1346"/>
                <a:gd name="T11" fmla="*/ 0 h 531"/>
                <a:gd name="T12" fmla="*/ 0 w 1346"/>
                <a:gd name="T13" fmla="*/ 159 h 531"/>
                <a:gd name="T14" fmla="*/ 803 w 1346"/>
                <a:gd name="T15" fmla="*/ 419 h 531"/>
                <a:gd name="T16" fmla="*/ 818 w 1346"/>
                <a:gd name="T17" fmla="*/ 365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6" h="531">
                  <a:moveTo>
                    <a:pt x="818" y="365"/>
                  </a:moveTo>
                  <a:cubicBezTo>
                    <a:pt x="1329" y="531"/>
                    <a:pt x="1329" y="531"/>
                    <a:pt x="1329" y="531"/>
                  </a:cubicBezTo>
                  <a:cubicBezTo>
                    <a:pt x="1333" y="512"/>
                    <a:pt x="1339" y="494"/>
                    <a:pt x="1346" y="476"/>
                  </a:cubicBezTo>
                  <a:cubicBezTo>
                    <a:pt x="837" y="311"/>
                    <a:pt x="837" y="311"/>
                    <a:pt x="837" y="311"/>
                  </a:cubicBezTo>
                  <a:cubicBezTo>
                    <a:pt x="844" y="293"/>
                    <a:pt x="851" y="275"/>
                    <a:pt x="859" y="258"/>
                  </a:cubicBezTo>
                  <a:cubicBezTo>
                    <a:pt x="65" y="0"/>
                    <a:pt x="65" y="0"/>
                    <a:pt x="65" y="0"/>
                  </a:cubicBezTo>
                  <a:cubicBezTo>
                    <a:pt x="40" y="51"/>
                    <a:pt x="19" y="104"/>
                    <a:pt x="0" y="159"/>
                  </a:cubicBezTo>
                  <a:cubicBezTo>
                    <a:pt x="803" y="419"/>
                    <a:pt x="803" y="419"/>
                    <a:pt x="803" y="419"/>
                  </a:cubicBezTo>
                  <a:cubicBezTo>
                    <a:pt x="807" y="401"/>
                    <a:pt x="812" y="383"/>
                    <a:pt x="818" y="36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23"/>
            <p:cNvSpPr>
              <a:spLocks/>
            </p:cNvSpPr>
            <p:nvPr userDrawn="1"/>
          </p:nvSpPr>
          <p:spPr bwMode="auto">
            <a:xfrm>
              <a:off x="-8213" y="2479"/>
              <a:ext cx="1048" cy="1373"/>
            </a:xfrm>
            <a:custGeom>
              <a:avLst/>
              <a:gdLst>
                <a:gd name="T0" fmla="*/ 606 w 857"/>
                <a:gd name="T1" fmla="*/ 476 h 1150"/>
                <a:gd name="T2" fmla="*/ 556 w 857"/>
                <a:gd name="T3" fmla="*/ 448 h 1150"/>
                <a:gd name="T4" fmla="*/ 857 w 857"/>
                <a:gd name="T5" fmla="*/ 34 h 1150"/>
                <a:gd name="T6" fmla="*/ 811 w 857"/>
                <a:gd name="T7" fmla="*/ 0 h 1150"/>
                <a:gd name="T8" fmla="*/ 508 w 857"/>
                <a:gd name="T9" fmla="*/ 417 h 1150"/>
                <a:gd name="T10" fmla="*/ 463 w 857"/>
                <a:gd name="T11" fmla="*/ 383 h 1150"/>
                <a:gd name="T12" fmla="*/ 38 w 857"/>
                <a:gd name="T13" fmla="*/ 968 h 1150"/>
                <a:gd name="T14" fmla="*/ 89 w 857"/>
                <a:gd name="T15" fmla="*/ 994 h 1150"/>
                <a:gd name="T16" fmla="*/ 0 w 857"/>
                <a:gd name="T17" fmla="*/ 1116 h 1150"/>
                <a:gd name="T18" fmla="*/ 46 w 857"/>
                <a:gd name="T19" fmla="*/ 1150 h 1150"/>
                <a:gd name="T20" fmla="*/ 142 w 857"/>
                <a:gd name="T21" fmla="*/ 1018 h 1150"/>
                <a:gd name="T22" fmla="*/ 196 w 857"/>
                <a:gd name="T23" fmla="*/ 1040 h 1150"/>
                <a:gd name="T24" fmla="*/ 606 w 857"/>
                <a:gd name="T25" fmla="*/ 476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606" y="476"/>
                  </a:moveTo>
                  <a:cubicBezTo>
                    <a:pt x="589" y="467"/>
                    <a:pt x="573" y="458"/>
                    <a:pt x="556" y="448"/>
                  </a:cubicBezTo>
                  <a:cubicBezTo>
                    <a:pt x="857" y="34"/>
                    <a:pt x="857" y="34"/>
                    <a:pt x="857" y="34"/>
                  </a:cubicBezTo>
                  <a:cubicBezTo>
                    <a:pt x="841" y="24"/>
                    <a:pt x="825" y="13"/>
                    <a:pt x="811" y="0"/>
                  </a:cubicBezTo>
                  <a:cubicBezTo>
                    <a:pt x="508" y="417"/>
                    <a:pt x="508" y="417"/>
                    <a:pt x="508" y="417"/>
                  </a:cubicBezTo>
                  <a:cubicBezTo>
                    <a:pt x="493" y="406"/>
                    <a:pt x="477" y="395"/>
                    <a:pt x="463" y="383"/>
                  </a:cubicBezTo>
                  <a:cubicBezTo>
                    <a:pt x="38" y="968"/>
                    <a:pt x="38" y="968"/>
                    <a:pt x="38" y="968"/>
                  </a:cubicBezTo>
                  <a:cubicBezTo>
                    <a:pt x="54" y="977"/>
                    <a:pt x="72" y="985"/>
                    <a:pt x="89" y="994"/>
                  </a:cubicBezTo>
                  <a:cubicBezTo>
                    <a:pt x="0" y="1116"/>
                    <a:pt x="0" y="1116"/>
                    <a:pt x="0" y="1116"/>
                  </a:cubicBezTo>
                  <a:cubicBezTo>
                    <a:pt x="46" y="1150"/>
                    <a:pt x="46" y="1150"/>
                    <a:pt x="46" y="1150"/>
                  </a:cubicBezTo>
                  <a:cubicBezTo>
                    <a:pt x="142" y="1018"/>
                    <a:pt x="142" y="1018"/>
                    <a:pt x="142" y="1018"/>
                  </a:cubicBezTo>
                  <a:cubicBezTo>
                    <a:pt x="160" y="1025"/>
                    <a:pt x="178" y="1033"/>
                    <a:pt x="196" y="1040"/>
                  </a:cubicBezTo>
                  <a:lnTo>
                    <a:pt x="606" y="476"/>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24"/>
            <p:cNvSpPr>
              <a:spLocks/>
            </p:cNvSpPr>
            <p:nvPr userDrawn="1"/>
          </p:nvSpPr>
          <p:spPr bwMode="auto">
            <a:xfrm>
              <a:off x="-8984" y="2257"/>
              <a:ext cx="1646" cy="634"/>
            </a:xfrm>
            <a:custGeom>
              <a:avLst/>
              <a:gdLst>
                <a:gd name="T0" fmla="*/ 837 w 1346"/>
                <a:gd name="T1" fmla="*/ 220 h 531"/>
                <a:gd name="T2" fmla="*/ 1346 w 1346"/>
                <a:gd name="T3" fmla="*/ 55 h 531"/>
                <a:gd name="T4" fmla="*/ 1329 w 1346"/>
                <a:gd name="T5" fmla="*/ 0 h 531"/>
                <a:gd name="T6" fmla="*/ 818 w 1346"/>
                <a:gd name="T7" fmla="*/ 166 h 531"/>
                <a:gd name="T8" fmla="*/ 803 w 1346"/>
                <a:gd name="T9" fmla="*/ 111 h 531"/>
                <a:gd name="T10" fmla="*/ 0 w 1346"/>
                <a:gd name="T11" fmla="*/ 372 h 531"/>
                <a:gd name="T12" fmla="*/ 65 w 1346"/>
                <a:gd name="T13" fmla="*/ 531 h 531"/>
                <a:gd name="T14" fmla="*/ 859 w 1346"/>
                <a:gd name="T15" fmla="*/ 273 h 531"/>
                <a:gd name="T16" fmla="*/ 837 w 1346"/>
                <a:gd name="T17" fmla="*/ 22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6" h="531">
                  <a:moveTo>
                    <a:pt x="837" y="220"/>
                  </a:moveTo>
                  <a:cubicBezTo>
                    <a:pt x="1346" y="55"/>
                    <a:pt x="1346" y="55"/>
                    <a:pt x="1346" y="55"/>
                  </a:cubicBezTo>
                  <a:cubicBezTo>
                    <a:pt x="1339" y="37"/>
                    <a:pt x="1333" y="19"/>
                    <a:pt x="1329" y="0"/>
                  </a:cubicBezTo>
                  <a:cubicBezTo>
                    <a:pt x="818" y="166"/>
                    <a:pt x="818" y="166"/>
                    <a:pt x="818" y="166"/>
                  </a:cubicBezTo>
                  <a:cubicBezTo>
                    <a:pt x="812" y="148"/>
                    <a:pt x="807" y="130"/>
                    <a:pt x="803" y="111"/>
                  </a:cubicBezTo>
                  <a:cubicBezTo>
                    <a:pt x="0" y="372"/>
                    <a:pt x="0" y="372"/>
                    <a:pt x="0" y="372"/>
                  </a:cubicBezTo>
                  <a:cubicBezTo>
                    <a:pt x="19" y="427"/>
                    <a:pt x="40" y="480"/>
                    <a:pt x="65" y="531"/>
                  </a:cubicBezTo>
                  <a:cubicBezTo>
                    <a:pt x="859" y="273"/>
                    <a:pt x="859" y="273"/>
                    <a:pt x="859" y="273"/>
                  </a:cubicBezTo>
                  <a:cubicBezTo>
                    <a:pt x="851" y="256"/>
                    <a:pt x="844" y="238"/>
                    <a:pt x="837" y="220"/>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25"/>
            <p:cNvSpPr>
              <a:spLocks/>
            </p:cNvSpPr>
            <p:nvPr userDrawn="1"/>
          </p:nvSpPr>
          <p:spPr bwMode="auto">
            <a:xfrm>
              <a:off x="3584" y="1682"/>
              <a:ext cx="427" cy="1255"/>
            </a:xfrm>
            <a:custGeom>
              <a:avLst/>
              <a:gdLst>
                <a:gd name="T0" fmla="*/ 0 w 427"/>
                <a:gd name="T1" fmla="*/ 0 h 1255"/>
                <a:gd name="T2" fmla="*/ 0 w 427"/>
                <a:gd name="T3" fmla="*/ 1255 h 1255"/>
                <a:gd name="T4" fmla="*/ 427 w 427"/>
                <a:gd name="T5" fmla="*/ 1255 h 1255"/>
                <a:gd name="T6" fmla="*/ 427 w 427"/>
                <a:gd name="T7" fmla="*/ 1013 h 1255"/>
                <a:gd name="T8" fmla="*/ 427 w 427"/>
                <a:gd name="T9" fmla="*/ 0 h 1255"/>
                <a:gd name="T10" fmla="*/ 0 w 427"/>
                <a:gd name="T11" fmla="*/ 0 h 1255"/>
              </a:gdLst>
              <a:ahLst/>
              <a:cxnLst>
                <a:cxn ang="0">
                  <a:pos x="T0" y="T1"/>
                </a:cxn>
                <a:cxn ang="0">
                  <a:pos x="T2" y="T3"/>
                </a:cxn>
                <a:cxn ang="0">
                  <a:pos x="T4" y="T5"/>
                </a:cxn>
                <a:cxn ang="0">
                  <a:pos x="T6" y="T7"/>
                </a:cxn>
                <a:cxn ang="0">
                  <a:pos x="T8" y="T9"/>
                </a:cxn>
                <a:cxn ang="0">
                  <a:pos x="T10" y="T11"/>
                </a:cxn>
              </a:cxnLst>
              <a:rect l="0" t="0" r="r" b="b"/>
              <a:pathLst>
                <a:path w="427" h="1255">
                  <a:moveTo>
                    <a:pt x="0" y="0"/>
                  </a:moveTo>
                  <a:lnTo>
                    <a:pt x="0" y="1255"/>
                  </a:lnTo>
                  <a:lnTo>
                    <a:pt x="427" y="1255"/>
                  </a:lnTo>
                  <a:lnTo>
                    <a:pt x="427" y="1013"/>
                  </a:lnTo>
                  <a:lnTo>
                    <a:pt x="427" y="0"/>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26"/>
            <p:cNvSpPr>
              <a:spLocks/>
            </p:cNvSpPr>
            <p:nvPr userDrawn="1"/>
          </p:nvSpPr>
          <p:spPr bwMode="auto">
            <a:xfrm>
              <a:off x="3565" y="1133"/>
              <a:ext cx="465" cy="315"/>
            </a:xfrm>
            <a:custGeom>
              <a:avLst/>
              <a:gdLst>
                <a:gd name="T0" fmla="*/ 0 w 465"/>
                <a:gd name="T1" fmla="*/ 0 h 315"/>
                <a:gd name="T2" fmla="*/ 0 w 465"/>
                <a:gd name="T3" fmla="*/ 315 h 315"/>
                <a:gd name="T4" fmla="*/ 465 w 465"/>
                <a:gd name="T5" fmla="*/ 315 h 315"/>
                <a:gd name="T6" fmla="*/ 465 w 465"/>
                <a:gd name="T7" fmla="*/ 133 h 315"/>
                <a:gd name="T8" fmla="*/ 465 w 465"/>
                <a:gd name="T9" fmla="*/ 0 h 315"/>
                <a:gd name="T10" fmla="*/ 0 w 465"/>
                <a:gd name="T11" fmla="*/ 0 h 315"/>
              </a:gdLst>
              <a:ahLst/>
              <a:cxnLst>
                <a:cxn ang="0">
                  <a:pos x="T0" y="T1"/>
                </a:cxn>
                <a:cxn ang="0">
                  <a:pos x="T2" y="T3"/>
                </a:cxn>
                <a:cxn ang="0">
                  <a:pos x="T4" y="T5"/>
                </a:cxn>
                <a:cxn ang="0">
                  <a:pos x="T6" y="T7"/>
                </a:cxn>
                <a:cxn ang="0">
                  <a:pos x="T8" y="T9"/>
                </a:cxn>
                <a:cxn ang="0">
                  <a:pos x="T10" y="T11"/>
                </a:cxn>
              </a:cxnLst>
              <a:rect l="0" t="0" r="r" b="b"/>
              <a:pathLst>
                <a:path w="465" h="315">
                  <a:moveTo>
                    <a:pt x="0" y="0"/>
                  </a:moveTo>
                  <a:lnTo>
                    <a:pt x="0" y="315"/>
                  </a:lnTo>
                  <a:lnTo>
                    <a:pt x="465" y="315"/>
                  </a:lnTo>
                  <a:lnTo>
                    <a:pt x="465" y="133"/>
                  </a:lnTo>
                  <a:lnTo>
                    <a:pt x="465" y="0"/>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27"/>
            <p:cNvSpPr>
              <a:spLocks/>
            </p:cNvSpPr>
            <p:nvPr userDrawn="1"/>
          </p:nvSpPr>
          <p:spPr bwMode="auto">
            <a:xfrm>
              <a:off x="2423" y="1660"/>
              <a:ext cx="939" cy="1277"/>
            </a:xfrm>
            <a:custGeom>
              <a:avLst/>
              <a:gdLst>
                <a:gd name="T0" fmla="*/ 628 w 768"/>
                <a:gd name="T1" fmla="*/ 294 h 1070"/>
                <a:gd name="T2" fmla="*/ 723 w 768"/>
                <a:gd name="T3" fmla="*/ 304 h 1070"/>
                <a:gd name="T4" fmla="*/ 768 w 768"/>
                <a:gd name="T5" fmla="*/ 12 h 1070"/>
                <a:gd name="T6" fmla="*/ 731 w 768"/>
                <a:gd name="T7" fmla="*/ 4 h 1070"/>
                <a:gd name="T8" fmla="*/ 654 w 768"/>
                <a:gd name="T9" fmla="*/ 0 h 1070"/>
                <a:gd name="T10" fmla="*/ 500 w 768"/>
                <a:gd name="T11" fmla="*/ 42 h 1070"/>
                <a:gd name="T12" fmla="*/ 390 w 768"/>
                <a:gd name="T13" fmla="*/ 147 h 1070"/>
                <a:gd name="T14" fmla="*/ 354 w 768"/>
                <a:gd name="T15" fmla="*/ 197 h 1070"/>
                <a:gd name="T16" fmla="*/ 336 w 768"/>
                <a:gd name="T17" fmla="*/ 19 h 1070"/>
                <a:gd name="T18" fmla="*/ 0 w 768"/>
                <a:gd name="T19" fmla="*/ 19 h 1070"/>
                <a:gd name="T20" fmla="*/ 0 w 768"/>
                <a:gd name="T21" fmla="*/ 1070 h 1070"/>
                <a:gd name="T22" fmla="*/ 348 w 768"/>
                <a:gd name="T23" fmla="*/ 1070 h 1070"/>
                <a:gd name="T24" fmla="*/ 348 w 768"/>
                <a:gd name="T25" fmla="*/ 600 h 1070"/>
                <a:gd name="T26" fmla="*/ 628 w 768"/>
                <a:gd name="T27" fmla="*/ 294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8" h="1070">
                  <a:moveTo>
                    <a:pt x="628" y="294"/>
                  </a:moveTo>
                  <a:cubicBezTo>
                    <a:pt x="660" y="294"/>
                    <a:pt x="692" y="298"/>
                    <a:pt x="723" y="304"/>
                  </a:cubicBezTo>
                  <a:cubicBezTo>
                    <a:pt x="768" y="12"/>
                    <a:pt x="768" y="12"/>
                    <a:pt x="768" y="12"/>
                  </a:cubicBezTo>
                  <a:cubicBezTo>
                    <a:pt x="757" y="9"/>
                    <a:pt x="744" y="6"/>
                    <a:pt x="731" y="4"/>
                  </a:cubicBezTo>
                  <a:cubicBezTo>
                    <a:pt x="710" y="1"/>
                    <a:pt x="684" y="0"/>
                    <a:pt x="654" y="0"/>
                  </a:cubicBezTo>
                  <a:cubicBezTo>
                    <a:pt x="593" y="0"/>
                    <a:pt x="542" y="14"/>
                    <a:pt x="500" y="42"/>
                  </a:cubicBezTo>
                  <a:cubicBezTo>
                    <a:pt x="456" y="70"/>
                    <a:pt x="420" y="106"/>
                    <a:pt x="390" y="147"/>
                  </a:cubicBezTo>
                  <a:cubicBezTo>
                    <a:pt x="354" y="197"/>
                    <a:pt x="354" y="197"/>
                    <a:pt x="354" y="197"/>
                  </a:cubicBezTo>
                  <a:cubicBezTo>
                    <a:pt x="336" y="19"/>
                    <a:pt x="336" y="19"/>
                    <a:pt x="336" y="19"/>
                  </a:cubicBezTo>
                  <a:cubicBezTo>
                    <a:pt x="0" y="19"/>
                    <a:pt x="0" y="19"/>
                    <a:pt x="0" y="19"/>
                  </a:cubicBezTo>
                  <a:cubicBezTo>
                    <a:pt x="0" y="1070"/>
                    <a:pt x="0" y="1070"/>
                    <a:pt x="0" y="1070"/>
                  </a:cubicBezTo>
                  <a:cubicBezTo>
                    <a:pt x="348" y="1070"/>
                    <a:pt x="348" y="1070"/>
                    <a:pt x="348" y="1070"/>
                  </a:cubicBezTo>
                  <a:cubicBezTo>
                    <a:pt x="348" y="600"/>
                    <a:pt x="348" y="600"/>
                    <a:pt x="348" y="600"/>
                  </a:cubicBezTo>
                  <a:cubicBezTo>
                    <a:pt x="348" y="397"/>
                    <a:pt x="442" y="294"/>
                    <a:pt x="628" y="294"/>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28"/>
            <p:cNvSpPr>
              <a:spLocks/>
            </p:cNvSpPr>
            <p:nvPr userDrawn="1"/>
          </p:nvSpPr>
          <p:spPr bwMode="auto">
            <a:xfrm>
              <a:off x="5955" y="1660"/>
              <a:ext cx="939" cy="1277"/>
            </a:xfrm>
            <a:custGeom>
              <a:avLst/>
              <a:gdLst>
                <a:gd name="T0" fmla="*/ 628 w 768"/>
                <a:gd name="T1" fmla="*/ 294 h 1070"/>
                <a:gd name="T2" fmla="*/ 723 w 768"/>
                <a:gd name="T3" fmla="*/ 304 h 1070"/>
                <a:gd name="T4" fmla="*/ 768 w 768"/>
                <a:gd name="T5" fmla="*/ 12 h 1070"/>
                <a:gd name="T6" fmla="*/ 731 w 768"/>
                <a:gd name="T7" fmla="*/ 4 h 1070"/>
                <a:gd name="T8" fmla="*/ 654 w 768"/>
                <a:gd name="T9" fmla="*/ 0 h 1070"/>
                <a:gd name="T10" fmla="*/ 500 w 768"/>
                <a:gd name="T11" fmla="*/ 42 h 1070"/>
                <a:gd name="T12" fmla="*/ 390 w 768"/>
                <a:gd name="T13" fmla="*/ 147 h 1070"/>
                <a:gd name="T14" fmla="*/ 354 w 768"/>
                <a:gd name="T15" fmla="*/ 197 h 1070"/>
                <a:gd name="T16" fmla="*/ 336 w 768"/>
                <a:gd name="T17" fmla="*/ 19 h 1070"/>
                <a:gd name="T18" fmla="*/ 0 w 768"/>
                <a:gd name="T19" fmla="*/ 19 h 1070"/>
                <a:gd name="T20" fmla="*/ 0 w 768"/>
                <a:gd name="T21" fmla="*/ 1070 h 1070"/>
                <a:gd name="T22" fmla="*/ 348 w 768"/>
                <a:gd name="T23" fmla="*/ 1070 h 1070"/>
                <a:gd name="T24" fmla="*/ 348 w 768"/>
                <a:gd name="T25" fmla="*/ 600 h 1070"/>
                <a:gd name="T26" fmla="*/ 628 w 768"/>
                <a:gd name="T27" fmla="*/ 294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8" h="1070">
                  <a:moveTo>
                    <a:pt x="628" y="294"/>
                  </a:moveTo>
                  <a:cubicBezTo>
                    <a:pt x="660" y="294"/>
                    <a:pt x="692" y="298"/>
                    <a:pt x="723" y="304"/>
                  </a:cubicBezTo>
                  <a:cubicBezTo>
                    <a:pt x="768" y="12"/>
                    <a:pt x="768" y="12"/>
                    <a:pt x="768" y="12"/>
                  </a:cubicBezTo>
                  <a:cubicBezTo>
                    <a:pt x="757" y="9"/>
                    <a:pt x="744" y="6"/>
                    <a:pt x="731" y="4"/>
                  </a:cubicBezTo>
                  <a:cubicBezTo>
                    <a:pt x="709" y="1"/>
                    <a:pt x="683" y="0"/>
                    <a:pt x="654" y="0"/>
                  </a:cubicBezTo>
                  <a:cubicBezTo>
                    <a:pt x="593" y="0"/>
                    <a:pt x="541" y="14"/>
                    <a:pt x="500" y="42"/>
                  </a:cubicBezTo>
                  <a:cubicBezTo>
                    <a:pt x="456" y="70"/>
                    <a:pt x="419" y="106"/>
                    <a:pt x="390" y="147"/>
                  </a:cubicBezTo>
                  <a:cubicBezTo>
                    <a:pt x="354" y="197"/>
                    <a:pt x="354" y="197"/>
                    <a:pt x="354" y="197"/>
                  </a:cubicBezTo>
                  <a:cubicBezTo>
                    <a:pt x="336" y="19"/>
                    <a:pt x="336" y="19"/>
                    <a:pt x="336" y="19"/>
                  </a:cubicBezTo>
                  <a:cubicBezTo>
                    <a:pt x="0" y="19"/>
                    <a:pt x="0" y="19"/>
                    <a:pt x="0" y="19"/>
                  </a:cubicBezTo>
                  <a:cubicBezTo>
                    <a:pt x="0" y="1070"/>
                    <a:pt x="0" y="1070"/>
                    <a:pt x="0" y="1070"/>
                  </a:cubicBezTo>
                  <a:cubicBezTo>
                    <a:pt x="348" y="1070"/>
                    <a:pt x="348" y="1070"/>
                    <a:pt x="348" y="1070"/>
                  </a:cubicBezTo>
                  <a:cubicBezTo>
                    <a:pt x="348" y="600"/>
                    <a:pt x="348" y="600"/>
                    <a:pt x="348" y="600"/>
                  </a:cubicBezTo>
                  <a:cubicBezTo>
                    <a:pt x="348" y="397"/>
                    <a:pt x="442" y="294"/>
                    <a:pt x="628" y="294"/>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29"/>
            <p:cNvSpPr>
              <a:spLocks noEditPoints="1"/>
            </p:cNvSpPr>
            <p:nvPr userDrawn="1"/>
          </p:nvSpPr>
          <p:spPr bwMode="auto">
            <a:xfrm>
              <a:off x="4298" y="1637"/>
              <a:ext cx="1377" cy="1345"/>
            </a:xfrm>
            <a:custGeom>
              <a:avLst/>
              <a:gdLst>
                <a:gd name="T0" fmla="*/ 969 w 1126"/>
                <a:gd name="T1" fmla="*/ 164 h 1126"/>
                <a:gd name="T2" fmla="*/ 792 w 1126"/>
                <a:gd name="T3" fmla="*/ 44 h 1126"/>
                <a:gd name="T4" fmla="*/ 563 w 1126"/>
                <a:gd name="T5" fmla="*/ 0 h 1126"/>
                <a:gd name="T6" fmla="*/ 334 w 1126"/>
                <a:gd name="T7" fmla="*/ 44 h 1126"/>
                <a:gd name="T8" fmla="*/ 157 w 1126"/>
                <a:gd name="T9" fmla="*/ 164 h 1126"/>
                <a:gd name="T10" fmla="*/ 42 w 1126"/>
                <a:gd name="T11" fmla="*/ 343 h 1126"/>
                <a:gd name="T12" fmla="*/ 0 w 1126"/>
                <a:gd name="T13" fmla="*/ 563 h 1126"/>
                <a:gd name="T14" fmla="*/ 42 w 1126"/>
                <a:gd name="T15" fmla="*/ 784 h 1126"/>
                <a:gd name="T16" fmla="*/ 157 w 1126"/>
                <a:gd name="T17" fmla="*/ 963 h 1126"/>
                <a:gd name="T18" fmla="*/ 334 w 1126"/>
                <a:gd name="T19" fmla="*/ 1082 h 1126"/>
                <a:gd name="T20" fmla="*/ 563 w 1126"/>
                <a:gd name="T21" fmla="*/ 1126 h 1126"/>
                <a:gd name="T22" fmla="*/ 792 w 1126"/>
                <a:gd name="T23" fmla="*/ 1082 h 1126"/>
                <a:gd name="T24" fmla="*/ 969 w 1126"/>
                <a:gd name="T25" fmla="*/ 963 h 1126"/>
                <a:gd name="T26" fmla="*/ 1085 w 1126"/>
                <a:gd name="T27" fmla="*/ 784 h 1126"/>
                <a:gd name="T28" fmla="*/ 1126 w 1126"/>
                <a:gd name="T29" fmla="*/ 563 h 1126"/>
                <a:gd name="T30" fmla="*/ 1085 w 1126"/>
                <a:gd name="T31" fmla="*/ 343 h 1126"/>
                <a:gd name="T32" fmla="*/ 969 w 1126"/>
                <a:gd name="T33" fmla="*/ 164 h 1126"/>
                <a:gd name="T34" fmla="*/ 737 w 1126"/>
                <a:gd name="T35" fmla="*/ 751 h 1126"/>
                <a:gd name="T36" fmla="*/ 563 w 1126"/>
                <a:gd name="T37" fmla="*/ 827 h 1126"/>
                <a:gd name="T38" fmla="*/ 389 w 1126"/>
                <a:gd name="T39" fmla="*/ 751 h 1126"/>
                <a:gd name="T40" fmla="*/ 325 w 1126"/>
                <a:gd name="T41" fmla="*/ 563 h 1126"/>
                <a:gd name="T42" fmla="*/ 389 w 1126"/>
                <a:gd name="T43" fmla="*/ 375 h 1126"/>
                <a:gd name="T44" fmla="*/ 563 w 1126"/>
                <a:gd name="T45" fmla="*/ 299 h 1126"/>
                <a:gd name="T46" fmla="*/ 737 w 1126"/>
                <a:gd name="T47" fmla="*/ 375 h 1126"/>
                <a:gd name="T48" fmla="*/ 801 w 1126"/>
                <a:gd name="T49" fmla="*/ 563 h 1126"/>
                <a:gd name="T50" fmla="*/ 737 w 1126"/>
                <a:gd name="T51" fmla="*/ 751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26" h="1126">
                  <a:moveTo>
                    <a:pt x="969" y="164"/>
                  </a:moveTo>
                  <a:cubicBezTo>
                    <a:pt x="920" y="113"/>
                    <a:pt x="861" y="73"/>
                    <a:pt x="792" y="44"/>
                  </a:cubicBezTo>
                  <a:cubicBezTo>
                    <a:pt x="724" y="15"/>
                    <a:pt x="647" y="0"/>
                    <a:pt x="563" y="0"/>
                  </a:cubicBezTo>
                  <a:cubicBezTo>
                    <a:pt x="479" y="0"/>
                    <a:pt x="402" y="15"/>
                    <a:pt x="334" y="44"/>
                  </a:cubicBezTo>
                  <a:cubicBezTo>
                    <a:pt x="266" y="73"/>
                    <a:pt x="206" y="113"/>
                    <a:pt x="157" y="164"/>
                  </a:cubicBezTo>
                  <a:cubicBezTo>
                    <a:pt x="108" y="214"/>
                    <a:pt x="69" y="275"/>
                    <a:pt x="42" y="343"/>
                  </a:cubicBezTo>
                  <a:cubicBezTo>
                    <a:pt x="14" y="411"/>
                    <a:pt x="0" y="486"/>
                    <a:pt x="0" y="563"/>
                  </a:cubicBezTo>
                  <a:cubicBezTo>
                    <a:pt x="0" y="642"/>
                    <a:pt x="14" y="717"/>
                    <a:pt x="42" y="784"/>
                  </a:cubicBezTo>
                  <a:cubicBezTo>
                    <a:pt x="69" y="852"/>
                    <a:pt x="108" y="912"/>
                    <a:pt x="157" y="963"/>
                  </a:cubicBezTo>
                  <a:cubicBezTo>
                    <a:pt x="206" y="1013"/>
                    <a:pt x="266" y="1053"/>
                    <a:pt x="334" y="1082"/>
                  </a:cubicBezTo>
                  <a:cubicBezTo>
                    <a:pt x="402" y="1111"/>
                    <a:pt x="479" y="1126"/>
                    <a:pt x="563" y="1126"/>
                  </a:cubicBezTo>
                  <a:cubicBezTo>
                    <a:pt x="647" y="1126"/>
                    <a:pt x="724" y="1111"/>
                    <a:pt x="792" y="1082"/>
                  </a:cubicBezTo>
                  <a:cubicBezTo>
                    <a:pt x="861" y="1053"/>
                    <a:pt x="920" y="1013"/>
                    <a:pt x="969" y="963"/>
                  </a:cubicBezTo>
                  <a:cubicBezTo>
                    <a:pt x="1018" y="912"/>
                    <a:pt x="1057" y="852"/>
                    <a:pt x="1085" y="784"/>
                  </a:cubicBezTo>
                  <a:cubicBezTo>
                    <a:pt x="1112" y="717"/>
                    <a:pt x="1126" y="642"/>
                    <a:pt x="1126" y="563"/>
                  </a:cubicBezTo>
                  <a:cubicBezTo>
                    <a:pt x="1126" y="486"/>
                    <a:pt x="1112" y="412"/>
                    <a:pt x="1085" y="343"/>
                  </a:cubicBezTo>
                  <a:cubicBezTo>
                    <a:pt x="1057" y="274"/>
                    <a:pt x="1018" y="214"/>
                    <a:pt x="969" y="164"/>
                  </a:cubicBezTo>
                  <a:close/>
                  <a:moveTo>
                    <a:pt x="737" y="751"/>
                  </a:moveTo>
                  <a:cubicBezTo>
                    <a:pt x="694" y="801"/>
                    <a:pt x="635" y="827"/>
                    <a:pt x="563" y="827"/>
                  </a:cubicBezTo>
                  <a:cubicBezTo>
                    <a:pt x="491" y="827"/>
                    <a:pt x="432" y="801"/>
                    <a:pt x="389" y="751"/>
                  </a:cubicBezTo>
                  <a:cubicBezTo>
                    <a:pt x="347" y="702"/>
                    <a:pt x="325" y="639"/>
                    <a:pt x="325" y="563"/>
                  </a:cubicBezTo>
                  <a:cubicBezTo>
                    <a:pt x="325" y="488"/>
                    <a:pt x="347" y="424"/>
                    <a:pt x="389" y="375"/>
                  </a:cubicBezTo>
                  <a:cubicBezTo>
                    <a:pt x="432" y="325"/>
                    <a:pt x="491" y="299"/>
                    <a:pt x="563" y="299"/>
                  </a:cubicBezTo>
                  <a:cubicBezTo>
                    <a:pt x="635" y="299"/>
                    <a:pt x="694" y="325"/>
                    <a:pt x="737" y="375"/>
                  </a:cubicBezTo>
                  <a:cubicBezTo>
                    <a:pt x="780" y="425"/>
                    <a:pt x="801" y="488"/>
                    <a:pt x="801" y="563"/>
                  </a:cubicBezTo>
                  <a:cubicBezTo>
                    <a:pt x="801" y="639"/>
                    <a:pt x="780" y="702"/>
                    <a:pt x="737" y="751"/>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30"/>
            <p:cNvSpPr>
              <a:spLocks noEditPoints="1"/>
            </p:cNvSpPr>
            <p:nvPr userDrawn="1"/>
          </p:nvSpPr>
          <p:spPr bwMode="auto">
            <a:xfrm>
              <a:off x="-724" y="1657"/>
              <a:ext cx="1346" cy="1838"/>
            </a:xfrm>
            <a:custGeom>
              <a:avLst/>
              <a:gdLst>
                <a:gd name="T0" fmla="*/ 448 w 1101"/>
                <a:gd name="T1" fmla="*/ 1096 h 1539"/>
                <a:gd name="T2" fmla="*/ 542 w 1101"/>
                <a:gd name="T3" fmla="*/ 1105 h 1539"/>
                <a:gd name="T4" fmla="*/ 762 w 1101"/>
                <a:gd name="T5" fmla="*/ 1065 h 1539"/>
                <a:gd name="T6" fmla="*/ 939 w 1101"/>
                <a:gd name="T7" fmla="*/ 952 h 1539"/>
                <a:gd name="T8" fmla="*/ 1058 w 1101"/>
                <a:gd name="T9" fmla="*/ 771 h 1539"/>
                <a:gd name="T10" fmla="*/ 1101 w 1101"/>
                <a:gd name="T11" fmla="*/ 523 h 1539"/>
                <a:gd name="T12" fmla="*/ 1070 w 1101"/>
                <a:gd name="T13" fmla="*/ 324 h 1539"/>
                <a:gd name="T14" fmla="*/ 983 w 1101"/>
                <a:gd name="T15" fmla="*/ 158 h 1539"/>
                <a:gd name="T16" fmla="*/ 841 w 1101"/>
                <a:gd name="T17" fmla="*/ 43 h 1539"/>
                <a:gd name="T18" fmla="*/ 647 w 1101"/>
                <a:gd name="T19" fmla="*/ 0 h 1539"/>
                <a:gd name="T20" fmla="*/ 593 w 1101"/>
                <a:gd name="T21" fmla="*/ 4 h 1539"/>
                <a:gd name="T22" fmla="*/ 526 w 1101"/>
                <a:gd name="T23" fmla="*/ 22 h 1539"/>
                <a:gd name="T24" fmla="*/ 454 w 1101"/>
                <a:gd name="T25" fmla="*/ 60 h 1539"/>
                <a:gd name="T26" fmla="*/ 391 w 1101"/>
                <a:gd name="T27" fmla="*/ 125 h 1539"/>
                <a:gd name="T28" fmla="*/ 357 w 1101"/>
                <a:gd name="T29" fmla="*/ 174 h 1539"/>
                <a:gd name="T30" fmla="*/ 335 w 1101"/>
                <a:gd name="T31" fmla="*/ 21 h 1539"/>
                <a:gd name="T32" fmla="*/ 0 w 1101"/>
                <a:gd name="T33" fmla="*/ 21 h 1539"/>
                <a:gd name="T34" fmla="*/ 0 w 1101"/>
                <a:gd name="T35" fmla="*/ 1539 h 1539"/>
                <a:gd name="T36" fmla="*/ 346 w 1101"/>
                <a:gd name="T37" fmla="*/ 1539 h 1539"/>
                <a:gd name="T38" fmla="*/ 346 w 1101"/>
                <a:gd name="T39" fmla="*/ 1072 h 1539"/>
                <a:gd name="T40" fmla="*/ 376 w 1101"/>
                <a:gd name="T41" fmla="*/ 1080 h 1539"/>
                <a:gd name="T42" fmla="*/ 448 w 1101"/>
                <a:gd name="T43" fmla="*/ 1096 h 1539"/>
                <a:gd name="T44" fmla="*/ 349 w 1101"/>
                <a:gd name="T45" fmla="*/ 797 h 1539"/>
                <a:gd name="T46" fmla="*/ 349 w 1101"/>
                <a:gd name="T47" fmla="*/ 525 h 1539"/>
                <a:gd name="T48" fmla="*/ 396 w 1101"/>
                <a:gd name="T49" fmla="*/ 360 h 1539"/>
                <a:gd name="T50" fmla="*/ 556 w 1101"/>
                <a:gd name="T51" fmla="*/ 289 h 1539"/>
                <a:gd name="T52" fmla="*/ 646 w 1101"/>
                <a:gd name="T53" fmla="*/ 314 h 1539"/>
                <a:gd name="T54" fmla="*/ 707 w 1101"/>
                <a:gd name="T55" fmla="*/ 375 h 1539"/>
                <a:gd name="T56" fmla="*/ 740 w 1101"/>
                <a:gd name="T57" fmla="*/ 456 h 1539"/>
                <a:gd name="T58" fmla="*/ 750 w 1101"/>
                <a:gd name="T59" fmla="*/ 539 h 1539"/>
                <a:gd name="T60" fmla="*/ 683 w 1101"/>
                <a:gd name="T61" fmla="*/ 760 h 1539"/>
                <a:gd name="T62" fmla="*/ 510 w 1101"/>
                <a:gd name="T63" fmla="*/ 829 h 1539"/>
                <a:gd name="T64" fmla="*/ 363 w 1101"/>
                <a:gd name="T65" fmla="*/ 803 h 1539"/>
                <a:gd name="T66" fmla="*/ 349 w 1101"/>
                <a:gd name="T67" fmla="*/ 797 h 1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01" h="1539">
                  <a:moveTo>
                    <a:pt x="448" y="1096"/>
                  </a:moveTo>
                  <a:cubicBezTo>
                    <a:pt x="478" y="1102"/>
                    <a:pt x="510" y="1105"/>
                    <a:pt x="542" y="1105"/>
                  </a:cubicBezTo>
                  <a:cubicBezTo>
                    <a:pt x="620" y="1105"/>
                    <a:pt x="694" y="1091"/>
                    <a:pt x="762" y="1065"/>
                  </a:cubicBezTo>
                  <a:cubicBezTo>
                    <a:pt x="829" y="1039"/>
                    <a:pt x="889" y="1001"/>
                    <a:pt x="939" y="952"/>
                  </a:cubicBezTo>
                  <a:cubicBezTo>
                    <a:pt x="990" y="903"/>
                    <a:pt x="1030" y="843"/>
                    <a:pt x="1058" y="771"/>
                  </a:cubicBezTo>
                  <a:cubicBezTo>
                    <a:pt x="1086" y="699"/>
                    <a:pt x="1101" y="616"/>
                    <a:pt x="1101" y="523"/>
                  </a:cubicBezTo>
                  <a:cubicBezTo>
                    <a:pt x="1101" y="454"/>
                    <a:pt x="1090" y="387"/>
                    <a:pt x="1070" y="324"/>
                  </a:cubicBezTo>
                  <a:cubicBezTo>
                    <a:pt x="1050" y="262"/>
                    <a:pt x="1021" y="206"/>
                    <a:pt x="983" y="158"/>
                  </a:cubicBezTo>
                  <a:cubicBezTo>
                    <a:pt x="945" y="110"/>
                    <a:pt x="898" y="71"/>
                    <a:pt x="841" y="43"/>
                  </a:cubicBezTo>
                  <a:cubicBezTo>
                    <a:pt x="785" y="14"/>
                    <a:pt x="720" y="0"/>
                    <a:pt x="647" y="0"/>
                  </a:cubicBezTo>
                  <a:cubicBezTo>
                    <a:pt x="633" y="0"/>
                    <a:pt x="615" y="1"/>
                    <a:pt x="593" y="4"/>
                  </a:cubicBezTo>
                  <a:cubicBezTo>
                    <a:pt x="572" y="7"/>
                    <a:pt x="550" y="13"/>
                    <a:pt x="526" y="22"/>
                  </a:cubicBezTo>
                  <a:cubicBezTo>
                    <a:pt x="502" y="30"/>
                    <a:pt x="478" y="43"/>
                    <a:pt x="454" y="60"/>
                  </a:cubicBezTo>
                  <a:cubicBezTo>
                    <a:pt x="431" y="76"/>
                    <a:pt x="410" y="98"/>
                    <a:pt x="391" y="125"/>
                  </a:cubicBezTo>
                  <a:cubicBezTo>
                    <a:pt x="357" y="174"/>
                    <a:pt x="357" y="174"/>
                    <a:pt x="357" y="174"/>
                  </a:cubicBezTo>
                  <a:cubicBezTo>
                    <a:pt x="335" y="21"/>
                    <a:pt x="335" y="21"/>
                    <a:pt x="335" y="21"/>
                  </a:cubicBezTo>
                  <a:cubicBezTo>
                    <a:pt x="0" y="21"/>
                    <a:pt x="0" y="21"/>
                    <a:pt x="0" y="21"/>
                  </a:cubicBezTo>
                  <a:cubicBezTo>
                    <a:pt x="0" y="1539"/>
                    <a:pt x="0" y="1539"/>
                    <a:pt x="0" y="1539"/>
                  </a:cubicBezTo>
                  <a:cubicBezTo>
                    <a:pt x="346" y="1539"/>
                    <a:pt x="346" y="1539"/>
                    <a:pt x="346" y="1539"/>
                  </a:cubicBezTo>
                  <a:cubicBezTo>
                    <a:pt x="346" y="1072"/>
                    <a:pt x="346" y="1072"/>
                    <a:pt x="346" y="1072"/>
                  </a:cubicBezTo>
                  <a:cubicBezTo>
                    <a:pt x="376" y="1080"/>
                    <a:pt x="376" y="1080"/>
                    <a:pt x="376" y="1080"/>
                  </a:cubicBezTo>
                  <a:cubicBezTo>
                    <a:pt x="392" y="1084"/>
                    <a:pt x="415" y="1089"/>
                    <a:pt x="448" y="1096"/>
                  </a:cubicBezTo>
                  <a:close/>
                  <a:moveTo>
                    <a:pt x="349" y="797"/>
                  </a:moveTo>
                  <a:cubicBezTo>
                    <a:pt x="349" y="525"/>
                    <a:pt x="349" y="525"/>
                    <a:pt x="349" y="525"/>
                  </a:cubicBezTo>
                  <a:cubicBezTo>
                    <a:pt x="349" y="460"/>
                    <a:pt x="365" y="404"/>
                    <a:pt x="396" y="360"/>
                  </a:cubicBezTo>
                  <a:cubicBezTo>
                    <a:pt x="429" y="313"/>
                    <a:pt x="483" y="289"/>
                    <a:pt x="556" y="289"/>
                  </a:cubicBezTo>
                  <a:cubicBezTo>
                    <a:pt x="590" y="289"/>
                    <a:pt x="620" y="298"/>
                    <a:pt x="646" y="314"/>
                  </a:cubicBezTo>
                  <a:cubicBezTo>
                    <a:pt x="670" y="330"/>
                    <a:pt x="691" y="350"/>
                    <a:pt x="707" y="375"/>
                  </a:cubicBezTo>
                  <a:cubicBezTo>
                    <a:pt x="722" y="399"/>
                    <a:pt x="733" y="426"/>
                    <a:pt x="740" y="456"/>
                  </a:cubicBezTo>
                  <a:cubicBezTo>
                    <a:pt x="747" y="485"/>
                    <a:pt x="750" y="513"/>
                    <a:pt x="750" y="539"/>
                  </a:cubicBezTo>
                  <a:cubicBezTo>
                    <a:pt x="750" y="640"/>
                    <a:pt x="727" y="714"/>
                    <a:pt x="683" y="760"/>
                  </a:cubicBezTo>
                  <a:cubicBezTo>
                    <a:pt x="638" y="805"/>
                    <a:pt x="580" y="829"/>
                    <a:pt x="510" y="829"/>
                  </a:cubicBezTo>
                  <a:cubicBezTo>
                    <a:pt x="451" y="829"/>
                    <a:pt x="401" y="820"/>
                    <a:pt x="363" y="803"/>
                  </a:cubicBezTo>
                  <a:lnTo>
                    <a:pt x="349" y="797"/>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31"/>
            <p:cNvSpPr>
              <a:spLocks/>
            </p:cNvSpPr>
            <p:nvPr userDrawn="1"/>
          </p:nvSpPr>
          <p:spPr bwMode="auto">
            <a:xfrm>
              <a:off x="-4139" y="1082"/>
              <a:ext cx="1511" cy="1900"/>
            </a:xfrm>
            <a:custGeom>
              <a:avLst/>
              <a:gdLst>
                <a:gd name="T0" fmla="*/ 1189 w 1236"/>
                <a:gd name="T1" fmla="*/ 1309 h 1591"/>
                <a:gd name="T2" fmla="*/ 1236 w 1236"/>
                <a:gd name="T3" fmla="*/ 1122 h 1591"/>
                <a:gd name="T4" fmla="*/ 1196 w 1236"/>
                <a:gd name="T5" fmla="*/ 923 h 1591"/>
                <a:gd name="T6" fmla="*/ 1094 w 1236"/>
                <a:gd name="T7" fmla="*/ 788 h 1591"/>
                <a:gd name="T8" fmla="*/ 954 w 1236"/>
                <a:gd name="T9" fmla="*/ 701 h 1591"/>
                <a:gd name="T10" fmla="*/ 794 w 1236"/>
                <a:gd name="T11" fmla="*/ 642 h 1591"/>
                <a:gd name="T12" fmla="*/ 720 w 1236"/>
                <a:gd name="T13" fmla="*/ 618 h 1591"/>
                <a:gd name="T14" fmla="*/ 627 w 1236"/>
                <a:gd name="T15" fmla="*/ 587 h 1591"/>
                <a:gd name="T16" fmla="*/ 549 w 1236"/>
                <a:gd name="T17" fmla="*/ 551 h 1591"/>
                <a:gd name="T18" fmla="*/ 494 w 1236"/>
                <a:gd name="T19" fmla="*/ 499 h 1591"/>
                <a:gd name="T20" fmla="*/ 472 w 1236"/>
                <a:gd name="T21" fmla="*/ 426 h 1591"/>
                <a:gd name="T22" fmla="*/ 492 w 1236"/>
                <a:gd name="T23" fmla="*/ 358 h 1591"/>
                <a:gd name="T24" fmla="*/ 539 w 1236"/>
                <a:gd name="T25" fmla="*/ 314 h 1591"/>
                <a:gd name="T26" fmla="*/ 600 w 1236"/>
                <a:gd name="T27" fmla="*/ 291 h 1591"/>
                <a:gd name="T28" fmla="*/ 666 w 1236"/>
                <a:gd name="T29" fmla="*/ 283 h 1591"/>
                <a:gd name="T30" fmla="*/ 857 w 1236"/>
                <a:gd name="T31" fmla="*/ 324 h 1591"/>
                <a:gd name="T32" fmla="*/ 1014 w 1236"/>
                <a:gd name="T33" fmla="*/ 413 h 1591"/>
                <a:gd name="T34" fmla="*/ 1198 w 1236"/>
                <a:gd name="T35" fmla="*/ 180 h 1591"/>
                <a:gd name="T36" fmla="*/ 1141 w 1236"/>
                <a:gd name="T37" fmla="*/ 134 h 1591"/>
                <a:gd name="T38" fmla="*/ 1026 w 1236"/>
                <a:gd name="T39" fmla="*/ 71 h 1591"/>
                <a:gd name="T40" fmla="*/ 866 w 1236"/>
                <a:gd name="T41" fmla="*/ 21 h 1591"/>
                <a:gd name="T42" fmla="*/ 664 w 1236"/>
                <a:gd name="T43" fmla="*/ 0 h 1591"/>
                <a:gd name="T44" fmla="*/ 412 w 1236"/>
                <a:gd name="T45" fmla="*/ 38 h 1591"/>
                <a:gd name="T46" fmla="*/ 232 w 1236"/>
                <a:gd name="T47" fmla="*/ 140 h 1591"/>
                <a:gd name="T48" fmla="*/ 122 w 1236"/>
                <a:gd name="T49" fmla="*/ 294 h 1591"/>
                <a:gd name="T50" fmla="*/ 84 w 1236"/>
                <a:gd name="T51" fmla="*/ 484 h 1591"/>
                <a:gd name="T52" fmla="*/ 118 w 1236"/>
                <a:gd name="T53" fmla="*/ 641 h 1591"/>
                <a:gd name="T54" fmla="*/ 207 w 1236"/>
                <a:gd name="T55" fmla="*/ 758 h 1591"/>
                <a:gd name="T56" fmla="*/ 334 w 1236"/>
                <a:gd name="T57" fmla="*/ 844 h 1591"/>
                <a:gd name="T58" fmla="*/ 477 w 1236"/>
                <a:gd name="T59" fmla="*/ 903 h 1591"/>
                <a:gd name="T60" fmla="*/ 563 w 1236"/>
                <a:gd name="T61" fmla="*/ 931 h 1591"/>
                <a:gd name="T62" fmla="*/ 750 w 1236"/>
                <a:gd name="T63" fmla="*/ 1013 h 1591"/>
                <a:gd name="T64" fmla="*/ 822 w 1236"/>
                <a:gd name="T65" fmla="*/ 1133 h 1591"/>
                <a:gd name="T66" fmla="*/ 802 w 1236"/>
                <a:gd name="T67" fmla="*/ 1207 h 1591"/>
                <a:gd name="T68" fmla="*/ 752 w 1236"/>
                <a:gd name="T69" fmla="*/ 1252 h 1591"/>
                <a:gd name="T70" fmla="*/ 686 w 1236"/>
                <a:gd name="T71" fmla="*/ 1274 h 1591"/>
                <a:gd name="T72" fmla="*/ 619 w 1236"/>
                <a:gd name="T73" fmla="*/ 1280 h 1591"/>
                <a:gd name="T74" fmla="*/ 378 w 1236"/>
                <a:gd name="T75" fmla="*/ 1224 h 1591"/>
                <a:gd name="T76" fmla="*/ 220 w 1236"/>
                <a:gd name="T77" fmla="*/ 1118 h 1591"/>
                <a:gd name="T78" fmla="*/ 0 w 1236"/>
                <a:gd name="T79" fmla="*/ 1383 h 1591"/>
                <a:gd name="T80" fmla="*/ 244 w 1236"/>
                <a:gd name="T81" fmla="*/ 1531 h 1591"/>
                <a:gd name="T82" fmla="*/ 626 w 1236"/>
                <a:gd name="T83" fmla="*/ 1591 h 1591"/>
                <a:gd name="T84" fmla="*/ 866 w 1236"/>
                <a:gd name="T85" fmla="*/ 1556 h 1591"/>
                <a:gd name="T86" fmla="*/ 1059 w 1236"/>
                <a:gd name="T87" fmla="*/ 1458 h 1591"/>
                <a:gd name="T88" fmla="*/ 1189 w 1236"/>
                <a:gd name="T89" fmla="*/ 1309 h 1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36" h="1591">
                  <a:moveTo>
                    <a:pt x="1189" y="1309"/>
                  </a:moveTo>
                  <a:cubicBezTo>
                    <a:pt x="1220" y="1252"/>
                    <a:pt x="1236" y="1189"/>
                    <a:pt x="1236" y="1122"/>
                  </a:cubicBezTo>
                  <a:cubicBezTo>
                    <a:pt x="1236" y="1043"/>
                    <a:pt x="1223" y="976"/>
                    <a:pt x="1196" y="923"/>
                  </a:cubicBezTo>
                  <a:cubicBezTo>
                    <a:pt x="1170" y="869"/>
                    <a:pt x="1136" y="824"/>
                    <a:pt x="1094" y="788"/>
                  </a:cubicBezTo>
                  <a:cubicBezTo>
                    <a:pt x="1053" y="751"/>
                    <a:pt x="1006" y="722"/>
                    <a:pt x="954" y="701"/>
                  </a:cubicBezTo>
                  <a:cubicBezTo>
                    <a:pt x="900" y="678"/>
                    <a:pt x="846" y="658"/>
                    <a:pt x="794" y="642"/>
                  </a:cubicBezTo>
                  <a:cubicBezTo>
                    <a:pt x="720" y="618"/>
                    <a:pt x="720" y="618"/>
                    <a:pt x="720" y="618"/>
                  </a:cubicBezTo>
                  <a:cubicBezTo>
                    <a:pt x="687" y="607"/>
                    <a:pt x="656" y="597"/>
                    <a:pt x="627" y="587"/>
                  </a:cubicBezTo>
                  <a:cubicBezTo>
                    <a:pt x="596" y="576"/>
                    <a:pt x="570" y="564"/>
                    <a:pt x="549" y="551"/>
                  </a:cubicBezTo>
                  <a:cubicBezTo>
                    <a:pt x="526" y="536"/>
                    <a:pt x="507" y="519"/>
                    <a:pt x="494" y="499"/>
                  </a:cubicBezTo>
                  <a:cubicBezTo>
                    <a:pt x="480" y="479"/>
                    <a:pt x="472" y="454"/>
                    <a:pt x="472" y="426"/>
                  </a:cubicBezTo>
                  <a:cubicBezTo>
                    <a:pt x="472" y="399"/>
                    <a:pt x="479" y="376"/>
                    <a:pt x="492" y="358"/>
                  </a:cubicBezTo>
                  <a:cubicBezTo>
                    <a:pt x="504" y="340"/>
                    <a:pt x="520" y="325"/>
                    <a:pt x="539" y="314"/>
                  </a:cubicBezTo>
                  <a:cubicBezTo>
                    <a:pt x="557" y="304"/>
                    <a:pt x="578" y="296"/>
                    <a:pt x="600" y="291"/>
                  </a:cubicBezTo>
                  <a:cubicBezTo>
                    <a:pt x="622" y="286"/>
                    <a:pt x="644" y="283"/>
                    <a:pt x="666" y="283"/>
                  </a:cubicBezTo>
                  <a:cubicBezTo>
                    <a:pt x="731" y="283"/>
                    <a:pt x="796" y="297"/>
                    <a:pt x="857" y="324"/>
                  </a:cubicBezTo>
                  <a:cubicBezTo>
                    <a:pt x="911" y="347"/>
                    <a:pt x="964" y="377"/>
                    <a:pt x="1014" y="413"/>
                  </a:cubicBezTo>
                  <a:cubicBezTo>
                    <a:pt x="1198" y="180"/>
                    <a:pt x="1198" y="180"/>
                    <a:pt x="1198" y="180"/>
                  </a:cubicBezTo>
                  <a:cubicBezTo>
                    <a:pt x="1183" y="166"/>
                    <a:pt x="1164" y="150"/>
                    <a:pt x="1141" y="134"/>
                  </a:cubicBezTo>
                  <a:cubicBezTo>
                    <a:pt x="1109" y="112"/>
                    <a:pt x="1071" y="91"/>
                    <a:pt x="1026" y="71"/>
                  </a:cubicBezTo>
                  <a:cubicBezTo>
                    <a:pt x="981" y="52"/>
                    <a:pt x="927" y="35"/>
                    <a:pt x="866" y="21"/>
                  </a:cubicBezTo>
                  <a:cubicBezTo>
                    <a:pt x="806" y="7"/>
                    <a:pt x="738" y="0"/>
                    <a:pt x="664" y="0"/>
                  </a:cubicBezTo>
                  <a:cubicBezTo>
                    <a:pt x="569" y="0"/>
                    <a:pt x="484" y="13"/>
                    <a:pt x="412" y="38"/>
                  </a:cubicBezTo>
                  <a:cubicBezTo>
                    <a:pt x="341" y="62"/>
                    <a:pt x="280" y="97"/>
                    <a:pt x="232" y="140"/>
                  </a:cubicBezTo>
                  <a:cubicBezTo>
                    <a:pt x="184" y="184"/>
                    <a:pt x="147" y="235"/>
                    <a:pt x="122" y="294"/>
                  </a:cubicBezTo>
                  <a:cubicBezTo>
                    <a:pt x="97" y="352"/>
                    <a:pt x="84" y="416"/>
                    <a:pt x="84" y="484"/>
                  </a:cubicBezTo>
                  <a:cubicBezTo>
                    <a:pt x="84" y="544"/>
                    <a:pt x="96" y="597"/>
                    <a:pt x="118" y="641"/>
                  </a:cubicBezTo>
                  <a:cubicBezTo>
                    <a:pt x="141" y="685"/>
                    <a:pt x="171" y="725"/>
                    <a:pt x="207" y="758"/>
                  </a:cubicBezTo>
                  <a:cubicBezTo>
                    <a:pt x="245" y="791"/>
                    <a:pt x="287" y="820"/>
                    <a:pt x="334" y="844"/>
                  </a:cubicBezTo>
                  <a:cubicBezTo>
                    <a:pt x="382" y="868"/>
                    <a:pt x="430" y="888"/>
                    <a:pt x="477" y="903"/>
                  </a:cubicBezTo>
                  <a:cubicBezTo>
                    <a:pt x="563" y="931"/>
                    <a:pt x="563" y="931"/>
                    <a:pt x="563" y="931"/>
                  </a:cubicBezTo>
                  <a:cubicBezTo>
                    <a:pt x="644" y="958"/>
                    <a:pt x="707" y="986"/>
                    <a:pt x="750" y="1013"/>
                  </a:cubicBezTo>
                  <a:cubicBezTo>
                    <a:pt x="798" y="1044"/>
                    <a:pt x="822" y="1085"/>
                    <a:pt x="822" y="1133"/>
                  </a:cubicBezTo>
                  <a:cubicBezTo>
                    <a:pt x="822" y="1163"/>
                    <a:pt x="815" y="1188"/>
                    <a:pt x="802" y="1207"/>
                  </a:cubicBezTo>
                  <a:cubicBezTo>
                    <a:pt x="789" y="1226"/>
                    <a:pt x="772" y="1241"/>
                    <a:pt x="752" y="1252"/>
                  </a:cubicBezTo>
                  <a:cubicBezTo>
                    <a:pt x="733" y="1262"/>
                    <a:pt x="711" y="1270"/>
                    <a:pt x="686" y="1274"/>
                  </a:cubicBezTo>
                  <a:cubicBezTo>
                    <a:pt x="663" y="1278"/>
                    <a:pt x="641" y="1280"/>
                    <a:pt x="619" y="1280"/>
                  </a:cubicBezTo>
                  <a:cubicBezTo>
                    <a:pt x="532" y="1280"/>
                    <a:pt x="451" y="1261"/>
                    <a:pt x="378" y="1224"/>
                  </a:cubicBezTo>
                  <a:cubicBezTo>
                    <a:pt x="315" y="1192"/>
                    <a:pt x="262" y="1156"/>
                    <a:pt x="220" y="1118"/>
                  </a:cubicBezTo>
                  <a:cubicBezTo>
                    <a:pt x="0" y="1383"/>
                    <a:pt x="0" y="1383"/>
                    <a:pt x="0" y="1383"/>
                  </a:cubicBezTo>
                  <a:cubicBezTo>
                    <a:pt x="67" y="1444"/>
                    <a:pt x="149" y="1494"/>
                    <a:pt x="244" y="1531"/>
                  </a:cubicBezTo>
                  <a:cubicBezTo>
                    <a:pt x="346" y="1571"/>
                    <a:pt x="474" y="1591"/>
                    <a:pt x="626" y="1591"/>
                  </a:cubicBezTo>
                  <a:cubicBezTo>
                    <a:pt x="711" y="1591"/>
                    <a:pt x="791" y="1579"/>
                    <a:pt x="866" y="1556"/>
                  </a:cubicBezTo>
                  <a:cubicBezTo>
                    <a:pt x="940" y="1533"/>
                    <a:pt x="1005" y="1500"/>
                    <a:pt x="1059" y="1458"/>
                  </a:cubicBezTo>
                  <a:cubicBezTo>
                    <a:pt x="1113" y="1417"/>
                    <a:pt x="1157" y="1367"/>
                    <a:pt x="1189" y="1309"/>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32"/>
            <p:cNvSpPr>
              <a:spLocks/>
            </p:cNvSpPr>
            <p:nvPr userDrawn="1"/>
          </p:nvSpPr>
          <p:spPr bwMode="auto">
            <a:xfrm>
              <a:off x="-2360" y="1682"/>
              <a:ext cx="1300" cy="1291"/>
            </a:xfrm>
            <a:custGeom>
              <a:avLst/>
              <a:gdLst>
                <a:gd name="T0" fmla="*/ 107 w 1063"/>
                <a:gd name="T1" fmla="*/ 986 h 1081"/>
                <a:gd name="T2" fmla="*/ 223 w 1063"/>
                <a:gd name="T3" fmla="*/ 1058 h 1081"/>
                <a:gd name="T4" fmla="*/ 374 w 1063"/>
                <a:gd name="T5" fmla="*/ 1081 h 1081"/>
                <a:gd name="T6" fmla="*/ 441 w 1063"/>
                <a:gd name="T7" fmla="*/ 1074 h 1081"/>
                <a:gd name="T8" fmla="*/ 522 w 1063"/>
                <a:gd name="T9" fmla="*/ 1052 h 1081"/>
                <a:gd name="T10" fmla="*/ 604 w 1063"/>
                <a:gd name="T11" fmla="*/ 1010 h 1081"/>
                <a:gd name="T12" fmla="*/ 674 w 1063"/>
                <a:gd name="T13" fmla="*/ 947 h 1081"/>
                <a:gd name="T14" fmla="*/ 708 w 1063"/>
                <a:gd name="T15" fmla="*/ 906 h 1081"/>
                <a:gd name="T16" fmla="*/ 726 w 1063"/>
                <a:gd name="T17" fmla="*/ 1051 h 1081"/>
                <a:gd name="T18" fmla="*/ 1063 w 1063"/>
                <a:gd name="T19" fmla="*/ 1051 h 1081"/>
                <a:gd name="T20" fmla="*/ 1063 w 1063"/>
                <a:gd name="T21" fmla="*/ 0 h 1081"/>
                <a:gd name="T22" fmla="*/ 715 w 1063"/>
                <a:gd name="T23" fmla="*/ 0 h 1081"/>
                <a:gd name="T24" fmla="*/ 715 w 1063"/>
                <a:gd name="T25" fmla="*/ 565 h 1081"/>
                <a:gd name="T26" fmla="*/ 706 w 1063"/>
                <a:gd name="T27" fmla="*/ 639 h 1081"/>
                <a:gd name="T28" fmla="*/ 674 w 1063"/>
                <a:gd name="T29" fmla="*/ 709 h 1081"/>
                <a:gd name="T30" fmla="*/ 615 w 1063"/>
                <a:gd name="T31" fmla="*/ 761 h 1081"/>
                <a:gd name="T32" fmla="*/ 526 w 1063"/>
                <a:gd name="T33" fmla="*/ 780 h 1081"/>
                <a:gd name="T34" fmla="*/ 386 w 1063"/>
                <a:gd name="T35" fmla="*/ 721 h 1081"/>
                <a:gd name="T36" fmla="*/ 349 w 1063"/>
                <a:gd name="T37" fmla="*/ 577 h 1081"/>
                <a:gd name="T38" fmla="*/ 349 w 1063"/>
                <a:gd name="T39" fmla="*/ 0 h 1081"/>
                <a:gd name="T40" fmla="*/ 0 w 1063"/>
                <a:gd name="T41" fmla="*/ 0 h 1081"/>
                <a:gd name="T42" fmla="*/ 0 w 1063"/>
                <a:gd name="T43" fmla="*/ 670 h 1081"/>
                <a:gd name="T44" fmla="*/ 29 w 1063"/>
                <a:gd name="T45" fmla="*/ 860 h 1081"/>
                <a:gd name="T46" fmla="*/ 107 w 1063"/>
                <a:gd name="T47" fmla="*/ 986 h 10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63" h="1081">
                  <a:moveTo>
                    <a:pt x="107" y="986"/>
                  </a:moveTo>
                  <a:cubicBezTo>
                    <a:pt x="139" y="1019"/>
                    <a:pt x="178" y="1043"/>
                    <a:pt x="223" y="1058"/>
                  </a:cubicBezTo>
                  <a:cubicBezTo>
                    <a:pt x="268" y="1073"/>
                    <a:pt x="319" y="1081"/>
                    <a:pt x="374" y="1081"/>
                  </a:cubicBezTo>
                  <a:cubicBezTo>
                    <a:pt x="393" y="1081"/>
                    <a:pt x="415" y="1079"/>
                    <a:pt x="441" y="1074"/>
                  </a:cubicBezTo>
                  <a:cubicBezTo>
                    <a:pt x="467" y="1070"/>
                    <a:pt x="494" y="1063"/>
                    <a:pt x="522" y="1052"/>
                  </a:cubicBezTo>
                  <a:cubicBezTo>
                    <a:pt x="550" y="1042"/>
                    <a:pt x="578" y="1028"/>
                    <a:pt x="604" y="1010"/>
                  </a:cubicBezTo>
                  <a:cubicBezTo>
                    <a:pt x="630" y="993"/>
                    <a:pt x="654" y="972"/>
                    <a:pt x="674" y="947"/>
                  </a:cubicBezTo>
                  <a:cubicBezTo>
                    <a:pt x="708" y="906"/>
                    <a:pt x="708" y="906"/>
                    <a:pt x="708" y="906"/>
                  </a:cubicBezTo>
                  <a:cubicBezTo>
                    <a:pt x="726" y="1051"/>
                    <a:pt x="726" y="1051"/>
                    <a:pt x="726" y="1051"/>
                  </a:cubicBezTo>
                  <a:cubicBezTo>
                    <a:pt x="1063" y="1051"/>
                    <a:pt x="1063" y="1051"/>
                    <a:pt x="1063" y="1051"/>
                  </a:cubicBezTo>
                  <a:cubicBezTo>
                    <a:pt x="1063" y="0"/>
                    <a:pt x="1063" y="0"/>
                    <a:pt x="1063" y="0"/>
                  </a:cubicBezTo>
                  <a:cubicBezTo>
                    <a:pt x="715" y="0"/>
                    <a:pt x="715" y="0"/>
                    <a:pt x="715" y="0"/>
                  </a:cubicBezTo>
                  <a:cubicBezTo>
                    <a:pt x="715" y="565"/>
                    <a:pt x="715" y="565"/>
                    <a:pt x="715" y="565"/>
                  </a:cubicBezTo>
                  <a:cubicBezTo>
                    <a:pt x="715" y="590"/>
                    <a:pt x="712" y="615"/>
                    <a:pt x="706" y="639"/>
                  </a:cubicBezTo>
                  <a:cubicBezTo>
                    <a:pt x="700" y="665"/>
                    <a:pt x="689" y="688"/>
                    <a:pt x="674" y="709"/>
                  </a:cubicBezTo>
                  <a:cubicBezTo>
                    <a:pt x="659" y="731"/>
                    <a:pt x="639" y="748"/>
                    <a:pt x="615" y="761"/>
                  </a:cubicBezTo>
                  <a:cubicBezTo>
                    <a:pt x="590" y="773"/>
                    <a:pt x="561" y="780"/>
                    <a:pt x="526" y="780"/>
                  </a:cubicBezTo>
                  <a:cubicBezTo>
                    <a:pt x="460" y="780"/>
                    <a:pt x="414" y="760"/>
                    <a:pt x="386" y="721"/>
                  </a:cubicBezTo>
                  <a:cubicBezTo>
                    <a:pt x="361" y="684"/>
                    <a:pt x="349" y="636"/>
                    <a:pt x="349" y="577"/>
                  </a:cubicBezTo>
                  <a:cubicBezTo>
                    <a:pt x="349" y="0"/>
                    <a:pt x="349" y="0"/>
                    <a:pt x="349" y="0"/>
                  </a:cubicBezTo>
                  <a:cubicBezTo>
                    <a:pt x="0" y="0"/>
                    <a:pt x="0" y="0"/>
                    <a:pt x="0" y="0"/>
                  </a:cubicBezTo>
                  <a:cubicBezTo>
                    <a:pt x="0" y="670"/>
                    <a:pt x="0" y="670"/>
                    <a:pt x="0" y="670"/>
                  </a:cubicBezTo>
                  <a:cubicBezTo>
                    <a:pt x="0" y="745"/>
                    <a:pt x="10" y="809"/>
                    <a:pt x="29" y="860"/>
                  </a:cubicBezTo>
                  <a:cubicBezTo>
                    <a:pt x="48" y="911"/>
                    <a:pt x="74" y="954"/>
                    <a:pt x="107" y="986"/>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Freeform 33"/>
            <p:cNvSpPr>
              <a:spLocks noEditPoints="1"/>
            </p:cNvSpPr>
            <p:nvPr userDrawn="1"/>
          </p:nvSpPr>
          <p:spPr bwMode="auto">
            <a:xfrm>
              <a:off x="843" y="1637"/>
              <a:ext cx="1308" cy="1345"/>
            </a:xfrm>
            <a:custGeom>
              <a:avLst/>
              <a:gdLst>
                <a:gd name="T0" fmla="*/ 1070 w 1070"/>
                <a:gd name="T1" fmla="*/ 605 h 1126"/>
                <a:gd name="T2" fmla="*/ 1030 w 1070"/>
                <a:gd name="T3" fmla="*/ 336 h 1126"/>
                <a:gd name="T4" fmla="*/ 919 w 1070"/>
                <a:gd name="T5" fmla="*/ 148 h 1126"/>
                <a:gd name="T6" fmla="*/ 755 w 1070"/>
                <a:gd name="T7" fmla="*/ 37 h 1126"/>
                <a:gd name="T8" fmla="*/ 552 w 1070"/>
                <a:gd name="T9" fmla="*/ 0 h 1126"/>
                <a:gd name="T10" fmla="*/ 308 w 1070"/>
                <a:gd name="T11" fmla="*/ 49 h 1126"/>
                <a:gd name="T12" fmla="*/ 136 w 1070"/>
                <a:gd name="T13" fmla="*/ 178 h 1126"/>
                <a:gd name="T14" fmla="*/ 34 w 1070"/>
                <a:gd name="T15" fmla="*/ 359 h 1126"/>
                <a:gd name="T16" fmla="*/ 0 w 1070"/>
                <a:gd name="T17" fmla="*/ 568 h 1126"/>
                <a:gd name="T18" fmla="*/ 154 w 1070"/>
                <a:gd name="T19" fmla="*/ 980 h 1126"/>
                <a:gd name="T20" fmla="*/ 603 w 1070"/>
                <a:gd name="T21" fmla="*/ 1126 h 1126"/>
                <a:gd name="T22" fmla="*/ 753 w 1070"/>
                <a:gd name="T23" fmla="*/ 1114 h 1126"/>
                <a:gd name="T24" fmla="*/ 881 w 1070"/>
                <a:gd name="T25" fmla="*/ 1084 h 1126"/>
                <a:gd name="T26" fmla="*/ 980 w 1070"/>
                <a:gd name="T27" fmla="*/ 1048 h 1126"/>
                <a:gd name="T28" fmla="*/ 1030 w 1070"/>
                <a:gd name="T29" fmla="*/ 1023 h 1126"/>
                <a:gd name="T30" fmla="*/ 927 w 1070"/>
                <a:gd name="T31" fmla="*/ 808 h 1126"/>
                <a:gd name="T32" fmla="*/ 814 w 1070"/>
                <a:gd name="T33" fmla="*/ 852 h 1126"/>
                <a:gd name="T34" fmla="*/ 624 w 1070"/>
                <a:gd name="T35" fmla="*/ 878 h 1126"/>
                <a:gd name="T36" fmla="*/ 488 w 1070"/>
                <a:gd name="T37" fmla="*/ 861 h 1126"/>
                <a:gd name="T38" fmla="*/ 395 w 1070"/>
                <a:gd name="T39" fmla="*/ 813 h 1126"/>
                <a:gd name="T40" fmla="*/ 345 w 1070"/>
                <a:gd name="T41" fmla="*/ 747 h 1126"/>
                <a:gd name="T42" fmla="*/ 328 w 1070"/>
                <a:gd name="T43" fmla="*/ 682 h 1126"/>
                <a:gd name="T44" fmla="*/ 326 w 1070"/>
                <a:gd name="T45" fmla="*/ 657 h 1126"/>
                <a:gd name="T46" fmla="*/ 1070 w 1070"/>
                <a:gd name="T47" fmla="*/ 657 h 1126"/>
                <a:gd name="T48" fmla="*/ 1070 w 1070"/>
                <a:gd name="T49" fmla="*/ 605 h 1126"/>
                <a:gd name="T50" fmla="*/ 766 w 1070"/>
                <a:gd name="T51" fmla="*/ 470 h 1126"/>
                <a:gd name="T52" fmla="*/ 330 w 1070"/>
                <a:gd name="T53" fmla="*/ 470 h 1126"/>
                <a:gd name="T54" fmla="*/ 330 w 1070"/>
                <a:gd name="T55" fmla="*/ 446 h 1126"/>
                <a:gd name="T56" fmla="*/ 343 w 1070"/>
                <a:gd name="T57" fmla="*/ 380 h 1126"/>
                <a:gd name="T58" fmla="*/ 383 w 1070"/>
                <a:gd name="T59" fmla="*/ 316 h 1126"/>
                <a:gd name="T60" fmla="*/ 451 w 1070"/>
                <a:gd name="T61" fmla="*/ 268 h 1126"/>
                <a:gd name="T62" fmla="*/ 547 w 1070"/>
                <a:gd name="T63" fmla="*/ 248 h 1126"/>
                <a:gd name="T64" fmla="*/ 645 w 1070"/>
                <a:gd name="T65" fmla="*/ 268 h 1126"/>
                <a:gd name="T66" fmla="*/ 712 w 1070"/>
                <a:gd name="T67" fmla="*/ 316 h 1126"/>
                <a:gd name="T68" fmla="*/ 753 w 1070"/>
                <a:gd name="T69" fmla="*/ 380 h 1126"/>
                <a:gd name="T70" fmla="*/ 766 w 1070"/>
                <a:gd name="T71" fmla="*/ 446 h 1126"/>
                <a:gd name="T72" fmla="*/ 766 w 1070"/>
                <a:gd name="T73" fmla="*/ 470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70" h="1126">
                  <a:moveTo>
                    <a:pt x="1070" y="605"/>
                  </a:moveTo>
                  <a:cubicBezTo>
                    <a:pt x="1070" y="503"/>
                    <a:pt x="1057" y="412"/>
                    <a:pt x="1030" y="336"/>
                  </a:cubicBezTo>
                  <a:cubicBezTo>
                    <a:pt x="1003" y="261"/>
                    <a:pt x="966" y="198"/>
                    <a:pt x="919" y="148"/>
                  </a:cubicBezTo>
                  <a:cubicBezTo>
                    <a:pt x="873" y="99"/>
                    <a:pt x="817" y="62"/>
                    <a:pt x="755" y="37"/>
                  </a:cubicBezTo>
                  <a:cubicBezTo>
                    <a:pt x="692" y="13"/>
                    <a:pt x="623" y="0"/>
                    <a:pt x="552" y="0"/>
                  </a:cubicBezTo>
                  <a:cubicBezTo>
                    <a:pt x="459" y="0"/>
                    <a:pt x="377" y="17"/>
                    <a:pt x="308" y="49"/>
                  </a:cubicBezTo>
                  <a:cubicBezTo>
                    <a:pt x="239" y="82"/>
                    <a:pt x="181" y="125"/>
                    <a:pt x="136" y="178"/>
                  </a:cubicBezTo>
                  <a:cubicBezTo>
                    <a:pt x="91" y="230"/>
                    <a:pt x="57" y="291"/>
                    <a:pt x="34" y="359"/>
                  </a:cubicBezTo>
                  <a:cubicBezTo>
                    <a:pt x="12" y="427"/>
                    <a:pt x="0" y="498"/>
                    <a:pt x="0" y="568"/>
                  </a:cubicBezTo>
                  <a:cubicBezTo>
                    <a:pt x="0" y="744"/>
                    <a:pt x="52" y="883"/>
                    <a:pt x="154" y="980"/>
                  </a:cubicBezTo>
                  <a:cubicBezTo>
                    <a:pt x="257" y="1077"/>
                    <a:pt x="408" y="1126"/>
                    <a:pt x="603" y="1126"/>
                  </a:cubicBezTo>
                  <a:cubicBezTo>
                    <a:pt x="656" y="1126"/>
                    <a:pt x="706" y="1122"/>
                    <a:pt x="753" y="1114"/>
                  </a:cubicBezTo>
                  <a:cubicBezTo>
                    <a:pt x="801" y="1105"/>
                    <a:pt x="844" y="1095"/>
                    <a:pt x="881" y="1084"/>
                  </a:cubicBezTo>
                  <a:cubicBezTo>
                    <a:pt x="919" y="1073"/>
                    <a:pt x="952" y="1060"/>
                    <a:pt x="980" y="1048"/>
                  </a:cubicBezTo>
                  <a:cubicBezTo>
                    <a:pt x="999" y="1039"/>
                    <a:pt x="1016" y="1031"/>
                    <a:pt x="1030" y="1023"/>
                  </a:cubicBezTo>
                  <a:cubicBezTo>
                    <a:pt x="927" y="808"/>
                    <a:pt x="927" y="808"/>
                    <a:pt x="927" y="808"/>
                  </a:cubicBezTo>
                  <a:cubicBezTo>
                    <a:pt x="897" y="823"/>
                    <a:pt x="859" y="838"/>
                    <a:pt x="814" y="852"/>
                  </a:cubicBezTo>
                  <a:cubicBezTo>
                    <a:pt x="757" y="869"/>
                    <a:pt x="693" y="878"/>
                    <a:pt x="624" y="878"/>
                  </a:cubicBezTo>
                  <a:cubicBezTo>
                    <a:pt x="571" y="878"/>
                    <a:pt x="525" y="872"/>
                    <a:pt x="488" y="861"/>
                  </a:cubicBezTo>
                  <a:cubicBezTo>
                    <a:pt x="450" y="849"/>
                    <a:pt x="419" y="833"/>
                    <a:pt x="395" y="813"/>
                  </a:cubicBezTo>
                  <a:cubicBezTo>
                    <a:pt x="372" y="793"/>
                    <a:pt x="355" y="771"/>
                    <a:pt x="345" y="747"/>
                  </a:cubicBezTo>
                  <a:cubicBezTo>
                    <a:pt x="335" y="725"/>
                    <a:pt x="329" y="703"/>
                    <a:pt x="328" y="682"/>
                  </a:cubicBezTo>
                  <a:cubicBezTo>
                    <a:pt x="326" y="657"/>
                    <a:pt x="326" y="657"/>
                    <a:pt x="326" y="657"/>
                  </a:cubicBezTo>
                  <a:cubicBezTo>
                    <a:pt x="1070" y="657"/>
                    <a:pt x="1070" y="657"/>
                    <a:pt x="1070" y="657"/>
                  </a:cubicBezTo>
                  <a:lnTo>
                    <a:pt x="1070" y="605"/>
                  </a:lnTo>
                  <a:close/>
                  <a:moveTo>
                    <a:pt x="766" y="470"/>
                  </a:moveTo>
                  <a:cubicBezTo>
                    <a:pt x="330" y="470"/>
                    <a:pt x="330" y="470"/>
                    <a:pt x="330" y="470"/>
                  </a:cubicBezTo>
                  <a:cubicBezTo>
                    <a:pt x="330" y="446"/>
                    <a:pt x="330" y="446"/>
                    <a:pt x="330" y="446"/>
                  </a:cubicBezTo>
                  <a:cubicBezTo>
                    <a:pt x="330" y="425"/>
                    <a:pt x="334" y="402"/>
                    <a:pt x="343" y="380"/>
                  </a:cubicBezTo>
                  <a:cubicBezTo>
                    <a:pt x="352" y="357"/>
                    <a:pt x="365" y="336"/>
                    <a:pt x="383" y="316"/>
                  </a:cubicBezTo>
                  <a:cubicBezTo>
                    <a:pt x="400" y="297"/>
                    <a:pt x="423" y="281"/>
                    <a:pt x="451" y="268"/>
                  </a:cubicBezTo>
                  <a:cubicBezTo>
                    <a:pt x="479" y="255"/>
                    <a:pt x="511" y="248"/>
                    <a:pt x="547" y="248"/>
                  </a:cubicBezTo>
                  <a:cubicBezTo>
                    <a:pt x="585" y="248"/>
                    <a:pt x="617" y="255"/>
                    <a:pt x="645" y="268"/>
                  </a:cubicBezTo>
                  <a:cubicBezTo>
                    <a:pt x="671" y="281"/>
                    <a:pt x="694" y="297"/>
                    <a:pt x="712" y="316"/>
                  </a:cubicBezTo>
                  <a:cubicBezTo>
                    <a:pt x="730" y="335"/>
                    <a:pt x="744" y="357"/>
                    <a:pt x="753" y="380"/>
                  </a:cubicBezTo>
                  <a:cubicBezTo>
                    <a:pt x="762" y="403"/>
                    <a:pt x="766" y="425"/>
                    <a:pt x="766" y="446"/>
                  </a:cubicBezTo>
                  <a:lnTo>
                    <a:pt x="766" y="47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Freeform 34"/>
            <p:cNvSpPr>
              <a:spLocks/>
            </p:cNvSpPr>
            <p:nvPr userDrawn="1"/>
          </p:nvSpPr>
          <p:spPr bwMode="auto">
            <a:xfrm>
              <a:off x="6951" y="1132"/>
              <a:ext cx="1702" cy="1805"/>
            </a:xfrm>
            <a:custGeom>
              <a:avLst/>
              <a:gdLst>
                <a:gd name="T0" fmla="*/ 0 w 1702"/>
                <a:gd name="T1" fmla="*/ 0 h 1805"/>
                <a:gd name="T2" fmla="*/ 296 w 1702"/>
                <a:gd name="T3" fmla="*/ 0 h 1805"/>
                <a:gd name="T4" fmla="*/ 859 w 1702"/>
                <a:gd name="T5" fmla="*/ 1483 h 1805"/>
                <a:gd name="T6" fmla="*/ 1422 w 1702"/>
                <a:gd name="T7" fmla="*/ 0 h 1805"/>
                <a:gd name="T8" fmla="*/ 1702 w 1702"/>
                <a:gd name="T9" fmla="*/ 0 h 1805"/>
                <a:gd name="T10" fmla="*/ 987 w 1702"/>
                <a:gd name="T11" fmla="*/ 1805 h 1805"/>
                <a:gd name="T12" fmla="*/ 715 w 1702"/>
                <a:gd name="T13" fmla="*/ 1805 h 1805"/>
                <a:gd name="T14" fmla="*/ 0 w 1702"/>
                <a:gd name="T15" fmla="*/ 0 h 18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02" h="1805">
                  <a:moveTo>
                    <a:pt x="0" y="0"/>
                  </a:moveTo>
                  <a:lnTo>
                    <a:pt x="296" y="0"/>
                  </a:lnTo>
                  <a:lnTo>
                    <a:pt x="859" y="1483"/>
                  </a:lnTo>
                  <a:lnTo>
                    <a:pt x="1422" y="0"/>
                  </a:lnTo>
                  <a:lnTo>
                    <a:pt x="1702" y="0"/>
                  </a:lnTo>
                  <a:lnTo>
                    <a:pt x="987" y="1805"/>
                  </a:lnTo>
                  <a:lnTo>
                    <a:pt x="715" y="1805"/>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Freeform 35"/>
            <p:cNvSpPr>
              <a:spLocks noEditPoints="1"/>
            </p:cNvSpPr>
            <p:nvPr userDrawn="1"/>
          </p:nvSpPr>
          <p:spPr bwMode="auto">
            <a:xfrm>
              <a:off x="8846" y="1180"/>
              <a:ext cx="280" cy="1757"/>
            </a:xfrm>
            <a:custGeom>
              <a:avLst/>
              <a:gdLst>
                <a:gd name="T0" fmla="*/ 0 w 280"/>
                <a:gd name="T1" fmla="*/ 0 h 1757"/>
                <a:gd name="T2" fmla="*/ 280 w 280"/>
                <a:gd name="T3" fmla="*/ 0 h 1757"/>
                <a:gd name="T4" fmla="*/ 280 w 280"/>
                <a:gd name="T5" fmla="*/ 108 h 1757"/>
                <a:gd name="T6" fmla="*/ 280 w 280"/>
                <a:gd name="T7" fmla="*/ 273 h 1757"/>
                <a:gd name="T8" fmla="*/ 0 w 280"/>
                <a:gd name="T9" fmla="*/ 273 h 1757"/>
                <a:gd name="T10" fmla="*/ 0 w 280"/>
                <a:gd name="T11" fmla="*/ 0 h 1757"/>
                <a:gd name="T12" fmla="*/ 17 w 280"/>
                <a:gd name="T13" fmla="*/ 499 h 1757"/>
                <a:gd name="T14" fmla="*/ 267 w 280"/>
                <a:gd name="T15" fmla="*/ 499 h 1757"/>
                <a:gd name="T16" fmla="*/ 267 w 280"/>
                <a:gd name="T17" fmla="*/ 1563 h 1757"/>
                <a:gd name="T18" fmla="*/ 267 w 280"/>
                <a:gd name="T19" fmla="*/ 1757 h 1757"/>
                <a:gd name="T20" fmla="*/ 17 w 280"/>
                <a:gd name="T21" fmla="*/ 1757 h 1757"/>
                <a:gd name="T22" fmla="*/ 17 w 280"/>
                <a:gd name="T23" fmla="*/ 499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0" h="1757">
                  <a:moveTo>
                    <a:pt x="0" y="0"/>
                  </a:moveTo>
                  <a:lnTo>
                    <a:pt x="280" y="0"/>
                  </a:lnTo>
                  <a:lnTo>
                    <a:pt x="280" y="108"/>
                  </a:lnTo>
                  <a:lnTo>
                    <a:pt x="280" y="273"/>
                  </a:lnTo>
                  <a:lnTo>
                    <a:pt x="0" y="273"/>
                  </a:lnTo>
                  <a:lnTo>
                    <a:pt x="0" y="0"/>
                  </a:lnTo>
                  <a:close/>
                  <a:moveTo>
                    <a:pt x="17" y="499"/>
                  </a:moveTo>
                  <a:lnTo>
                    <a:pt x="267" y="499"/>
                  </a:lnTo>
                  <a:lnTo>
                    <a:pt x="267" y="1563"/>
                  </a:lnTo>
                  <a:lnTo>
                    <a:pt x="267" y="1757"/>
                  </a:lnTo>
                  <a:lnTo>
                    <a:pt x="17" y="1757"/>
                  </a:lnTo>
                  <a:lnTo>
                    <a:pt x="17" y="49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Freeform 36"/>
            <p:cNvSpPr>
              <a:spLocks/>
            </p:cNvSpPr>
            <p:nvPr userDrawn="1"/>
          </p:nvSpPr>
          <p:spPr bwMode="auto">
            <a:xfrm>
              <a:off x="9399" y="1638"/>
              <a:ext cx="1086" cy="1338"/>
            </a:xfrm>
            <a:custGeom>
              <a:avLst/>
              <a:gdLst>
                <a:gd name="T0" fmla="*/ 124 w 888"/>
                <a:gd name="T1" fmla="*/ 823 h 1120"/>
                <a:gd name="T2" fmla="*/ 260 w 888"/>
                <a:gd name="T3" fmla="*/ 913 h 1120"/>
                <a:gd name="T4" fmla="*/ 444 w 888"/>
                <a:gd name="T5" fmla="*/ 947 h 1120"/>
                <a:gd name="T6" fmla="*/ 614 w 888"/>
                <a:gd name="T7" fmla="*/ 914 h 1120"/>
                <a:gd name="T8" fmla="*/ 682 w 888"/>
                <a:gd name="T9" fmla="*/ 811 h 1120"/>
                <a:gd name="T10" fmla="*/ 667 w 888"/>
                <a:gd name="T11" fmla="*/ 749 h 1120"/>
                <a:gd name="T12" fmla="*/ 617 w 888"/>
                <a:gd name="T13" fmla="*/ 702 h 1120"/>
                <a:gd name="T14" fmla="*/ 524 w 888"/>
                <a:gd name="T15" fmla="*/ 665 h 1120"/>
                <a:gd name="T16" fmla="*/ 380 w 888"/>
                <a:gd name="T17" fmla="*/ 628 h 1120"/>
                <a:gd name="T18" fmla="*/ 259 w 888"/>
                <a:gd name="T19" fmla="*/ 591 h 1120"/>
                <a:gd name="T20" fmla="*/ 151 w 888"/>
                <a:gd name="T21" fmla="*/ 531 h 1120"/>
                <a:gd name="T22" fmla="*/ 74 w 888"/>
                <a:gd name="T23" fmla="*/ 441 h 1120"/>
                <a:gd name="T24" fmla="*/ 45 w 888"/>
                <a:gd name="T25" fmla="*/ 312 h 1120"/>
                <a:gd name="T26" fmla="*/ 80 w 888"/>
                <a:gd name="T27" fmla="*/ 178 h 1120"/>
                <a:gd name="T28" fmla="*/ 174 w 888"/>
                <a:gd name="T29" fmla="*/ 80 h 1120"/>
                <a:gd name="T30" fmla="*/ 307 w 888"/>
                <a:gd name="T31" fmla="*/ 20 h 1120"/>
                <a:gd name="T32" fmla="*/ 460 w 888"/>
                <a:gd name="T33" fmla="*/ 0 h 1120"/>
                <a:gd name="T34" fmla="*/ 690 w 888"/>
                <a:gd name="T35" fmla="*/ 35 h 1120"/>
                <a:gd name="T36" fmla="*/ 859 w 888"/>
                <a:gd name="T37" fmla="*/ 133 h 1120"/>
                <a:gd name="T38" fmla="*/ 748 w 888"/>
                <a:gd name="T39" fmla="*/ 274 h 1120"/>
                <a:gd name="T40" fmla="*/ 629 w 888"/>
                <a:gd name="T41" fmla="*/ 201 h 1120"/>
                <a:gd name="T42" fmla="*/ 462 w 888"/>
                <a:gd name="T43" fmla="*/ 172 h 1120"/>
                <a:gd name="T44" fmla="*/ 306 w 888"/>
                <a:gd name="T45" fmla="*/ 204 h 1120"/>
                <a:gd name="T46" fmla="*/ 247 w 888"/>
                <a:gd name="T47" fmla="*/ 308 h 1120"/>
                <a:gd name="T48" fmla="*/ 325 w 888"/>
                <a:gd name="T49" fmla="*/ 409 h 1120"/>
                <a:gd name="T50" fmla="*/ 530 w 888"/>
                <a:gd name="T51" fmla="*/ 471 h 1120"/>
                <a:gd name="T52" fmla="*/ 669 w 888"/>
                <a:gd name="T53" fmla="*/ 513 h 1120"/>
                <a:gd name="T54" fmla="*/ 783 w 888"/>
                <a:gd name="T55" fmla="*/ 574 h 1120"/>
                <a:gd name="T56" fmla="*/ 860 w 888"/>
                <a:gd name="T57" fmla="*/ 666 h 1120"/>
                <a:gd name="T58" fmla="*/ 888 w 888"/>
                <a:gd name="T59" fmla="*/ 798 h 1120"/>
                <a:gd name="T60" fmla="*/ 852 w 888"/>
                <a:gd name="T61" fmla="*/ 937 h 1120"/>
                <a:gd name="T62" fmla="*/ 754 w 888"/>
                <a:gd name="T63" fmla="*/ 1038 h 1120"/>
                <a:gd name="T64" fmla="*/ 614 w 888"/>
                <a:gd name="T65" fmla="*/ 1099 h 1120"/>
                <a:gd name="T66" fmla="*/ 448 w 888"/>
                <a:gd name="T67" fmla="*/ 1120 h 1120"/>
                <a:gd name="T68" fmla="*/ 0 w 888"/>
                <a:gd name="T69" fmla="*/ 959 h 1120"/>
                <a:gd name="T70" fmla="*/ 124 w 888"/>
                <a:gd name="T71" fmla="*/ 823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88" h="1120">
                  <a:moveTo>
                    <a:pt x="124" y="823"/>
                  </a:moveTo>
                  <a:cubicBezTo>
                    <a:pt x="162" y="860"/>
                    <a:pt x="207" y="891"/>
                    <a:pt x="260" y="913"/>
                  </a:cubicBezTo>
                  <a:cubicBezTo>
                    <a:pt x="313" y="936"/>
                    <a:pt x="374" y="947"/>
                    <a:pt x="444" y="947"/>
                  </a:cubicBezTo>
                  <a:cubicBezTo>
                    <a:pt x="512" y="947"/>
                    <a:pt x="569" y="936"/>
                    <a:pt x="614" y="914"/>
                  </a:cubicBezTo>
                  <a:cubicBezTo>
                    <a:pt x="659" y="892"/>
                    <a:pt x="682" y="858"/>
                    <a:pt x="682" y="811"/>
                  </a:cubicBezTo>
                  <a:cubicBezTo>
                    <a:pt x="682" y="787"/>
                    <a:pt x="677" y="766"/>
                    <a:pt x="667" y="749"/>
                  </a:cubicBezTo>
                  <a:cubicBezTo>
                    <a:pt x="657" y="732"/>
                    <a:pt x="641" y="716"/>
                    <a:pt x="617" y="702"/>
                  </a:cubicBezTo>
                  <a:cubicBezTo>
                    <a:pt x="594" y="689"/>
                    <a:pt x="563" y="676"/>
                    <a:pt x="524" y="665"/>
                  </a:cubicBezTo>
                  <a:cubicBezTo>
                    <a:pt x="486" y="654"/>
                    <a:pt x="438" y="641"/>
                    <a:pt x="380" y="628"/>
                  </a:cubicBezTo>
                  <a:cubicBezTo>
                    <a:pt x="340" y="619"/>
                    <a:pt x="299" y="606"/>
                    <a:pt x="259" y="591"/>
                  </a:cubicBezTo>
                  <a:cubicBezTo>
                    <a:pt x="219" y="576"/>
                    <a:pt x="183" y="556"/>
                    <a:pt x="151" y="531"/>
                  </a:cubicBezTo>
                  <a:cubicBezTo>
                    <a:pt x="120" y="506"/>
                    <a:pt x="94" y="476"/>
                    <a:pt x="74" y="441"/>
                  </a:cubicBezTo>
                  <a:cubicBezTo>
                    <a:pt x="55" y="405"/>
                    <a:pt x="45" y="362"/>
                    <a:pt x="45" y="312"/>
                  </a:cubicBezTo>
                  <a:cubicBezTo>
                    <a:pt x="45" y="261"/>
                    <a:pt x="57" y="216"/>
                    <a:pt x="80" y="178"/>
                  </a:cubicBezTo>
                  <a:cubicBezTo>
                    <a:pt x="103" y="139"/>
                    <a:pt x="135" y="106"/>
                    <a:pt x="174" y="80"/>
                  </a:cubicBezTo>
                  <a:cubicBezTo>
                    <a:pt x="213" y="54"/>
                    <a:pt x="258" y="34"/>
                    <a:pt x="307" y="20"/>
                  </a:cubicBezTo>
                  <a:cubicBezTo>
                    <a:pt x="356" y="6"/>
                    <a:pt x="407" y="0"/>
                    <a:pt x="460" y="0"/>
                  </a:cubicBezTo>
                  <a:cubicBezTo>
                    <a:pt x="549" y="0"/>
                    <a:pt x="626" y="11"/>
                    <a:pt x="690" y="35"/>
                  </a:cubicBezTo>
                  <a:cubicBezTo>
                    <a:pt x="754" y="58"/>
                    <a:pt x="810" y="91"/>
                    <a:pt x="859" y="133"/>
                  </a:cubicBezTo>
                  <a:cubicBezTo>
                    <a:pt x="748" y="274"/>
                    <a:pt x="748" y="274"/>
                    <a:pt x="748" y="274"/>
                  </a:cubicBezTo>
                  <a:cubicBezTo>
                    <a:pt x="716" y="245"/>
                    <a:pt x="676" y="221"/>
                    <a:pt x="629" y="201"/>
                  </a:cubicBezTo>
                  <a:cubicBezTo>
                    <a:pt x="581" y="182"/>
                    <a:pt x="525" y="172"/>
                    <a:pt x="462" y="172"/>
                  </a:cubicBezTo>
                  <a:cubicBezTo>
                    <a:pt x="397" y="172"/>
                    <a:pt x="345" y="182"/>
                    <a:pt x="306" y="204"/>
                  </a:cubicBezTo>
                  <a:cubicBezTo>
                    <a:pt x="266" y="225"/>
                    <a:pt x="247" y="260"/>
                    <a:pt x="247" y="308"/>
                  </a:cubicBezTo>
                  <a:cubicBezTo>
                    <a:pt x="247" y="353"/>
                    <a:pt x="273" y="387"/>
                    <a:pt x="325" y="409"/>
                  </a:cubicBezTo>
                  <a:cubicBezTo>
                    <a:pt x="377" y="431"/>
                    <a:pt x="445" y="452"/>
                    <a:pt x="530" y="471"/>
                  </a:cubicBezTo>
                  <a:cubicBezTo>
                    <a:pt x="580" y="483"/>
                    <a:pt x="626" y="497"/>
                    <a:pt x="669" y="513"/>
                  </a:cubicBezTo>
                  <a:cubicBezTo>
                    <a:pt x="713" y="529"/>
                    <a:pt x="750" y="549"/>
                    <a:pt x="783" y="574"/>
                  </a:cubicBezTo>
                  <a:cubicBezTo>
                    <a:pt x="815" y="599"/>
                    <a:pt x="841" y="630"/>
                    <a:pt x="860" y="666"/>
                  </a:cubicBezTo>
                  <a:cubicBezTo>
                    <a:pt x="879" y="702"/>
                    <a:pt x="888" y="746"/>
                    <a:pt x="888" y="798"/>
                  </a:cubicBezTo>
                  <a:cubicBezTo>
                    <a:pt x="888" y="851"/>
                    <a:pt x="876" y="897"/>
                    <a:pt x="852" y="937"/>
                  </a:cubicBezTo>
                  <a:cubicBezTo>
                    <a:pt x="828" y="977"/>
                    <a:pt x="795" y="1011"/>
                    <a:pt x="754" y="1038"/>
                  </a:cubicBezTo>
                  <a:cubicBezTo>
                    <a:pt x="714" y="1065"/>
                    <a:pt x="667" y="1086"/>
                    <a:pt x="614" y="1099"/>
                  </a:cubicBezTo>
                  <a:cubicBezTo>
                    <a:pt x="561" y="1113"/>
                    <a:pt x="506" y="1120"/>
                    <a:pt x="448" y="1120"/>
                  </a:cubicBezTo>
                  <a:cubicBezTo>
                    <a:pt x="249" y="1120"/>
                    <a:pt x="99" y="1066"/>
                    <a:pt x="0" y="959"/>
                  </a:cubicBezTo>
                  <a:lnTo>
                    <a:pt x="124" y="823"/>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Freeform 37"/>
            <p:cNvSpPr>
              <a:spLocks noEditPoints="1"/>
            </p:cNvSpPr>
            <p:nvPr userDrawn="1"/>
          </p:nvSpPr>
          <p:spPr bwMode="auto">
            <a:xfrm>
              <a:off x="10771" y="1180"/>
              <a:ext cx="280" cy="1757"/>
            </a:xfrm>
            <a:custGeom>
              <a:avLst/>
              <a:gdLst>
                <a:gd name="T0" fmla="*/ 0 w 280"/>
                <a:gd name="T1" fmla="*/ 0 h 1757"/>
                <a:gd name="T2" fmla="*/ 280 w 280"/>
                <a:gd name="T3" fmla="*/ 0 h 1757"/>
                <a:gd name="T4" fmla="*/ 280 w 280"/>
                <a:gd name="T5" fmla="*/ 108 h 1757"/>
                <a:gd name="T6" fmla="*/ 280 w 280"/>
                <a:gd name="T7" fmla="*/ 273 h 1757"/>
                <a:gd name="T8" fmla="*/ 0 w 280"/>
                <a:gd name="T9" fmla="*/ 273 h 1757"/>
                <a:gd name="T10" fmla="*/ 0 w 280"/>
                <a:gd name="T11" fmla="*/ 0 h 1757"/>
                <a:gd name="T12" fmla="*/ 16 w 280"/>
                <a:gd name="T13" fmla="*/ 499 h 1757"/>
                <a:gd name="T14" fmla="*/ 265 w 280"/>
                <a:gd name="T15" fmla="*/ 499 h 1757"/>
                <a:gd name="T16" fmla="*/ 265 w 280"/>
                <a:gd name="T17" fmla="*/ 1588 h 1757"/>
                <a:gd name="T18" fmla="*/ 265 w 280"/>
                <a:gd name="T19" fmla="*/ 1757 h 1757"/>
                <a:gd name="T20" fmla="*/ 16 w 280"/>
                <a:gd name="T21" fmla="*/ 1757 h 1757"/>
                <a:gd name="T22" fmla="*/ 16 w 280"/>
                <a:gd name="T23" fmla="*/ 499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0" h="1757">
                  <a:moveTo>
                    <a:pt x="0" y="0"/>
                  </a:moveTo>
                  <a:lnTo>
                    <a:pt x="280" y="0"/>
                  </a:lnTo>
                  <a:lnTo>
                    <a:pt x="280" y="108"/>
                  </a:lnTo>
                  <a:lnTo>
                    <a:pt x="280" y="273"/>
                  </a:lnTo>
                  <a:lnTo>
                    <a:pt x="0" y="273"/>
                  </a:lnTo>
                  <a:lnTo>
                    <a:pt x="0" y="0"/>
                  </a:lnTo>
                  <a:close/>
                  <a:moveTo>
                    <a:pt x="16" y="499"/>
                  </a:moveTo>
                  <a:lnTo>
                    <a:pt x="265" y="499"/>
                  </a:lnTo>
                  <a:lnTo>
                    <a:pt x="265" y="1588"/>
                  </a:lnTo>
                  <a:lnTo>
                    <a:pt x="265" y="1757"/>
                  </a:lnTo>
                  <a:lnTo>
                    <a:pt x="16" y="1757"/>
                  </a:lnTo>
                  <a:lnTo>
                    <a:pt x="16" y="49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Freeform 38"/>
            <p:cNvSpPr>
              <a:spLocks noEditPoints="1"/>
            </p:cNvSpPr>
            <p:nvPr userDrawn="1"/>
          </p:nvSpPr>
          <p:spPr bwMode="auto">
            <a:xfrm>
              <a:off x="11331" y="1638"/>
              <a:ext cx="1363" cy="1338"/>
            </a:xfrm>
            <a:custGeom>
              <a:avLst/>
              <a:gdLst>
                <a:gd name="T0" fmla="*/ 557 w 1115"/>
                <a:gd name="T1" fmla="*/ 1120 h 1120"/>
                <a:gd name="T2" fmla="*/ 333 w 1115"/>
                <a:gd name="T3" fmla="*/ 1075 h 1120"/>
                <a:gd name="T4" fmla="*/ 157 w 1115"/>
                <a:gd name="T5" fmla="*/ 954 h 1120"/>
                <a:gd name="T6" fmla="*/ 42 w 1115"/>
                <a:gd name="T7" fmla="*/ 776 h 1120"/>
                <a:gd name="T8" fmla="*/ 0 w 1115"/>
                <a:gd name="T9" fmla="*/ 560 h 1120"/>
                <a:gd name="T10" fmla="*/ 42 w 1115"/>
                <a:gd name="T11" fmla="*/ 343 h 1120"/>
                <a:gd name="T12" fmla="*/ 157 w 1115"/>
                <a:gd name="T13" fmla="*/ 165 h 1120"/>
                <a:gd name="T14" fmla="*/ 333 w 1115"/>
                <a:gd name="T15" fmla="*/ 44 h 1120"/>
                <a:gd name="T16" fmla="*/ 557 w 1115"/>
                <a:gd name="T17" fmla="*/ 0 h 1120"/>
                <a:gd name="T18" fmla="*/ 780 w 1115"/>
                <a:gd name="T19" fmla="*/ 44 h 1120"/>
                <a:gd name="T20" fmla="*/ 956 w 1115"/>
                <a:gd name="T21" fmla="*/ 165 h 1120"/>
                <a:gd name="T22" fmla="*/ 1073 w 1115"/>
                <a:gd name="T23" fmla="*/ 343 h 1120"/>
                <a:gd name="T24" fmla="*/ 1115 w 1115"/>
                <a:gd name="T25" fmla="*/ 560 h 1120"/>
                <a:gd name="T26" fmla="*/ 1073 w 1115"/>
                <a:gd name="T27" fmla="*/ 776 h 1120"/>
                <a:gd name="T28" fmla="*/ 956 w 1115"/>
                <a:gd name="T29" fmla="*/ 954 h 1120"/>
                <a:gd name="T30" fmla="*/ 780 w 1115"/>
                <a:gd name="T31" fmla="*/ 1075 h 1120"/>
                <a:gd name="T32" fmla="*/ 557 w 1115"/>
                <a:gd name="T33" fmla="*/ 1120 h 1120"/>
                <a:gd name="T34" fmla="*/ 557 w 1115"/>
                <a:gd name="T35" fmla="*/ 943 h 1120"/>
                <a:gd name="T36" fmla="*/ 705 w 1115"/>
                <a:gd name="T37" fmla="*/ 910 h 1120"/>
                <a:gd name="T38" fmla="*/ 816 w 1115"/>
                <a:gd name="T39" fmla="*/ 824 h 1120"/>
                <a:gd name="T40" fmla="*/ 885 w 1115"/>
                <a:gd name="T41" fmla="*/ 701 h 1120"/>
                <a:gd name="T42" fmla="*/ 909 w 1115"/>
                <a:gd name="T43" fmla="*/ 560 h 1120"/>
                <a:gd name="T44" fmla="*/ 885 w 1115"/>
                <a:gd name="T45" fmla="*/ 420 h 1120"/>
                <a:gd name="T46" fmla="*/ 815 w 1115"/>
                <a:gd name="T47" fmla="*/ 297 h 1120"/>
                <a:gd name="T48" fmla="*/ 704 w 1115"/>
                <a:gd name="T49" fmla="*/ 209 h 1120"/>
                <a:gd name="T50" fmla="*/ 557 w 1115"/>
                <a:gd name="T51" fmla="*/ 176 h 1120"/>
                <a:gd name="T52" fmla="*/ 410 w 1115"/>
                <a:gd name="T53" fmla="*/ 209 h 1120"/>
                <a:gd name="T54" fmla="*/ 299 w 1115"/>
                <a:gd name="T55" fmla="*/ 295 h 1120"/>
                <a:gd name="T56" fmla="*/ 230 w 1115"/>
                <a:gd name="T57" fmla="*/ 418 h 1120"/>
                <a:gd name="T58" fmla="*/ 206 w 1115"/>
                <a:gd name="T59" fmla="*/ 560 h 1120"/>
                <a:gd name="T60" fmla="*/ 230 w 1115"/>
                <a:gd name="T61" fmla="*/ 700 h 1120"/>
                <a:gd name="T62" fmla="*/ 300 w 1115"/>
                <a:gd name="T63" fmla="*/ 823 h 1120"/>
                <a:gd name="T64" fmla="*/ 411 w 1115"/>
                <a:gd name="T65" fmla="*/ 910 h 1120"/>
                <a:gd name="T66" fmla="*/ 557 w 1115"/>
                <a:gd name="T67" fmla="*/ 943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15" h="1120">
                  <a:moveTo>
                    <a:pt x="557" y="1120"/>
                  </a:moveTo>
                  <a:cubicBezTo>
                    <a:pt x="476" y="1120"/>
                    <a:pt x="401" y="1105"/>
                    <a:pt x="333" y="1075"/>
                  </a:cubicBezTo>
                  <a:cubicBezTo>
                    <a:pt x="265" y="1046"/>
                    <a:pt x="206" y="1005"/>
                    <a:pt x="157" y="954"/>
                  </a:cubicBezTo>
                  <a:cubicBezTo>
                    <a:pt x="108" y="903"/>
                    <a:pt x="70" y="843"/>
                    <a:pt x="42" y="776"/>
                  </a:cubicBezTo>
                  <a:cubicBezTo>
                    <a:pt x="14" y="709"/>
                    <a:pt x="0" y="637"/>
                    <a:pt x="0" y="560"/>
                  </a:cubicBezTo>
                  <a:cubicBezTo>
                    <a:pt x="0" y="482"/>
                    <a:pt x="14" y="410"/>
                    <a:pt x="42" y="343"/>
                  </a:cubicBezTo>
                  <a:cubicBezTo>
                    <a:pt x="70" y="276"/>
                    <a:pt x="108" y="216"/>
                    <a:pt x="157" y="165"/>
                  </a:cubicBezTo>
                  <a:cubicBezTo>
                    <a:pt x="206" y="114"/>
                    <a:pt x="265" y="73"/>
                    <a:pt x="333" y="44"/>
                  </a:cubicBezTo>
                  <a:cubicBezTo>
                    <a:pt x="401" y="14"/>
                    <a:pt x="476" y="0"/>
                    <a:pt x="557" y="0"/>
                  </a:cubicBezTo>
                  <a:cubicBezTo>
                    <a:pt x="638" y="0"/>
                    <a:pt x="712" y="14"/>
                    <a:pt x="780" y="44"/>
                  </a:cubicBezTo>
                  <a:cubicBezTo>
                    <a:pt x="848" y="73"/>
                    <a:pt x="907" y="114"/>
                    <a:pt x="956" y="165"/>
                  </a:cubicBezTo>
                  <a:cubicBezTo>
                    <a:pt x="1006" y="216"/>
                    <a:pt x="1045" y="276"/>
                    <a:pt x="1073" y="343"/>
                  </a:cubicBezTo>
                  <a:cubicBezTo>
                    <a:pt x="1101" y="410"/>
                    <a:pt x="1115" y="482"/>
                    <a:pt x="1115" y="560"/>
                  </a:cubicBezTo>
                  <a:cubicBezTo>
                    <a:pt x="1115" y="637"/>
                    <a:pt x="1101" y="709"/>
                    <a:pt x="1073" y="776"/>
                  </a:cubicBezTo>
                  <a:cubicBezTo>
                    <a:pt x="1045" y="843"/>
                    <a:pt x="1006" y="903"/>
                    <a:pt x="956" y="954"/>
                  </a:cubicBezTo>
                  <a:cubicBezTo>
                    <a:pt x="907" y="1005"/>
                    <a:pt x="848" y="1046"/>
                    <a:pt x="780" y="1075"/>
                  </a:cubicBezTo>
                  <a:cubicBezTo>
                    <a:pt x="712" y="1105"/>
                    <a:pt x="638" y="1120"/>
                    <a:pt x="557" y="1120"/>
                  </a:cubicBezTo>
                  <a:close/>
                  <a:moveTo>
                    <a:pt x="557" y="943"/>
                  </a:moveTo>
                  <a:cubicBezTo>
                    <a:pt x="612" y="943"/>
                    <a:pt x="661" y="932"/>
                    <a:pt x="705" y="910"/>
                  </a:cubicBezTo>
                  <a:cubicBezTo>
                    <a:pt x="749" y="888"/>
                    <a:pt x="786" y="859"/>
                    <a:pt x="816" y="824"/>
                  </a:cubicBezTo>
                  <a:cubicBezTo>
                    <a:pt x="846" y="788"/>
                    <a:pt x="869" y="747"/>
                    <a:pt x="885" y="701"/>
                  </a:cubicBezTo>
                  <a:cubicBezTo>
                    <a:pt x="901" y="655"/>
                    <a:pt x="909" y="608"/>
                    <a:pt x="909" y="560"/>
                  </a:cubicBezTo>
                  <a:cubicBezTo>
                    <a:pt x="909" y="513"/>
                    <a:pt x="901" y="466"/>
                    <a:pt x="885" y="420"/>
                  </a:cubicBezTo>
                  <a:cubicBezTo>
                    <a:pt x="869" y="374"/>
                    <a:pt x="846" y="333"/>
                    <a:pt x="815" y="297"/>
                  </a:cubicBezTo>
                  <a:cubicBezTo>
                    <a:pt x="784" y="260"/>
                    <a:pt x="747" y="231"/>
                    <a:pt x="704" y="209"/>
                  </a:cubicBezTo>
                  <a:cubicBezTo>
                    <a:pt x="661" y="187"/>
                    <a:pt x="612" y="176"/>
                    <a:pt x="557" y="176"/>
                  </a:cubicBezTo>
                  <a:cubicBezTo>
                    <a:pt x="503" y="176"/>
                    <a:pt x="454" y="187"/>
                    <a:pt x="410" y="209"/>
                  </a:cubicBezTo>
                  <a:cubicBezTo>
                    <a:pt x="366" y="231"/>
                    <a:pt x="329" y="260"/>
                    <a:pt x="299" y="295"/>
                  </a:cubicBezTo>
                  <a:cubicBezTo>
                    <a:pt x="269" y="331"/>
                    <a:pt x="246" y="372"/>
                    <a:pt x="230" y="418"/>
                  </a:cubicBezTo>
                  <a:cubicBezTo>
                    <a:pt x="214" y="464"/>
                    <a:pt x="206" y="511"/>
                    <a:pt x="206" y="560"/>
                  </a:cubicBezTo>
                  <a:cubicBezTo>
                    <a:pt x="206" y="608"/>
                    <a:pt x="214" y="655"/>
                    <a:pt x="230" y="700"/>
                  </a:cubicBezTo>
                  <a:cubicBezTo>
                    <a:pt x="246" y="745"/>
                    <a:pt x="269" y="786"/>
                    <a:pt x="300" y="823"/>
                  </a:cubicBezTo>
                  <a:cubicBezTo>
                    <a:pt x="331" y="859"/>
                    <a:pt x="368" y="888"/>
                    <a:pt x="411" y="910"/>
                  </a:cubicBezTo>
                  <a:cubicBezTo>
                    <a:pt x="454" y="932"/>
                    <a:pt x="503" y="943"/>
                    <a:pt x="557" y="943"/>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Freeform 39"/>
            <p:cNvSpPr>
              <a:spLocks/>
            </p:cNvSpPr>
            <p:nvPr userDrawn="1"/>
          </p:nvSpPr>
          <p:spPr bwMode="auto">
            <a:xfrm>
              <a:off x="12974" y="1649"/>
              <a:ext cx="1175" cy="1288"/>
            </a:xfrm>
            <a:custGeom>
              <a:avLst/>
              <a:gdLst>
                <a:gd name="T0" fmla="*/ 2 w 961"/>
                <a:gd name="T1" fmla="*/ 1079 h 1079"/>
                <a:gd name="T2" fmla="*/ 2 w 961"/>
                <a:gd name="T3" fmla="*/ 133 h 1079"/>
                <a:gd name="T4" fmla="*/ 0 w 961"/>
                <a:gd name="T5" fmla="*/ 25 h 1079"/>
                <a:gd name="T6" fmla="*/ 195 w 961"/>
                <a:gd name="T7" fmla="*/ 25 h 1079"/>
                <a:gd name="T8" fmla="*/ 202 w 961"/>
                <a:gd name="T9" fmla="*/ 183 h 1079"/>
                <a:gd name="T10" fmla="*/ 252 w 961"/>
                <a:gd name="T11" fmla="*/ 123 h 1079"/>
                <a:gd name="T12" fmla="*/ 324 w 961"/>
                <a:gd name="T13" fmla="*/ 63 h 1079"/>
                <a:gd name="T14" fmla="*/ 425 w 961"/>
                <a:gd name="T15" fmla="*/ 18 h 1079"/>
                <a:gd name="T16" fmla="*/ 556 w 961"/>
                <a:gd name="T17" fmla="*/ 0 h 1079"/>
                <a:gd name="T18" fmla="*/ 862 w 961"/>
                <a:gd name="T19" fmla="*/ 120 h 1079"/>
                <a:gd name="T20" fmla="*/ 961 w 961"/>
                <a:gd name="T21" fmla="*/ 446 h 1079"/>
                <a:gd name="T22" fmla="*/ 961 w 961"/>
                <a:gd name="T23" fmla="*/ 1079 h 1079"/>
                <a:gd name="T24" fmla="*/ 757 w 961"/>
                <a:gd name="T25" fmla="*/ 1079 h 1079"/>
                <a:gd name="T26" fmla="*/ 757 w 961"/>
                <a:gd name="T27" fmla="*/ 462 h 1079"/>
                <a:gd name="T28" fmla="*/ 694 w 961"/>
                <a:gd name="T29" fmla="*/ 246 h 1079"/>
                <a:gd name="T30" fmla="*/ 515 w 961"/>
                <a:gd name="T31" fmla="*/ 176 h 1079"/>
                <a:gd name="T32" fmla="*/ 367 w 961"/>
                <a:gd name="T33" fmla="*/ 213 h 1079"/>
                <a:gd name="T34" fmla="*/ 273 w 961"/>
                <a:gd name="T35" fmla="*/ 307 h 1079"/>
                <a:gd name="T36" fmla="*/ 222 w 961"/>
                <a:gd name="T37" fmla="*/ 438 h 1079"/>
                <a:gd name="T38" fmla="*/ 206 w 961"/>
                <a:gd name="T39" fmla="*/ 589 h 1079"/>
                <a:gd name="T40" fmla="*/ 206 w 961"/>
                <a:gd name="T41" fmla="*/ 1079 h 1079"/>
                <a:gd name="T42" fmla="*/ 2 w 961"/>
                <a:gd name="T43" fmla="*/ 1079 h 10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1" h="1079">
                  <a:moveTo>
                    <a:pt x="2" y="1079"/>
                  </a:moveTo>
                  <a:cubicBezTo>
                    <a:pt x="2" y="133"/>
                    <a:pt x="2" y="133"/>
                    <a:pt x="2" y="133"/>
                  </a:cubicBezTo>
                  <a:cubicBezTo>
                    <a:pt x="2" y="99"/>
                    <a:pt x="2" y="62"/>
                    <a:pt x="0" y="25"/>
                  </a:cubicBezTo>
                  <a:cubicBezTo>
                    <a:pt x="195" y="25"/>
                    <a:pt x="195" y="25"/>
                    <a:pt x="195" y="25"/>
                  </a:cubicBezTo>
                  <a:cubicBezTo>
                    <a:pt x="202" y="183"/>
                    <a:pt x="202" y="183"/>
                    <a:pt x="202" y="183"/>
                  </a:cubicBezTo>
                  <a:cubicBezTo>
                    <a:pt x="216" y="165"/>
                    <a:pt x="232" y="145"/>
                    <a:pt x="252" y="123"/>
                  </a:cubicBezTo>
                  <a:cubicBezTo>
                    <a:pt x="271" y="101"/>
                    <a:pt x="296" y="81"/>
                    <a:pt x="324" y="63"/>
                  </a:cubicBezTo>
                  <a:cubicBezTo>
                    <a:pt x="353" y="45"/>
                    <a:pt x="387" y="30"/>
                    <a:pt x="425" y="18"/>
                  </a:cubicBezTo>
                  <a:cubicBezTo>
                    <a:pt x="464" y="6"/>
                    <a:pt x="507" y="0"/>
                    <a:pt x="556" y="0"/>
                  </a:cubicBezTo>
                  <a:cubicBezTo>
                    <a:pt x="693" y="0"/>
                    <a:pt x="795" y="40"/>
                    <a:pt x="862" y="120"/>
                  </a:cubicBezTo>
                  <a:cubicBezTo>
                    <a:pt x="928" y="200"/>
                    <a:pt x="961" y="309"/>
                    <a:pt x="961" y="446"/>
                  </a:cubicBezTo>
                  <a:cubicBezTo>
                    <a:pt x="961" y="1079"/>
                    <a:pt x="961" y="1079"/>
                    <a:pt x="961" y="1079"/>
                  </a:cubicBezTo>
                  <a:cubicBezTo>
                    <a:pt x="757" y="1079"/>
                    <a:pt x="757" y="1079"/>
                    <a:pt x="757" y="1079"/>
                  </a:cubicBezTo>
                  <a:cubicBezTo>
                    <a:pt x="757" y="462"/>
                    <a:pt x="757" y="462"/>
                    <a:pt x="757" y="462"/>
                  </a:cubicBezTo>
                  <a:cubicBezTo>
                    <a:pt x="757" y="364"/>
                    <a:pt x="736" y="292"/>
                    <a:pt x="694" y="246"/>
                  </a:cubicBezTo>
                  <a:cubicBezTo>
                    <a:pt x="652" y="200"/>
                    <a:pt x="592" y="176"/>
                    <a:pt x="515" y="176"/>
                  </a:cubicBezTo>
                  <a:cubicBezTo>
                    <a:pt x="456" y="176"/>
                    <a:pt x="407" y="189"/>
                    <a:pt x="367" y="213"/>
                  </a:cubicBezTo>
                  <a:cubicBezTo>
                    <a:pt x="328" y="237"/>
                    <a:pt x="297" y="268"/>
                    <a:pt x="273" y="307"/>
                  </a:cubicBezTo>
                  <a:cubicBezTo>
                    <a:pt x="250" y="345"/>
                    <a:pt x="233" y="389"/>
                    <a:pt x="222" y="438"/>
                  </a:cubicBezTo>
                  <a:cubicBezTo>
                    <a:pt x="212" y="487"/>
                    <a:pt x="206" y="538"/>
                    <a:pt x="206" y="589"/>
                  </a:cubicBezTo>
                  <a:cubicBezTo>
                    <a:pt x="206" y="1079"/>
                    <a:pt x="206" y="1079"/>
                    <a:pt x="206" y="1079"/>
                  </a:cubicBezTo>
                  <a:lnTo>
                    <a:pt x="2" y="107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40"/>
            <p:cNvSpPr>
              <a:spLocks/>
            </p:cNvSpPr>
            <p:nvPr userDrawn="1"/>
          </p:nvSpPr>
          <p:spPr bwMode="auto">
            <a:xfrm>
              <a:off x="14150" y="1144"/>
              <a:ext cx="292" cy="328"/>
            </a:xfrm>
            <a:custGeom>
              <a:avLst/>
              <a:gdLst>
                <a:gd name="T0" fmla="*/ 114 w 292"/>
                <a:gd name="T1" fmla="*/ 55 h 328"/>
                <a:gd name="T2" fmla="*/ 0 w 292"/>
                <a:gd name="T3" fmla="*/ 55 h 328"/>
                <a:gd name="T4" fmla="*/ 0 w 292"/>
                <a:gd name="T5" fmla="*/ 0 h 328"/>
                <a:gd name="T6" fmla="*/ 292 w 292"/>
                <a:gd name="T7" fmla="*/ 0 h 328"/>
                <a:gd name="T8" fmla="*/ 292 w 292"/>
                <a:gd name="T9" fmla="*/ 55 h 328"/>
                <a:gd name="T10" fmla="*/ 177 w 292"/>
                <a:gd name="T11" fmla="*/ 55 h 328"/>
                <a:gd name="T12" fmla="*/ 177 w 292"/>
                <a:gd name="T13" fmla="*/ 328 h 328"/>
                <a:gd name="T14" fmla="*/ 114 w 292"/>
                <a:gd name="T15" fmla="*/ 328 h 328"/>
                <a:gd name="T16" fmla="*/ 114 w 292"/>
                <a:gd name="T17" fmla="*/ 55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2" h="328">
                  <a:moveTo>
                    <a:pt x="114" y="55"/>
                  </a:moveTo>
                  <a:lnTo>
                    <a:pt x="0" y="55"/>
                  </a:lnTo>
                  <a:lnTo>
                    <a:pt x="0" y="0"/>
                  </a:lnTo>
                  <a:lnTo>
                    <a:pt x="292" y="0"/>
                  </a:lnTo>
                  <a:lnTo>
                    <a:pt x="292" y="55"/>
                  </a:lnTo>
                  <a:lnTo>
                    <a:pt x="177" y="55"/>
                  </a:lnTo>
                  <a:lnTo>
                    <a:pt x="177" y="328"/>
                  </a:lnTo>
                  <a:lnTo>
                    <a:pt x="114" y="328"/>
                  </a:lnTo>
                  <a:lnTo>
                    <a:pt x="114" y="55"/>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Freeform 41"/>
            <p:cNvSpPr>
              <a:spLocks/>
            </p:cNvSpPr>
            <p:nvPr userDrawn="1"/>
          </p:nvSpPr>
          <p:spPr bwMode="auto">
            <a:xfrm>
              <a:off x="14480" y="1144"/>
              <a:ext cx="335" cy="328"/>
            </a:xfrm>
            <a:custGeom>
              <a:avLst/>
              <a:gdLst>
                <a:gd name="T0" fmla="*/ 16 w 335"/>
                <a:gd name="T1" fmla="*/ 0 h 328"/>
                <a:gd name="T2" fmla="*/ 75 w 335"/>
                <a:gd name="T3" fmla="*/ 0 h 328"/>
                <a:gd name="T4" fmla="*/ 169 w 335"/>
                <a:gd name="T5" fmla="*/ 155 h 328"/>
                <a:gd name="T6" fmla="*/ 260 w 335"/>
                <a:gd name="T7" fmla="*/ 0 h 328"/>
                <a:gd name="T8" fmla="*/ 319 w 335"/>
                <a:gd name="T9" fmla="*/ 0 h 328"/>
                <a:gd name="T10" fmla="*/ 335 w 335"/>
                <a:gd name="T11" fmla="*/ 328 h 328"/>
                <a:gd name="T12" fmla="*/ 273 w 335"/>
                <a:gd name="T13" fmla="*/ 328 h 328"/>
                <a:gd name="T14" fmla="*/ 262 w 335"/>
                <a:gd name="T15" fmla="*/ 100 h 328"/>
                <a:gd name="T16" fmla="*/ 181 w 335"/>
                <a:gd name="T17" fmla="*/ 235 h 328"/>
                <a:gd name="T18" fmla="*/ 152 w 335"/>
                <a:gd name="T19" fmla="*/ 235 h 328"/>
                <a:gd name="T20" fmla="*/ 70 w 335"/>
                <a:gd name="T21" fmla="*/ 104 h 328"/>
                <a:gd name="T22" fmla="*/ 59 w 335"/>
                <a:gd name="T23" fmla="*/ 328 h 328"/>
                <a:gd name="T24" fmla="*/ 0 w 335"/>
                <a:gd name="T25" fmla="*/ 328 h 328"/>
                <a:gd name="T26" fmla="*/ 16 w 335"/>
                <a:gd name="T27" fmla="*/ 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5" h="328">
                  <a:moveTo>
                    <a:pt x="16" y="0"/>
                  </a:moveTo>
                  <a:lnTo>
                    <a:pt x="75" y="0"/>
                  </a:lnTo>
                  <a:lnTo>
                    <a:pt x="169" y="155"/>
                  </a:lnTo>
                  <a:lnTo>
                    <a:pt x="260" y="0"/>
                  </a:lnTo>
                  <a:lnTo>
                    <a:pt x="319" y="0"/>
                  </a:lnTo>
                  <a:lnTo>
                    <a:pt x="335" y="328"/>
                  </a:lnTo>
                  <a:lnTo>
                    <a:pt x="273" y="328"/>
                  </a:lnTo>
                  <a:lnTo>
                    <a:pt x="262" y="100"/>
                  </a:lnTo>
                  <a:lnTo>
                    <a:pt x="181" y="235"/>
                  </a:lnTo>
                  <a:lnTo>
                    <a:pt x="152" y="235"/>
                  </a:lnTo>
                  <a:lnTo>
                    <a:pt x="70" y="104"/>
                  </a:lnTo>
                  <a:lnTo>
                    <a:pt x="59" y="328"/>
                  </a:lnTo>
                  <a:lnTo>
                    <a:pt x="0" y="328"/>
                  </a:lnTo>
                  <a:lnTo>
                    <a:pt x="16"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9616421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0" name="Picture Placeholder 59">
            <a:extLst>
              <a:ext uri="{FF2B5EF4-FFF2-40B4-BE49-F238E27FC236}">
                <a16:creationId xmlns:a16="http://schemas.microsoft.com/office/drawing/2014/main" id="{87B1B961-BDB0-2DCD-44D4-AEB41B6E32BB}"/>
              </a:ext>
            </a:extLst>
          </p:cNvPr>
          <p:cNvSpPr>
            <a:spLocks noGrp="1"/>
          </p:cNvSpPr>
          <p:nvPr>
            <p:ph type="pic" sz="quarter" idx="11"/>
          </p:nvPr>
        </p:nvSpPr>
        <p:spPr>
          <a:xfrm>
            <a:off x="4274034" y="0"/>
            <a:ext cx="7917967" cy="6858000"/>
          </a:xfrm>
          <a:custGeom>
            <a:avLst/>
            <a:gdLst>
              <a:gd name="connsiteX0" fmla="*/ 0 w 7917966"/>
              <a:gd name="connsiteY0" fmla="*/ 0 h 6858000"/>
              <a:gd name="connsiteX1" fmla="*/ 7917966 w 7917966"/>
              <a:gd name="connsiteY1" fmla="*/ 0 h 6858000"/>
              <a:gd name="connsiteX2" fmla="*/ 7917966 w 7917966"/>
              <a:gd name="connsiteY2" fmla="*/ 6858000 h 6858000"/>
              <a:gd name="connsiteX3" fmla="*/ 2583967 w 7917966"/>
              <a:gd name="connsiteY3" fmla="*/ 6858000 h 6858000"/>
              <a:gd name="connsiteX4" fmla="*/ 2583967 w 7917966"/>
              <a:gd name="connsiteY4" fmla="*/ 5217459 h 6858000"/>
              <a:gd name="connsiteX5" fmla="*/ 2583967 w 7917966"/>
              <a:gd name="connsiteY5" fmla="*/ 4308836 h 6858000"/>
              <a:gd name="connsiteX6" fmla="*/ 2583967 w 7917966"/>
              <a:gd name="connsiteY6" fmla="*/ 2585226 h 6858000"/>
              <a:gd name="connsiteX7" fmla="*/ 0 w 7917966"/>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17966" h="6858000">
                <a:moveTo>
                  <a:pt x="0" y="0"/>
                </a:moveTo>
                <a:lnTo>
                  <a:pt x="7917966" y="0"/>
                </a:lnTo>
                <a:lnTo>
                  <a:pt x="7917966" y="6858000"/>
                </a:lnTo>
                <a:lnTo>
                  <a:pt x="2583967" y="6858000"/>
                </a:lnTo>
                <a:lnTo>
                  <a:pt x="2583967" y="5217459"/>
                </a:lnTo>
                <a:lnTo>
                  <a:pt x="2583967" y="4308836"/>
                </a:lnTo>
                <a:lnTo>
                  <a:pt x="2583967" y="2585226"/>
                </a:lnTo>
                <a:cubicBezTo>
                  <a:pt x="2583967" y="1156303"/>
                  <a:pt x="1425881" y="0"/>
                  <a:pt x="0" y="0"/>
                </a:cubicBezTo>
                <a:close/>
              </a:path>
            </a:pathLst>
          </a:custGeom>
        </p:spPr>
        <p:txBody>
          <a:bodyPr wrap="square">
            <a:noAutofit/>
          </a:bodyPr>
          <a:lstStyle>
            <a:lvl1pPr algn="r">
              <a:defRPr/>
            </a:lvl1pPr>
          </a:lstStyle>
          <a:p>
            <a:endParaRPr lang="en-US"/>
          </a:p>
        </p:txBody>
      </p:sp>
      <p:sp>
        <p:nvSpPr>
          <p:cNvPr id="22" name="TextBox 21">
            <a:extLst>
              <a:ext uri="{FF2B5EF4-FFF2-40B4-BE49-F238E27FC236}">
                <a16:creationId xmlns:a16="http://schemas.microsoft.com/office/drawing/2014/main" id="{A47BE0C3-2ABA-5D42-AB14-1D74D667AF35}"/>
              </a:ext>
            </a:extLst>
          </p:cNvPr>
          <p:cNvSpPr txBox="1"/>
          <p:nvPr userDrawn="1"/>
        </p:nvSpPr>
        <p:spPr>
          <a:xfrm>
            <a:off x="8979878" y="-726831"/>
            <a:ext cx="184731" cy="300210"/>
          </a:xfrm>
          <a:prstGeom prst="rect">
            <a:avLst/>
          </a:prstGeom>
          <a:noFill/>
        </p:spPr>
        <p:txBody>
          <a:bodyPr wrap="none" rtlCol="0">
            <a:spAutoFit/>
          </a:bodyPr>
          <a:lstStyle/>
          <a:p>
            <a:endParaRPr lang="en-US" sz="1351" b="0" i="0">
              <a:latin typeface="Arial" panose="020B0604020202020204" pitchFamily="34" charset="0"/>
            </a:endParaRPr>
          </a:p>
        </p:txBody>
      </p:sp>
      <p:pic>
        <p:nvPicPr>
          <p:cNvPr id="16" name="Graphic 11">
            <a:extLst>
              <a:ext uri="{FF2B5EF4-FFF2-40B4-BE49-F238E27FC236}">
                <a16:creationId xmlns:a16="http://schemas.microsoft.com/office/drawing/2014/main" id="{E53867B5-04B2-0550-AF8D-A34FF97ED70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1834" y="486479"/>
            <a:ext cx="2497591" cy="718544"/>
          </a:xfrm>
          <a:prstGeom prst="rect">
            <a:avLst/>
          </a:prstGeom>
        </p:spPr>
      </p:pic>
      <p:sp>
        <p:nvSpPr>
          <p:cNvPr id="47" name="TextBox 46">
            <a:extLst>
              <a:ext uri="{FF2B5EF4-FFF2-40B4-BE49-F238E27FC236}">
                <a16:creationId xmlns:a16="http://schemas.microsoft.com/office/drawing/2014/main" id="{EFB6E2DC-8EA0-53C8-CCAE-6802FF22A9A8}"/>
              </a:ext>
            </a:extLst>
          </p:cNvPr>
          <p:cNvSpPr txBox="1"/>
          <p:nvPr userDrawn="1"/>
        </p:nvSpPr>
        <p:spPr>
          <a:xfrm>
            <a:off x="8281513" y="-1201271"/>
            <a:ext cx="184731" cy="300210"/>
          </a:xfrm>
          <a:prstGeom prst="rect">
            <a:avLst/>
          </a:prstGeom>
          <a:noFill/>
        </p:spPr>
        <p:txBody>
          <a:bodyPr wrap="none" rtlCol="0">
            <a:spAutoFit/>
          </a:bodyPr>
          <a:lstStyle/>
          <a:p>
            <a:endParaRPr lang="en-US" sz="1351" b="0" i="0">
              <a:latin typeface="Arial" panose="020B0604020202020204" pitchFamily="34" charset="0"/>
            </a:endParaRPr>
          </a:p>
        </p:txBody>
      </p:sp>
      <p:sp>
        <p:nvSpPr>
          <p:cNvPr id="10" name="Text Placeholder 9">
            <a:extLst>
              <a:ext uri="{FF2B5EF4-FFF2-40B4-BE49-F238E27FC236}">
                <a16:creationId xmlns:a16="http://schemas.microsoft.com/office/drawing/2014/main" id="{30959A82-3CF9-0AC5-AE95-5E514B07215B}"/>
              </a:ext>
            </a:extLst>
          </p:cNvPr>
          <p:cNvSpPr>
            <a:spLocks noGrp="1"/>
          </p:cNvSpPr>
          <p:nvPr>
            <p:ph type="body" sz="quarter" idx="12"/>
          </p:nvPr>
        </p:nvSpPr>
        <p:spPr>
          <a:xfrm>
            <a:off x="941832" y="2236654"/>
            <a:ext cx="5431317" cy="2046353"/>
          </a:xfrm>
        </p:spPr>
        <p:txBody>
          <a:bodyPr lIns="0" tIns="0" rIns="0" bIns="0" anchor="ctr">
            <a:normAutofit/>
          </a:bodyPr>
          <a:lstStyle>
            <a:lvl1pPr marL="0" indent="0">
              <a:spcBef>
                <a:spcPts val="0"/>
              </a:spcBef>
              <a:buFontTx/>
              <a:buNone/>
              <a:defRPr sz="4000" b="0">
                <a:solidFill>
                  <a:schemeClr val="tx2"/>
                </a:solidFill>
              </a:defRPr>
            </a:lvl1pPr>
          </a:lstStyle>
          <a:p>
            <a:pPr lvl="0"/>
            <a:r>
              <a:rPr lang="en-US"/>
              <a:t>Click to edit Master text styles</a:t>
            </a:r>
          </a:p>
        </p:txBody>
      </p:sp>
      <p:sp>
        <p:nvSpPr>
          <p:cNvPr id="6" name="Text Placeholder 5">
            <a:extLst>
              <a:ext uri="{FF2B5EF4-FFF2-40B4-BE49-F238E27FC236}">
                <a16:creationId xmlns:a16="http://schemas.microsoft.com/office/drawing/2014/main" id="{329D9182-647B-1C79-096D-85F898829E4E}"/>
              </a:ext>
            </a:extLst>
          </p:cNvPr>
          <p:cNvSpPr>
            <a:spLocks noGrp="1"/>
          </p:cNvSpPr>
          <p:nvPr>
            <p:ph type="body" sz="quarter" idx="16"/>
          </p:nvPr>
        </p:nvSpPr>
        <p:spPr>
          <a:xfrm>
            <a:off x="941832" y="4736592"/>
            <a:ext cx="5418661" cy="384048"/>
          </a:xfrm>
        </p:spPr>
        <p:txBody>
          <a:bodyPr lIns="0" rIns="0">
            <a:noAutofit/>
          </a:bodyPr>
          <a:lstStyle>
            <a:lvl1pPr>
              <a:spcBef>
                <a:spcPts val="0"/>
              </a:spcBef>
              <a:buFontTx/>
              <a:buNone/>
              <a:defRPr sz="1800">
                <a:solidFill>
                  <a:schemeClr val="tx2"/>
                </a:solidFill>
              </a:defRPr>
            </a:lvl1pPr>
            <a:lvl2pPr>
              <a:buFontTx/>
              <a:buNone/>
              <a:defRPr sz="1800"/>
            </a:lvl2pPr>
            <a:lvl3pPr marL="914377" indent="0">
              <a:buFontTx/>
              <a:buNone/>
              <a:defRPr sz="1800"/>
            </a:lvl3pPr>
            <a:lvl4pPr marL="1371566" indent="0">
              <a:buFontTx/>
              <a:buNone/>
              <a:defRPr sz="1800"/>
            </a:lvl4pPr>
            <a:lvl5pPr marL="1828754" indent="0">
              <a:buFontTx/>
              <a:buNone/>
              <a:defRPr sz="1800"/>
            </a:lvl5pPr>
          </a:lstStyle>
          <a:p>
            <a:pPr lvl="0"/>
            <a:endParaRPr lang="en-US"/>
          </a:p>
        </p:txBody>
      </p:sp>
      <p:sp>
        <p:nvSpPr>
          <p:cNvPr id="7" name="Text Placeholder 5">
            <a:extLst>
              <a:ext uri="{FF2B5EF4-FFF2-40B4-BE49-F238E27FC236}">
                <a16:creationId xmlns:a16="http://schemas.microsoft.com/office/drawing/2014/main" id="{F656DD00-9939-2A25-963A-F6CE2B70A838}"/>
              </a:ext>
            </a:extLst>
          </p:cNvPr>
          <p:cNvSpPr>
            <a:spLocks noGrp="1"/>
          </p:cNvSpPr>
          <p:nvPr>
            <p:ph type="body" sz="quarter" idx="17"/>
          </p:nvPr>
        </p:nvSpPr>
        <p:spPr>
          <a:xfrm>
            <a:off x="941832" y="5285232"/>
            <a:ext cx="5418661" cy="384048"/>
          </a:xfrm>
        </p:spPr>
        <p:txBody>
          <a:bodyPr lIns="0" rIns="0">
            <a:noAutofit/>
          </a:bodyPr>
          <a:lstStyle>
            <a:lvl1pPr>
              <a:spcBef>
                <a:spcPts val="0"/>
              </a:spcBef>
              <a:buFontTx/>
              <a:buNone/>
              <a:defRPr sz="1800">
                <a:solidFill>
                  <a:schemeClr val="tx2"/>
                </a:solidFill>
              </a:defRPr>
            </a:lvl1pPr>
            <a:lvl2pPr>
              <a:buFontTx/>
              <a:buNone/>
              <a:defRPr sz="1800"/>
            </a:lvl2pPr>
            <a:lvl3pPr marL="914377" indent="0">
              <a:buFontTx/>
              <a:buNone/>
              <a:defRPr sz="1800"/>
            </a:lvl3pPr>
            <a:lvl4pPr marL="1371566" indent="0">
              <a:buFontTx/>
              <a:buNone/>
              <a:defRPr sz="1800"/>
            </a:lvl4pPr>
            <a:lvl5pPr marL="1828754" indent="0">
              <a:buFontTx/>
              <a:buNone/>
              <a:defRPr sz="1800"/>
            </a:lvl5pPr>
          </a:lstStyle>
          <a:p>
            <a:pPr lvl="0"/>
            <a:endParaRPr lang="en-US"/>
          </a:p>
        </p:txBody>
      </p:sp>
      <p:sp>
        <p:nvSpPr>
          <p:cNvPr id="2" name="Rectangle 1">
            <a:extLst>
              <a:ext uri="{FF2B5EF4-FFF2-40B4-BE49-F238E27FC236}">
                <a16:creationId xmlns:a16="http://schemas.microsoft.com/office/drawing/2014/main" id="{4322F2DA-F60C-CEDC-17D9-197D5EB65442}"/>
              </a:ext>
            </a:extLst>
          </p:cNvPr>
          <p:cNvSpPr/>
          <p:nvPr userDrawn="1"/>
        </p:nvSpPr>
        <p:spPr>
          <a:xfrm>
            <a:off x="0" y="6079067"/>
            <a:ext cx="3505200" cy="7789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sz="2400"/>
          </a:p>
        </p:txBody>
      </p:sp>
    </p:spTree>
    <p:extLst>
      <p:ext uri="{BB962C8B-B14F-4D97-AF65-F5344CB8AC3E}">
        <p14:creationId xmlns:p14="http://schemas.microsoft.com/office/powerpoint/2010/main" val="1352844011"/>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Product + Title right image motif 2">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A47BE0C3-2ABA-5D42-AB14-1D74D667AF35}"/>
              </a:ext>
            </a:extLst>
          </p:cNvPr>
          <p:cNvSpPr txBox="1"/>
          <p:nvPr userDrawn="1"/>
        </p:nvSpPr>
        <p:spPr>
          <a:xfrm>
            <a:off x="8979878" y="-726831"/>
            <a:ext cx="184731" cy="300210"/>
          </a:xfrm>
          <a:prstGeom prst="rect">
            <a:avLst/>
          </a:prstGeom>
          <a:noFill/>
        </p:spPr>
        <p:txBody>
          <a:bodyPr wrap="none" rtlCol="0">
            <a:spAutoFit/>
          </a:bodyPr>
          <a:lstStyle/>
          <a:p>
            <a:endParaRPr lang="en-US" sz="1351" b="0" i="0">
              <a:latin typeface="Arial" panose="020B0604020202020204" pitchFamily="34" charset="0"/>
            </a:endParaRPr>
          </a:p>
        </p:txBody>
      </p:sp>
      <p:sp>
        <p:nvSpPr>
          <p:cNvPr id="47" name="TextBox 46">
            <a:extLst>
              <a:ext uri="{FF2B5EF4-FFF2-40B4-BE49-F238E27FC236}">
                <a16:creationId xmlns:a16="http://schemas.microsoft.com/office/drawing/2014/main" id="{EFB6E2DC-8EA0-53C8-CCAE-6802FF22A9A8}"/>
              </a:ext>
            </a:extLst>
          </p:cNvPr>
          <p:cNvSpPr txBox="1"/>
          <p:nvPr userDrawn="1"/>
        </p:nvSpPr>
        <p:spPr>
          <a:xfrm>
            <a:off x="8281513" y="-1201271"/>
            <a:ext cx="184731" cy="300210"/>
          </a:xfrm>
          <a:prstGeom prst="rect">
            <a:avLst/>
          </a:prstGeom>
          <a:noFill/>
        </p:spPr>
        <p:txBody>
          <a:bodyPr wrap="none" rtlCol="0">
            <a:spAutoFit/>
          </a:bodyPr>
          <a:lstStyle/>
          <a:p>
            <a:endParaRPr lang="en-US" sz="1351" b="0" i="0">
              <a:latin typeface="Arial" panose="020B0604020202020204" pitchFamily="34" charset="0"/>
            </a:endParaRPr>
          </a:p>
        </p:txBody>
      </p:sp>
      <p:sp>
        <p:nvSpPr>
          <p:cNvPr id="3" name="Picture Placeholder 2">
            <a:extLst>
              <a:ext uri="{FF2B5EF4-FFF2-40B4-BE49-F238E27FC236}">
                <a16:creationId xmlns:a16="http://schemas.microsoft.com/office/drawing/2014/main" id="{5FA99D60-ED42-571A-5DAA-8F332D0A6414}"/>
              </a:ext>
            </a:extLst>
          </p:cNvPr>
          <p:cNvSpPr>
            <a:spLocks noGrp="1"/>
          </p:cNvSpPr>
          <p:nvPr>
            <p:ph type="pic" sz="quarter" idx="18"/>
          </p:nvPr>
        </p:nvSpPr>
        <p:spPr>
          <a:xfrm>
            <a:off x="6376416" y="5"/>
            <a:ext cx="5815584" cy="6857995"/>
          </a:xfrm>
          <a:custGeom>
            <a:avLst/>
            <a:gdLst>
              <a:gd name="connsiteX0" fmla="*/ 0 w 4361688"/>
              <a:gd name="connsiteY0" fmla="*/ 0 h 5143496"/>
              <a:gd name="connsiteX1" fmla="*/ 4361688 w 4361688"/>
              <a:gd name="connsiteY1" fmla="*/ 0 h 5143496"/>
              <a:gd name="connsiteX2" fmla="*/ 4361688 w 4361688"/>
              <a:gd name="connsiteY2" fmla="*/ 5143496 h 5143496"/>
              <a:gd name="connsiteX3" fmla="*/ 1950954 w 4361688"/>
              <a:gd name="connsiteY3" fmla="*/ 5143496 h 5143496"/>
              <a:gd name="connsiteX4" fmla="*/ 1753075 w 4361688"/>
              <a:gd name="connsiteY4" fmla="*/ 5133501 h 5143496"/>
              <a:gd name="connsiteX5" fmla="*/ 13097 w 4361688"/>
              <a:gd name="connsiteY5" fmla="*/ 3204583 h 5143496"/>
              <a:gd name="connsiteX6" fmla="*/ 13097 w 4361688"/>
              <a:gd name="connsiteY6" fmla="*/ 1911875 h 5143496"/>
              <a:gd name="connsiteX7" fmla="*/ 13097 w 4361688"/>
              <a:gd name="connsiteY7" fmla="*/ 1230408 h 5143496"/>
              <a:gd name="connsiteX8" fmla="*/ 13097 w 4361688"/>
              <a:gd name="connsiteY8" fmla="*/ 2 h 5143496"/>
              <a:gd name="connsiteX9" fmla="*/ 0 w 4361688"/>
              <a:gd name="connsiteY9" fmla="*/ 2 h 5143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61688" h="5143496">
                <a:moveTo>
                  <a:pt x="0" y="0"/>
                </a:moveTo>
                <a:lnTo>
                  <a:pt x="4361688" y="0"/>
                </a:lnTo>
                <a:lnTo>
                  <a:pt x="4361688" y="5143496"/>
                </a:lnTo>
                <a:lnTo>
                  <a:pt x="1950954" y="5143496"/>
                </a:lnTo>
                <a:lnTo>
                  <a:pt x="1753075" y="5133501"/>
                </a:lnTo>
                <a:cubicBezTo>
                  <a:pt x="776484" y="5034300"/>
                  <a:pt x="13097" y="4209294"/>
                  <a:pt x="13097" y="3204583"/>
                </a:cubicBezTo>
                <a:lnTo>
                  <a:pt x="13097" y="1911875"/>
                </a:lnTo>
                <a:lnTo>
                  <a:pt x="13097" y="1230408"/>
                </a:lnTo>
                <a:lnTo>
                  <a:pt x="13097" y="2"/>
                </a:lnTo>
                <a:lnTo>
                  <a:pt x="0" y="2"/>
                </a:lnTo>
                <a:close/>
              </a:path>
            </a:pathLst>
          </a:custGeom>
        </p:spPr>
        <p:txBody>
          <a:bodyPr wrap="square">
            <a:noAutofit/>
          </a:bodyPr>
          <a:lstStyle/>
          <a:p>
            <a:endParaRPr lang="en-US"/>
          </a:p>
        </p:txBody>
      </p:sp>
      <p:sp>
        <p:nvSpPr>
          <p:cNvPr id="19" name="Text Placeholder 9">
            <a:extLst>
              <a:ext uri="{FF2B5EF4-FFF2-40B4-BE49-F238E27FC236}">
                <a16:creationId xmlns:a16="http://schemas.microsoft.com/office/drawing/2014/main" id="{4E4456B6-6704-4AF7-6DD2-66C813F85C50}"/>
              </a:ext>
            </a:extLst>
          </p:cNvPr>
          <p:cNvSpPr>
            <a:spLocks noGrp="1"/>
          </p:cNvSpPr>
          <p:nvPr>
            <p:ph type="body" sz="quarter" idx="16"/>
          </p:nvPr>
        </p:nvSpPr>
        <p:spPr>
          <a:xfrm>
            <a:off x="609600" y="3121153"/>
            <a:ext cx="5486401" cy="379656"/>
          </a:xfrm>
        </p:spPr>
        <p:txBody>
          <a:bodyPr>
            <a:spAutoFit/>
          </a:bodyPr>
          <a:lstStyle>
            <a:lvl1pPr>
              <a:defRPr sz="1867" b="0">
                <a:solidFill>
                  <a:schemeClr val="tx1"/>
                </a:solidFill>
              </a:defRPr>
            </a:lvl1pPr>
            <a:lvl2pPr>
              <a:defRPr sz="2900" b="1"/>
            </a:lvl2pPr>
            <a:lvl3pPr>
              <a:defRPr sz="2900" b="1"/>
            </a:lvl3pPr>
          </a:lstStyle>
          <a:p>
            <a:pPr lvl="0"/>
            <a:r>
              <a:rPr lang="en-US"/>
              <a:t>Click to edit Master text styles</a:t>
            </a:r>
          </a:p>
        </p:txBody>
      </p:sp>
      <p:sp>
        <p:nvSpPr>
          <p:cNvPr id="20" name="Text Placeholder 9">
            <a:extLst>
              <a:ext uri="{FF2B5EF4-FFF2-40B4-BE49-F238E27FC236}">
                <a16:creationId xmlns:a16="http://schemas.microsoft.com/office/drawing/2014/main" id="{C8C224A3-8F09-7E84-9E43-93ED36F3E168}"/>
              </a:ext>
            </a:extLst>
          </p:cNvPr>
          <p:cNvSpPr>
            <a:spLocks noGrp="1"/>
          </p:cNvSpPr>
          <p:nvPr>
            <p:ph type="body" sz="quarter" idx="17"/>
          </p:nvPr>
        </p:nvSpPr>
        <p:spPr>
          <a:xfrm>
            <a:off x="609600" y="2267713"/>
            <a:ext cx="5486401" cy="369332"/>
          </a:xfrm>
        </p:spPr>
        <p:txBody>
          <a:bodyPr>
            <a:spAutoFit/>
          </a:bodyPr>
          <a:lstStyle>
            <a:lvl1pPr>
              <a:defRPr sz="1800" b="0" i="1">
                <a:solidFill>
                  <a:schemeClr val="bg2"/>
                </a:solidFill>
              </a:defRPr>
            </a:lvl1pPr>
            <a:lvl2pPr>
              <a:defRPr sz="2900" b="1"/>
            </a:lvl2pPr>
            <a:lvl3pPr>
              <a:defRPr sz="2900" b="1"/>
            </a:lvl3pPr>
          </a:lstStyle>
          <a:p>
            <a:pPr lvl="0"/>
            <a:r>
              <a:rPr lang="en-US"/>
              <a:t>Click to edit Master text styles</a:t>
            </a:r>
          </a:p>
        </p:txBody>
      </p:sp>
      <p:sp>
        <p:nvSpPr>
          <p:cNvPr id="2" name="Title 1">
            <a:extLst>
              <a:ext uri="{FF2B5EF4-FFF2-40B4-BE49-F238E27FC236}">
                <a16:creationId xmlns:a16="http://schemas.microsoft.com/office/drawing/2014/main" id="{CE5CBC1A-1490-8981-CBD3-699E909226B3}"/>
              </a:ext>
            </a:extLst>
          </p:cNvPr>
          <p:cNvSpPr>
            <a:spLocks noGrp="1"/>
          </p:cNvSpPr>
          <p:nvPr>
            <p:ph type="title"/>
          </p:nvPr>
        </p:nvSpPr>
        <p:spPr>
          <a:xfrm>
            <a:off x="609599" y="1585625"/>
            <a:ext cx="5905743" cy="584775"/>
          </a:xfrm>
        </p:spPr>
        <p:txBody>
          <a:bodyPr wrap="square">
            <a:spAutoFit/>
          </a:bodyPr>
          <a:lstStyle/>
          <a:p>
            <a:r>
              <a:rPr lang="en-US"/>
              <a:t>Click to edit Master title style</a:t>
            </a:r>
          </a:p>
        </p:txBody>
      </p:sp>
      <p:sp>
        <p:nvSpPr>
          <p:cNvPr id="4" name="Text Placeholder 34">
            <a:extLst>
              <a:ext uri="{FF2B5EF4-FFF2-40B4-BE49-F238E27FC236}">
                <a16:creationId xmlns:a16="http://schemas.microsoft.com/office/drawing/2014/main" id="{A12E109B-F294-45D2-65D5-551345AC703C}"/>
              </a:ext>
            </a:extLst>
          </p:cNvPr>
          <p:cNvSpPr>
            <a:spLocks noGrp="1"/>
          </p:cNvSpPr>
          <p:nvPr>
            <p:ph type="body" sz="quarter" idx="12" hasCustomPrompt="1"/>
          </p:nvPr>
        </p:nvSpPr>
        <p:spPr>
          <a:xfrm>
            <a:off x="2505021" y="6397626"/>
            <a:ext cx="3590979" cy="240919"/>
          </a:xfrm>
        </p:spPr>
        <p:txBody>
          <a:bodyPr lIns="0" tIns="0" rIns="0" bIns="0" anchor="ctr" anchorCtr="0">
            <a:normAutofit/>
          </a:bodyPr>
          <a:lstStyle>
            <a:lvl1pPr marL="0" indent="0" algn="r">
              <a:spcBef>
                <a:spcPts val="0"/>
              </a:spcBef>
              <a:buNone/>
              <a:defRPr sz="800" i="0">
                <a:solidFill>
                  <a:srgbClr val="7F7F7F"/>
                </a:solidFill>
              </a:defRPr>
            </a:lvl1pPr>
          </a:lstStyle>
          <a:p>
            <a:pPr lvl="0"/>
            <a:r>
              <a:rPr lang="en-US"/>
              <a:t>Click to add text</a:t>
            </a:r>
          </a:p>
        </p:txBody>
      </p:sp>
    </p:spTree>
    <p:extLst>
      <p:ext uri="{BB962C8B-B14F-4D97-AF65-F5344CB8AC3E}">
        <p14:creationId xmlns:p14="http://schemas.microsoft.com/office/powerpoint/2010/main" val="1009423986"/>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white tab - left motif photo">
    <p:spTree>
      <p:nvGrpSpPr>
        <p:cNvPr id="1" name=""/>
        <p:cNvGrpSpPr/>
        <p:nvPr/>
      </p:nvGrpSpPr>
      <p:grpSpPr>
        <a:xfrm>
          <a:off x="0" y="0"/>
          <a:ext cx="0" cy="0"/>
          <a:chOff x="0" y="0"/>
          <a:chExt cx="0" cy="0"/>
        </a:xfrm>
      </p:grpSpPr>
      <p:pic>
        <p:nvPicPr>
          <p:cNvPr id="7" name="Graphic 11">
            <a:extLst>
              <a:ext uri="{FF2B5EF4-FFF2-40B4-BE49-F238E27FC236}">
                <a16:creationId xmlns:a16="http://schemas.microsoft.com/office/drawing/2014/main" id="{C82442DB-57DC-2D79-E415-7E26031649D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0800000">
            <a:off x="1" y="6203851"/>
            <a:ext cx="788319" cy="654148"/>
          </a:xfrm>
          <a:prstGeom prst="rect">
            <a:avLst/>
          </a:prstGeom>
        </p:spPr>
      </p:pic>
      <p:sp>
        <p:nvSpPr>
          <p:cNvPr id="8" name="TextBox 7">
            <a:extLst>
              <a:ext uri="{FF2B5EF4-FFF2-40B4-BE49-F238E27FC236}">
                <a16:creationId xmlns:a16="http://schemas.microsoft.com/office/drawing/2014/main" id="{FD32C3AF-F5BB-7C48-B103-7A49E46A6455}"/>
              </a:ext>
            </a:extLst>
          </p:cNvPr>
          <p:cNvSpPr txBox="1"/>
          <p:nvPr userDrawn="1"/>
        </p:nvSpPr>
        <p:spPr>
          <a:xfrm>
            <a:off x="362487" y="6409131"/>
            <a:ext cx="404391" cy="21544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172" rtl="0" eaLnBrk="1" fontAlgn="auto" latinLnBrk="0" hangingPunct="1">
              <a:lnSpc>
                <a:spcPct val="100000"/>
              </a:lnSpc>
              <a:spcBef>
                <a:spcPts val="0"/>
              </a:spcBef>
              <a:spcAft>
                <a:spcPts val="0"/>
              </a:spcAft>
              <a:buClrTx/>
              <a:buSzTx/>
              <a:buFontTx/>
              <a:buNone/>
              <a:tabLst/>
              <a:defRPr/>
            </a:pPr>
            <a:fld id="{BBF673B1-3092-44ED-86E9-FE11F35C7E7C}" type="slidenum">
              <a:rPr lang="en-US" sz="800" b="0" i="0" smtClean="0">
                <a:solidFill>
                  <a:schemeClr val="bg1"/>
                </a:solidFill>
                <a:latin typeface="Arial" panose="020B0604020202020204" pitchFamily="34" charset="0"/>
              </a:rPr>
              <a:pPr marL="0" marR="0" lvl="0" indent="0" algn="ctr" defTabSz="914172" rtl="0" eaLnBrk="1" fontAlgn="auto" latinLnBrk="0" hangingPunct="1">
                <a:lnSpc>
                  <a:spcPct val="100000"/>
                </a:lnSpc>
                <a:spcBef>
                  <a:spcPts val="0"/>
                </a:spcBef>
                <a:spcAft>
                  <a:spcPts val="0"/>
                </a:spcAft>
                <a:buClrTx/>
                <a:buSzTx/>
                <a:buFontTx/>
                <a:buNone/>
                <a:tabLst/>
                <a:defRPr/>
              </a:pPr>
              <a:t>‹#›</a:t>
            </a:fld>
            <a:endParaRPr lang="en-US" sz="800" b="0" i="0">
              <a:solidFill>
                <a:schemeClr val="bg1"/>
              </a:solidFill>
              <a:latin typeface="Arial" panose="020B0604020202020204" pitchFamily="34" charset="0"/>
            </a:endParaRPr>
          </a:p>
        </p:txBody>
      </p:sp>
      <p:pic>
        <p:nvPicPr>
          <p:cNvPr id="9" name="Graphic 8">
            <a:extLst>
              <a:ext uri="{FF2B5EF4-FFF2-40B4-BE49-F238E27FC236}">
                <a16:creationId xmlns:a16="http://schemas.microsoft.com/office/drawing/2014/main" id="{64BDE17F-642A-2F40-B6E6-8DE943899128}"/>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53448" y="6385311"/>
            <a:ext cx="265611" cy="243840"/>
          </a:xfrm>
          <a:prstGeom prst="rect">
            <a:avLst/>
          </a:prstGeom>
        </p:spPr>
      </p:pic>
      <p:sp>
        <p:nvSpPr>
          <p:cNvPr id="4" name="Picture Placeholder 11">
            <a:extLst>
              <a:ext uri="{FF2B5EF4-FFF2-40B4-BE49-F238E27FC236}">
                <a16:creationId xmlns:a16="http://schemas.microsoft.com/office/drawing/2014/main" id="{BBB59BFB-F1CD-0303-F16D-0AD91C0AF872}"/>
              </a:ext>
            </a:extLst>
          </p:cNvPr>
          <p:cNvSpPr>
            <a:spLocks noGrp="1"/>
          </p:cNvSpPr>
          <p:nvPr userDrawn="1"/>
        </p:nvSpPr>
        <p:spPr>
          <a:xfrm>
            <a:off x="0" y="0"/>
            <a:ext cx="12192000" cy="685800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5143499 h 5143500"/>
              <a:gd name="connsiteX5" fmla="*/ 317831 w 9144000"/>
              <a:gd name="connsiteY5" fmla="*/ 5143499 h 5143500"/>
              <a:gd name="connsiteX6" fmla="*/ 573191 w 9144000"/>
              <a:gd name="connsiteY6" fmla="*/ 4887911 h 5143500"/>
              <a:gd name="connsiteX7" fmla="*/ 317831 w 9144000"/>
              <a:gd name="connsiteY7" fmla="*/ 4632324 h 5143500"/>
              <a:gd name="connsiteX8" fmla="*/ 0 w 9144000"/>
              <a:gd name="connsiteY8" fmla="*/ 4632324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5143500"/>
                </a:lnTo>
                <a:lnTo>
                  <a:pt x="0" y="5143500"/>
                </a:lnTo>
                <a:lnTo>
                  <a:pt x="0" y="5143499"/>
                </a:lnTo>
                <a:lnTo>
                  <a:pt x="317831" y="5143499"/>
                </a:lnTo>
                <a:cubicBezTo>
                  <a:pt x="458854" y="5143499"/>
                  <a:pt x="573191" y="5029060"/>
                  <a:pt x="573191" y="4887911"/>
                </a:cubicBezTo>
                <a:cubicBezTo>
                  <a:pt x="573191" y="4746763"/>
                  <a:pt x="458854" y="4632324"/>
                  <a:pt x="317831" y="4632324"/>
                </a:cubicBezTo>
                <a:lnTo>
                  <a:pt x="0" y="4632324"/>
                </a:lnTo>
                <a:close/>
              </a:path>
            </a:pathLst>
          </a:custGeom>
        </p:spPr>
        <p:txBody>
          <a:bodyPr vert="horz" wrap="square" lIns="91440" tIns="45720" rIns="91440" bIns="45720" rtlCol="0">
            <a:noAutofit/>
          </a:bodyPr>
          <a:lstStyle>
            <a:lvl1pPr marL="0" indent="0" algn="l" defTabSz="1219170" rtl="0" eaLnBrk="1" latinLnBrk="0" hangingPunct="1">
              <a:lnSpc>
                <a:spcPct val="90000"/>
              </a:lnSpc>
              <a:spcBef>
                <a:spcPts val="1333"/>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309026"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2pPr>
            <a:lvl3pPr marL="611702"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3pPr>
            <a:lvl4pPr marL="916494"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4pPr>
            <a:lvl5pPr marL="1221287"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endParaRPr lang="en-US" sz="2400"/>
          </a:p>
        </p:txBody>
      </p:sp>
      <p:sp>
        <p:nvSpPr>
          <p:cNvPr id="5" name="Picture Placeholder 11">
            <a:extLst>
              <a:ext uri="{FF2B5EF4-FFF2-40B4-BE49-F238E27FC236}">
                <a16:creationId xmlns:a16="http://schemas.microsoft.com/office/drawing/2014/main" id="{BBB59BFB-F1CD-0303-F16D-0AD91C0AF872}"/>
              </a:ext>
            </a:extLst>
          </p:cNvPr>
          <p:cNvSpPr>
            <a:spLocks noGrp="1"/>
          </p:cNvSpPr>
          <p:nvPr userDrawn="1"/>
        </p:nvSpPr>
        <p:spPr>
          <a:xfrm>
            <a:off x="0" y="343592"/>
            <a:ext cx="12192000" cy="685800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5143499 h 5143500"/>
              <a:gd name="connsiteX5" fmla="*/ 317831 w 9144000"/>
              <a:gd name="connsiteY5" fmla="*/ 5143499 h 5143500"/>
              <a:gd name="connsiteX6" fmla="*/ 573191 w 9144000"/>
              <a:gd name="connsiteY6" fmla="*/ 4887911 h 5143500"/>
              <a:gd name="connsiteX7" fmla="*/ 317831 w 9144000"/>
              <a:gd name="connsiteY7" fmla="*/ 4632324 h 5143500"/>
              <a:gd name="connsiteX8" fmla="*/ 0 w 9144000"/>
              <a:gd name="connsiteY8" fmla="*/ 4632324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5143500"/>
                </a:lnTo>
                <a:lnTo>
                  <a:pt x="0" y="5143500"/>
                </a:lnTo>
                <a:lnTo>
                  <a:pt x="0" y="5143499"/>
                </a:lnTo>
                <a:lnTo>
                  <a:pt x="317831" y="5143499"/>
                </a:lnTo>
                <a:cubicBezTo>
                  <a:pt x="458854" y="5143499"/>
                  <a:pt x="573191" y="5029060"/>
                  <a:pt x="573191" y="4887911"/>
                </a:cubicBezTo>
                <a:cubicBezTo>
                  <a:pt x="573191" y="4746763"/>
                  <a:pt x="458854" y="4632324"/>
                  <a:pt x="317831" y="4632324"/>
                </a:cubicBezTo>
                <a:lnTo>
                  <a:pt x="0" y="4632324"/>
                </a:lnTo>
                <a:close/>
              </a:path>
            </a:pathLst>
          </a:custGeom>
        </p:spPr>
        <p:txBody>
          <a:bodyPr vert="horz" wrap="square" lIns="91440" tIns="45720" rIns="91440" bIns="45720" rtlCol="0">
            <a:noAutofit/>
          </a:bodyPr>
          <a:lstStyle>
            <a:lvl1pPr marL="0" indent="0" algn="l" defTabSz="1219170" rtl="0" eaLnBrk="1" latinLnBrk="0" hangingPunct="1">
              <a:lnSpc>
                <a:spcPct val="90000"/>
              </a:lnSpc>
              <a:spcBef>
                <a:spcPts val="1333"/>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309026"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2pPr>
            <a:lvl3pPr marL="611702"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3pPr>
            <a:lvl4pPr marL="916494"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4pPr>
            <a:lvl5pPr marL="1221287"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endParaRPr lang="en-US" sz="2400"/>
          </a:p>
        </p:txBody>
      </p:sp>
      <p:sp>
        <p:nvSpPr>
          <p:cNvPr id="6" name="TextBox 4">
            <a:extLst>
              <a:ext uri="{FF2B5EF4-FFF2-40B4-BE49-F238E27FC236}">
                <a16:creationId xmlns:a16="http://schemas.microsoft.com/office/drawing/2014/main" id="{A3E4A0C6-C2BA-994F-B495-3F9C0A567339}"/>
              </a:ext>
            </a:extLst>
          </p:cNvPr>
          <p:cNvSpPr txBox="1"/>
          <p:nvPr userDrawn="1"/>
        </p:nvSpPr>
        <p:spPr>
          <a:xfrm>
            <a:off x="2341421" y="-343593"/>
            <a:ext cx="184731"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b="0" i="0">
              <a:latin typeface="Arial" panose="020B0604020202020204" pitchFamily="34" charset="0"/>
            </a:endParaRPr>
          </a:p>
        </p:txBody>
      </p:sp>
      <p:sp>
        <p:nvSpPr>
          <p:cNvPr id="11" name="Picture Placeholder 11">
            <a:extLst>
              <a:ext uri="{FF2B5EF4-FFF2-40B4-BE49-F238E27FC236}">
                <a16:creationId xmlns:a16="http://schemas.microsoft.com/office/drawing/2014/main" id="{BBB59BFB-F1CD-0303-F16D-0AD91C0AF872}"/>
              </a:ext>
            </a:extLst>
          </p:cNvPr>
          <p:cNvSpPr>
            <a:spLocks noGrp="1"/>
          </p:cNvSpPr>
          <p:nvPr userDrawn="1"/>
        </p:nvSpPr>
        <p:spPr>
          <a:xfrm>
            <a:off x="152400" y="495992"/>
            <a:ext cx="12192000" cy="685800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5143499 h 5143500"/>
              <a:gd name="connsiteX5" fmla="*/ 317831 w 9144000"/>
              <a:gd name="connsiteY5" fmla="*/ 5143499 h 5143500"/>
              <a:gd name="connsiteX6" fmla="*/ 573191 w 9144000"/>
              <a:gd name="connsiteY6" fmla="*/ 4887911 h 5143500"/>
              <a:gd name="connsiteX7" fmla="*/ 317831 w 9144000"/>
              <a:gd name="connsiteY7" fmla="*/ 4632324 h 5143500"/>
              <a:gd name="connsiteX8" fmla="*/ 0 w 9144000"/>
              <a:gd name="connsiteY8" fmla="*/ 4632324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5143500"/>
                </a:lnTo>
                <a:lnTo>
                  <a:pt x="0" y="5143500"/>
                </a:lnTo>
                <a:lnTo>
                  <a:pt x="0" y="5143499"/>
                </a:lnTo>
                <a:lnTo>
                  <a:pt x="317831" y="5143499"/>
                </a:lnTo>
                <a:cubicBezTo>
                  <a:pt x="458854" y="5143499"/>
                  <a:pt x="573191" y="5029060"/>
                  <a:pt x="573191" y="4887911"/>
                </a:cubicBezTo>
                <a:cubicBezTo>
                  <a:pt x="573191" y="4746763"/>
                  <a:pt x="458854" y="4632324"/>
                  <a:pt x="317831" y="4632324"/>
                </a:cubicBezTo>
                <a:lnTo>
                  <a:pt x="0" y="4632324"/>
                </a:lnTo>
                <a:close/>
              </a:path>
            </a:pathLst>
          </a:custGeom>
        </p:spPr>
        <p:txBody>
          <a:bodyPr vert="horz" wrap="square" lIns="91440" tIns="45720" rIns="91440" bIns="45720" rtlCol="0">
            <a:noAutofit/>
          </a:bodyPr>
          <a:lstStyle>
            <a:lvl1pPr marL="0" indent="0" algn="l" defTabSz="1219170" rtl="0" eaLnBrk="1" latinLnBrk="0" hangingPunct="1">
              <a:lnSpc>
                <a:spcPct val="90000"/>
              </a:lnSpc>
              <a:spcBef>
                <a:spcPts val="1333"/>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309026"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2pPr>
            <a:lvl3pPr marL="611702"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3pPr>
            <a:lvl4pPr marL="916494"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4pPr>
            <a:lvl5pPr marL="1221287"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endParaRPr lang="en-US" sz="2400"/>
          </a:p>
        </p:txBody>
      </p:sp>
      <p:sp>
        <p:nvSpPr>
          <p:cNvPr id="12" name="TextBox 4">
            <a:extLst>
              <a:ext uri="{FF2B5EF4-FFF2-40B4-BE49-F238E27FC236}">
                <a16:creationId xmlns:a16="http://schemas.microsoft.com/office/drawing/2014/main" id="{A3E4A0C6-C2BA-994F-B495-3F9C0A567339}"/>
              </a:ext>
            </a:extLst>
          </p:cNvPr>
          <p:cNvSpPr txBox="1"/>
          <p:nvPr userDrawn="1"/>
        </p:nvSpPr>
        <p:spPr>
          <a:xfrm>
            <a:off x="2493821" y="-191193"/>
            <a:ext cx="184731"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b="0" i="0">
              <a:latin typeface="Arial" panose="020B0604020202020204" pitchFamily="34" charset="0"/>
            </a:endParaRPr>
          </a:p>
        </p:txBody>
      </p:sp>
      <p:sp>
        <p:nvSpPr>
          <p:cNvPr id="35" name="Picture Placeholder 34">
            <a:extLst>
              <a:ext uri="{FF2B5EF4-FFF2-40B4-BE49-F238E27FC236}">
                <a16:creationId xmlns:a16="http://schemas.microsoft.com/office/drawing/2014/main" id="{3EDD72C6-134A-1755-5F40-78F596AC9E31}"/>
              </a:ext>
            </a:extLst>
          </p:cNvPr>
          <p:cNvSpPr>
            <a:spLocks noGrp="1"/>
          </p:cNvSpPr>
          <p:nvPr>
            <p:ph type="pic" sz="quarter" idx="13"/>
          </p:nvPr>
        </p:nvSpPr>
        <p:spPr>
          <a:xfrm>
            <a:off x="8423296" y="2"/>
            <a:ext cx="3768704" cy="6857999"/>
          </a:xfrm>
          <a:custGeom>
            <a:avLst/>
            <a:gdLst>
              <a:gd name="connsiteX0" fmla="*/ 1 w 3768704"/>
              <a:gd name="connsiteY0" fmla="*/ 0 h 6857999"/>
              <a:gd name="connsiteX1" fmla="*/ 3768704 w 3768704"/>
              <a:gd name="connsiteY1" fmla="*/ 0 h 6857999"/>
              <a:gd name="connsiteX2" fmla="*/ 3768704 w 3768704"/>
              <a:gd name="connsiteY2" fmla="*/ 6857999 h 6857999"/>
              <a:gd name="connsiteX3" fmla="*/ 1738673 w 3768704"/>
              <a:gd name="connsiteY3" fmla="*/ 6857999 h 6857999"/>
              <a:gd name="connsiteX4" fmla="*/ 1589250 w 3768704"/>
              <a:gd name="connsiteY4" fmla="*/ 6850455 h 6857999"/>
              <a:gd name="connsiteX5" fmla="*/ 0 w 3768704"/>
              <a:gd name="connsiteY5" fmla="*/ 5088595 h 6857999"/>
              <a:gd name="connsiteX6" fmla="*/ 0 w 3768704"/>
              <a:gd name="connsiteY6" fmla="*/ 3285725 h 6857999"/>
              <a:gd name="connsiteX7" fmla="*/ 1 w 3768704"/>
              <a:gd name="connsiteY7" fmla="*/ 328572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68704" h="6857999">
                <a:moveTo>
                  <a:pt x="1" y="0"/>
                </a:moveTo>
                <a:lnTo>
                  <a:pt x="3768704" y="0"/>
                </a:lnTo>
                <a:lnTo>
                  <a:pt x="3768704" y="6857999"/>
                </a:lnTo>
                <a:lnTo>
                  <a:pt x="1738673" y="6857999"/>
                </a:lnTo>
                <a:lnTo>
                  <a:pt x="1589250" y="6850455"/>
                </a:lnTo>
                <a:cubicBezTo>
                  <a:pt x="697124" y="6759874"/>
                  <a:pt x="0" y="6006540"/>
                  <a:pt x="0" y="5088595"/>
                </a:cubicBezTo>
                <a:lnTo>
                  <a:pt x="0" y="3285725"/>
                </a:lnTo>
                <a:lnTo>
                  <a:pt x="1" y="3285725"/>
                </a:lnTo>
                <a:close/>
              </a:path>
            </a:pathLst>
          </a:custGeom>
        </p:spPr>
        <p:txBody>
          <a:bodyPr wrap="square">
            <a:noAutofit/>
          </a:bodyPr>
          <a:lstStyle/>
          <a:p>
            <a:endParaRPr lang="en-US"/>
          </a:p>
        </p:txBody>
      </p:sp>
      <p:sp>
        <p:nvSpPr>
          <p:cNvPr id="3" name="Title 1">
            <a:extLst>
              <a:ext uri="{FF2B5EF4-FFF2-40B4-BE49-F238E27FC236}">
                <a16:creationId xmlns:a16="http://schemas.microsoft.com/office/drawing/2014/main" id="{50403C54-E26E-4EDA-6D6D-D08749EEB35F}"/>
              </a:ext>
            </a:extLst>
          </p:cNvPr>
          <p:cNvSpPr>
            <a:spLocks noGrp="1"/>
          </p:cNvSpPr>
          <p:nvPr>
            <p:ph type="title"/>
          </p:nvPr>
        </p:nvSpPr>
        <p:spPr>
          <a:xfrm>
            <a:off x="609601" y="0"/>
            <a:ext cx="7518399" cy="1498600"/>
          </a:xfrm>
        </p:spPr>
        <p:txBody>
          <a:bodyPr/>
          <a:lstStyle/>
          <a:p>
            <a:r>
              <a:rPr lang="en-US"/>
              <a:t>Click to edit Master title style</a:t>
            </a:r>
          </a:p>
        </p:txBody>
      </p:sp>
      <p:sp>
        <p:nvSpPr>
          <p:cNvPr id="13" name="Text Placeholder 34">
            <a:extLst>
              <a:ext uri="{FF2B5EF4-FFF2-40B4-BE49-F238E27FC236}">
                <a16:creationId xmlns:a16="http://schemas.microsoft.com/office/drawing/2014/main" id="{0CAB11AB-7B76-A55E-72D7-A19DAFD726AA}"/>
              </a:ext>
            </a:extLst>
          </p:cNvPr>
          <p:cNvSpPr>
            <a:spLocks noGrp="1"/>
          </p:cNvSpPr>
          <p:nvPr>
            <p:ph type="body" sz="quarter" idx="12" hasCustomPrompt="1"/>
          </p:nvPr>
        </p:nvSpPr>
        <p:spPr>
          <a:xfrm>
            <a:off x="2929467" y="6397626"/>
            <a:ext cx="5198533" cy="240919"/>
          </a:xfrm>
        </p:spPr>
        <p:txBody>
          <a:bodyPr lIns="0" tIns="0" rIns="0" bIns="0" anchor="ctr" anchorCtr="0">
            <a:normAutofit/>
          </a:bodyPr>
          <a:lstStyle>
            <a:lvl1pPr marL="0" indent="0" algn="r">
              <a:spcBef>
                <a:spcPts val="0"/>
              </a:spcBef>
              <a:buNone/>
              <a:defRPr sz="800" i="0">
                <a:solidFill>
                  <a:srgbClr val="7F7F7F"/>
                </a:solidFill>
              </a:defRPr>
            </a:lvl1pPr>
          </a:lstStyle>
          <a:p>
            <a:pPr lvl="0"/>
            <a:r>
              <a:rPr lang="en-US"/>
              <a:t>Click to add text</a:t>
            </a:r>
          </a:p>
        </p:txBody>
      </p:sp>
      <p:sp>
        <p:nvSpPr>
          <p:cNvPr id="2" name="Text Placeholder 9">
            <a:extLst>
              <a:ext uri="{FF2B5EF4-FFF2-40B4-BE49-F238E27FC236}">
                <a16:creationId xmlns:a16="http://schemas.microsoft.com/office/drawing/2014/main" id="{D3A0A540-DF2E-6ADD-3BDD-1B207C8F2F37}"/>
              </a:ext>
            </a:extLst>
          </p:cNvPr>
          <p:cNvSpPr>
            <a:spLocks noGrp="1"/>
          </p:cNvSpPr>
          <p:nvPr>
            <p:ph type="body" sz="quarter" idx="16"/>
          </p:nvPr>
        </p:nvSpPr>
        <p:spPr>
          <a:xfrm>
            <a:off x="609600" y="2581650"/>
            <a:ext cx="5486401" cy="379656"/>
          </a:xfrm>
        </p:spPr>
        <p:txBody>
          <a:bodyPr>
            <a:spAutoFit/>
          </a:bodyPr>
          <a:lstStyle>
            <a:lvl1pPr>
              <a:defRPr sz="1867" b="0">
                <a:solidFill>
                  <a:schemeClr val="tx1"/>
                </a:solidFill>
              </a:defRPr>
            </a:lvl1pPr>
            <a:lvl2pPr>
              <a:defRPr sz="2900" b="1"/>
            </a:lvl2pPr>
            <a:lvl3pPr>
              <a:defRPr sz="2900" b="1"/>
            </a:lvl3pPr>
          </a:lstStyle>
          <a:p>
            <a:pPr lvl="0"/>
            <a:r>
              <a:rPr lang="en-US"/>
              <a:t>Click to edit Master text styles</a:t>
            </a:r>
          </a:p>
        </p:txBody>
      </p:sp>
      <p:sp>
        <p:nvSpPr>
          <p:cNvPr id="14" name="Text Placeholder 9">
            <a:extLst>
              <a:ext uri="{FF2B5EF4-FFF2-40B4-BE49-F238E27FC236}">
                <a16:creationId xmlns:a16="http://schemas.microsoft.com/office/drawing/2014/main" id="{32478A6E-62CF-2C23-1BBC-9C92FC491AFC}"/>
              </a:ext>
            </a:extLst>
          </p:cNvPr>
          <p:cNvSpPr>
            <a:spLocks noGrp="1"/>
          </p:cNvSpPr>
          <p:nvPr>
            <p:ph type="body" sz="quarter" idx="17"/>
          </p:nvPr>
        </p:nvSpPr>
        <p:spPr>
          <a:xfrm>
            <a:off x="609600" y="1540944"/>
            <a:ext cx="5486401" cy="369332"/>
          </a:xfrm>
        </p:spPr>
        <p:txBody>
          <a:bodyPr>
            <a:spAutoFit/>
          </a:bodyPr>
          <a:lstStyle>
            <a:lvl1pPr>
              <a:defRPr sz="1800" b="0" i="1">
                <a:solidFill>
                  <a:schemeClr val="bg2"/>
                </a:solidFill>
              </a:defRPr>
            </a:lvl1pPr>
            <a:lvl2pPr>
              <a:defRPr sz="2900" b="1"/>
            </a:lvl2pPr>
            <a:lvl3pPr>
              <a:defRPr sz="2900" b="1"/>
            </a:lvl3pPr>
          </a:lstStyle>
          <a:p>
            <a:pPr lvl="0"/>
            <a:r>
              <a:rPr lang="en-US"/>
              <a:t>Click to edit Master text styles</a:t>
            </a:r>
          </a:p>
        </p:txBody>
      </p:sp>
    </p:spTree>
    <p:extLst>
      <p:ext uri="{BB962C8B-B14F-4D97-AF65-F5344CB8AC3E}">
        <p14:creationId xmlns:p14="http://schemas.microsoft.com/office/powerpoint/2010/main" val="2647982012"/>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Blank Slide + Titl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7B5CA5EE-B0AF-4B2F-A239-8737B1752BEF}"/>
              </a:ext>
            </a:extLst>
          </p:cNvPr>
          <p:cNvSpPr>
            <a:spLocks noGrp="1"/>
          </p:cNvSpPr>
          <p:nvPr>
            <p:ph type="title"/>
          </p:nvPr>
        </p:nvSpPr>
        <p:spPr>
          <a:xfrm>
            <a:off x="609600" y="0"/>
            <a:ext cx="10972800" cy="1498600"/>
          </a:xfrm>
          <a:prstGeom prst="rect">
            <a:avLst/>
          </a:prstGeom>
        </p:spPr>
        <p:txBody>
          <a:bodyPr/>
          <a:lstStyle>
            <a:lvl1pPr algn="l">
              <a:defRPr>
                <a:solidFill>
                  <a:srgbClr val="595959"/>
                </a:solidFill>
              </a:defRPr>
            </a:lvl1pPr>
          </a:lstStyle>
          <a:p>
            <a:r>
              <a:rPr lang="en-US"/>
              <a:t>Click to edit Master title style</a:t>
            </a:r>
          </a:p>
        </p:txBody>
      </p:sp>
      <p:sp>
        <p:nvSpPr>
          <p:cNvPr id="3" name="Text Placeholder 34">
            <a:extLst>
              <a:ext uri="{FF2B5EF4-FFF2-40B4-BE49-F238E27FC236}">
                <a16:creationId xmlns:a16="http://schemas.microsoft.com/office/drawing/2014/main" id="{200585D1-29A9-E8B5-62C3-5721ADF34A2E}"/>
              </a:ext>
            </a:extLst>
          </p:cNvPr>
          <p:cNvSpPr>
            <a:spLocks noGrp="1"/>
          </p:cNvSpPr>
          <p:nvPr>
            <p:ph type="body" sz="quarter" idx="12" hasCustomPrompt="1"/>
          </p:nvPr>
        </p:nvSpPr>
        <p:spPr>
          <a:xfrm>
            <a:off x="2929466" y="6397626"/>
            <a:ext cx="8652935" cy="240919"/>
          </a:xfrm>
        </p:spPr>
        <p:txBody>
          <a:bodyPr lIns="0" tIns="0" rIns="0" bIns="0" anchor="ctr" anchorCtr="0">
            <a:normAutofit/>
          </a:bodyPr>
          <a:lstStyle>
            <a:lvl1pPr marL="0" indent="0" algn="r">
              <a:spcBef>
                <a:spcPts val="0"/>
              </a:spcBef>
              <a:buNone/>
              <a:defRPr sz="800" i="0">
                <a:solidFill>
                  <a:srgbClr val="7F7F7F"/>
                </a:solidFill>
              </a:defRPr>
            </a:lvl1pPr>
          </a:lstStyle>
          <a:p>
            <a:pPr lvl="0"/>
            <a:r>
              <a:rPr lang="en-US"/>
              <a:t>Click to add text</a:t>
            </a:r>
          </a:p>
        </p:txBody>
      </p:sp>
    </p:spTree>
    <p:extLst>
      <p:ext uri="{BB962C8B-B14F-4D97-AF65-F5344CB8AC3E}">
        <p14:creationId xmlns:p14="http://schemas.microsoft.com/office/powerpoint/2010/main" val="3259787066"/>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extLst>
    <p:ext uri="{DCECCB84-F9BA-43D5-87BE-67443E8EF086}">
      <p15:sldGuideLst xmlns:p15="http://schemas.microsoft.com/office/powerpoint/2012/main"/>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Full Image + Title">
    <p:spTree>
      <p:nvGrpSpPr>
        <p:cNvPr id="1" name=""/>
        <p:cNvGrpSpPr/>
        <p:nvPr/>
      </p:nvGrpSpPr>
      <p:grpSpPr>
        <a:xfrm>
          <a:off x="0" y="0"/>
          <a:ext cx="0" cy="0"/>
          <a:chOff x="0" y="0"/>
          <a:chExt cx="0" cy="0"/>
        </a:xfrm>
      </p:grpSpPr>
      <p:sp>
        <p:nvSpPr>
          <p:cNvPr id="3" name="Picture Placeholder 11">
            <a:extLst>
              <a:ext uri="{FF2B5EF4-FFF2-40B4-BE49-F238E27FC236}">
                <a16:creationId xmlns:a16="http://schemas.microsoft.com/office/drawing/2014/main" id="{06B9F96A-E570-F914-BA06-FD7EF282BA33}"/>
              </a:ext>
            </a:extLst>
          </p:cNvPr>
          <p:cNvSpPr>
            <a:spLocks noGrp="1"/>
          </p:cNvSpPr>
          <p:nvPr>
            <p:ph type="pic" sz="quarter" idx="10"/>
          </p:nvPr>
        </p:nvSpPr>
        <p:spPr>
          <a:xfrm>
            <a:off x="0" y="0"/>
            <a:ext cx="12192000" cy="685800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5143499 h 5143500"/>
              <a:gd name="connsiteX5" fmla="*/ 317831 w 9144000"/>
              <a:gd name="connsiteY5" fmla="*/ 5143499 h 5143500"/>
              <a:gd name="connsiteX6" fmla="*/ 573191 w 9144000"/>
              <a:gd name="connsiteY6" fmla="*/ 4887911 h 5143500"/>
              <a:gd name="connsiteX7" fmla="*/ 317831 w 9144000"/>
              <a:gd name="connsiteY7" fmla="*/ 4632324 h 5143500"/>
              <a:gd name="connsiteX8" fmla="*/ 0 w 9144000"/>
              <a:gd name="connsiteY8" fmla="*/ 4632324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5143500"/>
                </a:lnTo>
                <a:lnTo>
                  <a:pt x="0" y="5143500"/>
                </a:lnTo>
                <a:lnTo>
                  <a:pt x="0" y="5143499"/>
                </a:lnTo>
                <a:lnTo>
                  <a:pt x="317831" y="5143499"/>
                </a:lnTo>
                <a:cubicBezTo>
                  <a:pt x="458854" y="5143499"/>
                  <a:pt x="573191" y="5029060"/>
                  <a:pt x="573191" y="4887911"/>
                </a:cubicBezTo>
                <a:cubicBezTo>
                  <a:pt x="573191" y="4746763"/>
                  <a:pt x="458854" y="4632324"/>
                  <a:pt x="317831" y="4632324"/>
                </a:cubicBezTo>
                <a:lnTo>
                  <a:pt x="0" y="4632324"/>
                </a:lnTo>
                <a:close/>
              </a:path>
            </a:pathLst>
          </a:custGeom>
          <a:noFill/>
        </p:spPr>
        <p:txBody>
          <a:bodyPr wrap="square">
            <a:noAutofit/>
          </a:bodyPr>
          <a:lstStyle/>
          <a:p>
            <a:endParaRPr lang="en-US"/>
          </a:p>
        </p:txBody>
      </p:sp>
      <p:sp>
        <p:nvSpPr>
          <p:cNvPr id="5" name="TextBox 4">
            <a:extLst>
              <a:ext uri="{FF2B5EF4-FFF2-40B4-BE49-F238E27FC236}">
                <a16:creationId xmlns:a16="http://schemas.microsoft.com/office/drawing/2014/main" id="{A3E4A0C6-C2BA-994F-B495-3F9C0A567339}"/>
              </a:ext>
            </a:extLst>
          </p:cNvPr>
          <p:cNvSpPr txBox="1"/>
          <p:nvPr/>
        </p:nvSpPr>
        <p:spPr>
          <a:xfrm>
            <a:off x="2349731" y="-687185"/>
            <a:ext cx="184731" cy="461665"/>
          </a:xfrm>
          <a:prstGeom prst="rect">
            <a:avLst/>
          </a:prstGeom>
          <a:noFill/>
        </p:spPr>
        <p:txBody>
          <a:bodyPr wrap="none" rtlCol="0">
            <a:spAutoFit/>
          </a:bodyPr>
          <a:lstStyle/>
          <a:p>
            <a:endParaRPr lang="en-US" sz="2400"/>
          </a:p>
        </p:txBody>
      </p:sp>
      <p:sp>
        <p:nvSpPr>
          <p:cNvPr id="2" name="Text Placeholder 34">
            <a:extLst>
              <a:ext uri="{FF2B5EF4-FFF2-40B4-BE49-F238E27FC236}">
                <a16:creationId xmlns:a16="http://schemas.microsoft.com/office/drawing/2014/main" id="{5475E934-0767-CA89-3E8C-FA73658B1DC7}"/>
              </a:ext>
            </a:extLst>
          </p:cNvPr>
          <p:cNvSpPr>
            <a:spLocks noGrp="1"/>
          </p:cNvSpPr>
          <p:nvPr>
            <p:ph type="body" sz="quarter" idx="12" hasCustomPrompt="1"/>
          </p:nvPr>
        </p:nvSpPr>
        <p:spPr>
          <a:xfrm>
            <a:off x="2929466" y="6397626"/>
            <a:ext cx="8652935" cy="240919"/>
          </a:xfrm>
        </p:spPr>
        <p:txBody>
          <a:bodyPr lIns="0" tIns="0" rIns="0" bIns="0" anchor="ctr" anchorCtr="0">
            <a:normAutofit/>
          </a:bodyPr>
          <a:lstStyle>
            <a:lvl1pPr marL="0" indent="0" algn="r">
              <a:spcBef>
                <a:spcPts val="0"/>
              </a:spcBef>
              <a:buNone/>
              <a:defRPr sz="800" i="0">
                <a:solidFill>
                  <a:srgbClr val="7F7F7F"/>
                </a:solidFill>
              </a:defRPr>
            </a:lvl1pPr>
          </a:lstStyle>
          <a:p>
            <a:pPr lvl="0"/>
            <a:r>
              <a:rPr lang="en-US"/>
              <a:t>Click to add text</a:t>
            </a:r>
          </a:p>
        </p:txBody>
      </p:sp>
      <p:sp>
        <p:nvSpPr>
          <p:cNvPr id="7" name="Title 6">
            <a:extLst>
              <a:ext uri="{FF2B5EF4-FFF2-40B4-BE49-F238E27FC236}">
                <a16:creationId xmlns:a16="http://schemas.microsoft.com/office/drawing/2014/main" id="{7D9CB269-96E5-5412-A2C6-72F4B098A67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26095437"/>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hf sldNum="0" hdr="0" ftr="0" dt="0"/>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4 image 4 block grid +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50E96-AFD7-51F7-8E10-B7BD18B07027}"/>
              </a:ext>
            </a:extLst>
          </p:cNvPr>
          <p:cNvSpPr>
            <a:spLocks noGrp="1"/>
          </p:cNvSpPr>
          <p:nvPr>
            <p:ph type="title"/>
          </p:nvPr>
        </p:nvSpPr>
        <p:spPr>
          <a:xfrm>
            <a:off x="609600" y="0"/>
            <a:ext cx="10972800" cy="1498600"/>
          </a:xfrm>
        </p:spPr>
        <p:txBody>
          <a:bodyPr/>
          <a:lstStyle/>
          <a:p>
            <a:r>
              <a:rPr lang="en-US"/>
              <a:t>Click to edit Master title style</a:t>
            </a:r>
          </a:p>
        </p:txBody>
      </p:sp>
      <p:sp>
        <p:nvSpPr>
          <p:cNvPr id="3" name="Rectangle 2">
            <a:extLst>
              <a:ext uri="{FF2B5EF4-FFF2-40B4-BE49-F238E27FC236}">
                <a16:creationId xmlns:a16="http://schemas.microsoft.com/office/drawing/2014/main" id="{50A6E012-676D-EDE4-A2A0-EE6063B991C1}"/>
              </a:ext>
            </a:extLst>
          </p:cNvPr>
          <p:cNvSpPr/>
          <p:nvPr userDrawn="1"/>
        </p:nvSpPr>
        <p:spPr>
          <a:xfrm>
            <a:off x="6087909" y="3806217"/>
            <a:ext cx="5375575" cy="2389632"/>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4" name="Rectangle 3">
            <a:extLst>
              <a:ext uri="{FF2B5EF4-FFF2-40B4-BE49-F238E27FC236}">
                <a16:creationId xmlns:a16="http://schemas.microsoft.com/office/drawing/2014/main" id="{BD013F5C-E5E2-7E1B-7DA2-AB8D0592C4AF}"/>
              </a:ext>
            </a:extLst>
          </p:cNvPr>
          <p:cNvSpPr/>
          <p:nvPr userDrawn="1"/>
        </p:nvSpPr>
        <p:spPr>
          <a:xfrm>
            <a:off x="716629" y="3806217"/>
            <a:ext cx="5375576" cy="238963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Rectangle 4">
            <a:extLst>
              <a:ext uri="{FF2B5EF4-FFF2-40B4-BE49-F238E27FC236}">
                <a16:creationId xmlns:a16="http://schemas.microsoft.com/office/drawing/2014/main" id="{97AC6A2B-2A3E-CC3F-E523-66A8EF2766BE}"/>
              </a:ext>
            </a:extLst>
          </p:cNvPr>
          <p:cNvSpPr/>
          <p:nvPr userDrawn="1"/>
        </p:nvSpPr>
        <p:spPr>
          <a:xfrm>
            <a:off x="6087910" y="1415489"/>
            <a:ext cx="5375573" cy="238963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6" name="Rectangle 5">
            <a:extLst>
              <a:ext uri="{FF2B5EF4-FFF2-40B4-BE49-F238E27FC236}">
                <a16:creationId xmlns:a16="http://schemas.microsoft.com/office/drawing/2014/main" id="{96114284-7CC1-3D71-EFDE-313A3D0EDD6F}"/>
              </a:ext>
            </a:extLst>
          </p:cNvPr>
          <p:cNvSpPr/>
          <p:nvPr userDrawn="1"/>
        </p:nvSpPr>
        <p:spPr>
          <a:xfrm>
            <a:off x="716629" y="1415489"/>
            <a:ext cx="5375576" cy="2389632"/>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7" name="Picture Placeholder 44">
            <a:extLst>
              <a:ext uri="{FF2B5EF4-FFF2-40B4-BE49-F238E27FC236}">
                <a16:creationId xmlns:a16="http://schemas.microsoft.com/office/drawing/2014/main" id="{8A414B06-B202-991A-99E9-FB238B11A9D7}"/>
              </a:ext>
            </a:extLst>
          </p:cNvPr>
          <p:cNvSpPr>
            <a:spLocks noGrp="1"/>
          </p:cNvSpPr>
          <p:nvPr>
            <p:ph type="pic" sz="quarter" idx="24"/>
          </p:nvPr>
        </p:nvSpPr>
        <p:spPr>
          <a:xfrm>
            <a:off x="6092204" y="3806217"/>
            <a:ext cx="2353056" cy="2389632"/>
          </a:xfrm>
          <a:custGeom>
            <a:avLst/>
            <a:gdLst>
              <a:gd name="connsiteX0" fmla="*/ 0 w 2327340"/>
              <a:gd name="connsiteY0" fmla="*/ 0 h 2523744"/>
              <a:gd name="connsiteX1" fmla="*/ 2327340 w 2327340"/>
              <a:gd name="connsiteY1" fmla="*/ 0 h 2523744"/>
              <a:gd name="connsiteX2" fmla="*/ 2327340 w 2327340"/>
              <a:gd name="connsiteY2" fmla="*/ 404 h 2523744"/>
              <a:gd name="connsiteX3" fmla="*/ 1358053 w 2327340"/>
              <a:gd name="connsiteY3" fmla="*/ 404 h 2523744"/>
              <a:gd name="connsiteX4" fmla="*/ 1451291 w 2327340"/>
              <a:gd name="connsiteY4" fmla="*/ 5114 h 2523744"/>
              <a:gd name="connsiteX5" fmla="*/ 2325465 w 2327340"/>
              <a:gd name="connsiteY5" fmla="*/ 974212 h 2523744"/>
              <a:gd name="connsiteX6" fmla="*/ 2325465 w 2327340"/>
              <a:gd name="connsiteY6" fmla="*/ 1965735 h 2523744"/>
              <a:gd name="connsiteX7" fmla="*/ 2327340 w 2327340"/>
              <a:gd name="connsiteY7" fmla="*/ 1965735 h 2523744"/>
              <a:gd name="connsiteX8" fmla="*/ 2327340 w 2327340"/>
              <a:gd name="connsiteY8" fmla="*/ 2523744 h 2523744"/>
              <a:gd name="connsiteX9" fmla="*/ 0 w 2327340"/>
              <a:gd name="connsiteY9" fmla="*/ 2523744 h 2523744"/>
              <a:gd name="connsiteX0" fmla="*/ 0 w 2327340"/>
              <a:gd name="connsiteY0" fmla="*/ 0 h 2523744"/>
              <a:gd name="connsiteX1" fmla="*/ 2327340 w 2327340"/>
              <a:gd name="connsiteY1" fmla="*/ 0 h 2523744"/>
              <a:gd name="connsiteX2" fmla="*/ 1358053 w 2327340"/>
              <a:gd name="connsiteY2" fmla="*/ 404 h 2523744"/>
              <a:gd name="connsiteX3" fmla="*/ 1451291 w 2327340"/>
              <a:gd name="connsiteY3" fmla="*/ 5114 h 2523744"/>
              <a:gd name="connsiteX4" fmla="*/ 2325465 w 2327340"/>
              <a:gd name="connsiteY4" fmla="*/ 974212 h 2523744"/>
              <a:gd name="connsiteX5" fmla="*/ 2325465 w 2327340"/>
              <a:gd name="connsiteY5" fmla="*/ 1965735 h 2523744"/>
              <a:gd name="connsiteX6" fmla="*/ 2327340 w 2327340"/>
              <a:gd name="connsiteY6" fmla="*/ 1965735 h 2523744"/>
              <a:gd name="connsiteX7" fmla="*/ 2327340 w 2327340"/>
              <a:gd name="connsiteY7" fmla="*/ 2523744 h 2523744"/>
              <a:gd name="connsiteX8" fmla="*/ 0 w 2327340"/>
              <a:gd name="connsiteY8" fmla="*/ 2523744 h 2523744"/>
              <a:gd name="connsiteX9" fmla="*/ 0 w 2327340"/>
              <a:gd name="connsiteY9" fmla="*/ 0 h 2523744"/>
              <a:gd name="connsiteX0" fmla="*/ 0 w 2327340"/>
              <a:gd name="connsiteY0" fmla="*/ 0 h 2523744"/>
              <a:gd name="connsiteX1" fmla="*/ 1358053 w 2327340"/>
              <a:gd name="connsiteY1" fmla="*/ 404 h 2523744"/>
              <a:gd name="connsiteX2" fmla="*/ 1451291 w 2327340"/>
              <a:gd name="connsiteY2" fmla="*/ 5114 h 2523744"/>
              <a:gd name="connsiteX3" fmla="*/ 2325465 w 2327340"/>
              <a:gd name="connsiteY3" fmla="*/ 974212 h 2523744"/>
              <a:gd name="connsiteX4" fmla="*/ 2325465 w 2327340"/>
              <a:gd name="connsiteY4" fmla="*/ 1965735 h 2523744"/>
              <a:gd name="connsiteX5" fmla="*/ 2327340 w 2327340"/>
              <a:gd name="connsiteY5" fmla="*/ 1965735 h 2523744"/>
              <a:gd name="connsiteX6" fmla="*/ 2327340 w 2327340"/>
              <a:gd name="connsiteY6" fmla="*/ 2523744 h 2523744"/>
              <a:gd name="connsiteX7" fmla="*/ 0 w 2327340"/>
              <a:gd name="connsiteY7" fmla="*/ 2523744 h 2523744"/>
              <a:gd name="connsiteX8" fmla="*/ 0 w 2327340"/>
              <a:gd name="connsiteY8" fmla="*/ 0 h 2523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7340" h="2523744">
                <a:moveTo>
                  <a:pt x="0" y="0"/>
                </a:moveTo>
                <a:lnTo>
                  <a:pt x="1358053" y="404"/>
                </a:lnTo>
                <a:lnTo>
                  <a:pt x="1451291" y="5114"/>
                </a:lnTo>
                <a:cubicBezTo>
                  <a:pt x="1941936" y="54953"/>
                  <a:pt x="2325465" y="469440"/>
                  <a:pt x="2325465" y="974212"/>
                </a:cubicBezTo>
                <a:lnTo>
                  <a:pt x="2325465" y="1965735"/>
                </a:lnTo>
                <a:lnTo>
                  <a:pt x="2327340" y="1965735"/>
                </a:lnTo>
                <a:lnTo>
                  <a:pt x="2327340" y="2523744"/>
                </a:lnTo>
                <a:lnTo>
                  <a:pt x="0" y="2523744"/>
                </a:lnTo>
                <a:lnTo>
                  <a:pt x="0" y="0"/>
                </a:lnTo>
                <a:close/>
              </a:path>
            </a:pathLst>
          </a:custGeom>
        </p:spPr>
        <p:txBody>
          <a:bodyPr wrap="square">
            <a:noAutofit/>
          </a:bodyPr>
          <a:lstStyle/>
          <a:p>
            <a:endParaRPr lang="en-US"/>
          </a:p>
        </p:txBody>
      </p:sp>
      <p:sp>
        <p:nvSpPr>
          <p:cNvPr id="8" name="Picture Placeholder 45">
            <a:extLst>
              <a:ext uri="{FF2B5EF4-FFF2-40B4-BE49-F238E27FC236}">
                <a16:creationId xmlns:a16="http://schemas.microsoft.com/office/drawing/2014/main" id="{B585570E-1748-0FBB-43D3-15655B74F88A}"/>
              </a:ext>
            </a:extLst>
          </p:cNvPr>
          <p:cNvSpPr>
            <a:spLocks noGrp="1"/>
          </p:cNvSpPr>
          <p:nvPr>
            <p:ph type="pic" sz="quarter" idx="28"/>
          </p:nvPr>
        </p:nvSpPr>
        <p:spPr>
          <a:xfrm>
            <a:off x="716628" y="3806217"/>
            <a:ext cx="2353056" cy="2389632"/>
          </a:xfrm>
          <a:custGeom>
            <a:avLst/>
            <a:gdLst>
              <a:gd name="connsiteX0" fmla="*/ 0 w 2312598"/>
              <a:gd name="connsiteY0" fmla="*/ 0 h 2523744"/>
              <a:gd name="connsiteX1" fmla="*/ 2312598 w 2312598"/>
              <a:gd name="connsiteY1" fmla="*/ 0 h 2523744"/>
              <a:gd name="connsiteX2" fmla="*/ 2312598 w 2312598"/>
              <a:gd name="connsiteY2" fmla="*/ 404 h 2523744"/>
              <a:gd name="connsiteX3" fmla="*/ 1343311 w 2312598"/>
              <a:gd name="connsiteY3" fmla="*/ 404 h 2523744"/>
              <a:gd name="connsiteX4" fmla="*/ 1436549 w 2312598"/>
              <a:gd name="connsiteY4" fmla="*/ 5114 h 2523744"/>
              <a:gd name="connsiteX5" fmla="*/ 2310723 w 2312598"/>
              <a:gd name="connsiteY5" fmla="*/ 974212 h 2523744"/>
              <a:gd name="connsiteX6" fmla="*/ 2310723 w 2312598"/>
              <a:gd name="connsiteY6" fmla="*/ 1965735 h 2523744"/>
              <a:gd name="connsiteX7" fmla="*/ 2312598 w 2312598"/>
              <a:gd name="connsiteY7" fmla="*/ 1965735 h 2523744"/>
              <a:gd name="connsiteX8" fmla="*/ 2312598 w 2312598"/>
              <a:gd name="connsiteY8" fmla="*/ 2523744 h 2523744"/>
              <a:gd name="connsiteX9" fmla="*/ 0 w 2312598"/>
              <a:gd name="connsiteY9" fmla="*/ 2523744 h 2523744"/>
              <a:gd name="connsiteX0" fmla="*/ 0 w 2369748"/>
              <a:gd name="connsiteY0" fmla="*/ 0 h 2523744"/>
              <a:gd name="connsiteX1" fmla="*/ 2312598 w 2369748"/>
              <a:gd name="connsiteY1" fmla="*/ 0 h 2523744"/>
              <a:gd name="connsiteX2" fmla="*/ 2369748 w 2369748"/>
              <a:gd name="connsiteY2" fmla="*/ 28979 h 2523744"/>
              <a:gd name="connsiteX3" fmla="*/ 1343311 w 2369748"/>
              <a:gd name="connsiteY3" fmla="*/ 404 h 2523744"/>
              <a:gd name="connsiteX4" fmla="*/ 1436549 w 2369748"/>
              <a:gd name="connsiteY4" fmla="*/ 5114 h 2523744"/>
              <a:gd name="connsiteX5" fmla="*/ 2310723 w 2369748"/>
              <a:gd name="connsiteY5" fmla="*/ 974212 h 2523744"/>
              <a:gd name="connsiteX6" fmla="*/ 2310723 w 2369748"/>
              <a:gd name="connsiteY6" fmla="*/ 1965735 h 2523744"/>
              <a:gd name="connsiteX7" fmla="*/ 2312598 w 2369748"/>
              <a:gd name="connsiteY7" fmla="*/ 1965735 h 2523744"/>
              <a:gd name="connsiteX8" fmla="*/ 2312598 w 2369748"/>
              <a:gd name="connsiteY8" fmla="*/ 2523744 h 2523744"/>
              <a:gd name="connsiteX9" fmla="*/ 0 w 2369748"/>
              <a:gd name="connsiteY9" fmla="*/ 2523744 h 2523744"/>
              <a:gd name="connsiteX10" fmla="*/ 0 w 2369748"/>
              <a:gd name="connsiteY10" fmla="*/ 0 h 2523744"/>
              <a:gd name="connsiteX0" fmla="*/ 0 w 2312598"/>
              <a:gd name="connsiteY0" fmla="*/ 0 h 2523744"/>
              <a:gd name="connsiteX1" fmla="*/ 2312598 w 2312598"/>
              <a:gd name="connsiteY1" fmla="*/ 0 h 2523744"/>
              <a:gd name="connsiteX2" fmla="*/ 1343311 w 2312598"/>
              <a:gd name="connsiteY2" fmla="*/ 404 h 2523744"/>
              <a:gd name="connsiteX3" fmla="*/ 1436549 w 2312598"/>
              <a:gd name="connsiteY3" fmla="*/ 5114 h 2523744"/>
              <a:gd name="connsiteX4" fmla="*/ 2310723 w 2312598"/>
              <a:gd name="connsiteY4" fmla="*/ 974212 h 2523744"/>
              <a:gd name="connsiteX5" fmla="*/ 2310723 w 2312598"/>
              <a:gd name="connsiteY5" fmla="*/ 1965735 h 2523744"/>
              <a:gd name="connsiteX6" fmla="*/ 2312598 w 2312598"/>
              <a:gd name="connsiteY6" fmla="*/ 1965735 h 2523744"/>
              <a:gd name="connsiteX7" fmla="*/ 2312598 w 2312598"/>
              <a:gd name="connsiteY7" fmla="*/ 2523744 h 2523744"/>
              <a:gd name="connsiteX8" fmla="*/ 0 w 2312598"/>
              <a:gd name="connsiteY8" fmla="*/ 2523744 h 2523744"/>
              <a:gd name="connsiteX9" fmla="*/ 0 w 2312598"/>
              <a:gd name="connsiteY9" fmla="*/ 0 h 2523744"/>
              <a:gd name="connsiteX0" fmla="*/ 0 w 2312598"/>
              <a:gd name="connsiteY0" fmla="*/ 0 h 2523744"/>
              <a:gd name="connsiteX1" fmla="*/ 1343311 w 2312598"/>
              <a:gd name="connsiteY1" fmla="*/ 404 h 2523744"/>
              <a:gd name="connsiteX2" fmla="*/ 1436549 w 2312598"/>
              <a:gd name="connsiteY2" fmla="*/ 5114 h 2523744"/>
              <a:gd name="connsiteX3" fmla="*/ 2310723 w 2312598"/>
              <a:gd name="connsiteY3" fmla="*/ 974212 h 2523744"/>
              <a:gd name="connsiteX4" fmla="*/ 2310723 w 2312598"/>
              <a:gd name="connsiteY4" fmla="*/ 1965735 h 2523744"/>
              <a:gd name="connsiteX5" fmla="*/ 2312598 w 2312598"/>
              <a:gd name="connsiteY5" fmla="*/ 1965735 h 2523744"/>
              <a:gd name="connsiteX6" fmla="*/ 2312598 w 2312598"/>
              <a:gd name="connsiteY6" fmla="*/ 2523744 h 2523744"/>
              <a:gd name="connsiteX7" fmla="*/ 0 w 2312598"/>
              <a:gd name="connsiteY7" fmla="*/ 2523744 h 2523744"/>
              <a:gd name="connsiteX8" fmla="*/ 0 w 2312598"/>
              <a:gd name="connsiteY8" fmla="*/ 0 h 2523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2598" h="2523744">
                <a:moveTo>
                  <a:pt x="0" y="0"/>
                </a:moveTo>
                <a:lnTo>
                  <a:pt x="1343311" y="404"/>
                </a:lnTo>
                <a:lnTo>
                  <a:pt x="1436549" y="5114"/>
                </a:lnTo>
                <a:cubicBezTo>
                  <a:pt x="1927194" y="54953"/>
                  <a:pt x="2310723" y="469440"/>
                  <a:pt x="2310723" y="974212"/>
                </a:cubicBezTo>
                <a:lnTo>
                  <a:pt x="2310723" y="1965735"/>
                </a:lnTo>
                <a:lnTo>
                  <a:pt x="2312598" y="1965735"/>
                </a:lnTo>
                <a:lnTo>
                  <a:pt x="2312598" y="2523744"/>
                </a:lnTo>
                <a:lnTo>
                  <a:pt x="0" y="2523744"/>
                </a:lnTo>
                <a:lnTo>
                  <a:pt x="0" y="0"/>
                </a:lnTo>
                <a:close/>
              </a:path>
            </a:pathLst>
          </a:custGeom>
        </p:spPr>
        <p:txBody>
          <a:bodyPr wrap="square">
            <a:noAutofit/>
          </a:bodyPr>
          <a:lstStyle/>
          <a:p>
            <a:endParaRPr lang="en-US"/>
          </a:p>
        </p:txBody>
      </p:sp>
      <p:sp>
        <p:nvSpPr>
          <p:cNvPr id="9" name="Picture Placeholder 41">
            <a:extLst>
              <a:ext uri="{FF2B5EF4-FFF2-40B4-BE49-F238E27FC236}">
                <a16:creationId xmlns:a16="http://schemas.microsoft.com/office/drawing/2014/main" id="{C0965E53-D82D-C336-BE20-8384A6F34821}"/>
              </a:ext>
            </a:extLst>
          </p:cNvPr>
          <p:cNvSpPr>
            <a:spLocks noGrp="1"/>
          </p:cNvSpPr>
          <p:nvPr>
            <p:ph type="pic" sz="quarter" idx="27"/>
          </p:nvPr>
        </p:nvSpPr>
        <p:spPr>
          <a:xfrm>
            <a:off x="3739193" y="1415489"/>
            <a:ext cx="2353056" cy="2389632"/>
          </a:xfrm>
          <a:custGeom>
            <a:avLst/>
            <a:gdLst>
              <a:gd name="connsiteX0" fmla="*/ 849391 w 2377940"/>
              <a:gd name="connsiteY0" fmla="*/ 0 h 2525197"/>
              <a:gd name="connsiteX1" fmla="*/ 2377940 w 2377940"/>
              <a:gd name="connsiteY1" fmla="*/ 0 h 2525197"/>
              <a:gd name="connsiteX2" fmla="*/ 2377940 w 2377940"/>
              <a:gd name="connsiteY2" fmla="*/ 2525197 h 2525197"/>
              <a:gd name="connsiteX3" fmla="*/ 0 w 2377940"/>
              <a:gd name="connsiteY3" fmla="*/ 2525197 h 2525197"/>
              <a:gd name="connsiteX4" fmla="*/ 0 w 2377940"/>
              <a:gd name="connsiteY4" fmla="*/ 1956637 h 2525197"/>
              <a:gd name="connsiteX5" fmla="*/ 1875 w 2377940"/>
              <a:gd name="connsiteY5" fmla="*/ 1956637 h 2525197"/>
              <a:gd name="connsiteX6" fmla="*/ 1875 w 2377940"/>
              <a:gd name="connsiteY6" fmla="*/ 965114 h 2525197"/>
              <a:gd name="connsiteX7" fmla="*/ 785376 w 2377940"/>
              <a:gd name="connsiteY7" fmla="*/ 9567 h 252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77940" h="2525197">
                <a:moveTo>
                  <a:pt x="849391" y="0"/>
                </a:moveTo>
                <a:lnTo>
                  <a:pt x="2377940" y="0"/>
                </a:lnTo>
                <a:lnTo>
                  <a:pt x="2377940" y="2525197"/>
                </a:lnTo>
                <a:lnTo>
                  <a:pt x="0" y="2525197"/>
                </a:lnTo>
                <a:lnTo>
                  <a:pt x="0" y="1956637"/>
                </a:lnTo>
                <a:lnTo>
                  <a:pt x="1875" y="1956637"/>
                </a:lnTo>
                <a:lnTo>
                  <a:pt x="1875" y="965114"/>
                </a:lnTo>
                <a:cubicBezTo>
                  <a:pt x="1875" y="491890"/>
                  <a:pt x="338961" y="98019"/>
                  <a:pt x="785376" y="9567"/>
                </a:cubicBezTo>
                <a:close/>
              </a:path>
            </a:pathLst>
          </a:custGeom>
        </p:spPr>
        <p:txBody>
          <a:bodyPr wrap="square">
            <a:noAutofit/>
          </a:bodyPr>
          <a:lstStyle/>
          <a:p>
            <a:endParaRPr lang="en-US"/>
          </a:p>
        </p:txBody>
      </p:sp>
      <p:sp>
        <p:nvSpPr>
          <p:cNvPr id="10" name="Picture Placeholder 38">
            <a:extLst>
              <a:ext uri="{FF2B5EF4-FFF2-40B4-BE49-F238E27FC236}">
                <a16:creationId xmlns:a16="http://schemas.microsoft.com/office/drawing/2014/main" id="{B35EC67A-E523-41B9-CAD2-7F05584B997C}"/>
              </a:ext>
            </a:extLst>
          </p:cNvPr>
          <p:cNvSpPr>
            <a:spLocks noGrp="1"/>
          </p:cNvSpPr>
          <p:nvPr>
            <p:ph type="pic" sz="quarter" idx="22"/>
          </p:nvPr>
        </p:nvSpPr>
        <p:spPr>
          <a:xfrm>
            <a:off x="9106784" y="1415489"/>
            <a:ext cx="2353056" cy="2389632"/>
          </a:xfrm>
          <a:custGeom>
            <a:avLst/>
            <a:gdLst>
              <a:gd name="connsiteX0" fmla="*/ 849391 w 2377940"/>
              <a:gd name="connsiteY0" fmla="*/ 0 h 2525197"/>
              <a:gd name="connsiteX1" fmla="*/ 2377940 w 2377940"/>
              <a:gd name="connsiteY1" fmla="*/ 0 h 2525197"/>
              <a:gd name="connsiteX2" fmla="*/ 2377940 w 2377940"/>
              <a:gd name="connsiteY2" fmla="*/ 2525197 h 2525197"/>
              <a:gd name="connsiteX3" fmla="*/ 0 w 2377940"/>
              <a:gd name="connsiteY3" fmla="*/ 2525197 h 2525197"/>
              <a:gd name="connsiteX4" fmla="*/ 0 w 2377940"/>
              <a:gd name="connsiteY4" fmla="*/ 1956637 h 2525197"/>
              <a:gd name="connsiteX5" fmla="*/ 1875 w 2377940"/>
              <a:gd name="connsiteY5" fmla="*/ 1956637 h 2525197"/>
              <a:gd name="connsiteX6" fmla="*/ 1875 w 2377940"/>
              <a:gd name="connsiteY6" fmla="*/ 965114 h 2525197"/>
              <a:gd name="connsiteX7" fmla="*/ 785376 w 2377940"/>
              <a:gd name="connsiteY7" fmla="*/ 9567 h 252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77940" h="2525197">
                <a:moveTo>
                  <a:pt x="849391" y="0"/>
                </a:moveTo>
                <a:lnTo>
                  <a:pt x="2377940" y="0"/>
                </a:lnTo>
                <a:lnTo>
                  <a:pt x="2377940" y="2525197"/>
                </a:lnTo>
                <a:lnTo>
                  <a:pt x="0" y="2525197"/>
                </a:lnTo>
                <a:lnTo>
                  <a:pt x="0" y="1956637"/>
                </a:lnTo>
                <a:lnTo>
                  <a:pt x="1875" y="1956637"/>
                </a:lnTo>
                <a:lnTo>
                  <a:pt x="1875" y="965114"/>
                </a:lnTo>
                <a:cubicBezTo>
                  <a:pt x="1875" y="491890"/>
                  <a:pt x="338961" y="98019"/>
                  <a:pt x="785376" y="9567"/>
                </a:cubicBezTo>
                <a:close/>
              </a:path>
            </a:pathLst>
          </a:custGeom>
        </p:spPr>
        <p:txBody>
          <a:bodyPr wrap="square">
            <a:noAutofit/>
          </a:bodyPr>
          <a:lstStyle/>
          <a:p>
            <a:endParaRPr lang="en-US"/>
          </a:p>
        </p:txBody>
      </p:sp>
      <p:sp>
        <p:nvSpPr>
          <p:cNvPr id="11" name="Text Placeholder 17">
            <a:extLst>
              <a:ext uri="{FF2B5EF4-FFF2-40B4-BE49-F238E27FC236}">
                <a16:creationId xmlns:a16="http://schemas.microsoft.com/office/drawing/2014/main" id="{A7196530-F528-7571-CAC9-0B2FF9D73054}"/>
              </a:ext>
            </a:extLst>
          </p:cNvPr>
          <p:cNvSpPr>
            <a:spLocks noGrp="1"/>
          </p:cNvSpPr>
          <p:nvPr>
            <p:ph type="body" sz="quarter" idx="19"/>
          </p:nvPr>
        </p:nvSpPr>
        <p:spPr>
          <a:xfrm>
            <a:off x="6384930" y="1530197"/>
            <a:ext cx="2377940" cy="1912003"/>
          </a:xfrm>
        </p:spPr>
        <p:txBody>
          <a:bodyPr lIns="91440" rIns="91440" anchor="ctr" anchorCtr="0">
            <a:noAutofit/>
          </a:bodyPr>
          <a:lstStyle>
            <a:lvl1pPr algn="ctr">
              <a:buFontTx/>
              <a:buNone/>
              <a:defRPr sz="1733" b="0">
                <a:solidFill>
                  <a:schemeClr val="bg1"/>
                </a:solidFill>
              </a:defRPr>
            </a:lvl1pPr>
            <a:lvl2pPr>
              <a:buFontTx/>
              <a:buNone/>
              <a:defRPr sz="2400" b="1"/>
            </a:lvl2pPr>
            <a:lvl3pPr marL="914377" indent="0">
              <a:buFontTx/>
              <a:buNone/>
              <a:defRPr sz="2400" b="1"/>
            </a:lvl3pPr>
            <a:lvl4pPr marL="1371566" indent="0">
              <a:buFontTx/>
              <a:buNone/>
              <a:defRPr sz="2400" b="1"/>
            </a:lvl4pPr>
            <a:lvl5pPr marL="1828754" indent="0">
              <a:buFontTx/>
              <a:buNone/>
              <a:defRPr sz="2400" b="1"/>
            </a:lvl5pPr>
          </a:lstStyle>
          <a:p>
            <a:pPr lvl="0"/>
            <a:r>
              <a:rPr lang="en-US"/>
              <a:t>Click to edit Master</a:t>
            </a:r>
          </a:p>
        </p:txBody>
      </p:sp>
      <p:sp>
        <p:nvSpPr>
          <p:cNvPr id="12" name="Text Placeholder 17">
            <a:extLst>
              <a:ext uri="{FF2B5EF4-FFF2-40B4-BE49-F238E27FC236}">
                <a16:creationId xmlns:a16="http://schemas.microsoft.com/office/drawing/2014/main" id="{F8B61B58-4D1F-4D56-F01B-4FC9817D3E4E}"/>
              </a:ext>
            </a:extLst>
          </p:cNvPr>
          <p:cNvSpPr>
            <a:spLocks noGrp="1"/>
          </p:cNvSpPr>
          <p:nvPr>
            <p:ph type="body" sz="quarter" idx="20"/>
          </p:nvPr>
        </p:nvSpPr>
        <p:spPr>
          <a:xfrm>
            <a:off x="966068" y="1530197"/>
            <a:ext cx="2477843" cy="1912003"/>
          </a:xfrm>
        </p:spPr>
        <p:txBody>
          <a:bodyPr lIns="91440" rIns="91440" anchor="ctr" anchorCtr="0">
            <a:noAutofit/>
          </a:bodyPr>
          <a:lstStyle>
            <a:lvl1pPr algn="ctr">
              <a:buFontTx/>
              <a:buNone/>
              <a:defRPr sz="1733" b="0">
                <a:solidFill>
                  <a:schemeClr val="tx1"/>
                </a:solidFill>
              </a:defRPr>
            </a:lvl1pPr>
            <a:lvl2pPr>
              <a:buFontTx/>
              <a:buNone/>
              <a:defRPr sz="2400" b="1"/>
            </a:lvl2pPr>
            <a:lvl3pPr marL="914377" indent="0">
              <a:buFontTx/>
              <a:buNone/>
              <a:defRPr sz="2400" b="1"/>
            </a:lvl3pPr>
            <a:lvl4pPr marL="1371566" indent="0">
              <a:buFontTx/>
              <a:buNone/>
              <a:defRPr sz="2400" b="1"/>
            </a:lvl4pPr>
            <a:lvl5pPr marL="1828754" indent="0">
              <a:buFontTx/>
              <a:buNone/>
              <a:defRPr sz="2400" b="1"/>
            </a:lvl5pPr>
          </a:lstStyle>
          <a:p>
            <a:pPr lvl="0"/>
            <a:r>
              <a:rPr lang="en-US"/>
              <a:t>Click to edit Master</a:t>
            </a:r>
          </a:p>
        </p:txBody>
      </p:sp>
      <p:sp>
        <p:nvSpPr>
          <p:cNvPr id="13" name="Text Placeholder 17">
            <a:extLst>
              <a:ext uri="{FF2B5EF4-FFF2-40B4-BE49-F238E27FC236}">
                <a16:creationId xmlns:a16="http://schemas.microsoft.com/office/drawing/2014/main" id="{BB1E4A3D-9C3C-0553-FBCD-3C330BCC98E1}"/>
              </a:ext>
            </a:extLst>
          </p:cNvPr>
          <p:cNvSpPr>
            <a:spLocks noGrp="1"/>
          </p:cNvSpPr>
          <p:nvPr>
            <p:ph type="body" sz="quarter" idx="25"/>
          </p:nvPr>
        </p:nvSpPr>
        <p:spPr>
          <a:xfrm>
            <a:off x="3362227" y="4078055"/>
            <a:ext cx="2377940" cy="1912003"/>
          </a:xfrm>
        </p:spPr>
        <p:txBody>
          <a:bodyPr lIns="91440" rIns="91440" anchor="ctr" anchorCtr="0">
            <a:noAutofit/>
          </a:bodyPr>
          <a:lstStyle>
            <a:lvl1pPr algn="ctr">
              <a:buFontTx/>
              <a:buNone/>
              <a:defRPr sz="1800" b="0">
                <a:solidFill>
                  <a:schemeClr val="bg1"/>
                </a:solidFill>
              </a:defRPr>
            </a:lvl1pPr>
            <a:lvl2pPr>
              <a:buFontTx/>
              <a:buNone/>
              <a:defRPr sz="2400" b="1"/>
            </a:lvl2pPr>
            <a:lvl3pPr marL="914377" indent="0">
              <a:buFontTx/>
              <a:buNone/>
              <a:defRPr sz="2400" b="1"/>
            </a:lvl3pPr>
            <a:lvl4pPr marL="1371566" indent="0">
              <a:buFontTx/>
              <a:buNone/>
              <a:defRPr sz="2400" b="1"/>
            </a:lvl4pPr>
            <a:lvl5pPr marL="1828754" indent="0">
              <a:buFontTx/>
              <a:buNone/>
              <a:defRPr sz="2400" b="1"/>
            </a:lvl5pPr>
          </a:lstStyle>
          <a:p>
            <a:pPr lvl="0"/>
            <a:r>
              <a:rPr lang="en-US"/>
              <a:t>Click to edit Master</a:t>
            </a:r>
          </a:p>
        </p:txBody>
      </p:sp>
      <p:sp>
        <p:nvSpPr>
          <p:cNvPr id="14" name="Text Placeholder 17">
            <a:extLst>
              <a:ext uri="{FF2B5EF4-FFF2-40B4-BE49-F238E27FC236}">
                <a16:creationId xmlns:a16="http://schemas.microsoft.com/office/drawing/2014/main" id="{E6DA9945-72AF-A7EB-B223-689A8A88354F}"/>
              </a:ext>
            </a:extLst>
          </p:cNvPr>
          <p:cNvSpPr>
            <a:spLocks noGrp="1"/>
          </p:cNvSpPr>
          <p:nvPr>
            <p:ph type="body" sz="quarter" idx="26"/>
          </p:nvPr>
        </p:nvSpPr>
        <p:spPr>
          <a:xfrm>
            <a:off x="8762870" y="4078055"/>
            <a:ext cx="2327341" cy="1912003"/>
          </a:xfrm>
        </p:spPr>
        <p:txBody>
          <a:bodyPr lIns="91440" rIns="91440" anchor="ctr" anchorCtr="0">
            <a:noAutofit/>
          </a:bodyPr>
          <a:lstStyle>
            <a:lvl1pPr algn="ctr">
              <a:buFontTx/>
              <a:buNone/>
              <a:defRPr sz="1800" b="0">
                <a:solidFill>
                  <a:schemeClr val="tx1"/>
                </a:solidFill>
              </a:defRPr>
            </a:lvl1pPr>
            <a:lvl2pPr>
              <a:buFontTx/>
              <a:buNone/>
              <a:defRPr sz="2400" b="1"/>
            </a:lvl2pPr>
            <a:lvl3pPr marL="914377" indent="0">
              <a:buFontTx/>
              <a:buNone/>
              <a:defRPr sz="2400" b="1"/>
            </a:lvl3pPr>
            <a:lvl4pPr marL="1371566" indent="0">
              <a:buFontTx/>
              <a:buNone/>
              <a:defRPr sz="2400" b="1"/>
            </a:lvl4pPr>
            <a:lvl5pPr marL="1828754" indent="0">
              <a:buFontTx/>
              <a:buNone/>
              <a:defRPr sz="2400" b="1"/>
            </a:lvl5pPr>
          </a:lstStyle>
          <a:p>
            <a:pPr lvl="0"/>
            <a:r>
              <a:rPr lang="en-US"/>
              <a:t>Click to edit Master</a:t>
            </a:r>
          </a:p>
        </p:txBody>
      </p:sp>
      <p:sp>
        <p:nvSpPr>
          <p:cNvPr id="16" name="Text Placeholder 34">
            <a:extLst>
              <a:ext uri="{FF2B5EF4-FFF2-40B4-BE49-F238E27FC236}">
                <a16:creationId xmlns:a16="http://schemas.microsoft.com/office/drawing/2014/main" id="{FB201FB7-7D73-36B3-0902-E207AAF50591}"/>
              </a:ext>
            </a:extLst>
          </p:cNvPr>
          <p:cNvSpPr>
            <a:spLocks noGrp="1"/>
          </p:cNvSpPr>
          <p:nvPr>
            <p:ph type="body" sz="quarter" idx="12" hasCustomPrompt="1"/>
          </p:nvPr>
        </p:nvSpPr>
        <p:spPr>
          <a:xfrm>
            <a:off x="2929466" y="6397626"/>
            <a:ext cx="8652935" cy="240919"/>
          </a:xfrm>
        </p:spPr>
        <p:txBody>
          <a:bodyPr lIns="0" tIns="0" rIns="0" bIns="0" anchor="ctr" anchorCtr="0">
            <a:normAutofit/>
          </a:bodyPr>
          <a:lstStyle>
            <a:lvl1pPr marL="0" indent="0" algn="r">
              <a:spcBef>
                <a:spcPts val="0"/>
              </a:spcBef>
              <a:buNone/>
              <a:defRPr sz="800" i="0">
                <a:solidFill>
                  <a:srgbClr val="7F7F7F"/>
                </a:solidFill>
              </a:defRPr>
            </a:lvl1pPr>
          </a:lstStyle>
          <a:p>
            <a:pPr lvl="0"/>
            <a:r>
              <a:rPr lang="en-US"/>
              <a:t>Click to add text</a:t>
            </a:r>
          </a:p>
        </p:txBody>
      </p:sp>
    </p:spTree>
    <p:extLst>
      <p:ext uri="{BB962C8B-B14F-4D97-AF65-F5344CB8AC3E}">
        <p14:creationId xmlns:p14="http://schemas.microsoft.com/office/powerpoint/2010/main" val="3639995571"/>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thank you motif">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A47BE0C3-2ABA-5D42-AB14-1D74D667AF35}"/>
              </a:ext>
            </a:extLst>
          </p:cNvPr>
          <p:cNvSpPr txBox="1"/>
          <p:nvPr userDrawn="1"/>
        </p:nvSpPr>
        <p:spPr>
          <a:xfrm>
            <a:off x="8979878" y="-726831"/>
            <a:ext cx="184731" cy="300210"/>
          </a:xfrm>
          <a:prstGeom prst="rect">
            <a:avLst/>
          </a:prstGeom>
          <a:noFill/>
        </p:spPr>
        <p:txBody>
          <a:bodyPr wrap="none" rtlCol="0">
            <a:spAutoFit/>
          </a:bodyPr>
          <a:lstStyle/>
          <a:p>
            <a:endParaRPr lang="en-US" sz="1351" b="0" i="0">
              <a:latin typeface="Arial" panose="020B0604020202020204" pitchFamily="34" charset="0"/>
            </a:endParaRPr>
          </a:p>
        </p:txBody>
      </p:sp>
      <p:sp>
        <p:nvSpPr>
          <p:cNvPr id="47" name="TextBox 46">
            <a:extLst>
              <a:ext uri="{FF2B5EF4-FFF2-40B4-BE49-F238E27FC236}">
                <a16:creationId xmlns:a16="http://schemas.microsoft.com/office/drawing/2014/main" id="{EFB6E2DC-8EA0-53C8-CCAE-6802FF22A9A8}"/>
              </a:ext>
            </a:extLst>
          </p:cNvPr>
          <p:cNvSpPr txBox="1"/>
          <p:nvPr userDrawn="1"/>
        </p:nvSpPr>
        <p:spPr>
          <a:xfrm>
            <a:off x="8281513" y="-1201271"/>
            <a:ext cx="184731" cy="300210"/>
          </a:xfrm>
          <a:prstGeom prst="rect">
            <a:avLst/>
          </a:prstGeom>
          <a:noFill/>
        </p:spPr>
        <p:txBody>
          <a:bodyPr wrap="none" rtlCol="0">
            <a:spAutoFit/>
          </a:bodyPr>
          <a:lstStyle/>
          <a:p>
            <a:endParaRPr lang="en-US" sz="1351" b="0" i="0">
              <a:latin typeface="Arial" panose="020B0604020202020204" pitchFamily="34" charset="0"/>
            </a:endParaRPr>
          </a:p>
        </p:txBody>
      </p:sp>
      <p:sp>
        <p:nvSpPr>
          <p:cNvPr id="18" name="Picture Placeholder 17">
            <a:extLst>
              <a:ext uri="{FF2B5EF4-FFF2-40B4-BE49-F238E27FC236}">
                <a16:creationId xmlns:a16="http://schemas.microsoft.com/office/drawing/2014/main" id="{81CA9949-E77A-08AC-5978-0697D4FC8521}"/>
              </a:ext>
            </a:extLst>
          </p:cNvPr>
          <p:cNvSpPr>
            <a:spLocks noGrp="1"/>
          </p:cNvSpPr>
          <p:nvPr>
            <p:ph type="pic" sz="quarter" idx="13"/>
          </p:nvPr>
        </p:nvSpPr>
        <p:spPr>
          <a:xfrm>
            <a:off x="6430541" y="0"/>
            <a:ext cx="5761459" cy="6858000"/>
          </a:xfrm>
          <a:custGeom>
            <a:avLst/>
            <a:gdLst>
              <a:gd name="connsiteX0" fmla="*/ 0 w 5761459"/>
              <a:gd name="connsiteY0" fmla="*/ 0 h 6858000"/>
              <a:gd name="connsiteX1" fmla="*/ 5761459 w 5761459"/>
              <a:gd name="connsiteY1" fmla="*/ 0 h 6858000"/>
              <a:gd name="connsiteX2" fmla="*/ 5761459 w 5761459"/>
              <a:gd name="connsiteY2" fmla="*/ 6858000 h 6858000"/>
              <a:gd name="connsiteX3" fmla="*/ 3387473 w 5761459"/>
              <a:gd name="connsiteY3" fmla="*/ 6858000 h 6858000"/>
              <a:gd name="connsiteX4" fmla="*/ 8575 w 5761459"/>
              <a:gd name="connsiteY4" fmla="*/ 3807578 h 6858000"/>
              <a:gd name="connsiteX5" fmla="*/ 0 w 5761459"/>
              <a:gd name="connsiteY5" fmla="*/ 363772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61459" h="6858000">
                <a:moveTo>
                  <a:pt x="0" y="0"/>
                </a:moveTo>
                <a:lnTo>
                  <a:pt x="5761459" y="0"/>
                </a:lnTo>
                <a:lnTo>
                  <a:pt x="5761459" y="6858000"/>
                </a:lnTo>
                <a:lnTo>
                  <a:pt x="3387473" y="6858000"/>
                </a:lnTo>
                <a:cubicBezTo>
                  <a:pt x="1630388" y="6858000"/>
                  <a:pt x="182676" y="5522166"/>
                  <a:pt x="8575" y="3807578"/>
                </a:cubicBezTo>
                <a:lnTo>
                  <a:pt x="0" y="3637729"/>
                </a:lnTo>
                <a:close/>
              </a:path>
            </a:pathLst>
          </a:custGeom>
        </p:spPr>
        <p:txBody>
          <a:bodyPr wrap="square">
            <a:noAutofit/>
          </a:bodyPr>
          <a:lstStyle/>
          <a:p>
            <a:endParaRPr lang="en-US"/>
          </a:p>
        </p:txBody>
      </p:sp>
      <p:sp>
        <p:nvSpPr>
          <p:cNvPr id="3" name="Title 1">
            <a:extLst>
              <a:ext uri="{FF2B5EF4-FFF2-40B4-BE49-F238E27FC236}">
                <a16:creationId xmlns:a16="http://schemas.microsoft.com/office/drawing/2014/main" id="{D4729837-8C3C-E603-3EBA-6352F28B1A5B}"/>
              </a:ext>
            </a:extLst>
          </p:cNvPr>
          <p:cNvSpPr>
            <a:spLocks noGrp="1"/>
          </p:cNvSpPr>
          <p:nvPr>
            <p:ph type="title"/>
          </p:nvPr>
        </p:nvSpPr>
        <p:spPr>
          <a:xfrm>
            <a:off x="609600" y="0"/>
            <a:ext cx="5486400" cy="1498600"/>
          </a:xfrm>
        </p:spPr>
        <p:txBody>
          <a:bodyPr/>
          <a:lstStyle/>
          <a:p>
            <a:r>
              <a:rPr lang="en-US"/>
              <a:t>Click to edit Master title style</a:t>
            </a:r>
          </a:p>
        </p:txBody>
      </p:sp>
      <p:sp>
        <p:nvSpPr>
          <p:cNvPr id="4" name="Content Placeholder 2">
            <a:extLst>
              <a:ext uri="{FF2B5EF4-FFF2-40B4-BE49-F238E27FC236}">
                <a16:creationId xmlns:a16="http://schemas.microsoft.com/office/drawing/2014/main" id="{861C2D98-B25E-4B75-9198-75BF86096A28}"/>
              </a:ext>
            </a:extLst>
          </p:cNvPr>
          <p:cNvSpPr>
            <a:spLocks noGrp="1"/>
          </p:cNvSpPr>
          <p:nvPr>
            <p:ph sz="half" idx="1"/>
          </p:nvPr>
        </p:nvSpPr>
        <p:spPr>
          <a:xfrm>
            <a:off x="609602" y="1656082"/>
            <a:ext cx="5486399" cy="4419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34">
            <a:extLst>
              <a:ext uri="{FF2B5EF4-FFF2-40B4-BE49-F238E27FC236}">
                <a16:creationId xmlns:a16="http://schemas.microsoft.com/office/drawing/2014/main" id="{F958568B-0F7E-5A28-3073-A8BC7000F85D}"/>
              </a:ext>
            </a:extLst>
          </p:cNvPr>
          <p:cNvSpPr>
            <a:spLocks noGrp="1"/>
          </p:cNvSpPr>
          <p:nvPr>
            <p:ph type="body" sz="quarter" idx="12" hasCustomPrompt="1"/>
          </p:nvPr>
        </p:nvSpPr>
        <p:spPr>
          <a:xfrm>
            <a:off x="2269067" y="6397626"/>
            <a:ext cx="5486400" cy="240919"/>
          </a:xfrm>
        </p:spPr>
        <p:txBody>
          <a:bodyPr lIns="0" tIns="0" rIns="0" bIns="0" anchor="ctr" anchorCtr="0">
            <a:normAutofit/>
          </a:bodyPr>
          <a:lstStyle>
            <a:lvl1pPr marL="0" indent="0" algn="r">
              <a:spcBef>
                <a:spcPts val="0"/>
              </a:spcBef>
              <a:buNone/>
              <a:defRPr sz="800" i="0">
                <a:solidFill>
                  <a:srgbClr val="7F7F7F"/>
                </a:solidFill>
              </a:defRPr>
            </a:lvl1pPr>
          </a:lstStyle>
          <a:p>
            <a:pPr lvl="0"/>
            <a:r>
              <a:rPr lang="en-US"/>
              <a:t>Click to add text</a:t>
            </a:r>
          </a:p>
        </p:txBody>
      </p:sp>
    </p:spTree>
    <p:extLst>
      <p:ext uri="{BB962C8B-B14F-4D97-AF65-F5344CB8AC3E}">
        <p14:creationId xmlns:p14="http://schemas.microsoft.com/office/powerpoint/2010/main" val="715815190"/>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47661-AD11-4C68-9914-1779418973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D80D887-4D39-46D4-99C0-518BFDCFB3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FB7419-B955-48D1-B0AF-6345AA2AAA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13236E-F9AC-453C-8C4C-EAD8E19D21E6}"/>
              </a:ext>
            </a:extLst>
          </p:cNvPr>
          <p:cNvSpPr>
            <a:spLocks noGrp="1"/>
          </p:cNvSpPr>
          <p:nvPr>
            <p:ph type="dt" sz="half" idx="10"/>
          </p:nvPr>
        </p:nvSpPr>
        <p:spPr/>
        <p:txBody>
          <a:bodyPr/>
          <a:lstStyle/>
          <a:p>
            <a:fld id="{A76EFCB1-510F-43EB-8F1C-E3706F26B4ED}" type="datetimeFigureOut">
              <a:rPr lang="en-US" smtClean="0"/>
              <a:t>9/25/2025</a:t>
            </a:fld>
            <a:endParaRPr lang="en-US"/>
          </a:p>
        </p:txBody>
      </p:sp>
      <p:sp>
        <p:nvSpPr>
          <p:cNvPr id="6" name="Footer Placeholder 5">
            <a:extLst>
              <a:ext uri="{FF2B5EF4-FFF2-40B4-BE49-F238E27FC236}">
                <a16:creationId xmlns:a16="http://schemas.microsoft.com/office/drawing/2014/main" id="{1B474B6F-FEC2-487A-B358-079C786610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6C0811-0A8C-4C93-B49C-CEA4C7C88CC0}"/>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48198460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4B5A1-A97E-450E-82F6-6473FA6CE13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61874D6-CBAB-490D-8E41-6DFB56DC215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5F1D17-6BDE-4A1A-9497-EFFA37DB8760}"/>
              </a:ext>
            </a:extLst>
          </p:cNvPr>
          <p:cNvSpPr>
            <a:spLocks noGrp="1"/>
          </p:cNvSpPr>
          <p:nvPr>
            <p:ph type="dt" sz="half" idx="10"/>
          </p:nvPr>
        </p:nvSpPr>
        <p:spPr/>
        <p:txBody>
          <a:bodyPr/>
          <a:lstStyle/>
          <a:p>
            <a:fld id="{A76EFCB1-510F-43EB-8F1C-E3706F26B4ED}" type="datetimeFigureOut">
              <a:rPr lang="en-US" smtClean="0"/>
              <a:t>9/25/2025</a:t>
            </a:fld>
            <a:endParaRPr lang="en-US"/>
          </a:p>
        </p:txBody>
      </p:sp>
      <p:sp>
        <p:nvSpPr>
          <p:cNvPr id="5" name="Footer Placeholder 4">
            <a:extLst>
              <a:ext uri="{FF2B5EF4-FFF2-40B4-BE49-F238E27FC236}">
                <a16:creationId xmlns:a16="http://schemas.microsoft.com/office/drawing/2014/main" id="{57CD71EB-6E6B-4789-ADE2-A48B85223D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60978B-CBA4-4CC2-BFA2-40487EF050D0}"/>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112162103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DCA291-9C2F-4AEC-BFA7-0A5707383DB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FB8386F-2890-4009-9EAC-852D419637E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4C136E-7DF0-4AF2-8FAD-1BF78CE89239}"/>
              </a:ext>
            </a:extLst>
          </p:cNvPr>
          <p:cNvSpPr>
            <a:spLocks noGrp="1"/>
          </p:cNvSpPr>
          <p:nvPr>
            <p:ph type="dt" sz="half" idx="10"/>
          </p:nvPr>
        </p:nvSpPr>
        <p:spPr/>
        <p:txBody>
          <a:bodyPr/>
          <a:lstStyle/>
          <a:p>
            <a:fld id="{A76EFCB1-510F-43EB-8F1C-E3706F26B4ED}" type="datetimeFigureOut">
              <a:rPr lang="en-US" smtClean="0"/>
              <a:t>9/25/2025</a:t>
            </a:fld>
            <a:endParaRPr lang="en-US"/>
          </a:p>
        </p:txBody>
      </p:sp>
      <p:sp>
        <p:nvSpPr>
          <p:cNvPr id="5" name="Footer Placeholder 4">
            <a:extLst>
              <a:ext uri="{FF2B5EF4-FFF2-40B4-BE49-F238E27FC236}">
                <a16:creationId xmlns:a16="http://schemas.microsoft.com/office/drawing/2014/main" id="{7B7F6EB3-2614-433F-BA1A-A790E1DE6B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55EFBC-4285-489D-8BF5-28C30ED79D27}"/>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51075594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69D8A0-9EDE-FD46-909A-894B0187F891}" type="datetimeFigureOut">
              <a:rPr lang="en-US" smtClean="0"/>
              <a:t>9/25/2025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D33214-9A81-EF46-B25A-2A41F1463DF3}" type="slidenum">
              <a:rPr lang="en-US" smtClean="0"/>
              <a:t>‹#›</a:t>
            </a:fld>
            <a:endParaRPr lang="en-US"/>
          </a:p>
        </p:txBody>
      </p:sp>
      <p:sp>
        <p:nvSpPr>
          <p:cNvPr id="6" name="Title 1"/>
          <p:cNvSpPr>
            <a:spLocks noGrp="1"/>
          </p:cNvSpPr>
          <p:nvPr>
            <p:ph type="title"/>
          </p:nvPr>
        </p:nvSpPr>
        <p:spPr>
          <a:xfrm>
            <a:off x="838200" y="365127"/>
            <a:ext cx="10515600" cy="1325563"/>
          </a:xfrm>
        </p:spPr>
        <p:txBody>
          <a:bodyPr>
            <a:normAutofit/>
          </a:bodyPr>
          <a:lstStyle>
            <a:lvl1pPr>
              <a:defRPr sz="3600">
                <a:solidFill>
                  <a:srgbClr val="004E9A"/>
                </a:solidFill>
              </a:defRPr>
            </a:lvl1pPr>
          </a:lstStyle>
          <a:p>
            <a:r>
              <a:rPr lang="en-US"/>
              <a:t>Click to edit Master title style</a:t>
            </a:r>
          </a:p>
        </p:txBody>
      </p:sp>
    </p:spTree>
    <p:extLst>
      <p:ext uri="{BB962C8B-B14F-4D97-AF65-F5344CB8AC3E}">
        <p14:creationId xmlns:p14="http://schemas.microsoft.com/office/powerpoint/2010/main" val="5054533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318A380-217B-45A7-92D6-C78D16A68D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90795E2-EA31-4034-8F63-CE326D323F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D2EB7DA-BA2E-4E81-B845-75F9174A40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E151534-50FC-4170-BEA0-F0BE6994D944}"/>
              </a:ext>
            </a:extLst>
          </p:cNvPr>
          <p:cNvSpPr>
            <a:spLocks noGrp="1"/>
          </p:cNvSpPr>
          <p:nvPr>
            <p:ph type="dt" sz="half" idx="10"/>
          </p:nvPr>
        </p:nvSpPr>
        <p:spPr/>
        <p:txBody>
          <a:bodyPr/>
          <a:lstStyle/>
          <a:p>
            <a:fld id="{A76EFCB1-510F-43EB-8F1C-E3706F26B4ED}" type="datetimeFigureOut">
              <a:rPr lang="en-US" smtClean="0"/>
              <a:t>9/25/2025</a:t>
            </a:fld>
            <a:endParaRPr lang="en-US"/>
          </a:p>
        </p:txBody>
      </p:sp>
      <p:sp>
        <p:nvSpPr>
          <p:cNvPr id="5" name="Footer Placeholder 4">
            <a:extLst>
              <a:ext uri="{FF2B5EF4-FFF2-40B4-BE49-F238E27FC236}">
                <a16:creationId xmlns:a16="http://schemas.microsoft.com/office/drawing/2014/main" id="{76579D56-A899-4FDC-AB5C-9B8F02555A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5321C5-72A3-4B63-9D97-7F2498B0FB78}"/>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158379067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06F6A-9207-4567-B120-31C7E8D563F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24BB4B9-2BAF-4861-B8A4-D0FECCA95BCE}"/>
              </a:ext>
            </a:extLst>
          </p:cNvPr>
          <p:cNvSpPr>
            <a:spLocks noGrp="1"/>
          </p:cNvSpPr>
          <p:nvPr>
            <p:ph type="dt" sz="half" idx="10"/>
          </p:nvPr>
        </p:nvSpPr>
        <p:spPr/>
        <p:txBody>
          <a:bodyPr/>
          <a:lstStyle/>
          <a:p>
            <a:fld id="{A76EFCB1-510F-43EB-8F1C-E3706F26B4ED}" type="datetimeFigureOut">
              <a:rPr lang="en-US" smtClean="0"/>
              <a:t>9/25/2025</a:t>
            </a:fld>
            <a:endParaRPr lang="en-US"/>
          </a:p>
        </p:txBody>
      </p:sp>
      <p:sp>
        <p:nvSpPr>
          <p:cNvPr id="4" name="Footer Placeholder 3">
            <a:extLst>
              <a:ext uri="{FF2B5EF4-FFF2-40B4-BE49-F238E27FC236}">
                <a16:creationId xmlns:a16="http://schemas.microsoft.com/office/drawing/2014/main" id="{A6EE2BB3-3E03-430A-BE88-0C511667502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29D001-951B-4308-88BE-DC35555F3457}"/>
              </a:ext>
            </a:extLst>
          </p:cNvPr>
          <p:cNvSpPr>
            <a:spLocks noGrp="1"/>
          </p:cNvSpPr>
          <p:nvPr>
            <p:ph type="sldNum" sz="quarter" idx="12"/>
          </p:nvPr>
        </p:nvSpPr>
        <p:spPr/>
        <p:txBody>
          <a:bodyPr/>
          <a:lstStyle/>
          <a:p>
            <a:fld id="{17475C66-EA8E-481C-8610-CF31C55703D2}" type="slidenum">
              <a:rPr lang="en-US" smtClean="0"/>
              <a:t>‹#›</a:t>
            </a:fld>
            <a:endParaRPr lang="en-US"/>
          </a:p>
        </p:txBody>
      </p:sp>
      <p:pic>
        <p:nvPicPr>
          <p:cNvPr id="7" name="Picture 6" descr="Welcome! Please turn off your camera and mute your microphone.">
            <a:extLst>
              <a:ext uri="{FF2B5EF4-FFF2-40B4-BE49-F238E27FC236}">
                <a16:creationId xmlns:a16="http://schemas.microsoft.com/office/drawing/2014/main" id="{BE754C01-876F-4CFF-9B96-E1F0A1E16E6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9841063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0840EC-D142-4EF5-8DCA-3956332C06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FD41A4-F3F7-4D3F-8A1F-11559BA9684A}"/>
              </a:ext>
            </a:extLst>
          </p:cNvPr>
          <p:cNvSpPr>
            <a:spLocks noGrp="1"/>
          </p:cNvSpPr>
          <p:nvPr>
            <p:ph type="title"/>
          </p:nvPr>
        </p:nvSpPr>
        <p:spPr>
          <a:xfrm>
            <a:off x="2117558" y="768350"/>
            <a:ext cx="9236242" cy="2852737"/>
          </a:xfrm>
        </p:spPr>
        <p:txBody>
          <a:bodyPr anchor="b">
            <a:normAutofit/>
          </a:bodyPr>
          <a:lstStyle>
            <a:lvl1pPr>
              <a:defRPr sz="5400"/>
            </a:lvl1pPr>
          </a:lstStyle>
          <a:p>
            <a:r>
              <a:rPr lang="en-US"/>
              <a:t>Click to edit Master title style</a:t>
            </a:r>
          </a:p>
        </p:txBody>
      </p:sp>
      <p:sp>
        <p:nvSpPr>
          <p:cNvPr id="3" name="Text Placeholder 2">
            <a:extLst>
              <a:ext uri="{FF2B5EF4-FFF2-40B4-BE49-F238E27FC236}">
                <a16:creationId xmlns:a16="http://schemas.microsoft.com/office/drawing/2014/main" id="{1BB69D86-142F-4478-BC92-3383E789795E}"/>
              </a:ext>
            </a:extLst>
          </p:cNvPr>
          <p:cNvSpPr>
            <a:spLocks noGrp="1"/>
          </p:cNvSpPr>
          <p:nvPr>
            <p:ph type="body" idx="1"/>
          </p:nvPr>
        </p:nvSpPr>
        <p:spPr>
          <a:xfrm>
            <a:off x="2117558" y="3739356"/>
            <a:ext cx="9236242" cy="1500187"/>
          </a:xfrm>
        </p:spPr>
        <p:txBody>
          <a:bodyPr/>
          <a:lstStyle>
            <a:lvl1pPr marL="0" indent="0">
              <a:buNone/>
              <a:defRPr sz="2400">
                <a:solidFill>
                  <a:srgbClr val="3C3C3C"/>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BC1EB9-A8D0-49CE-AB9C-E1FF80AD3E47}"/>
              </a:ext>
            </a:extLst>
          </p:cNvPr>
          <p:cNvSpPr>
            <a:spLocks noGrp="1"/>
          </p:cNvSpPr>
          <p:nvPr>
            <p:ph type="dt" sz="half" idx="10"/>
          </p:nvPr>
        </p:nvSpPr>
        <p:spPr/>
        <p:txBody>
          <a:bodyPr/>
          <a:lstStyle/>
          <a:p>
            <a:fld id="{A76EFCB1-510F-43EB-8F1C-E3706F26B4ED}" type="datetimeFigureOut">
              <a:rPr lang="en-US" smtClean="0"/>
              <a:t>9/25/2025</a:t>
            </a:fld>
            <a:endParaRPr lang="en-US"/>
          </a:p>
        </p:txBody>
      </p:sp>
      <p:sp>
        <p:nvSpPr>
          <p:cNvPr id="5" name="Footer Placeholder 4">
            <a:extLst>
              <a:ext uri="{FF2B5EF4-FFF2-40B4-BE49-F238E27FC236}">
                <a16:creationId xmlns:a16="http://schemas.microsoft.com/office/drawing/2014/main" id="{74FEABF0-F765-4019-8FB7-26A7450D49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F9A18F-8B0B-4F49-B837-992281D40AA6}"/>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101470591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264454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E1885-AB65-48C5-8226-70F9F46E19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C81350-3E7E-4C01-B794-AD8F5C9046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1A25BD-3493-4DFF-8F7E-49BFF02C3264}"/>
              </a:ext>
            </a:extLst>
          </p:cNvPr>
          <p:cNvSpPr>
            <a:spLocks noGrp="1"/>
          </p:cNvSpPr>
          <p:nvPr>
            <p:ph type="dt" sz="half" idx="10"/>
          </p:nvPr>
        </p:nvSpPr>
        <p:spPr/>
        <p:txBody>
          <a:bodyPr/>
          <a:lstStyle/>
          <a:p>
            <a:fld id="{A76EFCB1-510F-43EB-8F1C-E3706F26B4ED}" type="datetimeFigureOut">
              <a:rPr lang="en-US" smtClean="0"/>
              <a:t>9/25/2025</a:t>
            </a:fld>
            <a:endParaRPr lang="en-US"/>
          </a:p>
        </p:txBody>
      </p:sp>
      <p:sp>
        <p:nvSpPr>
          <p:cNvPr id="5" name="Footer Placeholder 4">
            <a:extLst>
              <a:ext uri="{FF2B5EF4-FFF2-40B4-BE49-F238E27FC236}">
                <a16:creationId xmlns:a16="http://schemas.microsoft.com/office/drawing/2014/main" id="{28F25821-C70E-46FD-8E53-B99C0A68CB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162D5D-10F8-45B4-9070-85D82A6C4D9E}"/>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369341112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9845F-AD5B-4032-A8BB-6968B2C9A4F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97D9AC-D4B4-4362-AF1E-5472E631B1E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6062580-C17C-4FCB-87F9-F40FE3F12C7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87F2001-8604-4FFE-AAE0-7685023DD308}"/>
              </a:ext>
            </a:extLst>
          </p:cNvPr>
          <p:cNvSpPr>
            <a:spLocks noGrp="1"/>
          </p:cNvSpPr>
          <p:nvPr>
            <p:ph type="dt" sz="half" idx="10"/>
          </p:nvPr>
        </p:nvSpPr>
        <p:spPr/>
        <p:txBody>
          <a:bodyPr/>
          <a:lstStyle/>
          <a:p>
            <a:fld id="{A76EFCB1-510F-43EB-8F1C-E3706F26B4ED}" type="datetimeFigureOut">
              <a:rPr lang="en-US" smtClean="0"/>
              <a:t>9/25/2025</a:t>
            </a:fld>
            <a:endParaRPr lang="en-US"/>
          </a:p>
        </p:txBody>
      </p:sp>
      <p:sp>
        <p:nvSpPr>
          <p:cNvPr id="6" name="Footer Placeholder 5">
            <a:extLst>
              <a:ext uri="{FF2B5EF4-FFF2-40B4-BE49-F238E27FC236}">
                <a16:creationId xmlns:a16="http://schemas.microsoft.com/office/drawing/2014/main" id="{C1BDC775-EF31-460C-B2E7-D5C0D21926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270C20-E650-4692-9AE3-F87EE8C780FB}"/>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251333846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598C5-8EB3-4938-9FAD-87826852008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4F77A2-B935-4BC2-AD6B-E3A47EC0F9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C143E32-A9C8-40F6-A6F2-AD1FA7AFC7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C91B88-23EA-4319-8652-5761BB7E4E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A6991FE-F4AE-449D-B156-736312B5E8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84DE6C3-2643-472C-9D81-0BBB4C7B5AD6}"/>
              </a:ext>
            </a:extLst>
          </p:cNvPr>
          <p:cNvSpPr>
            <a:spLocks noGrp="1"/>
          </p:cNvSpPr>
          <p:nvPr>
            <p:ph type="dt" sz="half" idx="10"/>
          </p:nvPr>
        </p:nvSpPr>
        <p:spPr/>
        <p:txBody>
          <a:bodyPr/>
          <a:lstStyle/>
          <a:p>
            <a:fld id="{A76EFCB1-510F-43EB-8F1C-E3706F26B4ED}" type="datetimeFigureOut">
              <a:rPr lang="en-US" smtClean="0"/>
              <a:t>9/25/2025</a:t>
            </a:fld>
            <a:endParaRPr lang="en-US"/>
          </a:p>
        </p:txBody>
      </p:sp>
      <p:sp>
        <p:nvSpPr>
          <p:cNvPr id="8" name="Footer Placeholder 7">
            <a:extLst>
              <a:ext uri="{FF2B5EF4-FFF2-40B4-BE49-F238E27FC236}">
                <a16:creationId xmlns:a16="http://schemas.microsoft.com/office/drawing/2014/main" id="{A7FD6F29-51EB-4EC5-B72D-F9CE6620013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5AC2B4-5781-4AAE-ADA5-D7140E92851A}"/>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305380796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72729-5D60-4890-A465-901B50C8A16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638F67-D8FE-4966-8533-6FA35A71B129}"/>
              </a:ext>
            </a:extLst>
          </p:cNvPr>
          <p:cNvSpPr>
            <a:spLocks noGrp="1"/>
          </p:cNvSpPr>
          <p:nvPr>
            <p:ph type="dt" sz="half" idx="10"/>
          </p:nvPr>
        </p:nvSpPr>
        <p:spPr/>
        <p:txBody>
          <a:bodyPr/>
          <a:lstStyle/>
          <a:p>
            <a:fld id="{A76EFCB1-510F-43EB-8F1C-E3706F26B4ED}" type="datetimeFigureOut">
              <a:rPr lang="en-US" smtClean="0"/>
              <a:t>9/25/2025</a:t>
            </a:fld>
            <a:endParaRPr lang="en-US"/>
          </a:p>
        </p:txBody>
      </p:sp>
      <p:sp>
        <p:nvSpPr>
          <p:cNvPr id="4" name="Footer Placeholder 3">
            <a:extLst>
              <a:ext uri="{FF2B5EF4-FFF2-40B4-BE49-F238E27FC236}">
                <a16:creationId xmlns:a16="http://schemas.microsoft.com/office/drawing/2014/main" id="{D24B9FF6-6E5F-447C-8B7A-51A2AF97009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B3B058C-156F-4A26-A22C-BE738F75CD7C}"/>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93411723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A27001-889C-49C9-8917-8EA5EAE63AD8}"/>
              </a:ext>
            </a:extLst>
          </p:cNvPr>
          <p:cNvSpPr>
            <a:spLocks noGrp="1"/>
          </p:cNvSpPr>
          <p:nvPr>
            <p:ph type="dt" sz="half" idx="10"/>
          </p:nvPr>
        </p:nvSpPr>
        <p:spPr/>
        <p:txBody>
          <a:bodyPr/>
          <a:lstStyle/>
          <a:p>
            <a:fld id="{A76EFCB1-510F-43EB-8F1C-E3706F26B4ED}" type="datetimeFigureOut">
              <a:rPr lang="en-US" smtClean="0"/>
              <a:t>9/25/2025</a:t>
            </a:fld>
            <a:endParaRPr lang="en-US"/>
          </a:p>
        </p:txBody>
      </p:sp>
      <p:sp>
        <p:nvSpPr>
          <p:cNvPr id="3" name="Footer Placeholder 2">
            <a:extLst>
              <a:ext uri="{FF2B5EF4-FFF2-40B4-BE49-F238E27FC236}">
                <a16:creationId xmlns:a16="http://schemas.microsoft.com/office/drawing/2014/main" id="{D59AB1F8-5074-40AD-ADA5-D35CE73A4AB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FF6A3A4-C4B1-4BA9-BCA8-D463697D18EA}"/>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277064564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9EAF5-C6EF-4BC8-AF14-6251BF6571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D45D438-0968-40DE-87A2-A4C84640586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A78E469-7946-4C10-893B-E3651D4A8C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64ECEC-1F30-4309-B6D6-CC7D0C6CA490}"/>
              </a:ext>
            </a:extLst>
          </p:cNvPr>
          <p:cNvSpPr>
            <a:spLocks noGrp="1"/>
          </p:cNvSpPr>
          <p:nvPr>
            <p:ph type="dt" sz="half" idx="10"/>
          </p:nvPr>
        </p:nvSpPr>
        <p:spPr/>
        <p:txBody>
          <a:bodyPr/>
          <a:lstStyle/>
          <a:p>
            <a:fld id="{A76EFCB1-510F-43EB-8F1C-E3706F26B4ED}" type="datetimeFigureOut">
              <a:rPr lang="en-US" smtClean="0"/>
              <a:t>9/25/2025</a:t>
            </a:fld>
            <a:endParaRPr lang="en-US"/>
          </a:p>
        </p:txBody>
      </p:sp>
      <p:sp>
        <p:nvSpPr>
          <p:cNvPr id="6" name="Footer Placeholder 5">
            <a:extLst>
              <a:ext uri="{FF2B5EF4-FFF2-40B4-BE49-F238E27FC236}">
                <a16:creationId xmlns:a16="http://schemas.microsoft.com/office/drawing/2014/main" id="{343E5315-B6FB-4C54-93E3-3E3B7B8EFB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6984C3-3FFE-4D95-8AC1-CD35714B1D8D}"/>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275647868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47661-AD11-4C68-9914-1779418973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D80D887-4D39-46D4-99C0-518BFDCFB3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FB7419-B955-48D1-B0AF-6345AA2AAA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13236E-F9AC-453C-8C4C-EAD8E19D21E6}"/>
              </a:ext>
            </a:extLst>
          </p:cNvPr>
          <p:cNvSpPr>
            <a:spLocks noGrp="1"/>
          </p:cNvSpPr>
          <p:nvPr>
            <p:ph type="dt" sz="half" idx="10"/>
          </p:nvPr>
        </p:nvSpPr>
        <p:spPr/>
        <p:txBody>
          <a:bodyPr/>
          <a:lstStyle/>
          <a:p>
            <a:fld id="{A76EFCB1-510F-43EB-8F1C-E3706F26B4ED}" type="datetimeFigureOut">
              <a:rPr lang="en-US" smtClean="0"/>
              <a:t>9/25/2025</a:t>
            </a:fld>
            <a:endParaRPr lang="en-US"/>
          </a:p>
        </p:txBody>
      </p:sp>
      <p:sp>
        <p:nvSpPr>
          <p:cNvPr id="6" name="Footer Placeholder 5">
            <a:extLst>
              <a:ext uri="{FF2B5EF4-FFF2-40B4-BE49-F238E27FC236}">
                <a16:creationId xmlns:a16="http://schemas.microsoft.com/office/drawing/2014/main" id="{1B474B6F-FEC2-487A-B358-079C786610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6C0811-0A8C-4C93-B49C-CEA4C7C88CC0}"/>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76144762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4B5A1-A97E-450E-82F6-6473FA6CE13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61874D6-CBAB-490D-8E41-6DFB56DC215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5F1D17-6BDE-4A1A-9497-EFFA37DB8760}"/>
              </a:ext>
            </a:extLst>
          </p:cNvPr>
          <p:cNvSpPr>
            <a:spLocks noGrp="1"/>
          </p:cNvSpPr>
          <p:nvPr>
            <p:ph type="dt" sz="half" idx="10"/>
          </p:nvPr>
        </p:nvSpPr>
        <p:spPr/>
        <p:txBody>
          <a:bodyPr/>
          <a:lstStyle/>
          <a:p>
            <a:fld id="{A76EFCB1-510F-43EB-8F1C-E3706F26B4ED}" type="datetimeFigureOut">
              <a:rPr lang="en-US" smtClean="0"/>
              <a:t>9/25/2025</a:t>
            </a:fld>
            <a:endParaRPr lang="en-US"/>
          </a:p>
        </p:txBody>
      </p:sp>
      <p:sp>
        <p:nvSpPr>
          <p:cNvPr id="5" name="Footer Placeholder 4">
            <a:extLst>
              <a:ext uri="{FF2B5EF4-FFF2-40B4-BE49-F238E27FC236}">
                <a16:creationId xmlns:a16="http://schemas.microsoft.com/office/drawing/2014/main" id="{57CD71EB-6E6B-4789-ADE2-A48B85223D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60978B-CBA4-4CC2-BFA2-40487EF050D0}"/>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402295859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DCA291-9C2F-4AEC-BFA7-0A5707383DB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FB8386F-2890-4009-9EAC-852D419637E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4C136E-7DF0-4AF2-8FAD-1BF78CE89239}"/>
              </a:ext>
            </a:extLst>
          </p:cNvPr>
          <p:cNvSpPr>
            <a:spLocks noGrp="1"/>
          </p:cNvSpPr>
          <p:nvPr>
            <p:ph type="dt" sz="half" idx="10"/>
          </p:nvPr>
        </p:nvSpPr>
        <p:spPr/>
        <p:txBody>
          <a:bodyPr/>
          <a:lstStyle/>
          <a:p>
            <a:fld id="{A76EFCB1-510F-43EB-8F1C-E3706F26B4ED}" type="datetimeFigureOut">
              <a:rPr lang="en-US" smtClean="0"/>
              <a:t>9/25/2025</a:t>
            </a:fld>
            <a:endParaRPr lang="en-US"/>
          </a:p>
        </p:txBody>
      </p:sp>
      <p:sp>
        <p:nvSpPr>
          <p:cNvPr id="5" name="Footer Placeholder 4">
            <a:extLst>
              <a:ext uri="{FF2B5EF4-FFF2-40B4-BE49-F238E27FC236}">
                <a16:creationId xmlns:a16="http://schemas.microsoft.com/office/drawing/2014/main" id="{7B7F6EB3-2614-433F-BA1A-A790E1DE6B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55EFBC-4285-489D-8BF5-28C30ED79D27}"/>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378888501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ver Page with Photo">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1F6583-42B3-4F6F-AA58-843A6E64BE5C}"/>
              </a:ext>
            </a:extLst>
          </p:cNvPr>
          <p:cNvSpPr/>
          <p:nvPr userDrawn="1"/>
        </p:nvSpPr>
        <p:spPr>
          <a:xfrm>
            <a:off x="-1" y="4660210"/>
            <a:ext cx="12190593" cy="2197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bg1"/>
              </a:solidFill>
              <a:cs typeface="Open Sans Bold"/>
            </a:endParaRPr>
          </a:p>
        </p:txBody>
      </p:sp>
      <p:sp>
        <p:nvSpPr>
          <p:cNvPr id="6" name="Picture Placeholder 5"/>
          <p:cNvSpPr>
            <a:spLocks noGrp="1"/>
          </p:cNvSpPr>
          <p:nvPr>
            <p:ph type="pic" sz="quarter" idx="10" hasCustomPrompt="1"/>
          </p:nvPr>
        </p:nvSpPr>
        <p:spPr>
          <a:xfrm>
            <a:off x="-1" y="1"/>
            <a:ext cx="10363200" cy="4359236"/>
          </a:xfrm>
          <a:solidFill>
            <a:schemeClr val="bg1">
              <a:lumMod val="95000"/>
            </a:schemeClr>
          </a:solidFill>
        </p:spPr>
        <p:txBody>
          <a:bodyPr anchor="ctr"/>
          <a:lstStyle>
            <a:lvl1pPr algn="ctr">
              <a:defRPr sz="9600" b="0" i="0">
                <a:solidFill>
                  <a:schemeClr val="bg1">
                    <a:lumMod val="85000"/>
                  </a:schemeClr>
                </a:solidFill>
                <a:latin typeface="+mn-lt"/>
                <a:cs typeface="Arial"/>
              </a:defRPr>
            </a:lvl1pPr>
          </a:lstStyle>
          <a:p>
            <a:r>
              <a:rPr lang="en-US"/>
              <a:t>IMAGE</a:t>
            </a:r>
          </a:p>
        </p:txBody>
      </p:sp>
      <p:sp>
        <p:nvSpPr>
          <p:cNvPr id="10" name="Title 1"/>
          <p:cNvSpPr>
            <a:spLocks noGrp="1"/>
          </p:cNvSpPr>
          <p:nvPr>
            <p:ph type="ctrTitle" hasCustomPrompt="1"/>
          </p:nvPr>
        </p:nvSpPr>
        <p:spPr bwMode="white">
          <a:xfrm>
            <a:off x="590548" y="4854563"/>
            <a:ext cx="9769488" cy="615553"/>
          </a:xfrm>
        </p:spPr>
        <p:txBody>
          <a:bodyPr anchor="b"/>
          <a:lstStyle>
            <a:lvl1pPr algn="l">
              <a:lnSpc>
                <a:spcPct val="80000"/>
              </a:lnSpc>
              <a:defRPr sz="3400" b="1" i="0" cap="none" baseline="0">
                <a:solidFill>
                  <a:schemeClr val="tx1"/>
                </a:solidFill>
                <a:latin typeface="+mj-lt"/>
                <a:cs typeface="Georgia Bold" charset="0"/>
              </a:defRPr>
            </a:lvl1pPr>
          </a:lstStyle>
          <a:p>
            <a:r>
              <a:rPr lang="en-US"/>
              <a:t>Presentation Title</a:t>
            </a:r>
          </a:p>
        </p:txBody>
      </p:sp>
      <p:sp>
        <p:nvSpPr>
          <p:cNvPr id="9" name="Subtitle 2"/>
          <p:cNvSpPr>
            <a:spLocks noGrp="1"/>
          </p:cNvSpPr>
          <p:nvPr>
            <p:ph type="subTitle" idx="1" hasCustomPrompt="1"/>
          </p:nvPr>
        </p:nvSpPr>
        <p:spPr bwMode="white">
          <a:xfrm>
            <a:off x="590549" y="5599409"/>
            <a:ext cx="9769488" cy="231825"/>
          </a:xfrm>
        </p:spPr>
        <p:txBody>
          <a:bodyPr anchor="ctr">
            <a:noAutofit/>
          </a:bodyPr>
          <a:lstStyle>
            <a:lvl1pPr marL="0" indent="0" algn="l">
              <a:lnSpc>
                <a:spcPct val="80000"/>
              </a:lnSpc>
              <a:spcBef>
                <a:spcPts val="300"/>
              </a:spcBef>
              <a:buNone/>
              <a:defRPr sz="1800" b="0" i="0" cap="none" spc="0" baseline="0">
                <a:solidFill>
                  <a:schemeClr val="tx1"/>
                </a:solidFill>
                <a:latin typeface="+mn-lt"/>
                <a:cs typeface="Arial"/>
              </a:defRPr>
            </a:lvl1pPr>
            <a:lvl2pPr marL="456747" indent="0" algn="ctr">
              <a:buNone/>
              <a:defRPr>
                <a:solidFill>
                  <a:schemeClr val="tx1">
                    <a:tint val="75000"/>
                  </a:schemeClr>
                </a:solidFill>
              </a:defRPr>
            </a:lvl2pPr>
            <a:lvl3pPr marL="913492" indent="0" algn="ctr">
              <a:buNone/>
              <a:defRPr>
                <a:solidFill>
                  <a:schemeClr val="tx1">
                    <a:tint val="75000"/>
                  </a:schemeClr>
                </a:solidFill>
              </a:defRPr>
            </a:lvl3pPr>
            <a:lvl4pPr marL="1370240" indent="0" algn="ctr">
              <a:buNone/>
              <a:defRPr>
                <a:solidFill>
                  <a:schemeClr val="tx1">
                    <a:tint val="75000"/>
                  </a:schemeClr>
                </a:solidFill>
              </a:defRPr>
            </a:lvl4pPr>
            <a:lvl5pPr marL="1826984" indent="0" algn="ctr">
              <a:buNone/>
              <a:defRPr>
                <a:solidFill>
                  <a:schemeClr val="tx1">
                    <a:tint val="75000"/>
                  </a:schemeClr>
                </a:solidFill>
              </a:defRPr>
            </a:lvl5pPr>
            <a:lvl6pPr marL="2283731" indent="0" algn="ctr">
              <a:buNone/>
              <a:defRPr>
                <a:solidFill>
                  <a:schemeClr val="tx1">
                    <a:tint val="75000"/>
                  </a:schemeClr>
                </a:solidFill>
              </a:defRPr>
            </a:lvl6pPr>
            <a:lvl7pPr marL="2740478" indent="0" algn="ctr">
              <a:buNone/>
              <a:defRPr>
                <a:solidFill>
                  <a:schemeClr val="tx1">
                    <a:tint val="75000"/>
                  </a:schemeClr>
                </a:solidFill>
              </a:defRPr>
            </a:lvl7pPr>
            <a:lvl8pPr marL="3197220" indent="0" algn="ctr">
              <a:buNone/>
              <a:defRPr>
                <a:solidFill>
                  <a:schemeClr val="tx1">
                    <a:tint val="75000"/>
                  </a:schemeClr>
                </a:solidFill>
              </a:defRPr>
            </a:lvl8pPr>
            <a:lvl9pPr marL="3653970" indent="0" algn="ctr">
              <a:buNone/>
              <a:defRPr>
                <a:solidFill>
                  <a:schemeClr val="tx1">
                    <a:tint val="75000"/>
                  </a:schemeClr>
                </a:solidFill>
              </a:defRPr>
            </a:lvl9pPr>
          </a:lstStyle>
          <a:p>
            <a:r>
              <a:rPr lang="en-US"/>
              <a:t>Presentation subtitle</a:t>
            </a:r>
          </a:p>
        </p:txBody>
      </p:sp>
      <p:sp>
        <p:nvSpPr>
          <p:cNvPr id="13" name="Rectangle 12">
            <a:extLst>
              <a:ext uri="{FF2B5EF4-FFF2-40B4-BE49-F238E27FC236}">
                <a16:creationId xmlns:a16="http://schemas.microsoft.com/office/drawing/2014/main" id="{E69EFC6A-7316-466A-91AA-62F869B8CE9C}"/>
              </a:ext>
            </a:extLst>
          </p:cNvPr>
          <p:cNvSpPr/>
          <p:nvPr/>
        </p:nvSpPr>
        <p:spPr>
          <a:xfrm>
            <a:off x="10360042" y="1"/>
            <a:ext cx="455729" cy="43592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latin typeface="Arial"/>
              <a:cs typeface="Arial"/>
            </a:endParaRPr>
          </a:p>
        </p:txBody>
      </p:sp>
      <p:sp>
        <p:nvSpPr>
          <p:cNvPr id="14" name="Rectangle 13">
            <a:extLst>
              <a:ext uri="{FF2B5EF4-FFF2-40B4-BE49-F238E27FC236}">
                <a16:creationId xmlns:a16="http://schemas.microsoft.com/office/drawing/2014/main" id="{7E101183-84EB-4F92-B06D-0732D22200FA}"/>
              </a:ext>
            </a:extLst>
          </p:cNvPr>
          <p:cNvSpPr/>
          <p:nvPr/>
        </p:nvSpPr>
        <p:spPr>
          <a:xfrm>
            <a:off x="10815765" y="1"/>
            <a:ext cx="1374827" cy="43592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latin typeface="Arial"/>
              <a:cs typeface="Arial"/>
            </a:endParaRPr>
          </a:p>
        </p:txBody>
      </p:sp>
      <p:pic>
        <p:nvPicPr>
          <p:cNvPr id="19" name="Picture 18">
            <a:extLst>
              <a:ext uri="{FF2B5EF4-FFF2-40B4-BE49-F238E27FC236}">
                <a16:creationId xmlns:a16="http://schemas.microsoft.com/office/drawing/2014/main" id="{C3D7D108-3C1E-499D-8D37-40F5500F9586}"/>
              </a:ext>
            </a:extLst>
          </p:cNvPr>
          <p:cNvPicPr>
            <a:picLocks noChangeAspect="1"/>
          </p:cNvPicPr>
          <p:nvPr userDrawn="1"/>
        </p:nvPicPr>
        <p:blipFill>
          <a:blip r:embed="rId2">
            <a:extLst>
              <a:ext uri="{28A0092B-C50C-407E-A947-70E740481C1C}">
                <a14:useLocalDpi xmlns:a14="http://schemas.microsoft.com/office/drawing/2010/main"/>
              </a:ext>
            </a:extLst>
          </a:blip>
          <a:srcRect l="-2" t="-9974" r="-5403" b="-8932"/>
          <a:stretch>
            <a:fillRect/>
          </a:stretch>
        </p:blipFill>
        <p:spPr>
          <a:xfrm>
            <a:off x="609603" y="6319520"/>
            <a:ext cx="1845852" cy="337056"/>
          </a:xfrm>
          <a:prstGeom prst="rect">
            <a:avLst/>
          </a:prstGeom>
          <a:noFill/>
          <a:ln>
            <a:noFill/>
          </a:ln>
        </p:spPr>
      </p:pic>
      <p:sp>
        <p:nvSpPr>
          <p:cNvPr id="7" name="Content Placeholder 6">
            <a:extLst>
              <a:ext uri="{FF2B5EF4-FFF2-40B4-BE49-F238E27FC236}">
                <a16:creationId xmlns:a16="http://schemas.microsoft.com/office/drawing/2014/main" id="{266C100E-6070-4BBA-9C2E-FE70FE714F52}"/>
              </a:ext>
            </a:extLst>
          </p:cNvPr>
          <p:cNvSpPr>
            <a:spLocks noGrp="1"/>
          </p:cNvSpPr>
          <p:nvPr>
            <p:ph sz="quarter" idx="19" hasCustomPrompt="1"/>
          </p:nvPr>
        </p:nvSpPr>
        <p:spPr>
          <a:xfrm>
            <a:off x="7139007" y="6230472"/>
            <a:ext cx="2033276" cy="522532"/>
          </a:xfrm>
        </p:spPr>
        <p:txBody>
          <a:bodyPr anchor="ctr"/>
          <a:lstStyle>
            <a:lvl1pPr marL="0" marR="0" indent="0" algn="ctr" defTabSz="914377" rtl="0" eaLnBrk="1" fontAlgn="auto" latinLnBrk="0" hangingPunct="1">
              <a:lnSpc>
                <a:spcPct val="100000"/>
              </a:lnSpc>
              <a:spcBef>
                <a:spcPts val="1200"/>
              </a:spcBef>
              <a:spcAft>
                <a:spcPct val="0"/>
              </a:spcAft>
              <a:buClrTx/>
              <a:buSzTx/>
              <a:buFontTx/>
              <a:buNone/>
              <a:tabLst>
                <a:tab pos="1201709" algn="l"/>
              </a:tabLst>
              <a:defRPr sz="900">
                <a:solidFill>
                  <a:schemeClr val="bg2"/>
                </a:solidFill>
              </a:defRPr>
            </a:lvl1pPr>
          </a:lstStyle>
          <a:p>
            <a:r>
              <a:rPr lang="en-US"/>
              <a:t>Drag picture to placeholder or click icon to add client logo</a:t>
            </a:r>
            <a:endParaRPr lang="en-CA"/>
          </a:p>
        </p:txBody>
      </p:sp>
      <p:sp>
        <p:nvSpPr>
          <p:cNvPr id="22" name="Content Placeholder 6">
            <a:extLst>
              <a:ext uri="{FF2B5EF4-FFF2-40B4-BE49-F238E27FC236}">
                <a16:creationId xmlns:a16="http://schemas.microsoft.com/office/drawing/2014/main" id="{BE855949-FB2F-4233-9048-692D8A9503EF}"/>
              </a:ext>
            </a:extLst>
          </p:cNvPr>
          <p:cNvSpPr>
            <a:spLocks noGrp="1"/>
          </p:cNvSpPr>
          <p:nvPr>
            <p:ph sz="quarter" idx="20" hasCustomPrompt="1"/>
          </p:nvPr>
        </p:nvSpPr>
        <p:spPr>
          <a:xfrm>
            <a:off x="9559311" y="6228622"/>
            <a:ext cx="2033276" cy="522532"/>
          </a:xfrm>
        </p:spPr>
        <p:txBody>
          <a:bodyPr anchor="ctr"/>
          <a:lstStyle>
            <a:lvl1pPr marL="0" marR="0" indent="0" algn="ctr" defTabSz="914377" rtl="0" eaLnBrk="1" fontAlgn="auto" latinLnBrk="0" hangingPunct="1">
              <a:lnSpc>
                <a:spcPct val="100000"/>
              </a:lnSpc>
              <a:spcBef>
                <a:spcPts val="1200"/>
              </a:spcBef>
              <a:spcAft>
                <a:spcPct val="0"/>
              </a:spcAft>
              <a:buClrTx/>
              <a:buSzTx/>
              <a:buFontTx/>
              <a:buNone/>
              <a:tabLst>
                <a:tab pos="1201709" algn="l"/>
              </a:tabLst>
              <a:defRPr sz="900">
                <a:solidFill>
                  <a:schemeClr val="bg2"/>
                </a:solidFill>
              </a:defRPr>
            </a:lvl1pPr>
          </a:lstStyle>
          <a:p>
            <a:r>
              <a:rPr lang="en-US"/>
              <a:t>Drag picture to placeholder or click icon to add broker logo</a:t>
            </a:r>
            <a:endParaRPr lang="en-CA"/>
          </a:p>
        </p:txBody>
      </p:sp>
      <p:sp>
        <p:nvSpPr>
          <p:cNvPr id="11" name="Footer Placeholder 4">
            <a:extLst>
              <a:ext uri="{FF2B5EF4-FFF2-40B4-BE49-F238E27FC236}">
                <a16:creationId xmlns:a16="http://schemas.microsoft.com/office/drawing/2014/main" id="{3F5182DC-813B-4FE6-B914-6ADC89D4F053}"/>
              </a:ext>
            </a:extLst>
          </p:cNvPr>
          <p:cNvSpPr txBox="1"/>
          <p:nvPr userDrawn="1"/>
        </p:nvSpPr>
        <p:spPr>
          <a:xfrm>
            <a:off x="2563457" y="6224661"/>
            <a:ext cx="6617431" cy="545754"/>
          </a:xfrm>
          <a:prstGeom prst="rect">
            <a:avLst/>
          </a:prstGeom>
        </p:spPr>
        <p:txBody>
          <a:bodyPr lIns="36000" anchor="b"/>
          <a:lstStyle>
            <a:lvl1pPr algn="l">
              <a:defRPr sz="1000" baseline="0">
                <a:solidFill>
                  <a:schemeClr val="bg1">
                    <a:lumMod val="50000"/>
                  </a:schemeClr>
                </a:solidFill>
                <a:latin typeface="Arial"/>
                <a:ea typeface="Arial"/>
                <a:cs typeface="Arial"/>
              </a:defRPr>
            </a:lvl1pPr>
          </a:lstStyle>
          <a:p>
            <a:pPr marL="0" marR="0" lvl="0" indent="0" algn="l" defTabSz="457189" rtl="0" eaLnBrk="1" fontAlgn="auto" latinLnBrk="0" hangingPunct="1">
              <a:lnSpc>
                <a:spcPct val="100000"/>
              </a:lnSpc>
              <a:spcBef>
                <a:spcPct val="0"/>
              </a:spcBef>
              <a:spcAft>
                <a:spcPct val="0"/>
              </a:spcAft>
              <a:buClrTx/>
              <a:buSzTx/>
              <a:buFontTx/>
              <a:buNone/>
              <a:defRPr/>
            </a:pPr>
            <a:r>
              <a:rPr kumimoji="0" lang="nb-NO" sz="1000" b="0" i="0" u="none" strike="noStrike" kern="1200" cap="none" spc="0" normalizeH="0" baseline="0" noProof="0">
                <a:ln>
                  <a:noFill/>
                </a:ln>
                <a:solidFill>
                  <a:srgbClr val="75787B"/>
                </a:solidFill>
                <a:effectLst/>
                <a:uLnTx/>
                <a:uFillTx/>
                <a:latin typeface="+mn-lt"/>
                <a:ea typeface="Arial"/>
                <a:cs typeface="Arial"/>
              </a:rPr>
              <a:t>L0323029809[exp0325][All States][DC,GU,MP,PR,VI]</a:t>
            </a:r>
            <a:br>
              <a:rPr kumimoji="0" lang="nb-NO" sz="1000" b="0" i="0" u="none" strike="noStrike" kern="1200" cap="none" spc="0" normalizeH="0" baseline="0" noProof="0">
                <a:ln>
                  <a:noFill/>
                </a:ln>
                <a:solidFill>
                  <a:srgbClr val="75787B"/>
                </a:solidFill>
                <a:effectLst/>
                <a:uLnTx/>
                <a:uFillTx/>
                <a:latin typeface="+mn-lt"/>
                <a:ea typeface="Arial"/>
                <a:cs typeface="Arial"/>
              </a:rPr>
            </a:br>
            <a:r>
              <a:rPr kumimoji="0" lang="en-US" sz="1000" b="0" i="0" u="none" strike="noStrike" kern="1200" cap="none" spc="0" normalizeH="0" baseline="0" noProof="0">
                <a:ln>
                  <a:noFill/>
                </a:ln>
                <a:solidFill>
                  <a:srgbClr val="75787B"/>
                </a:solidFill>
                <a:effectLst/>
                <a:uLnTx/>
                <a:uFillTx/>
                <a:latin typeface="+mn-lt"/>
                <a:ea typeface="Arial"/>
                <a:cs typeface="Arial"/>
              </a:rPr>
              <a:t>Metropolitan Life Insurance Company, New York, NY 10166  </a:t>
            </a:r>
          </a:p>
          <a:p>
            <a:pPr marL="0" marR="0" lvl="0" indent="0" algn="l" defTabSz="457189" rtl="0" eaLnBrk="1" fontAlgn="auto" latinLnBrk="0" hangingPunct="1">
              <a:lnSpc>
                <a:spcPct val="100000"/>
              </a:lnSpc>
              <a:spcBef>
                <a:spcPct val="0"/>
              </a:spcBef>
              <a:spcAft>
                <a:spcPct val="0"/>
              </a:spcAft>
              <a:buClrTx/>
              <a:buSzTx/>
              <a:buFontTx/>
              <a:buNone/>
              <a:defRPr/>
            </a:pPr>
            <a:r>
              <a:rPr kumimoji="0" lang="en-US" sz="800" b="0" i="0" u="none" strike="noStrike" kern="1200" cap="none" spc="0" normalizeH="0" baseline="0" noProof="0">
                <a:ln>
                  <a:noFill/>
                </a:ln>
                <a:solidFill>
                  <a:srgbClr val="75787B"/>
                </a:solidFill>
                <a:effectLst/>
                <a:uLnTx/>
                <a:uFillTx/>
                <a:latin typeface="Arial"/>
                <a:ea typeface="Arial"/>
                <a:cs typeface="Arial"/>
              </a:rPr>
              <a:t>© </a:t>
            </a:r>
            <a:r>
              <a:rPr lang="en-US" sz="1000">
                <a:effectLst/>
              </a:rPr>
              <a:t>2022 MetLife Services and Solutions, LLC.</a:t>
            </a:r>
            <a:endParaRPr kumimoji="0" lang="en-US" sz="800" b="0" i="0" u="none" strike="noStrike" kern="1200" cap="none" spc="0" normalizeH="0" baseline="0" noProof="0">
              <a:ln>
                <a:noFill/>
              </a:ln>
              <a:solidFill>
                <a:srgbClr val="75787B"/>
              </a:solidFill>
              <a:effectLst/>
              <a:uLnTx/>
              <a:uFillTx/>
              <a:latin typeface="Arial"/>
              <a:ea typeface="Arial"/>
              <a:cs typeface="Arial"/>
            </a:endParaRPr>
          </a:p>
        </p:txBody>
      </p:sp>
    </p:spTree>
    <p:extLst>
      <p:ext uri="{BB962C8B-B14F-4D97-AF65-F5344CB8AC3E}">
        <p14:creationId xmlns:p14="http://schemas.microsoft.com/office/powerpoint/2010/main" val="14654334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11230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Cover Page - Reverse Logo">
    <p:spTree>
      <p:nvGrpSpPr>
        <p:cNvPr id="1" name=""/>
        <p:cNvGrpSpPr/>
        <p:nvPr/>
      </p:nvGrpSpPr>
      <p:grpSpPr>
        <a:xfrm>
          <a:off x="0" y="0"/>
          <a:ext cx="0" cy="0"/>
          <a:chOff x="0" y="0"/>
          <a:chExt cx="0" cy="0"/>
        </a:xfrm>
      </p:grpSpPr>
      <p:sp>
        <p:nvSpPr>
          <p:cNvPr id="5" name="Rectangle 4"/>
          <p:cNvSpPr/>
          <p:nvPr userDrawn="1"/>
        </p:nvSpPr>
        <p:spPr>
          <a:xfrm>
            <a:off x="7" y="0"/>
            <a:ext cx="12191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Arial"/>
              <a:cs typeface="Arial"/>
            </a:endParaRPr>
          </a:p>
        </p:txBody>
      </p:sp>
      <p:sp>
        <p:nvSpPr>
          <p:cNvPr id="13" name="Title 1">
            <a:extLst>
              <a:ext uri="{FF2B5EF4-FFF2-40B4-BE49-F238E27FC236}">
                <a16:creationId xmlns:a16="http://schemas.microsoft.com/office/drawing/2014/main" id="{8AC0D03F-F761-764B-8C25-975C1CFF96A1}"/>
              </a:ext>
            </a:extLst>
          </p:cNvPr>
          <p:cNvSpPr>
            <a:spLocks noGrp="1"/>
          </p:cNvSpPr>
          <p:nvPr>
            <p:ph type="ctrTitle" hasCustomPrompt="1"/>
          </p:nvPr>
        </p:nvSpPr>
        <p:spPr bwMode="white">
          <a:xfrm>
            <a:off x="609600" y="3987483"/>
            <a:ext cx="6796120" cy="1215588"/>
          </a:xfrm>
        </p:spPr>
        <p:txBody>
          <a:bodyPr anchor="b"/>
          <a:lstStyle>
            <a:lvl1pPr algn="l">
              <a:lnSpc>
                <a:spcPct val="80000"/>
              </a:lnSpc>
              <a:defRPr sz="3600" b="1" i="0" cap="none" baseline="0">
                <a:solidFill>
                  <a:srgbClr val="FFFFFF"/>
                </a:solidFill>
                <a:latin typeface="+mj-lt"/>
                <a:cs typeface="Georgia Bold" charset="0"/>
              </a:defRPr>
            </a:lvl1pPr>
          </a:lstStyle>
          <a:p>
            <a:r>
              <a:rPr lang="en-US"/>
              <a:t>Presentation Title</a:t>
            </a:r>
          </a:p>
        </p:txBody>
      </p:sp>
      <p:sp>
        <p:nvSpPr>
          <p:cNvPr id="14" name="Subtitle 2">
            <a:extLst>
              <a:ext uri="{FF2B5EF4-FFF2-40B4-BE49-F238E27FC236}">
                <a16:creationId xmlns:a16="http://schemas.microsoft.com/office/drawing/2014/main" id="{CDE42373-4557-BB4F-9297-F9E4DB718369}"/>
              </a:ext>
            </a:extLst>
          </p:cNvPr>
          <p:cNvSpPr>
            <a:spLocks noGrp="1"/>
          </p:cNvSpPr>
          <p:nvPr>
            <p:ph type="subTitle" idx="1" hasCustomPrompt="1"/>
          </p:nvPr>
        </p:nvSpPr>
        <p:spPr bwMode="white">
          <a:xfrm>
            <a:off x="609606" y="5345291"/>
            <a:ext cx="5195145" cy="335328"/>
          </a:xfrm>
        </p:spPr>
        <p:txBody>
          <a:bodyPr anchor="t">
            <a:noAutofit/>
          </a:bodyPr>
          <a:lstStyle>
            <a:lvl1pPr marL="0" indent="0" algn="l">
              <a:lnSpc>
                <a:spcPct val="80000"/>
              </a:lnSpc>
              <a:spcBef>
                <a:spcPts val="300"/>
              </a:spcBef>
              <a:buNone/>
              <a:defRPr sz="1100" b="0" i="0" cap="none" spc="0" baseline="0">
                <a:solidFill>
                  <a:srgbClr val="FFFFFF"/>
                </a:solidFill>
                <a:latin typeface="+mn-lt"/>
                <a:cs typeface="Arial"/>
              </a:defRPr>
            </a:lvl1pPr>
            <a:lvl2pPr marL="456747" indent="0" algn="ctr">
              <a:buNone/>
              <a:defRPr>
                <a:solidFill>
                  <a:schemeClr val="tx1">
                    <a:tint val="75000"/>
                  </a:schemeClr>
                </a:solidFill>
              </a:defRPr>
            </a:lvl2pPr>
            <a:lvl3pPr marL="913492" indent="0" algn="ctr">
              <a:buNone/>
              <a:defRPr>
                <a:solidFill>
                  <a:schemeClr val="tx1">
                    <a:tint val="75000"/>
                  </a:schemeClr>
                </a:solidFill>
              </a:defRPr>
            </a:lvl3pPr>
            <a:lvl4pPr marL="1370240" indent="0" algn="ctr">
              <a:buNone/>
              <a:defRPr>
                <a:solidFill>
                  <a:schemeClr val="tx1">
                    <a:tint val="75000"/>
                  </a:schemeClr>
                </a:solidFill>
              </a:defRPr>
            </a:lvl4pPr>
            <a:lvl5pPr marL="1826984" indent="0" algn="ctr">
              <a:buNone/>
              <a:defRPr>
                <a:solidFill>
                  <a:schemeClr val="tx1">
                    <a:tint val="75000"/>
                  </a:schemeClr>
                </a:solidFill>
              </a:defRPr>
            </a:lvl5pPr>
            <a:lvl6pPr marL="2283731" indent="0" algn="ctr">
              <a:buNone/>
              <a:defRPr>
                <a:solidFill>
                  <a:schemeClr val="tx1">
                    <a:tint val="75000"/>
                  </a:schemeClr>
                </a:solidFill>
              </a:defRPr>
            </a:lvl6pPr>
            <a:lvl7pPr marL="2740478" indent="0" algn="ctr">
              <a:buNone/>
              <a:defRPr>
                <a:solidFill>
                  <a:schemeClr val="tx1">
                    <a:tint val="75000"/>
                  </a:schemeClr>
                </a:solidFill>
              </a:defRPr>
            </a:lvl7pPr>
            <a:lvl8pPr marL="3197220" indent="0" algn="ctr">
              <a:buNone/>
              <a:defRPr>
                <a:solidFill>
                  <a:schemeClr val="tx1">
                    <a:tint val="75000"/>
                  </a:schemeClr>
                </a:solidFill>
              </a:defRPr>
            </a:lvl8pPr>
            <a:lvl9pPr marL="3653970" indent="0" algn="ctr">
              <a:buNone/>
              <a:defRPr>
                <a:solidFill>
                  <a:schemeClr val="tx1">
                    <a:tint val="75000"/>
                  </a:schemeClr>
                </a:solidFill>
              </a:defRPr>
            </a:lvl9pPr>
          </a:lstStyle>
          <a:p>
            <a:r>
              <a:rPr lang="en-US"/>
              <a:t>Presentation subtitle</a:t>
            </a:r>
          </a:p>
        </p:txBody>
      </p:sp>
      <p:pic>
        <p:nvPicPr>
          <p:cNvPr id="10" name="Picture 9">
            <a:extLst>
              <a:ext uri="{FF2B5EF4-FFF2-40B4-BE49-F238E27FC236}">
                <a16:creationId xmlns:a16="http://schemas.microsoft.com/office/drawing/2014/main" id="{276C6A54-B49F-474C-98C2-17F05A03935E}"/>
              </a:ext>
            </a:extLst>
          </p:cNvPr>
          <p:cNvPicPr>
            <a:picLocks noChangeAspect="1"/>
          </p:cNvPicPr>
          <p:nvPr userDrawn="1"/>
        </p:nvPicPr>
        <p:blipFill>
          <a:blip r:embed="rId2"/>
          <a:srcRect l="7424" t="21906" r="7900" b="21677"/>
          <a:stretch>
            <a:fillRect/>
          </a:stretch>
        </p:blipFill>
        <p:spPr>
          <a:xfrm>
            <a:off x="534344" y="6308535"/>
            <a:ext cx="1894537" cy="367622"/>
          </a:xfrm>
          <a:prstGeom prst="rect">
            <a:avLst/>
          </a:prstGeom>
        </p:spPr>
      </p:pic>
    </p:spTree>
    <p:extLst>
      <p:ext uri="{BB962C8B-B14F-4D97-AF65-F5344CB8AC3E}">
        <p14:creationId xmlns:p14="http://schemas.microsoft.com/office/powerpoint/2010/main" val="27551660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ver Page - Filmstrip">
    <p:spTree>
      <p:nvGrpSpPr>
        <p:cNvPr id="1" name=""/>
        <p:cNvGrpSpPr/>
        <p:nvPr/>
      </p:nvGrpSpPr>
      <p:grpSpPr>
        <a:xfrm>
          <a:off x="0" y="0"/>
          <a:ext cx="0" cy="0"/>
          <a:chOff x="0" y="0"/>
          <a:chExt cx="0" cy="0"/>
        </a:xfrm>
      </p:grpSpPr>
      <p:sp>
        <p:nvSpPr>
          <p:cNvPr id="14" name="Rectangle 13"/>
          <p:cNvSpPr/>
          <p:nvPr userDrawn="1"/>
        </p:nvSpPr>
        <p:spPr>
          <a:xfrm>
            <a:off x="3" y="0"/>
            <a:ext cx="10365900" cy="60271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Arial"/>
              <a:cs typeface="Arial"/>
            </a:endParaRPr>
          </a:p>
        </p:txBody>
      </p:sp>
      <p:sp>
        <p:nvSpPr>
          <p:cNvPr id="9" name="Title 1"/>
          <p:cNvSpPr>
            <a:spLocks noGrp="1"/>
          </p:cNvSpPr>
          <p:nvPr>
            <p:ph type="ctrTitle" hasCustomPrompt="1"/>
          </p:nvPr>
        </p:nvSpPr>
        <p:spPr bwMode="white">
          <a:xfrm>
            <a:off x="609599" y="3594839"/>
            <a:ext cx="8949708" cy="1215588"/>
          </a:xfrm>
        </p:spPr>
        <p:txBody>
          <a:bodyPr anchor="b"/>
          <a:lstStyle>
            <a:lvl1pPr algn="l">
              <a:lnSpc>
                <a:spcPct val="80000"/>
              </a:lnSpc>
              <a:defRPr sz="3600" b="1" i="0" cap="none" baseline="0">
                <a:solidFill>
                  <a:srgbClr val="FFFFFF"/>
                </a:solidFill>
                <a:latin typeface="+mj-lt"/>
                <a:cs typeface="Georgia Bold" charset="0"/>
              </a:defRPr>
            </a:lvl1pPr>
          </a:lstStyle>
          <a:p>
            <a:r>
              <a:rPr lang="en-US"/>
              <a:t>Presentation Title</a:t>
            </a:r>
          </a:p>
        </p:txBody>
      </p:sp>
      <p:sp>
        <p:nvSpPr>
          <p:cNvPr id="10" name="Subtitle 2"/>
          <p:cNvSpPr>
            <a:spLocks noGrp="1"/>
          </p:cNvSpPr>
          <p:nvPr>
            <p:ph type="subTitle" idx="1" hasCustomPrompt="1"/>
          </p:nvPr>
        </p:nvSpPr>
        <p:spPr bwMode="white">
          <a:xfrm>
            <a:off x="597652" y="4957304"/>
            <a:ext cx="8950817" cy="224305"/>
          </a:xfrm>
        </p:spPr>
        <p:txBody>
          <a:bodyPr anchor="t">
            <a:noAutofit/>
          </a:bodyPr>
          <a:lstStyle>
            <a:lvl1pPr marL="0" indent="0" algn="l">
              <a:lnSpc>
                <a:spcPct val="80000"/>
              </a:lnSpc>
              <a:spcBef>
                <a:spcPts val="300"/>
              </a:spcBef>
              <a:buNone/>
              <a:defRPr sz="1800" b="0" i="0" cap="none" spc="0" baseline="0">
                <a:solidFill>
                  <a:srgbClr val="FFFFFF"/>
                </a:solidFill>
                <a:latin typeface="+mn-lt"/>
                <a:cs typeface="Arial"/>
              </a:defRPr>
            </a:lvl1pPr>
            <a:lvl2pPr marL="456747" indent="0" algn="ctr">
              <a:buNone/>
              <a:defRPr>
                <a:solidFill>
                  <a:schemeClr val="tx1">
                    <a:tint val="75000"/>
                  </a:schemeClr>
                </a:solidFill>
              </a:defRPr>
            </a:lvl2pPr>
            <a:lvl3pPr marL="913492" indent="0" algn="ctr">
              <a:buNone/>
              <a:defRPr>
                <a:solidFill>
                  <a:schemeClr val="tx1">
                    <a:tint val="75000"/>
                  </a:schemeClr>
                </a:solidFill>
              </a:defRPr>
            </a:lvl3pPr>
            <a:lvl4pPr marL="1370240" indent="0" algn="ctr">
              <a:buNone/>
              <a:defRPr>
                <a:solidFill>
                  <a:schemeClr val="tx1">
                    <a:tint val="75000"/>
                  </a:schemeClr>
                </a:solidFill>
              </a:defRPr>
            </a:lvl4pPr>
            <a:lvl5pPr marL="1826984" indent="0" algn="ctr">
              <a:buNone/>
              <a:defRPr>
                <a:solidFill>
                  <a:schemeClr val="tx1">
                    <a:tint val="75000"/>
                  </a:schemeClr>
                </a:solidFill>
              </a:defRPr>
            </a:lvl5pPr>
            <a:lvl6pPr marL="2283731" indent="0" algn="ctr">
              <a:buNone/>
              <a:defRPr>
                <a:solidFill>
                  <a:schemeClr val="tx1">
                    <a:tint val="75000"/>
                  </a:schemeClr>
                </a:solidFill>
              </a:defRPr>
            </a:lvl6pPr>
            <a:lvl7pPr marL="2740478" indent="0" algn="ctr">
              <a:buNone/>
              <a:defRPr>
                <a:solidFill>
                  <a:schemeClr val="tx1">
                    <a:tint val="75000"/>
                  </a:schemeClr>
                </a:solidFill>
              </a:defRPr>
            </a:lvl7pPr>
            <a:lvl8pPr marL="3197220" indent="0" algn="ctr">
              <a:buNone/>
              <a:defRPr>
                <a:solidFill>
                  <a:schemeClr val="tx1">
                    <a:tint val="75000"/>
                  </a:schemeClr>
                </a:solidFill>
              </a:defRPr>
            </a:lvl8pPr>
            <a:lvl9pPr marL="3653970" indent="0" algn="ctr">
              <a:buNone/>
              <a:defRPr>
                <a:solidFill>
                  <a:schemeClr val="tx1">
                    <a:tint val="75000"/>
                  </a:schemeClr>
                </a:solidFill>
              </a:defRPr>
            </a:lvl9pPr>
          </a:lstStyle>
          <a:p>
            <a:r>
              <a:rPr lang="en-US"/>
              <a:t>Presentation subtitle</a:t>
            </a:r>
          </a:p>
        </p:txBody>
      </p:sp>
      <p:sp>
        <p:nvSpPr>
          <p:cNvPr id="13" name="Rectangle 12"/>
          <p:cNvSpPr/>
          <p:nvPr userDrawn="1"/>
        </p:nvSpPr>
        <p:spPr>
          <a:xfrm>
            <a:off x="10362008" y="0"/>
            <a:ext cx="451104" cy="6027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Arial"/>
              <a:cs typeface="Arial"/>
            </a:endParaRPr>
          </a:p>
        </p:txBody>
      </p:sp>
      <p:sp>
        <p:nvSpPr>
          <p:cNvPr id="15" name="Rectangle 14"/>
          <p:cNvSpPr/>
          <p:nvPr userDrawn="1"/>
        </p:nvSpPr>
        <p:spPr>
          <a:xfrm>
            <a:off x="10813112" y="0"/>
            <a:ext cx="1378888" cy="602719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Arial"/>
              <a:cs typeface="Arial"/>
            </a:endParaRPr>
          </a:p>
        </p:txBody>
      </p:sp>
      <p:sp>
        <p:nvSpPr>
          <p:cNvPr id="11" name="Rectangle 10">
            <a:extLst>
              <a:ext uri="{FF2B5EF4-FFF2-40B4-BE49-F238E27FC236}">
                <a16:creationId xmlns:a16="http://schemas.microsoft.com/office/drawing/2014/main" id="{18AFBE29-B67E-4A05-952C-9864D44ED670}"/>
              </a:ext>
            </a:extLst>
          </p:cNvPr>
          <p:cNvSpPr/>
          <p:nvPr userDrawn="1"/>
        </p:nvSpPr>
        <p:spPr>
          <a:xfrm>
            <a:off x="-1" y="6145314"/>
            <a:ext cx="12190593" cy="7126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bg1"/>
              </a:solidFill>
              <a:cs typeface="Open Sans Bold"/>
            </a:endParaRPr>
          </a:p>
        </p:txBody>
      </p:sp>
      <p:pic>
        <p:nvPicPr>
          <p:cNvPr id="12" name="Picture 11">
            <a:extLst>
              <a:ext uri="{FF2B5EF4-FFF2-40B4-BE49-F238E27FC236}">
                <a16:creationId xmlns:a16="http://schemas.microsoft.com/office/drawing/2014/main" id="{FA0FA984-441D-41F2-9BF6-A8DE8AB463B3}"/>
              </a:ext>
            </a:extLst>
          </p:cNvPr>
          <p:cNvPicPr>
            <a:picLocks noChangeAspect="1"/>
          </p:cNvPicPr>
          <p:nvPr userDrawn="1"/>
        </p:nvPicPr>
        <p:blipFill>
          <a:blip r:embed="rId2">
            <a:extLst>
              <a:ext uri="{28A0092B-C50C-407E-A947-70E740481C1C}">
                <a14:useLocalDpi xmlns:a14="http://schemas.microsoft.com/office/drawing/2010/main"/>
              </a:ext>
            </a:extLst>
          </a:blip>
          <a:srcRect l="-2" t="-9974" r="-5403" b="-8932"/>
          <a:stretch>
            <a:fillRect/>
          </a:stretch>
        </p:blipFill>
        <p:spPr>
          <a:xfrm>
            <a:off x="609603" y="6319520"/>
            <a:ext cx="1845852" cy="337056"/>
          </a:xfrm>
          <a:prstGeom prst="rect">
            <a:avLst/>
          </a:prstGeom>
          <a:noFill/>
          <a:ln>
            <a:noFill/>
          </a:ln>
        </p:spPr>
      </p:pic>
      <p:sp>
        <p:nvSpPr>
          <p:cNvPr id="16" name="Content Placeholder 6">
            <a:extLst>
              <a:ext uri="{FF2B5EF4-FFF2-40B4-BE49-F238E27FC236}">
                <a16:creationId xmlns:a16="http://schemas.microsoft.com/office/drawing/2014/main" id="{978CCD43-5B42-48BC-8449-86DAC08389A2}"/>
              </a:ext>
            </a:extLst>
          </p:cNvPr>
          <p:cNvSpPr>
            <a:spLocks noGrp="1"/>
          </p:cNvSpPr>
          <p:nvPr>
            <p:ph sz="quarter" idx="19" hasCustomPrompt="1"/>
          </p:nvPr>
        </p:nvSpPr>
        <p:spPr>
          <a:xfrm>
            <a:off x="7139007" y="6230472"/>
            <a:ext cx="2033276" cy="522532"/>
          </a:xfrm>
        </p:spPr>
        <p:txBody>
          <a:bodyPr anchor="ctr"/>
          <a:lstStyle>
            <a:lvl1pPr marL="0" marR="0" indent="0" algn="ctr" defTabSz="914377" rtl="0" eaLnBrk="1" fontAlgn="auto" latinLnBrk="0" hangingPunct="1">
              <a:lnSpc>
                <a:spcPct val="100000"/>
              </a:lnSpc>
              <a:spcBef>
                <a:spcPts val="1200"/>
              </a:spcBef>
              <a:spcAft>
                <a:spcPct val="0"/>
              </a:spcAft>
              <a:buClrTx/>
              <a:buSzTx/>
              <a:buFontTx/>
              <a:buNone/>
              <a:tabLst>
                <a:tab pos="1201709" algn="l"/>
              </a:tabLst>
              <a:defRPr sz="900">
                <a:solidFill>
                  <a:schemeClr val="bg2"/>
                </a:solidFill>
              </a:defRPr>
            </a:lvl1pPr>
          </a:lstStyle>
          <a:p>
            <a:r>
              <a:rPr lang="en-US"/>
              <a:t>Drag picture to placeholder or click icon to add client logo</a:t>
            </a:r>
            <a:endParaRPr lang="en-CA"/>
          </a:p>
        </p:txBody>
      </p:sp>
      <p:sp>
        <p:nvSpPr>
          <p:cNvPr id="17" name="Content Placeholder 6">
            <a:extLst>
              <a:ext uri="{FF2B5EF4-FFF2-40B4-BE49-F238E27FC236}">
                <a16:creationId xmlns:a16="http://schemas.microsoft.com/office/drawing/2014/main" id="{A2DF2E7B-0090-4D72-9F85-E28EF579C7BB}"/>
              </a:ext>
            </a:extLst>
          </p:cNvPr>
          <p:cNvSpPr>
            <a:spLocks noGrp="1"/>
          </p:cNvSpPr>
          <p:nvPr>
            <p:ph sz="quarter" idx="20" hasCustomPrompt="1"/>
          </p:nvPr>
        </p:nvSpPr>
        <p:spPr>
          <a:xfrm>
            <a:off x="9559311" y="6228622"/>
            <a:ext cx="2033276" cy="522532"/>
          </a:xfrm>
        </p:spPr>
        <p:txBody>
          <a:bodyPr anchor="ctr"/>
          <a:lstStyle>
            <a:lvl1pPr marL="0" marR="0" indent="0" algn="ctr" defTabSz="914377" rtl="0" eaLnBrk="1" fontAlgn="auto" latinLnBrk="0" hangingPunct="1">
              <a:lnSpc>
                <a:spcPct val="100000"/>
              </a:lnSpc>
              <a:spcBef>
                <a:spcPts val="1200"/>
              </a:spcBef>
              <a:spcAft>
                <a:spcPct val="0"/>
              </a:spcAft>
              <a:buClrTx/>
              <a:buSzTx/>
              <a:buFontTx/>
              <a:buNone/>
              <a:tabLst>
                <a:tab pos="1201709" algn="l"/>
              </a:tabLst>
              <a:defRPr sz="900">
                <a:solidFill>
                  <a:schemeClr val="bg2"/>
                </a:solidFill>
              </a:defRPr>
            </a:lvl1pPr>
          </a:lstStyle>
          <a:p>
            <a:r>
              <a:rPr lang="en-US"/>
              <a:t>Drag picture to placeholder or click icon to add broker logo</a:t>
            </a:r>
            <a:endParaRPr lang="en-CA"/>
          </a:p>
        </p:txBody>
      </p:sp>
    </p:spTree>
    <p:extLst>
      <p:ext uri="{BB962C8B-B14F-4D97-AF65-F5344CB8AC3E}">
        <p14:creationId xmlns:p14="http://schemas.microsoft.com/office/powerpoint/2010/main" val="14000401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ver Page - White">
    <p:spTree>
      <p:nvGrpSpPr>
        <p:cNvPr id="1" name=""/>
        <p:cNvGrpSpPr/>
        <p:nvPr/>
      </p:nvGrpSpPr>
      <p:grpSpPr>
        <a:xfrm>
          <a:off x="0" y="0"/>
          <a:ext cx="0" cy="0"/>
          <a:chOff x="0" y="0"/>
          <a:chExt cx="0" cy="0"/>
        </a:xfrm>
      </p:grpSpPr>
      <p:sp>
        <p:nvSpPr>
          <p:cNvPr id="9" name="Title 1"/>
          <p:cNvSpPr>
            <a:spLocks noGrp="1"/>
          </p:cNvSpPr>
          <p:nvPr>
            <p:ph type="ctrTitle" hasCustomPrompt="1"/>
          </p:nvPr>
        </p:nvSpPr>
        <p:spPr bwMode="white">
          <a:xfrm>
            <a:off x="609600" y="3987483"/>
            <a:ext cx="6796120" cy="1215588"/>
          </a:xfrm>
        </p:spPr>
        <p:txBody>
          <a:bodyPr anchor="b"/>
          <a:lstStyle>
            <a:lvl1pPr algn="l">
              <a:lnSpc>
                <a:spcPct val="80000"/>
              </a:lnSpc>
              <a:defRPr sz="3600" b="1" i="0" cap="none" baseline="0">
                <a:solidFill>
                  <a:schemeClr val="accent1"/>
                </a:solidFill>
                <a:latin typeface="+mj-lt"/>
                <a:cs typeface="Georgia Bold" charset="0"/>
              </a:defRPr>
            </a:lvl1pPr>
          </a:lstStyle>
          <a:p>
            <a:r>
              <a:rPr lang="en-US"/>
              <a:t>Presentation Title</a:t>
            </a:r>
          </a:p>
        </p:txBody>
      </p:sp>
      <p:sp>
        <p:nvSpPr>
          <p:cNvPr id="10" name="Subtitle 2"/>
          <p:cNvSpPr>
            <a:spLocks noGrp="1"/>
          </p:cNvSpPr>
          <p:nvPr>
            <p:ph type="subTitle" idx="1" hasCustomPrompt="1"/>
          </p:nvPr>
        </p:nvSpPr>
        <p:spPr bwMode="white">
          <a:xfrm>
            <a:off x="609601" y="5345291"/>
            <a:ext cx="6796963" cy="335328"/>
          </a:xfrm>
        </p:spPr>
        <p:txBody>
          <a:bodyPr anchor="t">
            <a:noAutofit/>
          </a:bodyPr>
          <a:lstStyle>
            <a:lvl1pPr marL="0" indent="0" algn="l">
              <a:lnSpc>
                <a:spcPct val="80000"/>
              </a:lnSpc>
              <a:spcBef>
                <a:spcPts val="300"/>
              </a:spcBef>
              <a:buNone/>
              <a:defRPr sz="1100" b="0" i="0" cap="none" spc="0" baseline="0">
                <a:solidFill>
                  <a:schemeClr val="accent1"/>
                </a:solidFill>
                <a:latin typeface="+mn-lt"/>
                <a:cs typeface="Arial"/>
              </a:defRPr>
            </a:lvl1pPr>
            <a:lvl2pPr marL="456747" indent="0" algn="ctr">
              <a:buNone/>
              <a:defRPr>
                <a:solidFill>
                  <a:schemeClr val="tx1">
                    <a:tint val="75000"/>
                  </a:schemeClr>
                </a:solidFill>
              </a:defRPr>
            </a:lvl2pPr>
            <a:lvl3pPr marL="913492" indent="0" algn="ctr">
              <a:buNone/>
              <a:defRPr>
                <a:solidFill>
                  <a:schemeClr val="tx1">
                    <a:tint val="75000"/>
                  </a:schemeClr>
                </a:solidFill>
              </a:defRPr>
            </a:lvl3pPr>
            <a:lvl4pPr marL="1370240" indent="0" algn="ctr">
              <a:buNone/>
              <a:defRPr>
                <a:solidFill>
                  <a:schemeClr val="tx1">
                    <a:tint val="75000"/>
                  </a:schemeClr>
                </a:solidFill>
              </a:defRPr>
            </a:lvl4pPr>
            <a:lvl5pPr marL="1826984" indent="0" algn="ctr">
              <a:buNone/>
              <a:defRPr>
                <a:solidFill>
                  <a:schemeClr val="tx1">
                    <a:tint val="75000"/>
                  </a:schemeClr>
                </a:solidFill>
              </a:defRPr>
            </a:lvl5pPr>
            <a:lvl6pPr marL="2283731" indent="0" algn="ctr">
              <a:buNone/>
              <a:defRPr>
                <a:solidFill>
                  <a:schemeClr val="tx1">
                    <a:tint val="75000"/>
                  </a:schemeClr>
                </a:solidFill>
              </a:defRPr>
            </a:lvl6pPr>
            <a:lvl7pPr marL="2740478" indent="0" algn="ctr">
              <a:buNone/>
              <a:defRPr>
                <a:solidFill>
                  <a:schemeClr val="tx1">
                    <a:tint val="75000"/>
                  </a:schemeClr>
                </a:solidFill>
              </a:defRPr>
            </a:lvl7pPr>
            <a:lvl8pPr marL="3197220" indent="0" algn="ctr">
              <a:buNone/>
              <a:defRPr>
                <a:solidFill>
                  <a:schemeClr val="tx1">
                    <a:tint val="75000"/>
                  </a:schemeClr>
                </a:solidFill>
              </a:defRPr>
            </a:lvl8pPr>
            <a:lvl9pPr marL="3653970" indent="0" algn="ctr">
              <a:buNone/>
              <a:defRPr>
                <a:solidFill>
                  <a:schemeClr val="tx1">
                    <a:tint val="75000"/>
                  </a:schemeClr>
                </a:solidFill>
              </a:defRPr>
            </a:lvl9pPr>
          </a:lstStyle>
          <a:p>
            <a:r>
              <a:rPr lang="en-US"/>
              <a:t>Presentation subtitle</a:t>
            </a:r>
          </a:p>
        </p:txBody>
      </p:sp>
      <p:sp>
        <p:nvSpPr>
          <p:cNvPr id="5" name="Text Placeholder 3">
            <a:extLst>
              <a:ext uri="{FF2B5EF4-FFF2-40B4-BE49-F238E27FC236}">
                <a16:creationId xmlns:a16="http://schemas.microsoft.com/office/drawing/2014/main" id="{E05A7F70-6876-3645-94E2-04BEEB96B69C}"/>
              </a:ext>
            </a:extLst>
          </p:cNvPr>
          <p:cNvSpPr>
            <a:spLocks noGrp="1"/>
          </p:cNvSpPr>
          <p:nvPr>
            <p:ph type="body" sz="quarter" idx="12" hasCustomPrompt="1"/>
          </p:nvPr>
        </p:nvSpPr>
        <p:spPr>
          <a:xfrm>
            <a:off x="7207433" y="6373368"/>
            <a:ext cx="1659371" cy="228600"/>
          </a:xfrm>
        </p:spPr>
        <p:txBody>
          <a:bodyPr tIns="45720" bIns="45720" anchor="ctr" anchorCtr="0"/>
          <a:lstStyle>
            <a:lvl1pPr>
              <a:defRPr sz="600" baseline="0">
                <a:solidFill>
                  <a:schemeClr val="bg2"/>
                </a:solidFill>
              </a:defRPr>
            </a:lvl1pPr>
          </a:lstStyle>
          <a:p>
            <a:pPr lvl="0"/>
            <a:r>
              <a:rPr lang="en-US"/>
              <a:t>Confidential Proprietary Information</a:t>
            </a:r>
          </a:p>
        </p:txBody>
      </p:sp>
    </p:spTree>
    <p:extLst>
      <p:ext uri="{BB962C8B-B14F-4D97-AF65-F5344CB8AC3E}">
        <p14:creationId xmlns:p14="http://schemas.microsoft.com/office/powerpoint/2010/main" val="21407741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Divider page with Photo">
    <p:spTree>
      <p:nvGrpSpPr>
        <p:cNvPr id="1" name=""/>
        <p:cNvGrpSpPr/>
        <p:nvPr/>
      </p:nvGrpSpPr>
      <p:grpSpPr>
        <a:xfrm>
          <a:off x="0" y="0"/>
          <a:ext cx="0" cy="0"/>
          <a:chOff x="0" y="0"/>
          <a:chExt cx="0" cy="0"/>
        </a:xfrm>
      </p:grpSpPr>
      <p:sp>
        <p:nvSpPr>
          <p:cNvPr id="15" name="Picture Placeholder 5"/>
          <p:cNvSpPr>
            <a:spLocks noGrp="1"/>
          </p:cNvSpPr>
          <p:nvPr>
            <p:ph type="pic" sz="quarter" idx="10" hasCustomPrompt="1"/>
          </p:nvPr>
        </p:nvSpPr>
        <p:spPr>
          <a:xfrm>
            <a:off x="3" y="0"/>
            <a:ext cx="10360036" cy="6858000"/>
          </a:xfrm>
          <a:solidFill>
            <a:schemeClr val="bg1">
              <a:lumMod val="95000"/>
            </a:schemeClr>
          </a:solidFill>
        </p:spPr>
        <p:txBody>
          <a:bodyPr anchor="ctr"/>
          <a:lstStyle>
            <a:lvl1pPr algn="ctr">
              <a:defRPr sz="7200" b="0" i="0">
                <a:solidFill>
                  <a:schemeClr val="bg1">
                    <a:lumMod val="85000"/>
                  </a:schemeClr>
                </a:solidFill>
                <a:latin typeface="+mn-lt"/>
                <a:cs typeface="Arial"/>
              </a:defRPr>
            </a:lvl1pPr>
          </a:lstStyle>
          <a:p>
            <a:r>
              <a:rPr lang="en-US"/>
              <a:t>IMAGE</a:t>
            </a:r>
          </a:p>
        </p:txBody>
      </p:sp>
      <p:sp>
        <p:nvSpPr>
          <p:cNvPr id="19" name="Text Placeholder 18"/>
          <p:cNvSpPr>
            <a:spLocks noGrp="1"/>
          </p:cNvSpPr>
          <p:nvPr>
            <p:ph type="body" sz="quarter" idx="11" hasCustomPrompt="1"/>
          </p:nvPr>
        </p:nvSpPr>
        <p:spPr>
          <a:xfrm>
            <a:off x="609606" y="1935166"/>
            <a:ext cx="8277793" cy="2987675"/>
          </a:xfrm>
        </p:spPr>
        <p:txBody>
          <a:bodyPr anchor="ctr"/>
          <a:lstStyle>
            <a:lvl1pPr>
              <a:defRPr sz="4800" b="1" i="0">
                <a:solidFill>
                  <a:schemeClr val="bg1"/>
                </a:solidFill>
                <a:latin typeface="+mj-lt"/>
                <a:ea typeface="Georgia Bold"/>
                <a:cs typeface="Georgia Bold" charset="0"/>
              </a:defRPr>
            </a:lvl1pPr>
          </a:lstStyle>
          <a:p>
            <a:pPr lvl="0"/>
            <a:r>
              <a:rPr lang="en-US"/>
              <a:t>Divider</a:t>
            </a:r>
          </a:p>
        </p:txBody>
      </p:sp>
      <p:sp>
        <p:nvSpPr>
          <p:cNvPr id="8" name="Rectangle 7">
            <a:extLst>
              <a:ext uri="{FF2B5EF4-FFF2-40B4-BE49-F238E27FC236}">
                <a16:creationId xmlns:a16="http://schemas.microsoft.com/office/drawing/2014/main" id="{3F8D7CB4-AC62-9F48-A705-796142F13742}"/>
              </a:ext>
            </a:extLst>
          </p:cNvPr>
          <p:cNvSpPr/>
          <p:nvPr userDrawn="1"/>
        </p:nvSpPr>
        <p:spPr>
          <a:xfrm>
            <a:off x="10360037" y="0"/>
            <a:ext cx="45573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Arial"/>
              <a:cs typeface="Arial"/>
            </a:endParaRPr>
          </a:p>
        </p:txBody>
      </p:sp>
      <p:sp>
        <p:nvSpPr>
          <p:cNvPr id="10" name="Rectangle 9">
            <a:extLst>
              <a:ext uri="{FF2B5EF4-FFF2-40B4-BE49-F238E27FC236}">
                <a16:creationId xmlns:a16="http://schemas.microsoft.com/office/drawing/2014/main" id="{6E499CCF-DB5D-1147-8D19-56CAAB4805CA}"/>
              </a:ext>
            </a:extLst>
          </p:cNvPr>
          <p:cNvSpPr/>
          <p:nvPr userDrawn="1"/>
        </p:nvSpPr>
        <p:spPr>
          <a:xfrm>
            <a:off x="10818581" y="0"/>
            <a:ext cx="137341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Arial"/>
              <a:cs typeface="Arial"/>
            </a:endParaRPr>
          </a:p>
        </p:txBody>
      </p:sp>
      <p:sp>
        <p:nvSpPr>
          <p:cNvPr id="2" name="Rectangle 1">
            <a:extLst>
              <a:ext uri="{FF2B5EF4-FFF2-40B4-BE49-F238E27FC236}">
                <a16:creationId xmlns:a16="http://schemas.microsoft.com/office/drawing/2014/main" id="{D5F36BB4-A476-D544-9439-C5AAFC82782F}"/>
              </a:ext>
            </a:extLst>
          </p:cNvPr>
          <p:cNvSpPr/>
          <p:nvPr userDrawn="1"/>
        </p:nvSpPr>
        <p:spPr>
          <a:xfrm>
            <a:off x="5971575" y="3244334"/>
            <a:ext cx="248786" cy="369332"/>
          </a:xfrm>
          <a:prstGeom prst="rect">
            <a:avLst/>
          </a:prstGeom>
        </p:spPr>
        <p:txBody>
          <a:bodyPr wrap="none">
            <a:spAutoFit/>
          </a:bodyPr>
          <a:lstStyle/>
          <a:p>
            <a:r>
              <a:rPr lang="en-US" sz="1800"/>
              <a:t> </a:t>
            </a:r>
          </a:p>
        </p:txBody>
      </p:sp>
      <p:sp>
        <p:nvSpPr>
          <p:cNvPr id="11" name="Text Placeholder 4">
            <a:extLst>
              <a:ext uri="{FF2B5EF4-FFF2-40B4-BE49-F238E27FC236}">
                <a16:creationId xmlns:a16="http://schemas.microsoft.com/office/drawing/2014/main" id="{89EF3B69-9B8A-0B4A-BB91-E099E939B80D}"/>
              </a:ext>
            </a:extLst>
          </p:cNvPr>
          <p:cNvSpPr>
            <a:spLocks noGrp="1"/>
          </p:cNvSpPr>
          <p:nvPr>
            <p:ph type="body" sz="quarter" idx="12" hasCustomPrompt="1"/>
          </p:nvPr>
        </p:nvSpPr>
        <p:spPr>
          <a:xfrm>
            <a:off x="355320" y="6357010"/>
            <a:ext cx="2308861" cy="636464"/>
          </a:xfrm>
        </p:spPr>
        <p:txBody>
          <a:bodyPr/>
          <a:lstStyle>
            <a:lvl1pPr marL="342891" indent="-342891">
              <a:buSzPct val="200000"/>
              <a:buFontTx/>
              <a:buBlip>
                <a:blip r:embed="rId2"/>
              </a:buBlip>
              <a:defRPr sz="3751"/>
            </a:lvl1pPr>
            <a:lvl2pPr marL="200020" indent="-200020">
              <a:buFontTx/>
              <a:buBlip>
                <a:blip r:embed="rId3"/>
              </a:buBlip>
              <a:defRPr sz="5000"/>
            </a:lvl2pPr>
            <a:lvl3pPr marL="398453" indent="-200020">
              <a:buFontTx/>
              <a:buBlip>
                <a:blip r:embed="rId3"/>
              </a:buBlip>
              <a:defRPr sz="5000"/>
            </a:lvl3pPr>
            <a:lvl4pPr marL="622284" indent="-200020">
              <a:buFontTx/>
              <a:buBlip>
                <a:blip r:embed="rId3"/>
              </a:buBlip>
              <a:defRPr sz="5000"/>
            </a:lvl4pPr>
            <a:lvl5pPr marL="806431" indent="-182558">
              <a:buFontTx/>
              <a:buBlip>
                <a:blip r:embed="rId3"/>
              </a:buBlip>
              <a:defRPr sz="5000"/>
            </a:lvl5pPr>
          </a:lstStyle>
          <a:p>
            <a:pPr lvl="0"/>
            <a:r>
              <a:rPr lang="en-US"/>
              <a:t> </a:t>
            </a:r>
          </a:p>
        </p:txBody>
      </p:sp>
    </p:spTree>
    <p:extLst>
      <p:ext uri="{BB962C8B-B14F-4D97-AF65-F5344CB8AC3E}">
        <p14:creationId xmlns:p14="http://schemas.microsoft.com/office/powerpoint/2010/main" val="2612217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Divider Page - Filmstrip">
    <p:spTree>
      <p:nvGrpSpPr>
        <p:cNvPr id="1" name=""/>
        <p:cNvGrpSpPr/>
        <p:nvPr/>
      </p:nvGrpSpPr>
      <p:grpSpPr>
        <a:xfrm>
          <a:off x="0" y="0"/>
          <a:ext cx="0" cy="0"/>
          <a:chOff x="0" y="0"/>
          <a:chExt cx="0" cy="0"/>
        </a:xfrm>
      </p:grpSpPr>
      <p:sp>
        <p:nvSpPr>
          <p:cNvPr id="10" name="Rectangle 9"/>
          <p:cNvSpPr/>
          <p:nvPr userDrawn="1"/>
        </p:nvSpPr>
        <p:spPr>
          <a:xfrm>
            <a:off x="3" y="0"/>
            <a:ext cx="103659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Arial"/>
              <a:cs typeface="Arial"/>
            </a:endParaRPr>
          </a:p>
        </p:txBody>
      </p:sp>
      <p:sp>
        <p:nvSpPr>
          <p:cNvPr id="8" name="Rectangle 7">
            <a:extLst>
              <a:ext uri="{FF2B5EF4-FFF2-40B4-BE49-F238E27FC236}">
                <a16:creationId xmlns:a16="http://schemas.microsoft.com/office/drawing/2014/main" id="{7F491139-12A7-9F41-8CE7-769D7C7A2BF2}"/>
              </a:ext>
            </a:extLst>
          </p:cNvPr>
          <p:cNvSpPr/>
          <p:nvPr userDrawn="1"/>
        </p:nvSpPr>
        <p:spPr>
          <a:xfrm>
            <a:off x="10362009" y="0"/>
            <a:ext cx="45573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Arial"/>
              <a:cs typeface="Arial"/>
            </a:endParaRPr>
          </a:p>
        </p:txBody>
      </p:sp>
      <p:sp>
        <p:nvSpPr>
          <p:cNvPr id="11" name="Rectangle 10">
            <a:extLst>
              <a:ext uri="{FF2B5EF4-FFF2-40B4-BE49-F238E27FC236}">
                <a16:creationId xmlns:a16="http://schemas.microsoft.com/office/drawing/2014/main" id="{30C7A479-FD3A-2145-B820-2CC43370800E}"/>
              </a:ext>
            </a:extLst>
          </p:cNvPr>
          <p:cNvSpPr/>
          <p:nvPr userDrawn="1"/>
        </p:nvSpPr>
        <p:spPr>
          <a:xfrm>
            <a:off x="10818581" y="0"/>
            <a:ext cx="1373419"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Arial"/>
              <a:cs typeface="Arial"/>
            </a:endParaRPr>
          </a:p>
        </p:txBody>
      </p:sp>
      <p:sp>
        <p:nvSpPr>
          <p:cNvPr id="9" name="Text Placeholder 18">
            <a:extLst>
              <a:ext uri="{FF2B5EF4-FFF2-40B4-BE49-F238E27FC236}">
                <a16:creationId xmlns:a16="http://schemas.microsoft.com/office/drawing/2014/main" id="{7958769A-7DCE-7B40-ACC8-A30C826F67C1}"/>
              </a:ext>
            </a:extLst>
          </p:cNvPr>
          <p:cNvSpPr>
            <a:spLocks noGrp="1"/>
          </p:cNvSpPr>
          <p:nvPr>
            <p:ph type="body" sz="quarter" idx="11" hasCustomPrompt="1"/>
          </p:nvPr>
        </p:nvSpPr>
        <p:spPr>
          <a:xfrm>
            <a:off x="609606" y="1935166"/>
            <a:ext cx="8277793" cy="2987675"/>
          </a:xfrm>
        </p:spPr>
        <p:txBody>
          <a:bodyPr anchor="ctr"/>
          <a:lstStyle>
            <a:lvl1pPr>
              <a:defRPr sz="4800" b="1" i="0">
                <a:solidFill>
                  <a:schemeClr val="bg1"/>
                </a:solidFill>
                <a:latin typeface="+mj-lt"/>
                <a:ea typeface="Georgia Bold"/>
                <a:cs typeface="Georgia Bold" charset="0"/>
              </a:defRPr>
            </a:lvl1pPr>
          </a:lstStyle>
          <a:p>
            <a:pPr lvl="0"/>
            <a:r>
              <a:rPr lang="en-US"/>
              <a:t>Divider</a:t>
            </a:r>
          </a:p>
        </p:txBody>
      </p:sp>
      <p:pic>
        <p:nvPicPr>
          <p:cNvPr id="7" name="Picture 6">
            <a:extLst>
              <a:ext uri="{FF2B5EF4-FFF2-40B4-BE49-F238E27FC236}">
                <a16:creationId xmlns:a16="http://schemas.microsoft.com/office/drawing/2014/main" id="{24CB21E1-0D98-4E80-ACA1-42208356B9B1}"/>
              </a:ext>
            </a:extLst>
          </p:cNvPr>
          <p:cNvPicPr>
            <a:picLocks noChangeAspect="1"/>
          </p:cNvPicPr>
          <p:nvPr userDrawn="1"/>
        </p:nvPicPr>
        <p:blipFill>
          <a:blip r:embed="rId2"/>
          <a:srcRect l="7424" t="21906" r="7900" b="21677"/>
          <a:stretch>
            <a:fillRect/>
          </a:stretch>
        </p:blipFill>
        <p:spPr>
          <a:xfrm>
            <a:off x="534344" y="6308535"/>
            <a:ext cx="1894537" cy="367622"/>
          </a:xfrm>
          <a:prstGeom prst="rect">
            <a:avLst/>
          </a:prstGeom>
        </p:spPr>
      </p:pic>
    </p:spTree>
    <p:extLst>
      <p:ext uri="{BB962C8B-B14F-4D97-AF65-F5344CB8AC3E}">
        <p14:creationId xmlns:p14="http://schemas.microsoft.com/office/powerpoint/2010/main" val="34199669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Full-page Statement or Pull-Quote">
    <p:spTree>
      <p:nvGrpSpPr>
        <p:cNvPr id="1" name=""/>
        <p:cNvGrpSpPr/>
        <p:nvPr/>
      </p:nvGrpSpPr>
      <p:grpSpPr>
        <a:xfrm>
          <a:off x="0" y="0"/>
          <a:ext cx="0" cy="0"/>
          <a:chOff x="0" y="0"/>
          <a:chExt cx="0" cy="0"/>
        </a:xfrm>
      </p:grpSpPr>
      <p:sp>
        <p:nvSpPr>
          <p:cNvPr id="5" name="Rectangle 4"/>
          <p:cNvSpPr/>
          <p:nvPr userDrawn="1"/>
        </p:nvSpPr>
        <p:spPr>
          <a:xfrm>
            <a:off x="7" y="0"/>
            <a:ext cx="12191999"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Arial"/>
              <a:cs typeface="Arial"/>
            </a:endParaRPr>
          </a:p>
        </p:txBody>
      </p:sp>
      <p:sp>
        <p:nvSpPr>
          <p:cNvPr id="2" name="Title 1"/>
          <p:cNvSpPr>
            <a:spLocks noGrp="1"/>
          </p:cNvSpPr>
          <p:nvPr>
            <p:ph type="ctrTitle" hasCustomPrompt="1"/>
          </p:nvPr>
        </p:nvSpPr>
        <p:spPr>
          <a:xfrm>
            <a:off x="609600" y="749808"/>
            <a:ext cx="11131296" cy="5422392"/>
          </a:xfrm>
        </p:spPr>
        <p:txBody>
          <a:bodyPr anchor="ctr"/>
          <a:lstStyle>
            <a:lvl1pPr algn="l">
              <a:lnSpc>
                <a:spcPct val="80000"/>
              </a:lnSpc>
              <a:defRPr sz="3600" b="1" i="0">
                <a:solidFill>
                  <a:schemeClr val="bg1"/>
                </a:solidFill>
                <a:latin typeface="+mj-lt"/>
                <a:ea typeface="Georgia Bold"/>
                <a:cs typeface="Georgia Bold" charset="0"/>
              </a:defRPr>
            </a:lvl1pPr>
          </a:lstStyle>
          <a:p>
            <a:r>
              <a:rPr lang="en-US"/>
              <a:t>Statement</a:t>
            </a:r>
          </a:p>
        </p:txBody>
      </p:sp>
      <p:sp>
        <p:nvSpPr>
          <p:cNvPr id="6" name="Content Placeholder 8">
            <a:extLst>
              <a:ext uri="{FF2B5EF4-FFF2-40B4-BE49-F238E27FC236}">
                <a16:creationId xmlns:a16="http://schemas.microsoft.com/office/drawing/2014/main" id="{B3BE98BB-9677-8E43-BD1A-7B7F4818F9BE}"/>
              </a:ext>
            </a:extLst>
          </p:cNvPr>
          <p:cNvSpPr txBox="1"/>
          <p:nvPr userDrawn="1"/>
        </p:nvSpPr>
        <p:spPr>
          <a:xfrm>
            <a:off x="11457508" y="6418626"/>
            <a:ext cx="734493" cy="228600"/>
          </a:xfrm>
          <a:prstGeom prst="rect">
            <a:avLst/>
          </a:prstGeom>
        </p:spPr>
        <p:txBody>
          <a:bodyPr anchor="ctr"/>
          <a:lstStyle>
            <a:lvl1pPr marL="0" indent="0" algn="l" defTabSz="914400" rtl="0" eaLnBrk="1" latinLnBrk="0" hangingPunct="1">
              <a:spcBef>
                <a:spcPts val="600"/>
              </a:spcBef>
              <a:spcAft>
                <a:spcPct val="0"/>
              </a:spcAft>
              <a:buClrTx/>
              <a:buFontTx/>
              <a:buNone/>
              <a:tabLst>
                <a:tab pos="1201738" algn="l"/>
              </a:tabLst>
              <a:defRPr sz="800" b="0" i="0" kern="1200">
                <a:solidFill>
                  <a:schemeClr val="tx2"/>
                </a:solidFill>
                <a:latin typeface="Open Sans"/>
                <a:ea typeface="+mn-ea"/>
                <a:cs typeface="Open Sans"/>
              </a:defRPr>
            </a:lvl1pPr>
            <a:lvl2pPr marL="200025" indent="-200025" algn="l" defTabSz="914400" rtl="0" eaLnBrk="1" latinLnBrk="0" hangingPunct="1">
              <a:spcBef>
                <a:spcPts val="600"/>
              </a:spcBef>
              <a:spcAft>
                <a:spcPct val="0"/>
              </a:spcAft>
              <a:buClrTx/>
              <a:buFont typeface="Arial" pitchFamily="34" charset="0"/>
              <a:buChar char="•"/>
              <a:tabLst>
                <a:tab pos="1201738" algn="l"/>
              </a:tabLst>
              <a:defRPr sz="1600" b="0" i="0" kern="1200">
                <a:solidFill>
                  <a:schemeClr val="tx2"/>
                </a:solidFill>
                <a:latin typeface="Open Sans Light"/>
                <a:ea typeface="+mn-ea"/>
                <a:cs typeface="Open Sans Light"/>
              </a:defRPr>
            </a:lvl2pPr>
            <a:lvl3pPr marL="398463" indent="-200025" algn="l" defTabSz="914400" rtl="0" eaLnBrk="1" latinLnBrk="0" hangingPunct="1">
              <a:spcBef>
                <a:spcPts val="600"/>
              </a:spcBef>
              <a:spcAft>
                <a:spcPct val="0"/>
              </a:spcAft>
              <a:buClrTx/>
              <a:buFont typeface="Lucida Grande"/>
              <a:buChar char="−"/>
              <a:tabLst>
                <a:tab pos="1201738" algn="l"/>
              </a:tabLst>
              <a:defRPr sz="1600" b="0" i="0" kern="1200">
                <a:solidFill>
                  <a:schemeClr val="tx2"/>
                </a:solidFill>
                <a:latin typeface="Open Sans Light"/>
                <a:ea typeface="+mn-ea"/>
                <a:cs typeface="Open Sans Light"/>
              </a:defRPr>
            </a:lvl3pPr>
            <a:lvl4pPr marL="622300" indent="-200025" algn="l" defTabSz="914400" rtl="0" eaLnBrk="1" latinLnBrk="0" hangingPunct="1">
              <a:spcBef>
                <a:spcPts val="600"/>
              </a:spcBef>
              <a:spcAft>
                <a:spcPct val="0"/>
              </a:spcAft>
              <a:buClrTx/>
              <a:buFont typeface="Arial" pitchFamily="34" charset="0"/>
              <a:buChar char="•"/>
              <a:tabLst>
                <a:tab pos="1201738" algn="l"/>
              </a:tabLst>
              <a:defRPr sz="1600" b="0" i="0" kern="1200">
                <a:solidFill>
                  <a:schemeClr val="tx2"/>
                </a:solidFill>
                <a:latin typeface="Open Sans Light"/>
                <a:ea typeface="+mn-ea"/>
                <a:cs typeface="Open Sans Light"/>
              </a:defRPr>
            </a:lvl4pPr>
            <a:lvl5pPr marL="806450" indent="-182563" algn="l" defTabSz="914400" rtl="0" eaLnBrk="1" latinLnBrk="0" hangingPunct="1">
              <a:spcBef>
                <a:spcPts val="600"/>
              </a:spcBef>
              <a:spcAft>
                <a:spcPct val="0"/>
              </a:spcAft>
              <a:buClrTx/>
              <a:buFont typeface="Lucida Grande"/>
              <a:buChar char="−"/>
              <a:tabLst>
                <a:tab pos="1201738" algn="l"/>
              </a:tabLst>
              <a:defRPr sz="1600" b="0" i="0" kern="1200">
                <a:solidFill>
                  <a:schemeClr val="tx2"/>
                </a:solidFill>
                <a:latin typeface="Open Sans Light"/>
                <a:ea typeface="+mn-ea"/>
                <a:cs typeface="Open Sans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800" b="0" i="0">
                <a:solidFill>
                  <a:schemeClr val="bg1"/>
                </a:solidFill>
                <a:latin typeface="Arial"/>
                <a:cs typeface="Arial"/>
              </a:rPr>
              <a:t> </a:t>
            </a:r>
          </a:p>
        </p:txBody>
      </p:sp>
      <p:pic>
        <p:nvPicPr>
          <p:cNvPr id="7" name="Picture 6">
            <a:extLst>
              <a:ext uri="{FF2B5EF4-FFF2-40B4-BE49-F238E27FC236}">
                <a16:creationId xmlns:a16="http://schemas.microsoft.com/office/drawing/2014/main" id="{EE5C90F1-DAE6-44A5-B367-B8E5053C9703}"/>
              </a:ext>
            </a:extLst>
          </p:cNvPr>
          <p:cNvPicPr>
            <a:picLocks noChangeAspect="1"/>
          </p:cNvPicPr>
          <p:nvPr userDrawn="1"/>
        </p:nvPicPr>
        <p:blipFill>
          <a:blip r:embed="rId2"/>
          <a:srcRect l="7424" t="21906" r="7900" b="21677"/>
          <a:stretch>
            <a:fillRect/>
          </a:stretch>
        </p:blipFill>
        <p:spPr>
          <a:xfrm>
            <a:off x="534344" y="6308535"/>
            <a:ext cx="1894537" cy="367622"/>
          </a:xfrm>
          <a:prstGeom prst="rect">
            <a:avLst/>
          </a:prstGeom>
        </p:spPr>
      </p:pic>
    </p:spTree>
    <p:extLst>
      <p:ext uri="{BB962C8B-B14F-4D97-AF65-F5344CB8AC3E}">
        <p14:creationId xmlns:p14="http://schemas.microsoft.com/office/powerpoint/2010/main" val="8671748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Agenda - bullet lis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457200"/>
            <a:ext cx="9448800" cy="420624"/>
          </a:xfrm>
        </p:spPr>
        <p:txBody>
          <a:bodyPr anchor="t"/>
          <a:lstStyle>
            <a:lvl1pPr>
              <a:defRPr>
                <a:solidFill>
                  <a:schemeClr val="accent1"/>
                </a:solidFill>
              </a:defRPr>
            </a:lvl1pPr>
          </a:lstStyle>
          <a:p>
            <a:r>
              <a:rPr lang="en-US"/>
              <a:t>Agenda</a:t>
            </a:r>
          </a:p>
        </p:txBody>
      </p:sp>
      <p:sp>
        <p:nvSpPr>
          <p:cNvPr id="4" name="Content Placeholder 3"/>
          <p:cNvSpPr>
            <a:spLocks noGrp="1"/>
          </p:cNvSpPr>
          <p:nvPr>
            <p:ph sz="quarter" idx="10" hasCustomPrompt="1"/>
          </p:nvPr>
        </p:nvSpPr>
        <p:spPr>
          <a:xfrm>
            <a:off x="609600" y="1143000"/>
            <a:ext cx="9448800" cy="4800600"/>
          </a:xfrm>
        </p:spPr>
        <p:txBody>
          <a:bodyPr/>
          <a:lstStyle>
            <a:lvl1pPr marL="201163" indent="-201163">
              <a:buClr>
                <a:schemeClr val="bg2"/>
              </a:buClr>
              <a:buFont typeface="Arial" pitchFamily="34" charset="0"/>
              <a:buChar char="•"/>
              <a:defRPr sz="2000">
                <a:solidFill>
                  <a:schemeClr val="bg2"/>
                </a:solidFill>
              </a:defRPr>
            </a:lvl1pPr>
            <a:lvl2pPr marL="402326" indent="-200020">
              <a:buClr>
                <a:schemeClr val="bg2"/>
              </a:buClr>
              <a:buFont typeface="System Font Regular"/>
              <a:buChar char="–"/>
              <a:defRPr sz="1800">
                <a:solidFill>
                  <a:schemeClr val="bg2"/>
                </a:solidFill>
              </a:defRPr>
            </a:lvl2pPr>
            <a:lvl3pPr marL="603489" indent="-200020">
              <a:buClr>
                <a:schemeClr val="bg2"/>
              </a:buClr>
              <a:buFont typeface="Arial" pitchFamily="34" charset="0"/>
              <a:buChar char="•"/>
              <a:defRPr sz="1600">
                <a:solidFill>
                  <a:schemeClr val="bg2"/>
                </a:solidFill>
              </a:defRPr>
            </a:lvl3pPr>
            <a:lvl4pPr>
              <a:defRPr sz="1800"/>
            </a:lvl4pPr>
            <a:lvl5pPr>
              <a:defRPr sz="1800"/>
            </a:lvl5pPr>
          </a:lstStyle>
          <a:p>
            <a:pPr lvl="0"/>
            <a:r>
              <a:rPr lang="en-US"/>
              <a:t>First item</a:t>
            </a:r>
          </a:p>
          <a:p>
            <a:pPr lvl="1"/>
            <a:r>
              <a:rPr lang="en-US"/>
              <a:t>Second Level</a:t>
            </a:r>
          </a:p>
          <a:p>
            <a:pPr lvl="2"/>
            <a:r>
              <a:rPr lang="en-US"/>
              <a:t>Third Level</a:t>
            </a:r>
          </a:p>
          <a:p>
            <a:pPr lvl="0"/>
            <a:r>
              <a:rPr lang="en-US"/>
              <a:t>Second item</a:t>
            </a:r>
          </a:p>
          <a:p>
            <a:pPr lvl="0"/>
            <a:r>
              <a:rPr lang="en-US"/>
              <a:t>Third item</a:t>
            </a:r>
          </a:p>
          <a:p>
            <a:pPr lvl="0"/>
            <a:r>
              <a:rPr lang="en-US"/>
              <a:t>Fourth item</a:t>
            </a:r>
          </a:p>
          <a:p>
            <a:pPr lvl="0"/>
            <a:r>
              <a:rPr lang="en-US"/>
              <a:t>Fifth Item</a:t>
            </a:r>
          </a:p>
        </p:txBody>
      </p:sp>
      <p:sp>
        <p:nvSpPr>
          <p:cNvPr id="7" name="Text Placeholder 3">
            <a:extLst>
              <a:ext uri="{FF2B5EF4-FFF2-40B4-BE49-F238E27FC236}">
                <a16:creationId xmlns:a16="http://schemas.microsoft.com/office/drawing/2014/main" id="{FE70FE0C-BB2A-7B47-A2FB-00A347B507C1}"/>
              </a:ext>
            </a:extLst>
          </p:cNvPr>
          <p:cNvSpPr>
            <a:spLocks noGrp="1"/>
          </p:cNvSpPr>
          <p:nvPr>
            <p:ph type="body" sz="quarter" idx="13" hasCustomPrompt="1"/>
          </p:nvPr>
        </p:nvSpPr>
        <p:spPr>
          <a:xfrm>
            <a:off x="7207433" y="6373368"/>
            <a:ext cx="1659371" cy="228600"/>
          </a:xfrm>
        </p:spPr>
        <p:txBody>
          <a:bodyPr tIns="45720" bIns="45720" anchor="ctr" anchorCtr="0"/>
          <a:lstStyle>
            <a:lvl1pPr>
              <a:defRPr sz="600" baseline="0">
                <a:solidFill>
                  <a:schemeClr val="bg2"/>
                </a:solidFill>
              </a:defRPr>
            </a:lvl1pPr>
          </a:lstStyle>
          <a:p>
            <a:pPr lvl="0"/>
            <a:r>
              <a:rPr lang="en-US"/>
              <a:t>Confidential Proprietary Information</a:t>
            </a:r>
          </a:p>
        </p:txBody>
      </p:sp>
      <p:sp>
        <p:nvSpPr>
          <p:cNvPr id="8" name="Text Placeholder 6">
            <a:extLst>
              <a:ext uri="{FF2B5EF4-FFF2-40B4-BE49-F238E27FC236}">
                <a16:creationId xmlns:a16="http://schemas.microsoft.com/office/drawing/2014/main" id="{DF4994A8-BD41-1A41-8244-ED165900251C}"/>
              </a:ext>
            </a:extLst>
          </p:cNvPr>
          <p:cNvSpPr>
            <a:spLocks noGrp="1"/>
          </p:cNvSpPr>
          <p:nvPr>
            <p:ph type="body" sz="quarter" idx="14" hasCustomPrompt="1"/>
          </p:nvPr>
        </p:nvSpPr>
        <p:spPr>
          <a:xfrm>
            <a:off x="4392291" y="6373368"/>
            <a:ext cx="2304288" cy="228600"/>
          </a:xfrm>
        </p:spPr>
        <p:txBody>
          <a:bodyPr tIns="45720" bIns="45720" anchor="ctr" anchorCtr="0"/>
          <a:lstStyle>
            <a:lvl1pPr>
              <a:defRPr sz="600" baseline="0">
                <a:solidFill>
                  <a:schemeClr val="tx1"/>
                </a:solidFill>
              </a:defRPr>
            </a:lvl1pPr>
          </a:lstStyle>
          <a:p>
            <a:pPr lvl="0"/>
            <a:r>
              <a:rPr lang="en-US"/>
              <a:t>Presentation Title</a:t>
            </a:r>
          </a:p>
        </p:txBody>
      </p:sp>
      <p:sp>
        <p:nvSpPr>
          <p:cNvPr id="3" name="TextBox 2">
            <a:extLst>
              <a:ext uri="{FF2B5EF4-FFF2-40B4-BE49-F238E27FC236}">
                <a16:creationId xmlns:a16="http://schemas.microsoft.com/office/drawing/2014/main" id="{188B1EE2-0498-B54E-B000-B968EE4B57D1}"/>
              </a:ext>
            </a:extLst>
          </p:cNvPr>
          <p:cNvSpPr txBox="1"/>
          <p:nvPr userDrawn="1"/>
        </p:nvSpPr>
        <p:spPr>
          <a:xfrm flipH="1">
            <a:off x="2528047" y="618565"/>
            <a:ext cx="0" cy="0"/>
          </a:xfrm>
          <a:prstGeom prst="rect">
            <a:avLst/>
          </a:prstGeom>
          <a:noFill/>
        </p:spPr>
        <p:txBody>
          <a:bodyPr wrap="none" lIns="0" tIns="0" rIns="0" bIns="0" rtlCol="0">
            <a:noAutofit/>
          </a:bodyPr>
          <a:lstStyle/>
          <a:p>
            <a:pPr defTabSz="456747" fontAlgn="base">
              <a:spcBef>
                <a:spcPts val="1200"/>
              </a:spcBef>
            </a:pPr>
            <a:endParaRPr lang="en-US" sz="1800" err="1">
              <a:solidFill>
                <a:schemeClr val="bg2"/>
              </a:solidFill>
              <a:ea typeface="MetLife Circular Light" charset="0"/>
              <a:cs typeface="MetLife Circular Light" charset="0"/>
            </a:endParaRPr>
          </a:p>
        </p:txBody>
      </p:sp>
    </p:spTree>
    <p:extLst>
      <p:ext uri="{BB962C8B-B14F-4D97-AF65-F5344CB8AC3E}">
        <p14:creationId xmlns:p14="http://schemas.microsoft.com/office/powerpoint/2010/main" val="41440419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Agenda - numb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457200"/>
            <a:ext cx="9448800" cy="420624"/>
          </a:xfrm>
        </p:spPr>
        <p:txBody>
          <a:bodyPr anchor="t"/>
          <a:lstStyle>
            <a:lvl1pPr>
              <a:defRPr>
                <a:solidFill>
                  <a:schemeClr val="accent1"/>
                </a:solidFill>
              </a:defRPr>
            </a:lvl1pPr>
          </a:lstStyle>
          <a:p>
            <a:r>
              <a:rPr lang="en-US"/>
              <a:t>Agenda</a:t>
            </a:r>
          </a:p>
        </p:txBody>
      </p:sp>
      <p:sp>
        <p:nvSpPr>
          <p:cNvPr id="4" name="Content Placeholder 3"/>
          <p:cNvSpPr>
            <a:spLocks noGrp="1"/>
          </p:cNvSpPr>
          <p:nvPr>
            <p:ph sz="quarter" idx="10" hasCustomPrompt="1"/>
          </p:nvPr>
        </p:nvSpPr>
        <p:spPr>
          <a:xfrm>
            <a:off x="609600" y="1143000"/>
            <a:ext cx="9448800" cy="4800600"/>
          </a:xfrm>
        </p:spPr>
        <p:txBody>
          <a:bodyPr/>
          <a:lstStyle>
            <a:lvl1pPr marL="347463" indent="-347463">
              <a:buClr>
                <a:schemeClr val="tx2"/>
              </a:buClr>
              <a:buFont typeface="+mj-lt"/>
              <a:buAutoNum type="arabicPeriod"/>
              <a:defRPr sz="2000">
                <a:solidFill>
                  <a:schemeClr val="bg2"/>
                </a:solidFill>
              </a:defRPr>
            </a:lvl1pPr>
            <a:lvl2pPr marL="548626" indent="-201163">
              <a:buClr>
                <a:schemeClr val="bg2"/>
              </a:buClr>
              <a:buFont typeface="Arial" pitchFamily="34" charset="0"/>
              <a:buChar char="•"/>
              <a:defRPr sz="1800">
                <a:solidFill>
                  <a:schemeClr val="bg2"/>
                </a:solidFill>
              </a:defRPr>
            </a:lvl2pPr>
            <a:lvl3pPr marL="822939" indent="-201163">
              <a:buClr>
                <a:schemeClr val="bg2"/>
              </a:buClr>
              <a:buFont typeface="System Font Regular"/>
              <a:buChar char="–"/>
              <a:defRPr sz="1600">
                <a:solidFill>
                  <a:schemeClr val="bg2"/>
                </a:solidFill>
              </a:defRPr>
            </a:lvl3pPr>
            <a:lvl4pPr>
              <a:defRPr sz="1800"/>
            </a:lvl4pPr>
            <a:lvl5pPr>
              <a:defRPr sz="1800"/>
            </a:lvl5pPr>
          </a:lstStyle>
          <a:p>
            <a:r>
              <a:rPr lang="en-US"/>
              <a:t>Section Title One</a:t>
            </a:r>
          </a:p>
          <a:p>
            <a:pPr lvl="1"/>
            <a:r>
              <a:rPr lang="en-US"/>
              <a:t>Second Level</a:t>
            </a:r>
          </a:p>
          <a:p>
            <a:pPr lvl="2"/>
            <a:r>
              <a:rPr lang="en-US"/>
              <a:t>Third Level</a:t>
            </a:r>
          </a:p>
          <a:p>
            <a:r>
              <a:rPr lang="en-US"/>
              <a:t>Section Title Two</a:t>
            </a:r>
          </a:p>
          <a:p>
            <a:r>
              <a:rPr lang="en-US"/>
              <a:t>Section Title Three</a:t>
            </a:r>
          </a:p>
          <a:p>
            <a:r>
              <a:rPr lang="en-US"/>
              <a:t>Section Title Four</a:t>
            </a:r>
          </a:p>
          <a:p>
            <a:r>
              <a:rPr lang="en-US"/>
              <a:t>Section Title Five</a:t>
            </a:r>
          </a:p>
          <a:p>
            <a:pPr lvl="0"/>
            <a:endParaRPr lang="en-US"/>
          </a:p>
          <a:p>
            <a:pPr lvl="0"/>
            <a:endParaRPr lang="en-US"/>
          </a:p>
        </p:txBody>
      </p:sp>
      <p:sp>
        <p:nvSpPr>
          <p:cNvPr id="7" name="Text Placeholder 3">
            <a:extLst>
              <a:ext uri="{FF2B5EF4-FFF2-40B4-BE49-F238E27FC236}">
                <a16:creationId xmlns:a16="http://schemas.microsoft.com/office/drawing/2014/main" id="{5C8F005B-1F72-A842-999B-A2F9E107FB85}"/>
              </a:ext>
            </a:extLst>
          </p:cNvPr>
          <p:cNvSpPr>
            <a:spLocks noGrp="1"/>
          </p:cNvSpPr>
          <p:nvPr>
            <p:ph type="body" sz="quarter" idx="11" hasCustomPrompt="1"/>
          </p:nvPr>
        </p:nvSpPr>
        <p:spPr>
          <a:xfrm>
            <a:off x="7207433" y="6373368"/>
            <a:ext cx="1659371" cy="228600"/>
          </a:xfrm>
        </p:spPr>
        <p:txBody>
          <a:bodyPr tIns="45720" bIns="45720" anchor="ctr" anchorCtr="0"/>
          <a:lstStyle>
            <a:lvl1pPr>
              <a:defRPr sz="600" baseline="0">
                <a:solidFill>
                  <a:schemeClr val="bg2"/>
                </a:solidFill>
              </a:defRPr>
            </a:lvl1pPr>
          </a:lstStyle>
          <a:p>
            <a:pPr lvl="0"/>
            <a:r>
              <a:rPr lang="en-US"/>
              <a:t>Confidential Proprietary Information</a:t>
            </a:r>
          </a:p>
        </p:txBody>
      </p:sp>
      <p:sp>
        <p:nvSpPr>
          <p:cNvPr id="8" name="Text Placeholder 6">
            <a:extLst>
              <a:ext uri="{FF2B5EF4-FFF2-40B4-BE49-F238E27FC236}">
                <a16:creationId xmlns:a16="http://schemas.microsoft.com/office/drawing/2014/main" id="{61EECD60-D662-9745-995E-0D278EA2F551}"/>
              </a:ext>
            </a:extLst>
          </p:cNvPr>
          <p:cNvSpPr>
            <a:spLocks noGrp="1"/>
          </p:cNvSpPr>
          <p:nvPr>
            <p:ph type="body" sz="quarter" idx="12" hasCustomPrompt="1"/>
          </p:nvPr>
        </p:nvSpPr>
        <p:spPr>
          <a:xfrm>
            <a:off x="4392291" y="6373368"/>
            <a:ext cx="2304288" cy="228600"/>
          </a:xfrm>
        </p:spPr>
        <p:txBody>
          <a:bodyPr tIns="45720" bIns="45720" anchor="ctr" anchorCtr="0"/>
          <a:lstStyle>
            <a:lvl1pPr>
              <a:defRPr sz="600" baseline="0">
                <a:solidFill>
                  <a:schemeClr val="tx1"/>
                </a:solidFill>
              </a:defRPr>
            </a:lvl1pPr>
          </a:lstStyle>
          <a:p>
            <a:pPr lvl="0"/>
            <a:r>
              <a:rPr lang="en-US"/>
              <a:t>Presentation Title</a:t>
            </a:r>
          </a:p>
        </p:txBody>
      </p:sp>
    </p:spTree>
    <p:extLst>
      <p:ext uri="{BB962C8B-B14F-4D97-AF65-F5344CB8AC3E}">
        <p14:creationId xmlns:p14="http://schemas.microsoft.com/office/powerpoint/2010/main" val="35871316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imple Layout - Titl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457200"/>
            <a:ext cx="9448800" cy="420624"/>
          </a:xfrm>
        </p:spPr>
        <p:txBody>
          <a:bodyPr anchor="t"/>
          <a:lstStyle>
            <a:lvl1pPr>
              <a:defRPr>
                <a:solidFill>
                  <a:schemeClr val="accent1"/>
                </a:solidFill>
              </a:defRPr>
            </a:lvl1pPr>
          </a:lstStyle>
          <a:p>
            <a:r>
              <a:rPr lang="en-US"/>
              <a:t>Title</a:t>
            </a:r>
          </a:p>
        </p:txBody>
      </p:sp>
      <p:sp>
        <p:nvSpPr>
          <p:cNvPr id="4" name="Content Placeholder 3"/>
          <p:cNvSpPr>
            <a:spLocks noGrp="1"/>
          </p:cNvSpPr>
          <p:nvPr>
            <p:ph sz="quarter" idx="10" hasCustomPrompt="1"/>
          </p:nvPr>
        </p:nvSpPr>
        <p:spPr>
          <a:xfrm>
            <a:off x="609600" y="1143000"/>
            <a:ext cx="9448800" cy="4800600"/>
          </a:xfrm>
        </p:spPr>
        <p:txBody>
          <a:bodyPr/>
          <a:lstStyle>
            <a:lvl1pPr>
              <a:defRPr sz="2000">
                <a:solidFill>
                  <a:schemeClr val="bg2"/>
                </a:solidFill>
              </a:defRPr>
            </a:lvl1pPr>
            <a:lvl2pPr>
              <a:defRPr sz="1800">
                <a:solidFill>
                  <a:schemeClr val="bg2"/>
                </a:solidFill>
              </a:defRPr>
            </a:lvl2pPr>
            <a:lvl3pPr>
              <a:defRPr sz="1600">
                <a:solidFill>
                  <a:schemeClr val="bg2"/>
                </a:solidFill>
              </a:defRPr>
            </a:lvl3pPr>
            <a:lvl4pPr>
              <a:defRPr sz="1800"/>
            </a:lvl4pPr>
            <a:lvl5pPr>
              <a:defRPr sz="1800"/>
            </a:lvl5pPr>
          </a:lstStyle>
          <a:p>
            <a:pPr lvl="0"/>
            <a:r>
              <a:rPr lang="en-US"/>
              <a:t>First Level</a:t>
            </a:r>
          </a:p>
          <a:p>
            <a:pPr lvl="1"/>
            <a:r>
              <a:rPr lang="en-US"/>
              <a:t>Second Level</a:t>
            </a:r>
          </a:p>
          <a:p>
            <a:pPr lvl="2"/>
            <a:r>
              <a:rPr lang="en-US"/>
              <a:t>Third Level</a:t>
            </a:r>
          </a:p>
        </p:txBody>
      </p:sp>
      <p:sp>
        <p:nvSpPr>
          <p:cNvPr id="7" name="Text Placeholder 3">
            <a:extLst>
              <a:ext uri="{FF2B5EF4-FFF2-40B4-BE49-F238E27FC236}">
                <a16:creationId xmlns:a16="http://schemas.microsoft.com/office/drawing/2014/main" id="{B2D089B6-E31C-9F4C-A859-ADF25E22CCF8}"/>
              </a:ext>
            </a:extLst>
          </p:cNvPr>
          <p:cNvSpPr>
            <a:spLocks noGrp="1"/>
          </p:cNvSpPr>
          <p:nvPr>
            <p:ph type="body" sz="quarter" idx="11" hasCustomPrompt="1"/>
          </p:nvPr>
        </p:nvSpPr>
        <p:spPr>
          <a:xfrm>
            <a:off x="7207433" y="6373368"/>
            <a:ext cx="1659371" cy="228600"/>
          </a:xfrm>
        </p:spPr>
        <p:txBody>
          <a:bodyPr tIns="45720" bIns="45720" anchor="ctr" anchorCtr="0"/>
          <a:lstStyle>
            <a:lvl1pPr>
              <a:defRPr sz="600" baseline="0">
                <a:solidFill>
                  <a:schemeClr val="bg2"/>
                </a:solidFill>
              </a:defRPr>
            </a:lvl1pPr>
          </a:lstStyle>
          <a:p>
            <a:pPr lvl="0"/>
            <a:r>
              <a:rPr lang="en-US"/>
              <a:t>Confidential Proprietary Information</a:t>
            </a:r>
          </a:p>
        </p:txBody>
      </p:sp>
      <p:sp>
        <p:nvSpPr>
          <p:cNvPr id="8" name="Text Placeholder 6">
            <a:extLst>
              <a:ext uri="{FF2B5EF4-FFF2-40B4-BE49-F238E27FC236}">
                <a16:creationId xmlns:a16="http://schemas.microsoft.com/office/drawing/2014/main" id="{F5782B70-2704-A940-BA9A-036BAD4AD280}"/>
              </a:ext>
            </a:extLst>
          </p:cNvPr>
          <p:cNvSpPr>
            <a:spLocks noGrp="1"/>
          </p:cNvSpPr>
          <p:nvPr>
            <p:ph type="body" sz="quarter" idx="12" hasCustomPrompt="1"/>
          </p:nvPr>
        </p:nvSpPr>
        <p:spPr>
          <a:xfrm>
            <a:off x="4392291" y="6373368"/>
            <a:ext cx="2304288" cy="228600"/>
          </a:xfrm>
        </p:spPr>
        <p:txBody>
          <a:bodyPr tIns="45720" bIns="45720" anchor="ctr" anchorCtr="0"/>
          <a:lstStyle>
            <a:lvl1pPr>
              <a:defRPr sz="600" baseline="0">
                <a:solidFill>
                  <a:schemeClr val="tx1"/>
                </a:solidFill>
              </a:defRPr>
            </a:lvl1pPr>
          </a:lstStyle>
          <a:p>
            <a:pPr lvl="0"/>
            <a:r>
              <a:rPr lang="en-US"/>
              <a:t>Presentation Title</a:t>
            </a:r>
          </a:p>
        </p:txBody>
      </p:sp>
      <p:sp>
        <p:nvSpPr>
          <p:cNvPr id="3" name="TextBox 2">
            <a:extLst>
              <a:ext uri="{FF2B5EF4-FFF2-40B4-BE49-F238E27FC236}">
                <a16:creationId xmlns:a16="http://schemas.microsoft.com/office/drawing/2014/main" id="{D5E7F2E4-7E92-ED48-B50B-40BD6F937508}"/>
              </a:ext>
            </a:extLst>
          </p:cNvPr>
          <p:cNvSpPr txBox="1"/>
          <p:nvPr userDrawn="1"/>
        </p:nvSpPr>
        <p:spPr>
          <a:xfrm flipH="1">
            <a:off x="1810871" y="712694"/>
            <a:ext cx="0" cy="0"/>
          </a:xfrm>
          <a:prstGeom prst="rect">
            <a:avLst/>
          </a:prstGeom>
          <a:noFill/>
        </p:spPr>
        <p:txBody>
          <a:bodyPr wrap="none" lIns="0" tIns="0" rIns="0" bIns="0" rtlCol="0">
            <a:noAutofit/>
          </a:bodyPr>
          <a:lstStyle/>
          <a:p>
            <a:pPr defTabSz="456747" fontAlgn="base">
              <a:spcBef>
                <a:spcPts val="1200"/>
              </a:spcBef>
            </a:pPr>
            <a:endParaRPr lang="en-US" sz="1800" err="1">
              <a:solidFill>
                <a:schemeClr val="bg2"/>
              </a:solidFill>
              <a:ea typeface="MetLife Circular Light" charset="0"/>
              <a:cs typeface="MetLife Circular Light" charset="0"/>
            </a:endParaRPr>
          </a:p>
        </p:txBody>
      </p:sp>
    </p:spTree>
    <p:extLst>
      <p:ext uri="{BB962C8B-B14F-4D97-AF65-F5344CB8AC3E}">
        <p14:creationId xmlns:p14="http://schemas.microsoft.com/office/powerpoint/2010/main" val="35582807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imple Layout - Title and three-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457200"/>
            <a:ext cx="9448800" cy="420624"/>
          </a:xfrm>
        </p:spPr>
        <p:txBody>
          <a:bodyPr anchor="t"/>
          <a:lstStyle>
            <a:lvl1pPr>
              <a:defRPr>
                <a:solidFill>
                  <a:schemeClr val="accent1"/>
                </a:solidFill>
              </a:defRPr>
            </a:lvl1pPr>
          </a:lstStyle>
          <a:p>
            <a:r>
              <a:rPr lang="en-US"/>
              <a:t>Title</a:t>
            </a:r>
          </a:p>
        </p:txBody>
      </p:sp>
      <p:sp>
        <p:nvSpPr>
          <p:cNvPr id="4" name="Content Placeholder 3"/>
          <p:cNvSpPr>
            <a:spLocks noGrp="1"/>
          </p:cNvSpPr>
          <p:nvPr>
            <p:ph sz="quarter" idx="10" hasCustomPrompt="1"/>
          </p:nvPr>
        </p:nvSpPr>
        <p:spPr>
          <a:xfrm>
            <a:off x="609600" y="1143000"/>
            <a:ext cx="9448800" cy="4800600"/>
          </a:xfrm>
        </p:spPr>
        <p:txBody>
          <a:bodyPr numCol="3" spcCol="137160"/>
          <a:lstStyle>
            <a:lvl1pPr>
              <a:defRPr sz="2000">
                <a:solidFill>
                  <a:schemeClr val="bg2"/>
                </a:solidFill>
              </a:defRPr>
            </a:lvl1pPr>
            <a:lvl2pPr>
              <a:defRPr sz="1800">
                <a:solidFill>
                  <a:schemeClr val="bg2"/>
                </a:solidFill>
              </a:defRPr>
            </a:lvl2pPr>
            <a:lvl3pPr>
              <a:defRPr sz="1600">
                <a:solidFill>
                  <a:schemeClr val="bg2"/>
                </a:solidFill>
              </a:defRPr>
            </a:lvl3pPr>
            <a:lvl4pPr>
              <a:defRPr sz="1800"/>
            </a:lvl4pPr>
            <a:lvl5pPr>
              <a:defRPr sz="1800"/>
            </a:lvl5pPr>
          </a:lstStyle>
          <a:p>
            <a:pPr lvl="0"/>
            <a:r>
              <a:rPr lang="en-US"/>
              <a:t>First Level</a:t>
            </a:r>
          </a:p>
          <a:p>
            <a:pPr lvl="1"/>
            <a:r>
              <a:rPr lang="en-US"/>
              <a:t>Second Level</a:t>
            </a:r>
          </a:p>
          <a:p>
            <a:pPr lvl="2"/>
            <a:r>
              <a:rPr lang="en-US"/>
              <a:t>Third Level</a:t>
            </a:r>
          </a:p>
        </p:txBody>
      </p:sp>
      <p:sp>
        <p:nvSpPr>
          <p:cNvPr id="7" name="Text Placeholder 3">
            <a:extLst>
              <a:ext uri="{FF2B5EF4-FFF2-40B4-BE49-F238E27FC236}">
                <a16:creationId xmlns:a16="http://schemas.microsoft.com/office/drawing/2014/main" id="{F541B9EC-AAA5-564C-AD9C-6BC1C50C075F}"/>
              </a:ext>
            </a:extLst>
          </p:cNvPr>
          <p:cNvSpPr>
            <a:spLocks noGrp="1"/>
          </p:cNvSpPr>
          <p:nvPr>
            <p:ph type="body" sz="quarter" idx="11" hasCustomPrompt="1"/>
          </p:nvPr>
        </p:nvSpPr>
        <p:spPr>
          <a:xfrm>
            <a:off x="7207433" y="6373368"/>
            <a:ext cx="1659371" cy="228600"/>
          </a:xfrm>
        </p:spPr>
        <p:txBody>
          <a:bodyPr tIns="45720" bIns="45720" anchor="ctr" anchorCtr="0"/>
          <a:lstStyle>
            <a:lvl1pPr>
              <a:defRPr sz="600" baseline="0">
                <a:solidFill>
                  <a:schemeClr val="bg2"/>
                </a:solidFill>
              </a:defRPr>
            </a:lvl1pPr>
          </a:lstStyle>
          <a:p>
            <a:pPr lvl="0"/>
            <a:r>
              <a:rPr lang="en-US"/>
              <a:t>Confidential Proprietary Information</a:t>
            </a:r>
          </a:p>
        </p:txBody>
      </p:sp>
      <p:sp>
        <p:nvSpPr>
          <p:cNvPr id="8" name="Text Placeholder 6">
            <a:extLst>
              <a:ext uri="{FF2B5EF4-FFF2-40B4-BE49-F238E27FC236}">
                <a16:creationId xmlns:a16="http://schemas.microsoft.com/office/drawing/2014/main" id="{AD00712E-786D-114E-8FAC-DC246530D39B}"/>
              </a:ext>
            </a:extLst>
          </p:cNvPr>
          <p:cNvSpPr>
            <a:spLocks noGrp="1"/>
          </p:cNvSpPr>
          <p:nvPr>
            <p:ph type="body" sz="quarter" idx="12" hasCustomPrompt="1"/>
          </p:nvPr>
        </p:nvSpPr>
        <p:spPr>
          <a:xfrm>
            <a:off x="4392291" y="6373368"/>
            <a:ext cx="2304288" cy="228600"/>
          </a:xfrm>
        </p:spPr>
        <p:txBody>
          <a:bodyPr tIns="45720" bIns="45720" anchor="ctr" anchorCtr="0"/>
          <a:lstStyle>
            <a:lvl1pPr>
              <a:defRPr sz="600" baseline="0">
                <a:solidFill>
                  <a:schemeClr val="tx1"/>
                </a:solidFill>
              </a:defRPr>
            </a:lvl1pPr>
          </a:lstStyle>
          <a:p>
            <a:pPr lvl="0"/>
            <a:r>
              <a:rPr lang="en-US"/>
              <a:t>Presentation Title</a:t>
            </a:r>
          </a:p>
        </p:txBody>
      </p:sp>
    </p:spTree>
    <p:extLst>
      <p:ext uri="{BB962C8B-B14F-4D97-AF65-F5344CB8AC3E}">
        <p14:creationId xmlns:p14="http://schemas.microsoft.com/office/powerpoint/2010/main" val="35051434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748021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imple Layout - Title, header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457200"/>
            <a:ext cx="9448800" cy="420624"/>
          </a:xfrm>
        </p:spPr>
        <p:txBody>
          <a:bodyPr anchor="t"/>
          <a:lstStyle>
            <a:lvl1pPr>
              <a:defRPr>
                <a:solidFill>
                  <a:schemeClr val="accent1"/>
                </a:solidFill>
              </a:defRPr>
            </a:lvl1pPr>
          </a:lstStyle>
          <a:p>
            <a:r>
              <a:rPr lang="en-US"/>
              <a:t>Title</a:t>
            </a:r>
          </a:p>
        </p:txBody>
      </p:sp>
      <p:sp>
        <p:nvSpPr>
          <p:cNvPr id="4" name="Content Placeholder 3"/>
          <p:cNvSpPr>
            <a:spLocks noGrp="1"/>
          </p:cNvSpPr>
          <p:nvPr>
            <p:ph sz="quarter" idx="10" hasCustomPrompt="1"/>
          </p:nvPr>
        </p:nvSpPr>
        <p:spPr>
          <a:xfrm>
            <a:off x="609600" y="1143000"/>
            <a:ext cx="9444909" cy="4800600"/>
          </a:xfrm>
        </p:spPr>
        <p:txBody>
          <a:bodyPr/>
          <a:lstStyle>
            <a:lvl1pPr>
              <a:spcBef>
                <a:spcPts val="1800"/>
              </a:spcBef>
              <a:defRPr sz="2000" b="1" i="0">
                <a:solidFill>
                  <a:schemeClr val="tx2"/>
                </a:solidFill>
                <a:latin typeface="+mn-lt"/>
                <a:ea typeface="Arial"/>
                <a:cs typeface="Arial"/>
              </a:defRPr>
            </a:lvl1pPr>
            <a:lvl2pPr marL="0" indent="0">
              <a:spcBef>
                <a:spcPts val="1200"/>
              </a:spcBef>
              <a:buFontTx/>
              <a:buNone/>
              <a:defRPr sz="2000"/>
            </a:lvl2pPr>
            <a:lvl3pPr marL="200020" indent="-200020">
              <a:spcBef>
                <a:spcPts val="600"/>
              </a:spcBef>
              <a:buFont typeface="Arial"/>
              <a:buChar char="•"/>
              <a:defRPr sz="1800"/>
            </a:lvl3pPr>
            <a:lvl4pPr marL="398453" indent="-200020">
              <a:buFont typeface="Lucida Grande"/>
              <a:buChar char="-"/>
              <a:defRPr sz="1600"/>
            </a:lvl4pPr>
            <a:lvl5pPr>
              <a:defRPr sz="1800"/>
            </a:lvl5pPr>
          </a:lstStyle>
          <a:p>
            <a:pPr lvl="0"/>
            <a:r>
              <a:rPr lang="en-US"/>
              <a:t>Header</a:t>
            </a:r>
          </a:p>
          <a:p>
            <a:pPr lvl="1"/>
            <a:r>
              <a:rPr lang="en-US"/>
              <a:t>First Level </a:t>
            </a:r>
          </a:p>
          <a:p>
            <a:pPr lvl="2"/>
            <a:r>
              <a:rPr lang="en-US"/>
              <a:t>Second Level</a:t>
            </a:r>
          </a:p>
          <a:p>
            <a:pPr lvl="3"/>
            <a:r>
              <a:rPr lang="en-US"/>
              <a:t>Third Level</a:t>
            </a:r>
          </a:p>
        </p:txBody>
      </p:sp>
      <p:sp>
        <p:nvSpPr>
          <p:cNvPr id="7" name="Text Placeholder 3">
            <a:extLst>
              <a:ext uri="{FF2B5EF4-FFF2-40B4-BE49-F238E27FC236}">
                <a16:creationId xmlns:a16="http://schemas.microsoft.com/office/drawing/2014/main" id="{EFFC44A4-960A-824D-A368-E7C1C6D7F972}"/>
              </a:ext>
            </a:extLst>
          </p:cNvPr>
          <p:cNvSpPr>
            <a:spLocks noGrp="1"/>
          </p:cNvSpPr>
          <p:nvPr>
            <p:ph type="body" sz="quarter" idx="11" hasCustomPrompt="1"/>
          </p:nvPr>
        </p:nvSpPr>
        <p:spPr>
          <a:xfrm>
            <a:off x="7207433" y="6373368"/>
            <a:ext cx="1659371" cy="228600"/>
          </a:xfrm>
        </p:spPr>
        <p:txBody>
          <a:bodyPr tIns="45720" bIns="45720" anchor="ctr" anchorCtr="0"/>
          <a:lstStyle>
            <a:lvl1pPr>
              <a:defRPr sz="600" baseline="0">
                <a:solidFill>
                  <a:schemeClr val="bg2"/>
                </a:solidFill>
              </a:defRPr>
            </a:lvl1pPr>
          </a:lstStyle>
          <a:p>
            <a:pPr lvl="0"/>
            <a:r>
              <a:rPr lang="en-US"/>
              <a:t>Confidential Proprietary Information</a:t>
            </a:r>
          </a:p>
        </p:txBody>
      </p:sp>
      <p:sp>
        <p:nvSpPr>
          <p:cNvPr id="8" name="Text Placeholder 6">
            <a:extLst>
              <a:ext uri="{FF2B5EF4-FFF2-40B4-BE49-F238E27FC236}">
                <a16:creationId xmlns:a16="http://schemas.microsoft.com/office/drawing/2014/main" id="{9D3AEFDD-DF77-A547-9FE2-14EF1A597834}"/>
              </a:ext>
            </a:extLst>
          </p:cNvPr>
          <p:cNvSpPr>
            <a:spLocks noGrp="1"/>
          </p:cNvSpPr>
          <p:nvPr>
            <p:ph type="body" sz="quarter" idx="12" hasCustomPrompt="1"/>
          </p:nvPr>
        </p:nvSpPr>
        <p:spPr>
          <a:xfrm>
            <a:off x="4392291" y="6373368"/>
            <a:ext cx="2304288" cy="228600"/>
          </a:xfrm>
        </p:spPr>
        <p:txBody>
          <a:bodyPr tIns="45720" bIns="45720" anchor="ctr" anchorCtr="0"/>
          <a:lstStyle>
            <a:lvl1pPr>
              <a:defRPr sz="600" baseline="0">
                <a:solidFill>
                  <a:schemeClr val="tx1"/>
                </a:solidFill>
              </a:defRPr>
            </a:lvl1pPr>
          </a:lstStyle>
          <a:p>
            <a:pPr lvl="0"/>
            <a:r>
              <a:rPr lang="en-US"/>
              <a:t>Presentation Title</a:t>
            </a:r>
          </a:p>
        </p:txBody>
      </p:sp>
    </p:spTree>
    <p:extLst>
      <p:ext uri="{BB962C8B-B14F-4D97-AF65-F5344CB8AC3E}">
        <p14:creationId xmlns:p14="http://schemas.microsoft.com/office/powerpoint/2010/main" val="18412550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imple Layout - Title, header, Subheader, tex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B372CB4-BC72-5843-B18C-A6DA70EBB71E}"/>
              </a:ext>
            </a:extLst>
          </p:cNvPr>
          <p:cNvSpPr>
            <a:spLocks noGrp="1"/>
          </p:cNvSpPr>
          <p:nvPr>
            <p:ph type="title" hasCustomPrompt="1"/>
          </p:nvPr>
        </p:nvSpPr>
        <p:spPr>
          <a:xfrm>
            <a:off x="609600" y="457200"/>
            <a:ext cx="9448800" cy="420624"/>
          </a:xfrm>
        </p:spPr>
        <p:txBody>
          <a:bodyPr anchor="t"/>
          <a:lstStyle>
            <a:lvl1pPr>
              <a:defRPr>
                <a:solidFill>
                  <a:schemeClr val="accent1"/>
                </a:solidFill>
              </a:defRPr>
            </a:lvl1pPr>
          </a:lstStyle>
          <a:p>
            <a:r>
              <a:rPr lang="en-US"/>
              <a:t>Title</a:t>
            </a:r>
          </a:p>
        </p:txBody>
      </p:sp>
      <p:sp>
        <p:nvSpPr>
          <p:cNvPr id="4" name="Content Placeholder 3">
            <a:extLst>
              <a:ext uri="{FF2B5EF4-FFF2-40B4-BE49-F238E27FC236}">
                <a16:creationId xmlns:a16="http://schemas.microsoft.com/office/drawing/2014/main" id="{FAEA1F2A-2A98-C741-B6CE-2AE83C9DEB22}"/>
              </a:ext>
            </a:extLst>
          </p:cNvPr>
          <p:cNvSpPr>
            <a:spLocks noGrp="1"/>
          </p:cNvSpPr>
          <p:nvPr>
            <p:ph sz="quarter" idx="10" hasCustomPrompt="1"/>
          </p:nvPr>
        </p:nvSpPr>
        <p:spPr>
          <a:xfrm>
            <a:off x="609600" y="1143000"/>
            <a:ext cx="9448800" cy="4800600"/>
          </a:xfrm>
        </p:spPr>
        <p:txBody>
          <a:bodyPr/>
          <a:lstStyle>
            <a:lvl1pPr>
              <a:spcBef>
                <a:spcPts val="1800"/>
              </a:spcBef>
              <a:buFontTx/>
              <a:buNone/>
              <a:defRPr sz="2000" b="1" i="0">
                <a:solidFill>
                  <a:schemeClr val="tx2"/>
                </a:solidFill>
                <a:latin typeface="+mn-lt"/>
                <a:ea typeface="Arial"/>
                <a:cs typeface="Arial"/>
              </a:defRPr>
            </a:lvl1pPr>
            <a:lvl2pPr marL="0" indent="0">
              <a:spcBef>
                <a:spcPts val="1200"/>
              </a:spcBef>
              <a:buFontTx/>
              <a:buNone/>
              <a:defRPr sz="1400" b="0">
                <a:solidFill>
                  <a:schemeClr val="tx1"/>
                </a:solidFill>
              </a:defRPr>
            </a:lvl2pPr>
            <a:lvl3pPr marL="0" indent="0">
              <a:spcBef>
                <a:spcPts val="1200"/>
              </a:spcBef>
              <a:buFontTx/>
              <a:buNone/>
              <a:defRPr sz="2000"/>
            </a:lvl3pPr>
            <a:lvl4pPr marL="201163" indent="-200020">
              <a:spcBef>
                <a:spcPts val="600"/>
              </a:spcBef>
              <a:buFont typeface="Arial" pitchFamily="34" charset="0"/>
              <a:buChar char="•"/>
              <a:defRPr sz="1800"/>
            </a:lvl4pPr>
            <a:lvl5pPr marL="402326" indent="-201163">
              <a:defRPr sz="1600"/>
            </a:lvl5pPr>
          </a:lstStyle>
          <a:p>
            <a:pPr lvl="0"/>
            <a:r>
              <a:rPr lang="en-US"/>
              <a:t>Header</a:t>
            </a:r>
          </a:p>
          <a:p>
            <a:pPr lvl="1"/>
            <a:r>
              <a:rPr lang="en-US"/>
              <a:t>SUBHEADER</a:t>
            </a:r>
          </a:p>
          <a:p>
            <a:pPr lvl="2"/>
            <a:r>
              <a:rPr lang="en-US"/>
              <a:t>First Level </a:t>
            </a:r>
          </a:p>
          <a:p>
            <a:pPr lvl="3"/>
            <a:r>
              <a:rPr lang="en-US"/>
              <a:t>Second Level</a:t>
            </a:r>
          </a:p>
          <a:p>
            <a:pPr lvl="4"/>
            <a:r>
              <a:rPr lang="en-US"/>
              <a:t>Third Level</a:t>
            </a:r>
          </a:p>
        </p:txBody>
      </p:sp>
      <p:sp>
        <p:nvSpPr>
          <p:cNvPr id="6" name="Text Placeholder 3">
            <a:extLst>
              <a:ext uri="{FF2B5EF4-FFF2-40B4-BE49-F238E27FC236}">
                <a16:creationId xmlns:a16="http://schemas.microsoft.com/office/drawing/2014/main" id="{35D0C2E7-3015-1B44-8EBD-035DE45689E7}"/>
              </a:ext>
            </a:extLst>
          </p:cNvPr>
          <p:cNvSpPr>
            <a:spLocks noGrp="1"/>
          </p:cNvSpPr>
          <p:nvPr>
            <p:ph type="body" sz="quarter" idx="11" hasCustomPrompt="1"/>
          </p:nvPr>
        </p:nvSpPr>
        <p:spPr>
          <a:xfrm>
            <a:off x="7207433" y="6373368"/>
            <a:ext cx="1659371" cy="228600"/>
          </a:xfrm>
        </p:spPr>
        <p:txBody>
          <a:bodyPr tIns="45720" bIns="45720" anchor="ctr" anchorCtr="0"/>
          <a:lstStyle>
            <a:lvl1pPr>
              <a:defRPr sz="600" baseline="0">
                <a:solidFill>
                  <a:schemeClr val="bg2"/>
                </a:solidFill>
              </a:defRPr>
            </a:lvl1pPr>
          </a:lstStyle>
          <a:p>
            <a:pPr lvl="0"/>
            <a:r>
              <a:rPr lang="en-US"/>
              <a:t>Confidential Proprietary Information</a:t>
            </a:r>
          </a:p>
        </p:txBody>
      </p:sp>
      <p:sp>
        <p:nvSpPr>
          <p:cNvPr id="9" name="Text Placeholder 6">
            <a:extLst>
              <a:ext uri="{FF2B5EF4-FFF2-40B4-BE49-F238E27FC236}">
                <a16:creationId xmlns:a16="http://schemas.microsoft.com/office/drawing/2014/main" id="{02F6DCC2-F105-4541-85FB-4A021343151D}"/>
              </a:ext>
            </a:extLst>
          </p:cNvPr>
          <p:cNvSpPr>
            <a:spLocks noGrp="1"/>
          </p:cNvSpPr>
          <p:nvPr>
            <p:ph type="body" sz="quarter" idx="12" hasCustomPrompt="1"/>
          </p:nvPr>
        </p:nvSpPr>
        <p:spPr>
          <a:xfrm>
            <a:off x="4392291" y="6373368"/>
            <a:ext cx="2304288" cy="228600"/>
          </a:xfrm>
        </p:spPr>
        <p:txBody>
          <a:bodyPr tIns="45720" bIns="45720" anchor="ctr" anchorCtr="0"/>
          <a:lstStyle>
            <a:lvl1pPr>
              <a:defRPr sz="600" baseline="0">
                <a:solidFill>
                  <a:schemeClr val="tx1"/>
                </a:solidFill>
              </a:defRPr>
            </a:lvl1pPr>
          </a:lstStyle>
          <a:p>
            <a:pPr lvl="0"/>
            <a:r>
              <a:rPr lang="en-US"/>
              <a:t>Presentation Title</a:t>
            </a:r>
          </a:p>
        </p:txBody>
      </p:sp>
    </p:spTree>
    <p:extLst>
      <p:ext uri="{BB962C8B-B14F-4D97-AF65-F5344CB8AC3E}">
        <p14:creationId xmlns:p14="http://schemas.microsoft.com/office/powerpoint/2010/main" val="25959901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2 page Image Layout - Title, text">
    <p:spTree>
      <p:nvGrpSpPr>
        <p:cNvPr id="1" name=""/>
        <p:cNvGrpSpPr/>
        <p:nvPr/>
      </p:nvGrpSpPr>
      <p:grpSpPr>
        <a:xfrm>
          <a:off x="0" y="0"/>
          <a:ext cx="0" cy="0"/>
          <a:chOff x="0" y="0"/>
          <a:chExt cx="0" cy="0"/>
        </a:xfrm>
      </p:grpSpPr>
      <p:sp>
        <p:nvSpPr>
          <p:cNvPr id="6" name="Picture Placeholder 5"/>
          <p:cNvSpPr>
            <a:spLocks noGrp="1"/>
          </p:cNvSpPr>
          <p:nvPr>
            <p:ph type="pic" sz="quarter" idx="11" hasCustomPrompt="1"/>
          </p:nvPr>
        </p:nvSpPr>
        <p:spPr>
          <a:xfrm>
            <a:off x="6077565" y="0"/>
            <a:ext cx="6114435" cy="6210300"/>
          </a:xfrm>
          <a:solidFill>
            <a:schemeClr val="bg1">
              <a:lumMod val="95000"/>
            </a:schemeClr>
          </a:solidFill>
        </p:spPr>
        <p:txBody>
          <a:bodyPr anchor="ctr"/>
          <a:lstStyle>
            <a:lvl1pPr algn="ctr">
              <a:defRPr sz="7200" b="0" i="0">
                <a:solidFill>
                  <a:schemeClr val="bg1">
                    <a:lumMod val="85000"/>
                  </a:schemeClr>
                </a:solidFill>
                <a:latin typeface="+mn-lt"/>
                <a:cs typeface="Arial"/>
              </a:defRPr>
            </a:lvl1pPr>
          </a:lstStyle>
          <a:p>
            <a:r>
              <a:rPr lang="en-US"/>
              <a:t>IMAGE</a:t>
            </a:r>
          </a:p>
        </p:txBody>
      </p:sp>
      <p:sp>
        <p:nvSpPr>
          <p:cNvPr id="2" name="Title 1"/>
          <p:cNvSpPr>
            <a:spLocks noGrp="1"/>
          </p:cNvSpPr>
          <p:nvPr>
            <p:ph type="title" hasCustomPrompt="1"/>
          </p:nvPr>
        </p:nvSpPr>
        <p:spPr>
          <a:xfrm>
            <a:off x="609600" y="457200"/>
            <a:ext cx="5120640" cy="448056"/>
          </a:xfrm>
        </p:spPr>
        <p:txBody>
          <a:bodyPr anchor="t"/>
          <a:lstStyle>
            <a:lvl1pPr>
              <a:defRPr>
                <a:solidFill>
                  <a:schemeClr val="accent1"/>
                </a:solidFill>
              </a:defRPr>
            </a:lvl1pPr>
          </a:lstStyle>
          <a:p>
            <a:r>
              <a:rPr lang="en-US"/>
              <a:t>Title</a:t>
            </a:r>
          </a:p>
        </p:txBody>
      </p:sp>
      <p:sp>
        <p:nvSpPr>
          <p:cNvPr id="4" name="Content Placeholder 3"/>
          <p:cNvSpPr>
            <a:spLocks noGrp="1"/>
          </p:cNvSpPr>
          <p:nvPr>
            <p:ph sz="quarter" idx="10" hasCustomPrompt="1"/>
          </p:nvPr>
        </p:nvSpPr>
        <p:spPr>
          <a:xfrm>
            <a:off x="609600" y="1143000"/>
            <a:ext cx="5120640" cy="5029200"/>
          </a:xfrm>
        </p:spPr>
        <p:txBody>
          <a:bodyPr/>
          <a:lstStyle>
            <a:lvl1pPr>
              <a:defRPr sz="2000"/>
            </a:lvl1pPr>
            <a:lvl2pPr>
              <a:defRPr sz="1800"/>
            </a:lvl2pPr>
            <a:lvl3pPr>
              <a:defRPr sz="1600"/>
            </a:lvl3pPr>
            <a:lvl4pPr>
              <a:defRPr sz="1800"/>
            </a:lvl4pPr>
            <a:lvl5pPr>
              <a:defRPr sz="1800"/>
            </a:lvl5pPr>
          </a:lstStyle>
          <a:p>
            <a:pPr lvl="0"/>
            <a:r>
              <a:rPr lang="en-US"/>
              <a:t>First Level</a:t>
            </a:r>
          </a:p>
          <a:p>
            <a:pPr lvl="1"/>
            <a:r>
              <a:rPr lang="en-US"/>
              <a:t>Second level</a:t>
            </a:r>
          </a:p>
          <a:p>
            <a:pPr lvl="2"/>
            <a:r>
              <a:rPr lang="en-US"/>
              <a:t>Third level</a:t>
            </a:r>
          </a:p>
        </p:txBody>
      </p:sp>
      <p:sp>
        <p:nvSpPr>
          <p:cNvPr id="9" name="Text Placeholder 3">
            <a:extLst>
              <a:ext uri="{FF2B5EF4-FFF2-40B4-BE49-F238E27FC236}">
                <a16:creationId xmlns:a16="http://schemas.microsoft.com/office/drawing/2014/main" id="{A0B63936-6BDD-DF44-B4B6-2CF38751F6C1}"/>
              </a:ext>
            </a:extLst>
          </p:cNvPr>
          <p:cNvSpPr>
            <a:spLocks noGrp="1"/>
          </p:cNvSpPr>
          <p:nvPr>
            <p:ph type="body" sz="quarter" idx="12" hasCustomPrompt="1"/>
          </p:nvPr>
        </p:nvSpPr>
        <p:spPr>
          <a:xfrm>
            <a:off x="7207433" y="6373368"/>
            <a:ext cx="1659371" cy="228600"/>
          </a:xfrm>
        </p:spPr>
        <p:txBody>
          <a:bodyPr tIns="45720" bIns="45720" anchor="ctr" anchorCtr="0"/>
          <a:lstStyle>
            <a:lvl1pPr>
              <a:defRPr sz="600" baseline="0">
                <a:solidFill>
                  <a:schemeClr val="bg2"/>
                </a:solidFill>
              </a:defRPr>
            </a:lvl1pPr>
          </a:lstStyle>
          <a:p>
            <a:pPr lvl="0"/>
            <a:r>
              <a:rPr lang="en-US"/>
              <a:t>Confidential Proprietary Information</a:t>
            </a:r>
          </a:p>
        </p:txBody>
      </p:sp>
      <p:sp>
        <p:nvSpPr>
          <p:cNvPr id="10" name="Text Placeholder 6">
            <a:extLst>
              <a:ext uri="{FF2B5EF4-FFF2-40B4-BE49-F238E27FC236}">
                <a16:creationId xmlns:a16="http://schemas.microsoft.com/office/drawing/2014/main" id="{82E9B431-F4FF-BD43-8EA6-6896A58E6569}"/>
              </a:ext>
            </a:extLst>
          </p:cNvPr>
          <p:cNvSpPr>
            <a:spLocks noGrp="1"/>
          </p:cNvSpPr>
          <p:nvPr>
            <p:ph type="body" sz="quarter" idx="13" hasCustomPrompt="1"/>
          </p:nvPr>
        </p:nvSpPr>
        <p:spPr>
          <a:xfrm>
            <a:off x="4392291" y="6373368"/>
            <a:ext cx="2304288" cy="228600"/>
          </a:xfrm>
        </p:spPr>
        <p:txBody>
          <a:bodyPr tIns="45720" bIns="45720" anchor="ctr" anchorCtr="0"/>
          <a:lstStyle>
            <a:lvl1pPr>
              <a:defRPr sz="600" baseline="0">
                <a:solidFill>
                  <a:schemeClr val="tx1"/>
                </a:solidFill>
              </a:defRPr>
            </a:lvl1pPr>
          </a:lstStyle>
          <a:p>
            <a:pPr lvl="0"/>
            <a:r>
              <a:rPr lang="en-US"/>
              <a:t>Presentation Title</a:t>
            </a:r>
          </a:p>
        </p:txBody>
      </p:sp>
    </p:spTree>
    <p:extLst>
      <p:ext uri="{BB962C8B-B14F-4D97-AF65-F5344CB8AC3E}">
        <p14:creationId xmlns:p14="http://schemas.microsoft.com/office/powerpoint/2010/main" val="2089890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2 page image, Title, Header,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457200"/>
            <a:ext cx="5120640" cy="448056"/>
          </a:xfrm>
        </p:spPr>
        <p:txBody>
          <a:bodyPr anchor="t"/>
          <a:lstStyle>
            <a:lvl1pPr>
              <a:defRPr>
                <a:solidFill>
                  <a:schemeClr val="accent1"/>
                </a:solidFill>
              </a:defRPr>
            </a:lvl1pPr>
          </a:lstStyle>
          <a:p>
            <a:r>
              <a:rPr lang="en-US"/>
              <a:t>Title</a:t>
            </a:r>
          </a:p>
        </p:txBody>
      </p:sp>
      <p:sp>
        <p:nvSpPr>
          <p:cNvPr id="4" name="Content Placeholder 3"/>
          <p:cNvSpPr>
            <a:spLocks noGrp="1"/>
          </p:cNvSpPr>
          <p:nvPr>
            <p:ph sz="quarter" idx="10" hasCustomPrompt="1"/>
          </p:nvPr>
        </p:nvSpPr>
        <p:spPr>
          <a:xfrm>
            <a:off x="609600" y="1143000"/>
            <a:ext cx="5120640" cy="5029200"/>
          </a:xfrm>
        </p:spPr>
        <p:txBody>
          <a:bodyPr/>
          <a:lstStyle>
            <a:lvl1pPr>
              <a:defRPr sz="2000" b="1" i="0">
                <a:solidFill>
                  <a:schemeClr val="tx2"/>
                </a:solidFill>
                <a:latin typeface="+mn-lt"/>
                <a:cs typeface="Arial"/>
              </a:defRPr>
            </a:lvl1pPr>
            <a:lvl2pPr marL="0" indent="0">
              <a:spcBef>
                <a:spcPts val="1200"/>
              </a:spcBef>
              <a:buFontTx/>
              <a:buNone/>
              <a:defRPr sz="2000">
                <a:latin typeface="+mn-lt"/>
              </a:defRPr>
            </a:lvl2pPr>
            <a:lvl3pPr marL="200020" indent="-200020">
              <a:spcBef>
                <a:spcPts val="600"/>
              </a:spcBef>
              <a:buFont typeface="Arial"/>
              <a:buChar char="•"/>
              <a:defRPr sz="1800">
                <a:latin typeface="+mn-lt"/>
              </a:defRPr>
            </a:lvl3pPr>
            <a:lvl4pPr marL="398453" indent="-200020">
              <a:buFont typeface="Lucida Grande"/>
              <a:buChar char="-"/>
              <a:defRPr sz="1600">
                <a:latin typeface="+mn-lt"/>
              </a:defRPr>
            </a:lvl4pPr>
            <a:lvl5pPr>
              <a:defRPr sz="1800"/>
            </a:lvl5pPr>
          </a:lstStyle>
          <a:p>
            <a:pPr lvl="0"/>
            <a:r>
              <a:rPr lang="en-US"/>
              <a:t>Header</a:t>
            </a:r>
          </a:p>
          <a:p>
            <a:pPr lvl="1"/>
            <a:r>
              <a:rPr lang="en-US"/>
              <a:t>First Level</a:t>
            </a:r>
          </a:p>
          <a:p>
            <a:pPr lvl="2"/>
            <a:r>
              <a:rPr lang="en-US"/>
              <a:t>Second Level</a:t>
            </a:r>
          </a:p>
          <a:p>
            <a:pPr lvl="3"/>
            <a:r>
              <a:rPr lang="en-US"/>
              <a:t>Third Level</a:t>
            </a:r>
          </a:p>
        </p:txBody>
      </p:sp>
      <p:sp>
        <p:nvSpPr>
          <p:cNvPr id="6" name="Picture Placeholder 5"/>
          <p:cNvSpPr>
            <a:spLocks noGrp="1"/>
          </p:cNvSpPr>
          <p:nvPr>
            <p:ph type="pic" sz="quarter" idx="11" hasCustomPrompt="1"/>
          </p:nvPr>
        </p:nvSpPr>
        <p:spPr>
          <a:xfrm>
            <a:off x="6077565" y="0"/>
            <a:ext cx="6114435" cy="6210300"/>
          </a:xfrm>
          <a:solidFill>
            <a:schemeClr val="bg1">
              <a:lumMod val="95000"/>
            </a:schemeClr>
          </a:solidFill>
        </p:spPr>
        <p:txBody>
          <a:bodyPr anchor="ctr"/>
          <a:lstStyle>
            <a:lvl1pPr algn="ctr">
              <a:defRPr sz="9600" b="0" i="0">
                <a:solidFill>
                  <a:schemeClr val="bg1">
                    <a:lumMod val="85000"/>
                  </a:schemeClr>
                </a:solidFill>
                <a:latin typeface="+mn-lt"/>
                <a:cs typeface="Arial"/>
              </a:defRPr>
            </a:lvl1pPr>
          </a:lstStyle>
          <a:p>
            <a:r>
              <a:rPr lang="en-US"/>
              <a:t>IMAGE</a:t>
            </a:r>
          </a:p>
        </p:txBody>
      </p:sp>
      <p:sp>
        <p:nvSpPr>
          <p:cNvPr id="9" name="Text Placeholder 3">
            <a:extLst>
              <a:ext uri="{FF2B5EF4-FFF2-40B4-BE49-F238E27FC236}">
                <a16:creationId xmlns:a16="http://schemas.microsoft.com/office/drawing/2014/main" id="{EC175DD8-6A90-DD43-B276-6374DF936422}"/>
              </a:ext>
            </a:extLst>
          </p:cNvPr>
          <p:cNvSpPr>
            <a:spLocks noGrp="1"/>
          </p:cNvSpPr>
          <p:nvPr>
            <p:ph type="body" sz="quarter" idx="12" hasCustomPrompt="1"/>
          </p:nvPr>
        </p:nvSpPr>
        <p:spPr>
          <a:xfrm>
            <a:off x="7207433" y="6373368"/>
            <a:ext cx="1659371" cy="228600"/>
          </a:xfrm>
        </p:spPr>
        <p:txBody>
          <a:bodyPr tIns="45720" bIns="45720" anchor="ctr" anchorCtr="0"/>
          <a:lstStyle>
            <a:lvl1pPr>
              <a:defRPr sz="600" baseline="0">
                <a:solidFill>
                  <a:schemeClr val="bg2"/>
                </a:solidFill>
              </a:defRPr>
            </a:lvl1pPr>
          </a:lstStyle>
          <a:p>
            <a:pPr lvl="0"/>
            <a:r>
              <a:rPr lang="en-US"/>
              <a:t>Confidential Proprietary Information</a:t>
            </a:r>
          </a:p>
        </p:txBody>
      </p:sp>
      <p:sp>
        <p:nvSpPr>
          <p:cNvPr id="10" name="Text Placeholder 6">
            <a:extLst>
              <a:ext uri="{FF2B5EF4-FFF2-40B4-BE49-F238E27FC236}">
                <a16:creationId xmlns:a16="http://schemas.microsoft.com/office/drawing/2014/main" id="{061E00AE-06BD-F843-8751-99A51151C935}"/>
              </a:ext>
            </a:extLst>
          </p:cNvPr>
          <p:cNvSpPr>
            <a:spLocks noGrp="1"/>
          </p:cNvSpPr>
          <p:nvPr>
            <p:ph type="body" sz="quarter" idx="13" hasCustomPrompt="1"/>
          </p:nvPr>
        </p:nvSpPr>
        <p:spPr>
          <a:xfrm>
            <a:off x="4392291" y="6373368"/>
            <a:ext cx="2304288" cy="228600"/>
          </a:xfrm>
        </p:spPr>
        <p:txBody>
          <a:bodyPr tIns="45720" bIns="45720" anchor="ctr" anchorCtr="0"/>
          <a:lstStyle>
            <a:lvl1pPr>
              <a:defRPr sz="600" baseline="0">
                <a:solidFill>
                  <a:schemeClr val="tx1"/>
                </a:solidFill>
              </a:defRPr>
            </a:lvl1pPr>
          </a:lstStyle>
          <a:p>
            <a:pPr lvl="0"/>
            <a:r>
              <a:rPr lang="en-US"/>
              <a:t>Presentation Title</a:t>
            </a:r>
          </a:p>
        </p:txBody>
      </p:sp>
    </p:spTree>
    <p:extLst>
      <p:ext uri="{BB962C8B-B14F-4D97-AF65-F5344CB8AC3E}">
        <p14:creationId xmlns:p14="http://schemas.microsoft.com/office/powerpoint/2010/main" val="26354057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Full page image layout">
    <p:bg>
      <p:bgRef idx="1001">
        <a:schemeClr val="bg1"/>
      </p:bgRef>
    </p:bg>
    <p:spTree>
      <p:nvGrpSpPr>
        <p:cNvPr id="1" name=""/>
        <p:cNvGrpSpPr/>
        <p:nvPr/>
      </p:nvGrpSpPr>
      <p:grpSpPr>
        <a:xfrm>
          <a:off x="0" y="0"/>
          <a:ext cx="0" cy="0"/>
          <a:chOff x="0" y="0"/>
          <a:chExt cx="0" cy="0"/>
        </a:xfrm>
      </p:grpSpPr>
      <p:sp>
        <p:nvSpPr>
          <p:cNvPr id="2" name="Picture Placeholder 5"/>
          <p:cNvSpPr>
            <a:spLocks noGrp="1"/>
          </p:cNvSpPr>
          <p:nvPr>
            <p:ph type="pic" sz="quarter" idx="11" hasCustomPrompt="1"/>
          </p:nvPr>
        </p:nvSpPr>
        <p:spPr>
          <a:xfrm>
            <a:off x="0" y="0"/>
            <a:ext cx="12192000" cy="6858000"/>
          </a:xfrm>
          <a:solidFill>
            <a:schemeClr val="bg1">
              <a:lumMod val="95000"/>
            </a:schemeClr>
          </a:solidFill>
        </p:spPr>
        <p:txBody>
          <a:bodyPr anchor="ctr"/>
          <a:lstStyle>
            <a:lvl1pPr algn="ctr">
              <a:defRPr sz="9600" b="0" i="0">
                <a:solidFill>
                  <a:schemeClr val="bg1">
                    <a:lumMod val="85000"/>
                  </a:schemeClr>
                </a:solidFill>
                <a:latin typeface="+mn-lt"/>
                <a:cs typeface="Arial"/>
              </a:defRPr>
            </a:lvl1pPr>
          </a:lstStyle>
          <a:p>
            <a:r>
              <a:rPr lang="en-US"/>
              <a:t>IMAGE</a:t>
            </a:r>
          </a:p>
        </p:txBody>
      </p:sp>
      <p:sp>
        <p:nvSpPr>
          <p:cNvPr id="7" name="Text Placeholder 4">
            <a:extLst>
              <a:ext uri="{FF2B5EF4-FFF2-40B4-BE49-F238E27FC236}">
                <a16:creationId xmlns:a16="http://schemas.microsoft.com/office/drawing/2014/main" id="{2C6A7529-B8DA-BD4E-A5B7-59935DC1E062}"/>
              </a:ext>
            </a:extLst>
          </p:cNvPr>
          <p:cNvSpPr>
            <a:spLocks noGrp="1"/>
          </p:cNvSpPr>
          <p:nvPr>
            <p:ph type="body" sz="quarter" idx="12" hasCustomPrompt="1"/>
          </p:nvPr>
        </p:nvSpPr>
        <p:spPr>
          <a:xfrm>
            <a:off x="355320" y="6357010"/>
            <a:ext cx="2308861" cy="636464"/>
          </a:xfrm>
        </p:spPr>
        <p:txBody>
          <a:bodyPr/>
          <a:lstStyle>
            <a:lvl1pPr marL="342891" indent="-342891">
              <a:buSzPct val="200000"/>
              <a:buFontTx/>
              <a:buBlip>
                <a:blip r:embed="rId2"/>
              </a:buBlip>
              <a:defRPr sz="3751"/>
            </a:lvl1pPr>
            <a:lvl2pPr marL="200020" indent="-200020">
              <a:buFontTx/>
              <a:buBlip>
                <a:blip r:embed="rId3"/>
              </a:buBlip>
              <a:defRPr sz="5000"/>
            </a:lvl2pPr>
            <a:lvl3pPr marL="398453" indent="-200020">
              <a:buFontTx/>
              <a:buBlip>
                <a:blip r:embed="rId3"/>
              </a:buBlip>
              <a:defRPr sz="5000"/>
            </a:lvl3pPr>
            <a:lvl4pPr marL="622284" indent="-200020">
              <a:buFontTx/>
              <a:buBlip>
                <a:blip r:embed="rId3"/>
              </a:buBlip>
              <a:defRPr sz="5000"/>
            </a:lvl4pPr>
            <a:lvl5pPr marL="806431" indent="-182558">
              <a:buFontTx/>
              <a:buBlip>
                <a:blip r:embed="rId3"/>
              </a:buBlip>
              <a:defRPr sz="5000"/>
            </a:lvl5pPr>
          </a:lstStyle>
          <a:p>
            <a:pPr lvl="0"/>
            <a:r>
              <a:rPr lang="en-US"/>
              <a:t> </a:t>
            </a:r>
          </a:p>
        </p:txBody>
      </p:sp>
    </p:spTree>
    <p:extLst>
      <p:ext uri="{BB962C8B-B14F-4D97-AF65-F5344CB8AC3E}">
        <p14:creationId xmlns:p14="http://schemas.microsoft.com/office/powerpoint/2010/main" val="18252217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Opposing ideas, with background image">
    <p:spTree>
      <p:nvGrpSpPr>
        <p:cNvPr id="1" name=""/>
        <p:cNvGrpSpPr/>
        <p:nvPr/>
      </p:nvGrpSpPr>
      <p:grpSpPr>
        <a:xfrm>
          <a:off x="0" y="0"/>
          <a:ext cx="0" cy="0"/>
          <a:chOff x="0" y="0"/>
          <a:chExt cx="0" cy="0"/>
        </a:xfrm>
      </p:grpSpPr>
      <p:sp>
        <p:nvSpPr>
          <p:cNvPr id="2" name="Picture Placeholder 5">
            <a:extLst>
              <a:ext uri="{FF2B5EF4-FFF2-40B4-BE49-F238E27FC236}">
                <a16:creationId xmlns:a16="http://schemas.microsoft.com/office/drawing/2014/main" id="{2BDFCA7F-4CD9-714D-B4D7-E854E65D8D80}"/>
              </a:ext>
            </a:extLst>
          </p:cNvPr>
          <p:cNvSpPr>
            <a:spLocks noGrp="1"/>
          </p:cNvSpPr>
          <p:nvPr>
            <p:ph type="pic" sz="quarter" idx="12" hasCustomPrompt="1"/>
          </p:nvPr>
        </p:nvSpPr>
        <p:spPr>
          <a:xfrm>
            <a:off x="8361" y="0"/>
            <a:ext cx="6092687" cy="6210300"/>
          </a:xfrm>
          <a:solidFill>
            <a:schemeClr val="bg1">
              <a:lumMod val="95000"/>
            </a:schemeClr>
          </a:solidFill>
        </p:spPr>
        <p:txBody>
          <a:bodyPr anchor="ctr"/>
          <a:lstStyle>
            <a:lvl1pPr algn="ctr">
              <a:defRPr sz="7200" b="0" i="0">
                <a:solidFill>
                  <a:schemeClr val="bg1">
                    <a:lumMod val="85000"/>
                  </a:schemeClr>
                </a:solidFill>
                <a:latin typeface="+mn-lt"/>
                <a:cs typeface="Arial"/>
              </a:defRPr>
            </a:lvl1pPr>
          </a:lstStyle>
          <a:p>
            <a:r>
              <a:rPr lang="en-US"/>
              <a:t>IMAGE</a:t>
            </a:r>
          </a:p>
        </p:txBody>
      </p:sp>
      <p:sp>
        <p:nvSpPr>
          <p:cNvPr id="3" name="Picture Placeholder 5">
            <a:extLst>
              <a:ext uri="{FF2B5EF4-FFF2-40B4-BE49-F238E27FC236}">
                <a16:creationId xmlns:a16="http://schemas.microsoft.com/office/drawing/2014/main" id="{A0AB7ECF-AF35-0B4F-985B-CE959695719C}"/>
              </a:ext>
            </a:extLst>
          </p:cNvPr>
          <p:cNvSpPr>
            <a:spLocks noGrp="1"/>
          </p:cNvSpPr>
          <p:nvPr>
            <p:ph type="pic" sz="quarter" idx="11" hasCustomPrompt="1"/>
          </p:nvPr>
        </p:nvSpPr>
        <p:spPr>
          <a:xfrm>
            <a:off x="6099319" y="0"/>
            <a:ext cx="6092687" cy="6210300"/>
          </a:xfrm>
          <a:solidFill>
            <a:schemeClr val="bg1">
              <a:lumMod val="95000"/>
            </a:schemeClr>
          </a:solidFill>
        </p:spPr>
        <p:txBody>
          <a:bodyPr anchor="ctr"/>
          <a:lstStyle>
            <a:lvl1pPr algn="ctr">
              <a:defRPr sz="7200" b="0" i="0">
                <a:solidFill>
                  <a:schemeClr val="bg1">
                    <a:lumMod val="85000"/>
                  </a:schemeClr>
                </a:solidFill>
                <a:latin typeface="+mn-lt"/>
                <a:cs typeface="Arial"/>
              </a:defRPr>
            </a:lvl1pPr>
          </a:lstStyle>
          <a:p>
            <a:r>
              <a:rPr lang="en-US"/>
              <a:t>IMAGE</a:t>
            </a:r>
          </a:p>
        </p:txBody>
      </p:sp>
      <p:sp>
        <p:nvSpPr>
          <p:cNvPr id="4" name="Title 1">
            <a:extLst>
              <a:ext uri="{FF2B5EF4-FFF2-40B4-BE49-F238E27FC236}">
                <a16:creationId xmlns:a16="http://schemas.microsoft.com/office/drawing/2014/main" id="{28B1E5BF-5D5C-434B-94A2-654E744B8DC9}"/>
              </a:ext>
            </a:extLst>
          </p:cNvPr>
          <p:cNvSpPr>
            <a:spLocks noGrp="1"/>
          </p:cNvSpPr>
          <p:nvPr>
            <p:ph type="ctrTitle" hasCustomPrompt="1"/>
          </p:nvPr>
        </p:nvSpPr>
        <p:spPr>
          <a:xfrm>
            <a:off x="3189777" y="1504121"/>
            <a:ext cx="2911267" cy="3657600"/>
          </a:xfrm>
          <a:solidFill>
            <a:schemeClr val="tx2"/>
          </a:solidFill>
        </p:spPr>
        <p:txBody>
          <a:bodyPr lIns="182880" rIns="182880" anchor="ctr"/>
          <a:lstStyle>
            <a:lvl1pPr algn="r">
              <a:lnSpc>
                <a:spcPct val="90000"/>
              </a:lnSpc>
              <a:defRPr sz="2000" b="1" i="0" baseline="0">
                <a:solidFill>
                  <a:schemeClr val="bg1"/>
                </a:solidFill>
                <a:latin typeface="+mn-lt"/>
                <a:ea typeface="Arial"/>
                <a:cs typeface="Arial"/>
              </a:defRPr>
            </a:lvl1pPr>
          </a:lstStyle>
          <a:p>
            <a:r>
              <a:rPr lang="en-US"/>
              <a:t>Opposing ideas with statements supported</a:t>
            </a:r>
            <a:br>
              <a:rPr lang="en-US"/>
            </a:br>
            <a:r>
              <a:rPr lang="en-US"/>
              <a:t>by graphics/</a:t>
            </a:r>
            <a:br>
              <a:rPr lang="en-US"/>
            </a:br>
            <a:r>
              <a:rPr lang="en-US"/>
              <a:t>images</a:t>
            </a:r>
          </a:p>
        </p:txBody>
      </p:sp>
      <p:sp>
        <p:nvSpPr>
          <p:cNvPr id="5" name="Text Placeholder 3">
            <a:extLst>
              <a:ext uri="{FF2B5EF4-FFF2-40B4-BE49-F238E27FC236}">
                <a16:creationId xmlns:a16="http://schemas.microsoft.com/office/drawing/2014/main" id="{338E9121-D362-254E-BBF5-2F509A16DFC1}"/>
              </a:ext>
            </a:extLst>
          </p:cNvPr>
          <p:cNvSpPr>
            <a:spLocks noGrp="1"/>
          </p:cNvSpPr>
          <p:nvPr>
            <p:ph type="body" sz="quarter" idx="13" hasCustomPrompt="1"/>
          </p:nvPr>
        </p:nvSpPr>
        <p:spPr>
          <a:xfrm>
            <a:off x="6099316" y="1504121"/>
            <a:ext cx="2908549" cy="3657600"/>
          </a:xfrm>
          <a:solidFill>
            <a:schemeClr val="accent4"/>
          </a:solidFill>
        </p:spPr>
        <p:txBody>
          <a:bodyPr lIns="182880" rIns="182880" anchor="ctr"/>
          <a:lstStyle>
            <a:lvl1pPr algn="l">
              <a:lnSpc>
                <a:spcPct val="90000"/>
              </a:lnSpc>
              <a:defRPr sz="2000" b="1" i="0">
                <a:solidFill>
                  <a:schemeClr val="tx1"/>
                </a:solidFill>
                <a:latin typeface="+mn-lt"/>
                <a:ea typeface="Arial"/>
                <a:cs typeface="Arial"/>
              </a:defRPr>
            </a:lvl1pPr>
            <a:lvl2pPr>
              <a:defRPr b="1" i="0">
                <a:latin typeface="MetLife Circular" charset="0"/>
                <a:ea typeface="MetLife Circular" charset="0"/>
                <a:cs typeface="MetLife Circular" charset="0"/>
              </a:defRPr>
            </a:lvl2pPr>
            <a:lvl3pPr>
              <a:defRPr b="1" i="0">
                <a:latin typeface="MetLife Circular" charset="0"/>
                <a:ea typeface="MetLife Circular" charset="0"/>
                <a:cs typeface="MetLife Circular" charset="0"/>
              </a:defRPr>
            </a:lvl3pPr>
            <a:lvl4pPr>
              <a:defRPr b="1" i="0">
                <a:latin typeface="MetLife Circular" charset="0"/>
                <a:ea typeface="MetLife Circular" charset="0"/>
                <a:cs typeface="MetLife Circular" charset="0"/>
              </a:defRPr>
            </a:lvl4pPr>
            <a:lvl5pPr>
              <a:defRPr b="1" i="0">
                <a:latin typeface="MetLife Circular" charset="0"/>
                <a:ea typeface="MetLife Circular" charset="0"/>
                <a:cs typeface="MetLife Circular" charset="0"/>
              </a:defRPr>
            </a:lvl5pPr>
          </a:lstStyle>
          <a:p>
            <a:pPr algn="l"/>
            <a:r>
              <a:rPr lang="en-US">
                <a:solidFill>
                  <a:schemeClr val="tx1"/>
                </a:solidFill>
              </a:rPr>
              <a:t>Opposing ideas with statements supported </a:t>
            </a:r>
            <a:br>
              <a:rPr lang="en-US">
                <a:solidFill>
                  <a:schemeClr val="tx1"/>
                </a:solidFill>
              </a:rPr>
            </a:br>
            <a:r>
              <a:rPr lang="en-US">
                <a:solidFill>
                  <a:schemeClr val="tx1"/>
                </a:solidFill>
              </a:rPr>
              <a:t>by graphics/</a:t>
            </a:r>
            <a:br>
              <a:rPr lang="en-US">
                <a:solidFill>
                  <a:schemeClr val="tx1"/>
                </a:solidFill>
              </a:rPr>
            </a:br>
            <a:r>
              <a:rPr lang="en-US">
                <a:solidFill>
                  <a:schemeClr val="tx1"/>
                </a:solidFill>
              </a:rPr>
              <a:t>images</a:t>
            </a:r>
          </a:p>
        </p:txBody>
      </p:sp>
      <p:sp>
        <p:nvSpPr>
          <p:cNvPr id="9" name="Text Placeholder 3">
            <a:extLst>
              <a:ext uri="{FF2B5EF4-FFF2-40B4-BE49-F238E27FC236}">
                <a16:creationId xmlns:a16="http://schemas.microsoft.com/office/drawing/2014/main" id="{C098B1D6-0930-0040-AE41-CF4FCB932908}"/>
              </a:ext>
            </a:extLst>
          </p:cNvPr>
          <p:cNvSpPr>
            <a:spLocks noGrp="1"/>
          </p:cNvSpPr>
          <p:nvPr>
            <p:ph type="body" sz="quarter" idx="14" hasCustomPrompt="1"/>
          </p:nvPr>
        </p:nvSpPr>
        <p:spPr>
          <a:xfrm>
            <a:off x="7207433" y="6373368"/>
            <a:ext cx="1659371" cy="228600"/>
          </a:xfrm>
        </p:spPr>
        <p:txBody>
          <a:bodyPr tIns="45720" bIns="45720" anchor="ctr" anchorCtr="0"/>
          <a:lstStyle>
            <a:lvl1pPr>
              <a:defRPr sz="600" baseline="0">
                <a:solidFill>
                  <a:schemeClr val="bg2"/>
                </a:solidFill>
              </a:defRPr>
            </a:lvl1pPr>
          </a:lstStyle>
          <a:p>
            <a:pPr lvl="0"/>
            <a:r>
              <a:rPr lang="en-US"/>
              <a:t>Confidential Proprietary Information</a:t>
            </a:r>
          </a:p>
        </p:txBody>
      </p:sp>
      <p:sp>
        <p:nvSpPr>
          <p:cNvPr id="10" name="Text Placeholder 6">
            <a:extLst>
              <a:ext uri="{FF2B5EF4-FFF2-40B4-BE49-F238E27FC236}">
                <a16:creationId xmlns:a16="http://schemas.microsoft.com/office/drawing/2014/main" id="{902AAE41-0A0A-2C4E-8289-B6137AC9206A}"/>
              </a:ext>
            </a:extLst>
          </p:cNvPr>
          <p:cNvSpPr>
            <a:spLocks noGrp="1"/>
          </p:cNvSpPr>
          <p:nvPr>
            <p:ph type="body" sz="quarter" idx="15" hasCustomPrompt="1"/>
          </p:nvPr>
        </p:nvSpPr>
        <p:spPr>
          <a:xfrm>
            <a:off x="4392291" y="6373368"/>
            <a:ext cx="2304288" cy="228600"/>
          </a:xfrm>
        </p:spPr>
        <p:txBody>
          <a:bodyPr tIns="45720" bIns="45720" anchor="ctr" anchorCtr="0"/>
          <a:lstStyle>
            <a:lvl1pPr>
              <a:defRPr sz="600" baseline="0">
                <a:solidFill>
                  <a:schemeClr val="tx1"/>
                </a:solidFill>
              </a:defRPr>
            </a:lvl1pPr>
          </a:lstStyle>
          <a:p>
            <a:pPr lvl="0"/>
            <a:r>
              <a:rPr lang="en-US"/>
              <a:t>Presentation Title</a:t>
            </a:r>
          </a:p>
        </p:txBody>
      </p:sp>
    </p:spTree>
    <p:extLst>
      <p:ext uri="{BB962C8B-B14F-4D97-AF65-F5344CB8AC3E}">
        <p14:creationId xmlns:p14="http://schemas.microsoft.com/office/powerpoint/2010/main" val="21431573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3 column layout w/ Titl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457200"/>
            <a:ext cx="9460992" cy="548640"/>
          </a:xfrm>
        </p:spPr>
        <p:txBody>
          <a:bodyPr anchor="t"/>
          <a:lstStyle>
            <a:lvl1pPr>
              <a:defRPr>
                <a:solidFill>
                  <a:schemeClr val="accent1"/>
                </a:solidFill>
                <a:latin typeface="+mj-lt"/>
              </a:defRPr>
            </a:lvl1pPr>
          </a:lstStyle>
          <a:p>
            <a:r>
              <a:rPr lang="en-US"/>
              <a:t>Title</a:t>
            </a:r>
          </a:p>
        </p:txBody>
      </p:sp>
      <p:sp>
        <p:nvSpPr>
          <p:cNvPr id="4" name="Content Placeholder 3"/>
          <p:cNvSpPr>
            <a:spLocks noGrp="1"/>
          </p:cNvSpPr>
          <p:nvPr>
            <p:ph sz="quarter" idx="10" hasCustomPrompt="1"/>
          </p:nvPr>
        </p:nvSpPr>
        <p:spPr>
          <a:xfrm>
            <a:off x="609600" y="1143000"/>
            <a:ext cx="3889248" cy="5029200"/>
          </a:xfrm>
        </p:spPr>
        <p:txBody>
          <a:bodyPr/>
          <a:lstStyle>
            <a:lvl1pPr>
              <a:defRPr sz="2000"/>
            </a:lvl1pPr>
            <a:lvl2pPr>
              <a:defRPr sz="1800"/>
            </a:lvl2pPr>
            <a:lvl3pPr>
              <a:defRPr sz="1600"/>
            </a:lvl3pPr>
            <a:lvl4pPr>
              <a:defRPr sz="1800"/>
            </a:lvl4pPr>
            <a:lvl5pPr>
              <a:defRPr sz="1800"/>
            </a:lvl5pPr>
          </a:lstStyle>
          <a:p>
            <a:pPr lvl="0"/>
            <a:r>
              <a:rPr lang="en-US"/>
              <a:t>First Level</a:t>
            </a:r>
          </a:p>
          <a:p>
            <a:pPr lvl="1"/>
            <a:r>
              <a:rPr lang="en-US"/>
              <a:t>Second Level</a:t>
            </a:r>
          </a:p>
          <a:p>
            <a:pPr lvl="2"/>
            <a:r>
              <a:rPr lang="en-US"/>
              <a:t>Third level</a:t>
            </a:r>
          </a:p>
        </p:txBody>
      </p:sp>
      <p:sp>
        <p:nvSpPr>
          <p:cNvPr id="8" name="Text Placeholder 3">
            <a:extLst>
              <a:ext uri="{FF2B5EF4-FFF2-40B4-BE49-F238E27FC236}">
                <a16:creationId xmlns:a16="http://schemas.microsoft.com/office/drawing/2014/main" id="{11292810-0080-4E4A-8BB0-681E727CB8D8}"/>
              </a:ext>
            </a:extLst>
          </p:cNvPr>
          <p:cNvSpPr>
            <a:spLocks noGrp="1"/>
          </p:cNvSpPr>
          <p:nvPr>
            <p:ph type="body" sz="quarter" idx="11" hasCustomPrompt="1"/>
          </p:nvPr>
        </p:nvSpPr>
        <p:spPr>
          <a:xfrm>
            <a:off x="7207433" y="6373368"/>
            <a:ext cx="1659371" cy="228600"/>
          </a:xfrm>
        </p:spPr>
        <p:txBody>
          <a:bodyPr tIns="45720" bIns="45720" anchor="ctr" anchorCtr="0"/>
          <a:lstStyle>
            <a:lvl1pPr>
              <a:defRPr sz="600" baseline="0">
                <a:solidFill>
                  <a:schemeClr val="bg2"/>
                </a:solidFill>
              </a:defRPr>
            </a:lvl1pPr>
          </a:lstStyle>
          <a:p>
            <a:pPr lvl="0"/>
            <a:r>
              <a:rPr lang="en-US"/>
              <a:t>Confidential Proprietary Information</a:t>
            </a:r>
          </a:p>
        </p:txBody>
      </p:sp>
      <p:sp>
        <p:nvSpPr>
          <p:cNvPr id="9" name="Text Placeholder 6">
            <a:extLst>
              <a:ext uri="{FF2B5EF4-FFF2-40B4-BE49-F238E27FC236}">
                <a16:creationId xmlns:a16="http://schemas.microsoft.com/office/drawing/2014/main" id="{12B44346-B4A2-A245-9C89-490249B745C9}"/>
              </a:ext>
            </a:extLst>
          </p:cNvPr>
          <p:cNvSpPr>
            <a:spLocks noGrp="1"/>
          </p:cNvSpPr>
          <p:nvPr>
            <p:ph type="body" sz="quarter" idx="12" hasCustomPrompt="1"/>
          </p:nvPr>
        </p:nvSpPr>
        <p:spPr>
          <a:xfrm>
            <a:off x="4392291" y="6373368"/>
            <a:ext cx="2304288" cy="228600"/>
          </a:xfrm>
        </p:spPr>
        <p:txBody>
          <a:bodyPr tIns="45720" bIns="45720" anchor="ctr" anchorCtr="0"/>
          <a:lstStyle>
            <a:lvl1pPr>
              <a:defRPr sz="600" baseline="0">
                <a:solidFill>
                  <a:schemeClr val="tx1"/>
                </a:solidFill>
              </a:defRPr>
            </a:lvl1pPr>
          </a:lstStyle>
          <a:p>
            <a:pPr lvl="0"/>
            <a:r>
              <a:rPr lang="en-US"/>
              <a:t>Presentation Title</a:t>
            </a:r>
          </a:p>
        </p:txBody>
      </p:sp>
    </p:spTree>
    <p:extLst>
      <p:ext uri="{BB962C8B-B14F-4D97-AF65-F5344CB8AC3E}">
        <p14:creationId xmlns:p14="http://schemas.microsoft.com/office/powerpoint/2010/main" val="39222364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3 column layout w/ Title, header,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457200"/>
            <a:ext cx="9448800" cy="548640"/>
          </a:xfrm>
        </p:spPr>
        <p:txBody>
          <a:bodyPr anchor="t"/>
          <a:lstStyle>
            <a:lvl1pPr>
              <a:defRPr>
                <a:solidFill>
                  <a:schemeClr val="accent1"/>
                </a:solidFill>
              </a:defRPr>
            </a:lvl1pPr>
          </a:lstStyle>
          <a:p>
            <a:r>
              <a:rPr lang="en-US"/>
              <a:t>Title</a:t>
            </a:r>
          </a:p>
        </p:txBody>
      </p:sp>
      <p:sp>
        <p:nvSpPr>
          <p:cNvPr id="4" name="Content Placeholder 3"/>
          <p:cNvSpPr>
            <a:spLocks noGrp="1"/>
          </p:cNvSpPr>
          <p:nvPr>
            <p:ph sz="quarter" idx="10" hasCustomPrompt="1"/>
          </p:nvPr>
        </p:nvSpPr>
        <p:spPr>
          <a:xfrm>
            <a:off x="609600" y="1143000"/>
            <a:ext cx="3889248" cy="5029200"/>
          </a:xfrm>
        </p:spPr>
        <p:txBody>
          <a:bodyPr/>
          <a:lstStyle>
            <a:lvl1pPr>
              <a:spcBef>
                <a:spcPts val="1800"/>
              </a:spcBef>
              <a:defRPr sz="2000" b="1" i="0">
                <a:solidFill>
                  <a:schemeClr val="tx2"/>
                </a:solidFill>
                <a:latin typeface="+mn-lt"/>
                <a:cs typeface="Arial"/>
              </a:defRPr>
            </a:lvl1pPr>
            <a:lvl2pPr marL="0" indent="0">
              <a:spcBef>
                <a:spcPts val="1200"/>
              </a:spcBef>
              <a:buFontTx/>
              <a:buNone/>
              <a:defRPr sz="2000">
                <a:latin typeface="+mn-lt"/>
              </a:defRPr>
            </a:lvl2pPr>
            <a:lvl3pPr marL="200020" indent="-200020">
              <a:spcBef>
                <a:spcPts val="600"/>
              </a:spcBef>
              <a:buFont typeface="Arial"/>
              <a:buChar char="•"/>
              <a:defRPr sz="1800">
                <a:latin typeface="+mn-lt"/>
              </a:defRPr>
            </a:lvl3pPr>
            <a:lvl4pPr marL="398453" indent="-200020">
              <a:buFont typeface="Lucida Grande"/>
              <a:buChar char="-"/>
              <a:defRPr sz="1600">
                <a:latin typeface="+mn-lt"/>
              </a:defRPr>
            </a:lvl4pPr>
            <a:lvl5pPr>
              <a:defRPr sz="1800"/>
            </a:lvl5pPr>
          </a:lstStyle>
          <a:p>
            <a:pPr lvl="0"/>
            <a:r>
              <a:rPr lang="en-US"/>
              <a:t>Header</a:t>
            </a:r>
          </a:p>
          <a:p>
            <a:pPr lvl="1"/>
            <a:r>
              <a:rPr lang="en-US"/>
              <a:t>First Level</a:t>
            </a:r>
          </a:p>
          <a:p>
            <a:pPr lvl="2"/>
            <a:r>
              <a:rPr lang="en-US"/>
              <a:t>Second Level</a:t>
            </a:r>
          </a:p>
          <a:p>
            <a:pPr lvl="3"/>
            <a:r>
              <a:rPr lang="en-US"/>
              <a:t>Third Level</a:t>
            </a:r>
          </a:p>
        </p:txBody>
      </p:sp>
      <p:sp>
        <p:nvSpPr>
          <p:cNvPr id="7" name="Text Placeholder 3">
            <a:extLst>
              <a:ext uri="{FF2B5EF4-FFF2-40B4-BE49-F238E27FC236}">
                <a16:creationId xmlns:a16="http://schemas.microsoft.com/office/drawing/2014/main" id="{8A21E05E-593D-E544-B8B3-C257241A0072}"/>
              </a:ext>
            </a:extLst>
          </p:cNvPr>
          <p:cNvSpPr>
            <a:spLocks noGrp="1"/>
          </p:cNvSpPr>
          <p:nvPr>
            <p:ph type="body" sz="quarter" idx="11" hasCustomPrompt="1"/>
          </p:nvPr>
        </p:nvSpPr>
        <p:spPr>
          <a:xfrm>
            <a:off x="7207433" y="6373368"/>
            <a:ext cx="1659371" cy="228600"/>
          </a:xfrm>
        </p:spPr>
        <p:txBody>
          <a:bodyPr tIns="45720" bIns="45720" anchor="ctr" anchorCtr="0"/>
          <a:lstStyle>
            <a:lvl1pPr>
              <a:defRPr sz="600" baseline="0">
                <a:solidFill>
                  <a:schemeClr val="bg2"/>
                </a:solidFill>
              </a:defRPr>
            </a:lvl1pPr>
          </a:lstStyle>
          <a:p>
            <a:pPr lvl="0"/>
            <a:r>
              <a:rPr lang="en-US"/>
              <a:t>Confidential Proprietary Information</a:t>
            </a:r>
          </a:p>
        </p:txBody>
      </p:sp>
      <p:sp>
        <p:nvSpPr>
          <p:cNvPr id="8" name="Text Placeholder 6">
            <a:extLst>
              <a:ext uri="{FF2B5EF4-FFF2-40B4-BE49-F238E27FC236}">
                <a16:creationId xmlns:a16="http://schemas.microsoft.com/office/drawing/2014/main" id="{955BE2E1-8AD3-0046-A932-3BF7319A0BF5}"/>
              </a:ext>
            </a:extLst>
          </p:cNvPr>
          <p:cNvSpPr>
            <a:spLocks noGrp="1"/>
          </p:cNvSpPr>
          <p:nvPr>
            <p:ph type="body" sz="quarter" idx="12" hasCustomPrompt="1"/>
          </p:nvPr>
        </p:nvSpPr>
        <p:spPr>
          <a:xfrm>
            <a:off x="4392291" y="6373368"/>
            <a:ext cx="2304288" cy="228600"/>
          </a:xfrm>
        </p:spPr>
        <p:txBody>
          <a:bodyPr tIns="45720" bIns="45720" anchor="ctr" anchorCtr="0"/>
          <a:lstStyle>
            <a:lvl1pPr>
              <a:defRPr sz="600" baseline="0">
                <a:solidFill>
                  <a:schemeClr val="tx1"/>
                </a:solidFill>
              </a:defRPr>
            </a:lvl1pPr>
          </a:lstStyle>
          <a:p>
            <a:pPr lvl="0"/>
            <a:r>
              <a:rPr lang="en-US"/>
              <a:t>Presentation Title</a:t>
            </a:r>
          </a:p>
        </p:txBody>
      </p:sp>
    </p:spTree>
    <p:extLst>
      <p:ext uri="{BB962C8B-B14F-4D97-AF65-F5344CB8AC3E}">
        <p14:creationId xmlns:p14="http://schemas.microsoft.com/office/powerpoint/2010/main" val="24881990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imple Layout -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1" y="352692"/>
            <a:ext cx="10913035" cy="484632"/>
          </a:xfrm>
        </p:spPr>
        <p:txBody>
          <a:bodyPr anchor="t"/>
          <a:lstStyle>
            <a:lvl1pPr>
              <a:defRPr>
                <a:solidFill>
                  <a:schemeClr val="accent1"/>
                </a:solidFill>
              </a:defRPr>
            </a:lvl1pPr>
          </a:lstStyle>
          <a:p>
            <a:r>
              <a:rPr lang="en-US"/>
              <a:t>Title</a:t>
            </a:r>
          </a:p>
        </p:txBody>
      </p:sp>
      <p:sp>
        <p:nvSpPr>
          <p:cNvPr id="5" name="Text Placeholder 3">
            <a:extLst>
              <a:ext uri="{FF2B5EF4-FFF2-40B4-BE49-F238E27FC236}">
                <a16:creationId xmlns:a16="http://schemas.microsoft.com/office/drawing/2014/main" id="{521C4F56-7FF8-1041-9A04-A9BC2FE24337}"/>
              </a:ext>
            </a:extLst>
          </p:cNvPr>
          <p:cNvSpPr>
            <a:spLocks noGrp="1"/>
          </p:cNvSpPr>
          <p:nvPr>
            <p:ph type="body" sz="quarter" idx="11" hasCustomPrompt="1"/>
          </p:nvPr>
        </p:nvSpPr>
        <p:spPr>
          <a:xfrm>
            <a:off x="7207433" y="6373368"/>
            <a:ext cx="1659371" cy="228600"/>
          </a:xfrm>
        </p:spPr>
        <p:txBody>
          <a:bodyPr tIns="45720" bIns="45720" anchor="ctr" anchorCtr="0"/>
          <a:lstStyle>
            <a:lvl1pPr>
              <a:defRPr sz="600" baseline="0">
                <a:solidFill>
                  <a:schemeClr val="bg2"/>
                </a:solidFill>
              </a:defRPr>
            </a:lvl1pPr>
          </a:lstStyle>
          <a:p>
            <a:pPr lvl="0"/>
            <a:r>
              <a:rPr lang="en-US"/>
              <a:t>Confidential Proprietary Information</a:t>
            </a:r>
          </a:p>
        </p:txBody>
      </p:sp>
      <p:sp>
        <p:nvSpPr>
          <p:cNvPr id="6" name="Text Placeholder 6">
            <a:extLst>
              <a:ext uri="{FF2B5EF4-FFF2-40B4-BE49-F238E27FC236}">
                <a16:creationId xmlns:a16="http://schemas.microsoft.com/office/drawing/2014/main" id="{F7DCBA7C-61E8-9B4E-9C9A-CE5E040FC34B}"/>
              </a:ext>
            </a:extLst>
          </p:cNvPr>
          <p:cNvSpPr>
            <a:spLocks noGrp="1"/>
          </p:cNvSpPr>
          <p:nvPr>
            <p:ph type="body" sz="quarter" idx="12" hasCustomPrompt="1"/>
          </p:nvPr>
        </p:nvSpPr>
        <p:spPr>
          <a:xfrm>
            <a:off x="4392291" y="6373368"/>
            <a:ext cx="2304288" cy="228600"/>
          </a:xfrm>
        </p:spPr>
        <p:txBody>
          <a:bodyPr tIns="45720" bIns="45720" anchor="ctr" anchorCtr="0"/>
          <a:lstStyle>
            <a:lvl1pPr>
              <a:defRPr sz="600" baseline="0">
                <a:solidFill>
                  <a:schemeClr val="tx1"/>
                </a:solidFill>
              </a:defRPr>
            </a:lvl1pPr>
          </a:lstStyle>
          <a:p>
            <a:pPr lvl="0"/>
            <a:r>
              <a:rPr lang="en-US"/>
              <a:t>Presentation Title</a:t>
            </a:r>
          </a:p>
        </p:txBody>
      </p:sp>
    </p:spTree>
    <p:extLst>
      <p:ext uri="{BB962C8B-B14F-4D97-AF65-F5344CB8AC3E}">
        <p14:creationId xmlns:p14="http://schemas.microsoft.com/office/powerpoint/2010/main" val="27637733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2 page Image layout w/ Statem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E3D4699-D2FE-B745-9E79-959D810C1D11}"/>
              </a:ext>
            </a:extLst>
          </p:cNvPr>
          <p:cNvSpPr/>
          <p:nvPr userDrawn="1"/>
        </p:nvSpPr>
        <p:spPr>
          <a:xfrm>
            <a:off x="0" y="0"/>
            <a:ext cx="6096000" cy="6172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Arial"/>
              <a:cs typeface="Arial"/>
            </a:endParaRPr>
          </a:p>
        </p:txBody>
      </p:sp>
      <p:sp>
        <p:nvSpPr>
          <p:cNvPr id="3" name="Title 1">
            <a:extLst>
              <a:ext uri="{FF2B5EF4-FFF2-40B4-BE49-F238E27FC236}">
                <a16:creationId xmlns:a16="http://schemas.microsoft.com/office/drawing/2014/main" id="{34C1DF0D-FF9A-7B4F-8D13-A4E9D520B30A}"/>
              </a:ext>
            </a:extLst>
          </p:cNvPr>
          <p:cNvSpPr>
            <a:spLocks noGrp="1"/>
          </p:cNvSpPr>
          <p:nvPr>
            <p:ph type="ctrTitle" hasCustomPrompt="1"/>
          </p:nvPr>
        </p:nvSpPr>
        <p:spPr>
          <a:xfrm>
            <a:off x="609600" y="455613"/>
            <a:ext cx="5218176" cy="5431536"/>
          </a:xfrm>
        </p:spPr>
        <p:txBody>
          <a:bodyPr anchor="ctr"/>
          <a:lstStyle>
            <a:lvl1pPr algn="l">
              <a:lnSpc>
                <a:spcPct val="80000"/>
              </a:lnSpc>
              <a:defRPr sz="4051" b="1" i="0">
                <a:solidFill>
                  <a:schemeClr val="bg1"/>
                </a:solidFill>
                <a:latin typeface="+mj-lt"/>
                <a:ea typeface="Georgia Bold"/>
                <a:cs typeface="Georgia Bold" charset="0"/>
              </a:defRPr>
            </a:lvl1pPr>
          </a:lstStyle>
          <a:p>
            <a:r>
              <a:rPr lang="en-US"/>
              <a:t>Statement </a:t>
            </a:r>
            <a:br>
              <a:rPr lang="en-US"/>
            </a:br>
            <a:r>
              <a:rPr lang="en-US"/>
              <a:t>with Image</a:t>
            </a:r>
          </a:p>
        </p:txBody>
      </p:sp>
      <p:sp>
        <p:nvSpPr>
          <p:cNvPr id="4" name="Picture Placeholder 5">
            <a:extLst>
              <a:ext uri="{FF2B5EF4-FFF2-40B4-BE49-F238E27FC236}">
                <a16:creationId xmlns:a16="http://schemas.microsoft.com/office/drawing/2014/main" id="{8A375DD5-750A-5848-BA73-53FB6274D8F0}"/>
              </a:ext>
            </a:extLst>
          </p:cNvPr>
          <p:cNvSpPr>
            <a:spLocks noGrp="1"/>
          </p:cNvSpPr>
          <p:nvPr>
            <p:ph type="pic" sz="quarter" idx="11" hasCustomPrompt="1"/>
          </p:nvPr>
        </p:nvSpPr>
        <p:spPr>
          <a:xfrm>
            <a:off x="6096000" y="0"/>
            <a:ext cx="6096000" cy="6172200"/>
          </a:xfrm>
          <a:solidFill>
            <a:schemeClr val="bg1">
              <a:lumMod val="95000"/>
            </a:schemeClr>
          </a:solidFill>
        </p:spPr>
        <p:txBody>
          <a:bodyPr anchor="ctr"/>
          <a:lstStyle>
            <a:lvl1pPr algn="ctr">
              <a:defRPr sz="7200" b="0" i="0">
                <a:solidFill>
                  <a:schemeClr val="bg1">
                    <a:lumMod val="85000"/>
                  </a:schemeClr>
                </a:solidFill>
                <a:latin typeface="+mn-lt"/>
                <a:cs typeface="Arial"/>
              </a:defRPr>
            </a:lvl1pPr>
          </a:lstStyle>
          <a:p>
            <a:r>
              <a:rPr lang="en-US"/>
              <a:t>IMAGE</a:t>
            </a:r>
          </a:p>
        </p:txBody>
      </p:sp>
      <p:sp>
        <p:nvSpPr>
          <p:cNvPr id="7" name="Text Placeholder 3">
            <a:extLst>
              <a:ext uri="{FF2B5EF4-FFF2-40B4-BE49-F238E27FC236}">
                <a16:creationId xmlns:a16="http://schemas.microsoft.com/office/drawing/2014/main" id="{6F9BECB2-125A-9D41-BA4F-3B99EED8BCCB}"/>
              </a:ext>
            </a:extLst>
          </p:cNvPr>
          <p:cNvSpPr>
            <a:spLocks noGrp="1"/>
          </p:cNvSpPr>
          <p:nvPr>
            <p:ph type="body" sz="quarter" idx="12" hasCustomPrompt="1"/>
          </p:nvPr>
        </p:nvSpPr>
        <p:spPr>
          <a:xfrm>
            <a:off x="7207433" y="6373368"/>
            <a:ext cx="1659371" cy="228600"/>
          </a:xfrm>
        </p:spPr>
        <p:txBody>
          <a:bodyPr tIns="45720" bIns="45720" anchor="ctr" anchorCtr="0"/>
          <a:lstStyle>
            <a:lvl1pPr>
              <a:defRPr sz="600" baseline="0">
                <a:solidFill>
                  <a:schemeClr val="bg2"/>
                </a:solidFill>
              </a:defRPr>
            </a:lvl1pPr>
          </a:lstStyle>
          <a:p>
            <a:pPr lvl="0"/>
            <a:r>
              <a:rPr lang="en-US"/>
              <a:t>Confidential Proprietary Information</a:t>
            </a:r>
          </a:p>
        </p:txBody>
      </p:sp>
      <p:sp>
        <p:nvSpPr>
          <p:cNvPr id="8" name="Text Placeholder 6">
            <a:extLst>
              <a:ext uri="{FF2B5EF4-FFF2-40B4-BE49-F238E27FC236}">
                <a16:creationId xmlns:a16="http://schemas.microsoft.com/office/drawing/2014/main" id="{6BD7428D-F28A-C740-AD15-6A4DB92F22E9}"/>
              </a:ext>
            </a:extLst>
          </p:cNvPr>
          <p:cNvSpPr>
            <a:spLocks noGrp="1"/>
          </p:cNvSpPr>
          <p:nvPr>
            <p:ph type="body" sz="quarter" idx="13" hasCustomPrompt="1"/>
          </p:nvPr>
        </p:nvSpPr>
        <p:spPr>
          <a:xfrm>
            <a:off x="4392291" y="6373368"/>
            <a:ext cx="2304288" cy="228600"/>
          </a:xfrm>
        </p:spPr>
        <p:txBody>
          <a:bodyPr tIns="45720" bIns="45720" anchor="ctr" anchorCtr="0"/>
          <a:lstStyle>
            <a:lvl1pPr>
              <a:defRPr sz="600" baseline="0">
                <a:solidFill>
                  <a:schemeClr val="tx1"/>
                </a:solidFill>
              </a:defRPr>
            </a:lvl1pPr>
          </a:lstStyle>
          <a:p>
            <a:pPr lvl="0"/>
            <a:r>
              <a:rPr lang="en-US"/>
              <a:t>Presentation Title</a:t>
            </a:r>
          </a:p>
        </p:txBody>
      </p:sp>
    </p:spTree>
    <p:extLst>
      <p:ext uri="{BB962C8B-B14F-4D97-AF65-F5344CB8AC3E}">
        <p14:creationId xmlns:p14="http://schemas.microsoft.com/office/powerpoint/2010/main" val="29710697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9118888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text layout with 1/4 column block">
    <p:spTree>
      <p:nvGrpSpPr>
        <p:cNvPr id="1" name=""/>
        <p:cNvGrpSpPr/>
        <p:nvPr/>
      </p:nvGrpSpPr>
      <p:grpSpPr>
        <a:xfrm>
          <a:off x="0" y="0"/>
          <a:ext cx="0" cy="0"/>
          <a:chOff x="0" y="0"/>
          <a:chExt cx="0" cy="0"/>
        </a:xfrm>
      </p:grpSpPr>
      <p:sp>
        <p:nvSpPr>
          <p:cNvPr id="5" name="Rectangle 4"/>
          <p:cNvSpPr/>
          <p:nvPr userDrawn="1"/>
        </p:nvSpPr>
        <p:spPr>
          <a:xfrm>
            <a:off x="9128237" y="0"/>
            <a:ext cx="306376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b="0" i="0">
              <a:latin typeface="Arial"/>
            </a:endParaRPr>
          </a:p>
        </p:txBody>
      </p:sp>
      <p:sp>
        <p:nvSpPr>
          <p:cNvPr id="2" name="Title 1"/>
          <p:cNvSpPr>
            <a:spLocks noGrp="1"/>
          </p:cNvSpPr>
          <p:nvPr>
            <p:ph type="title" hasCustomPrompt="1"/>
          </p:nvPr>
        </p:nvSpPr>
        <p:spPr>
          <a:xfrm>
            <a:off x="609600" y="457200"/>
            <a:ext cx="8253984" cy="539496"/>
          </a:xfrm>
        </p:spPr>
        <p:txBody>
          <a:bodyPr anchor="t"/>
          <a:lstStyle>
            <a:lvl1pPr>
              <a:defRPr sz="2800" b="1" i="0">
                <a:solidFill>
                  <a:schemeClr val="accent1"/>
                </a:solidFill>
                <a:latin typeface="+mj-lt"/>
                <a:ea typeface="Georgia Bold"/>
                <a:cs typeface="Georgia Bold" charset="0"/>
              </a:defRPr>
            </a:lvl1pPr>
          </a:lstStyle>
          <a:p>
            <a:r>
              <a:rPr lang="en-US"/>
              <a:t>Title</a:t>
            </a:r>
          </a:p>
        </p:txBody>
      </p:sp>
      <p:sp>
        <p:nvSpPr>
          <p:cNvPr id="4" name="Content Placeholder 3"/>
          <p:cNvSpPr>
            <a:spLocks noGrp="1"/>
          </p:cNvSpPr>
          <p:nvPr>
            <p:ph sz="quarter" idx="10" hasCustomPrompt="1"/>
          </p:nvPr>
        </p:nvSpPr>
        <p:spPr>
          <a:xfrm>
            <a:off x="609600" y="1143000"/>
            <a:ext cx="8253984" cy="4800600"/>
          </a:xfrm>
        </p:spPr>
        <p:txBody>
          <a:bodyPr/>
          <a:lstStyle>
            <a:lvl1pPr>
              <a:defRPr sz="2000"/>
            </a:lvl1pPr>
            <a:lvl2pPr>
              <a:defRPr sz="1800"/>
            </a:lvl2pPr>
            <a:lvl3pPr>
              <a:defRPr sz="1600"/>
            </a:lvl3pPr>
            <a:lvl4pPr>
              <a:defRPr sz="1800"/>
            </a:lvl4pPr>
            <a:lvl5pPr>
              <a:defRPr sz="1800"/>
            </a:lvl5pPr>
          </a:lstStyle>
          <a:p>
            <a:pPr lvl="0"/>
            <a:r>
              <a:rPr lang="en-US"/>
              <a:t>First Level</a:t>
            </a:r>
          </a:p>
          <a:p>
            <a:pPr lvl="1"/>
            <a:r>
              <a:rPr lang="en-US"/>
              <a:t>Second Level</a:t>
            </a:r>
          </a:p>
          <a:p>
            <a:pPr lvl="2"/>
            <a:r>
              <a:rPr lang="en-US"/>
              <a:t>Third Level</a:t>
            </a:r>
          </a:p>
        </p:txBody>
      </p:sp>
      <p:sp>
        <p:nvSpPr>
          <p:cNvPr id="7" name="Text Placeholder 3">
            <a:extLst>
              <a:ext uri="{FF2B5EF4-FFF2-40B4-BE49-F238E27FC236}">
                <a16:creationId xmlns:a16="http://schemas.microsoft.com/office/drawing/2014/main" id="{96B27EDC-F328-1842-A765-EA8A5F7231A0}"/>
              </a:ext>
            </a:extLst>
          </p:cNvPr>
          <p:cNvSpPr>
            <a:spLocks noGrp="1"/>
          </p:cNvSpPr>
          <p:nvPr>
            <p:ph type="body" sz="quarter" idx="11" hasCustomPrompt="1"/>
          </p:nvPr>
        </p:nvSpPr>
        <p:spPr>
          <a:xfrm>
            <a:off x="7207433" y="6373368"/>
            <a:ext cx="1659371" cy="228600"/>
          </a:xfrm>
        </p:spPr>
        <p:txBody>
          <a:bodyPr tIns="45720" bIns="45720" anchor="ctr" anchorCtr="0"/>
          <a:lstStyle>
            <a:lvl1pPr>
              <a:defRPr sz="600" baseline="0">
                <a:solidFill>
                  <a:schemeClr val="bg2"/>
                </a:solidFill>
              </a:defRPr>
            </a:lvl1pPr>
          </a:lstStyle>
          <a:p>
            <a:pPr lvl="0"/>
            <a:r>
              <a:rPr lang="en-US"/>
              <a:t>Confidential Proprietary Information</a:t>
            </a:r>
          </a:p>
        </p:txBody>
      </p:sp>
      <p:sp>
        <p:nvSpPr>
          <p:cNvPr id="8" name="Text Placeholder 6">
            <a:extLst>
              <a:ext uri="{FF2B5EF4-FFF2-40B4-BE49-F238E27FC236}">
                <a16:creationId xmlns:a16="http://schemas.microsoft.com/office/drawing/2014/main" id="{950B9107-5159-BD47-B15F-C1711CCF3A53}"/>
              </a:ext>
            </a:extLst>
          </p:cNvPr>
          <p:cNvSpPr>
            <a:spLocks noGrp="1"/>
          </p:cNvSpPr>
          <p:nvPr>
            <p:ph type="body" sz="quarter" idx="12" hasCustomPrompt="1"/>
          </p:nvPr>
        </p:nvSpPr>
        <p:spPr>
          <a:xfrm>
            <a:off x="4392291" y="6373368"/>
            <a:ext cx="2304288" cy="228600"/>
          </a:xfrm>
        </p:spPr>
        <p:txBody>
          <a:bodyPr tIns="45720" bIns="45720" anchor="ctr" anchorCtr="0"/>
          <a:lstStyle>
            <a:lvl1pPr>
              <a:defRPr sz="600" baseline="0">
                <a:solidFill>
                  <a:schemeClr val="tx1"/>
                </a:solidFill>
              </a:defRPr>
            </a:lvl1pPr>
          </a:lstStyle>
          <a:p>
            <a:pPr lvl="0"/>
            <a:r>
              <a:rPr lang="en-US"/>
              <a:t>Presentation Title</a:t>
            </a:r>
          </a:p>
        </p:txBody>
      </p:sp>
    </p:spTree>
    <p:extLst>
      <p:ext uri="{BB962C8B-B14F-4D97-AF65-F5344CB8AC3E}">
        <p14:creationId xmlns:p14="http://schemas.microsoft.com/office/powerpoint/2010/main" val="25820542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header/text layout with 1/4 block">
    <p:spTree>
      <p:nvGrpSpPr>
        <p:cNvPr id="1" name=""/>
        <p:cNvGrpSpPr/>
        <p:nvPr/>
      </p:nvGrpSpPr>
      <p:grpSpPr>
        <a:xfrm>
          <a:off x="0" y="0"/>
          <a:ext cx="0" cy="0"/>
          <a:chOff x="0" y="0"/>
          <a:chExt cx="0" cy="0"/>
        </a:xfrm>
      </p:grpSpPr>
      <p:sp>
        <p:nvSpPr>
          <p:cNvPr id="5" name="Rectangle 4"/>
          <p:cNvSpPr/>
          <p:nvPr userDrawn="1"/>
        </p:nvSpPr>
        <p:spPr>
          <a:xfrm>
            <a:off x="9128237" y="0"/>
            <a:ext cx="306376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b="0" i="0">
              <a:solidFill>
                <a:schemeClr val="accent2"/>
              </a:solidFill>
              <a:latin typeface="Arial"/>
            </a:endParaRPr>
          </a:p>
        </p:txBody>
      </p:sp>
      <p:sp>
        <p:nvSpPr>
          <p:cNvPr id="2" name="Title 1"/>
          <p:cNvSpPr>
            <a:spLocks noGrp="1"/>
          </p:cNvSpPr>
          <p:nvPr>
            <p:ph type="title" hasCustomPrompt="1"/>
          </p:nvPr>
        </p:nvSpPr>
        <p:spPr>
          <a:xfrm>
            <a:off x="609600" y="457200"/>
            <a:ext cx="8253984" cy="539496"/>
          </a:xfrm>
        </p:spPr>
        <p:txBody>
          <a:bodyPr anchor="t"/>
          <a:lstStyle>
            <a:lvl1pPr>
              <a:defRPr sz="2800" b="1" i="0">
                <a:solidFill>
                  <a:schemeClr val="accent1"/>
                </a:solidFill>
                <a:latin typeface="+mj-lt"/>
                <a:ea typeface="Georgia Bold"/>
                <a:cs typeface="Georgia Bold" charset="0"/>
              </a:defRPr>
            </a:lvl1pPr>
          </a:lstStyle>
          <a:p>
            <a:r>
              <a:rPr lang="en-US"/>
              <a:t>Title</a:t>
            </a:r>
          </a:p>
        </p:txBody>
      </p:sp>
      <p:sp>
        <p:nvSpPr>
          <p:cNvPr id="8" name="Content Placeholder 3"/>
          <p:cNvSpPr>
            <a:spLocks noGrp="1"/>
          </p:cNvSpPr>
          <p:nvPr>
            <p:ph sz="quarter" idx="10" hasCustomPrompt="1"/>
          </p:nvPr>
        </p:nvSpPr>
        <p:spPr>
          <a:xfrm>
            <a:off x="609600" y="1143000"/>
            <a:ext cx="8253984" cy="4800600"/>
          </a:xfrm>
        </p:spPr>
        <p:txBody>
          <a:bodyPr/>
          <a:lstStyle>
            <a:lvl1pPr>
              <a:spcBef>
                <a:spcPts val="1800"/>
              </a:spcBef>
              <a:defRPr sz="2000" b="1" i="0">
                <a:solidFill>
                  <a:schemeClr val="tx2"/>
                </a:solidFill>
                <a:latin typeface="+mn-lt"/>
                <a:cs typeface="Arial"/>
              </a:defRPr>
            </a:lvl1pPr>
            <a:lvl2pPr marL="0" indent="0">
              <a:spcBef>
                <a:spcPts val="1200"/>
              </a:spcBef>
              <a:buFontTx/>
              <a:buNone/>
              <a:defRPr sz="2000">
                <a:latin typeface="+mn-lt"/>
              </a:defRPr>
            </a:lvl2pPr>
            <a:lvl3pPr marL="200020" indent="-200020">
              <a:spcBef>
                <a:spcPts val="600"/>
              </a:spcBef>
              <a:buFont typeface="Arial"/>
              <a:buChar char="•"/>
              <a:defRPr sz="1800">
                <a:latin typeface="+mn-lt"/>
              </a:defRPr>
            </a:lvl3pPr>
            <a:lvl4pPr marL="398453" indent="-200020">
              <a:buFont typeface="Lucida Grande"/>
              <a:buChar char="-"/>
              <a:defRPr sz="1600">
                <a:latin typeface="+mn-lt"/>
              </a:defRPr>
            </a:lvl4pPr>
            <a:lvl5pPr>
              <a:defRPr sz="1800"/>
            </a:lvl5pPr>
          </a:lstStyle>
          <a:p>
            <a:pPr lvl="0"/>
            <a:r>
              <a:rPr lang="en-US"/>
              <a:t>Header</a:t>
            </a:r>
          </a:p>
          <a:p>
            <a:pPr lvl="1"/>
            <a:r>
              <a:rPr lang="en-US"/>
              <a:t>First Level </a:t>
            </a:r>
          </a:p>
          <a:p>
            <a:pPr lvl="2"/>
            <a:r>
              <a:rPr lang="en-US"/>
              <a:t>Second Level</a:t>
            </a:r>
          </a:p>
          <a:p>
            <a:pPr lvl="3"/>
            <a:r>
              <a:rPr lang="en-US"/>
              <a:t>Third Level</a:t>
            </a:r>
          </a:p>
        </p:txBody>
      </p:sp>
      <p:sp>
        <p:nvSpPr>
          <p:cNvPr id="7" name="Text Placeholder 3">
            <a:extLst>
              <a:ext uri="{FF2B5EF4-FFF2-40B4-BE49-F238E27FC236}">
                <a16:creationId xmlns:a16="http://schemas.microsoft.com/office/drawing/2014/main" id="{804EF27D-3330-AD4F-9E85-01D87590D4D4}"/>
              </a:ext>
            </a:extLst>
          </p:cNvPr>
          <p:cNvSpPr>
            <a:spLocks noGrp="1"/>
          </p:cNvSpPr>
          <p:nvPr>
            <p:ph type="body" sz="quarter" idx="11" hasCustomPrompt="1"/>
          </p:nvPr>
        </p:nvSpPr>
        <p:spPr>
          <a:xfrm>
            <a:off x="7207433" y="6373368"/>
            <a:ext cx="1659371" cy="228600"/>
          </a:xfrm>
        </p:spPr>
        <p:txBody>
          <a:bodyPr tIns="45720" bIns="45720" anchor="ctr" anchorCtr="0"/>
          <a:lstStyle>
            <a:lvl1pPr>
              <a:defRPr sz="600" baseline="0">
                <a:solidFill>
                  <a:schemeClr val="bg2"/>
                </a:solidFill>
              </a:defRPr>
            </a:lvl1pPr>
          </a:lstStyle>
          <a:p>
            <a:pPr lvl="0"/>
            <a:r>
              <a:rPr lang="en-US"/>
              <a:t>Confidential Proprietary Information</a:t>
            </a:r>
          </a:p>
        </p:txBody>
      </p:sp>
      <p:sp>
        <p:nvSpPr>
          <p:cNvPr id="11" name="Text Placeholder 6">
            <a:extLst>
              <a:ext uri="{FF2B5EF4-FFF2-40B4-BE49-F238E27FC236}">
                <a16:creationId xmlns:a16="http://schemas.microsoft.com/office/drawing/2014/main" id="{B15973CA-49C3-8942-923A-42100DC549D6}"/>
              </a:ext>
            </a:extLst>
          </p:cNvPr>
          <p:cNvSpPr>
            <a:spLocks noGrp="1"/>
          </p:cNvSpPr>
          <p:nvPr>
            <p:ph type="body" sz="quarter" idx="12" hasCustomPrompt="1"/>
          </p:nvPr>
        </p:nvSpPr>
        <p:spPr>
          <a:xfrm>
            <a:off x="4392291" y="6373368"/>
            <a:ext cx="2304288" cy="228600"/>
          </a:xfrm>
        </p:spPr>
        <p:txBody>
          <a:bodyPr tIns="45720" bIns="45720" anchor="ctr" anchorCtr="0"/>
          <a:lstStyle>
            <a:lvl1pPr>
              <a:defRPr sz="600" baseline="0">
                <a:solidFill>
                  <a:schemeClr val="tx1"/>
                </a:solidFill>
              </a:defRPr>
            </a:lvl1pPr>
          </a:lstStyle>
          <a:p>
            <a:pPr lvl="0"/>
            <a:r>
              <a:rPr lang="en-US"/>
              <a:t>Presentation Title</a:t>
            </a:r>
          </a:p>
        </p:txBody>
      </p:sp>
    </p:spTree>
    <p:extLst>
      <p:ext uri="{BB962C8B-B14F-4D97-AF65-F5344CB8AC3E}">
        <p14:creationId xmlns:p14="http://schemas.microsoft.com/office/powerpoint/2010/main" val="13231593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Objectives/Solutions/Result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457200"/>
            <a:ext cx="11005488" cy="548640"/>
          </a:xfrm>
        </p:spPr>
        <p:txBody>
          <a:bodyPr anchor="t"/>
          <a:lstStyle>
            <a:lvl1pPr>
              <a:defRPr sz="2800" b="1" i="0">
                <a:solidFill>
                  <a:schemeClr val="accent1"/>
                </a:solidFill>
                <a:latin typeface="+mj-lt"/>
                <a:ea typeface="Georgia Bold"/>
                <a:cs typeface="Georgia Bold" charset="0"/>
              </a:defRPr>
            </a:lvl1pPr>
          </a:lstStyle>
          <a:p>
            <a:r>
              <a:rPr lang="en-US"/>
              <a:t>Title</a:t>
            </a:r>
          </a:p>
        </p:txBody>
      </p:sp>
      <p:sp>
        <p:nvSpPr>
          <p:cNvPr id="43" name="Rectangle 7">
            <a:extLst>
              <a:ext uri="{FF2B5EF4-FFF2-40B4-BE49-F238E27FC236}">
                <a16:creationId xmlns:a16="http://schemas.microsoft.com/office/drawing/2014/main" id="{48605227-1789-764B-9FEE-2A07FD10505E}"/>
              </a:ext>
            </a:extLst>
          </p:cNvPr>
          <p:cNvSpPr>
            <a:spLocks noChangeAspect="1" noChangeArrowheads="1"/>
          </p:cNvSpPr>
          <p:nvPr/>
        </p:nvSpPr>
        <p:spPr bwMode="auto">
          <a:xfrm>
            <a:off x="632431" y="1137311"/>
            <a:ext cx="10982663" cy="1776198"/>
          </a:xfrm>
          <a:prstGeom prst="rect">
            <a:avLst/>
          </a:prstGeom>
          <a:solidFill>
            <a:schemeClr val="bg2">
              <a:lumMod val="40000"/>
              <a:lumOff val="60000"/>
              <a:alpha val="50000"/>
            </a:schemeClr>
          </a:solidFill>
          <a:ln w="19050" algn="ctr">
            <a:noFill/>
            <a:miter lim="800000"/>
          </a:ln>
        </p:spPr>
        <p:txBody>
          <a:bodyPr lIns="91424" tIns="45712" rIns="91424" bIns="45712" anchor="ctr"/>
          <a:lstStyle/>
          <a:p>
            <a:endParaRPr lang="en-US" sz="1013">
              <a:solidFill>
                <a:prstClr val="black"/>
              </a:solidFill>
            </a:endParaRPr>
          </a:p>
        </p:txBody>
      </p:sp>
      <p:sp>
        <p:nvSpPr>
          <p:cNvPr id="48" name="Triangle 47">
            <a:extLst>
              <a:ext uri="{FF2B5EF4-FFF2-40B4-BE49-F238E27FC236}">
                <a16:creationId xmlns:a16="http://schemas.microsoft.com/office/drawing/2014/main" id="{28FCFDC2-2E45-BD42-9683-E4A2B0EBF286}"/>
              </a:ext>
            </a:extLst>
          </p:cNvPr>
          <p:cNvSpPr/>
          <p:nvPr userDrawn="1"/>
        </p:nvSpPr>
        <p:spPr>
          <a:xfrm rot="5400000">
            <a:off x="4594363" y="1329272"/>
            <a:ext cx="313604" cy="270419"/>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1"/>
              </a:solidFill>
              <a:cs typeface="Open Sans Bold"/>
            </a:endParaRPr>
          </a:p>
        </p:txBody>
      </p:sp>
      <p:sp>
        <p:nvSpPr>
          <p:cNvPr id="49" name="Rectangle 7">
            <a:extLst>
              <a:ext uri="{FF2B5EF4-FFF2-40B4-BE49-F238E27FC236}">
                <a16:creationId xmlns:a16="http://schemas.microsoft.com/office/drawing/2014/main" id="{8013A9B8-83EF-B141-B588-B5A2EE87771A}"/>
              </a:ext>
            </a:extLst>
          </p:cNvPr>
          <p:cNvSpPr>
            <a:spLocks noChangeAspect="1" noChangeArrowheads="1"/>
          </p:cNvSpPr>
          <p:nvPr userDrawn="1"/>
        </p:nvSpPr>
        <p:spPr bwMode="auto">
          <a:xfrm>
            <a:off x="632425" y="3168580"/>
            <a:ext cx="10928067" cy="2643327"/>
          </a:xfrm>
          <a:prstGeom prst="rect">
            <a:avLst/>
          </a:prstGeom>
          <a:solidFill>
            <a:schemeClr val="bg2">
              <a:lumMod val="40000"/>
              <a:lumOff val="60000"/>
              <a:alpha val="50000"/>
            </a:schemeClr>
          </a:solidFill>
          <a:ln w="19050" algn="ctr">
            <a:noFill/>
            <a:miter lim="800000"/>
          </a:ln>
        </p:spPr>
        <p:txBody>
          <a:bodyPr lIns="91424" tIns="45712" rIns="91424" bIns="45712" anchor="ctr"/>
          <a:lstStyle/>
          <a:p>
            <a:endParaRPr lang="en-US" sz="1013">
              <a:solidFill>
                <a:prstClr val="black"/>
              </a:solidFill>
            </a:endParaRPr>
          </a:p>
        </p:txBody>
      </p:sp>
      <p:sp>
        <p:nvSpPr>
          <p:cNvPr id="50" name="Rectangle 9">
            <a:extLst>
              <a:ext uri="{FF2B5EF4-FFF2-40B4-BE49-F238E27FC236}">
                <a16:creationId xmlns:a16="http://schemas.microsoft.com/office/drawing/2014/main" id="{FF210F3A-A481-3E43-BA64-7BCD81E406AE}"/>
              </a:ext>
            </a:extLst>
          </p:cNvPr>
          <p:cNvSpPr>
            <a:spLocks noChangeAspect="1" noChangeArrowheads="1"/>
          </p:cNvSpPr>
          <p:nvPr userDrawn="1"/>
        </p:nvSpPr>
        <p:spPr bwMode="auto">
          <a:xfrm>
            <a:off x="804470" y="3582415"/>
            <a:ext cx="10639823" cy="2117928"/>
          </a:xfrm>
          <a:prstGeom prst="rect">
            <a:avLst/>
          </a:prstGeom>
          <a:solidFill>
            <a:srgbClr val="FFFFFF"/>
          </a:solidFill>
          <a:ln w="19050" algn="ctr">
            <a:noFill/>
            <a:miter lim="800000"/>
          </a:ln>
        </p:spPr>
        <p:txBody>
          <a:bodyPr lIns="91424" tIns="91424" rIns="91424" bIns="91424"/>
          <a:lstStyle/>
          <a:p>
            <a:endParaRPr lang="en-US" sz="1800">
              <a:solidFill>
                <a:schemeClr val="bg2"/>
              </a:solidFill>
            </a:endParaRPr>
          </a:p>
        </p:txBody>
      </p:sp>
      <p:cxnSp>
        <p:nvCxnSpPr>
          <p:cNvPr id="52" name="Straight Connector 51">
            <a:extLst>
              <a:ext uri="{FF2B5EF4-FFF2-40B4-BE49-F238E27FC236}">
                <a16:creationId xmlns:a16="http://schemas.microsoft.com/office/drawing/2014/main" id="{E677A048-0CA7-DD46-972A-A690AB880EEF}"/>
              </a:ext>
            </a:extLst>
          </p:cNvPr>
          <p:cNvCxnSpPr/>
          <p:nvPr userDrawn="1"/>
        </p:nvCxnSpPr>
        <p:spPr>
          <a:xfrm>
            <a:off x="9511444" y="3342421"/>
            <a:ext cx="2328" cy="2357922"/>
          </a:xfrm>
          <a:prstGeom prst="line">
            <a:avLst/>
          </a:prstGeom>
          <a:ln w="85725">
            <a:solidFill>
              <a:srgbClr val="E4E4E5"/>
            </a:solidFill>
            <a:prstDash val="solid"/>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3D9CE326-EB9A-9D47-9472-EB555349AABE}"/>
              </a:ext>
            </a:extLst>
          </p:cNvPr>
          <p:cNvCxnSpPr/>
          <p:nvPr userDrawn="1"/>
        </p:nvCxnSpPr>
        <p:spPr>
          <a:xfrm flipH="1">
            <a:off x="3591797" y="3604238"/>
            <a:ext cx="0" cy="2096115"/>
          </a:xfrm>
          <a:prstGeom prst="line">
            <a:avLst/>
          </a:prstGeom>
          <a:ln w="85725">
            <a:solidFill>
              <a:srgbClr val="E4E4E5"/>
            </a:solidFill>
            <a:prstDash val="solid"/>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1E67FEFB-5A20-F243-B732-342FD5EBAFA6}"/>
              </a:ext>
            </a:extLst>
          </p:cNvPr>
          <p:cNvCxnSpPr/>
          <p:nvPr userDrawn="1"/>
        </p:nvCxnSpPr>
        <p:spPr>
          <a:xfrm flipH="1">
            <a:off x="793808" y="4742695"/>
            <a:ext cx="8644352" cy="0"/>
          </a:xfrm>
          <a:prstGeom prst="line">
            <a:avLst/>
          </a:prstGeom>
          <a:ln w="269875">
            <a:solidFill>
              <a:srgbClr val="E4E4E5"/>
            </a:solidFill>
            <a:prstDash val="solid"/>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DBC7E39F-3FCF-6344-AEC6-307261FBCF54}"/>
              </a:ext>
            </a:extLst>
          </p:cNvPr>
          <p:cNvCxnSpPr/>
          <p:nvPr userDrawn="1"/>
        </p:nvCxnSpPr>
        <p:spPr>
          <a:xfrm>
            <a:off x="5571884" y="3342421"/>
            <a:ext cx="2328" cy="2357922"/>
          </a:xfrm>
          <a:prstGeom prst="line">
            <a:avLst/>
          </a:prstGeom>
          <a:ln w="85725">
            <a:solidFill>
              <a:srgbClr val="E4E4E5"/>
            </a:solidFill>
            <a:prstDash val="solid"/>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9E985912-C1FC-6849-A24F-ABF95C9F66DA}"/>
              </a:ext>
            </a:extLst>
          </p:cNvPr>
          <p:cNvCxnSpPr/>
          <p:nvPr userDrawn="1"/>
        </p:nvCxnSpPr>
        <p:spPr>
          <a:xfrm>
            <a:off x="7548893" y="3342421"/>
            <a:ext cx="2328" cy="2357922"/>
          </a:xfrm>
          <a:prstGeom prst="line">
            <a:avLst/>
          </a:prstGeom>
          <a:ln w="85725">
            <a:solidFill>
              <a:srgbClr val="E4E4E5"/>
            </a:solidFill>
            <a:prstDash val="solid"/>
          </a:ln>
        </p:spPr>
        <p:style>
          <a:lnRef idx="1">
            <a:schemeClr val="accent1"/>
          </a:lnRef>
          <a:fillRef idx="0">
            <a:schemeClr val="accent1"/>
          </a:fillRef>
          <a:effectRef idx="0">
            <a:schemeClr val="accent1"/>
          </a:effectRef>
          <a:fontRef idx="minor">
            <a:schemeClr val="tx1"/>
          </a:fontRef>
        </p:style>
      </p:cxnSp>
      <p:sp>
        <p:nvSpPr>
          <p:cNvPr id="74" name="Text Placeholder 73">
            <a:extLst>
              <a:ext uri="{FF2B5EF4-FFF2-40B4-BE49-F238E27FC236}">
                <a16:creationId xmlns:a16="http://schemas.microsoft.com/office/drawing/2014/main" id="{1BEA5713-1BC9-AD4B-BC36-B768EAB4A8B1}"/>
              </a:ext>
            </a:extLst>
          </p:cNvPr>
          <p:cNvSpPr>
            <a:spLocks noGrp="1"/>
          </p:cNvSpPr>
          <p:nvPr>
            <p:ph type="body" sz="quarter" idx="13" hasCustomPrompt="1"/>
          </p:nvPr>
        </p:nvSpPr>
        <p:spPr>
          <a:xfrm>
            <a:off x="805489" y="1241771"/>
            <a:ext cx="3643075" cy="561264"/>
          </a:xfrm>
          <a:solidFill>
            <a:schemeClr val="accent2"/>
          </a:solidFill>
        </p:spPr>
        <p:txBody>
          <a:bodyPr anchor="ctr"/>
          <a:lstStyle>
            <a:lvl1pPr marL="91438">
              <a:defRPr sz="1800" b="1">
                <a:solidFill>
                  <a:schemeClr val="bg1"/>
                </a:solidFill>
              </a:defRPr>
            </a:lvl1pPr>
            <a:lvl2pPr marL="0" indent="0">
              <a:buFontTx/>
              <a:buNone/>
              <a:defRPr b="1">
                <a:solidFill>
                  <a:schemeClr val="bg1"/>
                </a:solidFill>
              </a:defRPr>
            </a:lvl2pPr>
          </a:lstStyle>
          <a:p>
            <a:pPr lvl="0"/>
            <a:r>
              <a:rPr lang="en-US"/>
              <a:t>Objectives</a:t>
            </a:r>
          </a:p>
        </p:txBody>
      </p:sp>
      <p:sp>
        <p:nvSpPr>
          <p:cNvPr id="76" name="Text Placeholder 73">
            <a:extLst>
              <a:ext uri="{FF2B5EF4-FFF2-40B4-BE49-F238E27FC236}">
                <a16:creationId xmlns:a16="http://schemas.microsoft.com/office/drawing/2014/main" id="{3C076965-C2B3-344C-92D0-8E254282680B}"/>
              </a:ext>
            </a:extLst>
          </p:cNvPr>
          <p:cNvSpPr>
            <a:spLocks noGrp="1"/>
          </p:cNvSpPr>
          <p:nvPr>
            <p:ph type="body" sz="quarter" idx="15" hasCustomPrompt="1"/>
          </p:nvPr>
        </p:nvSpPr>
        <p:spPr>
          <a:xfrm>
            <a:off x="805489" y="1801003"/>
            <a:ext cx="3643075" cy="997259"/>
          </a:xfrm>
          <a:solidFill>
            <a:schemeClr val="bg1"/>
          </a:solidFill>
        </p:spPr>
        <p:txBody>
          <a:bodyPr lIns="91440" tIns="91440" rIns="91440" anchor="t"/>
          <a:lstStyle>
            <a:lvl1pPr marL="0">
              <a:defRPr sz="1700" b="0">
                <a:solidFill>
                  <a:srgbClr val="75787B"/>
                </a:solidFill>
              </a:defRPr>
            </a:lvl1pPr>
            <a:lvl2pPr marL="0" indent="0">
              <a:buFontTx/>
              <a:buNone/>
              <a:defRPr b="1">
                <a:solidFill>
                  <a:schemeClr val="bg1"/>
                </a:solidFill>
              </a:defRPr>
            </a:lvl2pPr>
          </a:lstStyle>
          <a:p>
            <a:pPr lvl="0"/>
            <a:r>
              <a:rPr lang="en-US"/>
              <a:t>Objectives text</a:t>
            </a:r>
          </a:p>
        </p:txBody>
      </p:sp>
      <p:sp>
        <p:nvSpPr>
          <p:cNvPr id="78" name="Text Placeholder 73">
            <a:extLst>
              <a:ext uri="{FF2B5EF4-FFF2-40B4-BE49-F238E27FC236}">
                <a16:creationId xmlns:a16="http://schemas.microsoft.com/office/drawing/2014/main" id="{BAE53185-A1F7-654B-8E7C-390C3D3E8B29}"/>
              </a:ext>
            </a:extLst>
          </p:cNvPr>
          <p:cNvSpPr>
            <a:spLocks noGrp="1"/>
          </p:cNvSpPr>
          <p:nvPr>
            <p:ph type="body" sz="quarter" idx="16" hasCustomPrompt="1"/>
          </p:nvPr>
        </p:nvSpPr>
        <p:spPr>
          <a:xfrm>
            <a:off x="5048979" y="1241771"/>
            <a:ext cx="6395308" cy="561264"/>
          </a:xfrm>
          <a:solidFill>
            <a:srgbClr val="A4CE4E"/>
          </a:solidFill>
        </p:spPr>
        <p:txBody>
          <a:bodyPr anchor="ctr"/>
          <a:lstStyle>
            <a:lvl1pPr marL="91438">
              <a:defRPr sz="1800" b="1">
                <a:solidFill>
                  <a:schemeClr val="bg1"/>
                </a:solidFill>
              </a:defRPr>
            </a:lvl1pPr>
            <a:lvl2pPr marL="0" indent="0">
              <a:buFontTx/>
              <a:buNone/>
              <a:defRPr b="1">
                <a:solidFill>
                  <a:schemeClr val="bg1"/>
                </a:solidFill>
              </a:defRPr>
            </a:lvl2pPr>
          </a:lstStyle>
          <a:p>
            <a:pPr lvl="0"/>
            <a:r>
              <a:rPr lang="en-US"/>
              <a:t>Solutions</a:t>
            </a:r>
          </a:p>
        </p:txBody>
      </p:sp>
      <p:sp>
        <p:nvSpPr>
          <p:cNvPr id="79" name="Text Placeholder 73">
            <a:extLst>
              <a:ext uri="{FF2B5EF4-FFF2-40B4-BE49-F238E27FC236}">
                <a16:creationId xmlns:a16="http://schemas.microsoft.com/office/drawing/2014/main" id="{388B4F71-CFA2-4B4C-AD69-E5B8E0E0F65F}"/>
              </a:ext>
            </a:extLst>
          </p:cNvPr>
          <p:cNvSpPr>
            <a:spLocks noGrp="1"/>
          </p:cNvSpPr>
          <p:nvPr>
            <p:ph type="body" sz="quarter" idx="17" hasCustomPrompt="1"/>
          </p:nvPr>
        </p:nvSpPr>
        <p:spPr>
          <a:xfrm>
            <a:off x="5048979" y="1801003"/>
            <a:ext cx="6395308" cy="997259"/>
          </a:xfrm>
          <a:solidFill>
            <a:schemeClr val="bg1"/>
          </a:solidFill>
        </p:spPr>
        <p:txBody>
          <a:bodyPr lIns="91440" tIns="91440" rIns="91440" anchor="t"/>
          <a:lstStyle>
            <a:lvl1pPr marL="0">
              <a:defRPr sz="1700" b="0">
                <a:solidFill>
                  <a:srgbClr val="75787B"/>
                </a:solidFill>
              </a:defRPr>
            </a:lvl1pPr>
            <a:lvl2pPr marL="0" indent="0">
              <a:buFontTx/>
              <a:buNone/>
              <a:defRPr b="1">
                <a:solidFill>
                  <a:schemeClr val="bg1"/>
                </a:solidFill>
              </a:defRPr>
            </a:lvl2pPr>
          </a:lstStyle>
          <a:p>
            <a:pPr lvl="0"/>
            <a:r>
              <a:rPr lang="en-US"/>
              <a:t>Solutions text</a:t>
            </a:r>
          </a:p>
        </p:txBody>
      </p:sp>
      <p:sp>
        <p:nvSpPr>
          <p:cNvPr id="80" name="Text Placeholder 73">
            <a:extLst>
              <a:ext uri="{FF2B5EF4-FFF2-40B4-BE49-F238E27FC236}">
                <a16:creationId xmlns:a16="http://schemas.microsoft.com/office/drawing/2014/main" id="{FD81D20F-3202-5544-B44E-A2C42A6C684D}"/>
              </a:ext>
            </a:extLst>
          </p:cNvPr>
          <p:cNvSpPr>
            <a:spLocks noGrp="1"/>
          </p:cNvSpPr>
          <p:nvPr>
            <p:ph type="body" sz="quarter" idx="18" hasCustomPrompt="1"/>
          </p:nvPr>
        </p:nvSpPr>
        <p:spPr>
          <a:xfrm>
            <a:off x="802228" y="3267604"/>
            <a:ext cx="10642061" cy="527388"/>
          </a:xfrm>
          <a:solidFill>
            <a:srgbClr val="0162A2"/>
          </a:solidFill>
          <a:ln>
            <a:noFill/>
          </a:ln>
        </p:spPr>
        <p:txBody>
          <a:bodyPr anchor="ctr"/>
          <a:lstStyle>
            <a:lvl1pPr marL="91438">
              <a:defRPr sz="1800" b="1">
                <a:solidFill>
                  <a:schemeClr val="bg1"/>
                </a:solidFill>
              </a:defRPr>
            </a:lvl1pPr>
            <a:lvl2pPr marL="0" indent="0">
              <a:buFontTx/>
              <a:buNone/>
              <a:defRPr b="1">
                <a:solidFill>
                  <a:schemeClr val="bg1"/>
                </a:solidFill>
              </a:defRPr>
            </a:lvl2pPr>
          </a:lstStyle>
          <a:p>
            <a:pPr lvl="0"/>
            <a:r>
              <a:rPr lang="en-US"/>
              <a:t>Results</a:t>
            </a:r>
          </a:p>
        </p:txBody>
      </p:sp>
      <p:sp>
        <p:nvSpPr>
          <p:cNvPr id="4" name="Text Placeholder 3">
            <a:extLst>
              <a:ext uri="{FF2B5EF4-FFF2-40B4-BE49-F238E27FC236}">
                <a16:creationId xmlns:a16="http://schemas.microsoft.com/office/drawing/2014/main" id="{B1E056AB-36C6-2048-A5AE-BB81E6317BED}"/>
              </a:ext>
            </a:extLst>
          </p:cNvPr>
          <p:cNvSpPr>
            <a:spLocks noGrp="1"/>
          </p:cNvSpPr>
          <p:nvPr>
            <p:ph type="body" sz="quarter" idx="19" hasCustomPrompt="1"/>
          </p:nvPr>
        </p:nvSpPr>
        <p:spPr>
          <a:xfrm>
            <a:off x="806307" y="3794476"/>
            <a:ext cx="868888" cy="808038"/>
          </a:xfrm>
          <a:solidFill>
            <a:srgbClr val="75787B"/>
          </a:solidFill>
        </p:spPr>
        <p:txBody>
          <a:bodyPr anchor="ctr"/>
          <a:lstStyle>
            <a:lvl1pPr algn="ctr">
              <a:defRPr sz="10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Subject</a:t>
            </a:r>
          </a:p>
        </p:txBody>
      </p:sp>
      <p:sp>
        <p:nvSpPr>
          <p:cNvPr id="44" name="Text Placeholder 3">
            <a:extLst>
              <a:ext uri="{FF2B5EF4-FFF2-40B4-BE49-F238E27FC236}">
                <a16:creationId xmlns:a16="http://schemas.microsoft.com/office/drawing/2014/main" id="{DD99D73E-D45E-C24E-AC63-AF93E185D1E6}"/>
              </a:ext>
            </a:extLst>
          </p:cNvPr>
          <p:cNvSpPr>
            <a:spLocks noGrp="1"/>
          </p:cNvSpPr>
          <p:nvPr>
            <p:ph type="body" sz="quarter" idx="20" hasCustomPrompt="1"/>
          </p:nvPr>
        </p:nvSpPr>
        <p:spPr>
          <a:xfrm>
            <a:off x="806307" y="4872225"/>
            <a:ext cx="874928" cy="828118"/>
          </a:xfrm>
          <a:solidFill>
            <a:srgbClr val="75787B"/>
          </a:solidFill>
        </p:spPr>
        <p:txBody>
          <a:bodyPr anchor="ctr"/>
          <a:lstStyle>
            <a:lvl1pPr algn="ctr">
              <a:defRPr sz="10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Subject</a:t>
            </a:r>
          </a:p>
        </p:txBody>
      </p:sp>
      <p:sp>
        <p:nvSpPr>
          <p:cNvPr id="6" name="Text Placeholder 5">
            <a:extLst>
              <a:ext uri="{FF2B5EF4-FFF2-40B4-BE49-F238E27FC236}">
                <a16:creationId xmlns:a16="http://schemas.microsoft.com/office/drawing/2014/main" id="{BB2EA12B-6376-5B4B-861C-4F6242ADBB93}"/>
              </a:ext>
            </a:extLst>
          </p:cNvPr>
          <p:cNvSpPr>
            <a:spLocks noGrp="1"/>
          </p:cNvSpPr>
          <p:nvPr>
            <p:ph type="body" sz="quarter" idx="21" hasCustomPrompt="1"/>
          </p:nvPr>
        </p:nvSpPr>
        <p:spPr>
          <a:xfrm>
            <a:off x="1686215" y="4613626"/>
            <a:ext cx="1828800" cy="268288"/>
          </a:xfrm>
        </p:spPr>
        <p:txBody>
          <a:bodyPr anchor="ctr"/>
          <a:lstStyle>
            <a:lvl1pPr algn="ctr">
              <a:defRPr sz="1200" b="1"/>
            </a:lvl1pPr>
            <a:lvl2pPr>
              <a:defRPr sz="1200" b="1"/>
            </a:lvl2pPr>
            <a:lvl3pPr>
              <a:defRPr sz="1200" b="1"/>
            </a:lvl3pPr>
            <a:lvl4pPr>
              <a:defRPr sz="1200" b="1"/>
            </a:lvl4pPr>
            <a:lvl5pPr>
              <a:defRPr sz="1200" b="1"/>
            </a:lvl5pPr>
          </a:lstStyle>
          <a:p>
            <a:pPr lvl="0"/>
            <a:r>
              <a:rPr lang="en-US"/>
              <a:t>Category</a:t>
            </a:r>
          </a:p>
        </p:txBody>
      </p:sp>
      <p:sp>
        <p:nvSpPr>
          <p:cNvPr id="46" name="Text Placeholder 5">
            <a:extLst>
              <a:ext uri="{FF2B5EF4-FFF2-40B4-BE49-F238E27FC236}">
                <a16:creationId xmlns:a16="http://schemas.microsoft.com/office/drawing/2014/main" id="{89327E59-EDFF-3F48-84BC-D5386AA123D6}"/>
              </a:ext>
            </a:extLst>
          </p:cNvPr>
          <p:cNvSpPr>
            <a:spLocks noGrp="1"/>
          </p:cNvSpPr>
          <p:nvPr>
            <p:ph type="body" sz="quarter" idx="22" hasCustomPrompt="1"/>
          </p:nvPr>
        </p:nvSpPr>
        <p:spPr>
          <a:xfrm>
            <a:off x="3669340" y="4613626"/>
            <a:ext cx="1828800" cy="268288"/>
          </a:xfrm>
        </p:spPr>
        <p:txBody>
          <a:bodyPr anchor="ctr"/>
          <a:lstStyle>
            <a:lvl1pPr algn="ctr">
              <a:defRPr sz="1200" b="1"/>
            </a:lvl1pPr>
            <a:lvl2pPr>
              <a:defRPr sz="1200" b="1"/>
            </a:lvl2pPr>
            <a:lvl3pPr>
              <a:defRPr sz="1200" b="1"/>
            </a:lvl3pPr>
            <a:lvl4pPr>
              <a:defRPr sz="1200" b="1"/>
            </a:lvl4pPr>
            <a:lvl5pPr>
              <a:defRPr sz="1200" b="1"/>
            </a:lvl5pPr>
          </a:lstStyle>
          <a:p>
            <a:pPr lvl="0"/>
            <a:r>
              <a:rPr lang="en-US"/>
              <a:t>Category</a:t>
            </a:r>
          </a:p>
        </p:txBody>
      </p:sp>
      <p:sp>
        <p:nvSpPr>
          <p:cNvPr id="68" name="Text Placeholder 5">
            <a:extLst>
              <a:ext uri="{FF2B5EF4-FFF2-40B4-BE49-F238E27FC236}">
                <a16:creationId xmlns:a16="http://schemas.microsoft.com/office/drawing/2014/main" id="{B9D75D96-8DC6-2D40-93AF-023146B2BA44}"/>
              </a:ext>
            </a:extLst>
          </p:cNvPr>
          <p:cNvSpPr>
            <a:spLocks noGrp="1"/>
          </p:cNvSpPr>
          <p:nvPr>
            <p:ph type="body" sz="quarter" idx="23" hasCustomPrompt="1"/>
          </p:nvPr>
        </p:nvSpPr>
        <p:spPr>
          <a:xfrm>
            <a:off x="5651568" y="4613626"/>
            <a:ext cx="1828800" cy="268288"/>
          </a:xfrm>
        </p:spPr>
        <p:txBody>
          <a:bodyPr anchor="ctr"/>
          <a:lstStyle>
            <a:lvl1pPr algn="ctr">
              <a:defRPr sz="1200" b="1"/>
            </a:lvl1pPr>
            <a:lvl2pPr>
              <a:defRPr sz="1200" b="1"/>
            </a:lvl2pPr>
            <a:lvl3pPr>
              <a:defRPr sz="1200" b="1"/>
            </a:lvl3pPr>
            <a:lvl4pPr>
              <a:defRPr sz="1200" b="1"/>
            </a:lvl4pPr>
            <a:lvl5pPr>
              <a:defRPr sz="1200" b="1"/>
            </a:lvl5pPr>
          </a:lstStyle>
          <a:p>
            <a:pPr lvl="0"/>
            <a:r>
              <a:rPr lang="en-US"/>
              <a:t>Category</a:t>
            </a:r>
          </a:p>
        </p:txBody>
      </p:sp>
      <p:sp>
        <p:nvSpPr>
          <p:cNvPr id="73" name="Text Placeholder 5">
            <a:extLst>
              <a:ext uri="{FF2B5EF4-FFF2-40B4-BE49-F238E27FC236}">
                <a16:creationId xmlns:a16="http://schemas.microsoft.com/office/drawing/2014/main" id="{68E7A3D7-3D55-E14D-9973-52ADD5592238}"/>
              </a:ext>
            </a:extLst>
          </p:cNvPr>
          <p:cNvSpPr>
            <a:spLocks noGrp="1"/>
          </p:cNvSpPr>
          <p:nvPr>
            <p:ph type="body" sz="quarter" idx="24" hasCustomPrompt="1"/>
          </p:nvPr>
        </p:nvSpPr>
        <p:spPr>
          <a:xfrm>
            <a:off x="7609360" y="4613626"/>
            <a:ext cx="1828800" cy="268288"/>
          </a:xfrm>
        </p:spPr>
        <p:txBody>
          <a:bodyPr anchor="ctr"/>
          <a:lstStyle>
            <a:lvl1pPr algn="ctr">
              <a:defRPr sz="1200" b="1"/>
            </a:lvl1pPr>
            <a:lvl2pPr>
              <a:defRPr sz="1200" b="1"/>
            </a:lvl2pPr>
            <a:lvl3pPr>
              <a:defRPr sz="1200" b="1"/>
            </a:lvl3pPr>
            <a:lvl4pPr>
              <a:defRPr sz="1200" b="1"/>
            </a:lvl4pPr>
            <a:lvl5pPr>
              <a:defRPr sz="1200" b="1"/>
            </a:lvl5pPr>
          </a:lstStyle>
          <a:p>
            <a:pPr lvl="0"/>
            <a:r>
              <a:rPr lang="en-US"/>
              <a:t>Category</a:t>
            </a:r>
          </a:p>
        </p:txBody>
      </p:sp>
      <p:sp>
        <p:nvSpPr>
          <p:cNvPr id="75" name="Text Placeholder 5">
            <a:extLst>
              <a:ext uri="{FF2B5EF4-FFF2-40B4-BE49-F238E27FC236}">
                <a16:creationId xmlns:a16="http://schemas.microsoft.com/office/drawing/2014/main" id="{6CA57B38-0623-1844-BFF2-661FEA97AEF2}"/>
              </a:ext>
            </a:extLst>
          </p:cNvPr>
          <p:cNvSpPr>
            <a:spLocks noGrp="1"/>
          </p:cNvSpPr>
          <p:nvPr>
            <p:ph type="body" sz="quarter" idx="25" hasCustomPrompt="1"/>
          </p:nvPr>
        </p:nvSpPr>
        <p:spPr>
          <a:xfrm>
            <a:off x="9620467" y="5095941"/>
            <a:ext cx="1828800" cy="268288"/>
          </a:xfrm>
        </p:spPr>
        <p:txBody>
          <a:bodyPr anchor="ctr"/>
          <a:lstStyle>
            <a:lvl1pPr algn="ctr">
              <a:defRPr sz="1200" b="1"/>
            </a:lvl1pPr>
            <a:lvl2pPr>
              <a:defRPr sz="1200" b="1"/>
            </a:lvl2pPr>
            <a:lvl3pPr>
              <a:defRPr sz="1200" b="1"/>
            </a:lvl3pPr>
            <a:lvl4pPr>
              <a:defRPr sz="1200" b="1"/>
            </a:lvl4pPr>
            <a:lvl5pPr>
              <a:defRPr sz="1200" b="1"/>
            </a:lvl5pPr>
          </a:lstStyle>
          <a:p>
            <a:pPr lvl="0"/>
            <a:r>
              <a:rPr lang="en-US"/>
              <a:t>Category</a:t>
            </a:r>
          </a:p>
        </p:txBody>
      </p:sp>
      <p:sp>
        <p:nvSpPr>
          <p:cNvPr id="10" name="Text Placeholder 9">
            <a:extLst>
              <a:ext uri="{FF2B5EF4-FFF2-40B4-BE49-F238E27FC236}">
                <a16:creationId xmlns:a16="http://schemas.microsoft.com/office/drawing/2014/main" id="{F483472E-2D0A-5943-8F5E-8D63009A895D}"/>
              </a:ext>
            </a:extLst>
          </p:cNvPr>
          <p:cNvSpPr>
            <a:spLocks noGrp="1"/>
          </p:cNvSpPr>
          <p:nvPr>
            <p:ph type="body" sz="quarter" idx="26" hasCustomPrompt="1"/>
          </p:nvPr>
        </p:nvSpPr>
        <p:spPr>
          <a:xfrm>
            <a:off x="1686215" y="3794476"/>
            <a:ext cx="1828800" cy="819150"/>
          </a:xfrm>
        </p:spPr>
        <p:txBody>
          <a:bodyPr anchor="ctr"/>
          <a:lstStyle>
            <a:lvl1pPr algn="ctr">
              <a:defRPr sz="2800" b="1">
                <a:solidFill>
                  <a:srgbClr val="A4CE4E"/>
                </a:solidFill>
                <a:latin typeface="Georgia" panose="02040502050405020303" pitchFamily="18" charset="0"/>
              </a:defRPr>
            </a:lvl1pPr>
          </a:lstStyle>
          <a:p>
            <a:pPr lvl="0"/>
            <a:r>
              <a:rPr lang="en-US"/>
              <a:t>+XX%</a:t>
            </a:r>
          </a:p>
        </p:txBody>
      </p:sp>
      <p:sp>
        <p:nvSpPr>
          <p:cNvPr id="77" name="Text Placeholder 9">
            <a:extLst>
              <a:ext uri="{FF2B5EF4-FFF2-40B4-BE49-F238E27FC236}">
                <a16:creationId xmlns:a16="http://schemas.microsoft.com/office/drawing/2014/main" id="{6AB1F932-AC71-5146-A865-7A92B37FB64E}"/>
              </a:ext>
            </a:extLst>
          </p:cNvPr>
          <p:cNvSpPr>
            <a:spLocks noGrp="1"/>
          </p:cNvSpPr>
          <p:nvPr>
            <p:ph type="body" sz="quarter" idx="27" hasCustomPrompt="1"/>
          </p:nvPr>
        </p:nvSpPr>
        <p:spPr>
          <a:xfrm>
            <a:off x="3663381" y="3794476"/>
            <a:ext cx="1828800" cy="819150"/>
          </a:xfrm>
        </p:spPr>
        <p:txBody>
          <a:bodyPr anchor="ctr"/>
          <a:lstStyle>
            <a:lvl1pPr algn="ctr">
              <a:defRPr sz="2800" b="1">
                <a:solidFill>
                  <a:srgbClr val="A4CE4E"/>
                </a:solidFill>
                <a:latin typeface="Georgia" panose="02040502050405020303" pitchFamily="18" charset="0"/>
              </a:defRPr>
            </a:lvl1pPr>
          </a:lstStyle>
          <a:p>
            <a:pPr lvl="0"/>
            <a:r>
              <a:rPr lang="en-US"/>
              <a:t>+XX%</a:t>
            </a:r>
          </a:p>
        </p:txBody>
      </p:sp>
      <p:sp>
        <p:nvSpPr>
          <p:cNvPr id="81" name="Text Placeholder 9">
            <a:extLst>
              <a:ext uri="{FF2B5EF4-FFF2-40B4-BE49-F238E27FC236}">
                <a16:creationId xmlns:a16="http://schemas.microsoft.com/office/drawing/2014/main" id="{955271D8-88D8-7F4A-93C3-BD36878DD8B3}"/>
              </a:ext>
            </a:extLst>
          </p:cNvPr>
          <p:cNvSpPr>
            <a:spLocks noGrp="1"/>
          </p:cNvSpPr>
          <p:nvPr>
            <p:ph type="body" sz="quarter" idx="28" hasCustomPrompt="1"/>
          </p:nvPr>
        </p:nvSpPr>
        <p:spPr>
          <a:xfrm>
            <a:off x="5640548" y="3794476"/>
            <a:ext cx="1828800" cy="819150"/>
          </a:xfrm>
        </p:spPr>
        <p:txBody>
          <a:bodyPr anchor="ctr"/>
          <a:lstStyle>
            <a:lvl1pPr algn="ctr">
              <a:defRPr sz="2800" b="1">
                <a:solidFill>
                  <a:srgbClr val="A4CE4E"/>
                </a:solidFill>
                <a:latin typeface="Georgia" panose="02040502050405020303" pitchFamily="18" charset="0"/>
              </a:defRPr>
            </a:lvl1pPr>
          </a:lstStyle>
          <a:p>
            <a:pPr lvl="0"/>
            <a:r>
              <a:rPr lang="en-US"/>
              <a:t>+XX%</a:t>
            </a:r>
          </a:p>
        </p:txBody>
      </p:sp>
      <p:sp>
        <p:nvSpPr>
          <p:cNvPr id="82" name="Text Placeholder 9">
            <a:extLst>
              <a:ext uri="{FF2B5EF4-FFF2-40B4-BE49-F238E27FC236}">
                <a16:creationId xmlns:a16="http://schemas.microsoft.com/office/drawing/2014/main" id="{D422FDCB-0BC0-B942-A0BD-D7E7B3ED9BAD}"/>
              </a:ext>
            </a:extLst>
          </p:cNvPr>
          <p:cNvSpPr>
            <a:spLocks noGrp="1"/>
          </p:cNvSpPr>
          <p:nvPr>
            <p:ph type="body" sz="quarter" idx="29" hasCustomPrompt="1"/>
          </p:nvPr>
        </p:nvSpPr>
        <p:spPr>
          <a:xfrm>
            <a:off x="7617715" y="3794476"/>
            <a:ext cx="1828800" cy="819150"/>
          </a:xfrm>
        </p:spPr>
        <p:txBody>
          <a:bodyPr anchor="ctr"/>
          <a:lstStyle>
            <a:lvl1pPr algn="ctr">
              <a:defRPr sz="2800" b="1">
                <a:solidFill>
                  <a:srgbClr val="A4CE4E"/>
                </a:solidFill>
                <a:latin typeface="Georgia" panose="02040502050405020303" pitchFamily="18" charset="0"/>
              </a:defRPr>
            </a:lvl1pPr>
          </a:lstStyle>
          <a:p>
            <a:pPr lvl="0"/>
            <a:r>
              <a:rPr lang="en-US"/>
              <a:t>+XX%</a:t>
            </a:r>
          </a:p>
        </p:txBody>
      </p:sp>
      <p:sp>
        <p:nvSpPr>
          <p:cNvPr id="84" name="Text Placeholder 9">
            <a:extLst>
              <a:ext uri="{FF2B5EF4-FFF2-40B4-BE49-F238E27FC236}">
                <a16:creationId xmlns:a16="http://schemas.microsoft.com/office/drawing/2014/main" id="{A6748294-6B48-6442-8C59-407A33F9EFD5}"/>
              </a:ext>
            </a:extLst>
          </p:cNvPr>
          <p:cNvSpPr>
            <a:spLocks noGrp="1"/>
          </p:cNvSpPr>
          <p:nvPr>
            <p:ph type="body" sz="quarter" idx="30" hasCustomPrompt="1"/>
          </p:nvPr>
        </p:nvSpPr>
        <p:spPr>
          <a:xfrm>
            <a:off x="1686215" y="4904819"/>
            <a:ext cx="1828800" cy="819150"/>
          </a:xfrm>
        </p:spPr>
        <p:txBody>
          <a:bodyPr anchor="ctr"/>
          <a:lstStyle>
            <a:lvl1pPr algn="ctr">
              <a:defRPr sz="2800" b="1">
                <a:solidFill>
                  <a:srgbClr val="A4CE4E"/>
                </a:solidFill>
                <a:latin typeface="Georgia" panose="02040502050405020303" pitchFamily="18" charset="0"/>
              </a:defRPr>
            </a:lvl1pPr>
          </a:lstStyle>
          <a:p>
            <a:pPr lvl="0"/>
            <a:r>
              <a:rPr lang="en-US"/>
              <a:t>+XX%</a:t>
            </a:r>
          </a:p>
        </p:txBody>
      </p:sp>
      <p:sp>
        <p:nvSpPr>
          <p:cNvPr id="85" name="Text Placeholder 9">
            <a:extLst>
              <a:ext uri="{FF2B5EF4-FFF2-40B4-BE49-F238E27FC236}">
                <a16:creationId xmlns:a16="http://schemas.microsoft.com/office/drawing/2014/main" id="{2E51A067-94DC-2B45-884B-5AC723834773}"/>
              </a:ext>
            </a:extLst>
          </p:cNvPr>
          <p:cNvSpPr>
            <a:spLocks noGrp="1"/>
          </p:cNvSpPr>
          <p:nvPr>
            <p:ph type="body" sz="quarter" idx="31" hasCustomPrompt="1"/>
          </p:nvPr>
        </p:nvSpPr>
        <p:spPr>
          <a:xfrm>
            <a:off x="3663381" y="4904819"/>
            <a:ext cx="1828800" cy="819150"/>
          </a:xfrm>
        </p:spPr>
        <p:txBody>
          <a:bodyPr anchor="ctr"/>
          <a:lstStyle>
            <a:lvl1pPr algn="ctr">
              <a:defRPr sz="2800" b="1">
                <a:solidFill>
                  <a:srgbClr val="A4CE4E"/>
                </a:solidFill>
                <a:latin typeface="Georgia" panose="02040502050405020303" pitchFamily="18" charset="0"/>
              </a:defRPr>
            </a:lvl1pPr>
          </a:lstStyle>
          <a:p>
            <a:pPr lvl="0"/>
            <a:r>
              <a:rPr lang="en-US"/>
              <a:t>+XX%</a:t>
            </a:r>
          </a:p>
        </p:txBody>
      </p:sp>
      <p:sp>
        <p:nvSpPr>
          <p:cNvPr id="86" name="Text Placeholder 9">
            <a:extLst>
              <a:ext uri="{FF2B5EF4-FFF2-40B4-BE49-F238E27FC236}">
                <a16:creationId xmlns:a16="http://schemas.microsoft.com/office/drawing/2014/main" id="{199C57B7-9B89-514C-93C4-1670C2CB2B4A}"/>
              </a:ext>
            </a:extLst>
          </p:cNvPr>
          <p:cNvSpPr>
            <a:spLocks noGrp="1"/>
          </p:cNvSpPr>
          <p:nvPr>
            <p:ph type="body" sz="quarter" idx="32" hasCustomPrompt="1"/>
          </p:nvPr>
        </p:nvSpPr>
        <p:spPr>
          <a:xfrm>
            <a:off x="5640548" y="4904819"/>
            <a:ext cx="1828800" cy="819150"/>
          </a:xfrm>
        </p:spPr>
        <p:txBody>
          <a:bodyPr anchor="ctr"/>
          <a:lstStyle>
            <a:lvl1pPr algn="ctr">
              <a:defRPr sz="2800" b="1">
                <a:solidFill>
                  <a:srgbClr val="A4CE4E"/>
                </a:solidFill>
                <a:latin typeface="Georgia" panose="02040502050405020303" pitchFamily="18" charset="0"/>
              </a:defRPr>
            </a:lvl1pPr>
          </a:lstStyle>
          <a:p>
            <a:pPr lvl="0"/>
            <a:r>
              <a:rPr lang="en-US"/>
              <a:t>+XX%</a:t>
            </a:r>
          </a:p>
        </p:txBody>
      </p:sp>
      <p:sp>
        <p:nvSpPr>
          <p:cNvPr id="87" name="Text Placeholder 9">
            <a:extLst>
              <a:ext uri="{FF2B5EF4-FFF2-40B4-BE49-F238E27FC236}">
                <a16:creationId xmlns:a16="http://schemas.microsoft.com/office/drawing/2014/main" id="{B1898565-A745-5949-A502-6351B353F768}"/>
              </a:ext>
            </a:extLst>
          </p:cNvPr>
          <p:cNvSpPr>
            <a:spLocks noGrp="1"/>
          </p:cNvSpPr>
          <p:nvPr>
            <p:ph type="body" sz="quarter" idx="33" hasCustomPrompt="1"/>
          </p:nvPr>
        </p:nvSpPr>
        <p:spPr>
          <a:xfrm>
            <a:off x="7617715" y="4904819"/>
            <a:ext cx="1828800" cy="819150"/>
          </a:xfrm>
        </p:spPr>
        <p:txBody>
          <a:bodyPr anchor="ctr"/>
          <a:lstStyle>
            <a:lvl1pPr algn="ctr">
              <a:defRPr sz="2800" b="1">
                <a:solidFill>
                  <a:srgbClr val="A4CE4E"/>
                </a:solidFill>
                <a:latin typeface="Georgia" panose="02040502050405020303" pitchFamily="18" charset="0"/>
              </a:defRPr>
            </a:lvl1pPr>
          </a:lstStyle>
          <a:p>
            <a:pPr lvl="0"/>
            <a:r>
              <a:rPr lang="en-US"/>
              <a:t>+XX%</a:t>
            </a:r>
          </a:p>
        </p:txBody>
      </p:sp>
      <p:sp>
        <p:nvSpPr>
          <p:cNvPr id="88" name="Text Placeholder 9">
            <a:extLst>
              <a:ext uri="{FF2B5EF4-FFF2-40B4-BE49-F238E27FC236}">
                <a16:creationId xmlns:a16="http://schemas.microsoft.com/office/drawing/2014/main" id="{A5458C13-27F2-624F-A648-92983CA884EB}"/>
              </a:ext>
            </a:extLst>
          </p:cNvPr>
          <p:cNvSpPr>
            <a:spLocks noGrp="1"/>
          </p:cNvSpPr>
          <p:nvPr>
            <p:ph type="body" sz="quarter" idx="34" hasCustomPrompt="1"/>
          </p:nvPr>
        </p:nvSpPr>
        <p:spPr>
          <a:xfrm>
            <a:off x="9594880" y="4142819"/>
            <a:ext cx="1828800" cy="819150"/>
          </a:xfrm>
        </p:spPr>
        <p:txBody>
          <a:bodyPr anchor="ctr"/>
          <a:lstStyle>
            <a:lvl1pPr algn="ctr">
              <a:defRPr sz="2800" b="1">
                <a:solidFill>
                  <a:srgbClr val="A4CE4E"/>
                </a:solidFill>
                <a:latin typeface="Georgia" panose="02040502050405020303" pitchFamily="18" charset="0"/>
              </a:defRPr>
            </a:lvl1pPr>
          </a:lstStyle>
          <a:p>
            <a:pPr lvl="0"/>
            <a:r>
              <a:rPr lang="en-US"/>
              <a:t>+XX%</a:t>
            </a:r>
          </a:p>
        </p:txBody>
      </p:sp>
      <p:sp>
        <p:nvSpPr>
          <p:cNvPr id="37" name="Text Placeholder 3">
            <a:extLst>
              <a:ext uri="{FF2B5EF4-FFF2-40B4-BE49-F238E27FC236}">
                <a16:creationId xmlns:a16="http://schemas.microsoft.com/office/drawing/2014/main" id="{DEFF2E8D-59AC-3146-9825-641574171634}"/>
              </a:ext>
            </a:extLst>
          </p:cNvPr>
          <p:cNvSpPr>
            <a:spLocks noGrp="1"/>
          </p:cNvSpPr>
          <p:nvPr>
            <p:ph type="body" sz="quarter" idx="11" hasCustomPrompt="1"/>
          </p:nvPr>
        </p:nvSpPr>
        <p:spPr>
          <a:xfrm>
            <a:off x="7207433" y="6373368"/>
            <a:ext cx="1659371" cy="228600"/>
          </a:xfrm>
        </p:spPr>
        <p:txBody>
          <a:bodyPr tIns="45720" bIns="45720" anchor="ctr" anchorCtr="0"/>
          <a:lstStyle>
            <a:lvl1pPr>
              <a:defRPr sz="600" baseline="0">
                <a:solidFill>
                  <a:schemeClr val="bg2"/>
                </a:solidFill>
              </a:defRPr>
            </a:lvl1pPr>
          </a:lstStyle>
          <a:p>
            <a:pPr lvl="0"/>
            <a:r>
              <a:rPr lang="en-US"/>
              <a:t>Confidential Proprietary Information</a:t>
            </a:r>
          </a:p>
        </p:txBody>
      </p:sp>
      <p:sp>
        <p:nvSpPr>
          <p:cNvPr id="38" name="Text Placeholder 6">
            <a:extLst>
              <a:ext uri="{FF2B5EF4-FFF2-40B4-BE49-F238E27FC236}">
                <a16:creationId xmlns:a16="http://schemas.microsoft.com/office/drawing/2014/main" id="{3B41CB56-E5E6-7D4C-BD4D-D5A8431BB8C7}"/>
              </a:ext>
            </a:extLst>
          </p:cNvPr>
          <p:cNvSpPr>
            <a:spLocks noGrp="1"/>
          </p:cNvSpPr>
          <p:nvPr>
            <p:ph type="body" sz="quarter" idx="12" hasCustomPrompt="1"/>
          </p:nvPr>
        </p:nvSpPr>
        <p:spPr>
          <a:xfrm>
            <a:off x="4392291" y="6373368"/>
            <a:ext cx="2304288" cy="228600"/>
          </a:xfrm>
        </p:spPr>
        <p:txBody>
          <a:bodyPr tIns="45720" bIns="45720" anchor="ctr" anchorCtr="0"/>
          <a:lstStyle>
            <a:lvl1pPr>
              <a:defRPr sz="600" baseline="0">
                <a:solidFill>
                  <a:schemeClr val="tx1"/>
                </a:solidFill>
              </a:defRPr>
            </a:lvl1pPr>
          </a:lstStyle>
          <a:p>
            <a:pPr lvl="0"/>
            <a:r>
              <a:rPr lang="en-US"/>
              <a:t>Presentation Title</a:t>
            </a:r>
          </a:p>
        </p:txBody>
      </p:sp>
    </p:spTree>
    <p:extLst>
      <p:ext uri="{BB962C8B-B14F-4D97-AF65-F5344CB8AC3E}">
        <p14:creationId xmlns:p14="http://schemas.microsoft.com/office/powerpoint/2010/main" val="29559431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animBg="1"/>
    </p:bld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Org Chart Layout">
    <p:spTree>
      <p:nvGrpSpPr>
        <p:cNvPr id="1" name=""/>
        <p:cNvGrpSpPr/>
        <p:nvPr/>
      </p:nvGrpSpPr>
      <p:grpSpPr>
        <a:xfrm>
          <a:off x="0" y="0"/>
          <a:ext cx="0" cy="0"/>
          <a:chOff x="0" y="0"/>
          <a:chExt cx="0" cy="0"/>
        </a:xfrm>
      </p:grpSpPr>
      <p:cxnSp>
        <p:nvCxnSpPr>
          <p:cNvPr id="44" name="Straight Connector 43">
            <a:extLst>
              <a:ext uri="{FF2B5EF4-FFF2-40B4-BE49-F238E27FC236}">
                <a16:creationId xmlns:a16="http://schemas.microsoft.com/office/drawing/2014/main" id="{DB34903D-D065-FE4A-B097-7D92BD87FBD9}"/>
              </a:ext>
            </a:extLst>
          </p:cNvPr>
          <p:cNvCxnSpPr/>
          <p:nvPr userDrawn="1"/>
        </p:nvCxnSpPr>
        <p:spPr>
          <a:xfrm flipH="1">
            <a:off x="2935385" y="1986614"/>
            <a:ext cx="0" cy="3770014"/>
          </a:xfrm>
          <a:prstGeom prst="line">
            <a:avLst/>
          </a:prstGeom>
          <a:ln w="38100" cmpd="sng">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6DADF770-44BC-264C-BD15-BCDFC7B5AF62}"/>
              </a:ext>
            </a:extLst>
          </p:cNvPr>
          <p:cNvCxnSpPr/>
          <p:nvPr userDrawn="1"/>
        </p:nvCxnSpPr>
        <p:spPr>
          <a:xfrm flipH="1">
            <a:off x="4456468" y="1986614"/>
            <a:ext cx="0" cy="3770014"/>
          </a:xfrm>
          <a:prstGeom prst="line">
            <a:avLst/>
          </a:prstGeom>
          <a:ln w="38100" cmpd="sng">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C9F7EAA5-630B-2D44-AC5A-A64DD8D4516B}"/>
              </a:ext>
            </a:extLst>
          </p:cNvPr>
          <p:cNvCxnSpPr/>
          <p:nvPr userDrawn="1"/>
        </p:nvCxnSpPr>
        <p:spPr>
          <a:xfrm flipH="1">
            <a:off x="5997435" y="1689652"/>
            <a:ext cx="0" cy="4066976"/>
          </a:xfrm>
          <a:prstGeom prst="line">
            <a:avLst/>
          </a:prstGeom>
          <a:ln w="38100" cmpd="sng">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C57DF10C-DCA0-FF42-8E02-942225F75635}"/>
              </a:ext>
            </a:extLst>
          </p:cNvPr>
          <p:cNvCxnSpPr/>
          <p:nvPr userDrawn="1"/>
        </p:nvCxnSpPr>
        <p:spPr>
          <a:xfrm flipH="1">
            <a:off x="7528460" y="1986614"/>
            <a:ext cx="0" cy="3770014"/>
          </a:xfrm>
          <a:prstGeom prst="line">
            <a:avLst/>
          </a:prstGeom>
          <a:ln w="38100" cmpd="sng">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5C55C248-AFD5-A341-A592-BA5232F58F24}"/>
              </a:ext>
            </a:extLst>
          </p:cNvPr>
          <p:cNvCxnSpPr/>
          <p:nvPr userDrawn="1"/>
        </p:nvCxnSpPr>
        <p:spPr>
          <a:xfrm flipH="1">
            <a:off x="9059484" y="1986614"/>
            <a:ext cx="0" cy="3770014"/>
          </a:xfrm>
          <a:prstGeom prst="line">
            <a:avLst/>
          </a:prstGeom>
          <a:ln w="38100" cmpd="sng">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8EAFD62E-A80B-C64A-8D0D-174D79F21DD3}"/>
              </a:ext>
            </a:extLst>
          </p:cNvPr>
          <p:cNvCxnSpPr/>
          <p:nvPr userDrawn="1"/>
        </p:nvCxnSpPr>
        <p:spPr>
          <a:xfrm flipH="1">
            <a:off x="10590509" y="1986614"/>
            <a:ext cx="0" cy="3770014"/>
          </a:xfrm>
          <a:prstGeom prst="line">
            <a:avLst/>
          </a:prstGeom>
          <a:ln w="38100" cmpd="sng">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609600" y="457200"/>
            <a:ext cx="9448800" cy="548640"/>
          </a:xfrm>
        </p:spPr>
        <p:txBody>
          <a:bodyPr anchor="t"/>
          <a:lstStyle>
            <a:lvl1pPr>
              <a:defRPr>
                <a:solidFill>
                  <a:schemeClr val="accent1"/>
                </a:solidFill>
              </a:defRPr>
            </a:lvl1pPr>
          </a:lstStyle>
          <a:p>
            <a:r>
              <a:rPr lang="en-US"/>
              <a:t>Organizational Structure</a:t>
            </a:r>
          </a:p>
        </p:txBody>
      </p:sp>
      <p:sp>
        <p:nvSpPr>
          <p:cNvPr id="5" name="Text Placeholder 4">
            <a:extLst>
              <a:ext uri="{FF2B5EF4-FFF2-40B4-BE49-F238E27FC236}">
                <a16:creationId xmlns:a16="http://schemas.microsoft.com/office/drawing/2014/main" id="{8E0B5DC3-9C7D-174D-8B87-A2E4B19D1E58}"/>
              </a:ext>
            </a:extLst>
          </p:cNvPr>
          <p:cNvSpPr>
            <a:spLocks noGrp="1"/>
          </p:cNvSpPr>
          <p:nvPr>
            <p:ph type="body" sz="quarter" idx="13" hasCustomPrompt="1"/>
          </p:nvPr>
        </p:nvSpPr>
        <p:spPr>
          <a:xfrm>
            <a:off x="4480460" y="1108656"/>
            <a:ext cx="3048000" cy="685800"/>
          </a:xfrm>
          <a:solidFill>
            <a:schemeClr val="accent2"/>
          </a:solidFill>
          <a:ln>
            <a:noFill/>
          </a:ln>
        </p:spPr>
        <p:txBody>
          <a:bodyPr anchor="ctr"/>
          <a:lstStyle>
            <a:lvl1pPr algn="ctr">
              <a:defRPr sz="1600" b="1">
                <a:solidFill>
                  <a:schemeClr val="bg1"/>
                </a:solidFill>
              </a:defRPr>
            </a:lvl1pPr>
            <a:lvl2pPr marL="0" indent="0" algn="ctr">
              <a:buFontTx/>
              <a:buNone/>
              <a:defRPr sz="1400">
                <a:solidFill>
                  <a:schemeClr val="bg1"/>
                </a:solidFill>
              </a:defRPr>
            </a:lvl2pPr>
          </a:lstStyle>
          <a:p>
            <a:pPr lvl="0"/>
            <a:r>
              <a:rPr lang="en-US" err="1"/>
              <a:t>Firstname Lastname</a:t>
            </a:r>
            <a:endParaRPr lang="en-US"/>
          </a:p>
          <a:p>
            <a:pPr lvl="1"/>
            <a:r>
              <a:rPr lang="en-US"/>
              <a:t>Position</a:t>
            </a:r>
          </a:p>
        </p:txBody>
      </p:sp>
      <p:cxnSp>
        <p:nvCxnSpPr>
          <p:cNvPr id="30" name="Straight Connector 29">
            <a:extLst>
              <a:ext uri="{FF2B5EF4-FFF2-40B4-BE49-F238E27FC236}">
                <a16:creationId xmlns:a16="http://schemas.microsoft.com/office/drawing/2014/main" id="{B2065228-5E63-3044-A69B-825EF52A151C}"/>
              </a:ext>
            </a:extLst>
          </p:cNvPr>
          <p:cNvCxnSpPr/>
          <p:nvPr userDrawn="1"/>
        </p:nvCxnSpPr>
        <p:spPr>
          <a:xfrm flipH="1">
            <a:off x="1394425" y="1989304"/>
            <a:ext cx="9202705" cy="0"/>
          </a:xfrm>
          <a:prstGeom prst="line">
            <a:avLst/>
          </a:prstGeom>
          <a:ln w="38100" cmpd="sng">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A65853A-D639-FF42-8728-2FA777245600}"/>
              </a:ext>
            </a:extLst>
          </p:cNvPr>
          <p:cNvCxnSpPr/>
          <p:nvPr userDrawn="1"/>
        </p:nvCxnSpPr>
        <p:spPr>
          <a:xfrm flipH="1">
            <a:off x="1394419" y="1986614"/>
            <a:ext cx="0" cy="3770014"/>
          </a:xfrm>
          <a:prstGeom prst="line">
            <a:avLst/>
          </a:prstGeom>
          <a:ln w="38100" cmpd="sng">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 name="Text Placeholder 4">
            <a:extLst>
              <a:ext uri="{FF2B5EF4-FFF2-40B4-BE49-F238E27FC236}">
                <a16:creationId xmlns:a16="http://schemas.microsoft.com/office/drawing/2014/main" id="{47F7D621-06CC-0949-A9E2-46D9B2BDCBF0}"/>
              </a:ext>
            </a:extLst>
          </p:cNvPr>
          <p:cNvSpPr>
            <a:spLocks noGrp="1"/>
          </p:cNvSpPr>
          <p:nvPr>
            <p:ph type="body" sz="quarter" idx="15" hasCustomPrompt="1"/>
          </p:nvPr>
        </p:nvSpPr>
        <p:spPr>
          <a:xfrm>
            <a:off x="708440" y="2163633"/>
            <a:ext cx="1371957" cy="685800"/>
          </a:xfrm>
          <a:solidFill>
            <a:schemeClr val="accent3"/>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76" name="Text Placeholder 3">
            <a:extLst>
              <a:ext uri="{FF2B5EF4-FFF2-40B4-BE49-F238E27FC236}">
                <a16:creationId xmlns:a16="http://schemas.microsoft.com/office/drawing/2014/main" id="{9DBC968F-C750-1741-AB55-85CD54FDE6DC}"/>
              </a:ext>
            </a:extLst>
          </p:cNvPr>
          <p:cNvSpPr>
            <a:spLocks noGrp="1"/>
          </p:cNvSpPr>
          <p:nvPr>
            <p:ph type="body" sz="quarter" idx="11" hasCustomPrompt="1"/>
          </p:nvPr>
        </p:nvSpPr>
        <p:spPr>
          <a:xfrm>
            <a:off x="7207433" y="6373368"/>
            <a:ext cx="1659371" cy="228600"/>
          </a:xfrm>
        </p:spPr>
        <p:txBody>
          <a:bodyPr tIns="45720" bIns="45720" anchor="ctr" anchorCtr="0"/>
          <a:lstStyle>
            <a:lvl1pPr>
              <a:defRPr sz="600" baseline="0">
                <a:solidFill>
                  <a:schemeClr val="bg2"/>
                </a:solidFill>
              </a:defRPr>
            </a:lvl1pPr>
          </a:lstStyle>
          <a:p>
            <a:pPr lvl="0"/>
            <a:r>
              <a:rPr lang="en-US"/>
              <a:t>Confidential Proprietary Information</a:t>
            </a:r>
          </a:p>
        </p:txBody>
      </p:sp>
      <p:sp>
        <p:nvSpPr>
          <p:cNvPr id="77" name="Text Placeholder 6">
            <a:extLst>
              <a:ext uri="{FF2B5EF4-FFF2-40B4-BE49-F238E27FC236}">
                <a16:creationId xmlns:a16="http://schemas.microsoft.com/office/drawing/2014/main" id="{7F6A7D65-E3BF-E24E-9E61-D5AD181C9C73}"/>
              </a:ext>
            </a:extLst>
          </p:cNvPr>
          <p:cNvSpPr>
            <a:spLocks noGrp="1"/>
          </p:cNvSpPr>
          <p:nvPr>
            <p:ph type="body" sz="quarter" idx="12" hasCustomPrompt="1"/>
          </p:nvPr>
        </p:nvSpPr>
        <p:spPr>
          <a:xfrm>
            <a:off x="4392291" y="6373368"/>
            <a:ext cx="2304288" cy="228600"/>
          </a:xfrm>
        </p:spPr>
        <p:txBody>
          <a:bodyPr tIns="45720" bIns="45720" anchor="ctr" anchorCtr="0"/>
          <a:lstStyle>
            <a:lvl1pPr>
              <a:defRPr sz="600" baseline="0">
                <a:solidFill>
                  <a:schemeClr val="tx1"/>
                </a:solidFill>
              </a:defRPr>
            </a:lvl1pPr>
          </a:lstStyle>
          <a:p>
            <a:pPr lvl="0"/>
            <a:r>
              <a:rPr lang="en-US"/>
              <a:t>Presentation Title</a:t>
            </a:r>
          </a:p>
        </p:txBody>
      </p:sp>
      <p:sp>
        <p:nvSpPr>
          <p:cNvPr id="74" name="Text Placeholder 4">
            <a:extLst>
              <a:ext uri="{FF2B5EF4-FFF2-40B4-BE49-F238E27FC236}">
                <a16:creationId xmlns:a16="http://schemas.microsoft.com/office/drawing/2014/main" id="{F8F98275-5669-C544-9779-58EBBC6A7043}"/>
              </a:ext>
            </a:extLst>
          </p:cNvPr>
          <p:cNvSpPr>
            <a:spLocks noGrp="1"/>
          </p:cNvSpPr>
          <p:nvPr>
            <p:ph type="body" sz="quarter" idx="50" hasCustomPrompt="1"/>
          </p:nvPr>
        </p:nvSpPr>
        <p:spPr>
          <a:xfrm>
            <a:off x="2243384" y="2163633"/>
            <a:ext cx="1371957" cy="685800"/>
          </a:xfrm>
          <a:solidFill>
            <a:schemeClr val="accent3"/>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75" name="Text Placeholder 4">
            <a:extLst>
              <a:ext uri="{FF2B5EF4-FFF2-40B4-BE49-F238E27FC236}">
                <a16:creationId xmlns:a16="http://schemas.microsoft.com/office/drawing/2014/main" id="{F1BE5C25-4916-944A-A3D6-7AF982088573}"/>
              </a:ext>
            </a:extLst>
          </p:cNvPr>
          <p:cNvSpPr>
            <a:spLocks noGrp="1"/>
          </p:cNvSpPr>
          <p:nvPr>
            <p:ph type="body" sz="quarter" idx="51" hasCustomPrompt="1"/>
          </p:nvPr>
        </p:nvSpPr>
        <p:spPr>
          <a:xfrm>
            <a:off x="3778324" y="2163633"/>
            <a:ext cx="1371957" cy="685800"/>
          </a:xfrm>
          <a:solidFill>
            <a:schemeClr val="accent3"/>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78" name="Text Placeholder 4">
            <a:extLst>
              <a:ext uri="{FF2B5EF4-FFF2-40B4-BE49-F238E27FC236}">
                <a16:creationId xmlns:a16="http://schemas.microsoft.com/office/drawing/2014/main" id="{656BD37C-E609-6043-BCF6-D94E12DF2B02}"/>
              </a:ext>
            </a:extLst>
          </p:cNvPr>
          <p:cNvSpPr>
            <a:spLocks noGrp="1"/>
          </p:cNvSpPr>
          <p:nvPr>
            <p:ph type="body" sz="quarter" idx="52" hasCustomPrompt="1"/>
          </p:nvPr>
        </p:nvSpPr>
        <p:spPr>
          <a:xfrm>
            <a:off x="5313264" y="2163633"/>
            <a:ext cx="1371957" cy="685800"/>
          </a:xfrm>
          <a:solidFill>
            <a:schemeClr val="accent3"/>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79" name="Text Placeholder 4">
            <a:extLst>
              <a:ext uri="{FF2B5EF4-FFF2-40B4-BE49-F238E27FC236}">
                <a16:creationId xmlns:a16="http://schemas.microsoft.com/office/drawing/2014/main" id="{E197D31B-D1FB-6E43-9A51-74ECDB17E227}"/>
              </a:ext>
            </a:extLst>
          </p:cNvPr>
          <p:cNvSpPr>
            <a:spLocks noGrp="1"/>
          </p:cNvSpPr>
          <p:nvPr>
            <p:ph type="body" sz="quarter" idx="53" hasCustomPrompt="1"/>
          </p:nvPr>
        </p:nvSpPr>
        <p:spPr>
          <a:xfrm>
            <a:off x="6848208" y="2163633"/>
            <a:ext cx="1371957" cy="685800"/>
          </a:xfrm>
          <a:solidFill>
            <a:schemeClr val="accent3"/>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80" name="Text Placeholder 4">
            <a:extLst>
              <a:ext uri="{FF2B5EF4-FFF2-40B4-BE49-F238E27FC236}">
                <a16:creationId xmlns:a16="http://schemas.microsoft.com/office/drawing/2014/main" id="{89A26D4B-6660-4A45-A5C9-3D8DA1447F9D}"/>
              </a:ext>
            </a:extLst>
          </p:cNvPr>
          <p:cNvSpPr>
            <a:spLocks noGrp="1"/>
          </p:cNvSpPr>
          <p:nvPr>
            <p:ph type="body" sz="quarter" idx="54" hasCustomPrompt="1"/>
          </p:nvPr>
        </p:nvSpPr>
        <p:spPr>
          <a:xfrm>
            <a:off x="8383148" y="2163633"/>
            <a:ext cx="1371957" cy="685800"/>
          </a:xfrm>
          <a:solidFill>
            <a:schemeClr val="accent3"/>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81" name="Text Placeholder 4">
            <a:extLst>
              <a:ext uri="{FF2B5EF4-FFF2-40B4-BE49-F238E27FC236}">
                <a16:creationId xmlns:a16="http://schemas.microsoft.com/office/drawing/2014/main" id="{B7CCCD3B-448C-5D41-BA40-FF8089163290}"/>
              </a:ext>
            </a:extLst>
          </p:cNvPr>
          <p:cNvSpPr>
            <a:spLocks noGrp="1"/>
          </p:cNvSpPr>
          <p:nvPr>
            <p:ph type="body" sz="quarter" idx="55" hasCustomPrompt="1"/>
          </p:nvPr>
        </p:nvSpPr>
        <p:spPr>
          <a:xfrm>
            <a:off x="9918092" y="2163633"/>
            <a:ext cx="1371957" cy="685800"/>
          </a:xfrm>
          <a:solidFill>
            <a:schemeClr val="accent3"/>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93" name="Text Placeholder 4">
            <a:extLst>
              <a:ext uri="{FF2B5EF4-FFF2-40B4-BE49-F238E27FC236}">
                <a16:creationId xmlns:a16="http://schemas.microsoft.com/office/drawing/2014/main" id="{738218FB-64E4-D24A-BE0E-BE0BB07C28D6}"/>
              </a:ext>
            </a:extLst>
          </p:cNvPr>
          <p:cNvSpPr>
            <a:spLocks noGrp="1"/>
          </p:cNvSpPr>
          <p:nvPr>
            <p:ph type="body" sz="quarter" idx="60" hasCustomPrompt="1"/>
          </p:nvPr>
        </p:nvSpPr>
        <p:spPr>
          <a:xfrm>
            <a:off x="708440" y="4601205"/>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94" name="Text Placeholder 4">
            <a:extLst>
              <a:ext uri="{FF2B5EF4-FFF2-40B4-BE49-F238E27FC236}">
                <a16:creationId xmlns:a16="http://schemas.microsoft.com/office/drawing/2014/main" id="{4BDBC842-E682-BA41-83DB-FBC78EDE2D43}"/>
              </a:ext>
            </a:extLst>
          </p:cNvPr>
          <p:cNvSpPr>
            <a:spLocks noGrp="1"/>
          </p:cNvSpPr>
          <p:nvPr>
            <p:ph type="body" sz="quarter" idx="61" hasCustomPrompt="1"/>
          </p:nvPr>
        </p:nvSpPr>
        <p:spPr>
          <a:xfrm>
            <a:off x="2243384" y="4601205"/>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95" name="Text Placeholder 4">
            <a:extLst>
              <a:ext uri="{FF2B5EF4-FFF2-40B4-BE49-F238E27FC236}">
                <a16:creationId xmlns:a16="http://schemas.microsoft.com/office/drawing/2014/main" id="{F3C206C9-526D-5F4A-B7FF-901DA00816D5}"/>
              </a:ext>
            </a:extLst>
          </p:cNvPr>
          <p:cNvSpPr>
            <a:spLocks noGrp="1"/>
          </p:cNvSpPr>
          <p:nvPr>
            <p:ph type="body" sz="quarter" idx="62" hasCustomPrompt="1"/>
          </p:nvPr>
        </p:nvSpPr>
        <p:spPr>
          <a:xfrm>
            <a:off x="3778324" y="4601205"/>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96" name="Text Placeholder 4">
            <a:extLst>
              <a:ext uri="{FF2B5EF4-FFF2-40B4-BE49-F238E27FC236}">
                <a16:creationId xmlns:a16="http://schemas.microsoft.com/office/drawing/2014/main" id="{B81A40DE-E50C-7C40-A6AF-D6FAEF1962AC}"/>
              </a:ext>
            </a:extLst>
          </p:cNvPr>
          <p:cNvSpPr>
            <a:spLocks noGrp="1"/>
          </p:cNvSpPr>
          <p:nvPr>
            <p:ph type="body" sz="quarter" idx="63" hasCustomPrompt="1"/>
          </p:nvPr>
        </p:nvSpPr>
        <p:spPr>
          <a:xfrm>
            <a:off x="5313264" y="4601205"/>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97" name="Text Placeholder 4">
            <a:extLst>
              <a:ext uri="{FF2B5EF4-FFF2-40B4-BE49-F238E27FC236}">
                <a16:creationId xmlns:a16="http://schemas.microsoft.com/office/drawing/2014/main" id="{91720006-B804-934E-A9D9-075E36158B84}"/>
              </a:ext>
            </a:extLst>
          </p:cNvPr>
          <p:cNvSpPr>
            <a:spLocks noGrp="1"/>
          </p:cNvSpPr>
          <p:nvPr>
            <p:ph type="body" sz="quarter" idx="64" hasCustomPrompt="1"/>
          </p:nvPr>
        </p:nvSpPr>
        <p:spPr>
          <a:xfrm>
            <a:off x="6848208" y="4601205"/>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98" name="Text Placeholder 4">
            <a:extLst>
              <a:ext uri="{FF2B5EF4-FFF2-40B4-BE49-F238E27FC236}">
                <a16:creationId xmlns:a16="http://schemas.microsoft.com/office/drawing/2014/main" id="{5A7030CE-E07B-0248-B6C8-E26225D729CF}"/>
              </a:ext>
            </a:extLst>
          </p:cNvPr>
          <p:cNvSpPr>
            <a:spLocks noGrp="1"/>
          </p:cNvSpPr>
          <p:nvPr>
            <p:ph type="body" sz="quarter" idx="65" hasCustomPrompt="1"/>
          </p:nvPr>
        </p:nvSpPr>
        <p:spPr>
          <a:xfrm>
            <a:off x="8383148" y="4601205"/>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99" name="Text Placeholder 4">
            <a:extLst>
              <a:ext uri="{FF2B5EF4-FFF2-40B4-BE49-F238E27FC236}">
                <a16:creationId xmlns:a16="http://schemas.microsoft.com/office/drawing/2014/main" id="{106CACDD-FCA2-D143-8536-57E70850322E}"/>
              </a:ext>
            </a:extLst>
          </p:cNvPr>
          <p:cNvSpPr>
            <a:spLocks noGrp="1"/>
          </p:cNvSpPr>
          <p:nvPr>
            <p:ph type="body" sz="quarter" idx="66" hasCustomPrompt="1"/>
          </p:nvPr>
        </p:nvSpPr>
        <p:spPr>
          <a:xfrm>
            <a:off x="9918092" y="4601205"/>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100" name="Text Placeholder 4">
            <a:extLst>
              <a:ext uri="{FF2B5EF4-FFF2-40B4-BE49-F238E27FC236}">
                <a16:creationId xmlns:a16="http://schemas.microsoft.com/office/drawing/2014/main" id="{282DF4E8-7B37-4B4A-B85C-2737FF08AE35}"/>
              </a:ext>
            </a:extLst>
          </p:cNvPr>
          <p:cNvSpPr>
            <a:spLocks noGrp="1"/>
          </p:cNvSpPr>
          <p:nvPr>
            <p:ph type="body" sz="quarter" idx="67" hasCustomPrompt="1"/>
          </p:nvPr>
        </p:nvSpPr>
        <p:spPr>
          <a:xfrm>
            <a:off x="708440" y="5413728"/>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101" name="Text Placeholder 4">
            <a:extLst>
              <a:ext uri="{FF2B5EF4-FFF2-40B4-BE49-F238E27FC236}">
                <a16:creationId xmlns:a16="http://schemas.microsoft.com/office/drawing/2014/main" id="{EFEF00AC-D023-F644-ACF9-C1BDED2D989C}"/>
              </a:ext>
            </a:extLst>
          </p:cNvPr>
          <p:cNvSpPr>
            <a:spLocks noGrp="1"/>
          </p:cNvSpPr>
          <p:nvPr>
            <p:ph type="body" sz="quarter" idx="68" hasCustomPrompt="1"/>
          </p:nvPr>
        </p:nvSpPr>
        <p:spPr>
          <a:xfrm>
            <a:off x="2243384" y="5413728"/>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102" name="Text Placeholder 4">
            <a:extLst>
              <a:ext uri="{FF2B5EF4-FFF2-40B4-BE49-F238E27FC236}">
                <a16:creationId xmlns:a16="http://schemas.microsoft.com/office/drawing/2014/main" id="{2E1451A2-29AE-5644-A823-6987DCFFE76D}"/>
              </a:ext>
            </a:extLst>
          </p:cNvPr>
          <p:cNvSpPr>
            <a:spLocks noGrp="1"/>
          </p:cNvSpPr>
          <p:nvPr>
            <p:ph type="body" sz="quarter" idx="69" hasCustomPrompt="1"/>
          </p:nvPr>
        </p:nvSpPr>
        <p:spPr>
          <a:xfrm>
            <a:off x="3778324" y="5413728"/>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103" name="Text Placeholder 4">
            <a:extLst>
              <a:ext uri="{FF2B5EF4-FFF2-40B4-BE49-F238E27FC236}">
                <a16:creationId xmlns:a16="http://schemas.microsoft.com/office/drawing/2014/main" id="{80D06881-90AE-614B-9A92-5A5C86658C7E}"/>
              </a:ext>
            </a:extLst>
          </p:cNvPr>
          <p:cNvSpPr>
            <a:spLocks noGrp="1"/>
          </p:cNvSpPr>
          <p:nvPr>
            <p:ph type="body" sz="quarter" idx="70" hasCustomPrompt="1"/>
          </p:nvPr>
        </p:nvSpPr>
        <p:spPr>
          <a:xfrm>
            <a:off x="5313264" y="5413728"/>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104" name="Text Placeholder 4">
            <a:extLst>
              <a:ext uri="{FF2B5EF4-FFF2-40B4-BE49-F238E27FC236}">
                <a16:creationId xmlns:a16="http://schemas.microsoft.com/office/drawing/2014/main" id="{F486BD85-D795-1A4C-BD16-01391B808F46}"/>
              </a:ext>
            </a:extLst>
          </p:cNvPr>
          <p:cNvSpPr>
            <a:spLocks noGrp="1"/>
          </p:cNvSpPr>
          <p:nvPr>
            <p:ph type="body" sz="quarter" idx="71" hasCustomPrompt="1"/>
          </p:nvPr>
        </p:nvSpPr>
        <p:spPr>
          <a:xfrm>
            <a:off x="6848208" y="5413728"/>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105" name="Text Placeholder 4">
            <a:extLst>
              <a:ext uri="{FF2B5EF4-FFF2-40B4-BE49-F238E27FC236}">
                <a16:creationId xmlns:a16="http://schemas.microsoft.com/office/drawing/2014/main" id="{B19BEE98-D17D-6F4B-BDD4-865F05AF3256}"/>
              </a:ext>
            </a:extLst>
          </p:cNvPr>
          <p:cNvSpPr>
            <a:spLocks noGrp="1"/>
          </p:cNvSpPr>
          <p:nvPr>
            <p:ph type="body" sz="quarter" idx="72" hasCustomPrompt="1"/>
          </p:nvPr>
        </p:nvSpPr>
        <p:spPr>
          <a:xfrm>
            <a:off x="8383148" y="5413728"/>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106" name="Text Placeholder 4">
            <a:extLst>
              <a:ext uri="{FF2B5EF4-FFF2-40B4-BE49-F238E27FC236}">
                <a16:creationId xmlns:a16="http://schemas.microsoft.com/office/drawing/2014/main" id="{6B9EF2F4-ECF3-DA45-97CE-476ABAC7ADB5}"/>
              </a:ext>
            </a:extLst>
          </p:cNvPr>
          <p:cNvSpPr>
            <a:spLocks noGrp="1"/>
          </p:cNvSpPr>
          <p:nvPr>
            <p:ph type="body" sz="quarter" idx="73" hasCustomPrompt="1"/>
          </p:nvPr>
        </p:nvSpPr>
        <p:spPr>
          <a:xfrm>
            <a:off x="9918092" y="5413728"/>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107" name="Text Placeholder 4">
            <a:extLst>
              <a:ext uri="{FF2B5EF4-FFF2-40B4-BE49-F238E27FC236}">
                <a16:creationId xmlns:a16="http://schemas.microsoft.com/office/drawing/2014/main" id="{A08A8ED7-3FFC-6944-B13C-C38C40F31742}"/>
              </a:ext>
            </a:extLst>
          </p:cNvPr>
          <p:cNvSpPr>
            <a:spLocks noGrp="1"/>
          </p:cNvSpPr>
          <p:nvPr>
            <p:ph type="body" sz="quarter" idx="74" hasCustomPrompt="1"/>
          </p:nvPr>
        </p:nvSpPr>
        <p:spPr>
          <a:xfrm>
            <a:off x="708440" y="2970079"/>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108" name="Text Placeholder 4">
            <a:extLst>
              <a:ext uri="{FF2B5EF4-FFF2-40B4-BE49-F238E27FC236}">
                <a16:creationId xmlns:a16="http://schemas.microsoft.com/office/drawing/2014/main" id="{77251532-CDE7-4942-AC1E-53F57FD80704}"/>
              </a:ext>
            </a:extLst>
          </p:cNvPr>
          <p:cNvSpPr>
            <a:spLocks noGrp="1"/>
          </p:cNvSpPr>
          <p:nvPr>
            <p:ph type="body" sz="quarter" idx="75" hasCustomPrompt="1"/>
          </p:nvPr>
        </p:nvSpPr>
        <p:spPr>
          <a:xfrm>
            <a:off x="2243384" y="2970079"/>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109" name="Text Placeholder 4">
            <a:extLst>
              <a:ext uri="{FF2B5EF4-FFF2-40B4-BE49-F238E27FC236}">
                <a16:creationId xmlns:a16="http://schemas.microsoft.com/office/drawing/2014/main" id="{2CACAE63-8DC0-104A-857D-D1DAEA627B26}"/>
              </a:ext>
            </a:extLst>
          </p:cNvPr>
          <p:cNvSpPr>
            <a:spLocks noGrp="1"/>
          </p:cNvSpPr>
          <p:nvPr>
            <p:ph type="body" sz="quarter" idx="76" hasCustomPrompt="1"/>
          </p:nvPr>
        </p:nvSpPr>
        <p:spPr>
          <a:xfrm>
            <a:off x="3778324" y="2970079"/>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110" name="Text Placeholder 4">
            <a:extLst>
              <a:ext uri="{FF2B5EF4-FFF2-40B4-BE49-F238E27FC236}">
                <a16:creationId xmlns:a16="http://schemas.microsoft.com/office/drawing/2014/main" id="{176CF8BF-2091-7F43-BAF0-CA13544CC1D1}"/>
              </a:ext>
            </a:extLst>
          </p:cNvPr>
          <p:cNvSpPr>
            <a:spLocks noGrp="1"/>
          </p:cNvSpPr>
          <p:nvPr>
            <p:ph type="body" sz="quarter" idx="77" hasCustomPrompt="1"/>
          </p:nvPr>
        </p:nvSpPr>
        <p:spPr>
          <a:xfrm>
            <a:off x="5313264" y="2970079"/>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111" name="Text Placeholder 4">
            <a:extLst>
              <a:ext uri="{FF2B5EF4-FFF2-40B4-BE49-F238E27FC236}">
                <a16:creationId xmlns:a16="http://schemas.microsoft.com/office/drawing/2014/main" id="{579E955A-F6DF-F04A-8521-779755DCD824}"/>
              </a:ext>
            </a:extLst>
          </p:cNvPr>
          <p:cNvSpPr>
            <a:spLocks noGrp="1"/>
          </p:cNvSpPr>
          <p:nvPr>
            <p:ph type="body" sz="quarter" idx="78" hasCustomPrompt="1"/>
          </p:nvPr>
        </p:nvSpPr>
        <p:spPr>
          <a:xfrm>
            <a:off x="6848208" y="2970079"/>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112" name="Text Placeholder 4">
            <a:extLst>
              <a:ext uri="{FF2B5EF4-FFF2-40B4-BE49-F238E27FC236}">
                <a16:creationId xmlns:a16="http://schemas.microsoft.com/office/drawing/2014/main" id="{34923710-2108-8444-99A3-A18404A79169}"/>
              </a:ext>
            </a:extLst>
          </p:cNvPr>
          <p:cNvSpPr>
            <a:spLocks noGrp="1"/>
          </p:cNvSpPr>
          <p:nvPr>
            <p:ph type="body" sz="quarter" idx="79" hasCustomPrompt="1"/>
          </p:nvPr>
        </p:nvSpPr>
        <p:spPr>
          <a:xfrm>
            <a:off x="8383148" y="2970079"/>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113" name="Text Placeholder 4">
            <a:extLst>
              <a:ext uri="{FF2B5EF4-FFF2-40B4-BE49-F238E27FC236}">
                <a16:creationId xmlns:a16="http://schemas.microsoft.com/office/drawing/2014/main" id="{F6975845-9690-F243-8BE3-42ACE49FC410}"/>
              </a:ext>
            </a:extLst>
          </p:cNvPr>
          <p:cNvSpPr>
            <a:spLocks noGrp="1"/>
          </p:cNvSpPr>
          <p:nvPr>
            <p:ph type="body" sz="quarter" idx="80" hasCustomPrompt="1"/>
          </p:nvPr>
        </p:nvSpPr>
        <p:spPr>
          <a:xfrm>
            <a:off x="9918092" y="2970079"/>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114" name="Text Placeholder 4">
            <a:extLst>
              <a:ext uri="{FF2B5EF4-FFF2-40B4-BE49-F238E27FC236}">
                <a16:creationId xmlns:a16="http://schemas.microsoft.com/office/drawing/2014/main" id="{A3D55D40-5E08-5642-B8E5-D917A0CC324F}"/>
              </a:ext>
            </a:extLst>
          </p:cNvPr>
          <p:cNvSpPr>
            <a:spLocks noGrp="1"/>
          </p:cNvSpPr>
          <p:nvPr>
            <p:ph type="body" sz="quarter" idx="81" hasCustomPrompt="1"/>
          </p:nvPr>
        </p:nvSpPr>
        <p:spPr>
          <a:xfrm>
            <a:off x="708440" y="3785642"/>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115" name="Text Placeholder 4">
            <a:extLst>
              <a:ext uri="{FF2B5EF4-FFF2-40B4-BE49-F238E27FC236}">
                <a16:creationId xmlns:a16="http://schemas.microsoft.com/office/drawing/2014/main" id="{54E467D0-EFAE-D646-AC00-E64FD18CD24A}"/>
              </a:ext>
            </a:extLst>
          </p:cNvPr>
          <p:cNvSpPr>
            <a:spLocks noGrp="1"/>
          </p:cNvSpPr>
          <p:nvPr>
            <p:ph type="body" sz="quarter" idx="82" hasCustomPrompt="1"/>
          </p:nvPr>
        </p:nvSpPr>
        <p:spPr>
          <a:xfrm>
            <a:off x="2243384" y="3785642"/>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116" name="Text Placeholder 4">
            <a:extLst>
              <a:ext uri="{FF2B5EF4-FFF2-40B4-BE49-F238E27FC236}">
                <a16:creationId xmlns:a16="http://schemas.microsoft.com/office/drawing/2014/main" id="{7237E188-D3D7-3643-8AC8-6E5DB0A93DE9}"/>
              </a:ext>
            </a:extLst>
          </p:cNvPr>
          <p:cNvSpPr>
            <a:spLocks noGrp="1"/>
          </p:cNvSpPr>
          <p:nvPr>
            <p:ph type="body" sz="quarter" idx="83" hasCustomPrompt="1"/>
          </p:nvPr>
        </p:nvSpPr>
        <p:spPr>
          <a:xfrm>
            <a:off x="3778324" y="3785642"/>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117" name="Text Placeholder 4">
            <a:extLst>
              <a:ext uri="{FF2B5EF4-FFF2-40B4-BE49-F238E27FC236}">
                <a16:creationId xmlns:a16="http://schemas.microsoft.com/office/drawing/2014/main" id="{0EE45DCB-FE74-CC43-B468-FCC58352BC79}"/>
              </a:ext>
            </a:extLst>
          </p:cNvPr>
          <p:cNvSpPr>
            <a:spLocks noGrp="1"/>
          </p:cNvSpPr>
          <p:nvPr>
            <p:ph type="body" sz="quarter" idx="84" hasCustomPrompt="1"/>
          </p:nvPr>
        </p:nvSpPr>
        <p:spPr>
          <a:xfrm>
            <a:off x="5313264" y="3785642"/>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118" name="Text Placeholder 4">
            <a:extLst>
              <a:ext uri="{FF2B5EF4-FFF2-40B4-BE49-F238E27FC236}">
                <a16:creationId xmlns:a16="http://schemas.microsoft.com/office/drawing/2014/main" id="{C8392C0B-571F-9243-9A3F-CFD1DB08FF4C}"/>
              </a:ext>
            </a:extLst>
          </p:cNvPr>
          <p:cNvSpPr>
            <a:spLocks noGrp="1"/>
          </p:cNvSpPr>
          <p:nvPr>
            <p:ph type="body" sz="quarter" idx="85" hasCustomPrompt="1"/>
          </p:nvPr>
        </p:nvSpPr>
        <p:spPr>
          <a:xfrm>
            <a:off x="6848208" y="3785642"/>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119" name="Text Placeholder 4">
            <a:extLst>
              <a:ext uri="{FF2B5EF4-FFF2-40B4-BE49-F238E27FC236}">
                <a16:creationId xmlns:a16="http://schemas.microsoft.com/office/drawing/2014/main" id="{733DDB91-6898-BA4F-ACEE-37B36B010664}"/>
              </a:ext>
            </a:extLst>
          </p:cNvPr>
          <p:cNvSpPr>
            <a:spLocks noGrp="1"/>
          </p:cNvSpPr>
          <p:nvPr>
            <p:ph type="body" sz="quarter" idx="86" hasCustomPrompt="1"/>
          </p:nvPr>
        </p:nvSpPr>
        <p:spPr>
          <a:xfrm>
            <a:off x="8383148" y="3785642"/>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120" name="Text Placeholder 4">
            <a:extLst>
              <a:ext uri="{FF2B5EF4-FFF2-40B4-BE49-F238E27FC236}">
                <a16:creationId xmlns:a16="http://schemas.microsoft.com/office/drawing/2014/main" id="{45EB407F-B7F5-E642-B005-9BCB4DE6C379}"/>
              </a:ext>
            </a:extLst>
          </p:cNvPr>
          <p:cNvSpPr>
            <a:spLocks noGrp="1"/>
          </p:cNvSpPr>
          <p:nvPr>
            <p:ph type="body" sz="quarter" idx="87" hasCustomPrompt="1"/>
          </p:nvPr>
        </p:nvSpPr>
        <p:spPr>
          <a:xfrm>
            <a:off x="9918092" y="3785642"/>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Tree>
    <p:extLst>
      <p:ext uri="{BB962C8B-B14F-4D97-AF65-F5344CB8AC3E}">
        <p14:creationId xmlns:p14="http://schemas.microsoft.com/office/powerpoint/2010/main" val="39723049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lank layout - Footer only">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CF81BCAF-AF32-B54A-A841-8A3C76B049E1}"/>
              </a:ext>
            </a:extLst>
          </p:cNvPr>
          <p:cNvSpPr>
            <a:spLocks noGrp="1"/>
          </p:cNvSpPr>
          <p:nvPr>
            <p:ph type="body" sz="quarter" idx="11" hasCustomPrompt="1"/>
          </p:nvPr>
        </p:nvSpPr>
        <p:spPr>
          <a:xfrm>
            <a:off x="7207433" y="6373368"/>
            <a:ext cx="1659371" cy="228600"/>
          </a:xfrm>
        </p:spPr>
        <p:txBody>
          <a:bodyPr tIns="45720" bIns="45720" anchor="ctr" anchorCtr="0"/>
          <a:lstStyle>
            <a:lvl1pPr>
              <a:defRPr sz="600" baseline="0">
                <a:solidFill>
                  <a:schemeClr val="bg2"/>
                </a:solidFill>
              </a:defRPr>
            </a:lvl1pPr>
          </a:lstStyle>
          <a:p>
            <a:pPr lvl="0"/>
            <a:r>
              <a:rPr lang="en-US"/>
              <a:t>Confidential Proprietary Information</a:t>
            </a:r>
          </a:p>
        </p:txBody>
      </p:sp>
      <p:sp>
        <p:nvSpPr>
          <p:cNvPr id="6" name="Text Placeholder 6">
            <a:extLst>
              <a:ext uri="{FF2B5EF4-FFF2-40B4-BE49-F238E27FC236}">
                <a16:creationId xmlns:a16="http://schemas.microsoft.com/office/drawing/2014/main" id="{F9D865BD-2019-CF45-980F-EA8F1D59DCA6}"/>
              </a:ext>
            </a:extLst>
          </p:cNvPr>
          <p:cNvSpPr>
            <a:spLocks noGrp="1"/>
          </p:cNvSpPr>
          <p:nvPr>
            <p:ph type="body" sz="quarter" idx="12" hasCustomPrompt="1"/>
          </p:nvPr>
        </p:nvSpPr>
        <p:spPr>
          <a:xfrm>
            <a:off x="4392291" y="6373368"/>
            <a:ext cx="2304288" cy="228600"/>
          </a:xfrm>
        </p:spPr>
        <p:txBody>
          <a:bodyPr tIns="45720" bIns="45720" anchor="ctr" anchorCtr="0"/>
          <a:lstStyle>
            <a:lvl1pPr>
              <a:defRPr sz="600" baseline="0">
                <a:solidFill>
                  <a:schemeClr val="tx1"/>
                </a:solidFill>
              </a:defRPr>
            </a:lvl1pPr>
          </a:lstStyle>
          <a:p>
            <a:pPr lvl="0"/>
            <a:r>
              <a:rPr lang="en-US"/>
              <a:t>Presentation Title</a:t>
            </a:r>
          </a:p>
        </p:txBody>
      </p:sp>
    </p:spTree>
    <p:extLst>
      <p:ext uri="{BB962C8B-B14F-4D97-AF65-F5344CB8AC3E}">
        <p14:creationId xmlns:p14="http://schemas.microsoft.com/office/powerpoint/2010/main" val="39747556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hank you/end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FBBEB84-3AB5-4047-8A13-BF997F347DA6}"/>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b="0" i="0">
              <a:latin typeface="Arial"/>
            </a:endParaRPr>
          </a:p>
        </p:txBody>
      </p:sp>
      <p:sp>
        <p:nvSpPr>
          <p:cNvPr id="2" name="Title 1">
            <a:extLst>
              <a:ext uri="{FF2B5EF4-FFF2-40B4-BE49-F238E27FC236}">
                <a16:creationId xmlns:a16="http://schemas.microsoft.com/office/drawing/2014/main" id="{27058946-A30A-DD40-BDBA-ACD4B9E80F05}"/>
              </a:ext>
            </a:extLst>
          </p:cNvPr>
          <p:cNvSpPr>
            <a:spLocks noGrp="1"/>
          </p:cNvSpPr>
          <p:nvPr>
            <p:ph type="title" hasCustomPrompt="1"/>
          </p:nvPr>
        </p:nvSpPr>
        <p:spPr>
          <a:xfrm>
            <a:off x="609606" y="2743200"/>
            <a:ext cx="11278951" cy="914400"/>
          </a:xfrm>
        </p:spPr>
        <p:txBody>
          <a:bodyPr/>
          <a:lstStyle>
            <a:lvl1pPr>
              <a:defRPr sz="6000" baseline="0">
                <a:solidFill>
                  <a:schemeClr val="bg1"/>
                </a:solidFill>
              </a:defRPr>
            </a:lvl1pPr>
          </a:lstStyle>
          <a:p>
            <a:r>
              <a:rPr lang="en-US"/>
              <a:t>Thank you.</a:t>
            </a:r>
          </a:p>
        </p:txBody>
      </p:sp>
      <p:pic>
        <p:nvPicPr>
          <p:cNvPr id="4" name="Picture 3">
            <a:extLst>
              <a:ext uri="{FF2B5EF4-FFF2-40B4-BE49-F238E27FC236}">
                <a16:creationId xmlns:a16="http://schemas.microsoft.com/office/drawing/2014/main" id="{6A4301AA-D18C-48AA-8F04-724F42DC345A}"/>
              </a:ext>
            </a:extLst>
          </p:cNvPr>
          <p:cNvPicPr>
            <a:picLocks noChangeAspect="1"/>
          </p:cNvPicPr>
          <p:nvPr userDrawn="1"/>
        </p:nvPicPr>
        <p:blipFill>
          <a:blip r:embed="rId2"/>
          <a:srcRect l="7424" t="21906" r="7900" b="21677"/>
          <a:stretch>
            <a:fillRect/>
          </a:stretch>
        </p:blipFill>
        <p:spPr>
          <a:xfrm>
            <a:off x="534344" y="6308535"/>
            <a:ext cx="1894537" cy="367622"/>
          </a:xfrm>
          <a:prstGeom prst="rect">
            <a:avLst/>
          </a:prstGeom>
        </p:spPr>
      </p:pic>
    </p:spTree>
    <p:extLst>
      <p:ext uri="{BB962C8B-B14F-4D97-AF65-F5344CB8AC3E}">
        <p14:creationId xmlns:p14="http://schemas.microsoft.com/office/powerpoint/2010/main" val="24753064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Logo/end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FBBEB84-3AB5-4047-8A13-BF997F347DA6}"/>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b="0" i="0">
              <a:latin typeface="Arial"/>
            </a:endParaRPr>
          </a:p>
        </p:txBody>
      </p:sp>
      <p:pic>
        <p:nvPicPr>
          <p:cNvPr id="5" name="Picture 4">
            <a:extLst>
              <a:ext uri="{FF2B5EF4-FFF2-40B4-BE49-F238E27FC236}">
                <a16:creationId xmlns:a16="http://schemas.microsoft.com/office/drawing/2014/main" id="{3C23F25A-240B-0C4B-A514-EA85E069D513}"/>
              </a:ext>
            </a:extLst>
          </p:cNvPr>
          <p:cNvPicPr>
            <a:picLocks noChangeAspect="1"/>
          </p:cNvPicPr>
          <p:nvPr userDrawn="1"/>
        </p:nvPicPr>
        <p:blipFill>
          <a:blip r:embed="rId2">
            <a:extLst>
              <a:ext uri="{28A0092B-C50C-407E-A947-70E740481C1C}">
                <a14:useLocalDpi xmlns:a14="http://schemas.microsoft.com/office/drawing/2010/main"/>
              </a:ext>
            </a:extLst>
          </a:blip>
          <a:srcRect l="-2" t="-9974" r="-5403" b="-8932"/>
          <a:stretch>
            <a:fillRect/>
          </a:stretch>
        </p:blipFill>
        <p:spPr>
          <a:xfrm>
            <a:off x="2995620" y="2862868"/>
            <a:ext cx="6200765" cy="1132271"/>
          </a:xfrm>
          <a:prstGeom prst="rect">
            <a:avLst/>
          </a:prstGeom>
          <a:noFill/>
          <a:ln>
            <a:noFill/>
          </a:ln>
        </p:spPr>
      </p:pic>
    </p:spTree>
    <p:extLst>
      <p:ext uri="{BB962C8B-B14F-4D97-AF65-F5344CB8AC3E}">
        <p14:creationId xmlns:p14="http://schemas.microsoft.com/office/powerpoint/2010/main" val="6157806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Full Screen Video">
    <p:bg>
      <p:bgPr>
        <a:solidFill>
          <a:schemeClr val="tx1"/>
        </a:solidFill>
        <a:effectLst/>
      </p:bgPr>
    </p:bg>
    <p:spTree>
      <p:nvGrpSpPr>
        <p:cNvPr id="1" name=""/>
        <p:cNvGrpSpPr/>
        <p:nvPr/>
      </p:nvGrpSpPr>
      <p:grpSpPr>
        <a:xfrm>
          <a:off x="0" y="0"/>
          <a:ext cx="0" cy="0"/>
          <a:chOff x="0" y="0"/>
          <a:chExt cx="0" cy="0"/>
        </a:xfrm>
      </p:grpSpPr>
      <p:sp>
        <p:nvSpPr>
          <p:cNvPr id="2" name="Rectangle 1"/>
          <p:cNvSpPr/>
          <p:nvPr userDrawn="1"/>
        </p:nvSpPr>
        <p:spPr>
          <a:xfrm>
            <a:off x="7" y="6260363"/>
            <a:ext cx="12191999" cy="59764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Arial"/>
            </a:endParaRPr>
          </a:p>
        </p:txBody>
      </p:sp>
    </p:spTree>
    <p:extLst>
      <p:ext uri="{BB962C8B-B14F-4D97-AF65-F5344CB8AC3E}">
        <p14:creationId xmlns:p14="http://schemas.microsoft.com/office/powerpoint/2010/main" val="30595096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End page no Copyright">
    <p:bg>
      <p:bgPr>
        <a:solidFill>
          <a:srgbClr val="FFF8E0"/>
        </a:solidFill>
        <a:effectLst/>
      </p:bgPr>
    </p:bg>
    <p:spTree>
      <p:nvGrpSpPr>
        <p:cNvPr id="1" name=""/>
        <p:cNvGrpSpPr/>
        <p:nvPr/>
      </p:nvGrpSpPr>
      <p:grpSpPr>
        <a:xfrm>
          <a:off x="0" y="0"/>
          <a:ext cx="0" cy="0"/>
          <a:chOff x="0" y="0"/>
          <a:chExt cx="0" cy="0"/>
        </a:xfrm>
      </p:grpSpPr>
      <p:sp>
        <p:nvSpPr>
          <p:cNvPr id="3" name="Background">
            <a:extLst>
              <a:ext uri="{FF2B5EF4-FFF2-40B4-BE49-F238E27FC236}">
                <a16:creationId xmlns:a16="http://schemas.microsoft.com/office/drawing/2014/main" id="{145D8AFC-F613-09EE-37B2-7B90938A42B6}"/>
              </a:ext>
            </a:extLst>
          </p:cNvPr>
          <p:cNvSpPr/>
          <p:nvPr userDrawn="1"/>
        </p:nvSpPr>
        <p:spPr>
          <a:xfrm>
            <a:off x="0" y="0"/>
            <a:ext cx="12192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sz="2400"/>
          </a:p>
        </p:txBody>
      </p:sp>
      <p:sp>
        <p:nvSpPr>
          <p:cNvPr id="2" name="DynamicLogoHeader-Placeholder" hidden="1">
            <a:extLst>
              <a:ext uri="{FF2B5EF4-FFF2-40B4-BE49-F238E27FC236}">
                <a16:creationId xmlns:a16="http://schemas.microsoft.com/office/drawing/2014/main" id="{7F81D2CB-57BC-BEFE-221E-E21F8F0B9D09}"/>
              </a:ext>
            </a:extLst>
          </p:cNvPr>
          <p:cNvSpPr/>
          <p:nvPr userDrawn="1"/>
        </p:nvSpPr>
        <p:spPr>
          <a:xfrm>
            <a:off x="287339" y="197260"/>
            <a:ext cx="4139883" cy="9652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5" name="SunLife_Corporate_Header" hidden="1">
            <a:extLst>
              <a:ext uri="{FF2B5EF4-FFF2-40B4-BE49-F238E27FC236}">
                <a16:creationId xmlns:a16="http://schemas.microsoft.com/office/drawing/2014/main" id="{8A1B2191-4154-83C0-48C6-3CC25C29FE5E}"/>
              </a:ext>
            </a:extLst>
          </p:cNvPr>
          <p:cNvPicPr>
            <a:picLocks noChangeAspect="1"/>
          </p:cNvPicPr>
          <p:nvPr userDrawn="1"/>
        </p:nvPicPr>
        <p:blipFill>
          <a:blip r:embed="rId2"/>
          <a:stretch>
            <a:fillRect/>
          </a:stretch>
        </p:blipFill>
        <p:spPr>
          <a:xfrm>
            <a:off x="287337" y="197260"/>
            <a:ext cx="4121075" cy="964800"/>
          </a:xfrm>
          <a:prstGeom prst="rect">
            <a:avLst/>
          </a:prstGeom>
        </p:spPr>
      </p:pic>
      <p:pic>
        <p:nvPicPr>
          <p:cNvPr id="7" name="SunLife_GlobalInvestments_Header" hidden="1">
            <a:extLst>
              <a:ext uri="{FF2B5EF4-FFF2-40B4-BE49-F238E27FC236}">
                <a16:creationId xmlns:a16="http://schemas.microsoft.com/office/drawing/2014/main" id="{74D30CBF-213B-14E1-A7AC-5E8C2936BA2A}"/>
              </a:ext>
            </a:extLst>
          </p:cNvPr>
          <p:cNvPicPr>
            <a:picLocks noChangeAspect="1"/>
          </p:cNvPicPr>
          <p:nvPr userDrawn="1"/>
        </p:nvPicPr>
        <p:blipFill>
          <a:blip r:embed="rId3"/>
          <a:stretch>
            <a:fillRect/>
          </a:stretch>
        </p:blipFill>
        <p:spPr>
          <a:xfrm>
            <a:off x="287337" y="197260"/>
            <a:ext cx="4121075" cy="964800"/>
          </a:xfrm>
          <a:prstGeom prst="rect">
            <a:avLst/>
          </a:prstGeom>
        </p:spPr>
      </p:pic>
      <p:pic>
        <p:nvPicPr>
          <p:cNvPr id="9" name="SunLife_HongKong_Header" hidden="1">
            <a:extLst>
              <a:ext uri="{FF2B5EF4-FFF2-40B4-BE49-F238E27FC236}">
                <a16:creationId xmlns:a16="http://schemas.microsoft.com/office/drawing/2014/main" id="{6E6662F2-18F1-34D8-F64B-6A279C47A3A8}"/>
              </a:ext>
            </a:extLst>
          </p:cNvPr>
          <p:cNvPicPr>
            <a:picLocks noChangeAspect="1"/>
          </p:cNvPicPr>
          <p:nvPr userDrawn="1"/>
        </p:nvPicPr>
        <p:blipFill>
          <a:blip r:embed="rId4"/>
          <a:stretch>
            <a:fillRect/>
          </a:stretch>
        </p:blipFill>
        <p:spPr>
          <a:xfrm>
            <a:off x="287337" y="197260"/>
            <a:ext cx="4121075" cy="964800"/>
          </a:xfrm>
          <a:prstGeom prst="rect">
            <a:avLst/>
          </a:prstGeom>
        </p:spPr>
      </p:pic>
      <p:pic>
        <p:nvPicPr>
          <p:cNvPr id="15" name="SunLife_LuminoHealth_Header" hidden="1">
            <a:extLst>
              <a:ext uri="{FF2B5EF4-FFF2-40B4-BE49-F238E27FC236}">
                <a16:creationId xmlns:a16="http://schemas.microsoft.com/office/drawing/2014/main" id="{402C057F-9C9A-3B9B-078B-27E8A7C05432}"/>
              </a:ext>
            </a:extLst>
          </p:cNvPr>
          <p:cNvPicPr>
            <a:picLocks noChangeAspect="1"/>
          </p:cNvPicPr>
          <p:nvPr userDrawn="1"/>
        </p:nvPicPr>
        <p:blipFill>
          <a:blip r:embed="rId5"/>
          <a:stretch>
            <a:fillRect/>
          </a:stretch>
        </p:blipFill>
        <p:spPr>
          <a:xfrm>
            <a:off x="287337" y="197260"/>
            <a:ext cx="4121075" cy="964800"/>
          </a:xfrm>
          <a:prstGeom prst="rect">
            <a:avLst/>
          </a:prstGeom>
        </p:spPr>
      </p:pic>
      <p:pic>
        <p:nvPicPr>
          <p:cNvPr id="17" name="SunLife_US_Header">
            <a:extLst>
              <a:ext uri="{FF2B5EF4-FFF2-40B4-BE49-F238E27FC236}">
                <a16:creationId xmlns:a16="http://schemas.microsoft.com/office/drawing/2014/main" id="{E64E15E4-421D-95B4-89D4-71E8EE364244}"/>
              </a:ext>
            </a:extLst>
          </p:cNvPr>
          <p:cNvPicPr>
            <a:picLocks noChangeAspect="1"/>
          </p:cNvPicPr>
          <p:nvPr userDrawn="1"/>
        </p:nvPicPr>
        <p:blipFill>
          <a:blip r:embed="rId6"/>
          <a:stretch>
            <a:fillRect/>
          </a:stretch>
        </p:blipFill>
        <p:spPr>
          <a:xfrm>
            <a:off x="287337" y="197260"/>
            <a:ext cx="4121075" cy="964800"/>
          </a:xfrm>
          <a:prstGeom prst="rect">
            <a:avLst/>
          </a:prstGeom>
        </p:spPr>
      </p:pic>
      <p:sp>
        <p:nvSpPr>
          <p:cNvPr id="13" name="Text Placeholder 15">
            <a:extLst>
              <a:ext uri="{FF2B5EF4-FFF2-40B4-BE49-F238E27FC236}">
                <a16:creationId xmlns:a16="http://schemas.microsoft.com/office/drawing/2014/main" id="{5BAC7DDE-3D71-371D-3C56-24BFE0ADEFC1}"/>
              </a:ext>
            </a:extLst>
          </p:cNvPr>
          <p:cNvSpPr>
            <a:spLocks noGrp="1"/>
          </p:cNvSpPr>
          <p:nvPr>
            <p:ph type="body" sz="quarter" idx="13" hasCustomPrompt="1"/>
          </p:nvPr>
        </p:nvSpPr>
        <p:spPr>
          <a:xfrm>
            <a:off x="287339" y="1663184"/>
            <a:ext cx="5735637" cy="1338933"/>
          </a:xfrm>
        </p:spPr>
        <p:txBody>
          <a:bodyPr anchor="t" anchorCtr="0">
            <a:noAutofit/>
          </a:bodyPr>
          <a:lstStyle>
            <a:lvl1pPr marL="0" indent="0">
              <a:lnSpc>
                <a:spcPct val="90000"/>
              </a:lnSpc>
              <a:buNone/>
              <a:defRPr sz="4800" b="0" i="0">
                <a:solidFill>
                  <a:srgbClr val="003946"/>
                </a:solidFill>
                <a:latin typeface="+mj-lt"/>
              </a:defRPr>
            </a:lvl1pPr>
            <a:lvl2pPr marL="457178" indent="0">
              <a:buNone/>
              <a:defRPr sz="1067">
                <a:solidFill>
                  <a:schemeClr val="tx1"/>
                </a:solidFill>
                <a:latin typeface="+mj-lt"/>
              </a:defRPr>
            </a:lvl2pPr>
            <a:lvl3pPr marL="914354" indent="0">
              <a:buNone/>
              <a:defRPr sz="1067">
                <a:solidFill>
                  <a:schemeClr val="tx1"/>
                </a:solidFill>
                <a:latin typeface="+mj-lt"/>
              </a:defRPr>
            </a:lvl3pPr>
            <a:lvl4pPr marL="1371532" indent="0">
              <a:buNone/>
              <a:defRPr sz="1067">
                <a:solidFill>
                  <a:schemeClr val="tx1"/>
                </a:solidFill>
                <a:latin typeface="+mj-lt"/>
              </a:defRPr>
            </a:lvl4pPr>
            <a:lvl5pPr marL="1828709" indent="0">
              <a:buNone/>
              <a:defRPr sz="1067">
                <a:solidFill>
                  <a:schemeClr val="tx1"/>
                </a:solidFill>
                <a:latin typeface="+mj-lt"/>
              </a:defRPr>
            </a:lvl5pPr>
          </a:lstStyle>
          <a:p>
            <a:pPr lvl="0"/>
            <a:r>
              <a:rPr lang="en-US"/>
              <a:t>[Use for Sun Life U.S. only] Click to add closing Questions?</a:t>
            </a:r>
          </a:p>
        </p:txBody>
      </p:sp>
      <p:sp>
        <p:nvSpPr>
          <p:cNvPr id="16" name="Content Placeholder 15">
            <a:extLst>
              <a:ext uri="{FF2B5EF4-FFF2-40B4-BE49-F238E27FC236}">
                <a16:creationId xmlns:a16="http://schemas.microsoft.com/office/drawing/2014/main" id="{AE53A2FA-A119-5A47-8DF2-BA8079518C03}"/>
              </a:ext>
            </a:extLst>
          </p:cNvPr>
          <p:cNvSpPr>
            <a:spLocks noGrp="1"/>
          </p:cNvSpPr>
          <p:nvPr>
            <p:ph sz="quarter" idx="12" hasCustomPrompt="1"/>
          </p:nvPr>
        </p:nvSpPr>
        <p:spPr>
          <a:xfrm>
            <a:off x="287870" y="3657600"/>
            <a:ext cx="8675156" cy="2560320"/>
          </a:xfrm>
        </p:spPr>
        <p:txBody>
          <a:bodyPr anchor="t" anchorCtr="0"/>
          <a:lstStyle>
            <a:lvl1pPr marL="0" indent="0" algn="l">
              <a:lnSpc>
                <a:spcPct val="90000"/>
              </a:lnSpc>
              <a:buFontTx/>
              <a:buNone/>
              <a:defRPr sz="1100" b="0" i="0">
                <a:solidFill>
                  <a:srgbClr val="424242"/>
                </a:solidFill>
                <a:latin typeface="+mn-lt"/>
              </a:defRPr>
            </a:lvl1pPr>
            <a:lvl2pPr marL="243829" indent="0">
              <a:buFontTx/>
              <a:buNone/>
              <a:defRPr sz="2400"/>
            </a:lvl2pPr>
            <a:lvl3pPr marL="487656" indent="0">
              <a:buFontTx/>
              <a:buNone/>
              <a:defRPr sz="2133"/>
            </a:lvl3pPr>
            <a:lvl4pPr marL="731484" indent="0">
              <a:buFontTx/>
              <a:buNone/>
              <a:defRPr sz="1867"/>
            </a:lvl4pPr>
            <a:lvl5pPr marL="768058" indent="0">
              <a:buFontTx/>
              <a:buNone/>
              <a:defRPr sz="1467"/>
            </a:lvl5pPr>
          </a:lstStyle>
          <a:p>
            <a:pPr lvl="0"/>
            <a:r>
              <a:rPr lang="en-US"/>
              <a:t>Click to add legal disclosure</a:t>
            </a:r>
          </a:p>
        </p:txBody>
      </p:sp>
      <p:sp>
        <p:nvSpPr>
          <p:cNvPr id="8" name="Slide Number Placeholder 5">
            <a:extLst>
              <a:ext uri="{FF2B5EF4-FFF2-40B4-BE49-F238E27FC236}">
                <a16:creationId xmlns:a16="http://schemas.microsoft.com/office/drawing/2014/main" id="{FC99222F-146E-F680-C342-7341F0240ABB}"/>
              </a:ext>
            </a:extLst>
          </p:cNvPr>
          <p:cNvSpPr txBox="1">
            <a:spLocks/>
          </p:cNvSpPr>
          <p:nvPr userDrawn="1"/>
        </p:nvSpPr>
        <p:spPr>
          <a:xfrm>
            <a:off x="287868" y="6608064"/>
            <a:ext cx="321733" cy="144000"/>
          </a:xfrm>
          <a:prstGeom prst="rect">
            <a:avLst/>
          </a:prstGeom>
          <a:effectLst/>
        </p:spPr>
        <p:txBody>
          <a:bodyPr vert="horz" wrap="square" lIns="0" tIns="0" rIns="0" bIns="0" rtlCol="0" anchor="ctr">
            <a:noAutofit/>
          </a:bodyP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fld id="{9FA635D2-B142-BE49-AECA-6169441F1F99}" type="slidenum">
              <a:rPr lang="en-US" sz="900" b="0" i="0" u="none" strike="noStrike">
                <a:solidFill>
                  <a:schemeClr val="tx2">
                    <a:lumMod val="100000"/>
                  </a:schemeClr>
                </a:solidFill>
                <a:latin typeface="Sun Life New Text" pitchFamily="2" charset="0"/>
              </a:rPr>
              <a:pPr algn="l"/>
              <a:t>‹#›</a:t>
            </a:fld>
            <a:endParaRPr lang="en-US" sz="900" b="0" i="0" u="none" strike="noStrike">
              <a:solidFill>
                <a:schemeClr val="tx2">
                  <a:lumMod val="100000"/>
                </a:schemeClr>
              </a:solidFill>
              <a:latin typeface="Sun Life New Text" pitchFamily="2" charset="0"/>
            </a:endParaRPr>
          </a:p>
        </p:txBody>
      </p:sp>
      <p:sp>
        <p:nvSpPr>
          <p:cNvPr id="4" name="Footer Placeholder 7">
            <a:extLst>
              <a:ext uri="{FF2B5EF4-FFF2-40B4-BE49-F238E27FC236}">
                <a16:creationId xmlns:a16="http://schemas.microsoft.com/office/drawing/2014/main" id="{B5BD35D0-6AC7-5506-8B6D-C475CA3219BB}"/>
              </a:ext>
            </a:extLst>
          </p:cNvPr>
          <p:cNvSpPr>
            <a:spLocks noGrp="1"/>
          </p:cNvSpPr>
          <p:nvPr>
            <p:ph type="ftr" sz="quarter" idx="3"/>
          </p:nvPr>
        </p:nvSpPr>
        <p:spPr>
          <a:xfrm>
            <a:off x="609600" y="6608064"/>
            <a:ext cx="4579200" cy="144000"/>
          </a:xfrm>
          <a:prstGeom prst="rect">
            <a:avLst/>
          </a:prstGeom>
          <a:effectLst/>
        </p:spPr>
        <p:txBody>
          <a:bodyPr vert="horz" wrap="none" lIns="0" tIns="0" rIns="0" bIns="0" anchor="ctr" anchorCtr="0">
            <a:noAutofit/>
          </a:bodyPr>
          <a:lstStyle>
            <a:lvl1pPr algn="l">
              <a:defRPr sz="900" b="0" i="0" u="none" strike="noStrike">
                <a:solidFill>
                  <a:schemeClr val="tx2">
                    <a:lumMod val="100000"/>
                  </a:schemeClr>
                </a:solidFill>
                <a:latin typeface="Sun Life New Text" pitchFamily="2" charset="0"/>
              </a:defRPr>
            </a:lvl1pPr>
          </a:lstStyle>
          <a:p>
            <a:r>
              <a:rPr lang="en-US"/>
              <a:t>Presentation Name or INTERNAL USE ONLY</a:t>
            </a:r>
          </a:p>
        </p:txBody>
      </p:sp>
      <p:sp>
        <p:nvSpPr>
          <p:cNvPr id="10" name="EntityNameDynamic (US) -Placeholder">
            <a:extLst>
              <a:ext uri="{FF2B5EF4-FFF2-40B4-BE49-F238E27FC236}">
                <a16:creationId xmlns:a16="http://schemas.microsoft.com/office/drawing/2014/main" id="{076BE75F-629B-D4FD-B741-394AAAFD4D06}"/>
              </a:ext>
            </a:extLst>
          </p:cNvPr>
          <p:cNvSpPr>
            <a:spLocks/>
          </p:cNvSpPr>
          <p:nvPr userDrawn="1"/>
        </p:nvSpPr>
        <p:spPr>
          <a:xfrm>
            <a:off x="7116763" y="6588093"/>
            <a:ext cx="2795588" cy="1862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r"/>
            <a:r>
              <a:rPr lang="en-GB" sz="1100" b="1">
                <a:solidFill>
                  <a:schemeClr val="tx2"/>
                </a:solidFill>
              </a:rPr>
              <a:t>Sun Life U.S.</a:t>
            </a:r>
          </a:p>
        </p:txBody>
      </p:sp>
      <p:sp>
        <p:nvSpPr>
          <p:cNvPr id="11" name="TaglineDynamic (US) -Placeholder">
            <a:extLst>
              <a:ext uri="{FF2B5EF4-FFF2-40B4-BE49-F238E27FC236}">
                <a16:creationId xmlns:a16="http://schemas.microsoft.com/office/drawing/2014/main" id="{5E7B48FA-28D1-5A2D-D298-CDC540EC4509}"/>
              </a:ext>
            </a:extLst>
          </p:cNvPr>
          <p:cNvSpPr>
            <a:spLocks/>
          </p:cNvSpPr>
          <p:nvPr userDrawn="1"/>
        </p:nvSpPr>
        <p:spPr>
          <a:xfrm>
            <a:off x="9943307" y="6588093"/>
            <a:ext cx="1960563" cy="1862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r"/>
            <a:r>
              <a:rPr lang="en-US" sz="1100" b="0" spc="-20" baseline="0">
                <a:solidFill>
                  <a:schemeClr val="tx2"/>
                </a:solidFill>
              </a:rPr>
              <a:t>Making care and benefits easier</a:t>
            </a:r>
          </a:p>
        </p:txBody>
      </p:sp>
    </p:spTree>
    <p:extLst>
      <p:ext uri="{BB962C8B-B14F-4D97-AF65-F5344CB8AC3E}">
        <p14:creationId xmlns:p14="http://schemas.microsoft.com/office/powerpoint/2010/main" val="169103996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Additional divider Blue">
    <p:spTree>
      <p:nvGrpSpPr>
        <p:cNvPr id="1" name=""/>
        <p:cNvGrpSpPr/>
        <p:nvPr/>
      </p:nvGrpSpPr>
      <p:grpSpPr>
        <a:xfrm>
          <a:off x="0" y="0"/>
          <a:ext cx="0" cy="0"/>
          <a:chOff x="0" y="0"/>
          <a:chExt cx="0" cy="0"/>
        </a:xfrm>
      </p:grpSpPr>
      <p:sp>
        <p:nvSpPr>
          <p:cNvPr id="9" name="Picture Placeholder 42">
            <a:extLst>
              <a:ext uri="{FF2B5EF4-FFF2-40B4-BE49-F238E27FC236}">
                <a16:creationId xmlns:a16="http://schemas.microsoft.com/office/drawing/2014/main" id="{43FC70E3-C166-8A59-9450-AC1B0797B504}"/>
              </a:ext>
            </a:extLst>
          </p:cNvPr>
          <p:cNvSpPr>
            <a:spLocks noGrp="1"/>
          </p:cNvSpPr>
          <p:nvPr>
            <p:ph type="pic" sz="quarter" idx="14" hasCustomPrompt="1"/>
          </p:nvPr>
        </p:nvSpPr>
        <p:spPr>
          <a:xfrm>
            <a:off x="287869" y="287337"/>
            <a:ext cx="11615207" cy="6281739"/>
          </a:xfrm>
          <a:prstGeom prst="rect">
            <a:avLst/>
          </a:prstGeom>
          <a:solidFill>
            <a:schemeClr val="bg2"/>
          </a:solidFill>
        </p:spPr>
        <p:txBody>
          <a:bodyPr tIns="720000" anchor="ctr" anchorCtr="0">
            <a:normAutofit/>
          </a:bodyPr>
          <a:lstStyle>
            <a:lvl1pPr marL="0" indent="0" algn="ctr">
              <a:buNone/>
              <a:defRPr sz="1600" b="0" i="0">
                <a:latin typeface="+mn-lt"/>
              </a:defRPr>
            </a:lvl1pPr>
          </a:lstStyle>
          <a:p>
            <a:r>
              <a:rPr lang="en-US"/>
              <a:t>CLICK TO INSERT PICTURE</a:t>
            </a:r>
          </a:p>
        </p:txBody>
      </p:sp>
      <p:sp>
        <p:nvSpPr>
          <p:cNvPr id="22" name="Title 1"/>
          <p:cNvSpPr>
            <a:spLocks noGrp="1"/>
          </p:cNvSpPr>
          <p:nvPr>
            <p:ph type="ctrTitle"/>
          </p:nvPr>
        </p:nvSpPr>
        <p:spPr>
          <a:xfrm>
            <a:off x="579612" y="609600"/>
            <a:ext cx="4906789" cy="2438400"/>
          </a:xfrm>
        </p:spPr>
        <p:txBody>
          <a:bodyPr tIns="0" bIns="0" anchor="b" anchorCtr="0"/>
          <a:lstStyle>
            <a:lvl1pPr algn="l">
              <a:lnSpc>
                <a:spcPct val="90000"/>
              </a:lnSpc>
              <a:defRPr sz="4400">
                <a:solidFill>
                  <a:srgbClr val="003946"/>
                </a:solidFill>
                <a:latin typeface="+mj-lt"/>
              </a:defRPr>
            </a:lvl1pPr>
          </a:lstStyle>
          <a:p>
            <a:r>
              <a:rPr lang="en-US"/>
              <a:t>Click to edit Master title style</a:t>
            </a:r>
          </a:p>
        </p:txBody>
      </p:sp>
      <p:sp>
        <p:nvSpPr>
          <p:cNvPr id="23" name="Text Placeholder 11"/>
          <p:cNvSpPr>
            <a:spLocks noGrp="1"/>
          </p:cNvSpPr>
          <p:nvPr>
            <p:ph type="body" sz="quarter" idx="10"/>
          </p:nvPr>
        </p:nvSpPr>
        <p:spPr>
          <a:xfrm>
            <a:off x="579612" y="3352800"/>
            <a:ext cx="4906789" cy="1609344"/>
          </a:xfrm>
        </p:spPr>
        <p:txBody>
          <a:bodyPr lIns="0" rIns="0" bIns="0" anchor="t" anchorCtr="0">
            <a:normAutofit/>
          </a:bodyPr>
          <a:lstStyle>
            <a:lvl1pPr marL="0" indent="0">
              <a:buFontTx/>
              <a:buNone/>
              <a:defRPr sz="2000" b="0" i="0">
                <a:solidFill>
                  <a:schemeClr val="tx1"/>
                </a:solidFill>
                <a:latin typeface="+mn-lt"/>
                <a:cs typeface="Arial" panose="020B0604020202020204" pitchFamily="34" charset="0"/>
              </a:defRPr>
            </a:lvl1pPr>
            <a:lvl2pPr marL="457178" indent="0">
              <a:buFontTx/>
              <a:buNone/>
              <a:defRPr/>
            </a:lvl2pPr>
            <a:lvl3pPr marL="914354" indent="0">
              <a:buFontTx/>
              <a:buNone/>
              <a:defRPr/>
            </a:lvl3pPr>
            <a:lvl4pPr marL="1371532" indent="0">
              <a:buFontTx/>
              <a:buNone/>
              <a:defRPr/>
            </a:lvl4pPr>
            <a:lvl5pPr marL="1828709" indent="0">
              <a:buFontTx/>
              <a:buNone/>
              <a:defRPr/>
            </a:lvl5pPr>
          </a:lstStyle>
          <a:p>
            <a:pPr lvl="0"/>
            <a:r>
              <a:rPr lang="en-US"/>
              <a:t>Click to edit Master text styles</a:t>
            </a:r>
          </a:p>
        </p:txBody>
      </p:sp>
      <p:sp>
        <p:nvSpPr>
          <p:cNvPr id="6" name="Slide Number Placeholder 5">
            <a:extLst>
              <a:ext uri="{FF2B5EF4-FFF2-40B4-BE49-F238E27FC236}">
                <a16:creationId xmlns:a16="http://schemas.microsoft.com/office/drawing/2014/main" id="{E9D13FF0-119F-3724-DB25-839F4CD51744}"/>
              </a:ext>
            </a:extLst>
          </p:cNvPr>
          <p:cNvSpPr txBox="1">
            <a:spLocks/>
          </p:cNvSpPr>
          <p:nvPr userDrawn="1"/>
        </p:nvSpPr>
        <p:spPr>
          <a:xfrm>
            <a:off x="287868" y="6608064"/>
            <a:ext cx="321733" cy="144000"/>
          </a:xfrm>
          <a:prstGeom prst="rect">
            <a:avLst/>
          </a:prstGeom>
          <a:effectLst/>
        </p:spPr>
        <p:txBody>
          <a:bodyPr vert="horz" wrap="square" lIns="0" tIns="0" rIns="0" bIns="0" rtlCol="0" anchor="ctr">
            <a:noAutofit/>
          </a:bodyP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fld id="{9FA635D2-B142-BE49-AECA-6169441F1F99}" type="slidenum">
              <a:rPr lang="en-US" sz="900" b="0" i="0" u="none" strike="noStrike">
                <a:solidFill>
                  <a:schemeClr val="tx2">
                    <a:lumMod val="100000"/>
                  </a:schemeClr>
                </a:solidFill>
                <a:latin typeface="Sun Life New Text" pitchFamily="2" charset="0"/>
              </a:rPr>
              <a:pPr algn="l"/>
              <a:t>‹#›</a:t>
            </a:fld>
            <a:endParaRPr lang="en-US" sz="900" b="0" i="0" u="none" strike="noStrike">
              <a:solidFill>
                <a:schemeClr val="tx2">
                  <a:lumMod val="100000"/>
                </a:schemeClr>
              </a:solidFill>
              <a:latin typeface="Sun Life New Text" pitchFamily="2" charset="0"/>
            </a:endParaRPr>
          </a:p>
        </p:txBody>
      </p:sp>
      <p:sp>
        <p:nvSpPr>
          <p:cNvPr id="2" name="Footer Placeholder 7">
            <a:extLst>
              <a:ext uri="{FF2B5EF4-FFF2-40B4-BE49-F238E27FC236}">
                <a16:creationId xmlns:a16="http://schemas.microsoft.com/office/drawing/2014/main" id="{7DA4E8DA-64B2-D2EA-8FEC-214DA9EDCFFA}"/>
              </a:ext>
            </a:extLst>
          </p:cNvPr>
          <p:cNvSpPr>
            <a:spLocks noGrp="1"/>
          </p:cNvSpPr>
          <p:nvPr>
            <p:ph type="ftr" sz="quarter" idx="3"/>
          </p:nvPr>
        </p:nvSpPr>
        <p:spPr>
          <a:xfrm>
            <a:off x="609600" y="6608064"/>
            <a:ext cx="4579200" cy="144000"/>
          </a:xfrm>
          <a:prstGeom prst="rect">
            <a:avLst/>
          </a:prstGeom>
          <a:effectLst/>
        </p:spPr>
        <p:txBody>
          <a:bodyPr vert="horz" wrap="none" lIns="0" tIns="0" rIns="0" bIns="0" anchor="ctr" anchorCtr="0">
            <a:noAutofit/>
          </a:bodyPr>
          <a:lstStyle>
            <a:lvl1pPr algn="l">
              <a:defRPr sz="900" b="0" i="0" u="none" strike="noStrike">
                <a:solidFill>
                  <a:schemeClr val="tx2">
                    <a:lumMod val="100000"/>
                  </a:schemeClr>
                </a:solidFill>
                <a:latin typeface="Sun Life New Text" pitchFamily="2" charset="0"/>
              </a:defRPr>
            </a:lvl1pPr>
          </a:lstStyle>
          <a:p>
            <a:r>
              <a:rPr lang="en-US"/>
              <a:t>Presentation Name or INTERNAL USE ONLY</a:t>
            </a:r>
          </a:p>
        </p:txBody>
      </p:sp>
    </p:spTree>
    <p:extLst>
      <p:ext uri="{BB962C8B-B14F-4D97-AF65-F5344CB8AC3E}">
        <p14:creationId xmlns:p14="http://schemas.microsoft.com/office/powerpoint/2010/main" val="15427598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1587732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Primary Divider">
    <p:spTree>
      <p:nvGrpSpPr>
        <p:cNvPr id="1" name=""/>
        <p:cNvGrpSpPr/>
        <p:nvPr/>
      </p:nvGrpSpPr>
      <p:grpSpPr>
        <a:xfrm>
          <a:off x="0" y="0"/>
          <a:ext cx="0" cy="0"/>
          <a:chOff x="0" y="0"/>
          <a:chExt cx="0" cy="0"/>
        </a:xfrm>
      </p:grpSpPr>
      <p:sp>
        <p:nvSpPr>
          <p:cNvPr id="12" name="Title 1"/>
          <p:cNvSpPr>
            <a:spLocks noGrp="1"/>
          </p:cNvSpPr>
          <p:nvPr userDrawn="1">
            <p:ph type="ctrTitle"/>
          </p:nvPr>
        </p:nvSpPr>
        <p:spPr>
          <a:xfrm>
            <a:off x="6167969" y="1045455"/>
            <a:ext cx="5735107" cy="2658445"/>
          </a:xfrm>
        </p:spPr>
        <p:txBody>
          <a:bodyPr tIns="0" bIns="0" anchor="b"/>
          <a:lstStyle>
            <a:lvl1pPr algn="l">
              <a:lnSpc>
                <a:spcPct val="90000"/>
              </a:lnSpc>
              <a:defRPr sz="3600">
                <a:solidFill>
                  <a:schemeClr val="tx2"/>
                </a:solidFill>
                <a:latin typeface="+mj-lt"/>
              </a:defRPr>
            </a:lvl1pPr>
          </a:lstStyle>
          <a:p>
            <a:r>
              <a:rPr lang="en-US"/>
              <a:t>Click to edit Master title style</a:t>
            </a:r>
          </a:p>
        </p:txBody>
      </p:sp>
      <p:sp>
        <p:nvSpPr>
          <p:cNvPr id="13" name="Text Placeholder 11"/>
          <p:cNvSpPr>
            <a:spLocks noGrp="1"/>
          </p:cNvSpPr>
          <p:nvPr userDrawn="1">
            <p:ph type="body" sz="quarter" idx="10"/>
          </p:nvPr>
        </p:nvSpPr>
        <p:spPr>
          <a:xfrm>
            <a:off x="6167349" y="4262077"/>
            <a:ext cx="5735107" cy="1695027"/>
          </a:xfrm>
        </p:spPr>
        <p:txBody>
          <a:bodyPr lIns="0" rIns="0" bIns="0">
            <a:normAutofit/>
          </a:bodyPr>
          <a:lstStyle>
            <a:lvl1pPr marL="0" indent="0">
              <a:buFontTx/>
              <a:buNone/>
              <a:defRPr sz="2000" b="0" i="0">
                <a:solidFill>
                  <a:schemeClr val="tx2"/>
                </a:solidFill>
                <a:latin typeface="+mn-lt"/>
              </a:defRPr>
            </a:lvl1pPr>
            <a:lvl2pPr marL="457178" indent="0">
              <a:buFontTx/>
              <a:buNone/>
              <a:defRPr/>
            </a:lvl2pPr>
            <a:lvl3pPr marL="914354" indent="0">
              <a:buFontTx/>
              <a:buNone/>
              <a:defRPr/>
            </a:lvl3pPr>
            <a:lvl4pPr marL="1371532" indent="0">
              <a:buFontTx/>
              <a:buNone/>
              <a:defRPr/>
            </a:lvl4pPr>
            <a:lvl5pPr marL="1828709" indent="0">
              <a:buFontTx/>
              <a:buNone/>
              <a:defRPr/>
            </a:lvl5pPr>
          </a:lstStyle>
          <a:p>
            <a:pPr lvl="0"/>
            <a:r>
              <a:rPr lang="en-US"/>
              <a:t>Click to edit Master text styles</a:t>
            </a:r>
          </a:p>
        </p:txBody>
      </p:sp>
      <p:sp>
        <p:nvSpPr>
          <p:cNvPr id="6" name="Slide Number Placeholder 5">
            <a:extLst>
              <a:ext uri="{FF2B5EF4-FFF2-40B4-BE49-F238E27FC236}">
                <a16:creationId xmlns:a16="http://schemas.microsoft.com/office/drawing/2014/main" id="{F07E5332-9202-BEB0-593E-4D6A77B68E77}"/>
              </a:ext>
            </a:extLst>
          </p:cNvPr>
          <p:cNvSpPr txBox="1">
            <a:spLocks/>
          </p:cNvSpPr>
          <p:nvPr userDrawn="1"/>
        </p:nvSpPr>
        <p:spPr>
          <a:xfrm>
            <a:off x="287868" y="6608064"/>
            <a:ext cx="321733" cy="144000"/>
          </a:xfrm>
          <a:prstGeom prst="rect">
            <a:avLst/>
          </a:prstGeom>
          <a:effectLst/>
        </p:spPr>
        <p:txBody>
          <a:bodyPr vert="horz" wrap="square" lIns="0" tIns="0" rIns="0" bIns="0" rtlCol="0" anchor="ctr">
            <a:noAutofit/>
          </a:bodyP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fld id="{9FA635D2-B142-BE49-AECA-6169441F1F99}" type="slidenum">
              <a:rPr lang="en-US" sz="900" b="0" i="0" u="none" strike="noStrike">
                <a:solidFill>
                  <a:schemeClr val="tx2">
                    <a:lumMod val="100000"/>
                  </a:schemeClr>
                </a:solidFill>
                <a:latin typeface="Sun Life New Text" pitchFamily="2" charset="0"/>
              </a:rPr>
              <a:pPr algn="l"/>
              <a:t>‹#›</a:t>
            </a:fld>
            <a:endParaRPr lang="en-US" sz="900" b="0" i="0" u="none" strike="noStrike">
              <a:solidFill>
                <a:schemeClr val="tx2">
                  <a:lumMod val="100000"/>
                </a:schemeClr>
              </a:solidFill>
              <a:latin typeface="Sun Life New Text" pitchFamily="2" charset="0"/>
            </a:endParaRPr>
          </a:p>
        </p:txBody>
      </p:sp>
      <p:sp>
        <p:nvSpPr>
          <p:cNvPr id="2" name="Picture Placeholder 42">
            <a:extLst>
              <a:ext uri="{FF2B5EF4-FFF2-40B4-BE49-F238E27FC236}">
                <a16:creationId xmlns:a16="http://schemas.microsoft.com/office/drawing/2014/main" id="{FD5BF5B8-8DD0-3A10-0716-3BEE0C13BC99}"/>
              </a:ext>
            </a:extLst>
          </p:cNvPr>
          <p:cNvSpPr>
            <a:spLocks noGrp="1"/>
          </p:cNvSpPr>
          <p:nvPr>
            <p:ph type="pic" sz="quarter" idx="14" hasCustomPrompt="1"/>
          </p:nvPr>
        </p:nvSpPr>
        <p:spPr>
          <a:xfrm>
            <a:off x="287868" y="287338"/>
            <a:ext cx="5735107" cy="6281737"/>
          </a:xfrm>
          <a:prstGeom prst="rect">
            <a:avLst/>
          </a:prstGeom>
          <a:solidFill>
            <a:schemeClr val="bg2"/>
          </a:solidFill>
        </p:spPr>
        <p:txBody>
          <a:bodyPr tIns="720000" anchor="ctr" anchorCtr="0">
            <a:normAutofit/>
          </a:bodyPr>
          <a:lstStyle>
            <a:lvl1pPr marL="0" indent="0" algn="ctr">
              <a:buNone/>
              <a:defRPr sz="1600" b="0" i="0">
                <a:latin typeface="+mn-lt"/>
              </a:defRPr>
            </a:lvl1pPr>
          </a:lstStyle>
          <a:p>
            <a:r>
              <a:rPr lang="en-US"/>
              <a:t>CLICK TO INSERT PICTURE</a:t>
            </a:r>
          </a:p>
        </p:txBody>
      </p:sp>
      <p:sp>
        <p:nvSpPr>
          <p:cNvPr id="7" name="Footer Placeholder 7">
            <a:extLst>
              <a:ext uri="{FF2B5EF4-FFF2-40B4-BE49-F238E27FC236}">
                <a16:creationId xmlns:a16="http://schemas.microsoft.com/office/drawing/2014/main" id="{84524505-54EC-4800-F6B6-994E47085195}"/>
              </a:ext>
            </a:extLst>
          </p:cNvPr>
          <p:cNvSpPr>
            <a:spLocks noGrp="1"/>
          </p:cNvSpPr>
          <p:nvPr>
            <p:ph type="ftr" sz="quarter" idx="3"/>
          </p:nvPr>
        </p:nvSpPr>
        <p:spPr>
          <a:xfrm>
            <a:off x="609600" y="6608064"/>
            <a:ext cx="4579200" cy="144000"/>
          </a:xfrm>
          <a:prstGeom prst="rect">
            <a:avLst/>
          </a:prstGeom>
          <a:effectLst/>
        </p:spPr>
        <p:txBody>
          <a:bodyPr vert="horz" wrap="none" lIns="0" tIns="0" rIns="0" bIns="0" anchor="ctr" anchorCtr="0">
            <a:noAutofit/>
          </a:bodyPr>
          <a:lstStyle>
            <a:lvl1pPr algn="l">
              <a:defRPr sz="900" b="0" i="0" u="none" strike="noStrike">
                <a:solidFill>
                  <a:schemeClr val="tx2">
                    <a:lumMod val="100000"/>
                  </a:schemeClr>
                </a:solidFill>
                <a:latin typeface="Sun Life New Text" pitchFamily="2" charset="0"/>
              </a:defRPr>
            </a:lvl1pPr>
          </a:lstStyle>
          <a:p>
            <a:r>
              <a:rPr lang="en-US"/>
              <a:t>Presentation Name or INTERNAL USE ONLY</a:t>
            </a:r>
          </a:p>
        </p:txBody>
      </p:sp>
    </p:spTree>
    <p:extLst>
      <p:ext uri="{BB962C8B-B14F-4D97-AF65-F5344CB8AC3E}">
        <p14:creationId xmlns:p14="http://schemas.microsoft.com/office/powerpoint/2010/main" val="356762321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2"/>
        </a:solidFill>
        <a:effectLst/>
      </p:bgPr>
    </p:bg>
    <p:spTree>
      <p:nvGrpSpPr>
        <p:cNvPr id="1" name=""/>
        <p:cNvGrpSpPr/>
        <p:nvPr/>
      </p:nvGrpSpPr>
      <p:grpSpPr>
        <a:xfrm>
          <a:off x="0" y="0"/>
          <a:ext cx="0" cy="0"/>
          <a:chOff x="0" y="0"/>
          <a:chExt cx="0" cy="0"/>
        </a:xfrm>
      </p:grpSpPr>
      <p:sp>
        <p:nvSpPr>
          <p:cNvPr id="3" name="Background">
            <a:extLst>
              <a:ext uri="{FF2B5EF4-FFF2-40B4-BE49-F238E27FC236}">
                <a16:creationId xmlns:a16="http://schemas.microsoft.com/office/drawing/2014/main" id="{837AC9C5-CB2B-A1F9-337C-07DB895DECE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sz="2400"/>
          </a:p>
        </p:txBody>
      </p:sp>
      <p:pic>
        <p:nvPicPr>
          <p:cNvPr id="25" name="SunLife_Corporate_Footer" hidden="1">
            <a:extLst>
              <a:ext uri="{FF2B5EF4-FFF2-40B4-BE49-F238E27FC236}">
                <a16:creationId xmlns:a16="http://schemas.microsoft.com/office/drawing/2014/main" id="{587D29C9-47F0-81C3-1054-7CCE7E01F67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287337" y="5801760"/>
            <a:ext cx="4132883" cy="964800"/>
          </a:xfrm>
          <a:prstGeom prst="rect">
            <a:avLst/>
          </a:prstGeom>
        </p:spPr>
      </p:pic>
      <p:pic>
        <p:nvPicPr>
          <p:cNvPr id="27" name="SunLife_GlobalInvestments_Footer" hidden="1">
            <a:extLst>
              <a:ext uri="{FF2B5EF4-FFF2-40B4-BE49-F238E27FC236}">
                <a16:creationId xmlns:a16="http://schemas.microsoft.com/office/drawing/2014/main" id="{E642E370-7DE0-845C-873B-F703F93D2C38}"/>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287337" y="5801760"/>
            <a:ext cx="4132883" cy="964800"/>
          </a:xfrm>
          <a:prstGeom prst="rect">
            <a:avLst/>
          </a:prstGeom>
        </p:spPr>
      </p:pic>
      <p:pic>
        <p:nvPicPr>
          <p:cNvPr id="29" name="SunLife_HongKong_Footer" hidden="1">
            <a:extLst>
              <a:ext uri="{FF2B5EF4-FFF2-40B4-BE49-F238E27FC236}">
                <a16:creationId xmlns:a16="http://schemas.microsoft.com/office/drawing/2014/main" id="{37FEC4D8-85DE-53E0-8FE2-0749A656080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287337" y="5801760"/>
            <a:ext cx="4121075" cy="964800"/>
          </a:xfrm>
          <a:prstGeom prst="rect">
            <a:avLst/>
          </a:prstGeom>
        </p:spPr>
      </p:pic>
      <p:pic>
        <p:nvPicPr>
          <p:cNvPr id="31" name="SunLife_LuminoHealth_Footer" hidden="1">
            <a:extLst>
              <a:ext uri="{FF2B5EF4-FFF2-40B4-BE49-F238E27FC236}">
                <a16:creationId xmlns:a16="http://schemas.microsoft.com/office/drawing/2014/main" id="{E173085D-888A-E570-357B-140A2C046C5C}"/>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287337" y="5801760"/>
            <a:ext cx="4132883" cy="964800"/>
          </a:xfrm>
          <a:prstGeom prst="rect">
            <a:avLst/>
          </a:prstGeom>
        </p:spPr>
      </p:pic>
      <p:pic>
        <p:nvPicPr>
          <p:cNvPr id="225" name="SunLife_US_Footer">
            <a:extLst>
              <a:ext uri="{FF2B5EF4-FFF2-40B4-BE49-F238E27FC236}">
                <a16:creationId xmlns:a16="http://schemas.microsoft.com/office/drawing/2014/main" id="{AC28149F-8793-7504-D2AA-C874C8F3274C}"/>
              </a:ext>
              <a:ext uri="{C183D7F6-B498-43B3-948B-1728B52AA6E4}">
                <adec:decorative xmlns:adec="http://schemas.microsoft.com/office/drawing/2017/decorative" val="1"/>
              </a:ext>
            </a:extLst>
          </p:cNvPr>
          <p:cNvPicPr>
            <a:picLocks noChangeAspect="1"/>
          </p:cNvPicPr>
          <p:nvPr userDrawn="1"/>
        </p:nvPicPr>
        <p:blipFill>
          <a:blip r:embed="rId6"/>
          <a:stretch>
            <a:fillRect/>
          </a:stretch>
        </p:blipFill>
        <p:spPr>
          <a:xfrm>
            <a:off x="287337" y="5801760"/>
            <a:ext cx="4132883" cy="964800"/>
          </a:xfrm>
          <a:prstGeom prst="rect">
            <a:avLst/>
          </a:prstGeom>
        </p:spPr>
      </p:pic>
      <p:sp>
        <p:nvSpPr>
          <p:cNvPr id="7" name="Title 6">
            <a:extLst>
              <a:ext uri="{FF2B5EF4-FFF2-40B4-BE49-F238E27FC236}">
                <a16:creationId xmlns:a16="http://schemas.microsoft.com/office/drawing/2014/main" id="{F2F993E7-98FE-CE8F-CCF3-8392F1D6CD40}"/>
              </a:ext>
            </a:extLst>
          </p:cNvPr>
          <p:cNvSpPr>
            <a:spLocks noGrp="1"/>
          </p:cNvSpPr>
          <p:nvPr>
            <p:ph type="title"/>
          </p:nvPr>
        </p:nvSpPr>
        <p:spPr>
          <a:xfrm>
            <a:off x="288925" y="673464"/>
            <a:ext cx="5734051" cy="2409255"/>
          </a:xfrm>
          <a:effectLst/>
        </p:spPr>
        <p:txBody>
          <a:bodyPr vert="horz" wrap="square" anchor="b">
            <a:noAutofit/>
          </a:bodyPr>
          <a:lstStyle>
            <a:lvl1pPr algn="l">
              <a:defRPr sz="4400" b="0" i="0" u="none" strike="noStrike">
                <a:solidFill>
                  <a:schemeClr val="tx2">
                    <a:lumMod val="100000"/>
                  </a:schemeClr>
                </a:solidFill>
                <a:latin typeface="Sun Life New Display" pitchFamily="2" charset="0"/>
              </a:defRPr>
            </a:lvl1pPr>
          </a:lstStyle>
          <a:p>
            <a:r>
              <a:rPr lang="en-US"/>
              <a:t>Click to edit Master title style</a:t>
            </a:r>
            <a:endParaRPr lang="en-GB"/>
          </a:p>
        </p:txBody>
      </p:sp>
      <p:sp>
        <p:nvSpPr>
          <p:cNvPr id="16" name="Content Placeholder 4">
            <a:extLst>
              <a:ext uri="{FF2B5EF4-FFF2-40B4-BE49-F238E27FC236}">
                <a16:creationId xmlns:a16="http://schemas.microsoft.com/office/drawing/2014/main" id="{06CC6A51-A89D-A6D6-AAE3-443AD977619E}"/>
              </a:ext>
            </a:extLst>
          </p:cNvPr>
          <p:cNvSpPr>
            <a:spLocks noGrp="1"/>
          </p:cNvSpPr>
          <p:nvPr>
            <p:ph sz="quarter" idx="14" hasCustomPrompt="1"/>
          </p:nvPr>
        </p:nvSpPr>
        <p:spPr>
          <a:xfrm>
            <a:off x="287340" y="3458582"/>
            <a:ext cx="4900611" cy="747172"/>
          </a:xfrm>
        </p:spPr>
        <p:txBody>
          <a:bodyPr/>
          <a:lstStyle>
            <a:lvl1pPr marL="0" indent="0">
              <a:lnSpc>
                <a:spcPct val="100000"/>
              </a:lnSpc>
              <a:spcBef>
                <a:spcPts val="400"/>
              </a:spcBef>
              <a:buFontTx/>
              <a:buNone/>
              <a:defRPr sz="2400" b="0" i="0">
                <a:solidFill>
                  <a:schemeClr val="tx2"/>
                </a:solidFill>
                <a:latin typeface="+mj-lt"/>
              </a:defRPr>
            </a:lvl1pPr>
            <a:lvl2pPr marL="243829" indent="0">
              <a:buFontTx/>
              <a:buNone/>
              <a:defRPr/>
            </a:lvl2pPr>
            <a:lvl3pPr marL="487656" indent="0">
              <a:buFontTx/>
              <a:buNone/>
              <a:defRPr/>
            </a:lvl3pPr>
            <a:lvl4pPr marL="731484" indent="0">
              <a:buFontTx/>
              <a:buNone/>
              <a:defRPr/>
            </a:lvl4pPr>
            <a:lvl5pPr marL="768058" indent="0">
              <a:buFontTx/>
              <a:buNone/>
              <a:defRPr/>
            </a:lvl5pPr>
          </a:lstStyle>
          <a:p>
            <a:pPr lvl="0"/>
            <a:r>
              <a:rPr lang="en-US"/>
              <a:t>Click to insert subtitle</a:t>
            </a:r>
          </a:p>
        </p:txBody>
      </p:sp>
      <p:sp>
        <p:nvSpPr>
          <p:cNvPr id="20" name="Text Placeholder 9">
            <a:extLst>
              <a:ext uri="{FF2B5EF4-FFF2-40B4-BE49-F238E27FC236}">
                <a16:creationId xmlns:a16="http://schemas.microsoft.com/office/drawing/2014/main" id="{2EB12138-661A-DEF0-69DD-E9451C14595B}"/>
              </a:ext>
            </a:extLst>
          </p:cNvPr>
          <p:cNvSpPr>
            <a:spLocks noGrp="1"/>
          </p:cNvSpPr>
          <p:nvPr>
            <p:ph type="body" sz="quarter" idx="35" hasCustomPrompt="1"/>
          </p:nvPr>
        </p:nvSpPr>
        <p:spPr>
          <a:xfrm>
            <a:off x="287339" y="4389120"/>
            <a:ext cx="4900612" cy="176525"/>
          </a:xfrm>
          <a:prstGeom prst="rect">
            <a:avLst/>
          </a:prstGeom>
        </p:spPr>
        <p:txBody>
          <a:bodyPr anchor="b" anchorCtr="0">
            <a:noAutofit/>
          </a:bodyPr>
          <a:lstStyle>
            <a:lvl1pPr marL="0" indent="0">
              <a:buNone/>
              <a:defRPr sz="1200" b="1" i="0">
                <a:solidFill>
                  <a:schemeClr val="tx2"/>
                </a:solidFill>
                <a:latin typeface="+mn-lt"/>
              </a:defRPr>
            </a:lvl1pPr>
            <a:lvl2pPr marL="457178" indent="0">
              <a:buNone/>
              <a:defRPr sz="1333">
                <a:solidFill>
                  <a:schemeClr val="tx2"/>
                </a:solidFill>
              </a:defRPr>
            </a:lvl2pPr>
            <a:lvl3pPr marL="914354" indent="0">
              <a:buNone/>
              <a:defRPr sz="1200">
                <a:solidFill>
                  <a:schemeClr val="tx2"/>
                </a:solidFill>
              </a:defRPr>
            </a:lvl3pPr>
            <a:lvl4pPr marL="1371532" indent="0">
              <a:buNone/>
              <a:defRPr sz="1067">
                <a:solidFill>
                  <a:schemeClr val="tx2"/>
                </a:solidFill>
              </a:defRPr>
            </a:lvl4pPr>
            <a:lvl5pPr marL="1828709" indent="0">
              <a:buNone/>
              <a:defRPr sz="1067">
                <a:solidFill>
                  <a:schemeClr val="tx2"/>
                </a:solidFill>
              </a:defRPr>
            </a:lvl5pPr>
          </a:lstStyle>
          <a:p>
            <a:pPr lvl="0"/>
            <a:r>
              <a:rPr lang="en-US"/>
              <a:t>Presenters goes here.</a:t>
            </a:r>
          </a:p>
        </p:txBody>
      </p:sp>
      <p:sp>
        <p:nvSpPr>
          <p:cNvPr id="21" name="Text Placeholder 32">
            <a:extLst>
              <a:ext uri="{FF2B5EF4-FFF2-40B4-BE49-F238E27FC236}">
                <a16:creationId xmlns:a16="http://schemas.microsoft.com/office/drawing/2014/main" id="{19D03DCA-9A2A-3E99-E36B-DF921AB3E6D7}"/>
              </a:ext>
            </a:extLst>
          </p:cNvPr>
          <p:cNvSpPr>
            <a:spLocks noGrp="1"/>
          </p:cNvSpPr>
          <p:nvPr>
            <p:ph type="body" sz="quarter" idx="39" hasCustomPrompt="1"/>
          </p:nvPr>
        </p:nvSpPr>
        <p:spPr>
          <a:xfrm>
            <a:off x="287338" y="4754882"/>
            <a:ext cx="5732965" cy="910761"/>
          </a:xfrm>
          <a:prstGeom prst="rect">
            <a:avLst/>
          </a:prstGeom>
        </p:spPr>
        <p:txBody>
          <a:bodyPr numCol="2" spcCol="216000">
            <a:noAutofit/>
          </a:bodyPr>
          <a:lstStyle>
            <a:lvl1pPr marL="0" indent="0">
              <a:lnSpc>
                <a:spcPct val="100000"/>
              </a:lnSpc>
              <a:buNone/>
              <a:defRPr sz="1200" b="0" i="0">
                <a:latin typeface="+mn-lt"/>
              </a:defRPr>
            </a:lvl1pPr>
            <a:lvl2pPr marL="457178" indent="0">
              <a:lnSpc>
                <a:spcPct val="114000"/>
              </a:lnSpc>
              <a:buNone/>
              <a:defRPr sz="1067"/>
            </a:lvl2pPr>
            <a:lvl3pPr marL="914354" indent="0">
              <a:lnSpc>
                <a:spcPct val="114000"/>
              </a:lnSpc>
              <a:buNone/>
              <a:defRPr sz="1067"/>
            </a:lvl3pPr>
            <a:lvl4pPr marL="1371532" indent="0">
              <a:lnSpc>
                <a:spcPct val="114000"/>
              </a:lnSpc>
              <a:buNone/>
              <a:defRPr sz="1067"/>
            </a:lvl4pPr>
            <a:lvl5pPr marL="1828709" indent="0">
              <a:lnSpc>
                <a:spcPct val="114000"/>
              </a:lnSpc>
              <a:buNone/>
              <a:defRPr sz="1067"/>
            </a:lvl5pPr>
          </a:lstStyle>
          <a:p>
            <a:pPr lvl="0"/>
            <a:r>
              <a:rPr lang="en-US"/>
              <a:t>First Last—Job Title</a:t>
            </a:r>
          </a:p>
          <a:p>
            <a:pPr marL="0" marR="0" lvl="0" indent="0" algn="l" defTabSz="914354" rtl="0" eaLnBrk="1" fontAlgn="auto" latinLnBrk="0" hangingPunct="1">
              <a:lnSpc>
                <a:spcPct val="114000"/>
              </a:lnSpc>
              <a:spcBef>
                <a:spcPts val="1000"/>
              </a:spcBef>
              <a:spcAft>
                <a:spcPts val="0"/>
              </a:spcAft>
              <a:buClrTx/>
              <a:buSzTx/>
              <a:buFont typeface="Arial" panose="020B0604020202020204" pitchFamily="34" charset="0"/>
              <a:buNone/>
              <a:tabLst/>
              <a:defRPr/>
            </a:pPr>
            <a:r>
              <a:rPr lang="en-US"/>
              <a:t>First Last—Job Title</a:t>
            </a:r>
          </a:p>
          <a:p>
            <a:pPr marL="0" marR="0" lvl="0" indent="0" algn="l" defTabSz="914354" rtl="0" eaLnBrk="1" fontAlgn="auto" latinLnBrk="0" hangingPunct="1">
              <a:lnSpc>
                <a:spcPct val="114000"/>
              </a:lnSpc>
              <a:spcBef>
                <a:spcPts val="1000"/>
              </a:spcBef>
              <a:spcAft>
                <a:spcPts val="0"/>
              </a:spcAft>
              <a:buClrTx/>
              <a:buSzTx/>
              <a:buFont typeface="Arial" panose="020B0604020202020204" pitchFamily="34" charset="0"/>
              <a:buNone/>
              <a:tabLst/>
              <a:defRPr/>
            </a:pPr>
            <a:r>
              <a:rPr lang="en-US"/>
              <a:t>First Last—Job Title</a:t>
            </a:r>
          </a:p>
          <a:p>
            <a:pPr lvl="0"/>
            <a:r>
              <a:rPr lang="en-US"/>
              <a:t>First Last—Job Title</a:t>
            </a:r>
          </a:p>
          <a:p>
            <a:pPr marL="0" marR="0" lvl="0" indent="0" algn="l" defTabSz="914354" rtl="0" eaLnBrk="1" fontAlgn="auto" latinLnBrk="0" hangingPunct="1">
              <a:lnSpc>
                <a:spcPct val="114000"/>
              </a:lnSpc>
              <a:spcBef>
                <a:spcPts val="1000"/>
              </a:spcBef>
              <a:spcAft>
                <a:spcPts val="0"/>
              </a:spcAft>
              <a:buClrTx/>
              <a:buSzTx/>
              <a:buFont typeface="Arial" panose="020B0604020202020204" pitchFamily="34" charset="0"/>
              <a:buNone/>
              <a:tabLst/>
              <a:defRPr/>
            </a:pPr>
            <a:r>
              <a:rPr lang="en-US"/>
              <a:t>First Last—Job Title</a:t>
            </a:r>
          </a:p>
          <a:p>
            <a:pPr marL="0" marR="0" lvl="0" indent="0" algn="l" defTabSz="914354" rtl="0" eaLnBrk="1" fontAlgn="auto" latinLnBrk="0" hangingPunct="1">
              <a:lnSpc>
                <a:spcPct val="114000"/>
              </a:lnSpc>
              <a:spcBef>
                <a:spcPts val="1000"/>
              </a:spcBef>
              <a:spcAft>
                <a:spcPts val="0"/>
              </a:spcAft>
              <a:buClrTx/>
              <a:buSzTx/>
              <a:buFont typeface="Arial" panose="020B0604020202020204" pitchFamily="34" charset="0"/>
              <a:buNone/>
              <a:tabLst/>
              <a:defRPr/>
            </a:pPr>
            <a:r>
              <a:rPr lang="en-US"/>
              <a:t>First Last—Job Title</a:t>
            </a:r>
          </a:p>
        </p:txBody>
      </p:sp>
      <p:sp>
        <p:nvSpPr>
          <p:cNvPr id="18" name="Picture Placeholder 42">
            <a:extLst>
              <a:ext uri="{FF2B5EF4-FFF2-40B4-BE49-F238E27FC236}">
                <a16:creationId xmlns:a16="http://schemas.microsoft.com/office/drawing/2014/main" id="{56CD784C-63C1-90CD-9634-F3E99156D580}"/>
              </a:ext>
            </a:extLst>
          </p:cNvPr>
          <p:cNvSpPr>
            <a:spLocks noGrp="1"/>
          </p:cNvSpPr>
          <p:nvPr>
            <p:ph type="pic" sz="quarter" idx="16" hasCustomPrompt="1"/>
          </p:nvPr>
        </p:nvSpPr>
        <p:spPr>
          <a:xfrm>
            <a:off x="6170111" y="287340"/>
            <a:ext cx="5732965" cy="6281737"/>
          </a:xfrm>
          <a:solidFill>
            <a:schemeClr val="bg1"/>
          </a:solidFill>
        </p:spPr>
        <p:txBody>
          <a:bodyPr tIns="720000" anchor="ctr" anchorCtr="0">
            <a:normAutofit/>
          </a:bodyPr>
          <a:lstStyle>
            <a:lvl1pPr marL="0" indent="0" algn="ctr">
              <a:buNone/>
              <a:defRPr sz="1600" b="0" i="0">
                <a:latin typeface="+mn-lt"/>
              </a:defRPr>
            </a:lvl1pPr>
          </a:lstStyle>
          <a:p>
            <a:r>
              <a:rPr lang="en-US"/>
              <a:t>CLICK TO INSERT PICTURE</a:t>
            </a:r>
          </a:p>
        </p:txBody>
      </p:sp>
      <p:sp>
        <p:nvSpPr>
          <p:cNvPr id="8" name="EntityNameDynamic (US) -Placeholder">
            <a:extLst>
              <a:ext uri="{FF2B5EF4-FFF2-40B4-BE49-F238E27FC236}">
                <a16:creationId xmlns:a16="http://schemas.microsoft.com/office/drawing/2014/main" id="{84DCA812-92F2-5F92-C386-3B81F1D0863C}"/>
              </a:ext>
            </a:extLst>
          </p:cNvPr>
          <p:cNvSpPr>
            <a:spLocks/>
          </p:cNvSpPr>
          <p:nvPr userDrawn="1"/>
        </p:nvSpPr>
        <p:spPr>
          <a:xfrm>
            <a:off x="288676" y="273140"/>
            <a:ext cx="911793" cy="1862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lstStyle/>
          <a:p>
            <a:pPr algn="l"/>
            <a:r>
              <a:rPr lang="en-GB" sz="1100" b="1">
                <a:solidFill>
                  <a:schemeClr val="tx2"/>
                </a:solidFill>
              </a:rPr>
              <a:t>Sun Life U.S.</a:t>
            </a:r>
          </a:p>
        </p:txBody>
      </p:sp>
      <p:sp>
        <p:nvSpPr>
          <p:cNvPr id="9" name="TaglineDynamic (US) -Placeholder">
            <a:extLst>
              <a:ext uri="{FF2B5EF4-FFF2-40B4-BE49-F238E27FC236}">
                <a16:creationId xmlns:a16="http://schemas.microsoft.com/office/drawing/2014/main" id="{784EFF5A-B4C5-8E9D-EBB4-2F6B81C705B6}"/>
              </a:ext>
            </a:extLst>
          </p:cNvPr>
          <p:cNvSpPr>
            <a:spLocks/>
          </p:cNvSpPr>
          <p:nvPr userDrawn="1"/>
        </p:nvSpPr>
        <p:spPr>
          <a:xfrm>
            <a:off x="1198880" y="273140"/>
            <a:ext cx="3006408" cy="1862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lstStyle/>
          <a:p>
            <a:pPr algn="l"/>
            <a:r>
              <a:rPr lang="en-US" sz="1100" b="0" spc="-20" baseline="0">
                <a:solidFill>
                  <a:schemeClr val="tx2"/>
                </a:solidFill>
              </a:rPr>
              <a:t>Making care and benefits easier</a:t>
            </a:r>
          </a:p>
        </p:txBody>
      </p:sp>
    </p:spTree>
    <p:extLst>
      <p:ext uri="{BB962C8B-B14F-4D97-AF65-F5344CB8AC3E}">
        <p14:creationId xmlns:p14="http://schemas.microsoft.com/office/powerpoint/2010/main" val="251500144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057898" y="3089593"/>
            <a:ext cx="5379720" cy="1828800"/>
          </a:xfrm>
        </p:spPr>
        <p:txBody>
          <a:bodyPr/>
          <a:lstStyle>
            <a:lvl1pPr>
              <a:lnSpc>
                <a:spcPct val="95000"/>
              </a:lnSpc>
              <a:defRPr sz="5200">
                <a:solidFill>
                  <a:schemeClr val="tx2"/>
                </a:solidFill>
              </a:defRPr>
            </a:lvl1pPr>
          </a:lstStyle>
          <a:p>
            <a:r>
              <a:rPr lang="en-US"/>
              <a:t>Click to edit Master title style</a:t>
            </a:r>
          </a:p>
        </p:txBody>
      </p:sp>
      <p:sp>
        <p:nvSpPr>
          <p:cNvPr id="3" name="Subtitle 2"/>
          <p:cNvSpPr>
            <a:spLocks noGrp="1"/>
          </p:cNvSpPr>
          <p:nvPr>
            <p:ph type="subTitle" idx="1"/>
          </p:nvPr>
        </p:nvSpPr>
        <p:spPr>
          <a:xfrm>
            <a:off x="6057898" y="5222431"/>
            <a:ext cx="5379720" cy="454479"/>
          </a:xfrm>
        </p:spPr>
        <p:txBody>
          <a:bodyPr/>
          <a:lstStyle>
            <a:lvl1pPr marL="0" indent="0" algn="l">
              <a:buNone/>
              <a:defRPr sz="16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cxnSp>
        <p:nvCxnSpPr>
          <p:cNvPr id="19" name="Straight Connector 18">
            <a:extLst>
              <a:ext uri="{FF2B5EF4-FFF2-40B4-BE49-F238E27FC236}">
                <a16:creationId xmlns:a16="http://schemas.microsoft.com/office/drawing/2014/main" id="{3F933B50-A335-694B-8481-43665257EEA6}"/>
              </a:ext>
            </a:extLst>
          </p:cNvPr>
          <p:cNvCxnSpPr>
            <a:cxnSpLocks/>
          </p:cNvCxnSpPr>
          <p:nvPr/>
        </p:nvCxnSpPr>
        <p:spPr>
          <a:xfrm flipV="1">
            <a:off x="3405051" y="931817"/>
            <a:ext cx="4990012" cy="2272937"/>
          </a:xfrm>
          <a:prstGeom prst="line">
            <a:avLst/>
          </a:prstGeom>
          <a:ln w="6350">
            <a:solidFill>
              <a:srgbClr val="B2B4B2"/>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CF109DE1-8E66-C746-A542-21D4FCEC9393}"/>
              </a:ext>
            </a:extLst>
          </p:cNvPr>
          <p:cNvCxnSpPr>
            <a:cxnSpLocks/>
          </p:cNvCxnSpPr>
          <p:nvPr/>
        </p:nvCxnSpPr>
        <p:spPr>
          <a:xfrm>
            <a:off x="3187337" y="5338354"/>
            <a:ext cx="2063932" cy="1524000"/>
          </a:xfrm>
          <a:prstGeom prst="line">
            <a:avLst/>
          </a:prstGeom>
          <a:ln w="6350">
            <a:solidFill>
              <a:srgbClr val="B2B4B2"/>
            </a:solidFill>
          </a:ln>
          <a:effectLst/>
        </p:spPr>
        <p:style>
          <a:lnRef idx="2">
            <a:schemeClr val="accent1"/>
          </a:lnRef>
          <a:fillRef idx="0">
            <a:schemeClr val="accent1"/>
          </a:fillRef>
          <a:effectRef idx="1">
            <a:schemeClr val="accent1"/>
          </a:effectRef>
          <a:fontRef idx="minor">
            <a:schemeClr val="tx1"/>
          </a:fontRef>
        </p:style>
      </p:cxnSp>
      <p:sp>
        <p:nvSpPr>
          <p:cNvPr id="17" name="Picture Placeholder 16">
            <a:extLst>
              <a:ext uri="{FF2B5EF4-FFF2-40B4-BE49-F238E27FC236}">
                <a16:creationId xmlns:a16="http://schemas.microsoft.com/office/drawing/2014/main" id="{4A1F0D16-5683-3043-96DE-F1EA6B2AFC54}"/>
              </a:ext>
            </a:extLst>
          </p:cNvPr>
          <p:cNvSpPr>
            <a:spLocks noGrp="1"/>
          </p:cNvSpPr>
          <p:nvPr>
            <p:ph type="pic" sz="quarter" idx="10"/>
          </p:nvPr>
        </p:nvSpPr>
        <p:spPr>
          <a:xfrm>
            <a:off x="0" y="1933611"/>
            <a:ext cx="3614564" cy="4284308"/>
          </a:xfrm>
          <a:custGeom>
            <a:avLst/>
            <a:gdLst>
              <a:gd name="connsiteX0" fmla="*/ 1472410 w 3614564"/>
              <a:gd name="connsiteY0" fmla="*/ 0 h 4284308"/>
              <a:gd name="connsiteX1" fmla="*/ 3614564 w 3614564"/>
              <a:gd name="connsiteY1" fmla="*/ 2142154 h 4284308"/>
              <a:gd name="connsiteX2" fmla="*/ 1472410 w 3614564"/>
              <a:gd name="connsiteY2" fmla="*/ 4284308 h 4284308"/>
              <a:gd name="connsiteX3" fmla="*/ 109801 w 3614564"/>
              <a:gd name="connsiteY3" fmla="*/ 3795144 h 4284308"/>
              <a:gd name="connsiteX4" fmla="*/ 0 w 3614564"/>
              <a:gd name="connsiteY4" fmla="*/ 3695350 h 4284308"/>
              <a:gd name="connsiteX5" fmla="*/ 0 w 3614564"/>
              <a:gd name="connsiteY5" fmla="*/ 588958 h 4284308"/>
              <a:gd name="connsiteX6" fmla="*/ 109801 w 3614564"/>
              <a:gd name="connsiteY6" fmla="*/ 489164 h 4284308"/>
              <a:gd name="connsiteX7" fmla="*/ 1472410 w 3614564"/>
              <a:gd name="connsiteY7" fmla="*/ 0 h 4284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4564" h="4284308">
                <a:moveTo>
                  <a:pt x="1472410" y="0"/>
                </a:moveTo>
                <a:cubicBezTo>
                  <a:pt x="2655489" y="0"/>
                  <a:pt x="3614564" y="959075"/>
                  <a:pt x="3614564" y="2142154"/>
                </a:cubicBezTo>
                <a:cubicBezTo>
                  <a:pt x="3614564" y="3325233"/>
                  <a:pt x="2655489" y="4284308"/>
                  <a:pt x="1472410" y="4284308"/>
                </a:cubicBezTo>
                <a:cubicBezTo>
                  <a:pt x="954813" y="4284308"/>
                  <a:pt x="480092" y="4100735"/>
                  <a:pt x="109801" y="3795144"/>
                </a:cubicBezTo>
                <a:lnTo>
                  <a:pt x="0" y="3695350"/>
                </a:lnTo>
                <a:lnTo>
                  <a:pt x="0" y="588958"/>
                </a:lnTo>
                <a:lnTo>
                  <a:pt x="109801" y="489164"/>
                </a:lnTo>
                <a:cubicBezTo>
                  <a:pt x="480092" y="183573"/>
                  <a:pt x="954813" y="0"/>
                  <a:pt x="1472410" y="0"/>
                </a:cubicBezTo>
                <a:close/>
              </a:path>
            </a:pathLst>
          </a:custGeom>
          <a:solidFill>
            <a:schemeClr val="bg1">
              <a:lumMod val="95000"/>
            </a:schemeClr>
          </a:solidFill>
          <a:ln>
            <a:noFill/>
          </a:ln>
        </p:spPr>
        <p:txBody>
          <a:bodyPr wrap="square" lIns="182880" tIns="640080" rIns="182880">
            <a:noAutofit/>
          </a:bodyPr>
          <a:lstStyle>
            <a:lvl1pPr algn="l">
              <a:defRPr sz="1200"/>
            </a:lvl1pPr>
          </a:lstStyle>
          <a:p>
            <a:r>
              <a:rPr lang="en-US"/>
              <a:t>Click icon to add picture</a:t>
            </a:r>
          </a:p>
        </p:txBody>
      </p:sp>
      <p:sp>
        <p:nvSpPr>
          <p:cNvPr id="15" name="Picture Placeholder 14">
            <a:extLst>
              <a:ext uri="{FF2B5EF4-FFF2-40B4-BE49-F238E27FC236}">
                <a16:creationId xmlns:a16="http://schemas.microsoft.com/office/drawing/2014/main" id="{0BC887BE-0105-C745-B844-0E8EA444214B}"/>
              </a:ext>
            </a:extLst>
          </p:cNvPr>
          <p:cNvSpPr>
            <a:spLocks noGrp="1"/>
          </p:cNvSpPr>
          <p:nvPr>
            <p:ph type="pic" sz="quarter" idx="11"/>
          </p:nvPr>
        </p:nvSpPr>
        <p:spPr>
          <a:xfrm>
            <a:off x="8252613" y="0"/>
            <a:ext cx="2273084" cy="1619940"/>
          </a:xfrm>
          <a:custGeom>
            <a:avLst/>
            <a:gdLst>
              <a:gd name="connsiteX0" fmla="*/ 111572 w 2273084"/>
              <a:gd name="connsiteY0" fmla="*/ 0 h 1619940"/>
              <a:gd name="connsiteX1" fmla="*/ 2161512 w 2273084"/>
              <a:gd name="connsiteY1" fmla="*/ 0 h 1619940"/>
              <a:gd name="connsiteX2" fmla="*/ 2183769 w 2273084"/>
              <a:gd name="connsiteY2" fmla="*/ 41005 h 1619940"/>
              <a:gd name="connsiteX3" fmla="*/ 2273084 w 2273084"/>
              <a:gd name="connsiteY3" fmla="*/ 483398 h 1619940"/>
              <a:gd name="connsiteX4" fmla="*/ 1136542 w 2273084"/>
              <a:gd name="connsiteY4" fmla="*/ 1619940 h 1619940"/>
              <a:gd name="connsiteX5" fmla="*/ 0 w 2273084"/>
              <a:gd name="connsiteY5" fmla="*/ 483398 h 1619940"/>
              <a:gd name="connsiteX6" fmla="*/ 89315 w 2273084"/>
              <a:gd name="connsiteY6" fmla="*/ 41005 h 1619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084" h="1619940">
                <a:moveTo>
                  <a:pt x="111572" y="0"/>
                </a:moveTo>
                <a:lnTo>
                  <a:pt x="2161512" y="0"/>
                </a:lnTo>
                <a:lnTo>
                  <a:pt x="2183769" y="41005"/>
                </a:lnTo>
                <a:cubicBezTo>
                  <a:pt x="2241281" y="176979"/>
                  <a:pt x="2273084" y="326474"/>
                  <a:pt x="2273084" y="483398"/>
                </a:cubicBezTo>
                <a:cubicBezTo>
                  <a:pt x="2273084" y="1111093"/>
                  <a:pt x="1764237" y="1619940"/>
                  <a:pt x="1136542" y="1619940"/>
                </a:cubicBezTo>
                <a:cubicBezTo>
                  <a:pt x="508847" y="1619940"/>
                  <a:pt x="0" y="1111093"/>
                  <a:pt x="0" y="483398"/>
                </a:cubicBezTo>
                <a:cubicBezTo>
                  <a:pt x="0" y="326474"/>
                  <a:pt x="31803" y="176979"/>
                  <a:pt x="89315" y="41005"/>
                </a:cubicBezTo>
                <a:close/>
              </a:path>
            </a:pathLst>
          </a:custGeom>
          <a:solidFill>
            <a:schemeClr val="bg1">
              <a:lumMod val="95000"/>
            </a:schemeClr>
          </a:solidFill>
          <a:ln>
            <a:noFill/>
          </a:ln>
        </p:spPr>
        <p:txBody>
          <a:bodyPr wrap="square">
            <a:noAutofit/>
          </a:bodyPr>
          <a:lstStyle>
            <a:lvl1pPr algn="ctr">
              <a:defRPr sz="1200"/>
            </a:lvl1pPr>
          </a:lstStyle>
          <a:p>
            <a:r>
              <a:rPr lang="en-US"/>
              <a:t>Click icon to add picture</a:t>
            </a:r>
          </a:p>
        </p:txBody>
      </p:sp>
      <p:grpSp>
        <p:nvGrpSpPr>
          <p:cNvPr id="11" name="Group 10"/>
          <p:cNvGrpSpPr>
            <a:grpSpLocks noChangeAspect="1"/>
          </p:cNvGrpSpPr>
          <p:nvPr userDrawn="1"/>
        </p:nvGrpSpPr>
        <p:grpSpPr bwMode="auto">
          <a:xfrm>
            <a:off x="592931" y="600806"/>
            <a:ext cx="3099816" cy="536851"/>
            <a:chOff x="-9055" y="93"/>
            <a:chExt cx="23870" cy="4134"/>
          </a:xfrm>
        </p:grpSpPr>
        <p:sp>
          <p:nvSpPr>
            <p:cNvPr id="12" name="AutoShape 3"/>
            <p:cNvSpPr>
              <a:spLocks noChangeAspect="1" noChangeArrowheads="1" noTextEdit="1"/>
            </p:cNvSpPr>
            <p:nvPr userDrawn="1"/>
          </p:nvSpPr>
          <p:spPr bwMode="auto">
            <a:xfrm>
              <a:off x="-9055" y="93"/>
              <a:ext cx="23870" cy="4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5"/>
            <p:cNvSpPr>
              <a:spLocks/>
            </p:cNvSpPr>
            <p:nvPr userDrawn="1"/>
          </p:nvSpPr>
          <p:spPr bwMode="auto">
            <a:xfrm>
              <a:off x="-6841" y="184"/>
              <a:ext cx="587" cy="1587"/>
            </a:xfrm>
            <a:custGeom>
              <a:avLst/>
              <a:gdLst>
                <a:gd name="T0" fmla="*/ 0 w 480"/>
                <a:gd name="T1" fmla="*/ 1312 h 1329"/>
                <a:gd name="T2" fmla="*/ 54 w 480"/>
                <a:gd name="T3" fmla="*/ 1329 h 1329"/>
                <a:gd name="T4" fmla="*/ 195 w 480"/>
                <a:gd name="T5" fmla="*/ 895 h 1329"/>
                <a:gd name="T6" fmla="*/ 247 w 480"/>
                <a:gd name="T7" fmla="*/ 920 h 1329"/>
                <a:gd name="T8" fmla="*/ 378 w 480"/>
                <a:gd name="T9" fmla="*/ 516 h 1329"/>
                <a:gd name="T10" fmla="*/ 329 w 480"/>
                <a:gd name="T11" fmla="*/ 483 h 1329"/>
                <a:gd name="T12" fmla="*/ 480 w 480"/>
                <a:gd name="T13" fmla="*/ 18 h 1329"/>
                <a:gd name="T14" fmla="*/ 426 w 480"/>
                <a:gd name="T15" fmla="*/ 0 h 1329"/>
                <a:gd name="T16" fmla="*/ 279 w 480"/>
                <a:gd name="T17" fmla="*/ 452 h 1329"/>
                <a:gd name="T18" fmla="*/ 229 w 480"/>
                <a:gd name="T19" fmla="*/ 423 h 1329"/>
                <a:gd name="T20" fmla="*/ 88 w 480"/>
                <a:gd name="T21" fmla="*/ 856 h 1329"/>
                <a:gd name="T22" fmla="*/ 143 w 480"/>
                <a:gd name="T23" fmla="*/ 873 h 1329"/>
                <a:gd name="T24" fmla="*/ 0 w 480"/>
                <a:gd name="T25" fmla="*/ 1312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29">
                  <a:moveTo>
                    <a:pt x="0" y="1312"/>
                  </a:moveTo>
                  <a:cubicBezTo>
                    <a:pt x="19" y="1317"/>
                    <a:pt x="37" y="1322"/>
                    <a:pt x="54" y="1329"/>
                  </a:cubicBezTo>
                  <a:cubicBezTo>
                    <a:pt x="195" y="895"/>
                    <a:pt x="195" y="895"/>
                    <a:pt x="195" y="895"/>
                  </a:cubicBezTo>
                  <a:cubicBezTo>
                    <a:pt x="213" y="902"/>
                    <a:pt x="230" y="911"/>
                    <a:pt x="247" y="920"/>
                  </a:cubicBezTo>
                  <a:cubicBezTo>
                    <a:pt x="378" y="516"/>
                    <a:pt x="378" y="516"/>
                    <a:pt x="378" y="516"/>
                  </a:cubicBezTo>
                  <a:cubicBezTo>
                    <a:pt x="362" y="505"/>
                    <a:pt x="346" y="494"/>
                    <a:pt x="329" y="483"/>
                  </a:cubicBezTo>
                  <a:cubicBezTo>
                    <a:pt x="480" y="18"/>
                    <a:pt x="480" y="18"/>
                    <a:pt x="480" y="18"/>
                  </a:cubicBezTo>
                  <a:cubicBezTo>
                    <a:pt x="426" y="0"/>
                    <a:pt x="426" y="0"/>
                    <a:pt x="426" y="0"/>
                  </a:cubicBezTo>
                  <a:cubicBezTo>
                    <a:pt x="279" y="452"/>
                    <a:pt x="279" y="452"/>
                    <a:pt x="279" y="452"/>
                  </a:cubicBezTo>
                  <a:cubicBezTo>
                    <a:pt x="263" y="442"/>
                    <a:pt x="246" y="432"/>
                    <a:pt x="229" y="423"/>
                  </a:cubicBezTo>
                  <a:cubicBezTo>
                    <a:pt x="88" y="856"/>
                    <a:pt x="88" y="856"/>
                    <a:pt x="88" y="856"/>
                  </a:cubicBezTo>
                  <a:cubicBezTo>
                    <a:pt x="107" y="861"/>
                    <a:pt x="125" y="867"/>
                    <a:pt x="143" y="873"/>
                  </a:cubicBezTo>
                  <a:lnTo>
                    <a:pt x="0" y="1312"/>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6"/>
            <p:cNvSpPr>
              <a:spLocks/>
            </p:cNvSpPr>
            <p:nvPr userDrawn="1"/>
          </p:nvSpPr>
          <p:spPr bwMode="auto">
            <a:xfrm>
              <a:off x="-6511" y="2059"/>
              <a:ext cx="1686" cy="203"/>
            </a:xfrm>
            <a:custGeom>
              <a:avLst/>
              <a:gdLst>
                <a:gd name="T0" fmla="*/ 696 w 1379"/>
                <a:gd name="T1" fmla="*/ 57 h 170"/>
                <a:gd name="T2" fmla="*/ 694 w 1379"/>
                <a:gd name="T3" fmla="*/ 0 h 170"/>
                <a:gd name="T4" fmla="*/ 416 w 1379"/>
                <a:gd name="T5" fmla="*/ 0 h 170"/>
                <a:gd name="T6" fmla="*/ 420 w 1379"/>
                <a:gd name="T7" fmla="*/ 57 h 170"/>
                <a:gd name="T8" fmla="*/ 0 w 1379"/>
                <a:gd name="T9" fmla="*/ 57 h 170"/>
                <a:gd name="T10" fmla="*/ 1 w 1379"/>
                <a:gd name="T11" fmla="*/ 85 h 170"/>
                <a:gd name="T12" fmla="*/ 0 w 1379"/>
                <a:gd name="T13" fmla="*/ 113 h 170"/>
                <a:gd name="T14" fmla="*/ 420 w 1379"/>
                <a:gd name="T15" fmla="*/ 113 h 170"/>
                <a:gd name="T16" fmla="*/ 416 w 1379"/>
                <a:gd name="T17" fmla="*/ 170 h 170"/>
                <a:gd name="T18" fmla="*/ 694 w 1379"/>
                <a:gd name="T19" fmla="*/ 170 h 170"/>
                <a:gd name="T20" fmla="*/ 696 w 1379"/>
                <a:gd name="T21" fmla="*/ 113 h 170"/>
                <a:gd name="T22" fmla="*/ 1379 w 1379"/>
                <a:gd name="T23" fmla="*/ 113 h 170"/>
                <a:gd name="T24" fmla="*/ 1379 w 1379"/>
                <a:gd name="T25" fmla="*/ 57 h 170"/>
                <a:gd name="T26" fmla="*/ 696 w 1379"/>
                <a:gd name="T27" fmla="*/ 5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79" h="170">
                  <a:moveTo>
                    <a:pt x="696" y="57"/>
                  </a:moveTo>
                  <a:cubicBezTo>
                    <a:pt x="695" y="38"/>
                    <a:pt x="695" y="18"/>
                    <a:pt x="694" y="0"/>
                  </a:cubicBezTo>
                  <a:cubicBezTo>
                    <a:pt x="416" y="0"/>
                    <a:pt x="416" y="0"/>
                    <a:pt x="416" y="0"/>
                  </a:cubicBezTo>
                  <a:cubicBezTo>
                    <a:pt x="418" y="18"/>
                    <a:pt x="419" y="37"/>
                    <a:pt x="420" y="57"/>
                  </a:cubicBezTo>
                  <a:cubicBezTo>
                    <a:pt x="0" y="57"/>
                    <a:pt x="0" y="57"/>
                    <a:pt x="0" y="57"/>
                  </a:cubicBezTo>
                  <a:cubicBezTo>
                    <a:pt x="0" y="66"/>
                    <a:pt x="1" y="75"/>
                    <a:pt x="1" y="85"/>
                  </a:cubicBezTo>
                  <a:cubicBezTo>
                    <a:pt x="1" y="95"/>
                    <a:pt x="0" y="104"/>
                    <a:pt x="0" y="113"/>
                  </a:cubicBezTo>
                  <a:cubicBezTo>
                    <a:pt x="420" y="113"/>
                    <a:pt x="420" y="113"/>
                    <a:pt x="420" y="113"/>
                  </a:cubicBezTo>
                  <a:cubicBezTo>
                    <a:pt x="419" y="133"/>
                    <a:pt x="418" y="152"/>
                    <a:pt x="416" y="170"/>
                  </a:cubicBezTo>
                  <a:cubicBezTo>
                    <a:pt x="694" y="170"/>
                    <a:pt x="694" y="170"/>
                    <a:pt x="694" y="170"/>
                  </a:cubicBezTo>
                  <a:cubicBezTo>
                    <a:pt x="695" y="152"/>
                    <a:pt x="695" y="132"/>
                    <a:pt x="696" y="113"/>
                  </a:cubicBezTo>
                  <a:cubicBezTo>
                    <a:pt x="1379" y="113"/>
                    <a:pt x="1379" y="113"/>
                    <a:pt x="1379" y="113"/>
                  </a:cubicBezTo>
                  <a:cubicBezTo>
                    <a:pt x="1379" y="57"/>
                    <a:pt x="1379" y="57"/>
                    <a:pt x="1379" y="57"/>
                  </a:cubicBezTo>
                  <a:lnTo>
                    <a:pt x="696" y="57"/>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7"/>
            <p:cNvSpPr>
              <a:spLocks/>
            </p:cNvSpPr>
            <p:nvPr userDrawn="1"/>
          </p:nvSpPr>
          <p:spPr bwMode="auto">
            <a:xfrm>
              <a:off x="-7045" y="2579"/>
              <a:ext cx="209" cy="1648"/>
            </a:xfrm>
            <a:custGeom>
              <a:avLst/>
              <a:gdLst>
                <a:gd name="T0" fmla="*/ 114 w 171"/>
                <a:gd name="T1" fmla="*/ 0 h 1380"/>
                <a:gd name="T2" fmla="*/ 86 w 171"/>
                <a:gd name="T3" fmla="*/ 2 h 1380"/>
                <a:gd name="T4" fmla="*/ 57 w 171"/>
                <a:gd name="T5" fmla="*/ 0 h 1380"/>
                <a:gd name="T6" fmla="*/ 57 w 171"/>
                <a:gd name="T7" fmla="*/ 479 h 1380"/>
                <a:gd name="T8" fmla="*/ 26 w 171"/>
                <a:gd name="T9" fmla="*/ 481 h 1380"/>
                <a:gd name="T10" fmla="*/ 0 w 171"/>
                <a:gd name="T11" fmla="*/ 480 h 1380"/>
                <a:gd name="T12" fmla="*/ 0 w 171"/>
                <a:gd name="T13" fmla="*/ 1021 h 1380"/>
                <a:gd name="T14" fmla="*/ 57 w 171"/>
                <a:gd name="T15" fmla="*/ 1008 h 1380"/>
                <a:gd name="T16" fmla="*/ 57 w 171"/>
                <a:gd name="T17" fmla="*/ 1380 h 1380"/>
                <a:gd name="T18" fmla="*/ 114 w 171"/>
                <a:gd name="T19" fmla="*/ 1380 h 1380"/>
                <a:gd name="T20" fmla="*/ 114 w 171"/>
                <a:gd name="T21" fmla="*/ 994 h 1380"/>
                <a:gd name="T22" fmla="*/ 171 w 171"/>
                <a:gd name="T23" fmla="*/ 977 h 1380"/>
                <a:gd name="T24" fmla="*/ 171 w 171"/>
                <a:gd name="T25" fmla="*/ 468 h 1380"/>
                <a:gd name="T26" fmla="*/ 114 w 171"/>
                <a:gd name="T27" fmla="*/ 475 h 1380"/>
                <a:gd name="T28" fmla="*/ 114 w 171"/>
                <a:gd name="T29" fmla="*/ 0 h 1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1" h="1380">
                  <a:moveTo>
                    <a:pt x="114" y="0"/>
                  </a:moveTo>
                  <a:cubicBezTo>
                    <a:pt x="105" y="1"/>
                    <a:pt x="95" y="2"/>
                    <a:pt x="86" y="2"/>
                  </a:cubicBezTo>
                  <a:cubicBezTo>
                    <a:pt x="76" y="2"/>
                    <a:pt x="66" y="1"/>
                    <a:pt x="57" y="0"/>
                  </a:cubicBezTo>
                  <a:cubicBezTo>
                    <a:pt x="57" y="479"/>
                    <a:pt x="57" y="479"/>
                    <a:pt x="57" y="479"/>
                  </a:cubicBezTo>
                  <a:cubicBezTo>
                    <a:pt x="47" y="480"/>
                    <a:pt x="36" y="481"/>
                    <a:pt x="26" y="481"/>
                  </a:cubicBezTo>
                  <a:cubicBezTo>
                    <a:pt x="17" y="481"/>
                    <a:pt x="9" y="480"/>
                    <a:pt x="0" y="480"/>
                  </a:cubicBezTo>
                  <a:cubicBezTo>
                    <a:pt x="0" y="1021"/>
                    <a:pt x="0" y="1021"/>
                    <a:pt x="0" y="1021"/>
                  </a:cubicBezTo>
                  <a:cubicBezTo>
                    <a:pt x="19" y="1018"/>
                    <a:pt x="38" y="1013"/>
                    <a:pt x="57" y="1008"/>
                  </a:cubicBezTo>
                  <a:cubicBezTo>
                    <a:pt x="57" y="1380"/>
                    <a:pt x="57" y="1380"/>
                    <a:pt x="57" y="1380"/>
                  </a:cubicBezTo>
                  <a:cubicBezTo>
                    <a:pt x="114" y="1380"/>
                    <a:pt x="114" y="1380"/>
                    <a:pt x="114" y="1380"/>
                  </a:cubicBezTo>
                  <a:cubicBezTo>
                    <a:pt x="114" y="994"/>
                    <a:pt x="114" y="994"/>
                    <a:pt x="114" y="994"/>
                  </a:cubicBezTo>
                  <a:cubicBezTo>
                    <a:pt x="133" y="988"/>
                    <a:pt x="152" y="983"/>
                    <a:pt x="171" y="977"/>
                  </a:cubicBezTo>
                  <a:cubicBezTo>
                    <a:pt x="171" y="468"/>
                    <a:pt x="171" y="468"/>
                    <a:pt x="171" y="468"/>
                  </a:cubicBezTo>
                  <a:cubicBezTo>
                    <a:pt x="152" y="471"/>
                    <a:pt x="133" y="473"/>
                    <a:pt x="114" y="475"/>
                  </a:cubicBezTo>
                  <a:lnTo>
                    <a:pt x="114" y="0"/>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8"/>
            <p:cNvSpPr>
              <a:spLocks/>
            </p:cNvSpPr>
            <p:nvPr userDrawn="1"/>
          </p:nvSpPr>
          <p:spPr bwMode="auto">
            <a:xfrm>
              <a:off x="-7627" y="2548"/>
              <a:ext cx="587" cy="1588"/>
            </a:xfrm>
            <a:custGeom>
              <a:avLst/>
              <a:gdLst>
                <a:gd name="T0" fmla="*/ 480 w 480"/>
                <a:gd name="T1" fmla="*/ 18 h 1330"/>
                <a:gd name="T2" fmla="*/ 426 w 480"/>
                <a:gd name="T3" fmla="*/ 0 h 1330"/>
                <a:gd name="T4" fmla="*/ 272 w 480"/>
                <a:gd name="T5" fmla="*/ 474 h 1330"/>
                <a:gd name="T6" fmla="*/ 218 w 480"/>
                <a:gd name="T7" fmla="*/ 457 h 1330"/>
                <a:gd name="T8" fmla="*/ 22 w 480"/>
                <a:gd name="T9" fmla="*/ 1059 h 1330"/>
                <a:gd name="T10" fmla="*/ 80 w 480"/>
                <a:gd name="T11" fmla="*/ 1065 h 1330"/>
                <a:gd name="T12" fmla="*/ 0 w 480"/>
                <a:gd name="T13" fmla="*/ 1312 h 1330"/>
                <a:gd name="T14" fmla="*/ 54 w 480"/>
                <a:gd name="T15" fmla="*/ 1330 h 1330"/>
                <a:gd name="T16" fmla="*/ 138 w 480"/>
                <a:gd name="T17" fmla="*/ 1070 h 1330"/>
                <a:gd name="T18" fmla="*/ 197 w 480"/>
                <a:gd name="T19" fmla="*/ 1072 h 1330"/>
                <a:gd name="T20" fmla="*/ 384 w 480"/>
                <a:gd name="T21" fmla="*/ 498 h 1330"/>
                <a:gd name="T22" fmla="*/ 327 w 480"/>
                <a:gd name="T23" fmla="*/ 488 h 1330"/>
                <a:gd name="T24" fmla="*/ 480 w 480"/>
                <a:gd name="T25" fmla="*/ 18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30">
                  <a:moveTo>
                    <a:pt x="480" y="18"/>
                  </a:moveTo>
                  <a:cubicBezTo>
                    <a:pt x="461" y="13"/>
                    <a:pt x="443" y="8"/>
                    <a:pt x="426" y="0"/>
                  </a:cubicBezTo>
                  <a:cubicBezTo>
                    <a:pt x="272" y="474"/>
                    <a:pt x="272" y="474"/>
                    <a:pt x="272" y="474"/>
                  </a:cubicBezTo>
                  <a:cubicBezTo>
                    <a:pt x="254" y="469"/>
                    <a:pt x="235" y="463"/>
                    <a:pt x="218" y="457"/>
                  </a:cubicBezTo>
                  <a:cubicBezTo>
                    <a:pt x="22" y="1059"/>
                    <a:pt x="22" y="1059"/>
                    <a:pt x="22" y="1059"/>
                  </a:cubicBezTo>
                  <a:cubicBezTo>
                    <a:pt x="41" y="1062"/>
                    <a:pt x="60" y="1063"/>
                    <a:pt x="80" y="1065"/>
                  </a:cubicBezTo>
                  <a:cubicBezTo>
                    <a:pt x="0" y="1312"/>
                    <a:pt x="0" y="1312"/>
                    <a:pt x="0" y="1312"/>
                  </a:cubicBezTo>
                  <a:cubicBezTo>
                    <a:pt x="54" y="1330"/>
                    <a:pt x="54" y="1330"/>
                    <a:pt x="54" y="1330"/>
                  </a:cubicBezTo>
                  <a:cubicBezTo>
                    <a:pt x="138" y="1070"/>
                    <a:pt x="138" y="1070"/>
                    <a:pt x="138" y="1070"/>
                  </a:cubicBezTo>
                  <a:cubicBezTo>
                    <a:pt x="158" y="1071"/>
                    <a:pt x="177" y="1072"/>
                    <a:pt x="197" y="1072"/>
                  </a:cubicBezTo>
                  <a:cubicBezTo>
                    <a:pt x="384" y="498"/>
                    <a:pt x="384" y="498"/>
                    <a:pt x="384" y="498"/>
                  </a:cubicBezTo>
                  <a:cubicBezTo>
                    <a:pt x="365" y="496"/>
                    <a:pt x="346" y="492"/>
                    <a:pt x="327" y="488"/>
                  </a:cubicBezTo>
                  <a:lnTo>
                    <a:pt x="480" y="18"/>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9"/>
            <p:cNvSpPr>
              <a:spLocks/>
            </p:cNvSpPr>
            <p:nvPr userDrawn="1"/>
          </p:nvSpPr>
          <p:spPr bwMode="auto">
            <a:xfrm>
              <a:off x="-6613" y="918"/>
              <a:ext cx="1404" cy="1023"/>
            </a:xfrm>
            <a:custGeom>
              <a:avLst/>
              <a:gdLst>
                <a:gd name="T0" fmla="*/ 580 w 1149"/>
                <a:gd name="T1" fmla="*/ 319 h 857"/>
                <a:gd name="T2" fmla="*/ 315 w 1149"/>
                <a:gd name="T3" fmla="*/ 511 h 857"/>
                <a:gd name="T4" fmla="*/ 349 w 1149"/>
                <a:gd name="T5" fmla="*/ 557 h 857"/>
                <a:gd name="T6" fmla="*/ 0 w 1149"/>
                <a:gd name="T7" fmla="*/ 811 h 857"/>
                <a:gd name="T8" fmla="*/ 33 w 1149"/>
                <a:gd name="T9" fmla="*/ 857 h 857"/>
                <a:gd name="T10" fmla="*/ 381 w 1149"/>
                <a:gd name="T11" fmla="*/ 604 h 857"/>
                <a:gd name="T12" fmla="*/ 409 w 1149"/>
                <a:gd name="T13" fmla="*/ 654 h 857"/>
                <a:gd name="T14" fmla="*/ 660 w 1149"/>
                <a:gd name="T15" fmla="*/ 472 h 857"/>
                <a:gd name="T16" fmla="*/ 635 w 1149"/>
                <a:gd name="T17" fmla="*/ 420 h 857"/>
                <a:gd name="T18" fmla="*/ 1149 w 1149"/>
                <a:gd name="T19" fmla="*/ 46 h 857"/>
                <a:gd name="T20" fmla="*/ 1116 w 1149"/>
                <a:gd name="T21" fmla="*/ 0 h 857"/>
                <a:gd name="T22" fmla="*/ 608 w 1149"/>
                <a:gd name="T23" fmla="*/ 369 h 857"/>
                <a:gd name="T24" fmla="*/ 580 w 1149"/>
                <a:gd name="T25" fmla="*/ 319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580" y="319"/>
                  </a:moveTo>
                  <a:cubicBezTo>
                    <a:pt x="315" y="511"/>
                    <a:pt x="315" y="511"/>
                    <a:pt x="315" y="511"/>
                  </a:cubicBezTo>
                  <a:cubicBezTo>
                    <a:pt x="327" y="526"/>
                    <a:pt x="338" y="541"/>
                    <a:pt x="349" y="557"/>
                  </a:cubicBezTo>
                  <a:cubicBezTo>
                    <a:pt x="0" y="811"/>
                    <a:pt x="0" y="811"/>
                    <a:pt x="0" y="811"/>
                  </a:cubicBezTo>
                  <a:cubicBezTo>
                    <a:pt x="12" y="825"/>
                    <a:pt x="23" y="840"/>
                    <a:pt x="33" y="857"/>
                  </a:cubicBezTo>
                  <a:cubicBezTo>
                    <a:pt x="381" y="604"/>
                    <a:pt x="381" y="604"/>
                    <a:pt x="381" y="604"/>
                  </a:cubicBezTo>
                  <a:cubicBezTo>
                    <a:pt x="391" y="620"/>
                    <a:pt x="400" y="637"/>
                    <a:pt x="409" y="654"/>
                  </a:cubicBezTo>
                  <a:cubicBezTo>
                    <a:pt x="660" y="472"/>
                    <a:pt x="660" y="472"/>
                    <a:pt x="660" y="472"/>
                  </a:cubicBezTo>
                  <a:cubicBezTo>
                    <a:pt x="652" y="454"/>
                    <a:pt x="643" y="437"/>
                    <a:pt x="635" y="420"/>
                  </a:cubicBezTo>
                  <a:cubicBezTo>
                    <a:pt x="1149" y="46"/>
                    <a:pt x="1149" y="46"/>
                    <a:pt x="1149" y="46"/>
                  </a:cubicBezTo>
                  <a:cubicBezTo>
                    <a:pt x="1116" y="0"/>
                    <a:pt x="1116" y="0"/>
                    <a:pt x="1116" y="0"/>
                  </a:cubicBezTo>
                  <a:cubicBezTo>
                    <a:pt x="608" y="369"/>
                    <a:pt x="608" y="369"/>
                    <a:pt x="608" y="369"/>
                  </a:cubicBezTo>
                  <a:cubicBezTo>
                    <a:pt x="599" y="352"/>
                    <a:pt x="590" y="335"/>
                    <a:pt x="580" y="319"/>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0"/>
            <p:cNvSpPr>
              <a:spLocks/>
            </p:cNvSpPr>
            <p:nvPr userDrawn="1"/>
          </p:nvSpPr>
          <p:spPr bwMode="auto">
            <a:xfrm>
              <a:off x="-6716" y="468"/>
              <a:ext cx="1048" cy="1373"/>
            </a:xfrm>
            <a:custGeom>
              <a:avLst/>
              <a:gdLst>
                <a:gd name="T0" fmla="*/ 215 w 857"/>
                <a:gd name="T1" fmla="*/ 723 h 1150"/>
                <a:gd name="T2" fmla="*/ 261 w 857"/>
                <a:gd name="T3" fmla="*/ 757 h 1150"/>
                <a:gd name="T4" fmla="*/ 0 w 857"/>
                <a:gd name="T5" fmla="*/ 1116 h 1150"/>
                <a:gd name="T6" fmla="*/ 46 w 857"/>
                <a:gd name="T7" fmla="*/ 1150 h 1150"/>
                <a:gd name="T8" fmla="*/ 305 w 857"/>
                <a:gd name="T9" fmla="*/ 793 h 1150"/>
                <a:gd name="T10" fmla="*/ 347 w 857"/>
                <a:gd name="T11" fmla="*/ 831 h 1150"/>
                <a:gd name="T12" fmla="*/ 557 w 857"/>
                <a:gd name="T13" fmla="*/ 543 h 1150"/>
                <a:gd name="T14" fmla="*/ 519 w 857"/>
                <a:gd name="T15" fmla="*/ 498 h 1150"/>
                <a:gd name="T16" fmla="*/ 857 w 857"/>
                <a:gd name="T17" fmla="*/ 34 h 1150"/>
                <a:gd name="T18" fmla="*/ 811 w 857"/>
                <a:gd name="T19" fmla="*/ 0 h 1150"/>
                <a:gd name="T20" fmla="*/ 480 w 857"/>
                <a:gd name="T21" fmla="*/ 455 h 1150"/>
                <a:gd name="T22" fmla="*/ 440 w 857"/>
                <a:gd name="T23" fmla="*/ 414 h 1150"/>
                <a:gd name="T24" fmla="*/ 215 w 857"/>
                <a:gd name="T25" fmla="*/ 723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215" y="723"/>
                  </a:moveTo>
                  <a:cubicBezTo>
                    <a:pt x="231" y="734"/>
                    <a:pt x="246" y="745"/>
                    <a:pt x="261" y="757"/>
                  </a:cubicBezTo>
                  <a:cubicBezTo>
                    <a:pt x="0" y="1116"/>
                    <a:pt x="0" y="1116"/>
                    <a:pt x="0" y="1116"/>
                  </a:cubicBezTo>
                  <a:cubicBezTo>
                    <a:pt x="16" y="1126"/>
                    <a:pt x="32" y="1137"/>
                    <a:pt x="46" y="1150"/>
                  </a:cubicBezTo>
                  <a:cubicBezTo>
                    <a:pt x="305" y="793"/>
                    <a:pt x="305" y="793"/>
                    <a:pt x="305" y="793"/>
                  </a:cubicBezTo>
                  <a:cubicBezTo>
                    <a:pt x="319" y="806"/>
                    <a:pt x="334" y="818"/>
                    <a:pt x="347" y="831"/>
                  </a:cubicBezTo>
                  <a:cubicBezTo>
                    <a:pt x="557" y="543"/>
                    <a:pt x="557" y="543"/>
                    <a:pt x="557" y="543"/>
                  </a:cubicBezTo>
                  <a:cubicBezTo>
                    <a:pt x="545" y="528"/>
                    <a:pt x="532" y="513"/>
                    <a:pt x="519" y="498"/>
                  </a:cubicBezTo>
                  <a:cubicBezTo>
                    <a:pt x="857" y="34"/>
                    <a:pt x="857" y="34"/>
                    <a:pt x="857" y="34"/>
                  </a:cubicBezTo>
                  <a:cubicBezTo>
                    <a:pt x="811" y="0"/>
                    <a:pt x="811" y="0"/>
                    <a:pt x="811" y="0"/>
                  </a:cubicBezTo>
                  <a:cubicBezTo>
                    <a:pt x="480" y="455"/>
                    <a:pt x="480" y="455"/>
                    <a:pt x="480" y="455"/>
                  </a:cubicBezTo>
                  <a:cubicBezTo>
                    <a:pt x="467" y="442"/>
                    <a:pt x="454" y="427"/>
                    <a:pt x="440" y="414"/>
                  </a:cubicBezTo>
                  <a:lnTo>
                    <a:pt x="215" y="723"/>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1"/>
            <p:cNvSpPr>
              <a:spLocks/>
            </p:cNvSpPr>
            <p:nvPr userDrawn="1"/>
          </p:nvSpPr>
          <p:spPr bwMode="auto">
            <a:xfrm>
              <a:off x="-6542" y="1489"/>
              <a:ext cx="1624" cy="574"/>
            </a:xfrm>
            <a:custGeom>
              <a:avLst/>
              <a:gdLst>
                <a:gd name="T0" fmla="*/ 661 w 1329"/>
                <a:gd name="T1" fmla="*/ 152 h 481"/>
                <a:gd name="T2" fmla="*/ 383 w 1329"/>
                <a:gd name="T3" fmla="*/ 242 h 481"/>
                <a:gd name="T4" fmla="*/ 403 w 1329"/>
                <a:gd name="T5" fmla="*/ 296 h 481"/>
                <a:gd name="T6" fmla="*/ 0 w 1329"/>
                <a:gd name="T7" fmla="*/ 426 h 481"/>
                <a:gd name="T8" fmla="*/ 17 w 1329"/>
                <a:gd name="T9" fmla="*/ 481 h 481"/>
                <a:gd name="T10" fmla="*/ 419 w 1329"/>
                <a:gd name="T11" fmla="*/ 350 h 481"/>
                <a:gd name="T12" fmla="*/ 432 w 1329"/>
                <a:gd name="T13" fmla="*/ 406 h 481"/>
                <a:gd name="T14" fmla="*/ 701 w 1329"/>
                <a:gd name="T15" fmla="*/ 318 h 481"/>
                <a:gd name="T16" fmla="*/ 689 w 1329"/>
                <a:gd name="T17" fmla="*/ 262 h 481"/>
                <a:gd name="T18" fmla="*/ 1329 w 1329"/>
                <a:gd name="T19" fmla="*/ 54 h 481"/>
                <a:gd name="T20" fmla="*/ 1312 w 1329"/>
                <a:gd name="T21" fmla="*/ 0 h 481"/>
                <a:gd name="T22" fmla="*/ 676 w 1329"/>
                <a:gd name="T23" fmla="*/ 207 h 481"/>
                <a:gd name="T24" fmla="*/ 661 w 1329"/>
                <a:gd name="T25" fmla="*/ 152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9" h="481">
                  <a:moveTo>
                    <a:pt x="661" y="152"/>
                  </a:moveTo>
                  <a:cubicBezTo>
                    <a:pt x="383" y="242"/>
                    <a:pt x="383" y="242"/>
                    <a:pt x="383" y="242"/>
                  </a:cubicBezTo>
                  <a:cubicBezTo>
                    <a:pt x="390" y="260"/>
                    <a:pt x="396" y="277"/>
                    <a:pt x="403" y="296"/>
                  </a:cubicBezTo>
                  <a:cubicBezTo>
                    <a:pt x="0" y="426"/>
                    <a:pt x="0" y="426"/>
                    <a:pt x="0" y="426"/>
                  </a:cubicBezTo>
                  <a:cubicBezTo>
                    <a:pt x="7" y="444"/>
                    <a:pt x="13" y="462"/>
                    <a:pt x="17" y="481"/>
                  </a:cubicBezTo>
                  <a:cubicBezTo>
                    <a:pt x="419" y="350"/>
                    <a:pt x="419" y="350"/>
                    <a:pt x="419" y="350"/>
                  </a:cubicBezTo>
                  <a:cubicBezTo>
                    <a:pt x="424" y="368"/>
                    <a:pt x="428" y="387"/>
                    <a:pt x="432" y="406"/>
                  </a:cubicBezTo>
                  <a:cubicBezTo>
                    <a:pt x="701" y="318"/>
                    <a:pt x="701" y="318"/>
                    <a:pt x="701" y="318"/>
                  </a:cubicBezTo>
                  <a:cubicBezTo>
                    <a:pt x="698" y="299"/>
                    <a:pt x="693" y="281"/>
                    <a:pt x="689" y="262"/>
                  </a:cubicBezTo>
                  <a:cubicBezTo>
                    <a:pt x="1329" y="54"/>
                    <a:pt x="1329" y="54"/>
                    <a:pt x="1329" y="54"/>
                  </a:cubicBezTo>
                  <a:cubicBezTo>
                    <a:pt x="1312" y="0"/>
                    <a:pt x="1312" y="0"/>
                    <a:pt x="1312" y="0"/>
                  </a:cubicBezTo>
                  <a:cubicBezTo>
                    <a:pt x="676" y="207"/>
                    <a:pt x="676" y="207"/>
                    <a:pt x="676" y="207"/>
                  </a:cubicBezTo>
                  <a:cubicBezTo>
                    <a:pt x="671" y="188"/>
                    <a:pt x="667" y="170"/>
                    <a:pt x="661" y="152"/>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2"/>
            <p:cNvSpPr>
              <a:spLocks/>
            </p:cNvSpPr>
            <p:nvPr userDrawn="1"/>
          </p:nvSpPr>
          <p:spPr bwMode="auto">
            <a:xfrm>
              <a:off x="-7045" y="93"/>
              <a:ext cx="209" cy="1648"/>
            </a:xfrm>
            <a:custGeom>
              <a:avLst/>
              <a:gdLst>
                <a:gd name="T0" fmla="*/ 57 w 171"/>
                <a:gd name="T1" fmla="*/ 901 h 1380"/>
                <a:gd name="T2" fmla="*/ 57 w 171"/>
                <a:gd name="T3" fmla="*/ 1380 h 1380"/>
                <a:gd name="T4" fmla="*/ 86 w 171"/>
                <a:gd name="T5" fmla="*/ 1378 h 1380"/>
                <a:gd name="T6" fmla="*/ 114 w 171"/>
                <a:gd name="T7" fmla="*/ 1380 h 1380"/>
                <a:gd name="T8" fmla="*/ 114 w 171"/>
                <a:gd name="T9" fmla="*/ 905 h 1380"/>
                <a:gd name="T10" fmla="*/ 171 w 171"/>
                <a:gd name="T11" fmla="*/ 912 h 1380"/>
                <a:gd name="T12" fmla="*/ 171 w 171"/>
                <a:gd name="T13" fmla="*/ 403 h 1380"/>
                <a:gd name="T14" fmla="*/ 114 w 171"/>
                <a:gd name="T15" fmla="*/ 386 h 1380"/>
                <a:gd name="T16" fmla="*/ 114 w 171"/>
                <a:gd name="T17" fmla="*/ 0 h 1380"/>
                <a:gd name="T18" fmla="*/ 57 w 171"/>
                <a:gd name="T19" fmla="*/ 0 h 1380"/>
                <a:gd name="T20" fmla="*/ 57 w 171"/>
                <a:gd name="T21" fmla="*/ 372 h 1380"/>
                <a:gd name="T22" fmla="*/ 0 w 171"/>
                <a:gd name="T23" fmla="*/ 359 h 1380"/>
                <a:gd name="T24" fmla="*/ 0 w 171"/>
                <a:gd name="T25" fmla="*/ 900 h 1380"/>
                <a:gd name="T26" fmla="*/ 26 w 171"/>
                <a:gd name="T27" fmla="*/ 899 h 1380"/>
                <a:gd name="T28" fmla="*/ 57 w 171"/>
                <a:gd name="T29" fmla="*/ 901 h 1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1" h="1380">
                  <a:moveTo>
                    <a:pt x="57" y="901"/>
                  </a:moveTo>
                  <a:cubicBezTo>
                    <a:pt x="57" y="1380"/>
                    <a:pt x="57" y="1380"/>
                    <a:pt x="57" y="1380"/>
                  </a:cubicBezTo>
                  <a:cubicBezTo>
                    <a:pt x="66" y="1379"/>
                    <a:pt x="76" y="1378"/>
                    <a:pt x="86" y="1378"/>
                  </a:cubicBezTo>
                  <a:cubicBezTo>
                    <a:pt x="95" y="1378"/>
                    <a:pt x="105" y="1379"/>
                    <a:pt x="114" y="1380"/>
                  </a:cubicBezTo>
                  <a:cubicBezTo>
                    <a:pt x="114" y="905"/>
                    <a:pt x="114" y="905"/>
                    <a:pt x="114" y="905"/>
                  </a:cubicBezTo>
                  <a:cubicBezTo>
                    <a:pt x="133" y="907"/>
                    <a:pt x="152" y="909"/>
                    <a:pt x="171" y="912"/>
                  </a:cubicBezTo>
                  <a:cubicBezTo>
                    <a:pt x="171" y="403"/>
                    <a:pt x="171" y="403"/>
                    <a:pt x="171" y="403"/>
                  </a:cubicBezTo>
                  <a:cubicBezTo>
                    <a:pt x="152" y="397"/>
                    <a:pt x="133" y="392"/>
                    <a:pt x="114" y="386"/>
                  </a:cubicBezTo>
                  <a:cubicBezTo>
                    <a:pt x="114" y="0"/>
                    <a:pt x="114" y="0"/>
                    <a:pt x="114" y="0"/>
                  </a:cubicBezTo>
                  <a:cubicBezTo>
                    <a:pt x="57" y="0"/>
                    <a:pt x="57" y="0"/>
                    <a:pt x="57" y="0"/>
                  </a:cubicBezTo>
                  <a:cubicBezTo>
                    <a:pt x="57" y="372"/>
                    <a:pt x="57" y="372"/>
                    <a:pt x="57" y="372"/>
                  </a:cubicBezTo>
                  <a:cubicBezTo>
                    <a:pt x="38" y="367"/>
                    <a:pt x="19" y="362"/>
                    <a:pt x="0" y="359"/>
                  </a:cubicBezTo>
                  <a:cubicBezTo>
                    <a:pt x="0" y="900"/>
                    <a:pt x="0" y="900"/>
                    <a:pt x="0" y="900"/>
                  </a:cubicBezTo>
                  <a:cubicBezTo>
                    <a:pt x="9" y="900"/>
                    <a:pt x="17" y="899"/>
                    <a:pt x="26" y="899"/>
                  </a:cubicBezTo>
                  <a:cubicBezTo>
                    <a:pt x="36" y="899"/>
                    <a:pt x="47" y="900"/>
                    <a:pt x="57" y="901"/>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3"/>
            <p:cNvSpPr>
              <a:spLocks/>
            </p:cNvSpPr>
            <p:nvPr userDrawn="1"/>
          </p:nvSpPr>
          <p:spPr bwMode="auto">
            <a:xfrm>
              <a:off x="-7627" y="184"/>
              <a:ext cx="587" cy="1588"/>
            </a:xfrm>
            <a:custGeom>
              <a:avLst/>
              <a:gdLst>
                <a:gd name="T0" fmla="*/ 22 w 480"/>
                <a:gd name="T1" fmla="*/ 271 h 1330"/>
                <a:gd name="T2" fmla="*/ 218 w 480"/>
                <a:gd name="T3" fmla="*/ 873 h 1330"/>
                <a:gd name="T4" fmla="*/ 272 w 480"/>
                <a:gd name="T5" fmla="*/ 856 h 1330"/>
                <a:gd name="T6" fmla="*/ 426 w 480"/>
                <a:gd name="T7" fmla="*/ 1330 h 1330"/>
                <a:gd name="T8" fmla="*/ 480 w 480"/>
                <a:gd name="T9" fmla="*/ 1312 h 1330"/>
                <a:gd name="T10" fmla="*/ 327 w 480"/>
                <a:gd name="T11" fmla="*/ 842 h 1330"/>
                <a:gd name="T12" fmla="*/ 384 w 480"/>
                <a:gd name="T13" fmla="*/ 832 h 1330"/>
                <a:gd name="T14" fmla="*/ 197 w 480"/>
                <a:gd name="T15" fmla="*/ 258 h 1330"/>
                <a:gd name="T16" fmla="*/ 138 w 480"/>
                <a:gd name="T17" fmla="*/ 260 h 1330"/>
                <a:gd name="T18" fmla="*/ 54 w 480"/>
                <a:gd name="T19" fmla="*/ 0 h 1330"/>
                <a:gd name="T20" fmla="*/ 0 w 480"/>
                <a:gd name="T21" fmla="*/ 18 h 1330"/>
                <a:gd name="T22" fmla="*/ 80 w 480"/>
                <a:gd name="T23" fmla="*/ 265 h 1330"/>
                <a:gd name="T24" fmla="*/ 22 w 480"/>
                <a:gd name="T25" fmla="*/ 271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30">
                  <a:moveTo>
                    <a:pt x="22" y="271"/>
                  </a:moveTo>
                  <a:cubicBezTo>
                    <a:pt x="218" y="873"/>
                    <a:pt x="218" y="873"/>
                    <a:pt x="218" y="873"/>
                  </a:cubicBezTo>
                  <a:cubicBezTo>
                    <a:pt x="235" y="867"/>
                    <a:pt x="254" y="861"/>
                    <a:pt x="272" y="856"/>
                  </a:cubicBezTo>
                  <a:cubicBezTo>
                    <a:pt x="426" y="1330"/>
                    <a:pt x="426" y="1330"/>
                    <a:pt x="426" y="1330"/>
                  </a:cubicBezTo>
                  <a:cubicBezTo>
                    <a:pt x="443" y="1322"/>
                    <a:pt x="461" y="1317"/>
                    <a:pt x="480" y="1312"/>
                  </a:cubicBezTo>
                  <a:cubicBezTo>
                    <a:pt x="327" y="842"/>
                    <a:pt x="327" y="842"/>
                    <a:pt x="327" y="842"/>
                  </a:cubicBezTo>
                  <a:cubicBezTo>
                    <a:pt x="346" y="838"/>
                    <a:pt x="365" y="834"/>
                    <a:pt x="384" y="832"/>
                  </a:cubicBezTo>
                  <a:cubicBezTo>
                    <a:pt x="197" y="258"/>
                    <a:pt x="197" y="258"/>
                    <a:pt x="197" y="258"/>
                  </a:cubicBezTo>
                  <a:cubicBezTo>
                    <a:pt x="177" y="258"/>
                    <a:pt x="158" y="259"/>
                    <a:pt x="138" y="260"/>
                  </a:cubicBezTo>
                  <a:cubicBezTo>
                    <a:pt x="54" y="0"/>
                    <a:pt x="54" y="0"/>
                    <a:pt x="54" y="0"/>
                  </a:cubicBezTo>
                  <a:cubicBezTo>
                    <a:pt x="0" y="18"/>
                    <a:pt x="0" y="18"/>
                    <a:pt x="0" y="18"/>
                  </a:cubicBezTo>
                  <a:cubicBezTo>
                    <a:pt x="80" y="265"/>
                    <a:pt x="80" y="265"/>
                    <a:pt x="80" y="265"/>
                  </a:cubicBezTo>
                  <a:cubicBezTo>
                    <a:pt x="60" y="267"/>
                    <a:pt x="41" y="268"/>
                    <a:pt x="22" y="271"/>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4"/>
            <p:cNvSpPr>
              <a:spLocks/>
            </p:cNvSpPr>
            <p:nvPr userDrawn="1"/>
          </p:nvSpPr>
          <p:spPr bwMode="auto">
            <a:xfrm>
              <a:off x="-8672" y="918"/>
              <a:ext cx="1405" cy="1023"/>
            </a:xfrm>
            <a:custGeom>
              <a:avLst/>
              <a:gdLst>
                <a:gd name="T0" fmla="*/ 12 w 1149"/>
                <a:gd name="T1" fmla="*/ 125 h 857"/>
                <a:gd name="T2" fmla="*/ 656 w 1149"/>
                <a:gd name="T3" fmla="*/ 593 h 857"/>
                <a:gd name="T4" fmla="*/ 689 w 1149"/>
                <a:gd name="T5" fmla="*/ 546 h 857"/>
                <a:gd name="T6" fmla="*/ 1116 w 1149"/>
                <a:gd name="T7" fmla="*/ 857 h 857"/>
                <a:gd name="T8" fmla="*/ 1149 w 1149"/>
                <a:gd name="T9" fmla="*/ 811 h 857"/>
                <a:gd name="T10" fmla="*/ 724 w 1149"/>
                <a:gd name="T11" fmla="*/ 502 h 857"/>
                <a:gd name="T12" fmla="*/ 762 w 1149"/>
                <a:gd name="T13" fmla="*/ 459 h 857"/>
                <a:gd name="T14" fmla="*/ 132 w 1149"/>
                <a:gd name="T15" fmla="*/ 1 h 857"/>
                <a:gd name="T16" fmla="*/ 91 w 1149"/>
                <a:gd name="T17" fmla="*/ 42 h 857"/>
                <a:gd name="T18" fmla="*/ 33 w 1149"/>
                <a:gd name="T19" fmla="*/ 0 h 857"/>
                <a:gd name="T20" fmla="*/ 0 w 1149"/>
                <a:gd name="T21" fmla="*/ 46 h 857"/>
                <a:gd name="T22" fmla="*/ 50 w 1149"/>
                <a:gd name="T23" fmla="*/ 83 h 857"/>
                <a:gd name="T24" fmla="*/ 12 w 1149"/>
                <a:gd name="T25" fmla="*/ 125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12" y="125"/>
                  </a:moveTo>
                  <a:cubicBezTo>
                    <a:pt x="656" y="593"/>
                    <a:pt x="656" y="593"/>
                    <a:pt x="656" y="593"/>
                  </a:cubicBezTo>
                  <a:cubicBezTo>
                    <a:pt x="666" y="577"/>
                    <a:pt x="678" y="562"/>
                    <a:pt x="689" y="546"/>
                  </a:cubicBezTo>
                  <a:cubicBezTo>
                    <a:pt x="1116" y="857"/>
                    <a:pt x="1116" y="857"/>
                    <a:pt x="1116" y="857"/>
                  </a:cubicBezTo>
                  <a:cubicBezTo>
                    <a:pt x="1126" y="840"/>
                    <a:pt x="1137" y="825"/>
                    <a:pt x="1149" y="811"/>
                  </a:cubicBezTo>
                  <a:cubicBezTo>
                    <a:pt x="724" y="502"/>
                    <a:pt x="724" y="502"/>
                    <a:pt x="724" y="502"/>
                  </a:cubicBezTo>
                  <a:cubicBezTo>
                    <a:pt x="737" y="487"/>
                    <a:pt x="749" y="473"/>
                    <a:pt x="762" y="459"/>
                  </a:cubicBezTo>
                  <a:cubicBezTo>
                    <a:pt x="132" y="1"/>
                    <a:pt x="132" y="1"/>
                    <a:pt x="132" y="1"/>
                  </a:cubicBezTo>
                  <a:cubicBezTo>
                    <a:pt x="118" y="14"/>
                    <a:pt x="104" y="28"/>
                    <a:pt x="91" y="42"/>
                  </a:cubicBezTo>
                  <a:cubicBezTo>
                    <a:pt x="33" y="0"/>
                    <a:pt x="33" y="0"/>
                    <a:pt x="33" y="0"/>
                  </a:cubicBezTo>
                  <a:cubicBezTo>
                    <a:pt x="0" y="46"/>
                    <a:pt x="0" y="46"/>
                    <a:pt x="0" y="46"/>
                  </a:cubicBezTo>
                  <a:cubicBezTo>
                    <a:pt x="50" y="83"/>
                    <a:pt x="50" y="83"/>
                    <a:pt x="50" y="83"/>
                  </a:cubicBezTo>
                  <a:cubicBezTo>
                    <a:pt x="37" y="97"/>
                    <a:pt x="24" y="110"/>
                    <a:pt x="12" y="12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5"/>
            <p:cNvSpPr>
              <a:spLocks/>
            </p:cNvSpPr>
            <p:nvPr userDrawn="1"/>
          </p:nvSpPr>
          <p:spPr bwMode="auto">
            <a:xfrm>
              <a:off x="-6716" y="2479"/>
              <a:ext cx="1048" cy="1373"/>
            </a:xfrm>
            <a:custGeom>
              <a:avLst/>
              <a:gdLst>
                <a:gd name="T0" fmla="*/ 557 w 857"/>
                <a:gd name="T1" fmla="*/ 607 h 1150"/>
                <a:gd name="T2" fmla="*/ 347 w 857"/>
                <a:gd name="T3" fmla="*/ 319 h 1150"/>
                <a:gd name="T4" fmla="*/ 305 w 857"/>
                <a:gd name="T5" fmla="*/ 357 h 1150"/>
                <a:gd name="T6" fmla="*/ 46 w 857"/>
                <a:gd name="T7" fmla="*/ 0 h 1150"/>
                <a:gd name="T8" fmla="*/ 0 w 857"/>
                <a:gd name="T9" fmla="*/ 34 h 1150"/>
                <a:gd name="T10" fmla="*/ 261 w 857"/>
                <a:gd name="T11" fmla="*/ 393 h 1150"/>
                <a:gd name="T12" fmla="*/ 215 w 857"/>
                <a:gd name="T13" fmla="*/ 427 h 1150"/>
                <a:gd name="T14" fmla="*/ 440 w 857"/>
                <a:gd name="T15" fmla="*/ 736 h 1150"/>
                <a:gd name="T16" fmla="*/ 480 w 857"/>
                <a:gd name="T17" fmla="*/ 695 h 1150"/>
                <a:gd name="T18" fmla="*/ 811 w 857"/>
                <a:gd name="T19" fmla="*/ 1150 h 1150"/>
                <a:gd name="T20" fmla="*/ 857 w 857"/>
                <a:gd name="T21" fmla="*/ 1116 h 1150"/>
                <a:gd name="T22" fmla="*/ 519 w 857"/>
                <a:gd name="T23" fmla="*/ 652 h 1150"/>
                <a:gd name="T24" fmla="*/ 557 w 857"/>
                <a:gd name="T25" fmla="*/ 607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557" y="607"/>
                  </a:moveTo>
                  <a:cubicBezTo>
                    <a:pt x="347" y="319"/>
                    <a:pt x="347" y="319"/>
                    <a:pt x="347" y="319"/>
                  </a:cubicBezTo>
                  <a:cubicBezTo>
                    <a:pt x="334" y="332"/>
                    <a:pt x="319" y="344"/>
                    <a:pt x="305" y="357"/>
                  </a:cubicBezTo>
                  <a:cubicBezTo>
                    <a:pt x="46" y="0"/>
                    <a:pt x="46" y="0"/>
                    <a:pt x="46" y="0"/>
                  </a:cubicBezTo>
                  <a:cubicBezTo>
                    <a:pt x="32" y="13"/>
                    <a:pt x="16" y="24"/>
                    <a:pt x="0" y="34"/>
                  </a:cubicBezTo>
                  <a:cubicBezTo>
                    <a:pt x="261" y="393"/>
                    <a:pt x="261" y="393"/>
                    <a:pt x="261" y="393"/>
                  </a:cubicBezTo>
                  <a:cubicBezTo>
                    <a:pt x="246" y="405"/>
                    <a:pt x="231" y="416"/>
                    <a:pt x="215" y="427"/>
                  </a:cubicBezTo>
                  <a:cubicBezTo>
                    <a:pt x="440" y="736"/>
                    <a:pt x="440" y="736"/>
                    <a:pt x="440" y="736"/>
                  </a:cubicBezTo>
                  <a:cubicBezTo>
                    <a:pt x="454" y="723"/>
                    <a:pt x="467" y="709"/>
                    <a:pt x="480" y="695"/>
                  </a:cubicBezTo>
                  <a:cubicBezTo>
                    <a:pt x="811" y="1150"/>
                    <a:pt x="811" y="1150"/>
                    <a:pt x="811" y="1150"/>
                  </a:cubicBezTo>
                  <a:cubicBezTo>
                    <a:pt x="857" y="1116"/>
                    <a:pt x="857" y="1116"/>
                    <a:pt x="857" y="1116"/>
                  </a:cubicBezTo>
                  <a:cubicBezTo>
                    <a:pt x="519" y="652"/>
                    <a:pt x="519" y="652"/>
                    <a:pt x="519" y="652"/>
                  </a:cubicBezTo>
                  <a:cubicBezTo>
                    <a:pt x="532" y="637"/>
                    <a:pt x="545" y="622"/>
                    <a:pt x="557" y="607"/>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16"/>
            <p:cNvSpPr>
              <a:spLocks/>
            </p:cNvSpPr>
            <p:nvPr userDrawn="1"/>
          </p:nvSpPr>
          <p:spPr bwMode="auto">
            <a:xfrm>
              <a:off x="-8672" y="2379"/>
              <a:ext cx="1405" cy="1023"/>
            </a:xfrm>
            <a:custGeom>
              <a:avLst/>
              <a:gdLst>
                <a:gd name="T0" fmla="*/ 762 w 1149"/>
                <a:gd name="T1" fmla="*/ 398 h 857"/>
                <a:gd name="T2" fmla="*/ 724 w 1149"/>
                <a:gd name="T3" fmla="*/ 355 h 857"/>
                <a:gd name="T4" fmla="*/ 1149 w 1149"/>
                <a:gd name="T5" fmla="*/ 46 h 857"/>
                <a:gd name="T6" fmla="*/ 1116 w 1149"/>
                <a:gd name="T7" fmla="*/ 0 h 857"/>
                <a:gd name="T8" fmla="*/ 689 w 1149"/>
                <a:gd name="T9" fmla="*/ 311 h 857"/>
                <a:gd name="T10" fmla="*/ 656 w 1149"/>
                <a:gd name="T11" fmla="*/ 264 h 857"/>
                <a:gd name="T12" fmla="*/ 12 w 1149"/>
                <a:gd name="T13" fmla="*/ 732 h 857"/>
                <a:gd name="T14" fmla="*/ 50 w 1149"/>
                <a:gd name="T15" fmla="*/ 774 h 857"/>
                <a:gd name="T16" fmla="*/ 0 w 1149"/>
                <a:gd name="T17" fmla="*/ 811 h 857"/>
                <a:gd name="T18" fmla="*/ 33 w 1149"/>
                <a:gd name="T19" fmla="*/ 857 h 857"/>
                <a:gd name="T20" fmla="*/ 91 w 1149"/>
                <a:gd name="T21" fmla="*/ 816 h 857"/>
                <a:gd name="T22" fmla="*/ 132 w 1149"/>
                <a:gd name="T23" fmla="*/ 856 h 857"/>
                <a:gd name="T24" fmla="*/ 762 w 1149"/>
                <a:gd name="T25" fmla="*/ 398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762" y="398"/>
                  </a:moveTo>
                  <a:cubicBezTo>
                    <a:pt x="749" y="384"/>
                    <a:pt x="737" y="370"/>
                    <a:pt x="724" y="355"/>
                  </a:cubicBezTo>
                  <a:cubicBezTo>
                    <a:pt x="1149" y="46"/>
                    <a:pt x="1149" y="46"/>
                    <a:pt x="1149" y="46"/>
                  </a:cubicBezTo>
                  <a:cubicBezTo>
                    <a:pt x="1137" y="32"/>
                    <a:pt x="1126" y="17"/>
                    <a:pt x="1116" y="0"/>
                  </a:cubicBezTo>
                  <a:cubicBezTo>
                    <a:pt x="689" y="311"/>
                    <a:pt x="689" y="311"/>
                    <a:pt x="689" y="311"/>
                  </a:cubicBezTo>
                  <a:cubicBezTo>
                    <a:pt x="678" y="295"/>
                    <a:pt x="666" y="280"/>
                    <a:pt x="656" y="264"/>
                  </a:cubicBezTo>
                  <a:cubicBezTo>
                    <a:pt x="12" y="732"/>
                    <a:pt x="12" y="732"/>
                    <a:pt x="12" y="732"/>
                  </a:cubicBezTo>
                  <a:cubicBezTo>
                    <a:pt x="24" y="747"/>
                    <a:pt x="37" y="760"/>
                    <a:pt x="50" y="774"/>
                  </a:cubicBezTo>
                  <a:cubicBezTo>
                    <a:pt x="0" y="811"/>
                    <a:pt x="0" y="811"/>
                    <a:pt x="0" y="811"/>
                  </a:cubicBezTo>
                  <a:cubicBezTo>
                    <a:pt x="33" y="857"/>
                    <a:pt x="33" y="857"/>
                    <a:pt x="33" y="857"/>
                  </a:cubicBezTo>
                  <a:cubicBezTo>
                    <a:pt x="91" y="816"/>
                    <a:pt x="91" y="816"/>
                    <a:pt x="91" y="816"/>
                  </a:cubicBezTo>
                  <a:cubicBezTo>
                    <a:pt x="104" y="829"/>
                    <a:pt x="118" y="843"/>
                    <a:pt x="132" y="856"/>
                  </a:cubicBezTo>
                  <a:lnTo>
                    <a:pt x="762" y="398"/>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17"/>
            <p:cNvSpPr>
              <a:spLocks/>
            </p:cNvSpPr>
            <p:nvPr userDrawn="1"/>
          </p:nvSpPr>
          <p:spPr bwMode="auto">
            <a:xfrm>
              <a:off x="-6841" y="2549"/>
              <a:ext cx="587" cy="1587"/>
            </a:xfrm>
            <a:custGeom>
              <a:avLst/>
              <a:gdLst>
                <a:gd name="T0" fmla="*/ 378 w 480"/>
                <a:gd name="T1" fmla="*/ 813 h 1329"/>
                <a:gd name="T2" fmla="*/ 247 w 480"/>
                <a:gd name="T3" fmla="*/ 409 h 1329"/>
                <a:gd name="T4" fmla="*/ 195 w 480"/>
                <a:gd name="T5" fmla="*/ 434 h 1329"/>
                <a:gd name="T6" fmla="*/ 54 w 480"/>
                <a:gd name="T7" fmla="*/ 0 h 1329"/>
                <a:gd name="T8" fmla="*/ 0 w 480"/>
                <a:gd name="T9" fmla="*/ 17 h 1329"/>
                <a:gd name="T10" fmla="*/ 142 w 480"/>
                <a:gd name="T11" fmla="*/ 456 h 1329"/>
                <a:gd name="T12" fmla="*/ 88 w 480"/>
                <a:gd name="T13" fmla="*/ 473 h 1329"/>
                <a:gd name="T14" fmla="*/ 229 w 480"/>
                <a:gd name="T15" fmla="*/ 906 h 1329"/>
                <a:gd name="T16" fmla="*/ 279 w 480"/>
                <a:gd name="T17" fmla="*/ 877 h 1329"/>
                <a:gd name="T18" fmla="*/ 426 w 480"/>
                <a:gd name="T19" fmla="*/ 1329 h 1329"/>
                <a:gd name="T20" fmla="*/ 480 w 480"/>
                <a:gd name="T21" fmla="*/ 1311 h 1329"/>
                <a:gd name="T22" fmla="*/ 329 w 480"/>
                <a:gd name="T23" fmla="*/ 846 h 1329"/>
                <a:gd name="T24" fmla="*/ 378 w 480"/>
                <a:gd name="T25" fmla="*/ 813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29">
                  <a:moveTo>
                    <a:pt x="378" y="813"/>
                  </a:moveTo>
                  <a:cubicBezTo>
                    <a:pt x="247" y="409"/>
                    <a:pt x="247" y="409"/>
                    <a:pt x="247" y="409"/>
                  </a:cubicBezTo>
                  <a:cubicBezTo>
                    <a:pt x="230" y="418"/>
                    <a:pt x="213" y="427"/>
                    <a:pt x="195" y="434"/>
                  </a:cubicBezTo>
                  <a:cubicBezTo>
                    <a:pt x="54" y="0"/>
                    <a:pt x="54" y="0"/>
                    <a:pt x="54" y="0"/>
                  </a:cubicBezTo>
                  <a:cubicBezTo>
                    <a:pt x="37" y="7"/>
                    <a:pt x="19" y="12"/>
                    <a:pt x="0" y="17"/>
                  </a:cubicBezTo>
                  <a:cubicBezTo>
                    <a:pt x="142" y="456"/>
                    <a:pt x="142" y="456"/>
                    <a:pt x="142" y="456"/>
                  </a:cubicBezTo>
                  <a:cubicBezTo>
                    <a:pt x="125" y="462"/>
                    <a:pt x="107" y="468"/>
                    <a:pt x="88" y="473"/>
                  </a:cubicBezTo>
                  <a:cubicBezTo>
                    <a:pt x="229" y="906"/>
                    <a:pt x="229" y="906"/>
                    <a:pt x="229" y="906"/>
                  </a:cubicBezTo>
                  <a:cubicBezTo>
                    <a:pt x="246" y="897"/>
                    <a:pt x="263" y="887"/>
                    <a:pt x="279" y="877"/>
                  </a:cubicBezTo>
                  <a:cubicBezTo>
                    <a:pt x="426" y="1329"/>
                    <a:pt x="426" y="1329"/>
                    <a:pt x="426" y="1329"/>
                  </a:cubicBezTo>
                  <a:cubicBezTo>
                    <a:pt x="480" y="1311"/>
                    <a:pt x="480" y="1311"/>
                    <a:pt x="480" y="1311"/>
                  </a:cubicBezTo>
                  <a:cubicBezTo>
                    <a:pt x="329" y="846"/>
                    <a:pt x="329" y="846"/>
                    <a:pt x="329" y="846"/>
                  </a:cubicBezTo>
                  <a:cubicBezTo>
                    <a:pt x="346" y="835"/>
                    <a:pt x="362" y="824"/>
                    <a:pt x="378" y="81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18"/>
            <p:cNvSpPr>
              <a:spLocks/>
            </p:cNvSpPr>
            <p:nvPr userDrawn="1"/>
          </p:nvSpPr>
          <p:spPr bwMode="auto">
            <a:xfrm>
              <a:off x="-6613" y="2379"/>
              <a:ext cx="1404" cy="1023"/>
            </a:xfrm>
            <a:custGeom>
              <a:avLst/>
              <a:gdLst>
                <a:gd name="T0" fmla="*/ 660 w 1149"/>
                <a:gd name="T1" fmla="*/ 385 h 857"/>
                <a:gd name="T2" fmla="*/ 409 w 1149"/>
                <a:gd name="T3" fmla="*/ 203 h 857"/>
                <a:gd name="T4" fmla="*/ 381 w 1149"/>
                <a:gd name="T5" fmla="*/ 253 h 857"/>
                <a:gd name="T6" fmla="*/ 33 w 1149"/>
                <a:gd name="T7" fmla="*/ 0 h 857"/>
                <a:gd name="T8" fmla="*/ 0 w 1149"/>
                <a:gd name="T9" fmla="*/ 46 h 857"/>
                <a:gd name="T10" fmla="*/ 349 w 1149"/>
                <a:gd name="T11" fmla="*/ 300 h 857"/>
                <a:gd name="T12" fmla="*/ 315 w 1149"/>
                <a:gd name="T13" fmla="*/ 346 h 857"/>
                <a:gd name="T14" fmla="*/ 580 w 1149"/>
                <a:gd name="T15" fmla="*/ 538 h 857"/>
                <a:gd name="T16" fmla="*/ 608 w 1149"/>
                <a:gd name="T17" fmla="*/ 488 h 857"/>
                <a:gd name="T18" fmla="*/ 1116 w 1149"/>
                <a:gd name="T19" fmla="*/ 857 h 857"/>
                <a:gd name="T20" fmla="*/ 1149 w 1149"/>
                <a:gd name="T21" fmla="*/ 811 h 857"/>
                <a:gd name="T22" fmla="*/ 635 w 1149"/>
                <a:gd name="T23" fmla="*/ 437 h 857"/>
                <a:gd name="T24" fmla="*/ 660 w 1149"/>
                <a:gd name="T25" fmla="*/ 385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660" y="385"/>
                  </a:moveTo>
                  <a:cubicBezTo>
                    <a:pt x="409" y="203"/>
                    <a:pt x="409" y="203"/>
                    <a:pt x="409" y="203"/>
                  </a:cubicBezTo>
                  <a:cubicBezTo>
                    <a:pt x="400" y="220"/>
                    <a:pt x="391" y="237"/>
                    <a:pt x="381" y="253"/>
                  </a:cubicBezTo>
                  <a:cubicBezTo>
                    <a:pt x="33" y="0"/>
                    <a:pt x="33" y="0"/>
                    <a:pt x="33" y="0"/>
                  </a:cubicBezTo>
                  <a:cubicBezTo>
                    <a:pt x="23" y="17"/>
                    <a:pt x="12" y="32"/>
                    <a:pt x="0" y="46"/>
                  </a:cubicBezTo>
                  <a:cubicBezTo>
                    <a:pt x="349" y="300"/>
                    <a:pt x="349" y="300"/>
                    <a:pt x="349" y="300"/>
                  </a:cubicBezTo>
                  <a:cubicBezTo>
                    <a:pt x="338" y="316"/>
                    <a:pt x="327" y="331"/>
                    <a:pt x="315" y="346"/>
                  </a:cubicBezTo>
                  <a:cubicBezTo>
                    <a:pt x="580" y="538"/>
                    <a:pt x="580" y="538"/>
                    <a:pt x="580" y="538"/>
                  </a:cubicBezTo>
                  <a:cubicBezTo>
                    <a:pt x="590" y="522"/>
                    <a:pt x="599" y="505"/>
                    <a:pt x="608" y="488"/>
                  </a:cubicBezTo>
                  <a:cubicBezTo>
                    <a:pt x="1116" y="857"/>
                    <a:pt x="1116" y="857"/>
                    <a:pt x="1116" y="857"/>
                  </a:cubicBezTo>
                  <a:cubicBezTo>
                    <a:pt x="1149" y="811"/>
                    <a:pt x="1149" y="811"/>
                    <a:pt x="1149" y="811"/>
                  </a:cubicBezTo>
                  <a:cubicBezTo>
                    <a:pt x="635" y="437"/>
                    <a:pt x="635" y="437"/>
                    <a:pt x="635" y="437"/>
                  </a:cubicBezTo>
                  <a:cubicBezTo>
                    <a:pt x="643" y="420"/>
                    <a:pt x="652" y="403"/>
                    <a:pt x="660" y="38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19"/>
            <p:cNvSpPr>
              <a:spLocks/>
            </p:cNvSpPr>
            <p:nvPr userDrawn="1"/>
          </p:nvSpPr>
          <p:spPr bwMode="auto">
            <a:xfrm>
              <a:off x="-6542" y="2257"/>
              <a:ext cx="1624" cy="574"/>
            </a:xfrm>
            <a:custGeom>
              <a:avLst/>
              <a:gdLst>
                <a:gd name="T0" fmla="*/ 701 w 1329"/>
                <a:gd name="T1" fmla="*/ 163 h 481"/>
                <a:gd name="T2" fmla="*/ 432 w 1329"/>
                <a:gd name="T3" fmla="*/ 75 h 481"/>
                <a:gd name="T4" fmla="*/ 419 w 1329"/>
                <a:gd name="T5" fmla="*/ 131 h 481"/>
                <a:gd name="T6" fmla="*/ 17 w 1329"/>
                <a:gd name="T7" fmla="*/ 0 h 481"/>
                <a:gd name="T8" fmla="*/ 0 w 1329"/>
                <a:gd name="T9" fmla="*/ 55 h 481"/>
                <a:gd name="T10" fmla="*/ 403 w 1329"/>
                <a:gd name="T11" fmla="*/ 185 h 481"/>
                <a:gd name="T12" fmla="*/ 383 w 1329"/>
                <a:gd name="T13" fmla="*/ 239 h 481"/>
                <a:gd name="T14" fmla="*/ 661 w 1329"/>
                <a:gd name="T15" fmla="*/ 329 h 481"/>
                <a:gd name="T16" fmla="*/ 676 w 1329"/>
                <a:gd name="T17" fmla="*/ 274 h 481"/>
                <a:gd name="T18" fmla="*/ 1312 w 1329"/>
                <a:gd name="T19" fmla="*/ 481 h 481"/>
                <a:gd name="T20" fmla="*/ 1329 w 1329"/>
                <a:gd name="T21" fmla="*/ 427 h 481"/>
                <a:gd name="T22" fmla="*/ 689 w 1329"/>
                <a:gd name="T23" fmla="*/ 219 h 481"/>
                <a:gd name="T24" fmla="*/ 701 w 1329"/>
                <a:gd name="T25" fmla="*/ 163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9" h="481">
                  <a:moveTo>
                    <a:pt x="701" y="163"/>
                  </a:moveTo>
                  <a:cubicBezTo>
                    <a:pt x="432" y="75"/>
                    <a:pt x="432" y="75"/>
                    <a:pt x="432" y="75"/>
                  </a:cubicBezTo>
                  <a:cubicBezTo>
                    <a:pt x="428" y="94"/>
                    <a:pt x="424" y="113"/>
                    <a:pt x="419" y="131"/>
                  </a:cubicBezTo>
                  <a:cubicBezTo>
                    <a:pt x="17" y="0"/>
                    <a:pt x="17" y="0"/>
                    <a:pt x="17" y="0"/>
                  </a:cubicBezTo>
                  <a:cubicBezTo>
                    <a:pt x="13" y="19"/>
                    <a:pt x="7" y="37"/>
                    <a:pt x="0" y="55"/>
                  </a:cubicBezTo>
                  <a:cubicBezTo>
                    <a:pt x="403" y="185"/>
                    <a:pt x="403" y="185"/>
                    <a:pt x="403" y="185"/>
                  </a:cubicBezTo>
                  <a:cubicBezTo>
                    <a:pt x="396" y="204"/>
                    <a:pt x="390" y="221"/>
                    <a:pt x="383" y="239"/>
                  </a:cubicBezTo>
                  <a:cubicBezTo>
                    <a:pt x="661" y="329"/>
                    <a:pt x="661" y="329"/>
                    <a:pt x="661" y="329"/>
                  </a:cubicBezTo>
                  <a:cubicBezTo>
                    <a:pt x="667" y="311"/>
                    <a:pt x="671" y="293"/>
                    <a:pt x="676" y="274"/>
                  </a:cubicBezTo>
                  <a:cubicBezTo>
                    <a:pt x="1312" y="481"/>
                    <a:pt x="1312" y="481"/>
                    <a:pt x="1312" y="481"/>
                  </a:cubicBezTo>
                  <a:cubicBezTo>
                    <a:pt x="1329" y="427"/>
                    <a:pt x="1329" y="427"/>
                    <a:pt x="1329" y="427"/>
                  </a:cubicBezTo>
                  <a:cubicBezTo>
                    <a:pt x="689" y="219"/>
                    <a:pt x="689" y="219"/>
                    <a:pt x="689" y="219"/>
                  </a:cubicBezTo>
                  <a:cubicBezTo>
                    <a:pt x="693" y="200"/>
                    <a:pt x="698" y="182"/>
                    <a:pt x="701" y="16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0"/>
            <p:cNvSpPr>
              <a:spLocks/>
            </p:cNvSpPr>
            <p:nvPr userDrawn="1"/>
          </p:nvSpPr>
          <p:spPr bwMode="auto">
            <a:xfrm>
              <a:off x="-8213" y="468"/>
              <a:ext cx="1048" cy="1373"/>
            </a:xfrm>
            <a:custGeom>
              <a:avLst/>
              <a:gdLst>
                <a:gd name="T0" fmla="*/ 38 w 857"/>
                <a:gd name="T1" fmla="*/ 182 h 1150"/>
                <a:gd name="T2" fmla="*/ 463 w 857"/>
                <a:gd name="T3" fmla="*/ 767 h 1150"/>
                <a:gd name="T4" fmla="*/ 508 w 857"/>
                <a:gd name="T5" fmla="*/ 733 h 1150"/>
                <a:gd name="T6" fmla="*/ 811 w 857"/>
                <a:gd name="T7" fmla="*/ 1150 h 1150"/>
                <a:gd name="T8" fmla="*/ 857 w 857"/>
                <a:gd name="T9" fmla="*/ 1116 h 1150"/>
                <a:gd name="T10" fmla="*/ 556 w 857"/>
                <a:gd name="T11" fmla="*/ 702 h 1150"/>
                <a:gd name="T12" fmla="*/ 606 w 857"/>
                <a:gd name="T13" fmla="*/ 674 h 1150"/>
                <a:gd name="T14" fmla="*/ 196 w 857"/>
                <a:gd name="T15" fmla="*/ 110 h 1150"/>
                <a:gd name="T16" fmla="*/ 142 w 857"/>
                <a:gd name="T17" fmla="*/ 132 h 1150"/>
                <a:gd name="T18" fmla="*/ 46 w 857"/>
                <a:gd name="T19" fmla="*/ 0 h 1150"/>
                <a:gd name="T20" fmla="*/ 0 w 857"/>
                <a:gd name="T21" fmla="*/ 34 h 1150"/>
                <a:gd name="T22" fmla="*/ 89 w 857"/>
                <a:gd name="T23" fmla="*/ 156 h 1150"/>
                <a:gd name="T24" fmla="*/ 38 w 857"/>
                <a:gd name="T25" fmla="*/ 182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38" y="182"/>
                  </a:moveTo>
                  <a:cubicBezTo>
                    <a:pt x="463" y="767"/>
                    <a:pt x="463" y="767"/>
                    <a:pt x="463" y="767"/>
                  </a:cubicBezTo>
                  <a:cubicBezTo>
                    <a:pt x="477" y="755"/>
                    <a:pt x="493" y="744"/>
                    <a:pt x="508" y="733"/>
                  </a:cubicBezTo>
                  <a:cubicBezTo>
                    <a:pt x="811" y="1150"/>
                    <a:pt x="811" y="1150"/>
                    <a:pt x="811" y="1150"/>
                  </a:cubicBezTo>
                  <a:cubicBezTo>
                    <a:pt x="825" y="1137"/>
                    <a:pt x="841" y="1126"/>
                    <a:pt x="857" y="1116"/>
                  </a:cubicBezTo>
                  <a:cubicBezTo>
                    <a:pt x="556" y="702"/>
                    <a:pt x="556" y="702"/>
                    <a:pt x="556" y="702"/>
                  </a:cubicBezTo>
                  <a:cubicBezTo>
                    <a:pt x="573" y="692"/>
                    <a:pt x="589" y="683"/>
                    <a:pt x="606" y="674"/>
                  </a:cubicBezTo>
                  <a:cubicBezTo>
                    <a:pt x="196" y="110"/>
                    <a:pt x="196" y="110"/>
                    <a:pt x="196" y="110"/>
                  </a:cubicBezTo>
                  <a:cubicBezTo>
                    <a:pt x="178" y="117"/>
                    <a:pt x="160" y="125"/>
                    <a:pt x="142" y="132"/>
                  </a:cubicBezTo>
                  <a:cubicBezTo>
                    <a:pt x="46" y="0"/>
                    <a:pt x="46" y="0"/>
                    <a:pt x="46" y="0"/>
                  </a:cubicBezTo>
                  <a:cubicBezTo>
                    <a:pt x="0" y="34"/>
                    <a:pt x="0" y="34"/>
                    <a:pt x="0" y="34"/>
                  </a:cubicBezTo>
                  <a:cubicBezTo>
                    <a:pt x="89" y="156"/>
                    <a:pt x="89" y="156"/>
                    <a:pt x="89" y="156"/>
                  </a:cubicBezTo>
                  <a:cubicBezTo>
                    <a:pt x="72" y="165"/>
                    <a:pt x="54" y="173"/>
                    <a:pt x="38" y="182"/>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21"/>
            <p:cNvSpPr>
              <a:spLocks/>
            </p:cNvSpPr>
            <p:nvPr userDrawn="1"/>
          </p:nvSpPr>
          <p:spPr bwMode="auto">
            <a:xfrm>
              <a:off x="-9056" y="2059"/>
              <a:ext cx="1686" cy="203"/>
            </a:xfrm>
            <a:custGeom>
              <a:avLst/>
              <a:gdLst>
                <a:gd name="T0" fmla="*/ 840 w 1379"/>
                <a:gd name="T1" fmla="*/ 113 h 170"/>
                <a:gd name="T2" fmla="*/ 1379 w 1379"/>
                <a:gd name="T3" fmla="*/ 113 h 170"/>
                <a:gd name="T4" fmla="*/ 1378 w 1379"/>
                <a:gd name="T5" fmla="*/ 85 h 170"/>
                <a:gd name="T6" fmla="*/ 1379 w 1379"/>
                <a:gd name="T7" fmla="*/ 57 h 170"/>
                <a:gd name="T8" fmla="*/ 840 w 1379"/>
                <a:gd name="T9" fmla="*/ 57 h 170"/>
                <a:gd name="T10" fmla="*/ 843 w 1379"/>
                <a:gd name="T11" fmla="*/ 0 h 170"/>
                <a:gd name="T12" fmla="*/ 0 w 1379"/>
                <a:gd name="T13" fmla="*/ 0 h 170"/>
                <a:gd name="T14" fmla="*/ 0 w 1379"/>
                <a:gd name="T15" fmla="*/ 57 h 170"/>
                <a:gd name="T16" fmla="*/ 0 w 1379"/>
                <a:gd name="T17" fmla="*/ 113 h 170"/>
                <a:gd name="T18" fmla="*/ 0 w 1379"/>
                <a:gd name="T19" fmla="*/ 170 h 170"/>
                <a:gd name="T20" fmla="*/ 843 w 1379"/>
                <a:gd name="T21" fmla="*/ 170 h 170"/>
                <a:gd name="T22" fmla="*/ 840 w 1379"/>
                <a:gd name="T23" fmla="*/ 1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79" h="170">
                  <a:moveTo>
                    <a:pt x="840" y="113"/>
                  </a:moveTo>
                  <a:cubicBezTo>
                    <a:pt x="1379" y="113"/>
                    <a:pt x="1379" y="113"/>
                    <a:pt x="1379" y="113"/>
                  </a:cubicBezTo>
                  <a:cubicBezTo>
                    <a:pt x="1379" y="104"/>
                    <a:pt x="1378" y="95"/>
                    <a:pt x="1378" y="85"/>
                  </a:cubicBezTo>
                  <a:cubicBezTo>
                    <a:pt x="1378" y="75"/>
                    <a:pt x="1379" y="66"/>
                    <a:pt x="1379" y="57"/>
                  </a:cubicBezTo>
                  <a:cubicBezTo>
                    <a:pt x="840" y="57"/>
                    <a:pt x="840" y="57"/>
                    <a:pt x="840" y="57"/>
                  </a:cubicBezTo>
                  <a:cubicBezTo>
                    <a:pt x="841" y="37"/>
                    <a:pt x="842" y="18"/>
                    <a:pt x="843" y="0"/>
                  </a:cubicBezTo>
                  <a:cubicBezTo>
                    <a:pt x="0" y="0"/>
                    <a:pt x="0" y="0"/>
                    <a:pt x="0" y="0"/>
                  </a:cubicBezTo>
                  <a:cubicBezTo>
                    <a:pt x="0" y="57"/>
                    <a:pt x="0" y="57"/>
                    <a:pt x="0" y="57"/>
                  </a:cubicBezTo>
                  <a:cubicBezTo>
                    <a:pt x="0" y="113"/>
                    <a:pt x="0" y="113"/>
                    <a:pt x="0" y="113"/>
                  </a:cubicBezTo>
                  <a:cubicBezTo>
                    <a:pt x="0" y="170"/>
                    <a:pt x="0" y="170"/>
                    <a:pt x="0" y="170"/>
                  </a:cubicBezTo>
                  <a:cubicBezTo>
                    <a:pt x="843" y="170"/>
                    <a:pt x="843" y="170"/>
                    <a:pt x="843" y="170"/>
                  </a:cubicBezTo>
                  <a:cubicBezTo>
                    <a:pt x="842" y="152"/>
                    <a:pt x="841" y="133"/>
                    <a:pt x="840" y="11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22"/>
            <p:cNvSpPr>
              <a:spLocks/>
            </p:cNvSpPr>
            <p:nvPr userDrawn="1"/>
          </p:nvSpPr>
          <p:spPr bwMode="auto">
            <a:xfrm>
              <a:off x="-8984" y="1429"/>
              <a:ext cx="1646" cy="634"/>
            </a:xfrm>
            <a:custGeom>
              <a:avLst/>
              <a:gdLst>
                <a:gd name="T0" fmla="*/ 818 w 1346"/>
                <a:gd name="T1" fmla="*/ 365 h 531"/>
                <a:gd name="T2" fmla="*/ 1329 w 1346"/>
                <a:gd name="T3" fmla="*/ 531 h 531"/>
                <a:gd name="T4" fmla="*/ 1346 w 1346"/>
                <a:gd name="T5" fmla="*/ 476 h 531"/>
                <a:gd name="T6" fmla="*/ 837 w 1346"/>
                <a:gd name="T7" fmla="*/ 311 h 531"/>
                <a:gd name="T8" fmla="*/ 859 w 1346"/>
                <a:gd name="T9" fmla="*/ 258 h 531"/>
                <a:gd name="T10" fmla="*/ 65 w 1346"/>
                <a:gd name="T11" fmla="*/ 0 h 531"/>
                <a:gd name="T12" fmla="*/ 0 w 1346"/>
                <a:gd name="T13" fmla="*/ 159 h 531"/>
                <a:gd name="T14" fmla="*/ 803 w 1346"/>
                <a:gd name="T15" fmla="*/ 419 h 531"/>
                <a:gd name="T16" fmla="*/ 818 w 1346"/>
                <a:gd name="T17" fmla="*/ 365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6" h="531">
                  <a:moveTo>
                    <a:pt x="818" y="365"/>
                  </a:moveTo>
                  <a:cubicBezTo>
                    <a:pt x="1329" y="531"/>
                    <a:pt x="1329" y="531"/>
                    <a:pt x="1329" y="531"/>
                  </a:cubicBezTo>
                  <a:cubicBezTo>
                    <a:pt x="1333" y="512"/>
                    <a:pt x="1339" y="494"/>
                    <a:pt x="1346" y="476"/>
                  </a:cubicBezTo>
                  <a:cubicBezTo>
                    <a:pt x="837" y="311"/>
                    <a:pt x="837" y="311"/>
                    <a:pt x="837" y="311"/>
                  </a:cubicBezTo>
                  <a:cubicBezTo>
                    <a:pt x="844" y="293"/>
                    <a:pt x="851" y="275"/>
                    <a:pt x="859" y="258"/>
                  </a:cubicBezTo>
                  <a:cubicBezTo>
                    <a:pt x="65" y="0"/>
                    <a:pt x="65" y="0"/>
                    <a:pt x="65" y="0"/>
                  </a:cubicBezTo>
                  <a:cubicBezTo>
                    <a:pt x="40" y="51"/>
                    <a:pt x="19" y="104"/>
                    <a:pt x="0" y="159"/>
                  </a:cubicBezTo>
                  <a:cubicBezTo>
                    <a:pt x="803" y="419"/>
                    <a:pt x="803" y="419"/>
                    <a:pt x="803" y="419"/>
                  </a:cubicBezTo>
                  <a:cubicBezTo>
                    <a:pt x="807" y="401"/>
                    <a:pt x="812" y="383"/>
                    <a:pt x="818" y="36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23"/>
            <p:cNvSpPr>
              <a:spLocks/>
            </p:cNvSpPr>
            <p:nvPr userDrawn="1"/>
          </p:nvSpPr>
          <p:spPr bwMode="auto">
            <a:xfrm>
              <a:off x="-8213" y="2479"/>
              <a:ext cx="1048" cy="1373"/>
            </a:xfrm>
            <a:custGeom>
              <a:avLst/>
              <a:gdLst>
                <a:gd name="T0" fmla="*/ 606 w 857"/>
                <a:gd name="T1" fmla="*/ 476 h 1150"/>
                <a:gd name="T2" fmla="*/ 556 w 857"/>
                <a:gd name="T3" fmla="*/ 448 h 1150"/>
                <a:gd name="T4" fmla="*/ 857 w 857"/>
                <a:gd name="T5" fmla="*/ 34 h 1150"/>
                <a:gd name="T6" fmla="*/ 811 w 857"/>
                <a:gd name="T7" fmla="*/ 0 h 1150"/>
                <a:gd name="T8" fmla="*/ 508 w 857"/>
                <a:gd name="T9" fmla="*/ 417 h 1150"/>
                <a:gd name="T10" fmla="*/ 463 w 857"/>
                <a:gd name="T11" fmla="*/ 383 h 1150"/>
                <a:gd name="T12" fmla="*/ 38 w 857"/>
                <a:gd name="T13" fmla="*/ 968 h 1150"/>
                <a:gd name="T14" fmla="*/ 89 w 857"/>
                <a:gd name="T15" fmla="*/ 994 h 1150"/>
                <a:gd name="T16" fmla="*/ 0 w 857"/>
                <a:gd name="T17" fmla="*/ 1116 h 1150"/>
                <a:gd name="T18" fmla="*/ 46 w 857"/>
                <a:gd name="T19" fmla="*/ 1150 h 1150"/>
                <a:gd name="T20" fmla="*/ 142 w 857"/>
                <a:gd name="T21" fmla="*/ 1018 h 1150"/>
                <a:gd name="T22" fmla="*/ 196 w 857"/>
                <a:gd name="T23" fmla="*/ 1040 h 1150"/>
                <a:gd name="T24" fmla="*/ 606 w 857"/>
                <a:gd name="T25" fmla="*/ 476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606" y="476"/>
                  </a:moveTo>
                  <a:cubicBezTo>
                    <a:pt x="589" y="467"/>
                    <a:pt x="573" y="458"/>
                    <a:pt x="556" y="448"/>
                  </a:cubicBezTo>
                  <a:cubicBezTo>
                    <a:pt x="857" y="34"/>
                    <a:pt x="857" y="34"/>
                    <a:pt x="857" y="34"/>
                  </a:cubicBezTo>
                  <a:cubicBezTo>
                    <a:pt x="841" y="24"/>
                    <a:pt x="825" y="13"/>
                    <a:pt x="811" y="0"/>
                  </a:cubicBezTo>
                  <a:cubicBezTo>
                    <a:pt x="508" y="417"/>
                    <a:pt x="508" y="417"/>
                    <a:pt x="508" y="417"/>
                  </a:cubicBezTo>
                  <a:cubicBezTo>
                    <a:pt x="493" y="406"/>
                    <a:pt x="477" y="395"/>
                    <a:pt x="463" y="383"/>
                  </a:cubicBezTo>
                  <a:cubicBezTo>
                    <a:pt x="38" y="968"/>
                    <a:pt x="38" y="968"/>
                    <a:pt x="38" y="968"/>
                  </a:cubicBezTo>
                  <a:cubicBezTo>
                    <a:pt x="54" y="977"/>
                    <a:pt x="72" y="985"/>
                    <a:pt x="89" y="994"/>
                  </a:cubicBezTo>
                  <a:cubicBezTo>
                    <a:pt x="0" y="1116"/>
                    <a:pt x="0" y="1116"/>
                    <a:pt x="0" y="1116"/>
                  </a:cubicBezTo>
                  <a:cubicBezTo>
                    <a:pt x="46" y="1150"/>
                    <a:pt x="46" y="1150"/>
                    <a:pt x="46" y="1150"/>
                  </a:cubicBezTo>
                  <a:cubicBezTo>
                    <a:pt x="142" y="1018"/>
                    <a:pt x="142" y="1018"/>
                    <a:pt x="142" y="1018"/>
                  </a:cubicBezTo>
                  <a:cubicBezTo>
                    <a:pt x="160" y="1025"/>
                    <a:pt x="178" y="1033"/>
                    <a:pt x="196" y="1040"/>
                  </a:cubicBezTo>
                  <a:lnTo>
                    <a:pt x="606" y="476"/>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24"/>
            <p:cNvSpPr>
              <a:spLocks/>
            </p:cNvSpPr>
            <p:nvPr userDrawn="1"/>
          </p:nvSpPr>
          <p:spPr bwMode="auto">
            <a:xfrm>
              <a:off x="-8984" y="2257"/>
              <a:ext cx="1646" cy="634"/>
            </a:xfrm>
            <a:custGeom>
              <a:avLst/>
              <a:gdLst>
                <a:gd name="T0" fmla="*/ 837 w 1346"/>
                <a:gd name="T1" fmla="*/ 220 h 531"/>
                <a:gd name="T2" fmla="*/ 1346 w 1346"/>
                <a:gd name="T3" fmla="*/ 55 h 531"/>
                <a:gd name="T4" fmla="*/ 1329 w 1346"/>
                <a:gd name="T5" fmla="*/ 0 h 531"/>
                <a:gd name="T6" fmla="*/ 818 w 1346"/>
                <a:gd name="T7" fmla="*/ 166 h 531"/>
                <a:gd name="T8" fmla="*/ 803 w 1346"/>
                <a:gd name="T9" fmla="*/ 111 h 531"/>
                <a:gd name="T10" fmla="*/ 0 w 1346"/>
                <a:gd name="T11" fmla="*/ 372 h 531"/>
                <a:gd name="T12" fmla="*/ 65 w 1346"/>
                <a:gd name="T13" fmla="*/ 531 h 531"/>
                <a:gd name="T14" fmla="*/ 859 w 1346"/>
                <a:gd name="T15" fmla="*/ 273 h 531"/>
                <a:gd name="T16" fmla="*/ 837 w 1346"/>
                <a:gd name="T17" fmla="*/ 22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6" h="531">
                  <a:moveTo>
                    <a:pt x="837" y="220"/>
                  </a:moveTo>
                  <a:cubicBezTo>
                    <a:pt x="1346" y="55"/>
                    <a:pt x="1346" y="55"/>
                    <a:pt x="1346" y="55"/>
                  </a:cubicBezTo>
                  <a:cubicBezTo>
                    <a:pt x="1339" y="37"/>
                    <a:pt x="1333" y="19"/>
                    <a:pt x="1329" y="0"/>
                  </a:cubicBezTo>
                  <a:cubicBezTo>
                    <a:pt x="818" y="166"/>
                    <a:pt x="818" y="166"/>
                    <a:pt x="818" y="166"/>
                  </a:cubicBezTo>
                  <a:cubicBezTo>
                    <a:pt x="812" y="148"/>
                    <a:pt x="807" y="130"/>
                    <a:pt x="803" y="111"/>
                  </a:cubicBezTo>
                  <a:cubicBezTo>
                    <a:pt x="0" y="372"/>
                    <a:pt x="0" y="372"/>
                    <a:pt x="0" y="372"/>
                  </a:cubicBezTo>
                  <a:cubicBezTo>
                    <a:pt x="19" y="427"/>
                    <a:pt x="40" y="480"/>
                    <a:pt x="65" y="531"/>
                  </a:cubicBezTo>
                  <a:cubicBezTo>
                    <a:pt x="859" y="273"/>
                    <a:pt x="859" y="273"/>
                    <a:pt x="859" y="273"/>
                  </a:cubicBezTo>
                  <a:cubicBezTo>
                    <a:pt x="851" y="256"/>
                    <a:pt x="844" y="238"/>
                    <a:pt x="837" y="220"/>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25"/>
            <p:cNvSpPr>
              <a:spLocks/>
            </p:cNvSpPr>
            <p:nvPr userDrawn="1"/>
          </p:nvSpPr>
          <p:spPr bwMode="auto">
            <a:xfrm>
              <a:off x="3584" y="1682"/>
              <a:ext cx="427" cy="1255"/>
            </a:xfrm>
            <a:custGeom>
              <a:avLst/>
              <a:gdLst>
                <a:gd name="T0" fmla="*/ 0 w 427"/>
                <a:gd name="T1" fmla="*/ 0 h 1255"/>
                <a:gd name="T2" fmla="*/ 0 w 427"/>
                <a:gd name="T3" fmla="*/ 1255 h 1255"/>
                <a:gd name="T4" fmla="*/ 427 w 427"/>
                <a:gd name="T5" fmla="*/ 1255 h 1255"/>
                <a:gd name="T6" fmla="*/ 427 w 427"/>
                <a:gd name="T7" fmla="*/ 1013 h 1255"/>
                <a:gd name="T8" fmla="*/ 427 w 427"/>
                <a:gd name="T9" fmla="*/ 0 h 1255"/>
                <a:gd name="T10" fmla="*/ 0 w 427"/>
                <a:gd name="T11" fmla="*/ 0 h 1255"/>
              </a:gdLst>
              <a:ahLst/>
              <a:cxnLst>
                <a:cxn ang="0">
                  <a:pos x="T0" y="T1"/>
                </a:cxn>
                <a:cxn ang="0">
                  <a:pos x="T2" y="T3"/>
                </a:cxn>
                <a:cxn ang="0">
                  <a:pos x="T4" y="T5"/>
                </a:cxn>
                <a:cxn ang="0">
                  <a:pos x="T6" y="T7"/>
                </a:cxn>
                <a:cxn ang="0">
                  <a:pos x="T8" y="T9"/>
                </a:cxn>
                <a:cxn ang="0">
                  <a:pos x="T10" y="T11"/>
                </a:cxn>
              </a:cxnLst>
              <a:rect l="0" t="0" r="r" b="b"/>
              <a:pathLst>
                <a:path w="427" h="1255">
                  <a:moveTo>
                    <a:pt x="0" y="0"/>
                  </a:moveTo>
                  <a:lnTo>
                    <a:pt x="0" y="1255"/>
                  </a:lnTo>
                  <a:lnTo>
                    <a:pt x="427" y="1255"/>
                  </a:lnTo>
                  <a:lnTo>
                    <a:pt x="427" y="1013"/>
                  </a:lnTo>
                  <a:lnTo>
                    <a:pt x="427" y="0"/>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6"/>
            <p:cNvSpPr>
              <a:spLocks/>
            </p:cNvSpPr>
            <p:nvPr userDrawn="1"/>
          </p:nvSpPr>
          <p:spPr bwMode="auto">
            <a:xfrm>
              <a:off x="3565" y="1133"/>
              <a:ext cx="465" cy="315"/>
            </a:xfrm>
            <a:custGeom>
              <a:avLst/>
              <a:gdLst>
                <a:gd name="T0" fmla="*/ 0 w 465"/>
                <a:gd name="T1" fmla="*/ 0 h 315"/>
                <a:gd name="T2" fmla="*/ 0 w 465"/>
                <a:gd name="T3" fmla="*/ 315 h 315"/>
                <a:gd name="T4" fmla="*/ 465 w 465"/>
                <a:gd name="T5" fmla="*/ 315 h 315"/>
                <a:gd name="T6" fmla="*/ 465 w 465"/>
                <a:gd name="T7" fmla="*/ 133 h 315"/>
                <a:gd name="T8" fmla="*/ 465 w 465"/>
                <a:gd name="T9" fmla="*/ 0 h 315"/>
                <a:gd name="T10" fmla="*/ 0 w 465"/>
                <a:gd name="T11" fmla="*/ 0 h 315"/>
              </a:gdLst>
              <a:ahLst/>
              <a:cxnLst>
                <a:cxn ang="0">
                  <a:pos x="T0" y="T1"/>
                </a:cxn>
                <a:cxn ang="0">
                  <a:pos x="T2" y="T3"/>
                </a:cxn>
                <a:cxn ang="0">
                  <a:pos x="T4" y="T5"/>
                </a:cxn>
                <a:cxn ang="0">
                  <a:pos x="T6" y="T7"/>
                </a:cxn>
                <a:cxn ang="0">
                  <a:pos x="T8" y="T9"/>
                </a:cxn>
                <a:cxn ang="0">
                  <a:pos x="T10" y="T11"/>
                </a:cxn>
              </a:cxnLst>
              <a:rect l="0" t="0" r="r" b="b"/>
              <a:pathLst>
                <a:path w="465" h="315">
                  <a:moveTo>
                    <a:pt x="0" y="0"/>
                  </a:moveTo>
                  <a:lnTo>
                    <a:pt x="0" y="315"/>
                  </a:lnTo>
                  <a:lnTo>
                    <a:pt x="465" y="315"/>
                  </a:lnTo>
                  <a:lnTo>
                    <a:pt x="465" y="133"/>
                  </a:lnTo>
                  <a:lnTo>
                    <a:pt x="465" y="0"/>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27"/>
            <p:cNvSpPr>
              <a:spLocks/>
            </p:cNvSpPr>
            <p:nvPr userDrawn="1"/>
          </p:nvSpPr>
          <p:spPr bwMode="auto">
            <a:xfrm>
              <a:off x="2423" y="1660"/>
              <a:ext cx="939" cy="1277"/>
            </a:xfrm>
            <a:custGeom>
              <a:avLst/>
              <a:gdLst>
                <a:gd name="T0" fmla="*/ 628 w 768"/>
                <a:gd name="T1" fmla="*/ 294 h 1070"/>
                <a:gd name="T2" fmla="*/ 723 w 768"/>
                <a:gd name="T3" fmla="*/ 304 h 1070"/>
                <a:gd name="T4" fmla="*/ 768 w 768"/>
                <a:gd name="T5" fmla="*/ 12 h 1070"/>
                <a:gd name="T6" fmla="*/ 731 w 768"/>
                <a:gd name="T7" fmla="*/ 4 h 1070"/>
                <a:gd name="T8" fmla="*/ 654 w 768"/>
                <a:gd name="T9" fmla="*/ 0 h 1070"/>
                <a:gd name="T10" fmla="*/ 500 w 768"/>
                <a:gd name="T11" fmla="*/ 42 h 1070"/>
                <a:gd name="T12" fmla="*/ 390 w 768"/>
                <a:gd name="T13" fmla="*/ 147 h 1070"/>
                <a:gd name="T14" fmla="*/ 354 w 768"/>
                <a:gd name="T15" fmla="*/ 197 h 1070"/>
                <a:gd name="T16" fmla="*/ 336 w 768"/>
                <a:gd name="T17" fmla="*/ 19 h 1070"/>
                <a:gd name="T18" fmla="*/ 0 w 768"/>
                <a:gd name="T19" fmla="*/ 19 h 1070"/>
                <a:gd name="T20" fmla="*/ 0 w 768"/>
                <a:gd name="T21" fmla="*/ 1070 h 1070"/>
                <a:gd name="T22" fmla="*/ 348 w 768"/>
                <a:gd name="T23" fmla="*/ 1070 h 1070"/>
                <a:gd name="T24" fmla="*/ 348 w 768"/>
                <a:gd name="T25" fmla="*/ 600 h 1070"/>
                <a:gd name="T26" fmla="*/ 628 w 768"/>
                <a:gd name="T27" fmla="*/ 294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8" h="1070">
                  <a:moveTo>
                    <a:pt x="628" y="294"/>
                  </a:moveTo>
                  <a:cubicBezTo>
                    <a:pt x="660" y="294"/>
                    <a:pt x="692" y="298"/>
                    <a:pt x="723" y="304"/>
                  </a:cubicBezTo>
                  <a:cubicBezTo>
                    <a:pt x="768" y="12"/>
                    <a:pt x="768" y="12"/>
                    <a:pt x="768" y="12"/>
                  </a:cubicBezTo>
                  <a:cubicBezTo>
                    <a:pt x="757" y="9"/>
                    <a:pt x="744" y="6"/>
                    <a:pt x="731" y="4"/>
                  </a:cubicBezTo>
                  <a:cubicBezTo>
                    <a:pt x="710" y="1"/>
                    <a:pt x="684" y="0"/>
                    <a:pt x="654" y="0"/>
                  </a:cubicBezTo>
                  <a:cubicBezTo>
                    <a:pt x="593" y="0"/>
                    <a:pt x="542" y="14"/>
                    <a:pt x="500" y="42"/>
                  </a:cubicBezTo>
                  <a:cubicBezTo>
                    <a:pt x="456" y="70"/>
                    <a:pt x="420" y="106"/>
                    <a:pt x="390" y="147"/>
                  </a:cubicBezTo>
                  <a:cubicBezTo>
                    <a:pt x="354" y="197"/>
                    <a:pt x="354" y="197"/>
                    <a:pt x="354" y="197"/>
                  </a:cubicBezTo>
                  <a:cubicBezTo>
                    <a:pt x="336" y="19"/>
                    <a:pt x="336" y="19"/>
                    <a:pt x="336" y="19"/>
                  </a:cubicBezTo>
                  <a:cubicBezTo>
                    <a:pt x="0" y="19"/>
                    <a:pt x="0" y="19"/>
                    <a:pt x="0" y="19"/>
                  </a:cubicBezTo>
                  <a:cubicBezTo>
                    <a:pt x="0" y="1070"/>
                    <a:pt x="0" y="1070"/>
                    <a:pt x="0" y="1070"/>
                  </a:cubicBezTo>
                  <a:cubicBezTo>
                    <a:pt x="348" y="1070"/>
                    <a:pt x="348" y="1070"/>
                    <a:pt x="348" y="1070"/>
                  </a:cubicBezTo>
                  <a:cubicBezTo>
                    <a:pt x="348" y="600"/>
                    <a:pt x="348" y="600"/>
                    <a:pt x="348" y="600"/>
                  </a:cubicBezTo>
                  <a:cubicBezTo>
                    <a:pt x="348" y="397"/>
                    <a:pt x="442" y="294"/>
                    <a:pt x="628" y="294"/>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28"/>
            <p:cNvSpPr>
              <a:spLocks/>
            </p:cNvSpPr>
            <p:nvPr userDrawn="1"/>
          </p:nvSpPr>
          <p:spPr bwMode="auto">
            <a:xfrm>
              <a:off x="5955" y="1660"/>
              <a:ext cx="939" cy="1277"/>
            </a:xfrm>
            <a:custGeom>
              <a:avLst/>
              <a:gdLst>
                <a:gd name="T0" fmla="*/ 628 w 768"/>
                <a:gd name="T1" fmla="*/ 294 h 1070"/>
                <a:gd name="T2" fmla="*/ 723 w 768"/>
                <a:gd name="T3" fmla="*/ 304 h 1070"/>
                <a:gd name="T4" fmla="*/ 768 w 768"/>
                <a:gd name="T5" fmla="*/ 12 h 1070"/>
                <a:gd name="T6" fmla="*/ 731 w 768"/>
                <a:gd name="T7" fmla="*/ 4 h 1070"/>
                <a:gd name="T8" fmla="*/ 654 w 768"/>
                <a:gd name="T9" fmla="*/ 0 h 1070"/>
                <a:gd name="T10" fmla="*/ 500 w 768"/>
                <a:gd name="T11" fmla="*/ 42 h 1070"/>
                <a:gd name="T12" fmla="*/ 390 w 768"/>
                <a:gd name="T13" fmla="*/ 147 h 1070"/>
                <a:gd name="T14" fmla="*/ 354 w 768"/>
                <a:gd name="T15" fmla="*/ 197 h 1070"/>
                <a:gd name="T16" fmla="*/ 336 w 768"/>
                <a:gd name="T17" fmla="*/ 19 h 1070"/>
                <a:gd name="T18" fmla="*/ 0 w 768"/>
                <a:gd name="T19" fmla="*/ 19 h 1070"/>
                <a:gd name="T20" fmla="*/ 0 w 768"/>
                <a:gd name="T21" fmla="*/ 1070 h 1070"/>
                <a:gd name="T22" fmla="*/ 348 w 768"/>
                <a:gd name="T23" fmla="*/ 1070 h 1070"/>
                <a:gd name="T24" fmla="*/ 348 w 768"/>
                <a:gd name="T25" fmla="*/ 600 h 1070"/>
                <a:gd name="T26" fmla="*/ 628 w 768"/>
                <a:gd name="T27" fmla="*/ 294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8" h="1070">
                  <a:moveTo>
                    <a:pt x="628" y="294"/>
                  </a:moveTo>
                  <a:cubicBezTo>
                    <a:pt x="660" y="294"/>
                    <a:pt x="692" y="298"/>
                    <a:pt x="723" y="304"/>
                  </a:cubicBezTo>
                  <a:cubicBezTo>
                    <a:pt x="768" y="12"/>
                    <a:pt x="768" y="12"/>
                    <a:pt x="768" y="12"/>
                  </a:cubicBezTo>
                  <a:cubicBezTo>
                    <a:pt x="757" y="9"/>
                    <a:pt x="744" y="6"/>
                    <a:pt x="731" y="4"/>
                  </a:cubicBezTo>
                  <a:cubicBezTo>
                    <a:pt x="709" y="1"/>
                    <a:pt x="683" y="0"/>
                    <a:pt x="654" y="0"/>
                  </a:cubicBezTo>
                  <a:cubicBezTo>
                    <a:pt x="593" y="0"/>
                    <a:pt x="541" y="14"/>
                    <a:pt x="500" y="42"/>
                  </a:cubicBezTo>
                  <a:cubicBezTo>
                    <a:pt x="456" y="70"/>
                    <a:pt x="419" y="106"/>
                    <a:pt x="390" y="147"/>
                  </a:cubicBezTo>
                  <a:cubicBezTo>
                    <a:pt x="354" y="197"/>
                    <a:pt x="354" y="197"/>
                    <a:pt x="354" y="197"/>
                  </a:cubicBezTo>
                  <a:cubicBezTo>
                    <a:pt x="336" y="19"/>
                    <a:pt x="336" y="19"/>
                    <a:pt x="336" y="19"/>
                  </a:cubicBezTo>
                  <a:cubicBezTo>
                    <a:pt x="0" y="19"/>
                    <a:pt x="0" y="19"/>
                    <a:pt x="0" y="19"/>
                  </a:cubicBezTo>
                  <a:cubicBezTo>
                    <a:pt x="0" y="1070"/>
                    <a:pt x="0" y="1070"/>
                    <a:pt x="0" y="1070"/>
                  </a:cubicBezTo>
                  <a:cubicBezTo>
                    <a:pt x="348" y="1070"/>
                    <a:pt x="348" y="1070"/>
                    <a:pt x="348" y="1070"/>
                  </a:cubicBezTo>
                  <a:cubicBezTo>
                    <a:pt x="348" y="600"/>
                    <a:pt x="348" y="600"/>
                    <a:pt x="348" y="600"/>
                  </a:cubicBezTo>
                  <a:cubicBezTo>
                    <a:pt x="348" y="397"/>
                    <a:pt x="442" y="294"/>
                    <a:pt x="628" y="294"/>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29"/>
            <p:cNvSpPr>
              <a:spLocks noEditPoints="1"/>
            </p:cNvSpPr>
            <p:nvPr userDrawn="1"/>
          </p:nvSpPr>
          <p:spPr bwMode="auto">
            <a:xfrm>
              <a:off x="4298" y="1637"/>
              <a:ext cx="1377" cy="1345"/>
            </a:xfrm>
            <a:custGeom>
              <a:avLst/>
              <a:gdLst>
                <a:gd name="T0" fmla="*/ 969 w 1126"/>
                <a:gd name="T1" fmla="*/ 164 h 1126"/>
                <a:gd name="T2" fmla="*/ 792 w 1126"/>
                <a:gd name="T3" fmla="*/ 44 h 1126"/>
                <a:gd name="T4" fmla="*/ 563 w 1126"/>
                <a:gd name="T5" fmla="*/ 0 h 1126"/>
                <a:gd name="T6" fmla="*/ 334 w 1126"/>
                <a:gd name="T7" fmla="*/ 44 h 1126"/>
                <a:gd name="T8" fmla="*/ 157 w 1126"/>
                <a:gd name="T9" fmla="*/ 164 h 1126"/>
                <a:gd name="T10" fmla="*/ 42 w 1126"/>
                <a:gd name="T11" fmla="*/ 343 h 1126"/>
                <a:gd name="T12" fmla="*/ 0 w 1126"/>
                <a:gd name="T13" fmla="*/ 563 h 1126"/>
                <a:gd name="T14" fmla="*/ 42 w 1126"/>
                <a:gd name="T15" fmla="*/ 784 h 1126"/>
                <a:gd name="T16" fmla="*/ 157 w 1126"/>
                <a:gd name="T17" fmla="*/ 963 h 1126"/>
                <a:gd name="T18" fmla="*/ 334 w 1126"/>
                <a:gd name="T19" fmla="*/ 1082 h 1126"/>
                <a:gd name="T20" fmla="*/ 563 w 1126"/>
                <a:gd name="T21" fmla="*/ 1126 h 1126"/>
                <a:gd name="T22" fmla="*/ 792 w 1126"/>
                <a:gd name="T23" fmla="*/ 1082 h 1126"/>
                <a:gd name="T24" fmla="*/ 969 w 1126"/>
                <a:gd name="T25" fmla="*/ 963 h 1126"/>
                <a:gd name="T26" fmla="*/ 1085 w 1126"/>
                <a:gd name="T27" fmla="*/ 784 h 1126"/>
                <a:gd name="T28" fmla="*/ 1126 w 1126"/>
                <a:gd name="T29" fmla="*/ 563 h 1126"/>
                <a:gd name="T30" fmla="*/ 1085 w 1126"/>
                <a:gd name="T31" fmla="*/ 343 h 1126"/>
                <a:gd name="T32" fmla="*/ 969 w 1126"/>
                <a:gd name="T33" fmla="*/ 164 h 1126"/>
                <a:gd name="T34" fmla="*/ 737 w 1126"/>
                <a:gd name="T35" fmla="*/ 751 h 1126"/>
                <a:gd name="T36" fmla="*/ 563 w 1126"/>
                <a:gd name="T37" fmla="*/ 827 h 1126"/>
                <a:gd name="T38" fmla="*/ 389 w 1126"/>
                <a:gd name="T39" fmla="*/ 751 h 1126"/>
                <a:gd name="T40" fmla="*/ 325 w 1126"/>
                <a:gd name="T41" fmla="*/ 563 h 1126"/>
                <a:gd name="T42" fmla="*/ 389 w 1126"/>
                <a:gd name="T43" fmla="*/ 375 h 1126"/>
                <a:gd name="T44" fmla="*/ 563 w 1126"/>
                <a:gd name="T45" fmla="*/ 299 h 1126"/>
                <a:gd name="T46" fmla="*/ 737 w 1126"/>
                <a:gd name="T47" fmla="*/ 375 h 1126"/>
                <a:gd name="T48" fmla="*/ 801 w 1126"/>
                <a:gd name="T49" fmla="*/ 563 h 1126"/>
                <a:gd name="T50" fmla="*/ 737 w 1126"/>
                <a:gd name="T51" fmla="*/ 751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26" h="1126">
                  <a:moveTo>
                    <a:pt x="969" y="164"/>
                  </a:moveTo>
                  <a:cubicBezTo>
                    <a:pt x="920" y="113"/>
                    <a:pt x="861" y="73"/>
                    <a:pt x="792" y="44"/>
                  </a:cubicBezTo>
                  <a:cubicBezTo>
                    <a:pt x="724" y="15"/>
                    <a:pt x="647" y="0"/>
                    <a:pt x="563" y="0"/>
                  </a:cubicBezTo>
                  <a:cubicBezTo>
                    <a:pt x="479" y="0"/>
                    <a:pt x="402" y="15"/>
                    <a:pt x="334" y="44"/>
                  </a:cubicBezTo>
                  <a:cubicBezTo>
                    <a:pt x="266" y="73"/>
                    <a:pt x="206" y="113"/>
                    <a:pt x="157" y="164"/>
                  </a:cubicBezTo>
                  <a:cubicBezTo>
                    <a:pt x="108" y="214"/>
                    <a:pt x="69" y="275"/>
                    <a:pt x="42" y="343"/>
                  </a:cubicBezTo>
                  <a:cubicBezTo>
                    <a:pt x="14" y="411"/>
                    <a:pt x="0" y="486"/>
                    <a:pt x="0" y="563"/>
                  </a:cubicBezTo>
                  <a:cubicBezTo>
                    <a:pt x="0" y="642"/>
                    <a:pt x="14" y="717"/>
                    <a:pt x="42" y="784"/>
                  </a:cubicBezTo>
                  <a:cubicBezTo>
                    <a:pt x="69" y="852"/>
                    <a:pt x="108" y="912"/>
                    <a:pt x="157" y="963"/>
                  </a:cubicBezTo>
                  <a:cubicBezTo>
                    <a:pt x="206" y="1013"/>
                    <a:pt x="266" y="1053"/>
                    <a:pt x="334" y="1082"/>
                  </a:cubicBezTo>
                  <a:cubicBezTo>
                    <a:pt x="402" y="1111"/>
                    <a:pt x="479" y="1126"/>
                    <a:pt x="563" y="1126"/>
                  </a:cubicBezTo>
                  <a:cubicBezTo>
                    <a:pt x="647" y="1126"/>
                    <a:pt x="724" y="1111"/>
                    <a:pt x="792" y="1082"/>
                  </a:cubicBezTo>
                  <a:cubicBezTo>
                    <a:pt x="861" y="1053"/>
                    <a:pt x="920" y="1013"/>
                    <a:pt x="969" y="963"/>
                  </a:cubicBezTo>
                  <a:cubicBezTo>
                    <a:pt x="1018" y="912"/>
                    <a:pt x="1057" y="852"/>
                    <a:pt x="1085" y="784"/>
                  </a:cubicBezTo>
                  <a:cubicBezTo>
                    <a:pt x="1112" y="717"/>
                    <a:pt x="1126" y="642"/>
                    <a:pt x="1126" y="563"/>
                  </a:cubicBezTo>
                  <a:cubicBezTo>
                    <a:pt x="1126" y="486"/>
                    <a:pt x="1112" y="412"/>
                    <a:pt x="1085" y="343"/>
                  </a:cubicBezTo>
                  <a:cubicBezTo>
                    <a:pt x="1057" y="274"/>
                    <a:pt x="1018" y="214"/>
                    <a:pt x="969" y="164"/>
                  </a:cubicBezTo>
                  <a:close/>
                  <a:moveTo>
                    <a:pt x="737" y="751"/>
                  </a:moveTo>
                  <a:cubicBezTo>
                    <a:pt x="694" y="801"/>
                    <a:pt x="635" y="827"/>
                    <a:pt x="563" y="827"/>
                  </a:cubicBezTo>
                  <a:cubicBezTo>
                    <a:pt x="491" y="827"/>
                    <a:pt x="432" y="801"/>
                    <a:pt x="389" y="751"/>
                  </a:cubicBezTo>
                  <a:cubicBezTo>
                    <a:pt x="347" y="702"/>
                    <a:pt x="325" y="639"/>
                    <a:pt x="325" y="563"/>
                  </a:cubicBezTo>
                  <a:cubicBezTo>
                    <a:pt x="325" y="488"/>
                    <a:pt x="347" y="424"/>
                    <a:pt x="389" y="375"/>
                  </a:cubicBezTo>
                  <a:cubicBezTo>
                    <a:pt x="432" y="325"/>
                    <a:pt x="491" y="299"/>
                    <a:pt x="563" y="299"/>
                  </a:cubicBezTo>
                  <a:cubicBezTo>
                    <a:pt x="635" y="299"/>
                    <a:pt x="694" y="325"/>
                    <a:pt x="737" y="375"/>
                  </a:cubicBezTo>
                  <a:cubicBezTo>
                    <a:pt x="780" y="425"/>
                    <a:pt x="801" y="488"/>
                    <a:pt x="801" y="563"/>
                  </a:cubicBezTo>
                  <a:cubicBezTo>
                    <a:pt x="801" y="639"/>
                    <a:pt x="780" y="702"/>
                    <a:pt x="737" y="751"/>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30"/>
            <p:cNvSpPr>
              <a:spLocks noEditPoints="1"/>
            </p:cNvSpPr>
            <p:nvPr userDrawn="1"/>
          </p:nvSpPr>
          <p:spPr bwMode="auto">
            <a:xfrm>
              <a:off x="-724" y="1657"/>
              <a:ext cx="1346" cy="1838"/>
            </a:xfrm>
            <a:custGeom>
              <a:avLst/>
              <a:gdLst>
                <a:gd name="T0" fmla="*/ 448 w 1101"/>
                <a:gd name="T1" fmla="*/ 1096 h 1539"/>
                <a:gd name="T2" fmla="*/ 542 w 1101"/>
                <a:gd name="T3" fmla="*/ 1105 h 1539"/>
                <a:gd name="T4" fmla="*/ 762 w 1101"/>
                <a:gd name="T5" fmla="*/ 1065 h 1539"/>
                <a:gd name="T6" fmla="*/ 939 w 1101"/>
                <a:gd name="T7" fmla="*/ 952 h 1539"/>
                <a:gd name="T8" fmla="*/ 1058 w 1101"/>
                <a:gd name="T9" fmla="*/ 771 h 1539"/>
                <a:gd name="T10" fmla="*/ 1101 w 1101"/>
                <a:gd name="T11" fmla="*/ 523 h 1539"/>
                <a:gd name="T12" fmla="*/ 1070 w 1101"/>
                <a:gd name="T13" fmla="*/ 324 h 1539"/>
                <a:gd name="T14" fmla="*/ 983 w 1101"/>
                <a:gd name="T15" fmla="*/ 158 h 1539"/>
                <a:gd name="T16" fmla="*/ 841 w 1101"/>
                <a:gd name="T17" fmla="*/ 43 h 1539"/>
                <a:gd name="T18" fmla="*/ 647 w 1101"/>
                <a:gd name="T19" fmla="*/ 0 h 1539"/>
                <a:gd name="T20" fmla="*/ 593 w 1101"/>
                <a:gd name="T21" fmla="*/ 4 h 1539"/>
                <a:gd name="T22" fmla="*/ 526 w 1101"/>
                <a:gd name="T23" fmla="*/ 22 h 1539"/>
                <a:gd name="T24" fmla="*/ 454 w 1101"/>
                <a:gd name="T25" fmla="*/ 60 h 1539"/>
                <a:gd name="T26" fmla="*/ 391 w 1101"/>
                <a:gd name="T27" fmla="*/ 125 h 1539"/>
                <a:gd name="T28" fmla="*/ 357 w 1101"/>
                <a:gd name="T29" fmla="*/ 174 h 1539"/>
                <a:gd name="T30" fmla="*/ 335 w 1101"/>
                <a:gd name="T31" fmla="*/ 21 h 1539"/>
                <a:gd name="T32" fmla="*/ 0 w 1101"/>
                <a:gd name="T33" fmla="*/ 21 h 1539"/>
                <a:gd name="T34" fmla="*/ 0 w 1101"/>
                <a:gd name="T35" fmla="*/ 1539 h 1539"/>
                <a:gd name="T36" fmla="*/ 346 w 1101"/>
                <a:gd name="T37" fmla="*/ 1539 h 1539"/>
                <a:gd name="T38" fmla="*/ 346 w 1101"/>
                <a:gd name="T39" fmla="*/ 1072 h 1539"/>
                <a:gd name="T40" fmla="*/ 376 w 1101"/>
                <a:gd name="T41" fmla="*/ 1080 h 1539"/>
                <a:gd name="T42" fmla="*/ 448 w 1101"/>
                <a:gd name="T43" fmla="*/ 1096 h 1539"/>
                <a:gd name="T44" fmla="*/ 349 w 1101"/>
                <a:gd name="T45" fmla="*/ 797 h 1539"/>
                <a:gd name="T46" fmla="*/ 349 w 1101"/>
                <a:gd name="T47" fmla="*/ 525 h 1539"/>
                <a:gd name="T48" fmla="*/ 396 w 1101"/>
                <a:gd name="T49" fmla="*/ 360 h 1539"/>
                <a:gd name="T50" fmla="*/ 556 w 1101"/>
                <a:gd name="T51" fmla="*/ 289 h 1539"/>
                <a:gd name="T52" fmla="*/ 646 w 1101"/>
                <a:gd name="T53" fmla="*/ 314 h 1539"/>
                <a:gd name="T54" fmla="*/ 707 w 1101"/>
                <a:gd name="T55" fmla="*/ 375 h 1539"/>
                <a:gd name="T56" fmla="*/ 740 w 1101"/>
                <a:gd name="T57" fmla="*/ 456 h 1539"/>
                <a:gd name="T58" fmla="*/ 750 w 1101"/>
                <a:gd name="T59" fmla="*/ 539 h 1539"/>
                <a:gd name="T60" fmla="*/ 683 w 1101"/>
                <a:gd name="T61" fmla="*/ 760 h 1539"/>
                <a:gd name="T62" fmla="*/ 510 w 1101"/>
                <a:gd name="T63" fmla="*/ 829 h 1539"/>
                <a:gd name="T64" fmla="*/ 363 w 1101"/>
                <a:gd name="T65" fmla="*/ 803 h 1539"/>
                <a:gd name="T66" fmla="*/ 349 w 1101"/>
                <a:gd name="T67" fmla="*/ 797 h 1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01" h="1539">
                  <a:moveTo>
                    <a:pt x="448" y="1096"/>
                  </a:moveTo>
                  <a:cubicBezTo>
                    <a:pt x="478" y="1102"/>
                    <a:pt x="510" y="1105"/>
                    <a:pt x="542" y="1105"/>
                  </a:cubicBezTo>
                  <a:cubicBezTo>
                    <a:pt x="620" y="1105"/>
                    <a:pt x="694" y="1091"/>
                    <a:pt x="762" y="1065"/>
                  </a:cubicBezTo>
                  <a:cubicBezTo>
                    <a:pt x="829" y="1039"/>
                    <a:pt x="889" y="1001"/>
                    <a:pt x="939" y="952"/>
                  </a:cubicBezTo>
                  <a:cubicBezTo>
                    <a:pt x="990" y="903"/>
                    <a:pt x="1030" y="843"/>
                    <a:pt x="1058" y="771"/>
                  </a:cubicBezTo>
                  <a:cubicBezTo>
                    <a:pt x="1086" y="699"/>
                    <a:pt x="1101" y="616"/>
                    <a:pt x="1101" y="523"/>
                  </a:cubicBezTo>
                  <a:cubicBezTo>
                    <a:pt x="1101" y="454"/>
                    <a:pt x="1090" y="387"/>
                    <a:pt x="1070" y="324"/>
                  </a:cubicBezTo>
                  <a:cubicBezTo>
                    <a:pt x="1050" y="262"/>
                    <a:pt x="1021" y="206"/>
                    <a:pt x="983" y="158"/>
                  </a:cubicBezTo>
                  <a:cubicBezTo>
                    <a:pt x="945" y="110"/>
                    <a:pt x="898" y="71"/>
                    <a:pt x="841" y="43"/>
                  </a:cubicBezTo>
                  <a:cubicBezTo>
                    <a:pt x="785" y="14"/>
                    <a:pt x="720" y="0"/>
                    <a:pt x="647" y="0"/>
                  </a:cubicBezTo>
                  <a:cubicBezTo>
                    <a:pt x="633" y="0"/>
                    <a:pt x="615" y="1"/>
                    <a:pt x="593" y="4"/>
                  </a:cubicBezTo>
                  <a:cubicBezTo>
                    <a:pt x="572" y="7"/>
                    <a:pt x="550" y="13"/>
                    <a:pt x="526" y="22"/>
                  </a:cubicBezTo>
                  <a:cubicBezTo>
                    <a:pt x="502" y="30"/>
                    <a:pt x="478" y="43"/>
                    <a:pt x="454" y="60"/>
                  </a:cubicBezTo>
                  <a:cubicBezTo>
                    <a:pt x="431" y="76"/>
                    <a:pt x="410" y="98"/>
                    <a:pt x="391" y="125"/>
                  </a:cubicBezTo>
                  <a:cubicBezTo>
                    <a:pt x="357" y="174"/>
                    <a:pt x="357" y="174"/>
                    <a:pt x="357" y="174"/>
                  </a:cubicBezTo>
                  <a:cubicBezTo>
                    <a:pt x="335" y="21"/>
                    <a:pt x="335" y="21"/>
                    <a:pt x="335" y="21"/>
                  </a:cubicBezTo>
                  <a:cubicBezTo>
                    <a:pt x="0" y="21"/>
                    <a:pt x="0" y="21"/>
                    <a:pt x="0" y="21"/>
                  </a:cubicBezTo>
                  <a:cubicBezTo>
                    <a:pt x="0" y="1539"/>
                    <a:pt x="0" y="1539"/>
                    <a:pt x="0" y="1539"/>
                  </a:cubicBezTo>
                  <a:cubicBezTo>
                    <a:pt x="346" y="1539"/>
                    <a:pt x="346" y="1539"/>
                    <a:pt x="346" y="1539"/>
                  </a:cubicBezTo>
                  <a:cubicBezTo>
                    <a:pt x="346" y="1072"/>
                    <a:pt x="346" y="1072"/>
                    <a:pt x="346" y="1072"/>
                  </a:cubicBezTo>
                  <a:cubicBezTo>
                    <a:pt x="376" y="1080"/>
                    <a:pt x="376" y="1080"/>
                    <a:pt x="376" y="1080"/>
                  </a:cubicBezTo>
                  <a:cubicBezTo>
                    <a:pt x="392" y="1084"/>
                    <a:pt x="415" y="1089"/>
                    <a:pt x="448" y="1096"/>
                  </a:cubicBezTo>
                  <a:close/>
                  <a:moveTo>
                    <a:pt x="349" y="797"/>
                  </a:moveTo>
                  <a:cubicBezTo>
                    <a:pt x="349" y="525"/>
                    <a:pt x="349" y="525"/>
                    <a:pt x="349" y="525"/>
                  </a:cubicBezTo>
                  <a:cubicBezTo>
                    <a:pt x="349" y="460"/>
                    <a:pt x="365" y="404"/>
                    <a:pt x="396" y="360"/>
                  </a:cubicBezTo>
                  <a:cubicBezTo>
                    <a:pt x="429" y="313"/>
                    <a:pt x="483" y="289"/>
                    <a:pt x="556" y="289"/>
                  </a:cubicBezTo>
                  <a:cubicBezTo>
                    <a:pt x="590" y="289"/>
                    <a:pt x="620" y="298"/>
                    <a:pt x="646" y="314"/>
                  </a:cubicBezTo>
                  <a:cubicBezTo>
                    <a:pt x="670" y="330"/>
                    <a:pt x="691" y="350"/>
                    <a:pt x="707" y="375"/>
                  </a:cubicBezTo>
                  <a:cubicBezTo>
                    <a:pt x="722" y="399"/>
                    <a:pt x="733" y="426"/>
                    <a:pt x="740" y="456"/>
                  </a:cubicBezTo>
                  <a:cubicBezTo>
                    <a:pt x="747" y="485"/>
                    <a:pt x="750" y="513"/>
                    <a:pt x="750" y="539"/>
                  </a:cubicBezTo>
                  <a:cubicBezTo>
                    <a:pt x="750" y="640"/>
                    <a:pt x="727" y="714"/>
                    <a:pt x="683" y="760"/>
                  </a:cubicBezTo>
                  <a:cubicBezTo>
                    <a:pt x="638" y="805"/>
                    <a:pt x="580" y="829"/>
                    <a:pt x="510" y="829"/>
                  </a:cubicBezTo>
                  <a:cubicBezTo>
                    <a:pt x="451" y="829"/>
                    <a:pt x="401" y="820"/>
                    <a:pt x="363" y="803"/>
                  </a:cubicBezTo>
                  <a:lnTo>
                    <a:pt x="349" y="797"/>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31"/>
            <p:cNvSpPr>
              <a:spLocks/>
            </p:cNvSpPr>
            <p:nvPr userDrawn="1"/>
          </p:nvSpPr>
          <p:spPr bwMode="auto">
            <a:xfrm>
              <a:off x="-4139" y="1082"/>
              <a:ext cx="1511" cy="1900"/>
            </a:xfrm>
            <a:custGeom>
              <a:avLst/>
              <a:gdLst>
                <a:gd name="T0" fmla="*/ 1189 w 1236"/>
                <a:gd name="T1" fmla="*/ 1309 h 1591"/>
                <a:gd name="T2" fmla="*/ 1236 w 1236"/>
                <a:gd name="T3" fmla="*/ 1122 h 1591"/>
                <a:gd name="T4" fmla="*/ 1196 w 1236"/>
                <a:gd name="T5" fmla="*/ 923 h 1591"/>
                <a:gd name="T6" fmla="*/ 1094 w 1236"/>
                <a:gd name="T7" fmla="*/ 788 h 1591"/>
                <a:gd name="T8" fmla="*/ 954 w 1236"/>
                <a:gd name="T9" fmla="*/ 701 h 1591"/>
                <a:gd name="T10" fmla="*/ 794 w 1236"/>
                <a:gd name="T11" fmla="*/ 642 h 1591"/>
                <a:gd name="T12" fmla="*/ 720 w 1236"/>
                <a:gd name="T13" fmla="*/ 618 h 1591"/>
                <a:gd name="T14" fmla="*/ 627 w 1236"/>
                <a:gd name="T15" fmla="*/ 587 h 1591"/>
                <a:gd name="T16" fmla="*/ 549 w 1236"/>
                <a:gd name="T17" fmla="*/ 551 h 1591"/>
                <a:gd name="T18" fmla="*/ 494 w 1236"/>
                <a:gd name="T19" fmla="*/ 499 h 1591"/>
                <a:gd name="T20" fmla="*/ 472 w 1236"/>
                <a:gd name="T21" fmla="*/ 426 h 1591"/>
                <a:gd name="T22" fmla="*/ 492 w 1236"/>
                <a:gd name="T23" fmla="*/ 358 h 1591"/>
                <a:gd name="T24" fmla="*/ 539 w 1236"/>
                <a:gd name="T25" fmla="*/ 314 h 1591"/>
                <a:gd name="T26" fmla="*/ 600 w 1236"/>
                <a:gd name="T27" fmla="*/ 291 h 1591"/>
                <a:gd name="T28" fmla="*/ 666 w 1236"/>
                <a:gd name="T29" fmla="*/ 283 h 1591"/>
                <a:gd name="T30" fmla="*/ 857 w 1236"/>
                <a:gd name="T31" fmla="*/ 324 h 1591"/>
                <a:gd name="T32" fmla="*/ 1014 w 1236"/>
                <a:gd name="T33" fmla="*/ 413 h 1591"/>
                <a:gd name="T34" fmla="*/ 1198 w 1236"/>
                <a:gd name="T35" fmla="*/ 180 h 1591"/>
                <a:gd name="T36" fmla="*/ 1141 w 1236"/>
                <a:gd name="T37" fmla="*/ 134 h 1591"/>
                <a:gd name="T38" fmla="*/ 1026 w 1236"/>
                <a:gd name="T39" fmla="*/ 71 h 1591"/>
                <a:gd name="T40" fmla="*/ 866 w 1236"/>
                <a:gd name="T41" fmla="*/ 21 h 1591"/>
                <a:gd name="T42" fmla="*/ 664 w 1236"/>
                <a:gd name="T43" fmla="*/ 0 h 1591"/>
                <a:gd name="T44" fmla="*/ 412 w 1236"/>
                <a:gd name="T45" fmla="*/ 38 h 1591"/>
                <a:gd name="T46" fmla="*/ 232 w 1236"/>
                <a:gd name="T47" fmla="*/ 140 h 1591"/>
                <a:gd name="T48" fmla="*/ 122 w 1236"/>
                <a:gd name="T49" fmla="*/ 294 h 1591"/>
                <a:gd name="T50" fmla="*/ 84 w 1236"/>
                <a:gd name="T51" fmla="*/ 484 h 1591"/>
                <a:gd name="T52" fmla="*/ 118 w 1236"/>
                <a:gd name="T53" fmla="*/ 641 h 1591"/>
                <a:gd name="T54" fmla="*/ 207 w 1236"/>
                <a:gd name="T55" fmla="*/ 758 h 1591"/>
                <a:gd name="T56" fmla="*/ 334 w 1236"/>
                <a:gd name="T57" fmla="*/ 844 h 1591"/>
                <a:gd name="T58" fmla="*/ 477 w 1236"/>
                <a:gd name="T59" fmla="*/ 903 h 1591"/>
                <a:gd name="T60" fmla="*/ 563 w 1236"/>
                <a:gd name="T61" fmla="*/ 931 h 1591"/>
                <a:gd name="T62" fmla="*/ 750 w 1236"/>
                <a:gd name="T63" fmla="*/ 1013 h 1591"/>
                <a:gd name="T64" fmla="*/ 822 w 1236"/>
                <a:gd name="T65" fmla="*/ 1133 h 1591"/>
                <a:gd name="T66" fmla="*/ 802 w 1236"/>
                <a:gd name="T67" fmla="*/ 1207 h 1591"/>
                <a:gd name="T68" fmla="*/ 752 w 1236"/>
                <a:gd name="T69" fmla="*/ 1252 h 1591"/>
                <a:gd name="T70" fmla="*/ 686 w 1236"/>
                <a:gd name="T71" fmla="*/ 1274 h 1591"/>
                <a:gd name="T72" fmla="*/ 619 w 1236"/>
                <a:gd name="T73" fmla="*/ 1280 h 1591"/>
                <a:gd name="T74" fmla="*/ 378 w 1236"/>
                <a:gd name="T75" fmla="*/ 1224 h 1591"/>
                <a:gd name="T76" fmla="*/ 220 w 1236"/>
                <a:gd name="T77" fmla="*/ 1118 h 1591"/>
                <a:gd name="T78" fmla="*/ 0 w 1236"/>
                <a:gd name="T79" fmla="*/ 1383 h 1591"/>
                <a:gd name="T80" fmla="*/ 244 w 1236"/>
                <a:gd name="T81" fmla="*/ 1531 h 1591"/>
                <a:gd name="T82" fmla="*/ 626 w 1236"/>
                <a:gd name="T83" fmla="*/ 1591 h 1591"/>
                <a:gd name="T84" fmla="*/ 866 w 1236"/>
                <a:gd name="T85" fmla="*/ 1556 h 1591"/>
                <a:gd name="T86" fmla="*/ 1059 w 1236"/>
                <a:gd name="T87" fmla="*/ 1458 h 1591"/>
                <a:gd name="T88" fmla="*/ 1189 w 1236"/>
                <a:gd name="T89" fmla="*/ 1309 h 1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36" h="1591">
                  <a:moveTo>
                    <a:pt x="1189" y="1309"/>
                  </a:moveTo>
                  <a:cubicBezTo>
                    <a:pt x="1220" y="1252"/>
                    <a:pt x="1236" y="1189"/>
                    <a:pt x="1236" y="1122"/>
                  </a:cubicBezTo>
                  <a:cubicBezTo>
                    <a:pt x="1236" y="1043"/>
                    <a:pt x="1223" y="976"/>
                    <a:pt x="1196" y="923"/>
                  </a:cubicBezTo>
                  <a:cubicBezTo>
                    <a:pt x="1170" y="869"/>
                    <a:pt x="1136" y="824"/>
                    <a:pt x="1094" y="788"/>
                  </a:cubicBezTo>
                  <a:cubicBezTo>
                    <a:pt x="1053" y="751"/>
                    <a:pt x="1006" y="722"/>
                    <a:pt x="954" y="701"/>
                  </a:cubicBezTo>
                  <a:cubicBezTo>
                    <a:pt x="900" y="678"/>
                    <a:pt x="846" y="658"/>
                    <a:pt x="794" y="642"/>
                  </a:cubicBezTo>
                  <a:cubicBezTo>
                    <a:pt x="720" y="618"/>
                    <a:pt x="720" y="618"/>
                    <a:pt x="720" y="618"/>
                  </a:cubicBezTo>
                  <a:cubicBezTo>
                    <a:pt x="687" y="607"/>
                    <a:pt x="656" y="597"/>
                    <a:pt x="627" y="587"/>
                  </a:cubicBezTo>
                  <a:cubicBezTo>
                    <a:pt x="596" y="576"/>
                    <a:pt x="570" y="564"/>
                    <a:pt x="549" y="551"/>
                  </a:cubicBezTo>
                  <a:cubicBezTo>
                    <a:pt x="526" y="536"/>
                    <a:pt x="507" y="519"/>
                    <a:pt x="494" y="499"/>
                  </a:cubicBezTo>
                  <a:cubicBezTo>
                    <a:pt x="480" y="479"/>
                    <a:pt x="472" y="454"/>
                    <a:pt x="472" y="426"/>
                  </a:cubicBezTo>
                  <a:cubicBezTo>
                    <a:pt x="472" y="399"/>
                    <a:pt x="479" y="376"/>
                    <a:pt x="492" y="358"/>
                  </a:cubicBezTo>
                  <a:cubicBezTo>
                    <a:pt x="504" y="340"/>
                    <a:pt x="520" y="325"/>
                    <a:pt x="539" y="314"/>
                  </a:cubicBezTo>
                  <a:cubicBezTo>
                    <a:pt x="557" y="304"/>
                    <a:pt x="578" y="296"/>
                    <a:pt x="600" y="291"/>
                  </a:cubicBezTo>
                  <a:cubicBezTo>
                    <a:pt x="622" y="286"/>
                    <a:pt x="644" y="283"/>
                    <a:pt x="666" y="283"/>
                  </a:cubicBezTo>
                  <a:cubicBezTo>
                    <a:pt x="731" y="283"/>
                    <a:pt x="796" y="297"/>
                    <a:pt x="857" y="324"/>
                  </a:cubicBezTo>
                  <a:cubicBezTo>
                    <a:pt x="911" y="347"/>
                    <a:pt x="964" y="377"/>
                    <a:pt x="1014" y="413"/>
                  </a:cubicBezTo>
                  <a:cubicBezTo>
                    <a:pt x="1198" y="180"/>
                    <a:pt x="1198" y="180"/>
                    <a:pt x="1198" y="180"/>
                  </a:cubicBezTo>
                  <a:cubicBezTo>
                    <a:pt x="1183" y="166"/>
                    <a:pt x="1164" y="150"/>
                    <a:pt x="1141" y="134"/>
                  </a:cubicBezTo>
                  <a:cubicBezTo>
                    <a:pt x="1109" y="112"/>
                    <a:pt x="1071" y="91"/>
                    <a:pt x="1026" y="71"/>
                  </a:cubicBezTo>
                  <a:cubicBezTo>
                    <a:pt x="981" y="52"/>
                    <a:pt x="927" y="35"/>
                    <a:pt x="866" y="21"/>
                  </a:cubicBezTo>
                  <a:cubicBezTo>
                    <a:pt x="806" y="7"/>
                    <a:pt x="738" y="0"/>
                    <a:pt x="664" y="0"/>
                  </a:cubicBezTo>
                  <a:cubicBezTo>
                    <a:pt x="569" y="0"/>
                    <a:pt x="484" y="13"/>
                    <a:pt x="412" y="38"/>
                  </a:cubicBezTo>
                  <a:cubicBezTo>
                    <a:pt x="341" y="62"/>
                    <a:pt x="280" y="97"/>
                    <a:pt x="232" y="140"/>
                  </a:cubicBezTo>
                  <a:cubicBezTo>
                    <a:pt x="184" y="184"/>
                    <a:pt x="147" y="235"/>
                    <a:pt x="122" y="294"/>
                  </a:cubicBezTo>
                  <a:cubicBezTo>
                    <a:pt x="97" y="352"/>
                    <a:pt x="84" y="416"/>
                    <a:pt x="84" y="484"/>
                  </a:cubicBezTo>
                  <a:cubicBezTo>
                    <a:pt x="84" y="544"/>
                    <a:pt x="96" y="597"/>
                    <a:pt x="118" y="641"/>
                  </a:cubicBezTo>
                  <a:cubicBezTo>
                    <a:pt x="141" y="685"/>
                    <a:pt x="171" y="725"/>
                    <a:pt x="207" y="758"/>
                  </a:cubicBezTo>
                  <a:cubicBezTo>
                    <a:pt x="245" y="791"/>
                    <a:pt x="287" y="820"/>
                    <a:pt x="334" y="844"/>
                  </a:cubicBezTo>
                  <a:cubicBezTo>
                    <a:pt x="382" y="868"/>
                    <a:pt x="430" y="888"/>
                    <a:pt x="477" y="903"/>
                  </a:cubicBezTo>
                  <a:cubicBezTo>
                    <a:pt x="563" y="931"/>
                    <a:pt x="563" y="931"/>
                    <a:pt x="563" y="931"/>
                  </a:cubicBezTo>
                  <a:cubicBezTo>
                    <a:pt x="644" y="958"/>
                    <a:pt x="707" y="986"/>
                    <a:pt x="750" y="1013"/>
                  </a:cubicBezTo>
                  <a:cubicBezTo>
                    <a:pt x="798" y="1044"/>
                    <a:pt x="822" y="1085"/>
                    <a:pt x="822" y="1133"/>
                  </a:cubicBezTo>
                  <a:cubicBezTo>
                    <a:pt x="822" y="1163"/>
                    <a:pt x="815" y="1188"/>
                    <a:pt x="802" y="1207"/>
                  </a:cubicBezTo>
                  <a:cubicBezTo>
                    <a:pt x="789" y="1226"/>
                    <a:pt x="772" y="1241"/>
                    <a:pt x="752" y="1252"/>
                  </a:cubicBezTo>
                  <a:cubicBezTo>
                    <a:pt x="733" y="1262"/>
                    <a:pt x="711" y="1270"/>
                    <a:pt x="686" y="1274"/>
                  </a:cubicBezTo>
                  <a:cubicBezTo>
                    <a:pt x="663" y="1278"/>
                    <a:pt x="641" y="1280"/>
                    <a:pt x="619" y="1280"/>
                  </a:cubicBezTo>
                  <a:cubicBezTo>
                    <a:pt x="532" y="1280"/>
                    <a:pt x="451" y="1261"/>
                    <a:pt x="378" y="1224"/>
                  </a:cubicBezTo>
                  <a:cubicBezTo>
                    <a:pt x="315" y="1192"/>
                    <a:pt x="262" y="1156"/>
                    <a:pt x="220" y="1118"/>
                  </a:cubicBezTo>
                  <a:cubicBezTo>
                    <a:pt x="0" y="1383"/>
                    <a:pt x="0" y="1383"/>
                    <a:pt x="0" y="1383"/>
                  </a:cubicBezTo>
                  <a:cubicBezTo>
                    <a:pt x="67" y="1444"/>
                    <a:pt x="149" y="1494"/>
                    <a:pt x="244" y="1531"/>
                  </a:cubicBezTo>
                  <a:cubicBezTo>
                    <a:pt x="346" y="1571"/>
                    <a:pt x="474" y="1591"/>
                    <a:pt x="626" y="1591"/>
                  </a:cubicBezTo>
                  <a:cubicBezTo>
                    <a:pt x="711" y="1591"/>
                    <a:pt x="791" y="1579"/>
                    <a:pt x="866" y="1556"/>
                  </a:cubicBezTo>
                  <a:cubicBezTo>
                    <a:pt x="940" y="1533"/>
                    <a:pt x="1005" y="1500"/>
                    <a:pt x="1059" y="1458"/>
                  </a:cubicBezTo>
                  <a:cubicBezTo>
                    <a:pt x="1113" y="1417"/>
                    <a:pt x="1157" y="1367"/>
                    <a:pt x="1189" y="1309"/>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32"/>
            <p:cNvSpPr>
              <a:spLocks/>
            </p:cNvSpPr>
            <p:nvPr userDrawn="1"/>
          </p:nvSpPr>
          <p:spPr bwMode="auto">
            <a:xfrm>
              <a:off x="-2360" y="1682"/>
              <a:ext cx="1300" cy="1291"/>
            </a:xfrm>
            <a:custGeom>
              <a:avLst/>
              <a:gdLst>
                <a:gd name="T0" fmla="*/ 107 w 1063"/>
                <a:gd name="T1" fmla="*/ 986 h 1081"/>
                <a:gd name="T2" fmla="*/ 223 w 1063"/>
                <a:gd name="T3" fmla="*/ 1058 h 1081"/>
                <a:gd name="T4" fmla="*/ 374 w 1063"/>
                <a:gd name="T5" fmla="*/ 1081 h 1081"/>
                <a:gd name="T6" fmla="*/ 441 w 1063"/>
                <a:gd name="T7" fmla="*/ 1074 h 1081"/>
                <a:gd name="T8" fmla="*/ 522 w 1063"/>
                <a:gd name="T9" fmla="*/ 1052 h 1081"/>
                <a:gd name="T10" fmla="*/ 604 w 1063"/>
                <a:gd name="T11" fmla="*/ 1010 h 1081"/>
                <a:gd name="T12" fmla="*/ 674 w 1063"/>
                <a:gd name="T13" fmla="*/ 947 h 1081"/>
                <a:gd name="T14" fmla="*/ 708 w 1063"/>
                <a:gd name="T15" fmla="*/ 906 h 1081"/>
                <a:gd name="T16" fmla="*/ 726 w 1063"/>
                <a:gd name="T17" fmla="*/ 1051 h 1081"/>
                <a:gd name="T18" fmla="*/ 1063 w 1063"/>
                <a:gd name="T19" fmla="*/ 1051 h 1081"/>
                <a:gd name="T20" fmla="*/ 1063 w 1063"/>
                <a:gd name="T21" fmla="*/ 0 h 1081"/>
                <a:gd name="T22" fmla="*/ 715 w 1063"/>
                <a:gd name="T23" fmla="*/ 0 h 1081"/>
                <a:gd name="T24" fmla="*/ 715 w 1063"/>
                <a:gd name="T25" fmla="*/ 565 h 1081"/>
                <a:gd name="T26" fmla="*/ 706 w 1063"/>
                <a:gd name="T27" fmla="*/ 639 h 1081"/>
                <a:gd name="T28" fmla="*/ 674 w 1063"/>
                <a:gd name="T29" fmla="*/ 709 h 1081"/>
                <a:gd name="T30" fmla="*/ 615 w 1063"/>
                <a:gd name="T31" fmla="*/ 761 h 1081"/>
                <a:gd name="T32" fmla="*/ 526 w 1063"/>
                <a:gd name="T33" fmla="*/ 780 h 1081"/>
                <a:gd name="T34" fmla="*/ 386 w 1063"/>
                <a:gd name="T35" fmla="*/ 721 h 1081"/>
                <a:gd name="T36" fmla="*/ 349 w 1063"/>
                <a:gd name="T37" fmla="*/ 577 h 1081"/>
                <a:gd name="T38" fmla="*/ 349 w 1063"/>
                <a:gd name="T39" fmla="*/ 0 h 1081"/>
                <a:gd name="T40" fmla="*/ 0 w 1063"/>
                <a:gd name="T41" fmla="*/ 0 h 1081"/>
                <a:gd name="T42" fmla="*/ 0 w 1063"/>
                <a:gd name="T43" fmla="*/ 670 h 1081"/>
                <a:gd name="T44" fmla="*/ 29 w 1063"/>
                <a:gd name="T45" fmla="*/ 860 h 1081"/>
                <a:gd name="T46" fmla="*/ 107 w 1063"/>
                <a:gd name="T47" fmla="*/ 986 h 10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63" h="1081">
                  <a:moveTo>
                    <a:pt x="107" y="986"/>
                  </a:moveTo>
                  <a:cubicBezTo>
                    <a:pt x="139" y="1019"/>
                    <a:pt x="178" y="1043"/>
                    <a:pt x="223" y="1058"/>
                  </a:cubicBezTo>
                  <a:cubicBezTo>
                    <a:pt x="268" y="1073"/>
                    <a:pt x="319" y="1081"/>
                    <a:pt x="374" y="1081"/>
                  </a:cubicBezTo>
                  <a:cubicBezTo>
                    <a:pt x="393" y="1081"/>
                    <a:pt x="415" y="1079"/>
                    <a:pt x="441" y="1074"/>
                  </a:cubicBezTo>
                  <a:cubicBezTo>
                    <a:pt x="467" y="1070"/>
                    <a:pt x="494" y="1063"/>
                    <a:pt x="522" y="1052"/>
                  </a:cubicBezTo>
                  <a:cubicBezTo>
                    <a:pt x="550" y="1042"/>
                    <a:pt x="578" y="1028"/>
                    <a:pt x="604" y="1010"/>
                  </a:cubicBezTo>
                  <a:cubicBezTo>
                    <a:pt x="630" y="993"/>
                    <a:pt x="654" y="972"/>
                    <a:pt x="674" y="947"/>
                  </a:cubicBezTo>
                  <a:cubicBezTo>
                    <a:pt x="708" y="906"/>
                    <a:pt x="708" y="906"/>
                    <a:pt x="708" y="906"/>
                  </a:cubicBezTo>
                  <a:cubicBezTo>
                    <a:pt x="726" y="1051"/>
                    <a:pt x="726" y="1051"/>
                    <a:pt x="726" y="1051"/>
                  </a:cubicBezTo>
                  <a:cubicBezTo>
                    <a:pt x="1063" y="1051"/>
                    <a:pt x="1063" y="1051"/>
                    <a:pt x="1063" y="1051"/>
                  </a:cubicBezTo>
                  <a:cubicBezTo>
                    <a:pt x="1063" y="0"/>
                    <a:pt x="1063" y="0"/>
                    <a:pt x="1063" y="0"/>
                  </a:cubicBezTo>
                  <a:cubicBezTo>
                    <a:pt x="715" y="0"/>
                    <a:pt x="715" y="0"/>
                    <a:pt x="715" y="0"/>
                  </a:cubicBezTo>
                  <a:cubicBezTo>
                    <a:pt x="715" y="565"/>
                    <a:pt x="715" y="565"/>
                    <a:pt x="715" y="565"/>
                  </a:cubicBezTo>
                  <a:cubicBezTo>
                    <a:pt x="715" y="590"/>
                    <a:pt x="712" y="615"/>
                    <a:pt x="706" y="639"/>
                  </a:cubicBezTo>
                  <a:cubicBezTo>
                    <a:pt x="700" y="665"/>
                    <a:pt x="689" y="688"/>
                    <a:pt x="674" y="709"/>
                  </a:cubicBezTo>
                  <a:cubicBezTo>
                    <a:pt x="659" y="731"/>
                    <a:pt x="639" y="748"/>
                    <a:pt x="615" y="761"/>
                  </a:cubicBezTo>
                  <a:cubicBezTo>
                    <a:pt x="590" y="773"/>
                    <a:pt x="561" y="780"/>
                    <a:pt x="526" y="780"/>
                  </a:cubicBezTo>
                  <a:cubicBezTo>
                    <a:pt x="460" y="780"/>
                    <a:pt x="414" y="760"/>
                    <a:pt x="386" y="721"/>
                  </a:cubicBezTo>
                  <a:cubicBezTo>
                    <a:pt x="361" y="684"/>
                    <a:pt x="349" y="636"/>
                    <a:pt x="349" y="577"/>
                  </a:cubicBezTo>
                  <a:cubicBezTo>
                    <a:pt x="349" y="0"/>
                    <a:pt x="349" y="0"/>
                    <a:pt x="349" y="0"/>
                  </a:cubicBezTo>
                  <a:cubicBezTo>
                    <a:pt x="0" y="0"/>
                    <a:pt x="0" y="0"/>
                    <a:pt x="0" y="0"/>
                  </a:cubicBezTo>
                  <a:cubicBezTo>
                    <a:pt x="0" y="670"/>
                    <a:pt x="0" y="670"/>
                    <a:pt x="0" y="670"/>
                  </a:cubicBezTo>
                  <a:cubicBezTo>
                    <a:pt x="0" y="745"/>
                    <a:pt x="10" y="809"/>
                    <a:pt x="29" y="860"/>
                  </a:cubicBezTo>
                  <a:cubicBezTo>
                    <a:pt x="48" y="911"/>
                    <a:pt x="74" y="954"/>
                    <a:pt x="107" y="986"/>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33"/>
            <p:cNvSpPr>
              <a:spLocks noEditPoints="1"/>
            </p:cNvSpPr>
            <p:nvPr userDrawn="1"/>
          </p:nvSpPr>
          <p:spPr bwMode="auto">
            <a:xfrm>
              <a:off x="843" y="1637"/>
              <a:ext cx="1308" cy="1345"/>
            </a:xfrm>
            <a:custGeom>
              <a:avLst/>
              <a:gdLst>
                <a:gd name="T0" fmla="*/ 1070 w 1070"/>
                <a:gd name="T1" fmla="*/ 605 h 1126"/>
                <a:gd name="T2" fmla="*/ 1030 w 1070"/>
                <a:gd name="T3" fmla="*/ 336 h 1126"/>
                <a:gd name="T4" fmla="*/ 919 w 1070"/>
                <a:gd name="T5" fmla="*/ 148 h 1126"/>
                <a:gd name="T6" fmla="*/ 755 w 1070"/>
                <a:gd name="T7" fmla="*/ 37 h 1126"/>
                <a:gd name="T8" fmla="*/ 552 w 1070"/>
                <a:gd name="T9" fmla="*/ 0 h 1126"/>
                <a:gd name="T10" fmla="*/ 308 w 1070"/>
                <a:gd name="T11" fmla="*/ 49 h 1126"/>
                <a:gd name="T12" fmla="*/ 136 w 1070"/>
                <a:gd name="T13" fmla="*/ 178 h 1126"/>
                <a:gd name="T14" fmla="*/ 34 w 1070"/>
                <a:gd name="T15" fmla="*/ 359 h 1126"/>
                <a:gd name="T16" fmla="*/ 0 w 1070"/>
                <a:gd name="T17" fmla="*/ 568 h 1126"/>
                <a:gd name="T18" fmla="*/ 154 w 1070"/>
                <a:gd name="T19" fmla="*/ 980 h 1126"/>
                <a:gd name="T20" fmla="*/ 603 w 1070"/>
                <a:gd name="T21" fmla="*/ 1126 h 1126"/>
                <a:gd name="T22" fmla="*/ 753 w 1070"/>
                <a:gd name="T23" fmla="*/ 1114 h 1126"/>
                <a:gd name="T24" fmla="*/ 881 w 1070"/>
                <a:gd name="T25" fmla="*/ 1084 h 1126"/>
                <a:gd name="T26" fmla="*/ 980 w 1070"/>
                <a:gd name="T27" fmla="*/ 1048 h 1126"/>
                <a:gd name="T28" fmla="*/ 1030 w 1070"/>
                <a:gd name="T29" fmla="*/ 1023 h 1126"/>
                <a:gd name="T30" fmla="*/ 927 w 1070"/>
                <a:gd name="T31" fmla="*/ 808 h 1126"/>
                <a:gd name="T32" fmla="*/ 814 w 1070"/>
                <a:gd name="T33" fmla="*/ 852 h 1126"/>
                <a:gd name="T34" fmla="*/ 624 w 1070"/>
                <a:gd name="T35" fmla="*/ 878 h 1126"/>
                <a:gd name="T36" fmla="*/ 488 w 1070"/>
                <a:gd name="T37" fmla="*/ 861 h 1126"/>
                <a:gd name="T38" fmla="*/ 395 w 1070"/>
                <a:gd name="T39" fmla="*/ 813 h 1126"/>
                <a:gd name="T40" fmla="*/ 345 w 1070"/>
                <a:gd name="T41" fmla="*/ 747 h 1126"/>
                <a:gd name="T42" fmla="*/ 328 w 1070"/>
                <a:gd name="T43" fmla="*/ 682 h 1126"/>
                <a:gd name="T44" fmla="*/ 326 w 1070"/>
                <a:gd name="T45" fmla="*/ 657 h 1126"/>
                <a:gd name="T46" fmla="*/ 1070 w 1070"/>
                <a:gd name="T47" fmla="*/ 657 h 1126"/>
                <a:gd name="T48" fmla="*/ 1070 w 1070"/>
                <a:gd name="T49" fmla="*/ 605 h 1126"/>
                <a:gd name="T50" fmla="*/ 766 w 1070"/>
                <a:gd name="T51" fmla="*/ 470 h 1126"/>
                <a:gd name="T52" fmla="*/ 330 w 1070"/>
                <a:gd name="T53" fmla="*/ 470 h 1126"/>
                <a:gd name="T54" fmla="*/ 330 w 1070"/>
                <a:gd name="T55" fmla="*/ 446 h 1126"/>
                <a:gd name="T56" fmla="*/ 343 w 1070"/>
                <a:gd name="T57" fmla="*/ 380 h 1126"/>
                <a:gd name="T58" fmla="*/ 383 w 1070"/>
                <a:gd name="T59" fmla="*/ 316 h 1126"/>
                <a:gd name="T60" fmla="*/ 451 w 1070"/>
                <a:gd name="T61" fmla="*/ 268 h 1126"/>
                <a:gd name="T62" fmla="*/ 547 w 1070"/>
                <a:gd name="T63" fmla="*/ 248 h 1126"/>
                <a:gd name="T64" fmla="*/ 645 w 1070"/>
                <a:gd name="T65" fmla="*/ 268 h 1126"/>
                <a:gd name="T66" fmla="*/ 712 w 1070"/>
                <a:gd name="T67" fmla="*/ 316 h 1126"/>
                <a:gd name="T68" fmla="*/ 753 w 1070"/>
                <a:gd name="T69" fmla="*/ 380 h 1126"/>
                <a:gd name="T70" fmla="*/ 766 w 1070"/>
                <a:gd name="T71" fmla="*/ 446 h 1126"/>
                <a:gd name="T72" fmla="*/ 766 w 1070"/>
                <a:gd name="T73" fmla="*/ 470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70" h="1126">
                  <a:moveTo>
                    <a:pt x="1070" y="605"/>
                  </a:moveTo>
                  <a:cubicBezTo>
                    <a:pt x="1070" y="503"/>
                    <a:pt x="1057" y="412"/>
                    <a:pt x="1030" y="336"/>
                  </a:cubicBezTo>
                  <a:cubicBezTo>
                    <a:pt x="1003" y="261"/>
                    <a:pt x="966" y="198"/>
                    <a:pt x="919" y="148"/>
                  </a:cubicBezTo>
                  <a:cubicBezTo>
                    <a:pt x="873" y="99"/>
                    <a:pt x="817" y="62"/>
                    <a:pt x="755" y="37"/>
                  </a:cubicBezTo>
                  <a:cubicBezTo>
                    <a:pt x="692" y="13"/>
                    <a:pt x="623" y="0"/>
                    <a:pt x="552" y="0"/>
                  </a:cubicBezTo>
                  <a:cubicBezTo>
                    <a:pt x="459" y="0"/>
                    <a:pt x="377" y="17"/>
                    <a:pt x="308" y="49"/>
                  </a:cubicBezTo>
                  <a:cubicBezTo>
                    <a:pt x="239" y="82"/>
                    <a:pt x="181" y="125"/>
                    <a:pt x="136" y="178"/>
                  </a:cubicBezTo>
                  <a:cubicBezTo>
                    <a:pt x="91" y="230"/>
                    <a:pt x="57" y="291"/>
                    <a:pt x="34" y="359"/>
                  </a:cubicBezTo>
                  <a:cubicBezTo>
                    <a:pt x="12" y="427"/>
                    <a:pt x="0" y="498"/>
                    <a:pt x="0" y="568"/>
                  </a:cubicBezTo>
                  <a:cubicBezTo>
                    <a:pt x="0" y="744"/>
                    <a:pt x="52" y="883"/>
                    <a:pt x="154" y="980"/>
                  </a:cubicBezTo>
                  <a:cubicBezTo>
                    <a:pt x="257" y="1077"/>
                    <a:pt x="408" y="1126"/>
                    <a:pt x="603" y="1126"/>
                  </a:cubicBezTo>
                  <a:cubicBezTo>
                    <a:pt x="656" y="1126"/>
                    <a:pt x="706" y="1122"/>
                    <a:pt x="753" y="1114"/>
                  </a:cubicBezTo>
                  <a:cubicBezTo>
                    <a:pt x="801" y="1105"/>
                    <a:pt x="844" y="1095"/>
                    <a:pt x="881" y="1084"/>
                  </a:cubicBezTo>
                  <a:cubicBezTo>
                    <a:pt x="919" y="1073"/>
                    <a:pt x="952" y="1060"/>
                    <a:pt x="980" y="1048"/>
                  </a:cubicBezTo>
                  <a:cubicBezTo>
                    <a:pt x="999" y="1039"/>
                    <a:pt x="1016" y="1031"/>
                    <a:pt x="1030" y="1023"/>
                  </a:cubicBezTo>
                  <a:cubicBezTo>
                    <a:pt x="927" y="808"/>
                    <a:pt x="927" y="808"/>
                    <a:pt x="927" y="808"/>
                  </a:cubicBezTo>
                  <a:cubicBezTo>
                    <a:pt x="897" y="823"/>
                    <a:pt x="859" y="838"/>
                    <a:pt x="814" y="852"/>
                  </a:cubicBezTo>
                  <a:cubicBezTo>
                    <a:pt x="757" y="869"/>
                    <a:pt x="693" y="878"/>
                    <a:pt x="624" y="878"/>
                  </a:cubicBezTo>
                  <a:cubicBezTo>
                    <a:pt x="571" y="878"/>
                    <a:pt x="525" y="872"/>
                    <a:pt x="488" y="861"/>
                  </a:cubicBezTo>
                  <a:cubicBezTo>
                    <a:pt x="450" y="849"/>
                    <a:pt x="419" y="833"/>
                    <a:pt x="395" y="813"/>
                  </a:cubicBezTo>
                  <a:cubicBezTo>
                    <a:pt x="372" y="793"/>
                    <a:pt x="355" y="771"/>
                    <a:pt x="345" y="747"/>
                  </a:cubicBezTo>
                  <a:cubicBezTo>
                    <a:pt x="335" y="725"/>
                    <a:pt x="329" y="703"/>
                    <a:pt x="328" y="682"/>
                  </a:cubicBezTo>
                  <a:cubicBezTo>
                    <a:pt x="326" y="657"/>
                    <a:pt x="326" y="657"/>
                    <a:pt x="326" y="657"/>
                  </a:cubicBezTo>
                  <a:cubicBezTo>
                    <a:pt x="1070" y="657"/>
                    <a:pt x="1070" y="657"/>
                    <a:pt x="1070" y="657"/>
                  </a:cubicBezTo>
                  <a:lnTo>
                    <a:pt x="1070" y="605"/>
                  </a:lnTo>
                  <a:close/>
                  <a:moveTo>
                    <a:pt x="766" y="470"/>
                  </a:moveTo>
                  <a:cubicBezTo>
                    <a:pt x="330" y="470"/>
                    <a:pt x="330" y="470"/>
                    <a:pt x="330" y="470"/>
                  </a:cubicBezTo>
                  <a:cubicBezTo>
                    <a:pt x="330" y="446"/>
                    <a:pt x="330" y="446"/>
                    <a:pt x="330" y="446"/>
                  </a:cubicBezTo>
                  <a:cubicBezTo>
                    <a:pt x="330" y="425"/>
                    <a:pt x="334" y="402"/>
                    <a:pt x="343" y="380"/>
                  </a:cubicBezTo>
                  <a:cubicBezTo>
                    <a:pt x="352" y="357"/>
                    <a:pt x="365" y="336"/>
                    <a:pt x="383" y="316"/>
                  </a:cubicBezTo>
                  <a:cubicBezTo>
                    <a:pt x="400" y="297"/>
                    <a:pt x="423" y="281"/>
                    <a:pt x="451" y="268"/>
                  </a:cubicBezTo>
                  <a:cubicBezTo>
                    <a:pt x="479" y="255"/>
                    <a:pt x="511" y="248"/>
                    <a:pt x="547" y="248"/>
                  </a:cubicBezTo>
                  <a:cubicBezTo>
                    <a:pt x="585" y="248"/>
                    <a:pt x="617" y="255"/>
                    <a:pt x="645" y="268"/>
                  </a:cubicBezTo>
                  <a:cubicBezTo>
                    <a:pt x="671" y="281"/>
                    <a:pt x="694" y="297"/>
                    <a:pt x="712" y="316"/>
                  </a:cubicBezTo>
                  <a:cubicBezTo>
                    <a:pt x="730" y="335"/>
                    <a:pt x="744" y="357"/>
                    <a:pt x="753" y="380"/>
                  </a:cubicBezTo>
                  <a:cubicBezTo>
                    <a:pt x="762" y="403"/>
                    <a:pt x="766" y="425"/>
                    <a:pt x="766" y="446"/>
                  </a:cubicBezTo>
                  <a:lnTo>
                    <a:pt x="766" y="47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34"/>
            <p:cNvSpPr>
              <a:spLocks/>
            </p:cNvSpPr>
            <p:nvPr userDrawn="1"/>
          </p:nvSpPr>
          <p:spPr bwMode="auto">
            <a:xfrm>
              <a:off x="6951" y="1132"/>
              <a:ext cx="1702" cy="1805"/>
            </a:xfrm>
            <a:custGeom>
              <a:avLst/>
              <a:gdLst>
                <a:gd name="T0" fmla="*/ 0 w 1702"/>
                <a:gd name="T1" fmla="*/ 0 h 1805"/>
                <a:gd name="T2" fmla="*/ 296 w 1702"/>
                <a:gd name="T3" fmla="*/ 0 h 1805"/>
                <a:gd name="T4" fmla="*/ 859 w 1702"/>
                <a:gd name="T5" fmla="*/ 1483 h 1805"/>
                <a:gd name="T6" fmla="*/ 1422 w 1702"/>
                <a:gd name="T7" fmla="*/ 0 h 1805"/>
                <a:gd name="T8" fmla="*/ 1702 w 1702"/>
                <a:gd name="T9" fmla="*/ 0 h 1805"/>
                <a:gd name="T10" fmla="*/ 987 w 1702"/>
                <a:gd name="T11" fmla="*/ 1805 h 1805"/>
                <a:gd name="T12" fmla="*/ 715 w 1702"/>
                <a:gd name="T13" fmla="*/ 1805 h 1805"/>
                <a:gd name="T14" fmla="*/ 0 w 1702"/>
                <a:gd name="T15" fmla="*/ 0 h 18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02" h="1805">
                  <a:moveTo>
                    <a:pt x="0" y="0"/>
                  </a:moveTo>
                  <a:lnTo>
                    <a:pt x="296" y="0"/>
                  </a:lnTo>
                  <a:lnTo>
                    <a:pt x="859" y="1483"/>
                  </a:lnTo>
                  <a:lnTo>
                    <a:pt x="1422" y="0"/>
                  </a:lnTo>
                  <a:lnTo>
                    <a:pt x="1702" y="0"/>
                  </a:lnTo>
                  <a:lnTo>
                    <a:pt x="987" y="1805"/>
                  </a:lnTo>
                  <a:lnTo>
                    <a:pt x="715" y="1805"/>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35"/>
            <p:cNvSpPr>
              <a:spLocks noEditPoints="1"/>
            </p:cNvSpPr>
            <p:nvPr userDrawn="1"/>
          </p:nvSpPr>
          <p:spPr bwMode="auto">
            <a:xfrm>
              <a:off x="8846" y="1180"/>
              <a:ext cx="280" cy="1757"/>
            </a:xfrm>
            <a:custGeom>
              <a:avLst/>
              <a:gdLst>
                <a:gd name="T0" fmla="*/ 0 w 280"/>
                <a:gd name="T1" fmla="*/ 0 h 1757"/>
                <a:gd name="T2" fmla="*/ 280 w 280"/>
                <a:gd name="T3" fmla="*/ 0 h 1757"/>
                <a:gd name="T4" fmla="*/ 280 w 280"/>
                <a:gd name="T5" fmla="*/ 108 h 1757"/>
                <a:gd name="T6" fmla="*/ 280 w 280"/>
                <a:gd name="T7" fmla="*/ 273 h 1757"/>
                <a:gd name="T8" fmla="*/ 0 w 280"/>
                <a:gd name="T9" fmla="*/ 273 h 1757"/>
                <a:gd name="T10" fmla="*/ 0 w 280"/>
                <a:gd name="T11" fmla="*/ 0 h 1757"/>
                <a:gd name="T12" fmla="*/ 17 w 280"/>
                <a:gd name="T13" fmla="*/ 499 h 1757"/>
                <a:gd name="T14" fmla="*/ 267 w 280"/>
                <a:gd name="T15" fmla="*/ 499 h 1757"/>
                <a:gd name="T16" fmla="*/ 267 w 280"/>
                <a:gd name="T17" fmla="*/ 1563 h 1757"/>
                <a:gd name="T18" fmla="*/ 267 w 280"/>
                <a:gd name="T19" fmla="*/ 1757 h 1757"/>
                <a:gd name="T20" fmla="*/ 17 w 280"/>
                <a:gd name="T21" fmla="*/ 1757 h 1757"/>
                <a:gd name="T22" fmla="*/ 17 w 280"/>
                <a:gd name="T23" fmla="*/ 499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0" h="1757">
                  <a:moveTo>
                    <a:pt x="0" y="0"/>
                  </a:moveTo>
                  <a:lnTo>
                    <a:pt x="280" y="0"/>
                  </a:lnTo>
                  <a:lnTo>
                    <a:pt x="280" y="108"/>
                  </a:lnTo>
                  <a:lnTo>
                    <a:pt x="280" y="273"/>
                  </a:lnTo>
                  <a:lnTo>
                    <a:pt x="0" y="273"/>
                  </a:lnTo>
                  <a:lnTo>
                    <a:pt x="0" y="0"/>
                  </a:lnTo>
                  <a:close/>
                  <a:moveTo>
                    <a:pt x="17" y="499"/>
                  </a:moveTo>
                  <a:lnTo>
                    <a:pt x="267" y="499"/>
                  </a:lnTo>
                  <a:lnTo>
                    <a:pt x="267" y="1563"/>
                  </a:lnTo>
                  <a:lnTo>
                    <a:pt x="267" y="1757"/>
                  </a:lnTo>
                  <a:lnTo>
                    <a:pt x="17" y="1757"/>
                  </a:lnTo>
                  <a:lnTo>
                    <a:pt x="17" y="49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36"/>
            <p:cNvSpPr>
              <a:spLocks/>
            </p:cNvSpPr>
            <p:nvPr userDrawn="1"/>
          </p:nvSpPr>
          <p:spPr bwMode="auto">
            <a:xfrm>
              <a:off x="9399" y="1638"/>
              <a:ext cx="1086" cy="1338"/>
            </a:xfrm>
            <a:custGeom>
              <a:avLst/>
              <a:gdLst>
                <a:gd name="T0" fmla="*/ 124 w 888"/>
                <a:gd name="T1" fmla="*/ 823 h 1120"/>
                <a:gd name="T2" fmla="*/ 260 w 888"/>
                <a:gd name="T3" fmla="*/ 913 h 1120"/>
                <a:gd name="T4" fmla="*/ 444 w 888"/>
                <a:gd name="T5" fmla="*/ 947 h 1120"/>
                <a:gd name="T6" fmla="*/ 614 w 888"/>
                <a:gd name="T7" fmla="*/ 914 h 1120"/>
                <a:gd name="T8" fmla="*/ 682 w 888"/>
                <a:gd name="T9" fmla="*/ 811 h 1120"/>
                <a:gd name="T10" fmla="*/ 667 w 888"/>
                <a:gd name="T11" fmla="*/ 749 h 1120"/>
                <a:gd name="T12" fmla="*/ 617 w 888"/>
                <a:gd name="T13" fmla="*/ 702 h 1120"/>
                <a:gd name="T14" fmla="*/ 524 w 888"/>
                <a:gd name="T15" fmla="*/ 665 h 1120"/>
                <a:gd name="T16" fmla="*/ 380 w 888"/>
                <a:gd name="T17" fmla="*/ 628 h 1120"/>
                <a:gd name="T18" fmla="*/ 259 w 888"/>
                <a:gd name="T19" fmla="*/ 591 h 1120"/>
                <a:gd name="T20" fmla="*/ 151 w 888"/>
                <a:gd name="T21" fmla="*/ 531 h 1120"/>
                <a:gd name="T22" fmla="*/ 74 w 888"/>
                <a:gd name="T23" fmla="*/ 441 h 1120"/>
                <a:gd name="T24" fmla="*/ 45 w 888"/>
                <a:gd name="T25" fmla="*/ 312 h 1120"/>
                <a:gd name="T26" fmla="*/ 80 w 888"/>
                <a:gd name="T27" fmla="*/ 178 h 1120"/>
                <a:gd name="T28" fmla="*/ 174 w 888"/>
                <a:gd name="T29" fmla="*/ 80 h 1120"/>
                <a:gd name="T30" fmla="*/ 307 w 888"/>
                <a:gd name="T31" fmla="*/ 20 h 1120"/>
                <a:gd name="T32" fmla="*/ 460 w 888"/>
                <a:gd name="T33" fmla="*/ 0 h 1120"/>
                <a:gd name="T34" fmla="*/ 690 w 888"/>
                <a:gd name="T35" fmla="*/ 35 h 1120"/>
                <a:gd name="T36" fmla="*/ 859 w 888"/>
                <a:gd name="T37" fmla="*/ 133 h 1120"/>
                <a:gd name="T38" fmla="*/ 748 w 888"/>
                <a:gd name="T39" fmla="*/ 274 h 1120"/>
                <a:gd name="T40" fmla="*/ 629 w 888"/>
                <a:gd name="T41" fmla="*/ 201 h 1120"/>
                <a:gd name="T42" fmla="*/ 462 w 888"/>
                <a:gd name="T43" fmla="*/ 172 h 1120"/>
                <a:gd name="T44" fmla="*/ 306 w 888"/>
                <a:gd name="T45" fmla="*/ 204 h 1120"/>
                <a:gd name="T46" fmla="*/ 247 w 888"/>
                <a:gd name="T47" fmla="*/ 308 h 1120"/>
                <a:gd name="T48" fmla="*/ 325 w 888"/>
                <a:gd name="T49" fmla="*/ 409 h 1120"/>
                <a:gd name="T50" fmla="*/ 530 w 888"/>
                <a:gd name="T51" fmla="*/ 471 h 1120"/>
                <a:gd name="T52" fmla="*/ 669 w 888"/>
                <a:gd name="T53" fmla="*/ 513 h 1120"/>
                <a:gd name="T54" fmla="*/ 783 w 888"/>
                <a:gd name="T55" fmla="*/ 574 h 1120"/>
                <a:gd name="T56" fmla="*/ 860 w 888"/>
                <a:gd name="T57" fmla="*/ 666 h 1120"/>
                <a:gd name="T58" fmla="*/ 888 w 888"/>
                <a:gd name="T59" fmla="*/ 798 h 1120"/>
                <a:gd name="T60" fmla="*/ 852 w 888"/>
                <a:gd name="T61" fmla="*/ 937 h 1120"/>
                <a:gd name="T62" fmla="*/ 754 w 888"/>
                <a:gd name="T63" fmla="*/ 1038 h 1120"/>
                <a:gd name="T64" fmla="*/ 614 w 888"/>
                <a:gd name="T65" fmla="*/ 1099 h 1120"/>
                <a:gd name="T66" fmla="*/ 448 w 888"/>
                <a:gd name="T67" fmla="*/ 1120 h 1120"/>
                <a:gd name="T68" fmla="*/ 0 w 888"/>
                <a:gd name="T69" fmla="*/ 959 h 1120"/>
                <a:gd name="T70" fmla="*/ 124 w 888"/>
                <a:gd name="T71" fmla="*/ 823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88" h="1120">
                  <a:moveTo>
                    <a:pt x="124" y="823"/>
                  </a:moveTo>
                  <a:cubicBezTo>
                    <a:pt x="162" y="860"/>
                    <a:pt x="207" y="891"/>
                    <a:pt x="260" y="913"/>
                  </a:cubicBezTo>
                  <a:cubicBezTo>
                    <a:pt x="313" y="936"/>
                    <a:pt x="374" y="947"/>
                    <a:pt x="444" y="947"/>
                  </a:cubicBezTo>
                  <a:cubicBezTo>
                    <a:pt x="512" y="947"/>
                    <a:pt x="569" y="936"/>
                    <a:pt x="614" y="914"/>
                  </a:cubicBezTo>
                  <a:cubicBezTo>
                    <a:pt x="659" y="892"/>
                    <a:pt x="682" y="858"/>
                    <a:pt x="682" y="811"/>
                  </a:cubicBezTo>
                  <a:cubicBezTo>
                    <a:pt x="682" y="787"/>
                    <a:pt x="677" y="766"/>
                    <a:pt x="667" y="749"/>
                  </a:cubicBezTo>
                  <a:cubicBezTo>
                    <a:pt x="657" y="732"/>
                    <a:pt x="641" y="716"/>
                    <a:pt x="617" y="702"/>
                  </a:cubicBezTo>
                  <a:cubicBezTo>
                    <a:pt x="594" y="689"/>
                    <a:pt x="563" y="676"/>
                    <a:pt x="524" y="665"/>
                  </a:cubicBezTo>
                  <a:cubicBezTo>
                    <a:pt x="486" y="654"/>
                    <a:pt x="438" y="641"/>
                    <a:pt x="380" y="628"/>
                  </a:cubicBezTo>
                  <a:cubicBezTo>
                    <a:pt x="340" y="619"/>
                    <a:pt x="299" y="606"/>
                    <a:pt x="259" y="591"/>
                  </a:cubicBezTo>
                  <a:cubicBezTo>
                    <a:pt x="219" y="576"/>
                    <a:pt x="183" y="556"/>
                    <a:pt x="151" y="531"/>
                  </a:cubicBezTo>
                  <a:cubicBezTo>
                    <a:pt x="120" y="506"/>
                    <a:pt x="94" y="476"/>
                    <a:pt x="74" y="441"/>
                  </a:cubicBezTo>
                  <a:cubicBezTo>
                    <a:pt x="55" y="405"/>
                    <a:pt x="45" y="362"/>
                    <a:pt x="45" y="312"/>
                  </a:cubicBezTo>
                  <a:cubicBezTo>
                    <a:pt x="45" y="261"/>
                    <a:pt x="57" y="216"/>
                    <a:pt x="80" y="178"/>
                  </a:cubicBezTo>
                  <a:cubicBezTo>
                    <a:pt x="103" y="139"/>
                    <a:pt x="135" y="106"/>
                    <a:pt x="174" y="80"/>
                  </a:cubicBezTo>
                  <a:cubicBezTo>
                    <a:pt x="213" y="54"/>
                    <a:pt x="258" y="34"/>
                    <a:pt x="307" y="20"/>
                  </a:cubicBezTo>
                  <a:cubicBezTo>
                    <a:pt x="356" y="6"/>
                    <a:pt x="407" y="0"/>
                    <a:pt x="460" y="0"/>
                  </a:cubicBezTo>
                  <a:cubicBezTo>
                    <a:pt x="549" y="0"/>
                    <a:pt x="626" y="11"/>
                    <a:pt x="690" y="35"/>
                  </a:cubicBezTo>
                  <a:cubicBezTo>
                    <a:pt x="754" y="58"/>
                    <a:pt x="810" y="91"/>
                    <a:pt x="859" y="133"/>
                  </a:cubicBezTo>
                  <a:cubicBezTo>
                    <a:pt x="748" y="274"/>
                    <a:pt x="748" y="274"/>
                    <a:pt x="748" y="274"/>
                  </a:cubicBezTo>
                  <a:cubicBezTo>
                    <a:pt x="716" y="245"/>
                    <a:pt x="676" y="221"/>
                    <a:pt x="629" y="201"/>
                  </a:cubicBezTo>
                  <a:cubicBezTo>
                    <a:pt x="581" y="182"/>
                    <a:pt x="525" y="172"/>
                    <a:pt x="462" y="172"/>
                  </a:cubicBezTo>
                  <a:cubicBezTo>
                    <a:pt x="397" y="172"/>
                    <a:pt x="345" y="182"/>
                    <a:pt x="306" y="204"/>
                  </a:cubicBezTo>
                  <a:cubicBezTo>
                    <a:pt x="266" y="225"/>
                    <a:pt x="247" y="260"/>
                    <a:pt x="247" y="308"/>
                  </a:cubicBezTo>
                  <a:cubicBezTo>
                    <a:pt x="247" y="353"/>
                    <a:pt x="273" y="387"/>
                    <a:pt x="325" y="409"/>
                  </a:cubicBezTo>
                  <a:cubicBezTo>
                    <a:pt x="377" y="431"/>
                    <a:pt x="445" y="452"/>
                    <a:pt x="530" y="471"/>
                  </a:cubicBezTo>
                  <a:cubicBezTo>
                    <a:pt x="580" y="483"/>
                    <a:pt x="626" y="497"/>
                    <a:pt x="669" y="513"/>
                  </a:cubicBezTo>
                  <a:cubicBezTo>
                    <a:pt x="713" y="529"/>
                    <a:pt x="750" y="549"/>
                    <a:pt x="783" y="574"/>
                  </a:cubicBezTo>
                  <a:cubicBezTo>
                    <a:pt x="815" y="599"/>
                    <a:pt x="841" y="630"/>
                    <a:pt x="860" y="666"/>
                  </a:cubicBezTo>
                  <a:cubicBezTo>
                    <a:pt x="879" y="702"/>
                    <a:pt x="888" y="746"/>
                    <a:pt x="888" y="798"/>
                  </a:cubicBezTo>
                  <a:cubicBezTo>
                    <a:pt x="888" y="851"/>
                    <a:pt x="876" y="897"/>
                    <a:pt x="852" y="937"/>
                  </a:cubicBezTo>
                  <a:cubicBezTo>
                    <a:pt x="828" y="977"/>
                    <a:pt x="795" y="1011"/>
                    <a:pt x="754" y="1038"/>
                  </a:cubicBezTo>
                  <a:cubicBezTo>
                    <a:pt x="714" y="1065"/>
                    <a:pt x="667" y="1086"/>
                    <a:pt x="614" y="1099"/>
                  </a:cubicBezTo>
                  <a:cubicBezTo>
                    <a:pt x="561" y="1113"/>
                    <a:pt x="506" y="1120"/>
                    <a:pt x="448" y="1120"/>
                  </a:cubicBezTo>
                  <a:cubicBezTo>
                    <a:pt x="249" y="1120"/>
                    <a:pt x="99" y="1066"/>
                    <a:pt x="0" y="959"/>
                  </a:cubicBezTo>
                  <a:lnTo>
                    <a:pt x="124" y="823"/>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37"/>
            <p:cNvSpPr>
              <a:spLocks noEditPoints="1"/>
            </p:cNvSpPr>
            <p:nvPr userDrawn="1"/>
          </p:nvSpPr>
          <p:spPr bwMode="auto">
            <a:xfrm>
              <a:off x="10771" y="1180"/>
              <a:ext cx="280" cy="1757"/>
            </a:xfrm>
            <a:custGeom>
              <a:avLst/>
              <a:gdLst>
                <a:gd name="T0" fmla="*/ 0 w 280"/>
                <a:gd name="T1" fmla="*/ 0 h 1757"/>
                <a:gd name="T2" fmla="*/ 280 w 280"/>
                <a:gd name="T3" fmla="*/ 0 h 1757"/>
                <a:gd name="T4" fmla="*/ 280 w 280"/>
                <a:gd name="T5" fmla="*/ 108 h 1757"/>
                <a:gd name="T6" fmla="*/ 280 w 280"/>
                <a:gd name="T7" fmla="*/ 273 h 1757"/>
                <a:gd name="T8" fmla="*/ 0 w 280"/>
                <a:gd name="T9" fmla="*/ 273 h 1757"/>
                <a:gd name="T10" fmla="*/ 0 w 280"/>
                <a:gd name="T11" fmla="*/ 0 h 1757"/>
                <a:gd name="T12" fmla="*/ 16 w 280"/>
                <a:gd name="T13" fmla="*/ 499 h 1757"/>
                <a:gd name="T14" fmla="*/ 265 w 280"/>
                <a:gd name="T15" fmla="*/ 499 h 1757"/>
                <a:gd name="T16" fmla="*/ 265 w 280"/>
                <a:gd name="T17" fmla="*/ 1588 h 1757"/>
                <a:gd name="T18" fmla="*/ 265 w 280"/>
                <a:gd name="T19" fmla="*/ 1757 h 1757"/>
                <a:gd name="T20" fmla="*/ 16 w 280"/>
                <a:gd name="T21" fmla="*/ 1757 h 1757"/>
                <a:gd name="T22" fmla="*/ 16 w 280"/>
                <a:gd name="T23" fmla="*/ 499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0" h="1757">
                  <a:moveTo>
                    <a:pt x="0" y="0"/>
                  </a:moveTo>
                  <a:lnTo>
                    <a:pt x="280" y="0"/>
                  </a:lnTo>
                  <a:lnTo>
                    <a:pt x="280" y="108"/>
                  </a:lnTo>
                  <a:lnTo>
                    <a:pt x="280" y="273"/>
                  </a:lnTo>
                  <a:lnTo>
                    <a:pt x="0" y="273"/>
                  </a:lnTo>
                  <a:lnTo>
                    <a:pt x="0" y="0"/>
                  </a:lnTo>
                  <a:close/>
                  <a:moveTo>
                    <a:pt x="16" y="499"/>
                  </a:moveTo>
                  <a:lnTo>
                    <a:pt x="265" y="499"/>
                  </a:lnTo>
                  <a:lnTo>
                    <a:pt x="265" y="1588"/>
                  </a:lnTo>
                  <a:lnTo>
                    <a:pt x="265" y="1757"/>
                  </a:lnTo>
                  <a:lnTo>
                    <a:pt x="16" y="1757"/>
                  </a:lnTo>
                  <a:lnTo>
                    <a:pt x="16" y="49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38"/>
            <p:cNvSpPr>
              <a:spLocks noEditPoints="1"/>
            </p:cNvSpPr>
            <p:nvPr userDrawn="1"/>
          </p:nvSpPr>
          <p:spPr bwMode="auto">
            <a:xfrm>
              <a:off x="11331" y="1638"/>
              <a:ext cx="1363" cy="1338"/>
            </a:xfrm>
            <a:custGeom>
              <a:avLst/>
              <a:gdLst>
                <a:gd name="T0" fmla="*/ 557 w 1115"/>
                <a:gd name="T1" fmla="*/ 1120 h 1120"/>
                <a:gd name="T2" fmla="*/ 333 w 1115"/>
                <a:gd name="T3" fmla="*/ 1075 h 1120"/>
                <a:gd name="T4" fmla="*/ 157 w 1115"/>
                <a:gd name="T5" fmla="*/ 954 h 1120"/>
                <a:gd name="T6" fmla="*/ 42 w 1115"/>
                <a:gd name="T7" fmla="*/ 776 h 1120"/>
                <a:gd name="T8" fmla="*/ 0 w 1115"/>
                <a:gd name="T9" fmla="*/ 560 h 1120"/>
                <a:gd name="T10" fmla="*/ 42 w 1115"/>
                <a:gd name="T11" fmla="*/ 343 h 1120"/>
                <a:gd name="T12" fmla="*/ 157 w 1115"/>
                <a:gd name="T13" fmla="*/ 165 h 1120"/>
                <a:gd name="T14" fmla="*/ 333 w 1115"/>
                <a:gd name="T15" fmla="*/ 44 h 1120"/>
                <a:gd name="T16" fmla="*/ 557 w 1115"/>
                <a:gd name="T17" fmla="*/ 0 h 1120"/>
                <a:gd name="T18" fmla="*/ 780 w 1115"/>
                <a:gd name="T19" fmla="*/ 44 h 1120"/>
                <a:gd name="T20" fmla="*/ 956 w 1115"/>
                <a:gd name="T21" fmla="*/ 165 h 1120"/>
                <a:gd name="T22" fmla="*/ 1073 w 1115"/>
                <a:gd name="T23" fmla="*/ 343 h 1120"/>
                <a:gd name="T24" fmla="*/ 1115 w 1115"/>
                <a:gd name="T25" fmla="*/ 560 h 1120"/>
                <a:gd name="T26" fmla="*/ 1073 w 1115"/>
                <a:gd name="T27" fmla="*/ 776 h 1120"/>
                <a:gd name="T28" fmla="*/ 956 w 1115"/>
                <a:gd name="T29" fmla="*/ 954 h 1120"/>
                <a:gd name="T30" fmla="*/ 780 w 1115"/>
                <a:gd name="T31" fmla="*/ 1075 h 1120"/>
                <a:gd name="T32" fmla="*/ 557 w 1115"/>
                <a:gd name="T33" fmla="*/ 1120 h 1120"/>
                <a:gd name="T34" fmla="*/ 557 w 1115"/>
                <a:gd name="T35" fmla="*/ 943 h 1120"/>
                <a:gd name="T36" fmla="*/ 705 w 1115"/>
                <a:gd name="T37" fmla="*/ 910 h 1120"/>
                <a:gd name="T38" fmla="*/ 816 w 1115"/>
                <a:gd name="T39" fmla="*/ 824 h 1120"/>
                <a:gd name="T40" fmla="*/ 885 w 1115"/>
                <a:gd name="T41" fmla="*/ 701 h 1120"/>
                <a:gd name="T42" fmla="*/ 909 w 1115"/>
                <a:gd name="T43" fmla="*/ 560 h 1120"/>
                <a:gd name="T44" fmla="*/ 885 w 1115"/>
                <a:gd name="T45" fmla="*/ 420 h 1120"/>
                <a:gd name="T46" fmla="*/ 815 w 1115"/>
                <a:gd name="T47" fmla="*/ 297 h 1120"/>
                <a:gd name="T48" fmla="*/ 704 w 1115"/>
                <a:gd name="T49" fmla="*/ 209 h 1120"/>
                <a:gd name="T50" fmla="*/ 557 w 1115"/>
                <a:gd name="T51" fmla="*/ 176 h 1120"/>
                <a:gd name="T52" fmla="*/ 410 w 1115"/>
                <a:gd name="T53" fmla="*/ 209 h 1120"/>
                <a:gd name="T54" fmla="*/ 299 w 1115"/>
                <a:gd name="T55" fmla="*/ 295 h 1120"/>
                <a:gd name="T56" fmla="*/ 230 w 1115"/>
                <a:gd name="T57" fmla="*/ 418 h 1120"/>
                <a:gd name="T58" fmla="*/ 206 w 1115"/>
                <a:gd name="T59" fmla="*/ 560 h 1120"/>
                <a:gd name="T60" fmla="*/ 230 w 1115"/>
                <a:gd name="T61" fmla="*/ 700 h 1120"/>
                <a:gd name="T62" fmla="*/ 300 w 1115"/>
                <a:gd name="T63" fmla="*/ 823 h 1120"/>
                <a:gd name="T64" fmla="*/ 411 w 1115"/>
                <a:gd name="T65" fmla="*/ 910 h 1120"/>
                <a:gd name="T66" fmla="*/ 557 w 1115"/>
                <a:gd name="T67" fmla="*/ 943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15" h="1120">
                  <a:moveTo>
                    <a:pt x="557" y="1120"/>
                  </a:moveTo>
                  <a:cubicBezTo>
                    <a:pt x="476" y="1120"/>
                    <a:pt x="401" y="1105"/>
                    <a:pt x="333" y="1075"/>
                  </a:cubicBezTo>
                  <a:cubicBezTo>
                    <a:pt x="265" y="1046"/>
                    <a:pt x="206" y="1005"/>
                    <a:pt x="157" y="954"/>
                  </a:cubicBezTo>
                  <a:cubicBezTo>
                    <a:pt x="108" y="903"/>
                    <a:pt x="70" y="843"/>
                    <a:pt x="42" y="776"/>
                  </a:cubicBezTo>
                  <a:cubicBezTo>
                    <a:pt x="14" y="709"/>
                    <a:pt x="0" y="637"/>
                    <a:pt x="0" y="560"/>
                  </a:cubicBezTo>
                  <a:cubicBezTo>
                    <a:pt x="0" y="482"/>
                    <a:pt x="14" y="410"/>
                    <a:pt x="42" y="343"/>
                  </a:cubicBezTo>
                  <a:cubicBezTo>
                    <a:pt x="70" y="276"/>
                    <a:pt x="108" y="216"/>
                    <a:pt x="157" y="165"/>
                  </a:cubicBezTo>
                  <a:cubicBezTo>
                    <a:pt x="206" y="114"/>
                    <a:pt x="265" y="73"/>
                    <a:pt x="333" y="44"/>
                  </a:cubicBezTo>
                  <a:cubicBezTo>
                    <a:pt x="401" y="14"/>
                    <a:pt x="476" y="0"/>
                    <a:pt x="557" y="0"/>
                  </a:cubicBezTo>
                  <a:cubicBezTo>
                    <a:pt x="638" y="0"/>
                    <a:pt x="712" y="14"/>
                    <a:pt x="780" y="44"/>
                  </a:cubicBezTo>
                  <a:cubicBezTo>
                    <a:pt x="848" y="73"/>
                    <a:pt x="907" y="114"/>
                    <a:pt x="956" y="165"/>
                  </a:cubicBezTo>
                  <a:cubicBezTo>
                    <a:pt x="1006" y="216"/>
                    <a:pt x="1045" y="276"/>
                    <a:pt x="1073" y="343"/>
                  </a:cubicBezTo>
                  <a:cubicBezTo>
                    <a:pt x="1101" y="410"/>
                    <a:pt x="1115" y="482"/>
                    <a:pt x="1115" y="560"/>
                  </a:cubicBezTo>
                  <a:cubicBezTo>
                    <a:pt x="1115" y="637"/>
                    <a:pt x="1101" y="709"/>
                    <a:pt x="1073" y="776"/>
                  </a:cubicBezTo>
                  <a:cubicBezTo>
                    <a:pt x="1045" y="843"/>
                    <a:pt x="1006" y="903"/>
                    <a:pt x="956" y="954"/>
                  </a:cubicBezTo>
                  <a:cubicBezTo>
                    <a:pt x="907" y="1005"/>
                    <a:pt x="848" y="1046"/>
                    <a:pt x="780" y="1075"/>
                  </a:cubicBezTo>
                  <a:cubicBezTo>
                    <a:pt x="712" y="1105"/>
                    <a:pt x="638" y="1120"/>
                    <a:pt x="557" y="1120"/>
                  </a:cubicBezTo>
                  <a:close/>
                  <a:moveTo>
                    <a:pt x="557" y="943"/>
                  </a:moveTo>
                  <a:cubicBezTo>
                    <a:pt x="612" y="943"/>
                    <a:pt x="661" y="932"/>
                    <a:pt x="705" y="910"/>
                  </a:cubicBezTo>
                  <a:cubicBezTo>
                    <a:pt x="749" y="888"/>
                    <a:pt x="786" y="859"/>
                    <a:pt x="816" y="824"/>
                  </a:cubicBezTo>
                  <a:cubicBezTo>
                    <a:pt x="846" y="788"/>
                    <a:pt x="869" y="747"/>
                    <a:pt x="885" y="701"/>
                  </a:cubicBezTo>
                  <a:cubicBezTo>
                    <a:pt x="901" y="655"/>
                    <a:pt x="909" y="608"/>
                    <a:pt x="909" y="560"/>
                  </a:cubicBezTo>
                  <a:cubicBezTo>
                    <a:pt x="909" y="513"/>
                    <a:pt x="901" y="466"/>
                    <a:pt x="885" y="420"/>
                  </a:cubicBezTo>
                  <a:cubicBezTo>
                    <a:pt x="869" y="374"/>
                    <a:pt x="846" y="333"/>
                    <a:pt x="815" y="297"/>
                  </a:cubicBezTo>
                  <a:cubicBezTo>
                    <a:pt x="784" y="260"/>
                    <a:pt x="747" y="231"/>
                    <a:pt x="704" y="209"/>
                  </a:cubicBezTo>
                  <a:cubicBezTo>
                    <a:pt x="661" y="187"/>
                    <a:pt x="612" y="176"/>
                    <a:pt x="557" y="176"/>
                  </a:cubicBezTo>
                  <a:cubicBezTo>
                    <a:pt x="503" y="176"/>
                    <a:pt x="454" y="187"/>
                    <a:pt x="410" y="209"/>
                  </a:cubicBezTo>
                  <a:cubicBezTo>
                    <a:pt x="366" y="231"/>
                    <a:pt x="329" y="260"/>
                    <a:pt x="299" y="295"/>
                  </a:cubicBezTo>
                  <a:cubicBezTo>
                    <a:pt x="269" y="331"/>
                    <a:pt x="246" y="372"/>
                    <a:pt x="230" y="418"/>
                  </a:cubicBezTo>
                  <a:cubicBezTo>
                    <a:pt x="214" y="464"/>
                    <a:pt x="206" y="511"/>
                    <a:pt x="206" y="560"/>
                  </a:cubicBezTo>
                  <a:cubicBezTo>
                    <a:pt x="206" y="608"/>
                    <a:pt x="214" y="655"/>
                    <a:pt x="230" y="700"/>
                  </a:cubicBezTo>
                  <a:cubicBezTo>
                    <a:pt x="246" y="745"/>
                    <a:pt x="269" y="786"/>
                    <a:pt x="300" y="823"/>
                  </a:cubicBezTo>
                  <a:cubicBezTo>
                    <a:pt x="331" y="859"/>
                    <a:pt x="368" y="888"/>
                    <a:pt x="411" y="910"/>
                  </a:cubicBezTo>
                  <a:cubicBezTo>
                    <a:pt x="454" y="932"/>
                    <a:pt x="503" y="943"/>
                    <a:pt x="557" y="943"/>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39"/>
            <p:cNvSpPr>
              <a:spLocks/>
            </p:cNvSpPr>
            <p:nvPr userDrawn="1"/>
          </p:nvSpPr>
          <p:spPr bwMode="auto">
            <a:xfrm>
              <a:off x="12974" y="1649"/>
              <a:ext cx="1175" cy="1288"/>
            </a:xfrm>
            <a:custGeom>
              <a:avLst/>
              <a:gdLst>
                <a:gd name="T0" fmla="*/ 2 w 961"/>
                <a:gd name="T1" fmla="*/ 1079 h 1079"/>
                <a:gd name="T2" fmla="*/ 2 w 961"/>
                <a:gd name="T3" fmla="*/ 133 h 1079"/>
                <a:gd name="T4" fmla="*/ 0 w 961"/>
                <a:gd name="T5" fmla="*/ 25 h 1079"/>
                <a:gd name="T6" fmla="*/ 195 w 961"/>
                <a:gd name="T7" fmla="*/ 25 h 1079"/>
                <a:gd name="T8" fmla="*/ 202 w 961"/>
                <a:gd name="T9" fmla="*/ 183 h 1079"/>
                <a:gd name="T10" fmla="*/ 252 w 961"/>
                <a:gd name="T11" fmla="*/ 123 h 1079"/>
                <a:gd name="T12" fmla="*/ 324 w 961"/>
                <a:gd name="T13" fmla="*/ 63 h 1079"/>
                <a:gd name="T14" fmla="*/ 425 w 961"/>
                <a:gd name="T15" fmla="*/ 18 h 1079"/>
                <a:gd name="T16" fmla="*/ 556 w 961"/>
                <a:gd name="T17" fmla="*/ 0 h 1079"/>
                <a:gd name="T18" fmla="*/ 862 w 961"/>
                <a:gd name="T19" fmla="*/ 120 h 1079"/>
                <a:gd name="T20" fmla="*/ 961 w 961"/>
                <a:gd name="T21" fmla="*/ 446 h 1079"/>
                <a:gd name="T22" fmla="*/ 961 w 961"/>
                <a:gd name="T23" fmla="*/ 1079 h 1079"/>
                <a:gd name="T24" fmla="*/ 757 w 961"/>
                <a:gd name="T25" fmla="*/ 1079 h 1079"/>
                <a:gd name="T26" fmla="*/ 757 w 961"/>
                <a:gd name="T27" fmla="*/ 462 h 1079"/>
                <a:gd name="T28" fmla="*/ 694 w 961"/>
                <a:gd name="T29" fmla="*/ 246 h 1079"/>
                <a:gd name="T30" fmla="*/ 515 w 961"/>
                <a:gd name="T31" fmla="*/ 176 h 1079"/>
                <a:gd name="T32" fmla="*/ 367 w 961"/>
                <a:gd name="T33" fmla="*/ 213 h 1079"/>
                <a:gd name="T34" fmla="*/ 273 w 961"/>
                <a:gd name="T35" fmla="*/ 307 h 1079"/>
                <a:gd name="T36" fmla="*/ 222 w 961"/>
                <a:gd name="T37" fmla="*/ 438 h 1079"/>
                <a:gd name="T38" fmla="*/ 206 w 961"/>
                <a:gd name="T39" fmla="*/ 589 h 1079"/>
                <a:gd name="T40" fmla="*/ 206 w 961"/>
                <a:gd name="T41" fmla="*/ 1079 h 1079"/>
                <a:gd name="T42" fmla="*/ 2 w 961"/>
                <a:gd name="T43" fmla="*/ 1079 h 10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1" h="1079">
                  <a:moveTo>
                    <a:pt x="2" y="1079"/>
                  </a:moveTo>
                  <a:cubicBezTo>
                    <a:pt x="2" y="133"/>
                    <a:pt x="2" y="133"/>
                    <a:pt x="2" y="133"/>
                  </a:cubicBezTo>
                  <a:cubicBezTo>
                    <a:pt x="2" y="99"/>
                    <a:pt x="2" y="62"/>
                    <a:pt x="0" y="25"/>
                  </a:cubicBezTo>
                  <a:cubicBezTo>
                    <a:pt x="195" y="25"/>
                    <a:pt x="195" y="25"/>
                    <a:pt x="195" y="25"/>
                  </a:cubicBezTo>
                  <a:cubicBezTo>
                    <a:pt x="202" y="183"/>
                    <a:pt x="202" y="183"/>
                    <a:pt x="202" y="183"/>
                  </a:cubicBezTo>
                  <a:cubicBezTo>
                    <a:pt x="216" y="165"/>
                    <a:pt x="232" y="145"/>
                    <a:pt x="252" y="123"/>
                  </a:cubicBezTo>
                  <a:cubicBezTo>
                    <a:pt x="271" y="101"/>
                    <a:pt x="296" y="81"/>
                    <a:pt x="324" y="63"/>
                  </a:cubicBezTo>
                  <a:cubicBezTo>
                    <a:pt x="353" y="45"/>
                    <a:pt x="387" y="30"/>
                    <a:pt x="425" y="18"/>
                  </a:cubicBezTo>
                  <a:cubicBezTo>
                    <a:pt x="464" y="6"/>
                    <a:pt x="507" y="0"/>
                    <a:pt x="556" y="0"/>
                  </a:cubicBezTo>
                  <a:cubicBezTo>
                    <a:pt x="693" y="0"/>
                    <a:pt x="795" y="40"/>
                    <a:pt x="862" y="120"/>
                  </a:cubicBezTo>
                  <a:cubicBezTo>
                    <a:pt x="928" y="200"/>
                    <a:pt x="961" y="309"/>
                    <a:pt x="961" y="446"/>
                  </a:cubicBezTo>
                  <a:cubicBezTo>
                    <a:pt x="961" y="1079"/>
                    <a:pt x="961" y="1079"/>
                    <a:pt x="961" y="1079"/>
                  </a:cubicBezTo>
                  <a:cubicBezTo>
                    <a:pt x="757" y="1079"/>
                    <a:pt x="757" y="1079"/>
                    <a:pt x="757" y="1079"/>
                  </a:cubicBezTo>
                  <a:cubicBezTo>
                    <a:pt x="757" y="462"/>
                    <a:pt x="757" y="462"/>
                    <a:pt x="757" y="462"/>
                  </a:cubicBezTo>
                  <a:cubicBezTo>
                    <a:pt x="757" y="364"/>
                    <a:pt x="736" y="292"/>
                    <a:pt x="694" y="246"/>
                  </a:cubicBezTo>
                  <a:cubicBezTo>
                    <a:pt x="652" y="200"/>
                    <a:pt x="592" y="176"/>
                    <a:pt x="515" y="176"/>
                  </a:cubicBezTo>
                  <a:cubicBezTo>
                    <a:pt x="456" y="176"/>
                    <a:pt x="407" y="189"/>
                    <a:pt x="367" y="213"/>
                  </a:cubicBezTo>
                  <a:cubicBezTo>
                    <a:pt x="328" y="237"/>
                    <a:pt x="297" y="268"/>
                    <a:pt x="273" y="307"/>
                  </a:cubicBezTo>
                  <a:cubicBezTo>
                    <a:pt x="250" y="345"/>
                    <a:pt x="233" y="389"/>
                    <a:pt x="222" y="438"/>
                  </a:cubicBezTo>
                  <a:cubicBezTo>
                    <a:pt x="212" y="487"/>
                    <a:pt x="206" y="538"/>
                    <a:pt x="206" y="589"/>
                  </a:cubicBezTo>
                  <a:cubicBezTo>
                    <a:pt x="206" y="1079"/>
                    <a:pt x="206" y="1079"/>
                    <a:pt x="206" y="1079"/>
                  </a:cubicBezTo>
                  <a:lnTo>
                    <a:pt x="2" y="107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40"/>
            <p:cNvSpPr>
              <a:spLocks/>
            </p:cNvSpPr>
            <p:nvPr userDrawn="1"/>
          </p:nvSpPr>
          <p:spPr bwMode="auto">
            <a:xfrm>
              <a:off x="14150" y="1144"/>
              <a:ext cx="292" cy="328"/>
            </a:xfrm>
            <a:custGeom>
              <a:avLst/>
              <a:gdLst>
                <a:gd name="T0" fmla="*/ 114 w 292"/>
                <a:gd name="T1" fmla="*/ 55 h 328"/>
                <a:gd name="T2" fmla="*/ 0 w 292"/>
                <a:gd name="T3" fmla="*/ 55 h 328"/>
                <a:gd name="T4" fmla="*/ 0 w 292"/>
                <a:gd name="T5" fmla="*/ 0 h 328"/>
                <a:gd name="T6" fmla="*/ 292 w 292"/>
                <a:gd name="T7" fmla="*/ 0 h 328"/>
                <a:gd name="T8" fmla="*/ 292 w 292"/>
                <a:gd name="T9" fmla="*/ 55 h 328"/>
                <a:gd name="T10" fmla="*/ 177 w 292"/>
                <a:gd name="T11" fmla="*/ 55 h 328"/>
                <a:gd name="T12" fmla="*/ 177 w 292"/>
                <a:gd name="T13" fmla="*/ 328 h 328"/>
                <a:gd name="T14" fmla="*/ 114 w 292"/>
                <a:gd name="T15" fmla="*/ 328 h 328"/>
                <a:gd name="T16" fmla="*/ 114 w 292"/>
                <a:gd name="T17" fmla="*/ 55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2" h="328">
                  <a:moveTo>
                    <a:pt x="114" y="55"/>
                  </a:moveTo>
                  <a:lnTo>
                    <a:pt x="0" y="55"/>
                  </a:lnTo>
                  <a:lnTo>
                    <a:pt x="0" y="0"/>
                  </a:lnTo>
                  <a:lnTo>
                    <a:pt x="292" y="0"/>
                  </a:lnTo>
                  <a:lnTo>
                    <a:pt x="292" y="55"/>
                  </a:lnTo>
                  <a:lnTo>
                    <a:pt x="177" y="55"/>
                  </a:lnTo>
                  <a:lnTo>
                    <a:pt x="177" y="328"/>
                  </a:lnTo>
                  <a:lnTo>
                    <a:pt x="114" y="328"/>
                  </a:lnTo>
                  <a:lnTo>
                    <a:pt x="114" y="55"/>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41"/>
            <p:cNvSpPr>
              <a:spLocks/>
            </p:cNvSpPr>
            <p:nvPr userDrawn="1"/>
          </p:nvSpPr>
          <p:spPr bwMode="auto">
            <a:xfrm>
              <a:off x="14480" y="1144"/>
              <a:ext cx="335" cy="328"/>
            </a:xfrm>
            <a:custGeom>
              <a:avLst/>
              <a:gdLst>
                <a:gd name="T0" fmla="*/ 16 w 335"/>
                <a:gd name="T1" fmla="*/ 0 h 328"/>
                <a:gd name="T2" fmla="*/ 75 w 335"/>
                <a:gd name="T3" fmla="*/ 0 h 328"/>
                <a:gd name="T4" fmla="*/ 169 w 335"/>
                <a:gd name="T5" fmla="*/ 155 h 328"/>
                <a:gd name="T6" fmla="*/ 260 w 335"/>
                <a:gd name="T7" fmla="*/ 0 h 328"/>
                <a:gd name="T8" fmla="*/ 319 w 335"/>
                <a:gd name="T9" fmla="*/ 0 h 328"/>
                <a:gd name="T10" fmla="*/ 335 w 335"/>
                <a:gd name="T11" fmla="*/ 328 h 328"/>
                <a:gd name="T12" fmla="*/ 273 w 335"/>
                <a:gd name="T13" fmla="*/ 328 h 328"/>
                <a:gd name="T14" fmla="*/ 262 w 335"/>
                <a:gd name="T15" fmla="*/ 100 h 328"/>
                <a:gd name="T16" fmla="*/ 181 w 335"/>
                <a:gd name="T17" fmla="*/ 235 h 328"/>
                <a:gd name="T18" fmla="*/ 152 w 335"/>
                <a:gd name="T19" fmla="*/ 235 h 328"/>
                <a:gd name="T20" fmla="*/ 70 w 335"/>
                <a:gd name="T21" fmla="*/ 104 h 328"/>
                <a:gd name="T22" fmla="*/ 59 w 335"/>
                <a:gd name="T23" fmla="*/ 328 h 328"/>
                <a:gd name="T24" fmla="*/ 0 w 335"/>
                <a:gd name="T25" fmla="*/ 328 h 328"/>
                <a:gd name="T26" fmla="*/ 16 w 335"/>
                <a:gd name="T27" fmla="*/ 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5" h="328">
                  <a:moveTo>
                    <a:pt x="16" y="0"/>
                  </a:moveTo>
                  <a:lnTo>
                    <a:pt x="75" y="0"/>
                  </a:lnTo>
                  <a:lnTo>
                    <a:pt x="169" y="155"/>
                  </a:lnTo>
                  <a:lnTo>
                    <a:pt x="260" y="0"/>
                  </a:lnTo>
                  <a:lnTo>
                    <a:pt x="319" y="0"/>
                  </a:lnTo>
                  <a:lnTo>
                    <a:pt x="335" y="328"/>
                  </a:lnTo>
                  <a:lnTo>
                    <a:pt x="273" y="328"/>
                  </a:lnTo>
                  <a:lnTo>
                    <a:pt x="262" y="100"/>
                  </a:lnTo>
                  <a:lnTo>
                    <a:pt x="181" y="235"/>
                  </a:lnTo>
                  <a:lnTo>
                    <a:pt x="152" y="235"/>
                  </a:lnTo>
                  <a:lnTo>
                    <a:pt x="70" y="104"/>
                  </a:lnTo>
                  <a:lnTo>
                    <a:pt x="59" y="328"/>
                  </a:lnTo>
                  <a:lnTo>
                    <a:pt x="0" y="328"/>
                  </a:lnTo>
                  <a:lnTo>
                    <a:pt x="16"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85771001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0080" y="502920"/>
            <a:ext cx="10625328" cy="459921"/>
          </a:xfrm>
        </p:spPr>
        <p:txBody>
          <a:bodyPr/>
          <a:lstStyle/>
          <a:p>
            <a:r>
              <a:rPr lang="en-US"/>
              <a:t>Click to edit Master title style</a:t>
            </a:r>
          </a:p>
        </p:txBody>
      </p:sp>
      <p:sp>
        <p:nvSpPr>
          <p:cNvPr id="3" name="Content Placeholder 2"/>
          <p:cNvSpPr>
            <a:spLocks noGrp="1"/>
          </p:cNvSpPr>
          <p:nvPr>
            <p:ph idx="1"/>
          </p:nvPr>
        </p:nvSpPr>
        <p:spPr>
          <a:xfrm>
            <a:off x="640080" y="1810870"/>
            <a:ext cx="7221967" cy="4178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ubtitle 2">
            <a:extLst>
              <a:ext uri="{FF2B5EF4-FFF2-40B4-BE49-F238E27FC236}">
                <a16:creationId xmlns:a16="http://schemas.microsoft.com/office/drawing/2014/main" id="{D728EEE8-C783-794C-B4CB-B92784C7AA56}"/>
              </a:ext>
            </a:extLst>
          </p:cNvPr>
          <p:cNvSpPr>
            <a:spLocks noGrp="1"/>
          </p:cNvSpPr>
          <p:nvPr>
            <p:ph type="subTitle" idx="10"/>
          </p:nvPr>
        </p:nvSpPr>
        <p:spPr>
          <a:xfrm>
            <a:off x="640080" y="962841"/>
            <a:ext cx="10625328" cy="454479"/>
          </a:xfrm>
        </p:spPr>
        <p:txBody>
          <a:bodyPr/>
          <a:lstStyle>
            <a:lvl1pPr marL="0" indent="0" algn="l">
              <a:buNone/>
              <a:defRPr sz="20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59244564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05840" y="2606040"/>
            <a:ext cx="7770870" cy="1645920"/>
          </a:xfrm>
        </p:spPr>
        <p:txBody>
          <a:bodyPr anchor="ctr" anchorCtr="0"/>
          <a:lstStyle>
            <a:lvl1pPr algn="l">
              <a:defRPr sz="5200" b="0" cap="none">
                <a:solidFill>
                  <a:schemeClr val="bg1"/>
                </a:solidFill>
              </a:defRPr>
            </a:lvl1pPr>
          </a:lstStyle>
          <a:p>
            <a:r>
              <a:rPr lang="en-US"/>
              <a:t>Click to edit Section Divider title style</a:t>
            </a:r>
          </a:p>
        </p:txBody>
      </p:sp>
      <p:sp>
        <p:nvSpPr>
          <p:cNvPr id="3" name="Subtitle 2">
            <a:extLst>
              <a:ext uri="{FF2B5EF4-FFF2-40B4-BE49-F238E27FC236}">
                <a16:creationId xmlns:a16="http://schemas.microsoft.com/office/drawing/2014/main" id="{92A0DEF7-3B3E-8144-BD35-54031AEE3E3A}"/>
              </a:ext>
            </a:extLst>
          </p:cNvPr>
          <p:cNvSpPr>
            <a:spLocks noGrp="1"/>
          </p:cNvSpPr>
          <p:nvPr>
            <p:ph type="subTitle" idx="10"/>
          </p:nvPr>
        </p:nvSpPr>
        <p:spPr>
          <a:xfrm>
            <a:off x="1041010" y="2285204"/>
            <a:ext cx="7735700" cy="366555"/>
          </a:xfrm>
        </p:spPr>
        <p:txBody>
          <a:bodyPr/>
          <a:lstStyle>
            <a:lvl1pPr marL="0" indent="0" algn="l">
              <a:buNone/>
              <a:defRPr sz="20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9019843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Section Header Light">
    <p:bg>
      <p:bgPr>
        <a:solidFill>
          <a:schemeClr val="bg2">
            <a:alpha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05840" y="2606040"/>
            <a:ext cx="7770870" cy="1645920"/>
          </a:xfrm>
        </p:spPr>
        <p:txBody>
          <a:bodyPr anchor="ctr" anchorCtr="0"/>
          <a:lstStyle>
            <a:lvl1pPr algn="l">
              <a:defRPr sz="5200" b="0" cap="none">
                <a:solidFill>
                  <a:schemeClr val="tx2"/>
                </a:solidFill>
              </a:defRPr>
            </a:lvl1pPr>
          </a:lstStyle>
          <a:p>
            <a:r>
              <a:rPr lang="en-US"/>
              <a:t>Click to edit Section Divider title style</a:t>
            </a:r>
          </a:p>
        </p:txBody>
      </p:sp>
      <p:sp>
        <p:nvSpPr>
          <p:cNvPr id="3" name="Subtitle 2">
            <a:extLst>
              <a:ext uri="{FF2B5EF4-FFF2-40B4-BE49-F238E27FC236}">
                <a16:creationId xmlns:a16="http://schemas.microsoft.com/office/drawing/2014/main" id="{92A0DEF7-3B3E-8144-BD35-54031AEE3E3A}"/>
              </a:ext>
            </a:extLst>
          </p:cNvPr>
          <p:cNvSpPr>
            <a:spLocks noGrp="1"/>
          </p:cNvSpPr>
          <p:nvPr>
            <p:ph type="subTitle" idx="10"/>
          </p:nvPr>
        </p:nvSpPr>
        <p:spPr>
          <a:xfrm>
            <a:off x="1040886" y="2285204"/>
            <a:ext cx="7735824" cy="366555"/>
          </a:xfrm>
        </p:spPr>
        <p:txBody>
          <a:bodyPr/>
          <a:lstStyle>
            <a:lvl1pPr marL="0" indent="0" algn="l">
              <a:buNone/>
              <a:defRPr sz="20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17052221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40080" y="1810512"/>
            <a:ext cx="5263009" cy="4178808"/>
          </a:xfrm>
        </p:spPr>
        <p:txBody>
          <a:bodyPr/>
          <a:lstStyle>
            <a:lvl1pPr>
              <a:defRPr sz="2000"/>
            </a:lvl1pPr>
            <a:lvl2pPr>
              <a:defRPr sz="2000"/>
            </a:lvl2pPr>
            <a:lvl3pPr marL="231775" indent="0">
              <a:buNone/>
              <a:defRPr sz="2000"/>
            </a:lvl3pPr>
            <a:lvl4pPr>
              <a:defRPr sz="2000"/>
            </a:lvl4pPr>
            <a:lvl5pPr>
              <a:defRPr sz="2000"/>
            </a:lvl5pPr>
            <a:lvl6pPr>
              <a:defRPr sz="1800"/>
            </a:lvl6pPr>
            <a:lvl7pPr>
              <a:defRPr sz="1800"/>
            </a:lvl7pPr>
            <a:lvl8pPr>
              <a:defRPr sz="1800"/>
            </a:lvl8pPr>
            <a:lvl9pPr>
              <a:defRPr sz="1800"/>
            </a:lvl9pPr>
          </a:lstStyle>
          <a:p>
            <a:pPr lvl="0"/>
            <a:r>
              <a:rPr lang="en-US"/>
              <a:t>Click to edit Master text styles</a:t>
            </a:r>
          </a:p>
        </p:txBody>
      </p:sp>
      <p:sp>
        <p:nvSpPr>
          <p:cNvPr id="4" name="Content Placeholder 3"/>
          <p:cNvSpPr>
            <a:spLocks noGrp="1"/>
          </p:cNvSpPr>
          <p:nvPr>
            <p:ph sz="half" idx="2"/>
          </p:nvPr>
        </p:nvSpPr>
        <p:spPr>
          <a:xfrm>
            <a:off x="6372665" y="1810512"/>
            <a:ext cx="4892222" cy="4178808"/>
          </a:xfrm>
        </p:spPr>
        <p:txBody>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6" name="Subtitle 2">
            <a:extLst>
              <a:ext uri="{FF2B5EF4-FFF2-40B4-BE49-F238E27FC236}">
                <a16:creationId xmlns:a16="http://schemas.microsoft.com/office/drawing/2014/main" id="{17352F67-4D70-A84B-922A-1CE714B13FEE}"/>
              </a:ext>
            </a:extLst>
          </p:cNvPr>
          <p:cNvSpPr>
            <a:spLocks noGrp="1"/>
          </p:cNvSpPr>
          <p:nvPr>
            <p:ph type="subTitle" idx="10"/>
          </p:nvPr>
        </p:nvSpPr>
        <p:spPr>
          <a:xfrm>
            <a:off x="640080" y="962841"/>
            <a:ext cx="10624807" cy="454479"/>
          </a:xfrm>
        </p:spPr>
        <p:txBody>
          <a:bodyPr/>
          <a:lstStyle>
            <a:lvl1pPr marL="0" indent="0" algn="l">
              <a:buNone/>
              <a:defRPr sz="20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2" name="Title 1">
            <a:extLst>
              <a:ext uri="{FF2B5EF4-FFF2-40B4-BE49-F238E27FC236}">
                <a16:creationId xmlns:a16="http://schemas.microsoft.com/office/drawing/2014/main" id="{4122BF5F-54DD-2E49-937D-DD59E1BF043F}"/>
              </a:ext>
            </a:extLst>
          </p:cNvPr>
          <p:cNvSpPr>
            <a:spLocks noGrp="1"/>
          </p:cNvSpPr>
          <p:nvPr>
            <p:ph type="title"/>
          </p:nvPr>
        </p:nvSpPr>
        <p:spPr>
          <a:xfrm>
            <a:off x="640080" y="502920"/>
            <a:ext cx="10624807" cy="457200"/>
          </a:xfrm>
        </p:spPr>
        <p:txBody>
          <a:bodyPr/>
          <a:lstStyle/>
          <a:p>
            <a:r>
              <a:rPr lang="en-US"/>
              <a:t>Click to edit Master title style</a:t>
            </a:r>
          </a:p>
        </p:txBody>
      </p:sp>
    </p:spTree>
    <p:extLst>
      <p:ext uri="{BB962C8B-B14F-4D97-AF65-F5344CB8AC3E}">
        <p14:creationId xmlns:p14="http://schemas.microsoft.com/office/powerpoint/2010/main" val="180126785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40080" y="1810512"/>
            <a:ext cx="3312942" cy="4178808"/>
          </a:xfrm>
        </p:spPr>
        <p:txBody>
          <a:bodyPr/>
          <a:lstStyle>
            <a:lvl1pPr>
              <a:defRPr sz="1400" b="0"/>
            </a:lvl1pPr>
            <a:lvl2pPr>
              <a:defRPr sz="1400" b="0"/>
            </a:lvl2pPr>
            <a:lvl3pPr>
              <a:defRPr sz="1400" b="0"/>
            </a:lvl3pPr>
            <a:lvl4pPr>
              <a:defRPr sz="1400" b="0"/>
            </a:lvl4pPr>
            <a:lvl5pPr>
              <a:defRPr sz="1400" b="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58350" y="1810512"/>
            <a:ext cx="3309361" cy="4178808"/>
          </a:xfrm>
        </p:spPr>
        <p:txBody>
          <a:bodyPr/>
          <a:lstStyle>
            <a:lvl1pPr>
              <a:defRPr sz="1400" b="0"/>
            </a:lvl1pPr>
            <a:lvl2pPr>
              <a:defRPr sz="1400" b="0"/>
            </a:lvl2pPr>
            <a:lvl3pPr>
              <a:defRPr sz="1400" b="0"/>
            </a:lvl3pPr>
            <a:lvl4pPr>
              <a:defRPr sz="1400" b="0"/>
            </a:lvl4pPr>
            <a:lvl5pPr>
              <a:defRPr sz="1400" b="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3">
            <a:extLst>
              <a:ext uri="{FF2B5EF4-FFF2-40B4-BE49-F238E27FC236}">
                <a16:creationId xmlns:a16="http://schemas.microsoft.com/office/drawing/2014/main" id="{A62D6F4F-429C-CC4F-A18C-CAFFB8A863E5}"/>
              </a:ext>
            </a:extLst>
          </p:cNvPr>
          <p:cNvSpPr>
            <a:spLocks noGrp="1"/>
          </p:cNvSpPr>
          <p:nvPr>
            <p:ph sz="half" idx="10"/>
          </p:nvPr>
        </p:nvSpPr>
        <p:spPr>
          <a:xfrm>
            <a:off x="8273039" y="1810512"/>
            <a:ext cx="3309361" cy="4178808"/>
          </a:xfrm>
        </p:spPr>
        <p:txBody>
          <a:bodyPr/>
          <a:lstStyle>
            <a:lvl1pPr>
              <a:defRPr sz="1400" b="0"/>
            </a:lvl1pPr>
            <a:lvl2pPr>
              <a:defRPr sz="1400" b="0"/>
            </a:lvl2pPr>
            <a:lvl3pPr>
              <a:defRPr sz="1400" b="0"/>
            </a:lvl3pPr>
            <a:lvl4pPr>
              <a:defRPr sz="1400" b="0"/>
            </a:lvl4pPr>
            <a:lvl5pPr>
              <a:defRPr sz="1400" b="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250E1ABB-58A5-8845-A421-FCEEFA4284A0}"/>
              </a:ext>
            </a:extLst>
          </p:cNvPr>
          <p:cNvSpPr>
            <a:spLocks noGrp="1"/>
          </p:cNvSpPr>
          <p:nvPr>
            <p:ph type="title"/>
          </p:nvPr>
        </p:nvSpPr>
        <p:spPr>
          <a:xfrm>
            <a:off x="640079" y="502920"/>
            <a:ext cx="10942321" cy="457200"/>
          </a:xfrm>
        </p:spPr>
        <p:txBody>
          <a:bodyPr/>
          <a:lstStyle/>
          <a:p>
            <a:r>
              <a:rPr lang="en-US"/>
              <a:t>Click to edit Master title style</a:t>
            </a:r>
          </a:p>
        </p:txBody>
      </p:sp>
      <p:sp>
        <p:nvSpPr>
          <p:cNvPr id="7" name="Subtitle 2">
            <a:extLst>
              <a:ext uri="{FF2B5EF4-FFF2-40B4-BE49-F238E27FC236}">
                <a16:creationId xmlns:a16="http://schemas.microsoft.com/office/drawing/2014/main" id="{1B582CA6-447B-A54E-B12D-8F01A8FFF1DF}"/>
              </a:ext>
            </a:extLst>
          </p:cNvPr>
          <p:cNvSpPr>
            <a:spLocks noGrp="1"/>
          </p:cNvSpPr>
          <p:nvPr>
            <p:ph type="subTitle" idx="11"/>
          </p:nvPr>
        </p:nvSpPr>
        <p:spPr>
          <a:xfrm>
            <a:off x="640080" y="962841"/>
            <a:ext cx="10942320" cy="454479"/>
          </a:xfrm>
        </p:spPr>
        <p:txBody>
          <a:bodyPr/>
          <a:lstStyle>
            <a:lvl1pPr marL="0" indent="0" algn="l">
              <a:buNone/>
              <a:defRPr sz="20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15974234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ntent with Two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640081" y="2785403"/>
            <a:ext cx="4967464" cy="3340761"/>
          </a:xfrm>
        </p:spPr>
        <p:txBody>
          <a:bodyPr/>
          <a:lstStyle>
            <a:lvl1pPr>
              <a:defRPr sz="1600" b="0" i="0">
                <a:latin typeface="+mn-lt"/>
                <a:ea typeface="Open Sans" panose="020B0606030504020204" pitchFamily="34" charset="0"/>
                <a:cs typeface="Open Sans" panose="020B0606030504020204" pitchFamily="34" charset="0"/>
              </a:defRPr>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p:txBody>
      </p:sp>
      <p:sp>
        <p:nvSpPr>
          <p:cNvPr id="4" name="Text Placeholder 3"/>
          <p:cNvSpPr>
            <a:spLocks noGrp="1"/>
          </p:cNvSpPr>
          <p:nvPr>
            <p:ph type="body" sz="half" idx="2"/>
          </p:nvPr>
        </p:nvSpPr>
        <p:spPr>
          <a:xfrm>
            <a:off x="640080" y="1810512"/>
            <a:ext cx="10698480" cy="735740"/>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itle 4">
            <a:extLst>
              <a:ext uri="{FF2B5EF4-FFF2-40B4-BE49-F238E27FC236}">
                <a16:creationId xmlns:a16="http://schemas.microsoft.com/office/drawing/2014/main" id="{1201FB5B-9BCA-024F-AD2D-985A32F4E24B}"/>
              </a:ext>
            </a:extLst>
          </p:cNvPr>
          <p:cNvSpPr>
            <a:spLocks noGrp="1"/>
          </p:cNvSpPr>
          <p:nvPr>
            <p:ph type="title"/>
          </p:nvPr>
        </p:nvSpPr>
        <p:spPr>
          <a:xfrm>
            <a:off x="640080" y="502920"/>
            <a:ext cx="10698480" cy="457200"/>
          </a:xfrm>
        </p:spPr>
        <p:txBody>
          <a:bodyPr/>
          <a:lstStyle/>
          <a:p>
            <a:r>
              <a:rPr lang="en-US"/>
              <a:t>Click to edit Master title style</a:t>
            </a:r>
          </a:p>
        </p:txBody>
      </p:sp>
      <p:sp>
        <p:nvSpPr>
          <p:cNvPr id="9" name="Content Placeholder 2">
            <a:extLst>
              <a:ext uri="{FF2B5EF4-FFF2-40B4-BE49-F238E27FC236}">
                <a16:creationId xmlns:a16="http://schemas.microsoft.com/office/drawing/2014/main" id="{1832AE91-4EF6-9243-8A07-B67CF0778D45}"/>
              </a:ext>
            </a:extLst>
          </p:cNvPr>
          <p:cNvSpPr>
            <a:spLocks noGrp="1"/>
          </p:cNvSpPr>
          <p:nvPr>
            <p:ph idx="10"/>
          </p:nvPr>
        </p:nvSpPr>
        <p:spPr>
          <a:xfrm>
            <a:off x="6371096" y="2785403"/>
            <a:ext cx="4967464" cy="3340761"/>
          </a:xfrm>
        </p:spPr>
        <p:txBody>
          <a:bodyPr/>
          <a:lstStyle>
            <a:lvl1pPr>
              <a:defRPr sz="1600" b="0" i="0">
                <a:latin typeface="+mn-lt"/>
                <a:ea typeface="Open Sans" panose="020B0606030504020204" pitchFamily="34" charset="0"/>
                <a:cs typeface="Open Sans" panose="020B0606030504020204" pitchFamily="34" charset="0"/>
              </a:defRPr>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p:txBody>
      </p:sp>
      <p:sp>
        <p:nvSpPr>
          <p:cNvPr id="6" name="Subtitle 2">
            <a:extLst>
              <a:ext uri="{FF2B5EF4-FFF2-40B4-BE49-F238E27FC236}">
                <a16:creationId xmlns:a16="http://schemas.microsoft.com/office/drawing/2014/main" id="{11823BE3-3279-6441-B6E7-1CD15D097DDE}"/>
              </a:ext>
            </a:extLst>
          </p:cNvPr>
          <p:cNvSpPr>
            <a:spLocks noGrp="1"/>
          </p:cNvSpPr>
          <p:nvPr>
            <p:ph type="subTitle" idx="11"/>
          </p:nvPr>
        </p:nvSpPr>
        <p:spPr>
          <a:xfrm>
            <a:off x="640080" y="962841"/>
            <a:ext cx="10698480" cy="454479"/>
          </a:xfrm>
        </p:spPr>
        <p:txBody>
          <a:bodyPr/>
          <a:lstStyle>
            <a:lvl1pPr marL="0" indent="0" algn="l">
              <a:buNone/>
              <a:defRPr sz="20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7796550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and Continuous 2 Column">
    <p:spTree>
      <p:nvGrpSpPr>
        <p:cNvPr id="1" name=""/>
        <p:cNvGrpSpPr/>
        <p:nvPr/>
      </p:nvGrpSpPr>
      <p:grpSpPr>
        <a:xfrm>
          <a:off x="0" y="0"/>
          <a:ext cx="0" cy="0"/>
          <a:chOff x="0" y="0"/>
          <a:chExt cx="0" cy="0"/>
        </a:xfrm>
      </p:grpSpPr>
      <p:sp>
        <p:nvSpPr>
          <p:cNvPr id="2" name="Title 1"/>
          <p:cNvSpPr>
            <a:spLocks noGrp="1"/>
          </p:cNvSpPr>
          <p:nvPr>
            <p:ph type="title"/>
          </p:nvPr>
        </p:nvSpPr>
        <p:spPr>
          <a:xfrm>
            <a:off x="640080" y="502920"/>
            <a:ext cx="10625328" cy="459921"/>
          </a:xfrm>
        </p:spPr>
        <p:txBody>
          <a:bodyPr/>
          <a:lstStyle/>
          <a:p>
            <a:r>
              <a:rPr lang="en-US"/>
              <a:t>Click to edit Master title style</a:t>
            </a:r>
          </a:p>
        </p:txBody>
      </p:sp>
      <p:sp>
        <p:nvSpPr>
          <p:cNvPr id="3" name="Content Placeholder 2"/>
          <p:cNvSpPr>
            <a:spLocks noGrp="1"/>
          </p:cNvSpPr>
          <p:nvPr>
            <p:ph idx="1"/>
          </p:nvPr>
        </p:nvSpPr>
        <p:spPr>
          <a:xfrm>
            <a:off x="640079" y="1810870"/>
            <a:ext cx="10888305" cy="4178449"/>
          </a:xfrm>
        </p:spPr>
        <p:txBody>
          <a:bodyPr numCol="2" spcCol="457200"/>
          <a:lstStyle/>
          <a:p>
            <a:pPr lvl="0"/>
            <a:r>
              <a:rPr lang="en-US"/>
              <a:t>Click to edit Master text styles</a:t>
            </a:r>
          </a:p>
          <a:p>
            <a:pPr lvl="1"/>
            <a:r>
              <a:rPr lang="en-US"/>
              <a:t>Second level</a:t>
            </a:r>
          </a:p>
          <a:p>
            <a:pPr lvl="2"/>
            <a:r>
              <a:rPr lang="en-US"/>
              <a:t>Third level</a:t>
            </a:r>
          </a:p>
        </p:txBody>
      </p:sp>
      <p:sp>
        <p:nvSpPr>
          <p:cNvPr id="7" name="Subtitle 2">
            <a:extLst>
              <a:ext uri="{FF2B5EF4-FFF2-40B4-BE49-F238E27FC236}">
                <a16:creationId xmlns:a16="http://schemas.microsoft.com/office/drawing/2014/main" id="{D728EEE8-C783-794C-B4CB-B92784C7AA56}"/>
              </a:ext>
            </a:extLst>
          </p:cNvPr>
          <p:cNvSpPr>
            <a:spLocks noGrp="1"/>
          </p:cNvSpPr>
          <p:nvPr>
            <p:ph type="subTitle" idx="10"/>
          </p:nvPr>
        </p:nvSpPr>
        <p:spPr>
          <a:xfrm>
            <a:off x="640080" y="962841"/>
            <a:ext cx="10625328" cy="454479"/>
          </a:xfrm>
        </p:spPr>
        <p:txBody>
          <a:bodyPr/>
          <a:lstStyle>
            <a:lvl1pPr marL="0" indent="0" algn="l">
              <a:buNone/>
              <a:defRPr sz="20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5936990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9943669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Conten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40079" y="502920"/>
            <a:ext cx="10942319" cy="459921"/>
          </a:xfrm>
        </p:spPr>
        <p:txBody>
          <a:bodyPr/>
          <a:lstStyle/>
          <a:p>
            <a:r>
              <a:rPr lang="en-US"/>
              <a:t>Click to edit Master title style</a:t>
            </a:r>
          </a:p>
        </p:txBody>
      </p:sp>
      <p:sp>
        <p:nvSpPr>
          <p:cNvPr id="3" name="Content Placeholder 2"/>
          <p:cNvSpPr>
            <a:spLocks noGrp="1"/>
          </p:cNvSpPr>
          <p:nvPr>
            <p:ph idx="1"/>
          </p:nvPr>
        </p:nvSpPr>
        <p:spPr>
          <a:xfrm>
            <a:off x="640080" y="1810870"/>
            <a:ext cx="7127631" cy="4178449"/>
          </a:xfrm>
        </p:spPr>
        <p:txBody>
          <a:bodyPr/>
          <a:lstStyle/>
          <a:p>
            <a:pPr lvl="0"/>
            <a:r>
              <a:rPr lang="en-US"/>
              <a:t>Click to edit Master text styles</a:t>
            </a:r>
          </a:p>
          <a:p>
            <a:pPr lvl="1"/>
            <a:r>
              <a:rPr lang="en-US"/>
              <a:t>Second level</a:t>
            </a:r>
          </a:p>
        </p:txBody>
      </p:sp>
      <p:sp>
        <p:nvSpPr>
          <p:cNvPr id="7" name="Subtitle 2">
            <a:extLst>
              <a:ext uri="{FF2B5EF4-FFF2-40B4-BE49-F238E27FC236}">
                <a16:creationId xmlns:a16="http://schemas.microsoft.com/office/drawing/2014/main" id="{D728EEE8-C783-794C-B4CB-B92784C7AA56}"/>
              </a:ext>
            </a:extLst>
          </p:cNvPr>
          <p:cNvSpPr>
            <a:spLocks noGrp="1"/>
          </p:cNvSpPr>
          <p:nvPr>
            <p:ph type="subTitle" idx="10"/>
          </p:nvPr>
        </p:nvSpPr>
        <p:spPr>
          <a:xfrm>
            <a:off x="640080" y="962841"/>
            <a:ext cx="10942318" cy="454479"/>
          </a:xfrm>
        </p:spPr>
        <p:txBody>
          <a:bodyPr/>
          <a:lstStyle>
            <a:lvl1pPr marL="0" indent="0" algn="l">
              <a:buNone/>
              <a:defRPr sz="20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Content Placeholder 3">
            <a:extLst>
              <a:ext uri="{FF2B5EF4-FFF2-40B4-BE49-F238E27FC236}">
                <a16:creationId xmlns:a16="http://schemas.microsoft.com/office/drawing/2014/main" id="{52AAC534-B9E3-5B4F-9427-14EB6A417F56}"/>
              </a:ext>
            </a:extLst>
          </p:cNvPr>
          <p:cNvSpPr>
            <a:spLocks noGrp="1"/>
          </p:cNvSpPr>
          <p:nvPr>
            <p:ph sz="half" idx="11" hasCustomPrompt="1"/>
          </p:nvPr>
        </p:nvSpPr>
        <p:spPr>
          <a:xfrm>
            <a:off x="8273039" y="1810870"/>
            <a:ext cx="3309361" cy="470417"/>
          </a:xfrm>
        </p:spPr>
        <p:txBody>
          <a:bodyPr/>
          <a:lstStyle>
            <a:lvl1pPr>
              <a:defRPr sz="1400" b="1" i="0">
                <a:latin typeface="+mn-lt"/>
                <a:ea typeface="Open Sans" panose="020B0606030504020204" pitchFamily="34" charset="0"/>
                <a:cs typeface="Open Sans" panose="020B0606030504020204" pitchFamily="34" charset="0"/>
              </a:defRPr>
            </a:lvl1pPr>
            <a:lvl2pPr marL="6350" indent="0">
              <a:buNone/>
              <a:defRPr sz="1400" b="0"/>
            </a:lvl2pPr>
            <a:lvl3pPr>
              <a:defRPr sz="1400" b="0"/>
            </a:lvl3pPr>
            <a:lvl4pPr>
              <a:defRPr sz="1400" b="0"/>
            </a:lvl4pPr>
            <a:lvl5pPr>
              <a:defRPr sz="1400" b="0"/>
            </a:lvl5pPr>
            <a:lvl6pPr>
              <a:defRPr sz="1800"/>
            </a:lvl6pPr>
            <a:lvl7pPr>
              <a:defRPr sz="1800"/>
            </a:lvl7pPr>
            <a:lvl8pPr>
              <a:defRPr sz="1800"/>
            </a:lvl8pPr>
            <a:lvl9pPr>
              <a:defRPr sz="1800"/>
            </a:lvl9pPr>
          </a:lstStyle>
          <a:p>
            <a:pPr lvl="0"/>
            <a:r>
              <a:rPr lang="en-US"/>
              <a:t>Chart Header</a:t>
            </a:r>
          </a:p>
          <a:p>
            <a:pPr lvl="1"/>
            <a:r>
              <a:rPr lang="en-US"/>
              <a:t>Chart subhead</a:t>
            </a:r>
          </a:p>
        </p:txBody>
      </p:sp>
      <p:sp>
        <p:nvSpPr>
          <p:cNvPr id="6" name="Chart Placeholder 5">
            <a:extLst>
              <a:ext uri="{FF2B5EF4-FFF2-40B4-BE49-F238E27FC236}">
                <a16:creationId xmlns:a16="http://schemas.microsoft.com/office/drawing/2014/main" id="{E3D96686-0EA1-CD4D-B2EF-7196F99A1186}"/>
              </a:ext>
            </a:extLst>
          </p:cNvPr>
          <p:cNvSpPr>
            <a:spLocks noGrp="1"/>
          </p:cNvSpPr>
          <p:nvPr>
            <p:ph type="chart" sz="quarter" idx="12"/>
          </p:nvPr>
        </p:nvSpPr>
        <p:spPr>
          <a:xfrm>
            <a:off x="8273038" y="2460625"/>
            <a:ext cx="3309361" cy="3528694"/>
          </a:xfrm>
        </p:spPr>
        <p:txBody>
          <a:bodyPr/>
          <a:lstStyle>
            <a:lvl1pPr>
              <a:defRPr sz="1400"/>
            </a:lvl1pPr>
          </a:lstStyle>
          <a:p>
            <a:r>
              <a:rPr lang="en-US"/>
              <a:t>Click icon to add chart</a:t>
            </a:r>
          </a:p>
        </p:txBody>
      </p:sp>
    </p:spTree>
    <p:extLst>
      <p:ext uri="{BB962C8B-B14F-4D97-AF65-F5344CB8AC3E}">
        <p14:creationId xmlns:p14="http://schemas.microsoft.com/office/powerpoint/2010/main" val="382415991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sp>
        <p:nvSpPr>
          <p:cNvPr id="2" name="Title 1"/>
          <p:cNvSpPr>
            <a:spLocks noGrp="1"/>
          </p:cNvSpPr>
          <p:nvPr>
            <p:ph type="title"/>
          </p:nvPr>
        </p:nvSpPr>
        <p:spPr>
          <a:xfrm>
            <a:off x="640079" y="502920"/>
            <a:ext cx="10942319" cy="459921"/>
          </a:xfrm>
        </p:spPr>
        <p:txBody>
          <a:bodyPr/>
          <a:lstStyle/>
          <a:p>
            <a:r>
              <a:rPr lang="en-US"/>
              <a:t>Click to edit Master title style</a:t>
            </a:r>
          </a:p>
        </p:txBody>
      </p:sp>
      <p:sp>
        <p:nvSpPr>
          <p:cNvPr id="3" name="Content Placeholder 2"/>
          <p:cNvSpPr>
            <a:spLocks noGrp="1"/>
          </p:cNvSpPr>
          <p:nvPr>
            <p:ph idx="1"/>
          </p:nvPr>
        </p:nvSpPr>
        <p:spPr>
          <a:xfrm>
            <a:off x="4454767" y="1810870"/>
            <a:ext cx="7127631" cy="4178449"/>
          </a:xfrm>
        </p:spPr>
        <p:txBody>
          <a:bodyPr/>
          <a:lstStyle/>
          <a:p>
            <a:pPr lvl="0"/>
            <a:r>
              <a:rPr lang="en-US"/>
              <a:t>Click to edit Master text styles</a:t>
            </a:r>
          </a:p>
          <a:p>
            <a:pPr lvl="1"/>
            <a:r>
              <a:rPr lang="en-US"/>
              <a:t>Second level</a:t>
            </a:r>
          </a:p>
        </p:txBody>
      </p:sp>
      <p:sp>
        <p:nvSpPr>
          <p:cNvPr id="7" name="Subtitle 2">
            <a:extLst>
              <a:ext uri="{FF2B5EF4-FFF2-40B4-BE49-F238E27FC236}">
                <a16:creationId xmlns:a16="http://schemas.microsoft.com/office/drawing/2014/main" id="{D728EEE8-C783-794C-B4CB-B92784C7AA56}"/>
              </a:ext>
            </a:extLst>
          </p:cNvPr>
          <p:cNvSpPr>
            <a:spLocks noGrp="1"/>
          </p:cNvSpPr>
          <p:nvPr>
            <p:ph type="subTitle" idx="10"/>
          </p:nvPr>
        </p:nvSpPr>
        <p:spPr>
          <a:xfrm>
            <a:off x="640080" y="962841"/>
            <a:ext cx="10942318" cy="454479"/>
          </a:xfrm>
        </p:spPr>
        <p:txBody>
          <a:bodyPr/>
          <a:lstStyle>
            <a:lvl1pPr marL="0" indent="0" algn="l">
              <a:buNone/>
              <a:defRPr sz="20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0" name="Picture Placeholder 9">
            <a:extLst>
              <a:ext uri="{FF2B5EF4-FFF2-40B4-BE49-F238E27FC236}">
                <a16:creationId xmlns:a16="http://schemas.microsoft.com/office/drawing/2014/main" id="{E3CB6B76-785C-E446-97B8-1FA146069F2B}"/>
              </a:ext>
            </a:extLst>
          </p:cNvPr>
          <p:cNvSpPr>
            <a:spLocks noGrp="1" noChangeAspect="1"/>
          </p:cNvSpPr>
          <p:nvPr>
            <p:ph type="pic" sz="quarter" idx="11"/>
          </p:nvPr>
        </p:nvSpPr>
        <p:spPr>
          <a:xfrm>
            <a:off x="640080" y="1810869"/>
            <a:ext cx="3293444" cy="3293444"/>
          </a:xfrm>
          <a:prstGeom prst="ellipse">
            <a:avLst/>
          </a:prstGeom>
          <a:solidFill>
            <a:schemeClr val="bg1">
              <a:lumMod val="95000"/>
            </a:schemeClr>
          </a:solidFill>
        </p:spPr>
        <p:txBody>
          <a:bodyPr/>
          <a:lstStyle>
            <a:lvl1pPr algn="ctr">
              <a:defRPr sz="1400"/>
            </a:lvl1pPr>
          </a:lstStyle>
          <a:p>
            <a:r>
              <a:rPr lang="en-US"/>
              <a:t>Click icon to add picture</a:t>
            </a:r>
          </a:p>
        </p:txBody>
      </p:sp>
    </p:spTree>
    <p:extLst>
      <p:ext uri="{BB962C8B-B14F-4D97-AF65-F5344CB8AC3E}">
        <p14:creationId xmlns:p14="http://schemas.microsoft.com/office/powerpoint/2010/main" val="290917098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p:cSld name="Title and Caption Left">
    <p:spTree>
      <p:nvGrpSpPr>
        <p:cNvPr id="1" name=""/>
        <p:cNvGrpSpPr/>
        <p:nvPr/>
      </p:nvGrpSpPr>
      <p:grpSpPr>
        <a:xfrm>
          <a:off x="0" y="0"/>
          <a:ext cx="0" cy="0"/>
          <a:chOff x="0" y="0"/>
          <a:chExt cx="0" cy="0"/>
        </a:xfrm>
      </p:grpSpPr>
      <p:sp>
        <p:nvSpPr>
          <p:cNvPr id="2" name="Title 1"/>
          <p:cNvSpPr>
            <a:spLocks noGrp="1"/>
          </p:cNvSpPr>
          <p:nvPr>
            <p:ph type="title"/>
          </p:nvPr>
        </p:nvSpPr>
        <p:spPr>
          <a:xfrm>
            <a:off x="606259" y="2080070"/>
            <a:ext cx="4116881" cy="1577529"/>
          </a:xfrm>
        </p:spPr>
        <p:txBody>
          <a:bodyPr anchor="t"/>
          <a:lstStyle>
            <a:lvl1pPr algn="l">
              <a:defRPr sz="3200" b="0"/>
            </a:lvl1pPr>
          </a:lstStyle>
          <a:p>
            <a:r>
              <a:rPr lang="en-US"/>
              <a:t>Click to edit Master title style</a:t>
            </a:r>
          </a:p>
        </p:txBody>
      </p:sp>
      <p:sp>
        <p:nvSpPr>
          <p:cNvPr id="4" name="Text Placeholder 3"/>
          <p:cNvSpPr>
            <a:spLocks noGrp="1"/>
          </p:cNvSpPr>
          <p:nvPr>
            <p:ph type="body" sz="half" idx="2"/>
          </p:nvPr>
        </p:nvSpPr>
        <p:spPr>
          <a:xfrm>
            <a:off x="606259" y="3973992"/>
            <a:ext cx="4116881" cy="804862"/>
          </a:xfrm>
        </p:spPr>
        <p:txBody>
          <a:bodyPr anchor="t"/>
          <a:lstStyle>
            <a:lvl1pPr marL="0" indent="0">
              <a:buNone/>
              <a:defRPr sz="1200">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3010134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Box 2">
            <a:extLst>
              <a:ext uri="{FF2B5EF4-FFF2-40B4-BE49-F238E27FC236}">
                <a16:creationId xmlns:a16="http://schemas.microsoft.com/office/drawing/2014/main" id="{D2230322-4696-9040-A10C-4B0C3116DFC3}"/>
              </a:ext>
            </a:extLst>
          </p:cNvPr>
          <p:cNvSpPr txBox="1"/>
          <p:nvPr userDrawn="1"/>
        </p:nvSpPr>
        <p:spPr>
          <a:xfrm>
            <a:off x="11131498" y="6284937"/>
            <a:ext cx="450902" cy="246221"/>
          </a:xfrm>
          <a:prstGeom prst="rect">
            <a:avLst/>
          </a:prstGeom>
          <a:noFill/>
        </p:spPr>
        <p:txBody>
          <a:bodyPr wrap="none" lIns="0" tIns="0" rIns="0" bIns="0" rtlCol="0" anchor="b" anchorCtr="0">
            <a:noAutofit/>
          </a:bodyPr>
          <a:lstStyle/>
          <a:p>
            <a:pPr algn="r"/>
            <a:fld id="{8EDBDACE-5BE8-A14D-8D53-4AF9B79B1224}" type="slidenum">
              <a:rPr lang="en-US" sz="1000" smtClean="0">
                <a:solidFill>
                  <a:schemeClr val="tx1"/>
                </a:solidFill>
              </a:rPr>
              <a:pPr algn="r"/>
              <a:t>‹#›</a:t>
            </a:fld>
            <a:endParaRPr lang="en-US" sz="1000">
              <a:solidFill>
                <a:schemeClr val="tx1"/>
              </a:solidFill>
            </a:endParaRPr>
          </a:p>
        </p:txBody>
      </p:sp>
      <p:cxnSp>
        <p:nvCxnSpPr>
          <p:cNvPr id="7" name="Straight Connector 6">
            <a:extLst>
              <a:ext uri="{FF2B5EF4-FFF2-40B4-BE49-F238E27FC236}">
                <a16:creationId xmlns:a16="http://schemas.microsoft.com/office/drawing/2014/main" id="{859D5C87-5DB1-234F-A3BD-D9B52A504F98}"/>
              </a:ext>
            </a:extLst>
          </p:cNvPr>
          <p:cNvCxnSpPr/>
          <p:nvPr userDrawn="1"/>
        </p:nvCxnSpPr>
        <p:spPr>
          <a:xfrm>
            <a:off x="2537012" y="6445624"/>
            <a:ext cx="8731623" cy="0"/>
          </a:xfrm>
          <a:prstGeom prst="line">
            <a:avLst/>
          </a:prstGeom>
          <a:ln w="6350">
            <a:solidFill>
              <a:srgbClr val="B2B4B2"/>
            </a:solidFill>
          </a:ln>
          <a:effectLst/>
        </p:spPr>
        <p:style>
          <a:lnRef idx="2">
            <a:schemeClr val="accent1"/>
          </a:lnRef>
          <a:fillRef idx="0">
            <a:schemeClr val="accent1"/>
          </a:fillRef>
          <a:effectRef idx="1">
            <a:schemeClr val="accent1"/>
          </a:effectRef>
          <a:fontRef idx="minor">
            <a:schemeClr val="tx1"/>
          </a:fontRef>
        </p:style>
      </p:cxnSp>
      <p:grpSp>
        <p:nvGrpSpPr>
          <p:cNvPr id="8" name="Group 7"/>
          <p:cNvGrpSpPr>
            <a:grpSpLocks noChangeAspect="1"/>
          </p:cNvGrpSpPr>
          <p:nvPr userDrawn="1"/>
        </p:nvGrpSpPr>
        <p:grpSpPr bwMode="auto">
          <a:xfrm>
            <a:off x="637535" y="6299004"/>
            <a:ext cx="1728216" cy="299306"/>
            <a:chOff x="-9055" y="93"/>
            <a:chExt cx="23870" cy="4134"/>
          </a:xfrm>
        </p:grpSpPr>
        <p:sp>
          <p:nvSpPr>
            <p:cNvPr id="9" name="AutoShape 3"/>
            <p:cNvSpPr>
              <a:spLocks noChangeAspect="1" noChangeArrowheads="1" noTextEdit="1"/>
            </p:cNvSpPr>
            <p:nvPr userDrawn="1"/>
          </p:nvSpPr>
          <p:spPr bwMode="auto">
            <a:xfrm>
              <a:off x="-9055" y="93"/>
              <a:ext cx="23870" cy="4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5"/>
            <p:cNvSpPr>
              <a:spLocks/>
            </p:cNvSpPr>
            <p:nvPr userDrawn="1"/>
          </p:nvSpPr>
          <p:spPr bwMode="auto">
            <a:xfrm>
              <a:off x="-6841" y="184"/>
              <a:ext cx="587" cy="1587"/>
            </a:xfrm>
            <a:custGeom>
              <a:avLst/>
              <a:gdLst>
                <a:gd name="T0" fmla="*/ 0 w 480"/>
                <a:gd name="T1" fmla="*/ 1312 h 1329"/>
                <a:gd name="T2" fmla="*/ 54 w 480"/>
                <a:gd name="T3" fmla="*/ 1329 h 1329"/>
                <a:gd name="T4" fmla="*/ 195 w 480"/>
                <a:gd name="T5" fmla="*/ 895 h 1329"/>
                <a:gd name="T6" fmla="*/ 247 w 480"/>
                <a:gd name="T7" fmla="*/ 920 h 1329"/>
                <a:gd name="T8" fmla="*/ 378 w 480"/>
                <a:gd name="T9" fmla="*/ 516 h 1329"/>
                <a:gd name="T10" fmla="*/ 329 w 480"/>
                <a:gd name="T11" fmla="*/ 483 h 1329"/>
                <a:gd name="T12" fmla="*/ 480 w 480"/>
                <a:gd name="T13" fmla="*/ 18 h 1329"/>
                <a:gd name="T14" fmla="*/ 426 w 480"/>
                <a:gd name="T15" fmla="*/ 0 h 1329"/>
                <a:gd name="T16" fmla="*/ 279 w 480"/>
                <a:gd name="T17" fmla="*/ 452 h 1329"/>
                <a:gd name="T18" fmla="*/ 229 w 480"/>
                <a:gd name="T19" fmla="*/ 423 h 1329"/>
                <a:gd name="T20" fmla="*/ 88 w 480"/>
                <a:gd name="T21" fmla="*/ 856 h 1329"/>
                <a:gd name="T22" fmla="*/ 143 w 480"/>
                <a:gd name="T23" fmla="*/ 873 h 1329"/>
                <a:gd name="T24" fmla="*/ 0 w 480"/>
                <a:gd name="T25" fmla="*/ 1312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29">
                  <a:moveTo>
                    <a:pt x="0" y="1312"/>
                  </a:moveTo>
                  <a:cubicBezTo>
                    <a:pt x="19" y="1317"/>
                    <a:pt x="37" y="1322"/>
                    <a:pt x="54" y="1329"/>
                  </a:cubicBezTo>
                  <a:cubicBezTo>
                    <a:pt x="195" y="895"/>
                    <a:pt x="195" y="895"/>
                    <a:pt x="195" y="895"/>
                  </a:cubicBezTo>
                  <a:cubicBezTo>
                    <a:pt x="213" y="902"/>
                    <a:pt x="230" y="911"/>
                    <a:pt x="247" y="920"/>
                  </a:cubicBezTo>
                  <a:cubicBezTo>
                    <a:pt x="378" y="516"/>
                    <a:pt x="378" y="516"/>
                    <a:pt x="378" y="516"/>
                  </a:cubicBezTo>
                  <a:cubicBezTo>
                    <a:pt x="362" y="505"/>
                    <a:pt x="346" y="494"/>
                    <a:pt x="329" y="483"/>
                  </a:cubicBezTo>
                  <a:cubicBezTo>
                    <a:pt x="480" y="18"/>
                    <a:pt x="480" y="18"/>
                    <a:pt x="480" y="18"/>
                  </a:cubicBezTo>
                  <a:cubicBezTo>
                    <a:pt x="426" y="0"/>
                    <a:pt x="426" y="0"/>
                    <a:pt x="426" y="0"/>
                  </a:cubicBezTo>
                  <a:cubicBezTo>
                    <a:pt x="279" y="452"/>
                    <a:pt x="279" y="452"/>
                    <a:pt x="279" y="452"/>
                  </a:cubicBezTo>
                  <a:cubicBezTo>
                    <a:pt x="263" y="442"/>
                    <a:pt x="246" y="432"/>
                    <a:pt x="229" y="423"/>
                  </a:cubicBezTo>
                  <a:cubicBezTo>
                    <a:pt x="88" y="856"/>
                    <a:pt x="88" y="856"/>
                    <a:pt x="88" y="856"/>
                  </a:cubicBezTo>
                  <a:cubicBezTo>
                    <a:pt x="107" y="861"/>
                    <a:pt x="125" y="867"/>
                    <a:pt x="143" y="873"/>
                  </a:cubicBezTo>
                  <a:lnTo>
                    <a:pt x="0" y="1312"/>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6"/>
            <p:cNvSpPr>
              <a:spLocks/>
            </p:cNvSpPr>
            <p:nvPr userDrawn="1"/>
          </p:nvSpPr>
          <p:spPr bwMode="auto">
            <a:xfrm>
              <a:off x="-6511" y="2059"/>
              <a:ext cx="1686" cy="203"/>
            </a:xfrm>
            <a:custGeom>
              <a:avLst/>
              <a:gdLst>
                <a:gd name="T0" fmla="*/ 696 w 1379"/>
                <a:gd name="T1" fmla="*/ 57 h 170"/>
                <a:gd name="T2" fmla="*/ 694 w 1379"/>
                <a:gd name="T3" fmla="*/ 0 h 170"/>
                <a:gd name="T4" fmla="*/ 416 w 1379"/>
                <a:gd name="T5" fmla="*/ 0 h 170"/>
                <a:gd name="T6" fmla="*/ 420 w 1379"/>
                <a:gd name="T7" fmla="*/ 57 h 170"/>
                <a:gd name="T8" fmla="*/ 0 w 1379"/>
                <a:gd name="T9" fmla="*/ 57 h 170"/>
                <a:gd name="T10" fmla="*/ 1 w 1379"/>
                <a:gd name="T11" fmla="*/ 85 h 170"/>
                <a:gd name="T12" fmla="*/ 0 w 1379"/>
                <a:gd name="T13" fmla="*/ 113 h 170"/>
                <a:gd name="T14" fmla="*/ 420 w 1379"/>
                <a:gd name="T15" fmla="*/ 113 h 170"/>
                <a:gd name="T16" fmla="*/ 416 w 1379"/>
                <a:gd name="T17" fmla="*/ 170 h 170"/>
                <a:gd name="T18" fmla="*/ 694 w 1379"/>
                <a:gd name="T19" fmla="*/ 170 h 170"/>
                <a:gd name="T20" fmla="*/ 696 w 1379"/>
                <a:gd name="T21" fmla="*/ 113 h 170"/>
                <a:gd name="T22" fmla="*/ 1379 w 1379"/>
                <a:gd name="T23" fmla="*/ 113 h 170"/>
                <a:gd name="T24" fmla="*/ 1379 w 1379"/>
                <a:gd name="T25" fmla="*/ 57 h 170"/>
                <a:gd name="T26" fmla="*/ 696 w 1379"/>
                <a:gd name="T27" fmla="*/ 5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79" h="170">
                  <a:moveTo>
                    <a:pt x="696" y="57"/>
                  </a:moveTo>
                  <a:cubicBezTo>
                    <a:pt x="695" y="38"/>
                    <a:pt x="695" y="18"/>
                    <a:pt x="694" y="0"/>
                  </a:cubicBezTo>
                  <a:cubicBezTo>
                    <a:pt x="416" y="0"/>
                    <a:pt x="416" y="0"/>
                    <a:pt x="416" y="0"/>
                  </a:cubicBezTo>
                  <a:cubicBezTo>
                    <a:pt x="418" y="18"/>
                    <a:pt x="419" y="37"/>
                    <a:pt x="420" y="57"/>
                  </a:cubicBezTo>
                  <a:cubicBezTo>
                    <a:pt x="0" y="57"/>
                    <a:pt x="0" y="57"/>
                    <a:pt x="0" y="57"/>
                  </a:cubicBezTo>
                  <a:cubicBezTo>
                    <a:pt x="0" y="66"/>
                    <a:pt x="1" y="75"/>
                    <a:pt x="1" y="85"/>
                  </a:cubicBezTo>
                  <a:cubicBezTo>
                    <a:pt x="1" y="95"/>
                    <a:pt x="0" y="104"/>
                    <a:pt x="0" y="113"/>
                  </a:cubicBezTo>
                  <a:cubicBezTo>
                    <a:pt x="420" y="113"/>
                    <a:pt x="420" y="113"/>
                    <a:pt x="420" y="113"/>
                  </a:cubicBezTo>
                  <a:cubicBezTo>
                    <a:pt x="419" y="133"/>
                    <a:pt x="418" y="152"/>
                    <a:pt x="416" y="170"/>
                  </a:cubicBezTo>
                  <a:cubicBezTo>
                    <a:pt x="694" y="170"/>
                    <a:pt x="694" y="170"/>
                    <a:pt x="694" y="170"/>
                  </a:cubicBezTo>
                  <a:cubicBezTo>
                    <a:pt x="695" y="152"/>
                    <a:pt x="695" y="132"/>
                    <a:pt x="696" y="113"/>
                  </a:cubicBezTo>
                  <a:cubicBezTo>
                    <a:pt x="1379" y="113"/>
                    <a:pt x="1379" y="113"/>
                    <a:pt x="1379" y="113"/>
                  </a:cubicBezTo>
                  <a:cubicBezTo>
                    <a:pt x="1379" y="57"/>
                    <a:pt x="1379" y="57"/>
                    <a:pt x="1379" y="57"/>
                  </a:cubicBezTo>
                  <a:lnTo>
                    <a:pt x="696" y="57"/>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7"/>
            <p:cNvSpPr>
              <a:spLocks/>
            </p:cNvSpPr>
            <p:nvPr userDrawn="1"/>
          </p:nvSpPr>
          <p:spPr bwMode="auto">
            <a:xfrm>
              <a:off x="-7045" y="2579"/>
              <a:ext cx="209" cy="1648"/>
            </a:xfrm>
            <a:custGeom>
              <a:avLst/>
              <a:gdLst>
                <a:gd name="T0" fmla="*/ 114 w 171"/>
                <a:gd name="T1" fmla="*/ 0 h 1380"/>
                <a:gd name="T2" fmla="*/ 86 w 171"/>
                <a:gd name="T3" fmla="*/ 2 h 1380"/>
                <a:gd name="T4" fmla="*/ 57 w 171"/>
                <a:gd name="T5" fmla="*/ 0 h 1380"/>
                <a:gd name="T6" fmla="*/ 57 w 171"/>
                <a:gd name="T7" fmla="*/ 479 h 1380"/>
                <a:gd name="T8" fmla="*/ 26 w 171"/>
                <a:gd name="T9" fmla="*/ 481 h 1380"/>
                <a:gd name="T10" fmla="*/ 0 w 171"/>
                <a:gd name="T11" fmla="*/ 480 h 1380"/>
                <a:gd name="T12" fmla="*/ 0 w 171"/>
                <a:gd name="T13" fmla="*/ 1021 h 1380"/>
                <a:gd name="T14" fmla="*/ 57 w 171"/>
                <a:gd name="T15" fmla="*/ 1008 h 1380"/>
                <a:gd name="T16" fmla="*/ 57 w 171"/>
                <a:gd name="T17" fmla="*/ 1380 h 1380"/>
                <a:gd name="T18" fmla="*/ 114 w 171"/>
                <a:gd name="T19" fmla="*/ 1380 h 1380"/>
                <a:gd name="T20" fmla="*/ 114 w 171"/>
                <a:gd name="T21" fmla="*/ 994 h 1380"/>
                <a:gd name="T22" fmla="*/ 171 w 171"/>
                <a:gd name="T23" fmla="*/ 977 h 1380"/>
                <a:gd name="T24" fmla="*/ 171 w 171"/>
                <a:gd name="T25" fmla="*/ 468 h 1380"/>
                <a:gd name="T26" fmla="*/ 114 w 171"/>
                <a:gd name="T27" fmla="*/ 475 h 1380"/>
                <a:gd name="T28" fmla="*/ 114 w 171"/>
                <a:gd name="T29" fmla="*/ 0 h 1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1" h="1380">
                  <a:moveTo>
                    <a:pt x="114" y="0"/>
                  </a:moveTo>
                  <a:cubicBezTo>
                    <a:pt x="105" y="1"/>
                    <a:pt x="95" y="2"/>
                    <a:pt x="86" y="2"/>
                  </a:cubicBezTo>
                  <a:cubicBezTo>
                    <a:pt x="76" y="2"/>
                    <a:pt x="66" y="1"/>
                    <a:pt x="57" y="0"/>
                  </a:cubicBezTo>
                  <a:cubicBezTo>
                    <a:pt x="57" y="479"/>
                    <a:pt x="57" y="479"/>
                    <a:pt x="57" y="479"/>
                  </a:cubicBezTo>
                  <a:cubicBezTo>
                    <a:pt x="47" y="480"/>
                    <a:pt x="36" y="481"/>
                    <a:pt x="26" y="481"/>
                  </a:cubicBezTo>
                  <a:cubicBezTo>
                    <a:pt x="17" y="481"/>
                    <a:pt x="9" y="480"/>
                    <a:pt x="0" y="480"/>
                  </a:cubicBezTo>
                  <a:cubicBezTo>
                    <a:pt x="0" y="1021"/>
                    <a:pt x="0" y="1021"/>
                    <a:pt x="0" y="1021"/>
                  </a:cubicBezTo>
                  <a:cubicBezTo>
                    <a:pt x="19" y="1018"/>
                    <a:pt x="38" y="1013"/>
                    <a:pt x="57" y="1008"/>
                  </a:cubicBezTo>
                  <a:cubicBezTo>
                    <a:pt x="57" y="1380"/>
                    <a:pt x="57" y="1380"/>
                    <a:pt x="57" y="1380"/>
                  </a:cubicBezTo>
                  <a:cubicBezTo>
                    <a:pt x="114" y="1380"/>
                    <a:pt x="114" y="1380"/>
                    <a:pt x="114" y="1380"/>
                  </a:cubicBezTo>
                  <a:cubicBezTo>
                    <a:pt x="114" y="994"/>
                    <a:pt x="114" y="994"/>
                    <a:pt x="114" y="994"/>
                  </a:cubicBezTo>
                  <a:cubicBezTo>
                    <a:pt x="133" y="988"/>
                    <a:pt x="152" y="983"/>
                    <a:pt x="171" y="977"/>
                  </a:cubicBezTo>
                  <a:cubicBezTo>
                    <a:pt x="171" y="468"/>
                    <a:pt x="171" y="468"/>
                    <a:pt x="171" y="468"/>
                  </a:cubicBezTo>
                  <a:cubicBezTo>
                    <a:pt x="152" y="471"/>
                    <a:pt x="133" y="473"/>
                    <a:pt x="114" y="475"/>
                  </a:cubicBezTo>
                  <a:lnTo>
                    <a:pt x="114" y="0"/>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8"/>
            <p:cNvSpPr>
              <a:spLocks/>
            </p:cNvSpPr>
            <p:nvPr userDrawn="1"/>
          </p:nvSpPr>
          <p:spPr bwMode="auto">
            <a:xfrm>
              <a:off x="-7627" y="2548"/>
              <a:ext cx="587" cy="1588"/>
            </a:xfrm>
            <a:custGeom>
              <a:avLst/>
              <a:gdLst>
                <a:gd name="T0" fmla="*/ 480 w 480"/>
                <a:gd name="T1" fmla="*/ 18 h 1330"/>
                <a:gd name="T2" fmla="*/ 426 w 480"/>
                <a:gd name="T3" fmla="*/ 0 h 1330"/>
                <a:gd name="T4" fmla="*/ 272 w 480"/>
                <a:gd name="T5" fmla="*/ 474 h 1330"/>
                <a:gd name="T6" fmla="*/ 218 w 480"/>
                <a:gd name="T7" fmla="*/ 457 h 1330"/>
                <a:gd name="T8" fmla="*/ 22 w 480"/>
                <a:gd name="T9" fmla="*/ 1059 h 1330"/>
                <a:gd name="T10" fmla="*/ 80 w 480"/>
                <a:gd name="T11" fmla="*/ 1065 h 1330"/>
                <a:gd name="T12" fmla="*/ 0 w 480"/>
                <a:gd name="T13" fmla="*/ 1312 h 1330"/>
                <a:gd name="T14" fmla="*/ 54 w 480"/>
                <a:gd name="T15" fmla="*/ 1330 h 1330"/>
                <a:gd name="T16" fmla="*/ 138 w 480"/>
                <a:gd name="T17" fmla="*/ 1070 h 1330"/>
                <a:gd name="T18" fmla="*/ 197 w 480"/>
                <a:gd name="T19" fmla="*/ 1072 h 1330"/>
                <a:gd name="T20" fmla="*/ 384 w 480"/>
                <a:gd name="T21" fmla="*/ 498 h 1330"/>
                <a:gd name="T22" fmla="*/ 327 w 480"/>
                <a:gd name="T23" fmla="*/ 488 h 1330"/>
                <a:gd name="T24" fmla="*/ 480 w 480"/>
                <a:gd name="T25" fmla="*/ 18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30">
                  <a:moveTo>
                    <a:pt x="480" y="18"/>
                  </a:moveTo>
                  <a:cubicBezTo>
                    <a:pt x="461" y="13"/>
                    <a:pt x="443" y="8"/>
                    <a:pt x="426" y="0"/>
                  </a:cubicBezTo>
                  <a:cubicBezTo>
                    <a:pt x="272" y="474"/>
                    <a:pt x="272" y="474"/>
                    <a:pt x="272" y="474"/>
                  </a:cubicBezTo>
                  <a:cubicBezTo>
                    <a:pt x="254" y="469"/>
                    <a:pt x="235" y="463"/>
                    <a:pt x="218" y="457"/>
                  </a:cubicBezTo>
                  <a:cubicBezTo>
                    <a:pt x="22" y="1059"/>
                    <a:pt x="22" y="1059"/>
                    <a:pt x="22" y="1059"/>
                  </a:cubicBezTo>
                  <a:cubicBezTo>
                    <a:pt x="41" y="1062"/>
                    <a:pt x="60" y="1063"/>
                    <a:pt x="80" y="1065"/>
                  </a:cubicBezTo>
                  <a:cubicBezTo>
                    <a:pt x="0" y="1312"/>
                    <a:pt x="0" y="1312"/>
                    <a:pt x="0" y="1312"/>
                  </a:cubicBezTo>
                  <a:cubicBezTo>
                    <a:pt x="54" y="1330"/>
                    <a:pt x="54" y="1330"/>
                    <a:pt x="54" y="1330"/>
                  </a:cubicBezTo>
                  <a:cubicBezTo>
                    <a:pt x="138" y="1070"/>
                    <a:pt x="138" y="1070"/>
                    <a:pt x="138" y="1070"/>
                  </a:cubicBezTo>
                  <a:cubicBezTo>
                    <a:pt x="158" y="1071"/>
                    <a:pt x="177" y="1072"/>
                    <a:pt x="197" y="1072"/>
                  </a:cubicBezTo>
                  <a:cubicBezTo>
                    <a:pt x="384" y="498"/>
                    <a:pt x="384" y="498"/>
                    <a:pt x="384" y="498"/>
                  </a:cubicBezTo>
                  <a:cubicBezTo>
                    <a:pt x="365" y="496"/>
                    <a:pt x="346" y="492"/>
                    <a:pt x="327" y="488"/>
                  </a:cubicBezTo>
                  <a:lnTo>
                    <a:pt x="480" y="18"/>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9"/>
            <p:cNvSpPr>
              <a:spLocks/>
            </p:cNvSpPr>
            <p:nvPr userDrawn="1"/>
          </p:nvSpPr>
          <p:spPr bwMode="auto">
            <a:xfrm>
              <a:off x="-6613" y="918"/>
              <a:ext cx="1404" cy="1023"/>
            </a:xfrm>
            <a:custGeom>
              <a:avLst/>
              <a:gdLst>
                <a:gd name="T0" fmla="*/ 580 w 1149"/>
                <a:gd name="T1" fmla="*/ 319 h 857"/>
                <a:gd name="T2" fmla="*/ 315 w 1149"/>
                <a:gd name="T3" fmla="*/ 511 h 857"/>
                <a:gd name="T4" fmla="*/ 349 w 1149"/>
                <a:gd name="T5" fmla="*/ 557 h 857"/>
                <a:gd name="T6" fmla="*/ 0 w 1149"/>
                <a:gd name="T7" fmla="*/ 811 h 857"/>
                <a:gd name="T8" fmla="*/ 33 w 1149"/>
                <a:gd name="T9" fmla="*/ 857 h 857"/>
                <a:gd name="T10" fmla="*/ 381 w 1149"/>
                <a:gd name="T11" fmla="*/ 604 h 857"/>
                <a:gd name="T12" fmla="*/ 409 w 1149"/>
                <a:gd name="T13" fmla="*/ 654 h 857"/>
                <a:gd name="T14" fmla="*/ 660 w 1149"/>
                <a:gd name="T15" fmla="*/ 472 h 857"/>
                <a:gd name="T16" fmla="*/ 635 w 1149"/>
                <a:gd name="T17" fmla="*/ 420 h 857"/>
                <a:gd name="T18" fmla="*/ 1149 w 1149"/>
                <a:gd name="T19" fmla="*/ 46 h 857"/>
                <a:gd name="T20" fmla="*/ 1116 w 1149"/>
                <a:gd name="T21" fmla="*/ 0 h 857"/>
                <a:gd name="T22" fmla="*/ 608 w 1149"/>
                <a:gd name="T23" fmla="*/ 369 h 857"/>
                <a:gd name="T24" fmla="*/ 580 w 1149"/>
                <a:gd name="T25" fmla="*/ 319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580" y="319"/>
                  </a:moveTo>
                  <a:cubicBezTo>
                    <a:pt x="315" y="511"/>
                    <a:pt x="315" y="511"/>
                    <a:pt x="315" y="511"/>
                  </a:cubicBezTo>
                  <a:cubicBezTo>
                    <a:pt x="327" y="526"/>
                    <a:pt x="338" y="541"/>
                    <a:pt x="349" y="557"/>
                  </a:cubicBezTo>
                  <a:cubicBezTo>
                    <a:pt x="0" y="811"/>
                    <a:pt x="0" y="811"/>
                    <a:pt x="0" y="811"/>
                  </a:cubicBezTo>
                  <a:cubicBezTo>
                    <a:pt x="12" y="825"/>
                    <a:pt x="23" y="840"/>
                    <a:pt x="33" y="857"/>
                  </a:cubicBezTo>
                  <a:cubicBezTo>
                    <a:pt x="381" y="604"/>
                    <a:pt x="381" y="604"/>
                    <a:pt x="381" y="604"/>
                  </a:cubicBezTo>
                  <a:cubicBezTo>
                    <a:pt x="391" y="620"/>
                    <a:pt x="400" y="637"/>
                    <a:pt x="409" y="654"/>
                  </a:cubicBezTo>
                  <a:cubicBezTo>
                    <a:pt x="660" y="472"/>
                    <a:pt x="660" y="472"/>
                    <a:pt x="660" y="472"/>
                  </a:cubicBezTo>
                  <a:cubicBezTo>
                    <a:pt x="652" y="454"/>
                    <a:pt x="643" y="437"/>
                    <a:pt x="635" y="420"/>
                  </a:cubicBezTo>
                  <a:cubicBezTo>
                    <a:pt x="1149" y="46"/>
                    <a:pt x="1149" y="46"/>
                    <a:pt x="1149" y="46"/>
                  </a:cubicBezTo>
                  <a:cubicBezTo>
                    <a:pt x="1116" y="0"/>
                    <a:pt x="1116" y="0"/>
                    <a:pt x="1116" y="0"/>
                  </a:cubicBezTo>
                  <a:cubicBezTo>
                    <a:pt x="608" y="369"/>
                    <a:pt x="608" y="369"/>
                    <a:pt x="608" y="369"/>
                  </a:cubicBezTo>
                  <a:cubicBezTo>
                    <a:pt x="599" y="352"/>
                    <a:pt x="590" y="335"/>
                    <a:pt x="580" y="319"/>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0"/>
            <p:cNvSpPr>
              <a:spLocks/>
            </p:cNvSpPr>
            <p:nvPr userDrawn="1"/>
          </p:nvSpPr>
          <p:spPr bwMode="auto">
            <a:xfrm>
              <a:off x="-6716" y="468"/>
              <a:ext cx="1048" cy="1373"/>
            </a:xfrm>
            <a:custGeom>
              <a:avLst/>
              <a:gdLst>
                <a:gd name="T0" fmla="*/ 215 w 857"/>
                <a:gd name="T1" fmla="*/ 723 h 1150"/>
                <a:gd name="T2" fmla="*/ 261 w 857"/>
                <a:gd name="T3" fmla="*/ 757 h 1150"/>
                <a:gd name="T4" fmla="*/ 0 w 857"/>
                <a:gd name="T5" fmla="*/ 1116 h 1150"/>
                <a:gd name="T6" fmla="*/ 46 w 857"/>
                <a:gd name="T7" fmla="*/ 1150 h 1150"/>
                <a:gd name="T8" fmla="*/ 305 w 857"/>
                <a:gd name="T9" fmla="*/ 793 h 1150"/>
                <a:gd name="T10" fmla="*/ 347 w 857"/>
                <a:gd name="T11" fmla="*/ 831 h 1150"/>
                <a:gd name="T12" fmla="*/ 557 w 857"/>
                <a:gd name="T13" fmla="*/ 543 h 1150"/>
                <a:gd name="T14" fmla="*/ 519 w 857"/>
                <a:gd name="T15" fmla="*/ 498 h 1150"/>
                <a:gd name="T16" fmla="*/ 857 w 857"/>
                <a:gd name="T17" fmla="*/ 34 h 1150"/>
                <a:gd name="T18" fmla="*/ 811 w 857"/>
                <a:gd name="T19" fmla="*/ 0 h 1150"/>
                <a:gd name="T20" fmla="*/ 480 w 857"/>
                <a:gd name="T21" fmla="*/ 455 h 1150"/>
                <a:gd name="T22" fmla="*/ 440 w 857"/>
                <a:gd name="T23" fmla="*/ 414 h 1150"/>
                <a:gd name="T24" fmla="*/ 215 w 857"/>
                <a:gd name="T25" fmla="*/ 723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215" y="723"/>
                  </a:moveTo>
                  <a:cubicBezTo>
                    <a:pt x="231" y="734"/>
                    <a:pt x="246" y="745"/>
                    <a:pt x="261" y="757"/>
                  </a:cubicBezTo>
                  <a:cubicBezTo>
                    <a:pt x="0" y="1116"/>
                    <a:pt x="0" y="1116"/>
                    <a:pt x="0" y="1116"/>
                  </a:cubicBezTo>
                  <a:cubicBezTo>
                    <a:pt x="16" y="1126"/>
                    <a:pt x="32" y="1137"/>
                    <a:pt x="46" y="1150"/>
                  </a:cubicBezTo>
                  <a:cubicBezTo>
                    <a:pt x="305" y="793"/>
                    <a:pt x="305" y="793"/>
                    <a:pt x="305" y="793"/>
                  </a:cubicBezTo>
                  <a:cubicBezTo>
                    <a:pt x="319" y="806"/>
                    <a:pt x="334" y="818"/>
                    <a:pt x="347" y="831"/>
                  </a:cubicBezTo>
                  <a:cubicBezTo>
                    <a:pt x="557" y="543"/>
                    <a:pt x="557" y="543"/>
                    <a:pt x="557" y="543"/>
                  </a:cubicBezTo>
                  <a:cubicBezTo>
                    <a:pt x="545" y="528"/>
                    <a:pt x="532" y="513"/>
                    <a:pt x="519" y="498"/>
                  </a:cubicBezTo>
                  <a:cubicBezTo>
                    <a:pt x="857" y="34"/>
                    <a:pt x="857" y="34"/>
                    <a:pt x="857" y="34"/>
                  </a:cubicBezTo>
                  <a:cubicBezTo>
                    <a:pt x="811" y="0"/>
                    <a:pt x="811" y="0"/>
                    <a:pt x="811" y="0"/>
                  </a:cubicBezTo>
                  <a:cubicBezTo>
                    <a:pt x="480" y="455"/>
                    <a:pt x="480" y="455"/>
                    <a:pt x="480" y="455"/>
                  </a:cubicBezTo>
                  <a:cubicBezTo>
                    <a:pt x="467" y="442"/>
                    <a:pt x="454" y="427"/>
                    <a:pt x="440" y="414"/>
                  </a:cubicBezTo>
                  <a:lnTo>
                    <a:pt x="215" y="723"/>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1"/>
            <p:cNvSpPr>
              <a:spLocks/>
            </p:cNvSpPr>
            <p:nvPr userDrawn="1"/>
          </p:nvSpPr>
          <p:spPr bwMode="auto">
            <a:xfrm>
              <a:off x="-6542" y="1489"/>
              <a:ext cx="1624" cy="574"/>
            </a:xfrm>
            <a:custGeom>
              <a:avLst/>
              <a:gdLst>
                <a:gd name="T0" fmla="*/ 661 w 1329"/>
                <a:gd name="T1" fmla="*/ 152 h 481"/>
                <a:gd name="T2" fmla="*/ 383 w 1329"/>
                <a:gd name="T3" fmla="*/ 242 h 481"/>
                <a:gd name="T4" fmla="*/ 403 w 1329"/>
                <a:gd name="T5" fmla="*/ 296 h 481"/>
                <a:gd name="T6" fmla="*/ 0 w 1329"/>
                <a:gd name="T7" fmla="*/ 426 h 481"/>
                <a:gd name="T8" fmla="*/ 17 w 1329"/>
                <a:gd name="T9" fmla="*/ 481 h 481"/>
                <a:gd name="T10" fmla="*/ 419 w 1329"/>
                <a:gd name="T11" fmla="*/ 350 h 481"/>
                <a:gd name="T12" fmla="*/ 432 w 1329"/>
                <a:gd name="T13" fmla="*/ 406 h 481"/>
                <a:gd name="T14" fmla="*/ 701 w 1329"/>
                <a:gd name="T15" fmla="*/ 318 h 481"/>
                <a:gd name="T16" fmla="*/ 689 w 1329"/>
                <a:gd name="T17" fmla="*/ 262 h 481"/>
                <a:gd name="T18" fmla="*/ 1329 w 1329"/>
                <a:gd name="T19" fmla="*/ 54 h 481"/>
                <a:gd name="T20" fmla="*/ 1312 w 1329"/>
                <a:gd name="T21" fmla="*/ 0 h 481"/>
                <a:gd name="T22" fmla="*/ 676 w 1329"/>
                <a:gd name="T23" fmla="*/ 207 h 481"/>
                <a:gd name="T24" fmla="*/ 661 w 1329"/>
                <a:gd name="T25" fmla="*/ 152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9" h="481">
                  <a:moveTo>
                    <a:pt x="661" y="152"/>
                  </a:moveTo>
                  <a:cubicBezTo>
                    <a:pt x="383" y="242"/>
                    <a:pt x="383" y="242"/>
                    <a:pt x="383" y="242"/>
                  </a:cubicBezTo>
                  <a:cubicBezTo>
                    <a:pt x="390" y="260"/>
                    <a:pt x="396" y="277"/>
                    <a:pt x="403" y="296"/>
                  </a:cubicBezTo>
                  <a:cubicBezTo>
                    <a:pt x="0" y="426"/>
                    <a:pt x="0" y="426"/>
                    <a:pt x="0" y="426"/>
                  </a:cubicBezTo>
                  <a:cubicBezTo>
                    <a:pt x="7" y="444"/>
                    <a:pt x="13" y="462"/>
                    <a:pt x="17" y="481"/>
                  </a:cubicBezTo>
                  <a:cubicBezTo>
                    <a:pt x="419" y="350"/>
                    <a:pt x="419" y="350"/>
                    <a:pt x="419" y="350"/>
                  </a:cubicBezTo>
                  <a:cubicBezTo>
                    <a:pt x="424" y="368"/>
                    <a:pt x="428" y="387"/>
                    <a:pt x="432" y="406"/>
                  </a:cubicBezTo>
                  <a:cubicBezTo>
                    <a:pt x="701" y="318"/>
                    <a:pt x="701" y="318"/>
                    <a:pt x="701" y="318"/>
                  </a:cubicBezTo>
                  <a:cubicBezTo>
                    <a:pt x="698" y="299"/>
                    <a:pt x="693" y="281"/>
                    <a:pt x="689" y="262"/>
                  </a:cubicBezTo>
                  <a:cubicBezTo>
                    <a:pt x="1329" y="54"/>
                    <a:pt x="1329" y="54"/>
                    <a:pt x="1329" y="54"/>
                  </a:cubicBezTo>
                  <a:cubicBezTo>
                    <a:pt x="1312" y="0"/>
                    <a:pt x="1312" y="0"/>
                    <a:pt x="1312" y="0"/>
                  </a:cubicBezTo>
                  <a:cubicBezTo>
                    <a:pt x="676" y="207"/>
                    <a:pt x="676" y="207"/>
                    <a:pt x="676" y="207"/>
                  </a:cubicBezTo>
                  <a:cubicBezTo>
                    <a:pt x="671" y="188"/>
                    <a:pt x="667" y="170"/>
                    <a:pt x="661" y="152"/>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2"/>
            <p:cNvSpPr>
              <a:spLocks/>
            </p:cNvSpPr>
            <p:nvPr userDrawn="1"/>
          </p:nvSpPr>
          <p:spPr bwMode="auto">
            <a:xfrm>
              <a:off x="-7045" y="93"/>
              <a:ext cx="209" cy="1648"/>
            </a:xfrm>
            <a:custGeom>
              <a:avLst/>
              <a:gdLst>
                <a:gd name="T0" fmla="*/ 57 w 171"/>
                <a:gd name="T1" fmla="*/ 901 h 1380"/>
                <a:gd name="T2" fmla="*/ 57 w 171"/>
                <a:gd name="T3" fmla="*/ 1380 h 1380"/>
                <a:gd name="T4" fmla="*/ 86 w 171"/>
                <a:gd name="T5" fmla="*/ 1378 h 1380"/>
                <a:gd name="T6" fmla="*/ 114 w 171"/>
                <a:gd name="T7" fmla="*/ 1380 h 1380"/>
                <a:gd name="T8" fmla="*/ 114 w 171"/>
                <a:gd name="T9" fmla="*/ 905 h 1380"/>
                <a:gd name="T10" fmla="*/ 171 w 171"/>
                <a:gd name="T11" fmla="*/ 912 h 1380"/>
                <a:gd name="T12" fmla="*/ 171 w 171"/>
                <a:gd name="T13" fmla="*/ 403 h 1380"/>
                <a:gd name="T14" fmla="*/ 114 w 171"/>
                <a:gd name="T15" fmla="*/ 386 h 1380"/>
                <a:gd name="T16" fmla="*/ 114 w 171"/>
                <a:gd name="T17" fmla="*/ 0 h 1380"/>
                <a:gd name="T18" fmla="*/ 57 w 171"/>
                <a:gd name="T19" fmla="*/ 0 h 1380"/>
                <a:gd name="T20" fmla="*/ 57 w 171"/>
                <a:gd name="T21" fmla="*/ 372 h 1380"/>
                <a:gd name="T22" fmla="*/ 0 w 171"/>
                <a:gd name="T23" fmla="*/ 359 h 1380"/>
                <a:gd name="T24" fmla="*/ 0 w 171"/>
                <a:gd name="T25" fmla="*/ 900 h 1380"/>
                <a:gd name="T26" fmla="*/ 26 w 171"/>
                <a:gd name="T27" fmla="*/ 899 h 1380"/>
                <a:gd name="T28" fmla="*/ 57 w 171"/>
                <a:gd name="T29" fmla="*/ 901 h 1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1" h="1380">
                  <a:moveTo>
                    <a:pt x="57" y="901"/>
                  </a:moveTo>
                  <a:cubicBezTo>
                    <a:pt x="57" y="1380"/>
                    <a:pt x="57" y="1380"/>
                    <a:pt x="57" y="1380"/>
                  </a:cubicBezTo>
                  <a:cubicBezTo>
                    <a:pt x="66" y="1379"/>
                    <a:pt x="76" y="1378"/>
                    <a:pt x="86" y="1378"/>
                  </a:cubicBezTo>
                  <a:cubicBezTo>
                    <a:pt x="95" y="1378"/>
                    <a:pt x="105" y="1379"/>
                    <a:pt x="114" y="1380"/>
                  </a:cubicBezTo>
                  <a:cubicBezTo>
                    <a:pt x="114" y="905"/>
                    <a:pt x="114" y="905"/>
                    <a:pt x="114" y="905"/>
                  </a:cubicBezTo>
                  <a:cubicBezTo>
                    <a:pt x="133" y="907"/>
                    <a:pt x="152" y="909"/>
                    <a:pt x="171" y="912"/>
                  </a:cubicBezTo>
                  <a:cubicBezTo>
                    <a:pt x="171" y="403"/>
                    <a:pt x="171" y="403"/>
                    <a:pt x="171" y="403"/>
                  </a:cubicBezTo>
                  <a:cubicBezTo>
                    <a:pt x="152" y="397"/>
                    <a:pt x="133" y="392"/>
                    <a:pt x="114" y="386"/>
                  </a:cubicBezTo>
                  <a:cubicBezTo>
                    <a:pt x="114" y="0"/>
                    <a:pt x="114" y="0"/>
                    <a:pt x="114" y="0"/>
                  </a:cubicBezTo>
                  <a:cubicBezTo>
                    <a:pt x="57" y="0"/>
                    <a:pt x="57" y="0"/>
                    <a:pt x="57" y="0"/>
                  </a:cubicBezTo>
                  <a:cubicBezTo>
                    <a:pt x="57" y="372"/>
                    <a:pt x="57" y="372"/>
                    <a:pt x="57" y="372"/>
                  </a:cubicBezTo>
                  <a:cubicBezTo>
                    <a:pt x="38" y="367"/>
                    <a:pt x="19" y="362"/>
                    <a:pt x="0" y="359"/>
                  </a:cubicBezTo>
                  <a:cubicBezTo>
                    <a:pt x="0" y="900"/>
                    <a:pt x="0" y="900"/>
                    <a:pt x="0" y="900"/>
                  </a:cubicBezTo>
                  <a:cubicBezTo>
                    <a:pt x="9" y="900"/>
                    <a:pt x="17" y="899"/>
                    <a:pt x="26" y="899"/>
                  </a:cubicBezTo>
                  <a:cubicBezTo>
                    <a:pt x="36" y="899"/>
                    <a:pt x="47" y="900"/>
                    <a:pt x="57" y="901"/>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3"/>
            <p:cNvSpPr>
              <a:spLocks/>
            </p:cNvSpPr>
            <p:nvPr userDrawn="1"/>
          </p:nvSpPr>
          <p:spPr bwMode="auto">
            <a:xfrm>
              <a:off x="-7627" y="184"/>
              <a:ext cx="587" cy="1588"/>
            </a:xfrm>
            <a:custGeom>
              <a:avLst/>
              <a:gdLst>
                <a:gd name="T0" fmla="*/ 22 w 480"/>
                <a:gd name="T1" fmla="*/ 271 h 1330"/>
                <a:gd name="T2" fmla="*/ 218 w 480"/>
                <a:gd name="T3" fmla="*/ 873 h 1330"/>
                <a:gd name="T4" fmla="*/ 272 w 480"/>
                <a:gd name="T5" fmla="*/ 856 h 1330"/>
                <a:gd name="T6" fmla="*/ 426 w 480"/>
                <a:gd name="T7" fmla="*/ 1330 h 1330"/>
                <a:gd name="T8" fmla="*/ 480 w 480"/>
                <a:gd name="T9" fmla="*/ 1312 h 1330"/>
                <a:gd name="T10" fmla="*/ 327 w 480"/>
                <a:gd name="T11" fmla="*/ 842 h 1330"/>
                <a:gd name="T12" fmla="*/ 384 w 480"/>
                <a:gd name="T13" fmla="*/ 832 h 1330"/>
                <a:gd name="T14" fmla="*/ 197 w 480"/>
                <a:gd name="T15" fmla="*/ 258 h 1330"/>
                <a:gd name="T16" fmla="*/ 138 w 480"/>
                <a:gd name="T17" fmla="*/ 260 h 1330"/>
                <a:gd name="T18" fmla="*/ 54 w 480"/>
                <a:gd name="T19" fmla="*/ 0 h 1330"/>
                <a:gd name="T20" fmla="*/ 0 w 480"/>
                <a:gd name="T21" fmla="*/ 18 h 1330"/>
                <a:gd name="T22" fmla="*/ 80 w 480"/>
                <a:gd name="T23" fmla="*/ 265 h 1330"/>
                <a:gd name="T24" fmla="*/ 22 w 480"/>
                <a:gd name="T25" fmla="*/ 271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30">
                  <a:moveTo>
                    <a:pt x="22" y="271"/>
                  </a:moveTo>
                  <a:cubicBezTo>
                    <a:pt x="218" y="873"/>
                    <a:pt x="218" y="873"/>
                    <a:pt x="218" y="873"/>
                  </a:cubicBezTo>
                  <a:cubicBezTo>
                    <a:pt x="235" y="867"/>
                    <a:pt x="254" y="861"/>
                    <a:pt x="272" y="856"/>
                  </a:cubicBezTo>
                  <a:cubicBezTo>
                    <a:pt x="426" y="1330"/>
                    <a:pt x="426" y="1330"/>
                    <a:pt x="426" y="1330"/>
                  </a:cubicBezTo>
                  <a:cubicBezTo>
                    <a:pt x="443" y="1322"/>
                    <a:pt x="461" y="1317"/>
                    <a:pt x="480" y="1312"/>
                  </a:cubicBezTo>
                  <a:cubicBezTo>
                    <a:pt x="327" y="842"/>
                    <a:pt x="327" y="842"/>
                    <a:pt x="327" y="842"/>
                  </a:cubicBezTo>
                  <a:cubicBezTo>
                    <a:pt x="346" y="838"/>
                    <a:pt x="365" y="834"/>
                    <a:pt x="384" y="832"/>
                  </a:cubicBezTo>
                  <a:cubicBezTo>
                    <a:pt x="197" y="258"/>
                    <a:pt x="197" y="258"/>
                    <a:pt x="197" y="258"/>
                  </a:cubicBezTo>
                  <a:cubicBezTo>
                    <a:pt x="177" y="258"/>
                    <a:pt x="158" y="259"/>
                    <a:pt x="138" y="260"/>
                  </a:cubicBezTo>
                  <a:cubicBezTo>
                    <a:pt x="54" y="0"/>
                    <a:pt x="54" y="0"/>
                    <a:pt x="54" y="0"/>
                  </a:cubicBezTo>
                  <a:cubicBezTo>
                    <a:pt x="0" y="18"/>
                    <a:pt x="0" y="18"/>
                    <a:pt x="0" y="18"/>
                  </a:cubicBezTo>
                  <a:cubicBezTo>
                    <a:pt x="80" y="265"/>
                    <a:pt x="80" y="265"/>
                    <a:pt x="80" y="265"/>
                  </a:cubicBezTo>
                  <a:cubicBezTo>
                    <a:pt x="60" y="267"/>
                    <a:pt x="41" y="268"/>
                    <a:pt x="22" y="271"/>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4"/>
            <p:cNvSpPr>
              <a:spLocks/>
            </p:cNvSpPr>
            <p:nvPr userDrawn="1"/>
          </p:nvSpPr>
          <p:spPr bwMode="auto">
            <a:xfrm>
              <a:off x="-8672" y="918"/>
              <a:ext cx="1405" cy="1023"/>
            </a:xfrm>
            <a:custGeom>
              <a:avLst/>
              <a:gdLst>
                <a:gd name="T0" fmla="*/ 12 w 1149"/>
                <a:gd name="T1" fmla="*/ 125 h 857"/>
                <a:gd name="T2" fmla="*/ 656 w 1149"/>
                <a:gd name="T3" fmla="*/ 593 h 857"/>
                <a:gd name="T4" fmla="*/ 689 w 1149"/>
                <a:gd name="T5" fmla="*/ 546 h 857"/>
                <a:gd name="T6" fmla="*/ 1116 w 1149"/>
                <a:gd name="T7" fmla="*/ 857 h 857"/>
                <a:gd name="T8" fmla="*/ 1149 w 1149"/>
                <a:gd name="T9" fmla="*/ 811 h 857"/>
                <a:gd name="T10" fmla="*/ 724 w 1149"/>
                <a:gd name="T11" fmla="*/ 502 h 857"/>
                <a:gd name="T12" fmla="*/ 762 w 1149"/>
                <a:gd name="T13" fmla="*/ 459 h 857"/>
                <a:gd name="T14" fmla="*/ 132 w 1149"/>
                <a:gd name="T15" fmla="*/ 1 h 857"/>
                <a:gd name="T16" fmla="*/ 91 w 1149"/>
                <a:gd name="T17" fmla="*/ 42 h 857"/>
                <a:gd name="T18" fmla="*/ 33 w 1149"/>
                <a:gd name="T19" fmla="*/ 0 h 857"/>
                <a:gd name="T20" fmla="*/ 0 w 1149"/>
                <a:gd name="T21" fmla="*/ 46 h 857"/>
                <a:gd name="T22" fmla="*/ 50 w 1149"/>
                <a:gd name="T23" fmla="*/ 83 h 857"/>
                <a:gd name="T24" fmla="*/ 12 w 1149"/>
                <a:gd name="T25" fmla="*/ 125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12" y="125"/>
                  </a:moveTo>
                  <a:cubicBezTo>
                    <a:pt x="656" y="593"/>
                    <a:pt x="656" y="593"/>
                    <a:pt x="656" y="593"/>
                  </a:cubicBezTo>
                  <a:cubicBezTo>
                    <a:pt x="666" y="577"/>
                    <a:pt x="678" y="562"/>
                    <a:pt x="689" y="546"/>
                  </a:cubicBezTo>
                  <a:cubicBezTo>
                    <a:pt x="1116" y="857"/>
                    <a:pt x="1116" y="857"/>
                    <a:pt x="1116" y="857"/>
                  </a:cubicBezTo>
                  <a:cubicBezTo>
                    <a:pt x="1126" y="840"/>
                    <a:pt x="1137" y="825"/>
                    <a:pt x="1149" y="811"/>
                  </a:cubicBezTo>
                  <a:cubicBezTo>
                    <a:pt x="724" y="502"/>
                    <a:pt x="724" y="502"/>
                    <a:pt x="724" y="502"/>
                  </a:cubicBezTo>
                  <a:cubicBezTo>
                    <a:pt x="737" y="487"/>
                    <a:pt x="749" y="473"/>
                    <a:pt x="762" y="459"/>
                  </a:cubicBezTo>
                  <a:cubicBezTo>
                    <a:pt x="132" y="1"/>
                    <a:pt x="132" y="1"/>
                    <a:pt x="132" y="1"/>
                  </a:cubicBezTo>
                  <a:cubicBezTo>
                    <a:pt x="118" y="14"/>
                    <a:pt x="104" y="28"/>
                    <a:pt x="91" y="42"/>
                  </a:cubicBezTo>
                  <a:cubicBezTo>
                    <a:pt x="33" y="0"/>
                    <a:pt x="33" y="0"/>
                    <a:pt x="33" y="0"/>
                  </a:cubicBezTo>
                  <a:cubicBezTo>
                    <a:pt x="0" y="46"/>
                    <a:pt x="0" y="46"/>
                    <a:pt x="0" y="46"/>
                  </a:cubicBezTo>
                  <a:cubicBezTo>
                    <a:pt x="50" y="83"/>
                    <a:pt x="50" y="83"/>
                    <a:pt x="50" y="83"/>
                  </a:cubicBezTo>
                  <a:cubicBezTo>
                    <a:pt x="37" y="97"/>
                    <a:pt x="24" y="110"/>
                    <a:pt x="12" y="12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5"/>
            <p:cNvSpPr>
              <a:spLocks/>
            </p:cNvSpPr>
            <p:nvPr userDrawn="1"/>
          </p:nvSpPr>
          <p:spPr bwMode="auto">
            <a:xfrm>
              <a:off x="-6716" y="2479"/>
              <a:ext cx="1048" cy="1373"/>
            </a:xfrm>
            <a:custGeom>
              <a:avLst/>
              <a:gdLst>
                <a:gd name="T0" fmla="*/ 557 w 857"/>
                <a:gd name="T1" fmla="*/ 607 h 1150"/>
                <a:gd name="T2" fmla="*/ 347 w 857"/>
                <a:gd name="T3" fmla="*/ 319 h 1150"/>
                <a:gd name="T4" fmla="*/ 305 w 857"/>
                <a:gd name="T5" fmla="*/ 357 h 1150"/>
                <a:gd name="T6" fmla="*/ 46 w 857"/>
                <a:gd name="T7" fmla="*/ 0 h 1150"/>
                <a:gd name="T8" fmla="*/ 0 w 857"/>
                <a:gd name="T9" fmla="*/ 34 h 1150"/>
                <a:gd name="T10" fmla="*/ 261 w 857"/>
                <a:gd name="T11" fmla="*/ 393 h 1150"/>
                <a:gd name="T12" fmla="*/ 215 w 857"/>
                <a:gd name="T13" fmla="*/ 427 h 1150"/>
                <a:gd name="T14" fmla="*/ 440 w 857"/>
                <a:gd name="T15" fmla="*/ 736 h 1150"/>
                <a:gd name="T16" fmla="*/ 480 w 857"/>
                <a:gd name="T17" fmla="*/ 695 h 1150"/>
                <a:gd name="T18" fmla="*/ 811 w 857"/>
                <a:gd name="T19" fmla="*/ 1150 h 1150"/>
                <a:gd name="T20" fmla="*/ 857 w 857"/>
                <a:gd name="T21" fmla="*/ 1116 h 1150"/>
                <a:gd name="T22" fmla="*/ 519 w 857"/>
                <a:gd name="T23" fmla="*/ 652 h 1150"/>
                <a:gd name="T24" fmla="*/ 557 w 857"/>
                <a:gd name="T25" fmla="*/ 607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557" y="607"/>
                  </a:moveTo>
                  <a:cubicBezTo>
                    <a:pt x="347" y="319"/>
                    <a:pt x="347" y="319"/>
                    <a:pt x="347" y="319"/>
                  </a:cubicBezTo>
                  <a:cubicBezTo>
                    <a:pt x="334" y="332"/>
                    <a:pt x="319" y="344"/>
                    <a:pt x="305" y="357"/>
                  </a:cubicBezTo>
                  <a:cubicBezTo>
                    <a:pt x="46" y="0"/>
                    <a:pt x="46" y="0"/>
                    <a:pt x="46" y="0"/>
                  </a:cubicBezTo>
                  <a:cubicBezTo>
                    <a:pt x="32" y="13"/>
                    <a:pt x="16" y="24"/>
                    <a:pt x="0" y="34"/>
                  </a:cubicBezTo>
                  <a:cubicBezTo>
                    <a:pt x="261" y="393"/>
                    <a:pt x="261" y="393"/>
                    <a:pt x="261" y="393"/>
                  </a:cubicBezTo>
                  <a:cubicBezTo>
                    <a:pt x="246" y="405"/>
                    <a:pt x="231" y="416"/>
                    <a:pt x="215" y="427"/>
                  </a:cubicBezTo>
                  <a:cubicBezTo>
                    <a:pt x="440" y="736"/>
                    <a:pt x="440" y="736"/>
                    <a:pt x="440" y="736"/>
                  </a:cubicBezTo>
                  <a:cubicBezTo>
                    <a:pt x="454" y="723"/>
                    <a:pt x="467" y="709"/>
                    <a:pt x="480" y="695"/>
                  </a:cubicBezTo>
                  <a:cubicBezTo>
                    <a:pt x="811" y="1150"/>
                    <a:pt x="811" y="1150"/>
                    <a:pt x="811" y="1150"/>
                  </a:cubicBezTo>
                  <a:cubicBezTo>
                    <a:pt x="857" y="1116"/>
                    <a:pt x="857" y="1116"/>
                    <a:pt x="857" y="1116"/>
                  </a:cubicBezTo>
                  <a:cubicBezTo>
                    <a:pt x="519" y="652"/>
                    <a:pt x="519" y="652"/>
                    <a:pt x="519" y="652"/>
                  </a:cubicBezTo>
                  <a:cubicBezTo>
                    <a:pt x="532" y="637"/>
                    <a:pt x="545" y="622"/>
                    <a:pt x="557" y="607"/>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6"/>
            <p:cNvSpPr>
              <a:spLocks/>
            </p:cNvSpPr>
            <p:nvPr userDrawn="1"/>
          </p:nvSpPr>
          <p:spPr bwMode="auto">
            <a:xfrm>
              <a:off x="-8672" y="2379"/>
              <a:ext cx="1405" cy="1023"/>
            </a:xfrm>
            <a:custGeom>
              <a:avLst/>
              <a:gdLst>
                <a:gd name="T0" fmla="*/ 762 w 1149"/>
                <a:gd name="T1" fmla="*/ 398 h 857"/>
                <a:gd name="T2" fmla="*/ 724 w 1149"/>
                <a:gd name="T3" fmla="*/ 355 h 857"/>
                <a:gd name="T4" fmla="*/ 1149 w 1149"/>
                <a:gd name="T5" fmla="*/ 46 h 857"/>
                <a:gd name="T6" fmla="*/ 1116 w 1149"/>
                <a:gd name="T7" fmla="*/ 0 h 857"/>
                <a:gd name="T8" fmla="*/ 689 w 1149"/>
                <a:gd name="T9" fmla="*/ 311 h 857"/>
                <a:gd name="T10" fmla="*/ 656 w 1149"/>
                <a:gd name="T11" fmla="*/ 264 h 857"/>
                <a:gd name="T12" fmla="*/ 12 w 1149"/>
                <a:gd name="T13" fmla="*/ 732 h 857"/>
                <a:gd name="T14" fmla="*/ 50 w 1149"/>
                <a:gd name="T15" fmla="*/ 774 h 857"/>
                <a:gd name="T16" fmla="*/ 0 w 1149"/>
                <a:gd name="T17" fmla="*/ 811 h 857"/>
                <a:gd name="T18" fmla="*/ 33 w 1149"/>
                <a:gd name="T19" fmla="*/ 857 h 857"/>
                <a:gd name="T20" fmla="*/ 91 w 1149"/>
                <a:gd name="T21" fmla="*/ 816 h 857"/>
                <a:gd name="T22" fmla="*/ 132 w 1149"/>
                <a:gd name="T23" fmla="*/ 856 h 857"/>
                <a:gd name="T24" fmla="*/ 762 w 1149"/>
                <a:gd name="T25" fmla="*/ 398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762" y="398"/>
                  </a:moveTo>
                  <a:cubicBezTo>
                    <a:pt x="749" y="384"/>
                    <a:pt x="737" y="370"/>
                    <a:pt x="724" y="355"/>
                  </a:cubicBezTo>
                  <a:cubicBezTo>
                    <a:pt x="1149" y="46"/>
                    <a:pt x="1149" y="46"/>
                    <a:pt x="1149" y="46"/>
                  </a:cubicBezTo>
                  <a:cubicBezTo>
                    <a:pt x="1137" y="32"/>
                    <a:pt x="1126" y="17"/>
                    <a:pt x="1116" y="0"/>
                  </a:cubicBezTo>
                  <a:cubicBezTo>
                    <a:pt x="689" y="311"/>
                    <a:pt x="689" y="311"/>
                    <a:pt x="689" y="311"/>
                  </a:cubicBezTo>
                  <a:cubicBezTo>
                    <a:pt x="678" y="295"/>
                    <a:pt x="666" y="280"/>
                    <a:pt x="656" y="264"/>
                  </a:cubicBezTo>
                  <a:cubicBezTo>
                    <a:pt x="12" y="732"/>
                    <a:pt x="12" y="732"/>
                    <a:pt x="12" y="732"/>
                  </a:cubicBezTo>
                  <a:cubicBezTo>
                    <a:pt x="24" y="747"/>
                    <a:pt x="37" y="760"/>
                    <a:pt x="50" y="774"/>
                  </a:cubicBezTo>
                  <a:cubicBezTo>
                    <a:pt x="0" y="811"/>
                    <a:pt x="0" y="811"/>
                    <a:pt x="0" y="811"/>
                  </a:cubicBezTo>
                  <a:cubicBezTo>
                    <a:pt x="33" y="857"/>
                    <a:pt x="33" y="857"/>
                    <a:pt x="33" y="857"/>
                  </a:cubicBezTo>
                  <a:cubicBezTo>
                    <a:pt x="91" y="816"/>
                    <a:pt x="91" y="816"/>
                    <a:pt x="91" y="816"/>
                  </a:cubicBezTo>
                  <a:cubicBezTo>
                    <a:pt x="104" y="829"/>
                    <a:pt x="118" y="843"/>
                    <a:pt x="132" y="856"/>
                  </a:cubicBezTo>
                  <a:lnTo>
                    <a:pt x="762" y="398"/>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7"/>
            <p:cNvSpPr>
              <a:spLocks/>
            </p:cNvSpPr>
            <p:nvPr userDrawn="1"/>
          </p:nvSpPr>
          <p:spPr bwMode="auto">
            <a:xfrm>
              <a:off x="-6841" y="2549"/>
              <a:ext cx="587" cy="1587"/>
            </a:xfrm>
            <a:custGeom>
              <a:avLst/>
              <a:gdLst>
                <a:gd name="T0" fmla="*/ 378 w 480"/>
                <a:gd name="T1" fmla="*/ 813 h 1329"/>
                <a:gd name="T2" fmla="*/ 247 w 480"/>
                <a:gd name="T3" fmla="*/ 409 h 1329"/>
                <a:gd name="T4" fmla="*/ 195 w 480"/>
                <a:gd name="T5" fmla="*/ 434 h 1329"/>
                <a:gd name="T6" fmla="*/ 54 w 480"/>
                <a:gd name="T7" fmla="*/ 0 h 1329"/>
                <a:gd name="T8" fmla="*/ 0 w 480"/>
                <a:gd name="T9" fmla="*/ 17 h 1329"/>
                <a:gd name="T10" fmla="*/ 142 w 480"/>
                <a:gd name="T11" fmla="*/ 456 h 1329"/>
                <a:gd name="T12" fmla="*/ 88 w 480"/>
                <a:gd name="T13" fmla="*/ 473 h 1329"/>
                <a:gd name="T14" fmla="*/ 229 w 480"/>
                <a:gd name="T15" fmla="*/ 906 h 1329"/>
                <a:gd name="T16" fmla="*/ 279 w 480"/>
                <a:gd name="T17" fmla="*/ 877 h 1329"/>
                <a:gd name="T18" fmla="*/ 426 w 480"/>
                <a:gd name="T19" fmla="*/ 1329 h 1329"/>
                <a:gd name="T20" fmla="*/ 480 w 480"/>
                <a:gd name="T21" fmla="*/ 1311 h 1329"/>
                <a:gd name="T22" fmla="*/ 329 w 480"/>
                <a:gd name="T23" fmla="*/ 846 h 1329"/>
                <a:gd name="T24" fmla="*/ 378 w 480"/>
                <a:gd name="T25" fmla="*/ 813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29">
                  <a:moveTo>
                    <a:pt x="378" y="813"/>
                  </a:moveTo>
                  <a:cubicBezTo>
                    <a:pt x="247" y="409"/>
                    <a:pt x="247" y="409"/>
                    <a:pt x="247" y="409"/>
                  </a:cubicBezTo>
                  <a:cubicBezTo>
                    <a:pt x="230" y="418"/>
                    <a:pt x="213" y="427"/>
                    <a:pt x="195" y="434"/>
                  </a:cubicBezTo>
                  <a:cubicBezTo>
                    <a:pt x="54" y="0"/>
                    <a:pt x="54" y="0"/>
                    <a:pt x="54" y="0"/>
                  </a:cubicBezTo>
                  <a:cubicBezTo>
                    <a:pt x="37" y="7"/>
                    <a:pt x="19" y="12"/>
                    <a:pt x="0" y="17"/>
                  </a:cubicBezTo>
                  <a:cubicBezTo>
                    <a:pt x="142" y="456"/>
                    <a:pt x="142" y="456"/>
                    <a:pt x="142" y="456"/>
                  </a:cubicBezTo>
                  <a:cubicBezTo>
                    <a:pt x="125" y="462"/>
                    <a:pt x="107" y="468"/>
                    <a:pt x="88" y="473"/>
                  </a:cubicBezTo>
                  <a:cubicBezTo>
                    <a:pt x="229" y="906"/>
                    <a:pt x="229" y="906"/>
                    <a:pt x="229" y="906"/>
                  </a:cubicBezTo>
                  <a:cubicBezTo>
                    <a:pt x="246" y="897"/>
                    <a:pt x="263" y="887"/>
                    <a:pt x="279" y="877"/>
                  </a:cubicBezTo>
                  <a:cubicBezTo>
                    <a:pt x="426" y="1329"/>
                    <a:pt x="426" y="1329"/>
                    <a:pt x="426" y="1329"/>
                  </a:cubicBezTo>
                  <a:cubicBezTo>
                    <a:pt x="480" y="1311"/>
                    <a:pt x="480" y="1311"/>
                    <a:pt x="480" y="1311"/>
                  </a:cubicBezTo>
                  <a:cubicBezTo>
                    <a:pt x="329" y="846"/>
                    <a:pt x="329" y="846"/>
                    <a:pt x="329" y="846"/>
                  </a:cubicBezTo>
                  <a:cubicBezTo>
                    <a:pt x="346" y="835"/>
                    <a:pt x="362" y="824"/>
                    <a:pt x="378" y="81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8"/>
            <p:cNvSpPr>
              <a:spLocks/>
            </p:cNvSpPr>
            <p:nvPr userDrawn="1"/>
          </p:nvSpPr>
          <p:spPr bwMode="auto">
            <a:xfrm>
              <a:off x="-6613" y="2379"/>
              <a:ext cx="1404" cy="1023"/>
            </a:xfrm>
            <a:custGeom>
              <a:avLst/>
              <a:gdLst>
                <a:gd name="T0" fmla="*/ 660 w 1149"/>
                <a:gd name="T1" fmla="*/ 385 h 857"/>
                <a:gd name="T2" fmla="*/ 409 w 1149"/>
                <a:gd name="T3" fmla="*/ 203 h 857"/>
                <a:gd name="T4" fmla="*/ 381 w 1149"/>
                <a:gd name="T5" fmla="*/ 253 h 857"/>
                <a:gd name="T6" fmla="*/ 33 w 1149"/>
                <a:gd name="T7" fmla="*/ 0 h 857"/>
                <a:gd name="T8" fmla="*/ 0 w 1149"/>
                <a:gd name="T9" fmla="*/ 46 h 857"/>
                <a:gd name="T10" fmla="*/ 349 w 1149"/>
                <a:gd name="T11" fmla="*/ 300 h 857"/>
                <a:gd name="T12" fmla="*/ 315 w 1149"/>
                <a:gd name="T13" fmla="*/ 346 h 857"/>
                <a:gd name="T14" fmla="*/ 580 w 1149"/>
                <a:gd name="T15" fmla="*/ 538 h 857"/>
                <a:gd name="T16" fmla="*/ 608 w 1149"/>
                <a:gd name="T17" fmla="*/ 488 h 857"/>
                <a:gd name="T18" fmla="*/ 1116 w 1149"/>
                <a:gd name="T19" fmla="*/ 857 h 857"/>
                <a:gd name="T20" fmla="*/ 1149 w 1149"/>
                <a:gd name="T21" fmla="*/ 811 h 857"/>
                <a:gd name="T22" fmla="*/ 635 w 1149"/>
                <a:gd name="T23" fmla="*/ 437 h 857"/>
                <a:gd name="T24" fmla="*/ 660 w 1149"/>
                <a:gd name="T25" fmla="*/ 385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660" y="385"/>
                  </a:moveTo>
                  <a:cubicBezTo>
                    <a:pt x="409" y="203"/>
                    <a:pt x="409" y="203"/>
                    <a:pt x="409" y="203"/>
                  </a:cubicBezTo>
                  <a:cubicBezTo>
                    <a:pt x="400" y="220"/>
                    <a:pt x="391" y="237"/>
                    <a:pt x="381" y="253"/>
                  </a:cubicBezTo>
                  <a:cubicBezTo>
                    <a:pt x="33" y="0"/>
                    <a:pt x="33" y="0"/>
                    <a:pt x="33" y="0"/>
                  </a:cubicBezTo>
                  <a:cubicBezTo>
                    <a:pt x="23" y="17"/>
                    <a:pt x="12" y="32"/>
                    <a:pt x="0" y="46"/>
                  </a:cubicBezTo>
                  <a:cubicBezTo>
                    <a:pt x="349" y="300"/>
                    <a:pt x="349" y="300"/>
                    <a:pt x="349" y="300"/>
                  </a:cubicBezTo>
                  <a:cubicBezTo>
                    <a:pt x="338" y="316"/>
                    <a:pt x="327" y="331"/>
                    <a:pt x="315" y="346"/>
                  </a:cubicBezTo>
                  <a:cubicBezTo>
                    <a:pt x="580" y="538"/>
                    <a:pt x="580" y="538"/>
                    <a:pt x="580" y="538"/>
                  </a:cubicBezTo>
                  <a:cubicBezTo>
                    <a:pt x="590" y="522"/>
                    <a:pt x="599" y="505"/>
                    <a:pt x="608" y="488"/>
                  </a:cubicBezTo>
                  <a:cubicBezTo>
                    <a:pt x="1116" y="857"/>
                    <a:pt x="1116" y="857"/>
                    <a:pt x="1116" y="857"/>
                  </a:cubicBezTo>
                  <a:cubicBezTo>
                    <a:pt x="1149" y="811"/>
                    <a:pt x="1149" y="811"/>
                    <a:pt x="1149" y="811"/>
                  </a:cubicBezTo>
                  <a:cubicBezTo>
                    <a:pt x="635" y="437"/>
                    <a:pt x="635" y="437"/>
                    <a:pt x="635" y="437"/>
                  </a:cubicBezTo>
                  <a:cubicBezTo>
                    <a:pt x="643" y="420"/>
                    <a:pt x="652" y="403"/>
                    <a:pt x="660" y="38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9"/>
            <p:cNvSpPr>
              <a:spLocks/>
            </p:cNvSpPr>
            <p:nvPr userDrawn="1"/>
          </p:nvSpPr>
          <p:spPr bwMode="auto">
            <a:xfrm>
              <a:off x="-6542" y="2257"/>
              <a:ext cx="1624" cy="574"/>
            </a:xfrm>
            <a:custGeom>
              <a:avLst/>
              <a:gdLst>
                <a:gd name="T0" fmla="*/ 701 w 1329"/>
                <a:gd name="T1" fmla="*/ 163 h 481"/>
                <a:gd name="T2" fmla="*/ 432 w 1329"/>
                <a:gd name="T3" fmla="*/ 75 h 481"/>
                <a:gd name="T4" fmla="*/ 419 w 1329"/>
                <a:gd name="T5" fmla="*/ 131 h 481"/>
                <a:gd name="T6" fmla="*/ 17 w 1329"/>
                <a:gd name="T7" fmla="*/ 0 h 481"/>
                <a:gd name="T8" fmla="*/ 0 w 1329"/>
                <a:gd name="T9" fmla="*/ 55 h 481"/>
                <a:gd name="T10" fmla="*/ 403 w 1329"/>
                <a:gd name="T11" fmla="*/ 185 h 481"/>
                <a:gd name="T12" fmla="*/ 383 w 1329"/>
                <a:gd name="T13" fmla="*/ 239 h 481"/>
                <a:gd name="T14" fmla="*/ 661 w 1329"/>
                <a:gd name="T15" fmla="*/ 329 h 481"/>
                <a:gd name="T16" fmla="*/ 676 w 1329"/>
                <a:gd name="T17" fmla="*/ 274 h 481"/>
                <a:gd name="T18" fmla="*/ 1312 w 1329"/>
                <a:gd name="T19" fmla="*/ 481 h 481"/>
                <a:gd name="T20" fmla="*/ 1329 w 1329"/>
                <a:gd name="T21" fmla="*/ 427 h 481"/>
                <a:gd name="T22" fmla="*/ 689 w 1329"/>
                <a:gd name="T23" fmla="*/ 219 h 481"/>
                <a:gd name="T24" fmla="*/ 701 w 1329"/>
                <a:gd name="T25" fmla="*/ 163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9" h="481">
                  <a:moveTo>
                    <a:pt x="701" y="163"/>
                  </a:moveTo>
                  <a:cubicBezTo>
                    <a:pt x="432" y="75"/>
                    <a:pt x="432" y="75"/>
                    <a:pt x="432" y="75"/>
                  </a:cubicBezTo>
                  <a:cubicBezTo>
                    <a:pt x="428" y="94"/>
                    <a:pt x="424" y="113"/>
                    <a:pt x="419" y="131"/>
                  </a:cubicBezTo>
                  <a:cubicBezTo>
                    <a:pt x="17" y="0"/>
                    <a:pt x="17" y="0"/>
                    <a:pt x="17" y="0"/>
                  </a:cubicBezTo>
                  <a:cubicBezTo>
                    <a:pt x="13" y="19"/>
                    <a:pt x="7" y="37"/>
                    <a:pt x="0" y="55"/>
                  </a:cubicBezTo>
                  <a:cubicBezTo>
                    <a:pt x="403" y="185"/>
                    <a:pt x="403" y="185"/>
                    <a:pt x="403" y="185"/>
                  </a:cubicBezTo>
                  <a:cubicBezTo>
                    <a:pt x="396" y="204"/>
                    <a:pt x="390" y="221"/>
                    <a:pt x="383" y="239"/>
                  </a:cubicBezTo>
                  <a:cubicBezTo>
                    <a:pt x="661" y="329"/>
                    <a:pt x="661" y="329"/>
                    <a:pt x="661" y="329"/>
                  </a:cubicBezTo>
                  <a:cubicBezTo>
                    <a:pt x="667" y="311"/>
                    <a:pt x="671" y="293"/>
                    <a:pt x="676" y="274"/>
                  </a:cubicBezTo>
                  <a:cubicBezTo>
                    <a:pt x="1312" y="481"/>
                    <a:pt x="1312" y="481"/>
                    <a:pt x="1312" y="481"/>
                  </a:cubicBezTo>
                  <a:cubicBezTo>
                    <a:pt x="1329" y="427"/>
                    <a:pt x="1329" y="427"/>
                    <a:pt x="1329" y="427"/>
                  </a:cubicBezTo>
                  <a:cubicBezTo>
                    <a:pt x="689" y="219"/>
                    <a:pt x="689" y="219"/>
                    <a:pt x="689" y="219"/>
                  </a:cubicBezTo>
                  <a:cubicBezTo>
                    <a:pt x="693" y="200"/>
                    <a:pt x="698" y="182"/>
                    <a:pt x="701" y="16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20"/>
            <p:cNvSpPr>
              <a:spLocks/>
            </p:cNvSpPr>
            <p:nvPr userDrawn="1"/>
          </p:nvSpPr>
          <p:spPr bwMode="auto">
            <a:xfrm>
              <a:off x="-8213" y="468"/>
              <a:ext cx="1048" cy="1373"/>
            </a:xfrm>
            <a:custGeom>
              <a:avLst/>
              <a:gdLst>
                <a:gd name="T0" fmla="*/ 38 w 857"/>
                <a:gd name="T1" fmla="*/ 182 h 1150"/>
                <a:gd name="T2" fmla="*/ 463 w 857"/>
                <a:gd name="T3" fmla="*/ 767 h 1150"/>
                <a:gd name="T4" fmla="*/ 508 w 857"/>
                <a:gd name="T5" fmla="*/ 733 h 1150"/>
                <a:gd name="T6" fmla="*/ 811 w 857"/>
                <a:gd name="T7" fmla="*/ 1150 h 1150"/>
                <a:gd name="T8" fmla="*/ 857 w 857"/>
                <a:gd name="T9" fmla="*/ 1116 h 1150"/>
                <a:gd name="T10" fmla="*/ 556 w 857"/>
                <a:gd name="T11" fmla="*/ 702 h 1150"/>
                <a:gd name="T12" fmla="*/ 606 w 857"/>
                <a:gd name="T13" fmla="*/ 674 h 1150"/>
                <a:gd name="T14" fmla="*/ 196 w 857"/>
                <a:gd name="T15" fmla="*/ 110 h 1150"/>
                <a:gd name="T16" fmla="*/ 142 w 857"/>
                <a:gd name="T17" fmla="*/ 132 h 1150"/>
                <a:gd name="T18" fmla="*/ 46 w 857"/>
                <a:gd name="T19" fmla="*/ 0 h 1150"/>
                <a:gd name="T20" fmla="*/ 0 w 857"/>
                <a:gd name="T21" fmla="*/ 34 h 1150"/>
                <a:gd name="T22" fmla="*/ 89 w 857"/>
                <a:gd name="T23" fmla="*/ 156 h 1150"/>
                <a:gd name="T24" fmla="*/ 38 w 857"/>
                <a:gd name="T25" fmla="*/ 182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38" y="182"/>
                  </a:moveTo>
                  <a:cubicBezTo>
                    <a:pt x="463" y="767"/>
                    <a:pt x="463" y="767"/>
                    <a:pt x="463" y="767"/>
                  </a:cubicBezTo>
                  <a:cubicBezTo>
                    <a:pt x="477" y="755"/>
                    <a:pt x="493" y="744"/>
                    <a:pt x="508" y="733"/>
                  </a:cubicBezTo>
                  <a:cubicBezTo>
                    <a:pt x="811" y="1150"/>
                    <a:pt x="811" y="1150"/>
                    <a:pt x="811" y="1150"/>
                  </a:cubicBezTo>
                  <a:cubicBezTo>
                    <a:pt x="825" y="1137"/>
                    <a:pt x="841" y="1126"/>
                    <a:pt x="857" y="1116"/>
                  </a:cubicBezTo>
                  <a:cubicBezTo>
                    <a:pt x="556" y="702"/>
                    <a:pt x="556" y="702"/>
                    <a:pt x="556" y="702"/>
                  </a:cubicBezTo>
                  <a:cubicBezTo>
                    <a:pt x="573" y="692"/>
                    <a:pt x="589" y="683"/>
                    <a:pt x="606" y="674"/>
                  </a:cubicBezTo>
                  <a:cubicBezTo>
                    <a:pt x="196" y="110"/>
                    <a:pt x="196" y="110"/>
                    <a:pt x="196" y="110"/>
                  </a:cubicBezTo>
                  <a:cubicBezTo>
                    <a:pt x="178" y="117"/>
                    <a:pt x="160" y="125"/>
                    <a:pt x="142" y="132"/>
                  </a:cubicBezTo>
                  <a:cubicBezTo>
                    <a:pt x="46" y="0"/>
                    <a:pt x="46" y="0"/>
                    <a:pt x="46" y="0"/>
                  </a:cubicBezTo>
                  <a:cubicBezTo>
                    <a:pt x="0" y="34"/>
                    <a:pt x="0" y="34"/>
                    <a:pt x="0" y="34"/>
                  </a:cubicBezTo>
                  <a:cubicBezTo>
                    <a:pt x="89" y="156"/>
                    <a:pt x="89" y="156"/>
                    <a:pt x="89" y="156"/>
                  </a:cubicBezTo>
                  <a:cubicBezTo>
                    <a:pt x="72" y="165"/>
                    <a:pt x="54" y="173"/>
                    <a:pt x="38" y="182"/>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21"/>
            <p:cNvSpPr>
              <a:spLocks/>
            </p:cNvSpPr>
            <p:nvPr userDrawn="1"/>
          </p:nvSpPr>
          <p:spPr bwMode="auto">
            <a:xfrm>
              <a:off x="-9056" y="2059"/>
              <a:ext cx="1686" cy="203"/>
            </a:xfrm>
            <a:custGeom>
              <a:avLst/>
              <a:gdLst>
                <a:gd name="T0" fmla="*/ 840 w 1379"/>
                <a:gd name="T1" fmla="*/ 113 h 170"/>
                <a:gd name="T2" fmla="*/ 1379 w 1379"/>
                <a:gd name="T3" fmla="*/ 113 h 170"/>
                <a:gd name="T4" fmla="*/ 1378 w 1379"/>
                <a:gd name="T5" fmla="*/ 85 h 170"/>
                <a:gd name="T6" fmla="*/ 1379 w 1379"/>
                <a:gd name="T7" fmla="*/ 57 h 170"/>
                <a:gd name="T8" fmla="*/ 840 w 1379"/>
                <a:gd name="T9" fmla="*/ 57 h 170"/>
                <a:gd name="T10" fmla="*/ 843 w 1379"/>
                <a:gd name="T11" fmla="*/ 0 h 170"/>
                <a:gd name="T12" fmla="*/ 0 w 1379"/>
                <a:gd name="T13" fmla="*/ 0 h 170"/>
                <a:gd name="T14" fmla="*/ 0 w 1379"/>
                <a:gd name="T15" fmla="*/ 57 h 170"/>
                <a:gd name="T16" fmla="*/ 0 w 1379"/>
                <a:gd name="T17" fmla="*/ 113 h 170"/>
                <a:gd name="T18" fmla="*/ 0 w 1379"/>
                <a:gd name="T19" fmla="*/ 170 h 170"/>
                <a:gd name="T20" fmla="*/ 843 w 1379"/>
                <a:gd name="T21" fmla="*/ 170 h 170"/>
                <a:gd name="T22" fmla="*/ 840 w 1379"/>
                <a:gd name="T23" fmla="*/ 1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79" h="170">
                  <a:moveTo>
                    <a:pt x="840" y="113"/>
                  </a:moveTo>
                  <a:cubicBezTo>
                    <a:pt x="1379" y="113"/>
                    <a:pt x="1379" y="113"/>
                    <a:pt x="1379" y="113"/>
                  </a:cubicBezTo>
                  <a:cubicBezTo>
                    <a:pt x="1379" y="104"/>
                    <a:pt x="1378" y="95"/>
                    <a:pt x="1378" y="85"/>
                  </a:cubicBezTo>
                  <a:cubicBezTo>
                    <a:pt x="1378" y="75"/>
                    <a:pt x="1379" y="66"/>
                    <a:pt x="1379" y="57"/>
                  </a:cubicBezTo>
                  <a:cubicBezTo>
                    <a:pt x="840" y="57"/>
                    <a:pt x="840" y="57"/>
                    <a:pt x="840" y="57"/>
                  </a:cubicBezTo>
                  <a:cubicBezTo>
                    <a:pt x="841" y="37"/>
                    <a:pt x="842" y="18"/>
                    <a:pt x="843" y="0"/>
                  </a:cubicBezTo>
                  <a:cubicBezTo>
                    <a:pt x="0" y="0"/>
                    <a:pt x="0" y="0"/>
                    <a:pt x="0" y="0"/>
                  </a:cubicBezTo>
                  <a:cubicBezTo>
                    <a:pt x="0" y="57"/>
                    <a:pt x="0" y="57"/>
                    <a:pt x="0" y="57"/>
                  </a:cubicBezTo>
                  <a:cubicBezTo>
                    <a:pt x="0" y="113"/>
                    <a:pt x="0" y="113"/>
                    <a:pt x="0" y="113"/>
                  </a:cubicBezTo>
                  <a:cubicBezTo>
                    <a:pt x="0" y="170"/>
                    <a:pt x="0" y="170"/>
                    <a:pt x="0" y="170"/>
                  </a:cubicBezTo>
                  <a:cubicBezTo>
                    <a:pt x="843" y="170"/>
                    <a:pt x="843" y="170"/>
                    <a:pt x="843" y="170"/>
                  </a:cubicBezTo>
                  <a:cubicBezTo>
                    <a:pt x="842" y="152"/>
                    <a:pt x="841" y="133"/>
                    <a:pt x="840" y="11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userDrawn="1"/>
          </p:nvSpPr>
          <p:spPr bwMode="auto">
            <a:xfrm>
              <a:off x="-8984" y="1429"/>
              <a:ext cx="1646" cy="634"/>
            </a:xfrm>
            <a:custGeom>
              <a:avLst/>
              <a:gdLst>
                <a:gd name="T0" fmla="*/ 818 w 1346"/>
                <a:gd name="T1" fmla="*/ 365 h 531"/>
                <a:gd name="T2" fmla="*/ 1329 w 1346"/>
                <a:gd name="T3" fmla="*/ 531 h 531"/>
                <a:gd name="T4" fmla="*/ 1346 w 1346"/>
                <a:gd name="T5" fmla="*/ 476 h 531"/>
                <a:gd name="T6" fmla="*/ 837 w 1346"/>
                <a:gd name="T7" fmla="*/ 311 h 531"/>
                <a:gd name="T8" fmla="*/ 859 w 1346"/>
                <a:gd name="T9" fmla="*/ 258 h 531"/>
                <a:gd name="T10" fmla="*/ 65 w 1346"/>
                <a:gd name="T11" fmla="*/ 0 h 531"/>
                <a:gd name="T12" fmla="*/ 0 w 1346"/>
                <a:gd name="T13" fmla="*/ 159 h 531"/>
                <a:gd name="T14" fmla="*/ 803 w 1346"/>
                <a:gd name="T15" fmla="*/ 419 h 531"/>
                <a:gd name="T16" fmla="*/ 818 w 1346"/>
                <a:gd name="T17" fmla="*/ 365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6" h="531">
                  <a:moveTo>
                    <a:pt x="818" y="365"/>
                  </a:moveTo>
                  <a:cubicBezTo>
                    <a:pt x="1329" y="531"/>
                    <a:pt x="1329" y="531"/>
                    <a:pt x="1329" y="531"/>
                  </a:cubicBezTo>
                  <a:cubicBezTo>
                    <a:pt x="1333" y="512"/>
                    <a:pt x="1339" y="494"/>
                    <a:pt x="1346" y="476"/>
                  </a:cubicBezTo>
                  <a:cubicBezTo>
                    <a:pt x="837" y="311"/>
                    <a:pt x="837" y="311"/>
                    <a:pt x="837" y="311"/>
                  </a:cubicBezTo>
                  <a:cubicBezTo>
                    <a:pt x="844" y="293"/>
                    <a:pt x="851" y="275"/>
                    <a:pt x="859" y="258"/>
                  </a:cubicBezTo>
                  <a:cubicBezTo>
                    <a:pt x="65" y="0"/>
                    <a:pt x="65" y="0"/>
                    <a:pt x="65" y="0"/>
                  </a:cubicBezTo>
                  <a:cubicBezTo>
                    <a:pt x="40" y="51"/>
                    <a:pt x="19" y="104"/>
                    <a:pt x="0" y="159"/>
                  </a:cubicBezTo>
                  <a:cubicBezTo>
                    <a:pt x="803" y="419"/>
                    <a:pt x="803" y="419"/>
                    <a:pt x="803" y="419"/>
                  </a:cubicBezTo>
                  <a:cubicBezTo>
                    <a:pt x="807" y="401"/>
                    <a:pt x="812" y="383"/>
                    <a:pt x="818" y="36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3"/>
            <p:cNvSpPr>
              <a:spLocks/>
            </p:cNvSpPr>
            <p:nvPr userDrawn="1"/>
          </p:nvSpPr>
          <p:spPr bwMode="auto">
            <a:xfrm>
              <a:off x="-8213" y="2479"/>
              <a:ext cx="1048" cy="1373"/>
            </a:xfrm>
            <a:custGeom>
              <a:avLst/>
              <a:gdLst>
                <a:gd name="T0" fmla="*/ 606 w 857"/>
                <a:gd name="T1" fmla="*/ 476 h 1150"/>
                <a:gd name="T2" fmla="*/ 556 w 857"/>
                <a:gd name="T3" fmla="*/ 448 h 1150"/>
                <a:gd name="T4" fmla="*/ 857 w 857"/>
                <a:gd name="T5" fmla="*/ 34 h 1150"/>
                <a:gd name="T6" fmla="*/ 811 w 857"/>
                <a:gd name="T7" fmla="*/ 0 h 1150"/>
                <a:gd name="T8" fmla="*/ 508 w 857"/>
                <a:gd name="T9" fmla="*/ 417 h 1150"/>
                <a:gd name="T10" fmla="*/ 463 w 857"/>
                <a:gd name="T11" fmla="*/ 383 h 1150"/>
                <a:gd name="T12" fmla="*/ 38 w 857"/>
                <a:gd name="T13" fmla="*/ 968 h 1150"/>
                <a:gd name="T14" fmla="*/ 89 w 857"/>
                <a:gd name="T15" fmla="*/ 994 h 1150"/>
                <a:gd name="T16" fmla="*/ 0 w 857"/>
                <a:gd name="T17" fmla="*/ 1116 h 1150"/>
                <a:gd name="T18" fmla="*/ 46 w 857"/>
                <a:gd name="T19" fmla="*/ 1150 h 1150"/>
                <a:gd name="T20" fmla="*/ 142 w 857"/>
                <a:gd name="T21" fmla="*/ 1018 h 1150"/>
                <a:gd name="T22" fmla="*/ 196 w 857"/>
                <a:gd name="T23" fmla="*/ 1040 h 1150"/>
                <a:gd name="T24" fmla="*/ 606 w 857"/>
                <a:gd name="T25" fmla="*/ 476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606" y="476"/>
                  </a:moveTo>
                  <a:cubicBezTo>
                    <a:pt x="589" y="467"/>
                    <a:pt x="573" y="458"/>
                    <a:pt x="556" y="448"/>
                  </a:cubicBezTo>
                  <a:cubicBezTo>
                    <a:pt x="857" y="34"/>
                    <a:pt x="857" y="34"/>
                    <a:pt x="857" y="34"/>
                  </a:cubicBezTo>
                  <a:cubicBezTo>
                    <a:pt x="841" y="24"/>
                    <a:pt x="825" y="13"/>
                    <a:pt x="811" y="0"/>
                  </a:cubicBezTo>
                  <a:cubicBezTo>
                    <a:pt x="508" y="417"/>
                    <a:pt x="508" y="417"/>
                    <a:pt x="508" y="417"/>
                  </a:cubicBezTo>
                  <a:cubicBezTo>
                    <a:pt x="493" y="406"/>
                    <a:pt x="477" y="395"/>
                    <a:pt x="463" y="383"/>
                  </a:cubicBezTo>
                  <a:cubicBezTo>
                    <a:pt x="38" y="968"/>
                    <a:pt x="38" y="968"/>
                    <a:pt x="38" y="968"/>
                  </a:cubicBezTo>
                  <a:cubicBezTo>
                    <a:pt x="54" y="977"/>
                    <a:pt x="72" y="985"/>
                    <a:pt x="89" y="994"/>
                  </a:cubicBezTo>
                  <a:cubicBezTo>
                    <a:pt x="0" y="1116"/>
                    <a:pt x="0" y="1116"/>
                    <a:pt x="0" y="1116"/>
                  </a:cubicBezTo>
                  <a:cubicBezTo>
                    <a:pt x="46" y="1150"/>
                    <a:pt x="46" y="1150"/>
                    <a:pt x="46" y="1150"/>
                  </a:cubicBezTo>
                  <a:cubicBezTo>
                    <a:pt x="142" y="1018"/>
                    <a:pt x="142" y="1018"/>
                    <a:pt x="142" y="1018"/>
                  </a:cubicBezTo>
                  <a:cubicBezTo>
                    <a:pt x="160" y="1025"/>
                    <a:pt x="178" y="1033"/>
                    <a:pt x="196" y="1040"/>
                  </a:cubicBezTo>
                  <a:lnTo>
                    <a:pt x="606" y="476"/>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4"/>
            <p:cNvSpPr>
              <a:spLocks/>
            </p:cNvSpPr>
            <p:nvPr userDrawn="1"/>
          </p:nvSpPr>
          <p:spPr bwMode="auto">
            <a:xfrm>
              <a:off x="-8984" y="2257"/>
              <a:ext cx="1646" cy="634"/>
            </a:xfrm>
            <a:custGeom>
              <a:avLst/>
              <a:gdLst>
                <a:gd name="T0" fmla="*/ 837 w 1346"/>
                <a:gd name="T1" fmla="*/ 220 h 531"/>
                <a:gd name="T2" fmla="*/ 1346 w 1346"/>
                <a:gd name="T3" fmla="*/ 55 h 531"/>
                <a:gd name="T4" fmla="*/ 1329 w 1346"/>
                <a:gd name="T5" fmla="*/ 0 h 531"/>
                <a:gd name="T6" fmla="*/ 818 w 1346"/>
                <a:gd name="T7" fmla="*/ 166 h 531"/>
                <a:gd name="T8" fmla="*/ 803 w 1346"/>
                <a:gd name="T9" fmla="*/ 111 h 531"/>
                <a:gd name="T10" fmla="*/ 0 w 1346"/>
                <a:gd name="T11" fmla="*/ 372 h 531"/>
                <a:gd name="T12" fmla="*/ 65 w 1346"/>
                <a:gd name="T13" fmla="*/ 531 h 531"/>
                <a:gd name="T14" fmla="*/ 859 w 1346"/>
                <a:gd name="T15" fmla="*/ 273 h 531"/>
                <a:gd name="T16" fmla="*/ 837 w 1346"/>
                <a:gd name="T17" fmla="*/ 22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6" h="531">
                  <a:moveTo>
                    <a:pt x="837" y="220"/>
                  </a:moveTo>
                  <a:cubicBezTo>
                    <a:pt x="1346" y="55"/>
                    <a:pt x="1346" y="55"/>
                    <a:pt x="1346" y="55"/>
                  </a:cubicBezTo>
                  <a:cubicBezTo>
                    <a:pt x="1339" y="37"/>
                    <a:pt x="1333" y="19"/>
                    <a:pt x="1329" y="0"/>
                  </a:cubicBezTo>
                  <a:cubicBezTo>
                    <a:pt x="818" y="166"/>
                    <a:pt x="818" y="166"/>
                    <a:pt x="818" y="166"/>
                  </a:cubicBezTo>
                  <a:cubicBezTo>
                    <a:pt x="812" y="148"/>
                    <a:pt x="807" y="130"/>
                    <a:pt x="803" y="111"/>
                  </a:cubicBezTo>
                  <a:cubicBezTo>
                    <a:pt x="0" y="372"/>
                    <a:pt x="0" y="372"/>
                    <a:pt x="0" y="372"/>
                  </a:cubicBezTo>
                  <a:cubicBezTo>
                    <a:pt x="19" y="427"/>
                    <a:pt x="40" y="480"/>
                    <a:pt x="65" y="531"/>
                  </a:cubicBezTo>
                  <a:cubicBezTo>
                    <a:pt x="859" y="273"/>
                    <a:pt x="859" y="273"/>
                    <a:pt x="859" y="273"/>
                  </a:cubicBezTo>
                  <a:cubicBezTo>
                    <a:pt x="851" y="256"/>
                    <a:pt x="844" y="238"/>
                    <a:pt x="837" y="220"/>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5"/>
            <p:cNvSpPr>
              <a:spLocks/>
            </p:cNvSpPr>
            <p:nvPr userDrawn="1"/>
          </p:nvSpPr>
          <p:spPr bwMode="auto">
            <a:xfrm>
              <a:off x="3584" y="1682"/>
              <a:ext cx="427" cy="1255"/>
            </a:xfrm>
            <a:custGeom>
              <a:avLst/>
              <a:gdLst>
                <a:gd name="T0" fmla="*/ 0 w 427"/>
                <a:gd name="T1" fmla="*/ 0 h 1255"/>
                <a:gd name="T2" fmla="*/ 0 w 427"/>
                <a:gd name="T3" fmla="*/ 1255 h 1255"/>
                <a:gd name="T4" fmla="*/ 427 w 427"/>
                <a:gd name="T5" fmla="*/ 1255 h 1255"/>
                <a:gd name="T6" fmla="*/ 427 w 427"/>
                <a:gd name="T7" fmla="*/ 1013 h 1255"/>
                <a:gd name="T8" fmla="*/ 427 w 427"/>
                <a:gd name="T9" fmla="*/ 0 h 1255"/>
                <a:gd name="T10" fmla="*/ 0 w 427"/>
                <a:gd name="T11" fmla="*/ 0 h 1255"/>
              </a:gdLst>
              <a:ahLst/>
              <a:cxnLst>
                <a:cxn ang="0">
                  <a:pos x="T0" y="T1"/>
                </a:cxn>
                <a:cxn ang="0">
                  <a:pos x="T2" y="T3"/>
                </a:cxn>
                <a:cxn ang="0">
                  <a:pos x="T4" y="T5"/>
                </a:cxn>
                <a:cxn ang="0">
                  <a:pos x="T6" y="T7"/>
                </a:cxn>
                <a:cxn ang="0">
                  <a:pos x="T8" y="T9"/>
                </a:cxn>
                <a:cxn ang="0">
                  <a:pos x="T10" y="T11"/>
                </a:cxn>
              </a:cxnLst>
              <a:rect l="0" t="0" r="r" b="b"/>
              <a:pathLst>
                <a:path w="427" h="1255">
                  <a:moveTo>
                    <a:pt x="0" y="0"/>
                  </a:moveTo>
                  <a:lnTo>
                    <a:pt x="0" y="1255"/>
                  </a:lnTo>
                  <a:lnTo>
                    <a:pt x="427" y="1255"/>
                  </a:lnTo>
                  <a:lnTo>
                    <a:pt x="427" y="1013"/>
                  </a:lnTo>
                  <a:lnTo>
                    <a:pt x="427" y="0"/>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6"/>
            <p:cNvSpPr>
              <a:spLocks/>
            </p:cNvSpPr>
            <p:nvPr userDrawn="1"/>
          </p:nvSpPr>
          <p:spPr bwMode="auto">
            <a:xfrm>
              <a:off x="3565" y="1133"/>
              <a:ext cx="465" cy="315"/>
            </a:xfrm>
            <a:custGeom>
              <a:avLst/>
              <a:gdLst>
                <a:gd name="T0" fmla="*/ 0 w 465"/>
                <a:gd name="T1" fmla="*/ 0 h 315"/>
                <a:gd name="T2" fmla="*/ 0 w 465"/>
                <a:gd name="T3" fmla="*/ 315 h 315"/>
                <a:gd name="T4" fmla="*/ 465 w 465"/>
                <a:gd name="T5" fmla="*/ 315 h 315"/>
                <a:gd name="T6" fmla="*/ 465 w 465"/>
                <a:gd name="T7" fmla="*/ 133 h 315"/>
                <a:gd name="T8" fmla="*/ 465 w 465"/>
                <a:gd name="T9" fmla="*/ 0 h 315"/>
                <a:gd name="T10" fmla="*/ 0 w 465"/>
                <a:gd name="T11" fmla="*/ 0 h 315"/>
              </a:gdLst>
              <a:ahLst/>
              <a:cxnLst>
                <a:cxn ang="0">
                  <a:pos x="T0" y="T1"/>
                </a:cxn>
                <a:cxn ang="0">
                  <a:pos x="T2" y="T3"/>
                </a:cxn>
                <a:cxn ang="0">
                  <a:pos x="T4" y="T5"/>
                </a:cxn>
                <a:cxn ang="0">
                  <a:pos x="T6" y="T7"/>
                </a:cxn>
                <a:cxn ang="0">
                  <a:pos x="T8" y="T9"/>
                </a:cxn>
                <a:cxn ang="0">
                  <a:pos x="T10" y="T11"/>
                </a:cxn>
              </a:cxnLst>
              <a:rect l="0" t="0" r="r" b="b"/>
              <a:pathLst>
                <a:path w="465" h="315">
                  <a:moveTo>
                    <a:pt x="0" y="0"/>
                  </a:moveTo>
                  <a:lnTo>
                    <a:pt x="0" y="315"/>
                  </a:lnTo>
                  <a:lnTo>
                    <a:pt x="465" y="315"/>
                  </a:lnTo>
                  <a:lnTo>
                    <a:pt x="465" y="133"/>
                  </a:lnTo>
                  <a:lnTo>
                    <a:pt x="465" y="0"/>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7"/>
            <p:cNvSpPr>
              <a:spLocks/>
            </p:cNvSpPr>
            <p:nvPr userDrawn="1"/>
          </p:nvSpPr>
          <p:spPr bwMode="auto">
            <a:xfrm>
              <a:off x="2423" y="1660"/>
              <a:ext cx="939" cy="1277"/>
            </a:xfrm>
            <a:custGeom>
              <a:avLst/>
              <a:gdLst>
                <a:gd name="T0" fmla="*/ 628 w 768"/>
                <a:gd name="T1" fmla="*/ 294 h 1070"/>
                <a:gd name="T2" fmla="*/ 723 w 768"/>
                <a:gd name="T3" fmla="*/ 304 h 1070"/>
                <a:gd name="T4" fmla="*/ 768 w 768"/>
                <a:gd name="T5" fmla="*/ 12 h 1070"/>
                <a:gd name="T6" fmla="*/ 731 w 768"/>
                <a:gd name="T7" fmla="*/ 4 h 1070"/>
                <a:gd name="T8" fmla="*/ 654 w 768"/>
                <a:gd name="T9" fmla="*/ 0 h 1070"/>
                <a:gd name="T10" fmla="*/ 500 w 768"/>
                <a:gd name="T11" fmla="*/ 42 h 1070"/>
                <a:gd name="T12" fmla="*/ 390 w 768"/>
                <a:gd name="T13" fmla="*/ 147 h 1070"/>
                <a:gd name="T14" fmla="*/ 354 w 768"/>
                <a:gd name="T15" fmla="*/ 197 h 1070"/>
                <a:gd name="T16" fmla="*/ 336 w 768"/>
                <a:gd name="T17" fmla="*/ 19 h 1070"/>
                <a:gd name="T18" fmla="*/ 0 w 768"/>
                <a:gd name="T19" fmla="*/ 19 h 1070"/>
                <a:gd name="T20" fmla="*/ 0 w 768"/>
                <a:gd name="T21" fmla="*/ 1070 h 1070"/>
                <a:gd name="T22" fmla="*/ 348 w 768"/>
                <a:gd name="T23" fmla="*/ 1070 h 1070"/>
                <a:gd name="T24" fmla="*/ 348 w 768"/>
                <a:gd name="T25" fmla="*/ 600 h 1070"/>
                <a:gd name="T26" fmla="*/ 628 w 768"/>
                <a:gd name="T27" fmla="*/ 294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8" h="1070">
                  <a:moveTo>
                    <a:pt x="628" y="294"/>
                  </a:moveTo>
                  <a:cubicBezTo>
                    <a:pt x="660" y="294"/>
                    <a:pt x="692" y="298"/>
                    <a:pt x="723" y="304"/>
                  </a:cubicBezTo>
                  <a:cubicBezTo>
                    <a:pt x="768" y="12"/>
                    <a:pt x="768" y="12"/>
                    <a:pt x="768" y="12"/>
                  </a:cubicBezTo>
                  <a:cubicBezTo>
                    <a:pt x="757" y="9"/>
                    <a:pt x="744" y="6"/>
                    <a:pt x="731" y="4"/>
                  </a:cubicBezTo>
                  <a:cubicBezTo>
                    <a:pt x="710" y="1"/>
                    <a:pt x="684" y="0"/>
                    <a:pt x="654" y="0"/>
                  </a:cubicBezTo>
                  <a:cubicBezTo>
                    <a:pt x="593" y="0"/>
                    <a:pt x="542" y="14"/>
                    <a:pt x="500" y="42"/>
                  </a:cubicBezTo>
                  <a:cubicBezTo>
                    <a:pt x="456" y="70"/>
                    <a:pt x="420" y="106"/>
                    <a:pt x="390" y="147"/>
                  </a:cubicBezTo>
                  <a:cubicBezTo>
                    <a:pt x="354" y="197"/>
                    <a:pt x="354" y="197"/>
                    <a:pt x="354" y="197"/>
                  </a:cubicBezTo>
                  <a:cubicBezTo>
                    <a:pt x="336" y="19"/>
                    <a:pt x="336" y="19"/>
                    <a:pt x="336" y="19"/>
                  </a:cubicBezTo>
                  <a:cubicBezTo>
                    <a:pt x="0" y="19"/>
                    <a:pt x="0" y="19"/>
                    <a:pt x="0" y="19"/>
                  </a:cubicBezTo>
                  <a:cubicBezTo>
                    <a:pt x="0" y="1070"/>
                    <a:pt x="0" y="1070"/>
                    <a:pt x="0" y="1070"/>
                  </a:cubicBezTo>
                  <a:cubicBezTo>
                    <a:pt x="348" y="1070"/>
                    <a:pt x="348" y="1070"/>
                    <a:pt x="348" y="1070"/>
                  </a:cubicBezTo>
                  <a:cubicBezTo>
                    <a:pt x="348" y="600"/>
                    <a:pt x="348" y="600"/>
                    <a:pt x="348" y="600"/>
                  </a:cubicBezTo>
                  <a:cubicBezTo>
                    <a:pt x="348" y="397"/>
                    <a:pt x="442" y="294"/>
                    <a:pt x="628" y="294"/>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28"/>
            <p:cNvSpPr>
              <a:spLocks/>
            </p:cNvSpPr>
            <p:nvPr userDrawn="1"/>
          </p:nvSpPr>
          <p:spPr bwMode="auto">
            <a:xfrm>
              <a:off x="5955" y="1660"/>
              <a:ext cx="939" cy="1277"/>
            </a:xfrm>
            <a:custGeom>
              <a:avLst/>
              <a:gdLst>
                <a:gd name="T0" fmla="*/ 628 w 768"/>
                <a:gd name="T1" fmla="*/ 294 h 1070"/>
                <a:gd name="T2" fmla="*/ 723 w 768"/>
                <a:gd name="T3" fmla="*/ 304 h 1070"/>
                <a:gd name="T4" fmla="*/ 768 w 768"/>
                <a:gd name="T5" fmla="*/ 12 h 1070"/>
                <a:gd name="T6" fmla="*/ 731 w 768"/>
                <a:gd name="T7" fmla="*/ 4 h 1070"/>
                <a:gd name="T8" fmla="*/ 654 w 768"/>
                <a:gd name="T9" fmla="*/ 0 h 1070"/>
                <a:gd name="T10" fmla="*/ 500 w 768"/>
                <a:gd name="T11" fmla="*/ 42 h 1070"/>
                <a:gd name="T12" fmla="*/ 390 w 768"/>
                <a:gd name="T13" fmla="*/ 147 h 1070"/>
                <a:gd name="T14" fmla="*/ 354 w 768"/>
                <a:gd name="T15" fmla="*/ 197 h 1070"/>
                <a:gd name="T16" fmla="*/ 336 w 768"/>
                <a:gd name="T17" fmla="*/ 19 h 1070"/>
                <a:gd name="T18" fmla="*/ 0 w 768"/>
                <a:gd name="T19" fmla="*/ 19 h 1070"/>
                <a:gd name="T20" fmla="*/ 0 w 768"/>
                <a:gd name="T21" fmla="*/ 1070 h 1070"/>
                <a:gd name="T22" fmla="*/ 348 w 768"/>
                <a:gd name="T23" fmla="*/ 1070 h 1070"/>
                <a:gd name="T24" fmla="*/ 348 w 768"/>
                <a:gd name="T25" fmla="*/ 600 h 1070"/>
                <a:gd name="T26" fmla="*/ 628 w 768"/>
                <a:gd name="T27" fmla="*/ 294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8" h="1070">
                  <a:moveTo>
                    <a:pt x="628" y="294"/>
                  </a:moveTo>
                  <a:cubicBezTo>
                    <a:pt x="660" y="294"/>
                    <a:pt x="692" y="298"/>
                    <a:pt x="723" y="304"/>
                  </a:cubicBezTo>
                  <a:cubicBezTo>
                    <a:pt x="768" y="12"/>
                    <a:pt x="768" y="12"/>
                    <a:pt x="768" y="12"/>
                  </a:cubicBezTo>
                  <a:cubicBezTo>
                    <a:pt x="757" y="9"/>
                    <a:pt x="744" y="6"/>
                    <a:pt x="731" y="4"/>
                  </a:cubicBezTo>
                  <a:cubicBezTo>
                    <a:pt x="709" y="1"/>
                    <a:pt x="683" y="0"/>
                    <a:pt x="654" y="0"/>
                  </a:cubicBezTo>
                  <a:cubicBezTo>
                    <a:pt x="593" y="0"/>
                    <a:pt x="541" y="14"/>
                    <a:pt x="500" y="42"/>
                  </a:cubicBezTo>
                  <a:cubicBezTo>
                    <a:pt x="456" y="70"/>
                    <a:pt x="419" y="106"/>
                    <a:pt x="390" y="147"/>
                  </a:cubicBezTo>
                  <a:cubicBezTo>
                    <a:pt x="354" y="197"/>
                    <a:pt x="354" y="197"/>
                    <a:pt x="354" y="197"/>
                  </a:cubicBezTo>
                  <a:cubicBezTo>
                    <a:pt x="336" y="19"/>
                    <a:pt x="336" y="19"/>
                    <a:pt x="336" y="19"/>
                  </a:cubicBezTo>
                  <a:cubicBezTo>
                    <a:pt x="0" y="19"/>
                    <a:pt x="0" y="19"/>
                    <a:pt x="0" y="19"/>
                  </a:cubicBezTo>
                  <a:cubicBezTo>
                    <a:pt x="0" y="1070"/>
                    <a:pt x="0" y="1070"/>
                    <a:pt x="0" y="1070"/>
                  </a:cubicBezTo>
                  <a:cubicBezTo>
                    <a:pt x="348" y="1070"/>
                    <a:pt x="348" y="1070"/>
                    <a:pt x="348" y="1070"/>
                  </a:cubicBezTo>
                  <a:cubicBezTo>
                    <a:pt x="348" y="600"/>
                    <a:pt x="348" y="600"/>
                    <a:pt x="348" y="600"/>
                  </a:cubicBezTo>
                  <a:cubicBezTo>
                    <a:pt x="348" y="397"/>
                    <a:pt x="442" y="294"/>
                    <a:pt x="628" y="294"/>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29"/>
            <p:cNvSpPr>
              <a:spLocks noEditPoints="1"/>
            </p:cNvSpPr>
            <p:nvPr userDrawn="1"/>
          </p:nvSpPr>
          <p:spPr bwMode="auto">
            <a:xfrm>
              <a:off x="4298" y="1637"/>
              <a:ext cx="1377" cy="1345"/>
            </a:xfrm>
            <a:custGeom>
              <a:avLst/>
              <a:gdLst>
                <a:gd name="T0" fmla="*/ 969 w 1126"/>
                <a:gd name="T1" fmla="*/ 164 h 1126"/>
                <a:gd name="T2" fmla="*/ 792 w 1126"/>
                <a:gd name="T3" fmla="*/ 44 h 1126"/>
                <a:gd name="T4" fmla="*/ 563 w 1126"/>
                <a:gd name="T5" fmla="*/ 0 h 1126"/>
                <a:gd name="T6" fmla="*/ 334 w 1126"/>
                <a:gd name="T7" fmla="*/ 44 h 1126"/>
                <a:gd name="T8" fmla="*/ 157 w 1126"/>
                <a:gd name="T9" fmla="*/ 164 h 1126"/>
                <a:gd name="T10" fmla="*/ 42 w 1126"/>
                <a:gd name="T11" fmla="*/ 343 h 1126"/>
                <a:gd name="T12" fmla="*/ 0 w 1126"/>
                <a:gd name="T13" fmla="*/ 563 h 1126"/>
                <a:gd name="T14" fmla="*/ 42 w 1126"/>
                <a:gd name="T15" fmla="*/ 784 h 1126"/>
                <a:gd name="T16" fmla="*/ 157 w 1126"/>
                <a:gd name="T17" fmla="*/ 963 h 1126"/>
                <a:gd name="T18" fmla="*/ 334 w 1126"/>
                <a:gd name="T19" fmla="*/ 1082 h 1126"/>
                <a:gd name="T20" fmla="*/ 563 w 1126"/>
                <a:gd name="T21" fmla="*/ 1126 h 1126"/>
                <a:gd name="T22" fmla="*/ 792 w 1126"/>
                <a:gd name="T23" fmla="*/ 1082 h 1126"/>
                <a:gd name="T24" fmla="*/ 969 w 1126"/>
                <a:gd name="T25" fmla="*/ 963 h 1126"/>
                <a:gd name="T26" fmla="*/ 1085 w 1126"/>
                <a:gd name="T27" fmla="*/ 784 h 1126"/>
                <a:gd name="T28" fmla="*/ 1126 w 1126"/>
                <a:gd name="T29" fmla="*/ 563 h 1126"/>
                <a:gd name="T30" fmla="*/ 1085 w 1126"/>
                <a:gd name="T31" fmla="*/ 343 h 1126"/>
                <a:gd name="T32" fmla="*/ 969 w 1126"/>
                <a:gd name="T33" fmla="*/ 164 h 1126"/>
                <a:gd name="T34" fmla="*/ 737 w 1126"/>
                <a:gd name="T35" fmla="*/ 751 h 1126"/>
                <a:gd name="T36" fmla="*/ 563 w 1126"/>
                <a:gd name="T37" fmla="*/ 827 h 1126"/>
                <a:gd name="T38" fmla="*/ 389 w 1126"/>
                <a:gd name="T39" fmla="*/ 751 h 1126"/>
                <a:gd name="T40" fmla="*/ 325 w 1126"/>
                <a:gd name="T41" fmla="*/ 563 h 1126"/>
                <a:gd name="T42" fmla="*/ 389 w 1126"/>
                <a:gd name="T43" fmla="*/ 375 h 1126"/>
                <a:gd name="T44" fmla="*/ 563 w 1126"/>
                <a:gd name="T45" fmla="*/ 299 h 1126"/>
                <a:gd name="T46" fmla="*/ 737 w 1126"/>
                <a:gd name="T47" fmla="*/ 375 h 1126"/>
                <a:gd name="T48" fmla="*/ 801 w 1126"/>
                <a:gd name="T49" fmla="*/ 563 h 1126"/>
                <a:gd name="T50" fmla="*/ 737 w 1126"/>
                <a:gd name="T51" fmla="*/ 751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26" h="1126">
                  <a:moveTo>
                    <a:pt x="969" y="164"/>
                  </a:moveTo>
                  <a:cubicBezTo>
                    <a:pt x="920" y="113"/>
                    <a:pt x="861" y="73"/>
                    <a:pt x="792" y="44"/>
                  </a:cubicBezTo>
                  <a:cubicBezTo>
                    <a:pt x="724" y="15"/>
                    <a:pt x="647" y="0"/>
                    <a:pt x="563" y="0"/>
                  </a:cubicBezTo>
                  <a:cubicBezTo>
                    <a:pt x="479" y="0"/>
                    <a:pt x="402" y="15"/>
                    <a:pt x="334" y="44"/>
                  </a:cubicBezTo>
                  <a:cubicBezTo>
                    <a:pt x="266" y="73"/>
                    <a:pt x="206" y="113"/>
                    <a:pt x="157" y="164"/>
                  </a:cubicBezTo>
                  <a:cubicBezTo>
                    <a:pt x="108" y="214"/>
                    <a:pt x="69" y="275"/>
                    <a:pt x="42" y="343"/>
                  </a:cubicBezTo>
                  <a:cubicBezTo>
                    <a:pt x="14" y="411"/>
                    <a:pt x="0" y="486"/>
                    <a:pt x="0" y="563"/>
                  </a:cubicBezTo>
                  <a:cubicBezTo>
                    <a:pt x="0" y="642"/>
                    <a:pt x="14" y="717"/>
                    <a:pt x="42" y="784"/>
                  </a:cubicBezTo>
                  <a:cubicBezTo>
                    <a:pt x="69" y="852"/>
                    <a:pt x="108" y="912"/>
                    <a:pt x="157" y="963"/>
                  </a:cubicBezTo>
                  <a:cubicBezTo>
                    <a:pt x="206" y="1013"/>
                    <a:pt x="266" y="1053"/>
                    <a:pt x="334" y="1082"/>
                  </a:cubicBezTo>
                  <a:cubicBezTo>
                    <a:pt x="402" y="1111"/>
                    <a:pt x="479" y="1126"/>
                    <a:pt x="563" y="1126"/>
                  </a:cubicBezTo>
                  <a:cubicBezTo>
                    <a:pt x="647" y="1126"/>
                    <a:pt x="724" y="1111"/>
                    <a:pt x="792" y="1082"/>
                  </a:cubicBezTo>
                  <a:cubicBezTo>
                    <a:pt x="861" y="1053"/>
                    <a:pt x="920" y="1013"/>
                    <a:pt x="969" y="963"/>
                  </a:cubicBezTo>
                  <a:cubicBezTo>
                    <a:pt x="1018" y="912"/>
                    <a:pt x="1057" y="852"/>
                    <a:pt x="1085" y="784"/>
                  </a:cubicBezTo>
                  <a:cubicBezTo>
                    <a:pt x="1112" y="717"/>
                    <a:pt x="1126" y="642"/>
                    <a:pt x="1126" y="563"/>
                  </a:cubicBezTo>
                  <a:cubicBezTo>
                    <a:pt x="1126" y="486"/>
                    <a:pt x="1112" y="412"/>
                    <a:pt x="1085" y="343"/>
                  </a:cubicBezTo>
                  <a:cubicBezTo>
                    <a:pt x="1057" y="274"/>
                    <a:pt x="1018" y="214"/>
                    <a:pt x="969" y="164"/>
                  </a:cubicBezTo>
                  <a:close/>
                  <a:moveTo>
                    <a:pt x="737" y="751"/>
                  </a:moveTo>
                  <a:cubicBezTo>
                    <a:pt x="694" y="801"/>
                    <a:pt x="635" y="827"/>
                    <a:pt x="563" y="827"/>
                  </a:cubicBezTo>
                  <a:cubicBezTo>
                    <a:pt x="491" y="827"/>
                    <a:pt x="432" y="801"/>
                    <a:pt x="389" y="751"/>
                  </a:cubicBezTo>
                  <a:cubicBezTo>
                    <a:pt x="347" y="702"/>
                    <a:pt x="325" y="639"/>
                    <a:pt x="325" y="563"/>
                  </a:cubicBezTo>
                  <a:cubicBezTo>
                    <a:pt x="325" y="488"/>
                    <a:pt x="347" y="424"/>
                    <a:pt x="389" y="375"/>
                  </a:cubicBezTo>
                  <a:cubicBezTo>
                    <a:pt x="432" y="325"/>
                    <a:pt x="491" y="299"/>
                    <a:pt x="563" y="299"/>
                  </a:cubicBezTo>
                  <a:cubicBezTo>
                    <a:pt x="635" y="299"/>
                    <a:pt x="694" y="325"/>
                    <a:pt x="737" y="375"/>
                  </a:cubicBezTo>
                  <a:cubicBezTo>
                    <a:pt x="780" y="425"/>
                    <a:pt x="801" y="488"/>
                    <a:pt x="801" y="563"/>
                  </a:cubicBezTo>
                  <a:cubicBezTo>
                    <a:pt x="801" y="639"/>
                    <a:pt x="780" y="702"/>
                    <a:pt x="737" y="751"/>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30"/>
            <p:cNvSpPr>
              <a:spLocks noEditPoints="1"/>
            </p:cNvSpPr>
            <p:nvPr userDrawn="1"/>
          </p:nvSpPr>
          <p:spPr bwMode="auto">
            <a:xfrm>
              <a:off x="-724" y="1657"/>
              <a:ext cx="1346" cy="1838"/>
            </a:xfrm>
            <a:custGeom>
              <a:avLst/>
              <a:gdLst>
                <a:gd name="T0" fmla="*/ 448 w 1101"/>
                <a:gd name="T1" fmla="*/ 1096 h 1539"/>
                <a:gd name="T2" fmla="*/ 542 w 1101"/>
                <a:gd name="T3" fmla="*/ 1105 h 1539"/>
                <a:gd name="T4" fmla="*/ 762 w 1101"/>
                <a:gd name="T5" fmla="*/ 1065 h 1539"/>
                <a:gd name="T6" fmla="*/ 939 w 1101"/>
                <a:gd name="T7" fmla="*/ 952 h 1539"/>
                <a:gd name="T8" fmla="*/ 1058 w 1101"/>
                <a:gd name="T9" fmla="*/ 771 h 1539"/>
                <a:gd name="T10" fmla="*/ 1101 w 1101"/>
                <a:gd name="T11" fmla="*/ 523 h 1539"/>
                <a:gd name="T12" fmla="*/ 1070 w 1101"/>
                <a:gd name="T13" fmla="*/ 324 h 1539"/>
                <a:gd name="T14" fmla="*/ 983 w 1101"/>
                <a:gd name="T15" fmla="*/ 158 h 1539"/>
                <a:gd name="T16" fmla="*/ 841 w 1101"/>
                <a:gd name="T17" fmla="*/ 43 h 1539"/>
                <a:gd name="T18" fmla="*/ 647 w 1101"/>
                <a:gd name="T19" fmla="*/ 0 h 1539"/>
                <a:gd name="T20" fmla="*/ 593 w 1101"/>
                <a:gd name="T21" fmla="*/ 4 h 1539"/>
                <a:gd name="T22" fmla="*/ 526 w 1101"/>
                <a:gd name="T23" fmla="*/ 22 h 1539"/>
                <a:gd name="T24" fmla="*/ 454 w 1101"/>
                <a:gd name="T25" fmla="*/ 60 h 1539"/>
                <a:gd name="T26" fmla="*/ 391 w 1101"/>
                <a:gd name="T27" fmla="*/ 125 h 1539"/>
                <a:gd name="T28" fmla="*/ 357 w 1101"/>
                <a:gd name="T29" fmla="*/ 174 h 1539"/>
                <a:gd name="T30" fmla="*/ 335 w 1101"/>
                <a:gd name="T31" fmla="*/ 21 h 1539"/>
                <a:gd name="T32" fmla="*/ 0 w 1101"/>
                <a:gd name="T33" fmla="*/ 21 h 1539"/>
                <a:gd name="T34" fmla="*/ 0 w 1101"/>
                <a:gd name="T35" fmla="*/ 1539 h 1539"/>
                <a:gd name="T36" fmla="*/ 346 w 1101"/>
                <a:gd name="T37" fmla="*/ 1539 h 1539"/>
                <a:gd name="T38" fmla="*/ 346 w 1101"/>
                <a:gd name="T39" fmla="*/ 1072 h 1539"/>
                <a:gd name="T40" fmla="*/ 376 w 1101"/>
                <a:gd name="T41" fmla="*/ 1080 h 1539"/>
                <a:gd name="T42" fmla="*/ 448 w 1101"/>
                <a:gd name="T43" fmla="*/ 1096 h 1539"/>
                <a:gd name="T44" fmla="*/ 349 w 1101"/>
                <a:gd name="T45" fmla="*/ 797 h 1539"/>
                <a:gd name="T46" fmla="*/ 349 w 1101"/>
                <a:gd name="T47" fmla="*/ 525 h 1539"/>
                <a:gd name="T48" fmla="*/ 396 w 1101"/>
                <a:gd name="T49" fmla="*/ 360 h 1539"/>
                <a:gd name="T50" fmla="*/ 556 w 1101"/>
                <a:gd name="T51" fmla="*/ 289 h 1539"/>
                <a:gd name="T52" fmla="*/ 646 w 1101"/>
                <a:gd name="T53" fmla="*/ 314 h 1539"/>
                <a:gd name="T54" fmla="*/ 707 w 1101"/>
                <a:gd name="T55" fmla="*/ 375 h 1539"/>
                <a:gd name="T56" fmla="*/ 740 w 1101"/>
                <a:gd name="T57" fmla="*/ 456 h 1539"/>
                <a:gd name="T58" fmla="*/ 750 w 1101"/>
                <a:gd name="T59" fmla="*/ 539 h 1539"/>
                <a:gd name="T60" fmla="*/ 683 w 1101"/>
                <a:gd name="T61" fmla="*/ 760 h 1539"/>
                <a:gd name="T62" fmla="*/ 510 w 1101"/>
                <a:gd name="T63" fmla="*/ 829 h 1539"/>
                <a:gd name="T64" fmla="*/ 363 w 1101"/>
                <a:gd name="T65" fmla="*/ 803 h 1539"/>
                <a:gd name="T66" fmla="*/ 349 w 1101"/>
                <a:gd name="T67" fmla="*/ 797 h 1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01" h="1539">
                  <a:moveTo>
                    <a:pt x="448" y="1096"/>
                  </a:moveTo>
                  <a:cubicBezTo>
                    <a:pt x="478" y="1102"/>
                    <a:pt x="510" y="1105"/>
                    <a:pt x="542" y="1105"/>
                  </a:cubicBezTo>
                  <a:cubicBezTo>
                    <a:pt x="620" y="1105"/>
                    <a:pt x="694" y="1091"/>
                    <a:pt x="762" y="1065"/>
                  </a:cubicBezTo>
                  <a:cubicBezTo>
                    <a:pt x="829" y="1039"/>
                    <a:pt x="889" y="1001"/>
                    <a:pt x="939" y="952"/>
                  </a:cubicBezTo>
                  <a:cubicBezTo>
                    <a:pt x="990" y="903"/>
                    <a:pt x="1030" y="843"/>
                    <a:pt x="1058" y="771"/>
                  </a:cubicBezTo>
                  <a:cubicBezTo>
                    <a:pt x="1086" y="699"/>
                    <a:pt x="1101" y="616"/>
                    <a:pt x="1101" y="523"/>
                  </a:cubicBezTo>
                  <a:cubicBezTo>
                    <a:pt x="1101" y="454"/>
                    <a:pt x="1090" y="387"/>
                    <a:pt x="1070" y="324"/>
                  </a:cubicBezTo>
                  <a:cubicBezTo>
                    <a:pt x="1050" y="262"/>
                    <a:pt x="1021" y="206"/>
                    <a:pt x="983" y="158"/>
                  </a:cubicBezTo>
                  <a:cubicBezTo>
                    <a:pt x="945" y="110"/>
                    <a:pt x="898" y="71"/>
                    <a:pt x="841" y="43"/>
                  </a:cubicBezTo>
                  <a:cubicBezTo>
                    <a:pt x="785" y="14"/>
                    <a:pt x="720" y="0"/>
                    <a:pt x="647" y="0"/>
                  </a:cubicBezTo>
                  <a:cubicBezTo>
                    <a:pt x="633" y="0"/>
                    <a:pt x="615" y="1"/>
                    <a:pt x="593" y="4"/>
                  </a:cubicBezTo>
                  <a:cubicBezTo>
                    <a:pt x="572" y="7"/>
                    <a:pt x="550" y="13"/>
                    <a:pt x="526" y="22"/>
                  </a:cubicBezTo>
                  <a:cubicBezTo>
                    <a:pt x="502" y="30"/>
                    <a:pt x="478" y="43"/>
                    <a:pt x="454" y="60"/>
                  </a:cubicBezTo>
                  <a:cubicBezTo>
                    <a:pt x="431" y="76"/>
                    <a:pt x="410" y="98"/>
                    <a:pt x="391" y="125"/>
                  </a:cubicBezTo>
                  <a:cubicBezTo>
                    <a:pt x="357" y="174"/>
                    <a:pt x="357" y="174"/>
                    <a:pt x="357" y="174"/>
                  </a:cubicBezTo>
                  <a:cubicBezTo>
                    <a:pt x="335" y="21"/>
                    <a:pt x="335" y="21"/>
                    <a:pt x="335" y="21"/>
                  </a:cubicBezTo>
                  <a:cubicBezTo>
                    <a:pt x="0" y="21"/>
                    <a:pt x="0" y="21"/>
                    <a:pt x="0" y="21"/>
                  </a:cubicBezTo>
                  <a:cubicBezTo>
                    <a:pt x="0" y="1539"/>
                    <a:pt x="0" y="1539"/>
                    <a:pt x="0" y="1539"/>
                  </a:cubicBezTo>
                  <a:cubicBezTo>
                    <a:pt x="346" y="1539"/>
                    <a:pt x="346" y="1539"/>
                    <a:pt x="346" y="1539"/>
                  </a:cubicBezTo>
                  <a:cubicBezTo>
                    <a:pt x="346" y="1072"/>
                    <a:pt x="346" y="1072"/>
                    <a:pt x="346" y="1072"/>
                  </a:cubicBezTo>
                  <a:cubicBezTo>
                    <a:pt x="376" y="1080"/>
                    <a:pt x="376" y="1080"/>
                    <a:pt x="376" y="1080"/>
                  </a:cubicBezTo>
                  <a:cubicBezTo>
                    <a:pt x="392" y="1084"/>
                    <a:pt x="415" y="1089"/>
                    <a:pt x="448" y="1096"/>
                  </a:cubicBezTo>
                  <a:close/>
                  <a:moveTo>
                    <a:pt x="349" y="797"/>
                  </a:moveTo>
                  <a:cubicBezTo>
                    <a:pt x="349" y="525"/>
                    <a:pt x="349" y="525"/>
                    <a:pt x="349" y="525"/>
                  </a:cubicBezTo>
                  <a:cubicBezTo>
                    <a:pt x="349" y="460"/>
                    <a:pt x="365" y="404"/>
                    <a:pt x="396" y="360"/>
                  </a:cubicBezTo>
                  <a:cubicBezTo>
                    <a:pt x="429" y="313"/>
                    <a:pt x="483" y="289"/>
                    <a:pt x="556" y="289"/>
                  </a:cubicBezTo>
                  <a:cubicBezTo>
                    <a:pt x="590" y="289"/>
                    <a:pt x="620" y="298"/>
                    <a:pt x="646" y="314"/>
                  </a:cubicBezTo>
                  <a:cubicBezTo>
                    <a:pt x="670" y="330"/>
                    <a:pt x="691" y="350"/>
                    <a:pt x="707" y="375"/>
                  </a:cubicBezTo>
                  <a:cubicBezTo>
                    <a:pt x="722" y="399"/>
                    <a:pt x="733" y="426"/>
                    <a:pt x="740" y="456"/>
                  </a:cubicBezTo>
                  <a:cubicBezTo>
                    <a:pt x="747" y="485"/>
                    <a:pt x="750" y="513"/>
                    <a:pt x="750" y="539"/>
                  </a:cubicBezTo>
                  <a:cubicBezTo>
                    <a:pt x="750" y="640"/>
                    <a:pt x="727" y="714"/>
                    <a:pt x="683" y="760"/>
                  </a:cubicBezTo>
                  <a:cubicBezTo>
                    <a:pt x="638" y="805"/>
                    <a:pt x="580" y="829"/>
                    <a:pt x="510" y="829"/>
                  </a:cubicBezTo>
                  <a:cubicBezTo>
                    <a:pt x="451" y="829"/>
                    <a:pt x="401" y="820"/>
                    <a:pt x="363" y="803"/>
                  </a:cubicBezTo>
                  <a:lnTo>
                    <a:pt x="349" y="797"/>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31"/>
            <p:cNvSpPr>
              <a:spLocks/>
            </p:cNvSpPr>
            <p:nvPr userDrawn="1"/>
          </p:nvSpPr>
          <p:spPr bwMode="auto">
            <a:xfrm>
              <a:off x="-4139" y="1082"/>
              <a:ext cx="1511" cy="1900"/>
            </a:xfrm>
            <a:custGeom>
              <a:avLst/>
              <a:gdLst>
                <a:gd name="T0" fmla="*/ 1189 w 1236"/>
                <a:gd name="T1" fmla="*/ 1309 h 1591"/>
                <a:gd name="T2" fmla="*/ 1236 w 1236"/>
                <a:gd name="T3" fmla="*/ 1122 h 1591"/>
                <a:gd name="T4" fmla="*/ 1196 w 1236"/>
                <a:gd name="T5" fmla="*/ 923 h 1591"/>
                <a:gd name="T6" fmla="*/ 1094 w 1236"/>
                <a:gd name="T7" fmla="*/ 788 h 1591"/>
                <a:gd name="T8" fmla="*/ 954 w 1236"/>
                <a:gd name="T9" fmla="*/ 701 h 1591"/>
                <a:gd name="T10" fmla="*/ 794 w 1236"/>
                <a:gd name="T11" fmla="*/ 642 h 1591"/>
                <a:gd name="T12" fmla="*/ 720 w 1236"/>
                <a:gd name="T13" fmla="*/ 618 h 1591"/>
                <a:gd name="T14" fmla="*/ 627 w 1236"/>
                <a:gd name="T15" fmla="*/ 587 h 1591"/>
                <a:gd name="T16" fmla="*/ 549 w 1236"/>
                <a:gd name="T17" fmla="*/ 551 h 1591"/>
                <a:gd name="T18" fmla="*/ 494 w 1236"/>
                <a:gd name="T19" fmla="*/ 499 h 1591"/>
                <a:gd name="T20" fmla="*/ 472 w 1236"/>
                <a:gd name="T21" fmla="*/ 426 h 1591"/>
                <a:gd name="T22" fmla="*/ 492 w 1236"/>
                <a:gd name="T23" fmla="*/ 358 h 1591"/>
                <a:gd name="T24" fmla="*/ 539 w 1236"/>
                <a:gd name="T25" fmla="*/ 314 h 1591"/>
                <a:gd name="T26" fmla="*/ 600 w 1236"/>
                <a:gd name="T27" fmla="*/ 291 h 1591"/>
                <a:gd name="T28" fmla="*/ 666 w 1236"/>
                <a:gd name="T29" fmla="*/ 283 h 1591"/>
                <a:gd name="T30" fmla="*/ 857 w 1236"/>
                <a:gd name="T31" fmla="*/ 324 h 1591"/>
                <a:gd name="T32" fmla="*/ 1014 w 1236"/>
                <a:gd name="T33" fmla="*/ 413 h 1591"/>
                <a:gd name="T34" fmla="*/ 1198 w 1236"/>
                <a:gd name="T35" fmla="*/ 180 h 1591"/>
                <a:gd name="T36" fmla="*/ 1141 w 1236"/>
                <a:gd name="T37" fmla="*/ 134 h 1591"/>
                <a:gd name="T38" fmla="*/ 1026 w 1236"/>
                <a:gd name="T39" fmla="*/ 71 h 1591"/>
                <a:gd name="T40" fmla="*/ 866 w 1236"/>
                <a:gd name="T41" fmla="*/ 21 h 1591"/>
                <a:gd name="T42" fmla="*/ 664 w 1236"/>
                <a:gd name="T43" fmla="*/ 0 h 1591"/>
                <a:gd name="T44" fmla="*/ 412 w 1236"/>
                <a:gd name="T45" fmla="*/ 38 h 1591"/>
                <a:gd name="T46" fmla="*/ 232 w 1236"/>
                <a:gd name="T47" fmla="*/ 140 h 1591"/>
                <a:gd name="T48" fmla="*/ 122 w 1236"/>
                <a:gd name="T49" fmla="*/ 294 h 1591"/>
                <a:gd name="T50" fmla="*/ 84 w 1236"/>
                <a:gd name="T51" fmla="*/ 484 h 1591"/>
                <a:gd name="T52" fmla="*/ 118 w 1236"/>
                <a:gd name="T53" fmla="*/ 641 h 1591"/>
                <a:gd name="T54" fmla="*/ 207 w 1236"/>
                <a:gd name="T55" fmla="*/ 758 h 1591"/>
                <a:gd name="T56" fmla="*/ 334 w 1236"/>
                <a:gd name="T57" fmla="*/ 844 h 1591"/>
                <a:gd name="T58" fmla="*/ 477 w 1236"/>
                <a:gd name="T59" fmla="*/ 903 h 1591"/>
                <a:gd name="T60" fmla="*/ 563 w 1236"/>
                <a:gd name="T61" fmla="*/ 931 h 1591"/>
                <a:gd name="T62" fmla="*/ 750 w 1236"/>
                <a:gd name="T63" fmla="*/ 1013 h 1591"/>
                <a:gd name="T64" fmla="*/ 822 w 1236"/>
                <a:gd name="T65" fmla="*/ 1133 h 1591"/>
                <a:gd name="T66" fmla="*/ 802 w 1236"/>
                <a:gd name="T67" fmla="*/ 1207 h 1591"/>
                <a:gd name="T68" fmla="*/ 752 w 1236"/>
                <a:gd name="T69" fmla="*/ 1252 h 1591"/>
                <a:gd name="T70" fmla="*/ 686 w 1236"/>
                <a:gd name="T71" fmla="*/ 1274 h 1591"/>
                <a:gd name="T72" fmla="*/ 619 w 1236"/>
                <a:gd name="T73" fmla="*/ 1280 h 1591"/>
                <a:gd name="T74" fmla="*/ 378 w 1236"/>
                <a:gd name="T75" fmla="*/ 1224 h 1591"/>
                <a:gd name="T76" fmla="*/ 220 w 1236"/>
                <a:gd name="T77" fmla="*/ 1118 h 1591"/>
                <a:gd name="T78" fmla="*/ 0 w 1236"/>
                <a:gd name="T79" fmla="*/ 1383 h 1591"/>
                <a:gd name="T80" fmla="*/ 244 w 1236"/>
                <a:gd name="T81" fmla="*/ 1531 h 1591"/>
                <a:gd name="T82" fmla="*/ 626 w 1236"/>
                <a:gd name="T83" fmla="*/ 1591 h 1591"/>
                <a:gd name="T84" fmla="*/ 866 w 1236"/>
                <a:gd name="T85" fmla="*/ 1556 h 1591"/>
                <a:gd name="T86" fmla="*/ 1059 w 1236"/>
                <a:gd name="T87" fmla="*/ 1458 h 1591"/>
                <a:gd name="T88" fmla="*/ 1189 w 1236"/>
                <a:gd name="T89" fmla="*/ 1309 h 1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36" h="1591">
                  <a:moveTo>
                    <a:pt x="1189" y="1309"/>
                  </a:moveTo>
                  <a:cubicBezTo>
                    <a:pt x="1220" y="1252"/>
                    <a:pt x="1236" y="1189"/>
                    <a:pt x="1236" y="1122"/>
                  </a:cubicBezTo>
                  <a:cubicBezTo>
                    <a:pt x="1236" y="1043"/>
                    <a:pt x="1223" y="976"/>
                    <a:pt x="1196" y="923"/>
                  </a:cubicBezTo>
                  <a:cubicBezTo>
                    <a:pt x="1170" y="869"/>
                    <a:pt x="1136" y="824"/>
                    <a:pt x="1094" y="788"/>
                  </a:cubicBezTo>
                  <a:cubicBezTo>
                    <a:pt x="1053" y="751"/>
                    <a:pt x="1006" y="722"/>
                    <a:pt x="954" y="701"/>
                  </a:cubicBezTo>
                  <a:cubicBezTo>
                    <a:pt x="900" y="678"/>
                    <a:pt x="846" y="658"/>
                    <a:pt x="794" y="642"/>
                  </a:cubicBezTo>
                  <a:cubicBezTo>
                    <a:pt x="720" y="618"/>
                    <a:pt x="720" y="618"/>
                    <a:pt x="720" y="618"/>
                  </a:cubicBezTo>
                  <a:cubicBezTo>
                    <a:pt x="687" y="607"/>
                    <a:pt x="656" y="597"/>
                    <a:pt x="627" y="587"/>
                  </a:cubicBezTo>
                  <a:cubicBezTo>
                    <a:pt x="596" y="576"/>
                    <a:pt x="570" y="564"/>
                    <a:pt x="549" y="551"/>
                  </a:cubicBezTo>
                  <a:cubicBezTo>
                    <a:pt x="526" y="536"/>
                    <a:pt x="507" y="519"/>
                    <a:pt x="494" y="499"/>
                  </a:cubicBezTo>
                  <a:cubicBezTo>
                    <a:pt x="480" y="479"/>
                    <a:pt x="472" y="454"/>
                    <a:pt x="472" y="426"/>
                  </a:cubicBezTo>
                  <a:cubicBezTo>
                    <a:pt x="472" y="399"/>
                    <a:pt x="479" y="376"/>
                    <a:pt x="492" y="358"/>
                  </a:cubicBezTo>
                  <a:cubicBezTo>
                    <a:pt x="504" y="340"/>
                    <a:pt x="520" y="325"/>
                    <a:pt x="539" y="314"/>
                  </a:cubicBezTo>
                  <a:cubicBezTo>
                    <a:pt x="557" y="304"/>
                    <a:pt x="578" y="296"/>
                    <a:pt x="600" y="291"/>
                  </a:cubicBezTo>
                  <a:cubicBezTo>
                    <a:pt x="622" y="286"/>
                    <a:pt x="644" y="283"/>
                    <a:pt x="666" y="283"/>
                  </a:cubicBezTo>
                  <a:cubicBezTo>
                    <a:pt x="731" y="283"/>
                    <a:pt x="796" y="297"/>
                    <a:pt x="857" y="324"/>
                  </a:cubicBezTo>
                  <a:cubicBezTo>
                    <a:pt x="911" y="347"/>
                    <a:pt x="964" y="377"/>
                    <a:pt x="1014" y="413"/>
                  </a:cubicBezTo>
                  <a:cubicBezTo>
                    <a:pt x="1198" y="180"/>
                    <a:pt x="1198" y="180"/>
                    <a:pt x="1198" y="180"/>
                  </a:cubicBezTo>
                  <a:cubicBezTo>
                    <a:pt x="1183" y="166"/>
                    <a:pt x="1164" y="150"/>
                    <a:pt x="1141" y="134"/>
                  </a:cubicBezTo>
                  <a:cubicBezTo>
                    <a:pt x="1109" y="112"/>
                    <a:pt x="1071" y="91"/>
                    <a:pt x="1026" y="71"/>
                  </a:cubicBezTo>
                  <a:cubicBezTo>
                    <a:pt x="981" y="52"/>
                    <a:pt x="927" y="35"/>
                    <a:pt x="866" y="21"/>
                  </a:cubicBezTo>
                  <a:cubicBezTo>
                    <a:pt x="806" y="7"/>
                    <a:pt x="738" y="0"/>
                    <a:pt x="664" y="0"/>
                  </a:cubicBezTo>
                  <a:cubicBezTo>
                    <a:pt x="569" y="0"/>
                    <a:pt x="484" y="13"/>
                    <a:pt x="412" y="38"/>
                  </a:cubicBezTo>
                  <a:cubicBezTo>
                    <a:pt x="341" y="62"/>
                    <a:pt x="280" y="97"/>
                    <a:pt x="232" y="140"/>
                  </a:cubicBezTo>
                  <a:cubicBezTo>
                    <a:pt x="184" y="184"/>
                    <a:pt x="147" y="235"/>
                    <a:pt x="122" y="294"/>
                  </a:cubicBezTo>
                  <a:cubicBezTo>
                    <a:pt x="97" y="352"/>
                    <a:pt x="84" y="416"/>
                    <a:pt x="84" y="484"/>
                  </a:cubicBezTo>
                  <a:cubicBezTo>
                    <a:pt x="84" y="544"/>
                    <a:pt x="96" y="597"/>
                    <a:pt x="118" y="641"/>
                  </a:cubicBezTo>
                  <a:cubicBezTo>
                    <a:pt x="141" y="685"/>
                    <a:pt x="171" y="725"/>
                    <a:pt x="207" y="758"/>
                  </a:cubicBezTo>
                  <a:cubicBezTo>
                    <a:pt x="245" y="791"/>
                    <a:pt x="287" y="820"/>
                    <a:pt x="334" y="844"/>
                  </a:cubicBezTo>
                  <a:cubicBezTo>
                    <a:pt x="382" y="868"/>
                    <a:pt x="430" y="888"/>
                    <a:pt x="477" y="903"/>
                  </a:cubicBezTo>
                  <a:cubicBezTo>
                    <a:pt x="563" y="931"/>
                    <a:pt x="563" y="931"/>
                    <a:pt x="563" y="931"/>
                  </a:cubicBezTo>
                  <a:cubicBezTo>
                    <a:pt x="644" y="958"/>
                    <a:pt x="707" y="986"/>
                    <a:pt x="750" y="1013"/>
                  </a:cubicBezTo>
                  <a:cubicBezTo>
                    <a:pt x="798" y="1044"/>
                    <a:pt x="822" y="1085"/>
                    <a:pt x="822" y="1133"/>
                  </a:cubicBezTo>
                  <a:cubicBezTo>
                    <a:pt x="822" y="1163"/>
                    <a:pt x="815" y="1188"/>
                    <a:pt x="802" y="1207"/>
                  </a:cubicBezTo>
                  <a:cubicBezTo>
                    <a:pt x="789" y="1226"/>
                    <a:pt x="772" y="1241"/>
                    <a:pt x="752" y="1252"/>
                  </a:cubicBezTo>
                  <a:cubicBezTo>
                    <a:pt x="733" y="1262"/>
                    <a:pt x="711" y="1270"/>
                    <a:pt x="686" y="1274"/>
                  </a:cubicBezTo>
                  <a:cubicBezTo>
                    <a:pt x="663" y="1278"/>
                    <a:pt x="641" y="1280"/>
                    <a:pt x="619" y="1280"/>
                  </a:cubicBezTo>
                  <a:cubicBezTo>
                    <a:pt x="532" y="1280"/>
                    <a:pt x="451" y="1261"/>
                    <a:pt x="378" y="1224"/>
                  </a:cubicBezTo>
                  <a:cubicBezTo>
                    <a:pt x="315" y="1192"/>
                    <a:pt x="262" y="1156"/>
                    <a:pt x="220" y="1118"/>
                  </a:cubicBezTo>
                  <a:cubicBezTo>
                    <a:pt x="0" y="1383"/>
                    <a:pt x="0" y="1383"/>
                    <a:pt x="0" y="1383"/>
                  </a:cubicBezTo>
                  <a:cubicBezTo>
                    <a:pt x="67" y="1444"/>
                    <a:pt x="149" y="1494"/>
                    <a:pt x="244" y="1531"/>
                  </a:cubicBezTo>
                  <a:cubicBezTo>
                    <a:pt x="346" y="1571"/>
                    <a:pt x="474" y="1591"/>
                    <a:pt x="626" y="1591"/>
                  </a:cubicBezTo>
                  <a:cubicBezTo>
                    <a:pt x="711" y="1591"/>
                    <a:pt x="791" y="1579"/>
                    <a:pt x="866" y="1556"/>
                  </a:cubicBezTo>
                  <a:cubicBezTo>
                    <a:pt x="940" y="1533"/>
                    <a:pt x="1005" y="1500"/>
                    <a:pt x="1059" y="1458"/>
                  </a:cubicBezTo>
                  <a:cubicBezTo>
                    <a:pt x="1113" y="1417"/>
                    <a:pt x="1157" y="1367"/>
                    <a:pt x="1189" y="1309"/>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2"/>
            <p:cNvSpPr>
              <a:spLocks/>
            </p:cNvSpPr>
            <p:nvPr userDrawn="1"/>
          </p:nvSpPr>
          <p:spPr bwMode="auto">
            <a:xfrm>
              <a:off x="-2360" y="1682"/>
              <a:ext cx="1300" cy="1291"/>
            </a:xfrm>
            <a:custGeom>
              <a:avLst/>
              <a:gdLst>
                <a:gd name="T0" fmla="*/ 107 w 1063"/>
                <a:gd name="T1" fmla="*/ 986 h 1081"/>
                <a:gd name="T2" fmla="*/ 223 w 1063"/>
                <a:gd name="T3" fmla="*/ 1058 h 1081"/>
                <a:gd name="T4" fmla="*/ 374 w 1063"/>
                <a:gd name="T5" fmla="*/ 1081 h 1081"/>
                <a:gd name="T6" fmla="*/ 441 w 1063"/>
                <a:gd name="T7" fmla="*/ 1074 h 1081"/>
                <a:gd name="T8" fmla="*/ 522 w 1063"/>
                <a:gd name="T9" fmla="*/ 1052 h 1081"/>
                <a:gd name="T10" fmla="*/ 604 w 1063"/>
                <a:gd name="T11" fmla="*/ 1010 h 1081"/>
                <a:gd name="T12" fmla="*/ 674 w 1063"/>
                <a:gd name="T13" fmla="*/ 947 h 1081"/>
                <a:gd name="T14" fmla="*/ 708 w 1063"/>
                <a:gd name="T15" fmla="*/ 906 h 1081"/>
                <a:gd name="T16" fmla="*/ 726 w 1063"/>
                <a:gd name="T17" fmla="*/ 1051 h 1081"/>
                <a:gd name="T18" fmla="*/ 1063 w 1063"/>
                <a:gd name="T19" fmla="*/ 1051 h 1081"/>
                <a:gd name="T20" fmla="*/ 1063 w 1063"/>
                <a:gd name="T21" fmla="*/ 0 h 1081"/>
                <a:gd name="T22" fmla="*/ 715 w 1063"/>
                <a:gd name="T23" fmla="*/ 0 h 1081"/>
                <a:gd name="T24" fmla="*/ 715 w 1063"/>
                <a:gd name="T25" fmla="*/ 565 h 1081"/>
                <a:gd name="T26" fmla="*/ 706 w 1063"/>
                <a:gd name="T27" fmla="*/ 639 h 1081"/>
                <a:gd name="T28" fmla="*/ 674 w 1063"/>
                <a:gd name="T29" fmla="*/ 709 h 1081"/>
                <a:gd name="T30" fmla="*/ 615 w 1063"/>
                <a:gd name="T31" fmla="*/ 761 h 1081"/>
                <a:gd name="T32" fmla="*/ 526 w 1063"/>
                <a:gd name="T33" fmla="*/ 780 h 1081"/>
                <a:gd name="T34" fmla="*/ 386 w 1063"/>
                <a:gd name="T35" fmla="*/ 721 h 1081"/>
                <a:gd name="T36" fmla="*/ 349 w 1063"/>
                <a:gd name="T37" fmla="*/ 577 h 1081"/>
                <a:gd name="T38" fmla="*/ 349 w 1063"/>
                <a:gd name="T39" fmla="*/ 0 h 1081"/>
                <a:gd name="T40" fmla="*/ 0 w 1063"/>
                <a:gd name="T41" fmla="*/ 0 h 1081"/>
                <a:gd name="T42" fmla="*/ 0 w 1063"/>
                <a:gd name="T43" fmla="*/ 670 h 1081"/>
                <a:gd name="T44" fmla="*/ 29 w 1063"/>
                <a:gd name="T45" fmla="*/ 860 h 1081"/>
                <a:gd name="T46" fmla="*/ 107 w 1063"/>
                <a:gd name="T47" fmla="*/ 986 h 10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63" h="1081">
                  <a:moveTo>
                    <a:pt x="107" y="986"/>
                  </a:moveTo>
                  <a:cubicBezTo>
                    <a:pt x="139" y="1019"/>
                    <a:pt x="178" y="1043"/>
                    <a:pt x="223" y="1058"/>
                  </a:cubicBezTo>
                  <a:cubicBezTo>
                    <a:pt x="268" y="1073"/>
                    <a:pt x="319" y="1081"/>
                    <a:pt x="374" y="1081"/>
                  </a:cubicBezTo>
                  <a:cubicBezTo>
                    <a:pt x="393" y="1081"/>
                    <a:pt x="415" y="1079"/>
                    <a:pt x="441" y="1074"/>
                  </a:cubicBezTo>
                  <a:cubicBezTo>
                    <a:pt x="467" y="1070"/>
                    <a:pt x="494" y="1063"/>
                    <a:pt x="522" y="1052"/>
                  </a:cubicBezTo>
                  <a:cubicBezTo>
                    <a:pt x="550" y="1042"/>
                    <a:pt x="578" y="1028"/>
                    <a:pt x="604" y="1010"/>
                  </a:cubicBezTo>
                  <a:cubicBezTo>
                    <a:pt x="630" y="993"/>
                    <a:pt x="654" y="972"/>
                    <a:pt x="674" y="947"/>
                  </a:cubicBezTo>
                  <a:cubicBezTo>
                    <a:pt x="708" y="906"/>
                    <a:pt x="708" y="906"/>
                    <a:pt x="708" y="906"/>
                  </a:cubicBezTo>
                  <a:cubicBezTo>
                    <a:pt x="726" y="1051"/>
                    <a:pt x="726" y="1051"/>
                    <a:pt x="726" y="1051"/>
                  </a:cubicBezTo>
                  <a:cubicBezTo>
                    <a:pt x="1063" y="1051"/>
                    <a:pt x="1063" y="1051"/>
                    <a:pt x="1063" y="1051"/>
                  </a:cubicBezTo>
                  <a:cubicBezTo>
                    <a:pt x="1063" y="0"/>
                    <a:pt x="1063" y="0"/>
                    <a:pt x="1063" y="0"/>
                  </a:cubicBezTo>
                  <a:cubicBezTo>
                    <a:pt x="715" y="0"/>
                    <a:pt x="715" y="0"/>
                    <a:pt x="715" y="0"/>
                  </a:cubicBezTo>
                  <a:cubicBezTo>
                    <a:pt x="715" y="565"/>
                    <a:pt x="715" y="565"/>
                    <a:pt x="715" y="565"/>
                  </a:cubicBezTo>
                  <a:cubicBezTo>
                    <a:pt x="715" y="590"/>
                    <a:pt x="712" y="615"/>
                    <a:pt x="706" y="639"/>
                  </a:cubicBezTo>
                  <a:cubicBezTo>
                    <a:pt x="700" y="665"/>
                    <a:pt x="689" y="688"/>
                    <a:pt x="674" y="709"/>
                  </a:cubicBezTo>
                  <a:cubicBezTo>
                    <a:pt x="659" y="731"/>
                    <a:pt x="639" y="748"/>
                    <a:pt x="615" y="761"/>
                  </a:cubicBezTo>
                  <a:cubicBezTo>
                    <a:pt x="590" y="773"/>
                    <a:pt x="561" y="780"/>
                    <a:pt x="526" y="780"/>
                  </a:cubicBezTo>
                  <a:cubicBezTo>
                    <a:pt x="460" y="780"/>
                    <a:pt x="414" y="760"/>
                    <a:pt x="386" y="721"/>
                  </a:cubicBezTo>
                  <a:cubicBezTo>
                    <a:pt x="361" y="684"/>
                    <a:pt x="349" y="636"/>
                    <a:pt x="349" y="577"/>
                  </a:cubicBezTo>
                  <a:cubicBezTo>
                    <a:pt x="349" y="0"/>
                    <a:pt x="349" y="0"/>
                    <a:pt x="349" y="0"/>
                  </a:cubicBezTo>
                  <a:cubicBezTo>
                    <a:pt x="0" y="0"/>
                    <a:pt x="0" y="0"/>
                    <a:pt x="0" y="0"/>
                  </a:cubicBezTo>
                  <a:cubicBezTo>
                    <a:pt x="0" y="670"/>
                    <a:pt x="0" y="670"/>
                    <a:pt x="0" y="670"/>
                  </a:cubicBezTo>
                  <a:cubicBezTo>
                    <a:pt x="0" y="745"/>
                    <a:pt x="10" y="809"/>
                    <a:pt x="29" y="860"/>
                  </a:cubicBezTo>
                  <a:cubicBezTo>
                    <a:pt x="48" y="911"/>
                    <a:pt x="74" y="954"/>
                    <a:pt x="107" y="986"/>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33"/>
            <p:cNvSpPr>
              <a:spLocks noEditPoints="1"/>
            </p:cNvSpPr>
            <p:nvPr userDrawn="1"/>
          </p:nvSpPr>
          <p:spPr bwMode="auto">
            <a:xfrm>
              <a:off x="843" y="1637"/>
              <a:ext cx="1308" cy="1345"/>
            </a:xfrm>
            <a:custGeom>
              <a:avLst/>
              <a:gdLst>
                <a:gd name="T0" fmla="*/ 1070 w 1070"/>
                <a:gd name="T1" fmla="*/ 605 h 1126"/>
                <a:gd name="T2" fmla="*/ 1030 w 1070"/>
                <a:gd name="T3" fmla="*/ 336 h 1126"/>
                <a:gd name="T4" fmla="*/ 919 w 1070"/>
                <a:gd name="T5" fmla="*/ 148 h 1126"/>
                <a:gd name="T6" fmla="*/ 755 w 1070"/>
                <a:gd name="T7" fmla="*/ 37 h 1126"/>
                <a:gd name="T8" fmla="*/ 552 w 1070"/>
                <a:gd name="T9" fmla="*/ 0 h 1126"/>
                <a:gd name="T10" fmla="*/ 308 w 1070"/>
                <a:gd name="T11" fmla="*/ 49 h 1126"/>
                <a:gd name="T12" fmla="*/ 136 w 1070"/>
                <a:gd name="T13" fmla="*/ 178 h 1126"/>
                <a:gd name="T14" fmla="*/ 34 w 1070"/>
                <a:gd name="T15" fmla="*/ 359 h 1126"/>
                <a:gd name="T16" fmla="*/ 0 w 1070"/>
                <a:gd name="T17" fmla="*/ 568 h 1126"/>
                <a:gd name="T18" fmla="*/ 154 w 1070"/>
                <a:gd name="T19" fmla="*/ 980 h 1126"/>
                <a:gd name="T20" fmla="*/ 603 w 1070"/>
                <a:gd name="T21" fmla="*/ 1126 h 1126"/>
                <a:gd name="T22" fmla="*/ 753 w 1070"/>
                <a:gd name="T23" fmla="*/ 1114 h 1126"/>
                <a:gd name="T24" fmla="*/ 881 w 1070"/>
                <a:gd name="T25" fmla="*/ 1084 h 1126"/>
                <a:gd name="T26" fmla="*/ 980 w 1070"/>
                <a:gd name="T27" fmla="*/ 1048 h 1126"/>
                <a:gd name="T28" fmla="*/ 1030 w 1070"/>
                <a:gd name="T29" fmla="*/ 1023 h 1126"/>
                <a:gd name="T30" fmla="*/ 927 w 1070"/>
                <a:gd name="T31" fmla="*/ 808 h 1126"/>
                <a:gd name="T32" fmla="*/ 814 w 1070"/>
                <a:gd name="T33" fmla="*/ 852 h 1126"/>
                <a:gd name="T34" fmla="*/ 624 w 1070"/>
                <a:gd name="T35" fmla="*/ 878 h 1126"/>
                <a:gd name="T36" fmla="*/ 488 w 1070"/>
                <a:gd name="T37" fmla="*/ 861 h 1126"/>
                <a:gd name="T38" fmla="*/ 395 w 1070"/>
                <a:gd name="T39" fmla="*/ 813 h 1126"/>
                <a:gd name="T40" fmla="*/ 345 w 1070"/>
                <a:gd name="T41" fmla="*/ 747 h 1126"/>
                <a:gd name="T42" fmla="*/ 328 w 1070"/>
                <a:gd name="T43" fmla="*/ 682 h 1126"/>
                <a:gd name="T44" fmla="*/ 326 w 1070"/>
                <a:gd name="T45" fmla="*/ 657 h 1126"/>
                <a:gd name="T46" fmla="*/ 1070 w 1070"/>
                <a:gd name="T47" fmla="*/ 657 h 1126"/>
                <a:gd name="T48" fmla="*/ 1070 w 1070"/>
                <a:gd name="T49" fmla="*/ 605 h 1126"/>
                <a:gd name="T50" fmla="*/ 766 w 1070"/>
                <a:gd name="T51" fmla="*/ 470 h 1126"/>
                <a:gd name="T52" fmla="*/ 330 w 1070"/>
                <a:gd name="T53" fmla="*/ 470 h 1126"/>
                <a:gd name="T54" fmla="*/ 330 w 1070"/>
                <a:gd name="T55" fmla="*/ 446 h 1126"/>
                <a:gd name="T56" fmla="*/ 343 w 1070"/>
                <a:gd name="T57" fmla="*/ 380 h 1126"/>
                <a:gd name="T58" fmla="*/ 383 w 1070"/>
                <a:gd name="T59" fmla="*/ 316 h 1126"/>
                <a:gd name="T60" fmla="*/ 451 w 1070"/>
                <a:gd name="T61" fmla="*/ 268 h 1126"/>
                <a:gd name="T62" fmla="*/ 547 w 1070"/>
                <a:gd name="T63" fmla="*/ 248 h 1126"/>
                <a:gd name="T64" fmla="*/ 645 w 1070"/>
                <a:gd name="T65" fmla="*/ 268 h 1126"/>
                <a:gd name="T66" fmla="*/ 712 w 1070"/>
                <a:gd name="T67" fmla="*/ 316 h 1126"/>
                <a:gd name="T68" fmla="*/ 753 w 1070"/>
                <a:gd name="T69" fmla="*/ 380 h 1126"/>
                <a:gd name="T70" fmla="*/ 766 w 1070"/>
                <a:gd name="T71" fmla="*/ 446 h 1126"/>
                <a:gd name="T72" fmla="*/ 766 w 1070"/>
                <a:gd name="T73" fmla="*/ 470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70" h="1126">
                  <a:moveTo>
                    <a:pt x="1070" y="605"/>
                  </a:moveTo>
                  <a:cubicBezTo>
                    <a:pt x="1070" y="503"/>
                    <a:pt x="1057" y="412"/>
                    <a:pt x="1030" y="336"/>
                  </a:cubicBezTo>
                  <a:cubicBezTo>
                    <a:pt x="1003" y="261"/>
                    <a:pt x="966" y="198"/>
                    <a:pt x="919" y="148"/>
                  </a:cubicBezTo>
                  <a:cubicBezTo>
                    <a:pt x="873" y="99"/>
                    <a:pt x="817" y="62"/>
                    <a:pt x="755" y="37"/>
                  </a:cubicBezTo>
                  <a:cubicBezTo>
                    <a:pt x="692" y="13"/>
                    <a:pt x="623" y="0"/>
                    <a:pt x="552" y="0"/>
                  </a:cubicBezTo>
                  <a:cubicBezTo>
                    <a:pt x="459" y="0"/>
                    <a:pt x="377" y="17"/>
                    <a:pt x="308" y="49"/>
                  </a:cubicBezTo>
                  <a:cubicBezTo>
                    <a:pt x="239" y="82"/>
                    <a:pt x="181" y="125"/>
                    <a:pt x="136" y="178"/>
                  </a:cubicBezTo>
                  <a:cubicBezTo>
                    <a:pt x="91" y="230"/>
                    <a:pt x="57" y="291"/>
                    <a:pt x="34" y="359"/>
                  </a:cubicBezTo>
                  <a:cubicBezTo>
                    <a:pt x="12" y="427"/>
                    <a:pt x="0" y="498"/>
                    <a:pt x="0" y="568"/>
                  </a:cubicBezTo>
                  <a:cubicBezTo>
                    <a:pt x="0" y="744"/>
                    <a:pt x="52" y="883"/>
                    <a:pt x="154" y="980"/>
                  </a:cubicBezTo>
                  <a:cubicBezTo>
                    <a:pt x="257" y="1077"/>
                    <a:pt x="408" y="1126"/>
                    <a:pt x="603" y="1126"/>
                  </a:cubicBezTo>
                  <a:cubicBezTo>
                    <a:pt x="656" y="1126"/>
                    <a:pt x="706" y="1122"/>
                    <a:pt x="753" y="1114"/>
                  </a:cubicBezTo>
                  <a:cubicBezTo>
                    <a:pt x="801" y="1105"/>
                    <a:pt x="844" y="1095"/>
                    <a:pt x="881" y="1084"/>
                  </a:cubicBezTo>
                  <a:cubicBezTo>
                    <a:pt x="919" y="1073"/>
                    <a:pt x="952" y="1060"/>
                    <a:pt x="980" y="1048"/>
                  </a:cubicBezTo>
                  <a:cubicBezTo>
                    <a:pt x="999" y="1039"/>
                    <a:pt x="1016" y="1031"/>
                    <a:pt x="1030" y="1023"/>
                  </a:cubicBezTo>
                  <a:cubicBezTo>
                    <a:pt x="927" y="808"/>
                    <a:pt x="927" y="808"/>
                    <a:pt x="927" y="808"/>
                  </a:cubicBezTo>
                  <a:cubicBezTo>
                    <a:pt x="897" y="823"/>
                    <a:pt x="859" y="838"/>
                    <a:pt x="814" y="852"/>
                  </a:cubicBezTo>
                  <a:cubicBezTo>
                    <a:pt x="757" y="869"/>
                    <a:pt x="693" y="878"/>
                    <a:pt x="624" y="878"/>
                  </a:cubicBezTo>
                  <a:cubicBezTo>
                    <a:pt x="571" y="878"/>
                    <a:pt x="525" y="872"/>
                    <a:pt x="488" y="861"/>
                  </a:cubicBezTo>
                  <a:cubicBezTo>
                    <a:pt x="450" y="849"/>
                    <a:pt x="419" y="833"/>
                    <a:pt x="395" y="813"/>
                  </a:cubicBezTo>
                  <a:cubicBezTo>
                    <a:pt x="372" y="793"/>
                    <a:pt x="355" y="771"/>
                    <a:pt x="345" y="747"/>
                  </a:cubicBezTo>
                  <a:cubicBezTo>
                    <a:pt x="335" y="725"/>
                    <a:pt x="329" y="703"/>
                    <a:pt x="328" y="682"/>
                  </a:cubicBezTo>
                  <a:cubicBezTo>
                    <a:pt x="326" y="657"/>
                    <a:pt x="326" y="657"/>
                    <a:pt x="326" y="657"/>
                  </a:cubicBezTo>
                  <a:cubicBezTo>
                    <a:pt x="1070" y="657"/>
                    <a:pt x="1070" y="657"/>
                    <a:pt x="1070" y="657"/>
                  </a:cubicBezTo>
                  <a:lnTo>
                    <a:pt x="1070" y="605"/>
                  </a:lnTo>
                  <a:close/>
                  <a:moveTo>
                    <a:pt x="766" y="470"/>
                  </a:moveTo>
                  <a:cubicBezTo>
                    <a:pt x="330" y="470"/>
                    <a:pt x="330" y="470"/>
                    <a:pt x="330" y="470"/>
                  </a:cubicBezTo>
                  <a:cubicBezTo>
                    <a:pt x="330" y="446"/>
                    <a:pt x="330" y="446"/>
                    <a:pt x="330" y="446"/>
                  </a:cubicBezTo>
                  <a:cubicBezTo>
                    <a:pt x="330" y="425"/>
                    <a:pt x="334" y="402"/>
                    <a:pt x="343" y="380"/>
                  </a:cubicBezTo>
                  <a:cubicBezTo>
                    <a:pt x="352" y="357"/>
                    <a:pt x="365" y="336"/>
                    <a:pt x="383" y="316"/>
                  </a:cubicBezTo>
                  <a:cubicBezTo>
                    <a:pt x="400" y="297"/>
                    <a:pt x="423" y="281"/>
                    <a:pt x="451" y="268"/>
                  </a:cubicBezTo>
                  <a:cubicBezTo>
                    <a:pt x="479" y="255"/>
                    <a:pt x="511" y="248"/>
                    <a:pt x="547" y="248"/>
                  </a:cubicBezTo>
                  <a:cubicBezTo>
                    <a:pt x="585" y="248"/>
                    <a:pt x="617" y="255"/>
                    <a:pt x="645" y="268"/>
                  </a:cubicBezTo>
                  <a:cubicBezTo>
                    <a:pt x="671" y="281"/>
                    <a:pt x="694" y="297"/>
                    <a:pt x="712" y="316"/>
                  </a:cubicBezTo>
                  <a:cubicBezTo>
                    <a:pt x="730" y="335"/>
                    <a:pt x="744" y="357"/>
                    <a:pt x="753" y="380"/>
                  </a:cubicBezTo>
                  <a:cubicBezTo>
                    <a:pt x="762" y="403"/>
                    <a:pt x="766" y="425"/>
                    <a:pt x="766" y="446"/>
                  </a:cubicBezTo>
                  <a:lnTo>
                    <a:pt x="766" y="47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4"/>
            <p:cNvSpPr>
              <a:spLocks/>
            </p:cNvSpPr>
            <p:nvPr userDrawn="1"/>
          </p:nvSpPr>
          <p:spPr bwMode="auto">
            <a:xfrm>
              <a:off x="6951" y="1132"/>
              <a:ext cx="1702" cy="1805"/>
            </a:xfrm>
            <a:custGeom>
              <a:avLst/>
              <a:gdLst>
                <a:gd name="T0" fmla="*/ 0 w 1702"/>
                <a:gd name="T1" fmla="*/ 0 h 1805"/>
                <a:gd name="T2" fmla="*/ 296 w 1702"/>
                <a:gd name="T3" fmla="*/ 0 h 1805"/>
                <a:gd name="T4" fmla="*/ 859 w 1702"/>
                <a:gd name="T5" fmla="*/ 1483 h 1805"/>
                <a:gd name="T6" fmla="*/ 1422 w 1702"/>
                <a:gd name="T7" fmla="*/ 0 h 1805"/>
                <a:gd name="T8" fmla="*/ 1702 w 1702"/>
                <a:gd name="T9" fmla="*/ 0 h 1805"/>
                <a:gd name="T10" fmla="*/ 987 w 1702"/>
                <a:gd name="T11" fmla="*/ 1805 h 1805"/>
                <a:gd name="T12" fmla="*/ 715 w 1702"/>
                <a:gd name="T13" fmla="*/ 1805 h 1805"/>
                <a:gd name="T14" fmla="*/ 0 w 1702"/>
                <a:gd name="T15" fmla="*/ 0 h 18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02" h="1805">
                  <a:moveTo>
                    <a:pt x="0" y="0"/>
                  </a:moveTo>
                  <a:lnTo>
                    <a:pt x="296" y="0"/>
                  </a:lnTo>
                  <a:lnTo>
                    <a:pt x="859" y="1483"/>
                  </a:lnTo>
                  <a:lnTo>
                    <a:pt x="1422" y="0"/>
                  </a:lnTo>
                  <a:lnTo>
                    <a:pt x="1702" y="0"/>
                  </a:lnTo>
                  <a:lnTo>
                    <a:pt x="987" y="1805"/>
                  </a:lnTo>
                  <a:lnTo>
                    <a:pt x="715" y="1805"/>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35"/>
            <p:cNvSpPr>
              <a:spLocks noEditPoints="1"/>
            </p:cNvSpPr>
            <p:nvPr userDrawn="1"/>
          </p:nvSpPr>
          <p:spPr bwMode="auto">
            <a:xfrm>
              <a:off x="8846" y="1180"/>
              <a:ext cx="280" cy="1757"/>
            </a:xfrm>
            <a:custGeom>
              <a:avLst/>
              <a:gdLst>
                <a:gd name="T0" fmla="*/ 0 w 280"/>
                <a:gd name="T1" fmla="*/ 0 h 1757"/>
                <a:gd name="T2" fmla="*/ 280 w 280"/>
                <a:gd name="T3" fmla="*/ 0 h 1757"/>
                <a:gd name="T4" fmla="*/ 280 w 280"/>
                <a:gd name="T5" fmla="*/ 108 h 1757"/>
                <a:gd name="T6" fmla="*/ 280 w 280"/>
                <a:gd name="T7" fmla="*/ 273 h 1757"/>
                <a:gd name="T8" fmla="*/ 0 w 280"/>
                <a:gd name="T9" fmla="*/ 273 h 1757"/>
                <a:gd name="T10" fmla="*/ 0 w 280"/>
                <a:gd name="T11" fmla="*/ 0 h 1757"/>
                <a:gd name="T12" fmla="*/ 17 w 280"/>
                <a:gd name="T13" fmla="*/ 499 h 1757"/>
                <a:gd name="T14" fmla="*/ 267 w 280"/>
                <a:gd name="T15" fmla="*/ 499 h 1757"/>
                <a:gd name="T16" fmla="*/ 267 w 280"/>
                <a:gd name="T17" fmla="*/ 1563 h 1757"/>
                <a:gd name="T18" fmla="*/ 267 w 280"/>
                <a:gd name="T19" fmla="*/ 1757 h 1757"/>
                <a:gd name="T20" fmla="*/ 17 w 280"/>
                <a:gd name="T21" fmla="*/ 1757 h 1757"/>
                <a:gd name="T22" fmla="*/ 17 w 280"/>
                <a:gd name="T23" fmla="*/ 499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0" h="1757">
                  <a:moveTo>
                    <a:pt x="0" y="0"/>
                  </a:moveTo>
                  <a:lnTo>
                    <a:pt x="280" y="0"/>
                  </a:lnTo>
                  <a:lnTo>
                    <a:pt x="280" y="108"/>
                  </a:lnTo>
                  <a:lnTo>
                    <a:pt x="280" y="273"/>
                  </a:lnTo>
                  <a:lnTo>
                    <a:pt x="0" y="273"/>
                  </a:lnTo>
                  <a:lnTo>
                    <a:pt x="0" y="0"/>
                  </a:lnTo>
                  <a:close/>
                  <a:moveTo>
                    <a:pt x="17" y="499"/>
                  </a:moveTo>
                  <a:lnTo>
                    <a:pt x="267" y="499"/>
                  </a:lnTo>
                  <a:lnTo>
                    <a:pt x="267" y="1563"/>
                  </a:lnTo>
                  <a:lnTo>
                    <a:pt x="267" y="1757"/>
                  </a:lnTo>
                  <a:lnTo>
                    <a:pt x="17" y="1757"/>
                  </a:lnTo>
                  <a:lnTo>
                    <a:pt x="17" y="49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36"/>
            <p:cNvSpPr>
              <a:spLocks/>
            </p:cNvSpPr>
            <p:nvPr userDrawn="1"/>
          </p:nvSpPr>
          <p:spPr bwMode="auto">
            <a:xfrm>
              <a:off x="9399" y="1638"/>
              <a:ext cx="1086" cy="1338"/>
            </a:xfrm>
            <a:custGeom>
              <a:avLst/>
              <a:gdLst>
                <a:gd name="T0" fmla="*/ 124 w 888"/>
                <a:gd name="T1" fmla="*/ 823 h 1120"/>
                <a:gd name="T2" fmla="*/ 260 w 888"/>
                <a:gd name="T3" fmla="*/ 913 h 1120"/>
                <a:gd name="T4" fmla="*/ 444 w 888"/>
                <a:gd name="T5" fmla="*/ 947 h 1120"/>
                <a:gd name="T6" fmla="*/ 614 w 888"/>
                <a:gd name="T7" fmla="*/ 914 h 1120"/>
                <a:gd name="T8" fmla="*/ 682 w 888"/>
                <a:gd name="T9" fmla="*/ 811 h 1120"/>
                <a:gd name="T10" fmla="*/ 667 w 888"/>
                <a:gd name="T11" fmla="*/ 749 h 1120"/>
                <a:gd name="T12" fmla="*/ 617 w 888"/>
                <a:gd name="T13" fmla="*/ 702 h 1120"/>
                <a:gd name="T14" fmla="*/ 524 w 888"/>
                <a:gd name="T15" fmla="*/ 665 h 1120"/>
                <a:gd name="T16" fmla="*/ 380 w 888"/>
                <a:gd name="T17" fmla="*/ 628 h 1120"/>
                <a:gd name="T18" fmla="*/ 259 w 888"/>
                <a:gd name="T19" fmla="*/ 591 h 1120"/>
                <a:gd name="T20" fmla="*/ 151 w 888"/>
                <a:gd name="T21" fmla="*/ 531 h 1120"/>
                <a:gd name="T22" fmla="*/ 74 w 888"/>
                <a:gd name="T23" fmla="*/ 441 h 1120"/>
                <a:gd name="T24" fmla="*/ 45 w 888"/>
                <a:gd name="T25" fmla="*/ 312 h 1120"/>
                <a:gd name="T26" fmla="*/ 80 w 888"/>
                <a:gd name="T27" fmla="*/ 178 h 1120"/>
                <a:gd name="T28" fmla="*/ 174 w 888"/>
                <a:gd name="T29" fmla="*/ 80 h 1120"/>
                <a:gd name="T30" fmla="*/ 307 w 888"/>
                <a:gd name="T31" fmla="*/ 20 h 1120"/>
                <a:gd name="T32" fmla="*/ 460 w 888"/>
                <a:gd name="T33" fmla="*/ 0 h 1120"/>
                <a:gd name="T34" fmla="*/ 690 w 888"/>
                <a:gd name="T35" fmla="*/ 35 h 1120"/>
                <a:gd name="T36" fmla="*/ 859 w 888"/>
                <a:gd name="T37" fmla="*/ 133 h 1120"/>
                <a:gd name="T38" fmla="*/ 748 w 888"/>
                <a:gd name="T39" fmla="*/ 274 h 1120"/>
                <a:gd name="T40" fmla="*/ 629 w 888"/>
                <a:gd name="T41" fmla="*/ 201 h 1120"/>
                <a:gd name="T42" fmla="*/ 462 w 888"/>
                <a:gd name="T43" fmla="*/ 172 h 1120"/>
                <a:gd name="T44" fmla="*/ 306 w 888"/>
                <a:gd name="T45" fmla="*/ 204 h 1120"/>
                <a:gd name="T46" fmla="*/ 247 w 888"/>
                <a:gd name="T47" fmla="*/ 308 h 1120"/>
                <a:gd name="T48" fmla="*/ 325 w 888"/>
                <a:gd name="T49" fmla="*/ 409 h 1120"/>
                <a:gd name="T50" fmla="*/ 530 w 888"/>
                <a:gd name="T51" fmla="*/ 471 h 1120"/>
                <a:gd name="T52" fmla="*/ 669 w 888"/>
                <a:gd name="T53" fmla="*/ 513 h 1120"/>
                <a:gd name="T54" fmla="*/ 783 w 888"/>
                <a:gd name="T55" fmla="*/ 574 h 1120"/>
                <a:gd name="T56" fmla="*/ 860 w 888"/>
                <a:gd name="T57" fmla="*/ 666 h 1120"/>
                <a:gd name="T58" fmla="*/ 888 w 888"/>
                <a:gd name="T59" fmla="*/ 798 h 1120"/>
                <a:gd name="T60" fmla="*/ 852 w 888"/>
                <a:gd name="T61" fmla="*/ 937 h 1120"/>
                <a:gd name="T62" fmla="*/ 754 w 888"/>
                <a:gd name="T63" fmla="*/ 1038 h 1120"/>
                <a:gd name="T64" fmla="*/ 614 w 888"/>
                <a:gd name="T65" fmla="*/ 1099 h 1120"/>
                <a:gd name="T66" fmla="*/ 448 w 888"/>
                <a:gd name="T67" fmla="*/ 1120 h 1120"/>
                <a:gd name="T68" fmla="*/ 0 w 888"/>
                <a:gd name="T69" fmla="*/ 959 h 1120"/>
                <a:gd name="T70" fmla="*/ 124 w 888"/>
                <a:gd name="T71" fmla="*/ 823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88" h="1120">
                  <a:moveTo>
                    <a:pt x="124" y="823"/>
                  </a:moveTo>
                  <a:cubicBezTo>
                    <a:pt x="162" y="860"/>
                    <a:pt x="207" y="891"/>
                    <a:pt x="260" y="913"/>
                  </a:cubicBezTo>
                  <a:cubicBezTo>
                    <a:pt x="313" y="936"/>
                    <a:pt x="374" y="947"/>
                    <a:pt x="444" y="947"/>
                  </a:cubicBezTo>
                  <a:cubicBezTo>
                    <a:pt x="512" y="947"/>
                    <a:pt x="569" y="936"/>
                    <a:pt x="614" y="914"/>
                  </a:cubicBezTo>
                  <a:cubicBezTo>
                    <a:pt x="659" y="892"/>
                    <a:pt x="682" y="858"/>
                    <a:pt x="682" y="811"/>
                  </a:cubicBezTo>
                  <a:cubicBezTo>
                    <a:pt x="682" y="787"/>
                    <a:pt x="677" y="766"/>
                    <a:pt x="667" y="749"/>
                  </a:cubicBezTo>
                  <a:cubicBezTo>
                    <a:pt x="657" y="732"/>
                    <a:pt x="641" y="716"/>
                    <a:pt x="617" y="702"/>
                  </a:cubicBezTo>
                  <a:cubicBezTo>
                    <a:pt x="594" y="689"/>
                    <a:pt x="563" y="676"/>
                    <a:pt x="524" y="665"/>
                  </a:cubicBezTo>
                  <a:cubicBezTo>
                    <a:pt x="486" y="654"/>
                    <a:pt x="438" y="641"/>
                    <a:pt x="380" y="628"/>
                  </a:cubicBezTo>
                  <a:cubicBezTo>
                    <a:pt x="340" y="619"/>
                    <a:pt x="299" y="606"/>
                    <a:pt x="259" y="591"/>
                  </a:cubicBezTo>
                  <a:cubicBezTo>
                    <a:pt x="219" y="576"/>
                    <a:pt x="183" y="556"/>
                    <a:pt x="151" y="531"/>
                  </a:cubicBezTo>
                  <a:cubicBezTo>
                    <a:pt x="120" y="506"/>
                    <a:pt x="94" y="476"/>
                    <a:pt x="74" y="441"/>
                  </a:cubicBezTo>
                  <a:cubicBezTo>
                    <a:pt x="55" y="405"/>
                    <a:pt x="45" y="362"/>
                    <a:pt x="45" y="312"/>
                  </a:cubicBezTo>
                  <a:cubicBezTo>
                    <a:pt x="45" y="261"/>
                    <a:pt x="57" y="216"/>
                    <a:pt x="80" y="178"/>
                  </a:cubicBezTo>
                  <a:cubicBezTo>
                    <a:pt x="103" y="139"/>
                    <a:pt x="135" y="106"/>
                    <a:pt x="174" y="80"/>
                  </a:cubicBezTo>
                  <a:cubicBezTo>
                    <a:pt x="213" y="54"/>
                    <a:pt x="258" y="34"/>
                    <a:pt x="307" y="20"/>
                  </a:cubicBezTo>
                  <a:cubicBezTo>
                    <a:pt x="356" y="6"/>
                    <a:pt x="407" y="0"/>
                    <a:pt x="460" y="0"/>
                  </a:cubicBezTo>
                  <a:cubicBezTo>
                    <a:pt x="549" y="0"/>
                    <a:pt x="626" y="11"/>
                    <a:pt x="690" y="35"/>
                  </a:cubicBezTo>
                  <a:cubicBezTo>
                    <a:pt x="754" y="58"/>
                    <a:pt x="810" y="91"/>
                    <a:pt x="859" y="133"/>
                  </a:cubicBezTo>
                  <a:cubicBezTo>
                    <a:pt x="748" y="274"/>
                    <a:pt x="748" y="274"/>
                    <a:pt x="748" y="274"/>
                  </a:cubicBezTo>
                  <a:cubicBezTo>
                    <a:pt x="716" y="245"/>
                    <a:pt x="676" y="221"/>
                    <a:pt x="629" y="201"/>
                  </a:cubicBezTo>
                  <a:cubicBezTo>
                    <a:pt x="581" y="182"/>
                    <a:pt x="525" y="172"/>
                    <a:pt x="462" y="172"/>
                  </a:cubicBezTo>
                  <a:cubicBezTo>
                    <a:pt x="397" y="172"/>
                    <a:pt x="345" y="182"/>
                    <a:pt x="306" y="204"/>
                  </a:cubicBezTo>
                  <a:cubicBezTo>
                    <a:pt x="266" y="225"/>
                    <a:pt x="247" y="260"/>
                    <a:pt x="247" y="308"/>
                  </a:cubicBezTo>
                  <a:cubicBezTo>
                    <a:pt x="247" y="353"/>
                    <a:pt x="273" y="387"/>
                    <a:pt x="325" y="409"/>
                  </a:cubicBezTo>
                  <a:cubicBezTo>
                    <a:pt x="377" y="431"/>
                    <a:pt x="445" y="452"/>
                    <a:pt x="530" y="471"/>
                  </a:cubicBezTo>
                  <a:cubicBezTo>
                    <a:pt x="580" y="483"/>
                    <a:pt x="626" y="497"/>
                    <a:pt x="669" y="513"/>
                  </a:cubicBezTo>
                  <a:cubicBezTo>
                    <a:pt x="713" y="529"/>
                    <a:pt x="750" y="549"/>
                    <a:pt x="783" y="574"/>
                  </a:cubicBezTo>
                  <a:cubicBezTo>
                    <a:pt x="815" y="599"/>
                    <a:pt x="841" y="630"/>
                    <a:pt x="860" y="666"/>
                  </a:cubicBezTo>
                  <a:cubicBezTo>
                    <a:pt x="879" y="702"/>
                    <a:pt x="888" y="746"/>
                    <a:pt x="888" y="798"/>
                  </a:cubicBezTo>
                  <a:cubicBezTo>
                    <a:pt x="888" y="851"/>
                    <a:pt x="876" y="897"/>
                    <a:pt x="852" y="937"/>
                  </a:cubicBezTo>
                  <a:cubicBezTo>
                    <a:pt x="828" y="977"/>
                    <a:pt x="795" y="1011"/>
                    <a:pt x="754" y="1038"/>
                  </a:cubicBezTo>
                  <a:cubicBezTo>
                    <a:pt x="714" y="1065"/>
                    <a:pt x="667" y="1086"/>
                    <a:pt x="614" y="1099"/>
                  </a:cubicBezTo>
                  <a:cubicBezTo>
                    <a:pt x="561" y="1113"/>
                    <a:pt x="506" y="1120"/>
                    <a:pt x="448" y="1120"/>
                  </a:cubicBezTo>
                  <a:cubicBezTo>
                    <a:pt x="249" y="1120"/>
                    <a:pt x="99" y="1066"/>
                    <a:pt x="0" y="959"/>
                  </a:cubicBezTo>
                  <a:lnTo>
                    <a:pt x="124" y="823"/>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37"/>
            <p:cNvSpPr>
              <a:spLocks noEditPoints="1"/>
            </p:cNvSpPr>
            <p:nvPr userDrawn="1"/>
          </p:nvSpPr>
          <p:spPr bwMode="auto">
            <a:xfrm>
              <a:off x="10771" y="1180"/>
              <a:ext cx="280" cy="1757"/>
            </a:xfrm>
            <a:custGeom>
              <a:avLst/>
              <a:gdLst>
                <a:gd name="T0" fmla="*/ 0 w 280"/>
                <a:gd name="T1" fmla="*/ 0 h 1757"/>
                <a:gd name="T2" fmla="*/ 280 w 280"/>
                <a:gd name="T3" fmla="*/ 0 h 1757"/>
                <a:gd name="T4" fmla="*/ 280 w 280"/>
                <a:gd name="T5" fmla="*/ 108 h 1757"/>
                <a:gd name="T6" fmla="*/ 280 w 280"/>
                <a:gd name="T7" fmla="*/ 273 h 1757"/>
                <a:gd name="T8" fmla="*/ 0 w 280"/>
                <a:gd name="T9" fmla="*/ 273 h 1757"/>
                <a:gd name="T10" fmla="*/ 0 w 280"/>
                <a:gd name="T11" fmla="*/ 0 h 1757"/>
                <a:gd name="T12" fmla="*/ 16 w 280"/>
                <a:gd name="T13" fmla="*/ 499 h 1757"/>
                <a:gd name="T14" fmla="*/ 265 w 280"/>
                <a:gd name="T15" fmla="*/ 499 h 1757"/>
                <a:gd name="T16" fmla="*/ 265 w 280"/>
                <a:gd name="T17" fmla="*/ 1588 h 1757"/>
                <a:gd name="T18" fmla="*/ 265 w 280"/>
                <a:gd name="T19" fmla="*/ 1757 h 1757"/>
                <a:gd name="T20" fmla="*/ 16 w 280"/>
                <a:gd name="T21" fmla="*/ 1757 h 1757"/>
                <a:gd name="T22" fmla="*/ 16 w 280"/>
                <a:gd name="T23" fmla="*/ 499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0" h="1757">
                  <a:moveTo>
                    <a:pt x="0" y="0"/>
                  </a:moveTo>
                  <a:lnTo>
                    <a:pt x="280" y="0"/>
                  </a:lnTo>
                  <a:lnTo>
                    <a:pt x="280" y="108"/>
                  </a:lnTo>
                  <a:lnTo>
                    <a:pt x="280" y="273"/>
                  </a:lnTo>
                  <a:lnTo>
                    <a:pt x="0" y="273"/>
                  </a:lnTo>
                  <a:lnTo>
                    <a:pt x="0" y="0"/>
                  </a:lnTo>
                  <a:close/>
                  <a:moveTo>
                    <a:pt x="16" y="499"/>
                  </a:moveTo>
                  <a:lnTo>
                    <a:pt x="265" y="499"/>
                  </a:lnTo>
                  <a:lnTo>
                    <a:pt x="265" y="1588"/>
                  </a:lnTo>
                  <a:lnTo>
                    <a:pt x="265" y="1757"/>
                  </a:lnTo>
                  <a:lnTo>
                    <a:pt x="16" y="1757"/>
                  </a:lnTo>
                  <a:lnTo>
                    <a:pt x="16" y="49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38"/>
            <p:cNvSpPr>
              <a:spLocks noEditPoints="1"/>
            </p:cNvSpPr>
            <p:nvPr userDrawn="1"/>
          </p:nvSpPr>
          <p:spPr bwMode="auto">
            <a:xfrm>
              <a:off x="11331" y="1638"/>
              <a:ext cx="1363" cy="1338"/>
            </a:xfrm>
            <a:custGeom>
              <a:avLst/>
              <a:gdLst>
                <a:gd name="T0" fmla="*/ 557 w 1115"/>
                <a:gd name="T1" fmla="*/ 1120 h 1120"/>
                <a:gd name="T2" fmla="*/ 333 w 1115"/>
                <a:gd name="T3" fmla="*/ 1075 h 1120"/>
                <a:gd name="T4" fmla="*/ 157 w 1115"/>
                <a:gd name="T5" fmla="*/ 954 h 1120"/>
                <a:gd name="T6" fmla="*/ 42 w 1115"/>
                <a:gd name="T7" fmla="*/ 776 h 1120"/>
                <a:gd name="T8" fmla="*/ 0 w 1115"/>
                <a:gd name="T9" fmla="*/ 560 h 1120"/>
                <a:gd name="T10" fmla="*/ 42 w 1115"/>
                <a:gd name="T11" fmla="*/ 343 h 1120"/>
                <a:gd name="T12" fmla="*/ 157 w 1115"/>
                <a:gd name="T13" fmla="*/ 165 h 1120"/>
                <a:gd name="T14" fmla="*/ 333 w 1115"/>
                <a:gd name="T15" fmla="*/ 44 h 1120"/>
                <a:gd name="T16" fmla="*/ 557 w 1115"/>
                <a:gd name="T17" fmla="*/ 0 h 1120"/>
                <a:gd name="T18" fmla="*/ 780 w 1115"/>
                <a:gd name="T19" fmla="*/ 44 h 1120"/>
                <a:gd name="T20" fmla="*/ 956 w 1115"/>
                <a:gd name="T21" fmla="*/ 165 h 1120"/>
                <a:gd name="T22" fmla="*/ 1073 w 1115"/>
                <a:gd name="T23" fmla="*/ 343 h 1120"/>
                <a:gd name="T24" fmla="*/ 1115 w 1115"/>
                <a:gd name="T25" fmla="*/ 560 h 1120"/>
                <a:gd name="T26" fmla="*/ 1073 w 1115"/>
                <a:gd name="T27" fmla="*/ 776 h 1120"/>
                <a:gd name="T28" fmla="*/ 956 w 1115"/>
                <a:gd name="T29" fmla="*/ 954 h 1120"/>
                <a:gd name="T30" fmla="*/ 780 w 1115"/>
                <a:gd name="T31" fmla="*/ 1075 h 1120"/>
                <a:gd name="T32" fmla="*/ 557 w 1115"/>
                <a:gd name="T33" fmla="*/ 1120 h 1120"/>
                <a:gd name="T34" fmla="*/ 557 w 1115"/>
                <a:gd name="T35" fmla="*/ 943 h 1120"/>
                <a:gd name="T36" fmla="*/ 705 w 1115"/>
                <a:gd name="T37" fmla="*/ 910 h 1120"/>
                <a:gd name="T38" fmla="*/ 816 w 1115"/>
                <a:gd name="T39" fmla="*/ 824 h 1120"/>
                <a:gd name="T40" fmla="*/ 885 w 1115"/>
                <a:gd name="T41" fmla="*/ 701 h 1120"/>
                <a:gd name="T42" fmla="*/ 909 w 1115"/>
                <a:gd name="T43" fmla="*/ 560 h 1120"/>
                <a:gd name="T44" fmla="*/ 885 w 1115"/>
                <a:gd name="T45" fmla="*/ 420 h 1120"/>
                <a:gd name="T46" fmla="*/ 815 w 1115"/>
                <a:gd name="T47" fmla="*/ 297 h 1120"/>
                <a:gd name="T48" fmla="*/ 704 w 1115"/>
                <a:gd name="T49" fmla="*/ 209 h 1120"/>
                <a:gd name="T50" fmla="*/ 557 w 1115"/>
                <a:gd name="T51" fmla="*/ 176 h 1120"/>
                <a:gd name="T52" fmla="*/ 410 w 1115"/>
                <a:gd name="T53" fmla="*/ 209 h 1120"/>
                <a:gd name="T54" fmla="*/ 299 w 1115"/>
                <a:gd name="T55" fmla="*/ 295 h 1120"/>
                <a:gd name="T56" fmla="*/ 230 w 1115"/>
                <a:gd name="T57" fmla="*/ 418 h 1120"/>
                <a:gd name="T58" fmla="*/ 206 w 1115"/>
                <a:gd name="T59" fmla="*/ 560 h 1120"/>
                <a:gd name="T60" fmla="*/ 230 w 1115"/>
                <a:gd name="T61" fmla="*/ 700 h 1120"/>
                <a:gd name="T62" fmla="*/ 300 w 1115"/>
                <a:gd name="T63" fmla="*/ 823 h 1120"/>
                <a:gd name="T64" fmla="*/ 411 w 1115"/>
                <a:gd name="T65" fmla="*/ 910 h 1120"/>
                <a:gd name="T66" fmla="*/ 557 w 1115"/>
                <a:gd name="T67" fmla="*/ 943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15" h="1120">
                  <a:moveTo>
                    <a:pt x="557" y="1120"/>
                  </a:moveTo>
                  <a:cubicBezTo>
                    <a:pt x="476" y="1120"/>
                    <a:pt x="401" y="1105"/>
                    <a:pt x="333" y="1075"/>
                  </a:cubicBezTo>
                  <a:cubicBezTo>
                    <a:pt x="265" y="1046"/>
                    <a:pt x="206" y="1005"/>
                    <a:pt x="157" y="954"/>
                  </a:cubicBezTo>
                  <a:cubicBezTo>
                    <a:pt x="108" y="903"/>
                    <a:pt x="70" y="843"/>
                    <a:pt x="42" y="776"/>
                  </a:cubicBezTo>
                  <a:cubicBezTo>
                    <a:pt x="14" y="709"/>
                    <a:pt x="0" y="637"/>
                    <a:pt x="0" y="560"/>
                  </a:cubicBezTo>
                  <a:cubicBezTo>
                    <a:pt x="0" y="482"/>
                    <a:pt x="14" y="410"/>
                    <a:pt x="42" y="343"/>
                  </a:cubicBezTo>
                  <a:cubicBezTo>
                    <a:pt x="70" y="276"/>
                    <a:pt x="108" y="216"/>
                    <a:pt x="157" y="165"/>
                  </a:cubicBezTo>
                  <a:cubicBezTo>
                    <a:pt x="206" y="114"/>
                    <a:pt x="265" y="73"/>
                    <a:pt x="333" y="44"/>
                  </a:cubicBezTo>
                  <a:cubicBezTo>
                    <a:pt x="401" y="14"/>
                    <a:pt x="476" y="0"/>
                    <a:pt x="557" y="0"/>
                  </a:cubicBezTo>
                  <a:cubicBezTo>
                    <a:pt x="638" y="0"/>
                    <a:pt x="712" y="14"/>
                    <a:pt x="780" y="44"/>
                  </a:cubicBezTo>
                  <a:cubicBezTo>
                    <a:pt x="848" y="73"/>
                    <a:pt x="907" y="114"/>
                    <a:pt x="956" y="165"/>
                  </a:cubicBezTo>
                  <a:cubicBezTo>
                    <a:pt x="1006" y="216"/>
                    <a:pt x="1045" y="276"/>
                    <a:pt x="1073" y="343"/>
                  </a:cubicBezTo>
                  <a:cubicBezTo>
                    <a:pt x="1101" y="410"/>
                    <a:pt x="1115" y="482"/>
                    <a:pt x="1115" y="560"/>
                  </a:cubicBezTo>
                  <a:cubicBezTo>
                    <a:pt x="1115" y="637"/>
                    <a:pt x="1101" y="709"/>
                    <a:pt x="1073" y="776"/>
                  </a:cubicBezTo>
                  <a:cubicBezTo>
                    <a:pt x="1045" y="843"/>
                    <a:pt x="1006" y="903"/>
                    <a:pt x="956" y="954"/>
                  </a:cubicBezTo>
                  <a:cubicBezTo>
                    <a:pt x="907" y="1005"/>
                    <a:pt x="848" y="1046"/>
                    <a:pt x="780" y="1075"/>
                  </a:cubicBezTo>
                  <a:cubicBezTo>
                    <a:pt x="712" y="1105"/>
                    <a:pt x="638" y="1120"/>
                    <a:pt x="557" y="1120"/>
                  </a:cubicBezTo>
                  <a:close/>
                  <a:moveTo>
                    <a:pt x="557" y="943"/>
                  </a:moveTo>
                  <a:cubicBezTo>
                    <a:pt x="612" y="943"/>
                    <a:pt x="661" y="932"/>
                    <a:pt x="705" y="910"/>
                  </a:cubicBezTo>
                  <a:cubicBezTo>
                    <a:pt x="749" y="888"/>
                    <a:pt x="786" y="859"/>
                    <a:pt x="816" y="824"/>
                  </a:cubicBezTo>
                  <a:cubicBezTo>
                    <a:pt x="846" y="788"/>
                    <a:pt x="869" y="747"/>
                    <a:pt x="885" y="701"/>
                  </a:cubicBezTo>
                  <a:cubicBezTo>
                    <a:pt x="901" y="655"/>
                    <a:pt x="909" y="608"/>
                    <a:pt x="909" y="560"/>
                  </a:cubicBezTo>
                  <a:cubicBezTo>
                    <a:pt x="909" y="513"/>
                    <a:pt x="901" y="466"/>
                    <a:pt x="885" y="420"/>
                  </a:cubicBezTo>
                  <a:cubicBezTo>
                    <a:pt x="869" y="374"/>
                    <a:pt x="846" y="333"/>
                    <a:pt x="815" y="297"/>
                  </a:cubicBezTo>
                  <a:cubicBezTo>
                    <a:pt x="784" y="260"/>
                    <a:pt x="747" y="231"/>
                    <a:pt x="704" y="209"/>
                  </a:cubicBezTo>
                  <a:cubicBezTo>
                    <a:pt x="661" y="187"/>
                    <a:pt x="612" y="176"/>
                    <a:pt x="557" y="176"/>
                  </a:cubicBezTo>
                  <a:cubicBezTo>
                    <a:pt x="503" y="176"/>
                    <a:pt x="454" y="187"/>
                    <a:pt x="410" y="209"/>
                  </a:cubicBezTo>
                  <a:cubicBezTo>
                    <a:pt x="366" y="231"/>
                    <a:pt x="329" y="260"/>
                    <a:pt x="299" y="295"/>
                  </a:cubicBezTo>
                  <a:cubicBezTo>
                    <a:pt x="269" y="331"/>
                    <a:pt x="246" y="372"/>
                    <a:pt x="230" y="418"/>
                  </a:cubicBezTo>
                  <a:cubicBezTo>
                    <a:pt x="214" y="464"/>
                    <a:pt x="206" y="511"/>
                    <a:pt x="206" y="560"/>
                  </a:cubicBezTo>
                  <a:cubicBezTo>
                    <a:pt x="206" y="608"/>
                    <a:pt x="214" y="655"/>
                    <a:pt x="230" y="700"/>
                  </a:cubicBezTo>
                  <a:cubicBezTo>
                    <a:pt x="246" y="745"/>
                    <a:pt x="269" y="786"/>
                    <a:pt x="300" y="823"/>
                  </a:cubicBezTo>
                  <a:cubicBezTo>
                    <a:pt x="331" y="859"/>
                    <a:pt x="368" y="888"/>
                    <a:pt x="411" y="910"/>
                  </a:cubicBezTo>
                  <a:cubicBezTo>
                    <a:pt x="454" y="932"/>
                    <a:pt x="503" y="943"/>
                    <a:pt x="557" y="943"/>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39"/>
            <p:cNvSpPr>
              <a:spLocks/>
            </p:cNvSpPr>
            <p:nvPr userDrawn="1"/>
          </p:nvSpPr>
          <p:spPr bwMode="auto">
            <a:xfrm>
              <a:off x="12974" y="1649"/>
              <a:ext cx="1175" cy="1288"/>
            </a:xfrm>
            <a:custGeom>
              <a:avLst/>
              <a:gdLst>
                <a:gd name="T0" fmla="*/ 2 w 961"/>
                <a:gd name="T1" fmla="*/ 1079 h 1079"/>
                <a:gd name="T2" fmla="*/ 2 w 961"/>
                <a:gd name="T3" fmla="*/ 133 h 1079"/>
                <a:gd name="T4" fmla="*/ 0 w 961"/>
                <a:gd name="T5" fmla="*/ 25 h 1079"/>
                <a:gd name="T6" fmla="*/ 195 w 961"/>
                <a:gd name="T7" fmla="*/ 25 h 1079"/>
                <a:gd name="T8" fmla="*/ 202 w 961"/>
                <a:gd name="T9" fmla="*/ 183 h 1079"/>
                <a:gd name="T10" fmla="*/ 252 w 961"/>
                <a:gd name="T11" fmla="*/ 123 h 1079"/>
                <a:gd name="T12" fmla="*/ 324 w 961"/>
                <a:gd name="T13" fmla="*/ 63 h 1079"/>
                <a:gd name="T14" fmla="*/ 425 w 961"/>
                <a:gd name="T15" fmla="*/ 18 h 1079"/>
                <a:gd name="T16" fmla="*/ 556 w 961"/>
                <a:gd name="T17" fmla="*/ 0 h 1079"/>
                <a:gd name="T18" fmla="*/ 862 w 961"/>
                <a:gd name="T19" fmla="*/ 120 h 1079"/>
                <a:gd name="T20" fmla="*/ 961 w 961"/>
                <a:gd name="T21" fmla="*/ 446 h 1079"/>
                <a:gd name="T22" fmla="*/ 961 w 961"/>
                <a:gd name="T23" fmla="*/ 1079 h 1079"/>
                <a:gd name="T24" fmla="*/ 757 w 961"/>
                <a:gd name="T25" fmla="*/ 1079 h 1079"/>
                <a:gd name="T26" fmla="*/ 757 w 961"/>
                <a:gd name="T27" fmla="*/ 462 h 1079"/>
                <a:gd name="T28" fmla="*/ 694 w 961"/>
                <a:gd name="T29" fmla="*/ 246 h 1079"/>
                <a:gd name="T30" fmla="*/ 515 w 961"/>
                <a:gd name="T31" fmla="*/ 176 h 1079"/>
                <a:gd name="T32" fmla="*/ 367 w 961"/>
                <a:gd name="T33" fmla="*/ 213 h 1079"/>
                <a:gd name="T34" fmla="*/ 273 w 961"/>
                <a:gd name="T35" fmla="*/ 307 h 1079"/>
                <a:gd name="T36" fmla="*/ 222 w 961"/>
                <a:gd name="T37" fmla="*/ 438 h 1079"/>
                <a:gd name="T38" fmla="*/ 206 w 961"/>
                <a:gd name="T39" fmla="*/ 589 h 1079"/>
                <a:gd name="T40" fmla="*/ 206 w 961"/>
                <a:gd name="T41" fmla="*/ 1079 h 1079"/>
                <a:gd name="T42" fmla="*/ 2 w 961"/>
                <a:gd name="T43" fmla="*/ 1079 h 10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1" h="1079">
                  <a:moveTo>
                    <a:pt x="2" y="1079"/>
                  </a:moveTo>
                  <a:cubicBezTo>
                    <a:pt x="2" y="133"/>
                    <a:pt x="2" y="133"/>
                    <a:pt x="2" y="133"/>
                  </a:cubicBezTo>
                  <a:cubicBezTo>
                    <a:pt x="2" y="99"/>
                    <a:pt x="2" y="62"/>
                    <a:pt x="0" y="25"/>
                  </a:cubicBezTo>
                  <a:cubicBezTo>
                    <a:pt x="195" y="25"/>
                    <a:pt x="195" y="25"/>
                    <a:pt x="195" y="25"/>
                  </a:cubicBezTo>
                  <a:cubicBezTo>
                    <a:pt x="202" y="183"/>
                    <a:pt x="202" y="183"/>
                    <a:pt x="202" y="183"/>
                  </a:cubicBezTo>
                  <a:cubicBezTo>
                    <a:pt x="216" y="165"/>
                    <a:pt x="232" y="145"/>
                    <a:pt x="252" y="123"/>
                  </a:cubicBezTo>
                  <a:cubicBezTo>
                    <a:pt x="271" y="101"/>
                    <a:pt x="296" y="81"/>
                    <a:pt x="324" y="63"/>
                  </a:cubicBezTo>
                  <a:cubicBezTo>
                    <a:pt x="353" y="45"/>
                    <a:pt x="387" y="30"/>
                    <a:pt x="425" y="18"/>
                  </a:cubicBezTo>
                  <a:cubicBezTo>
                    <a:pt x="464" y="6"/>
                    <a:pt x="507" y="0"/>
                    <a:pt x="556" y="0"/>
                  </a:cubicBezTo>
                  <a:cubicBezTo>
                    <a:pt x="693" y="0"/>
                    <a:pt x="795" y="40"/>
                    <a:pt x="862" y="120"/>
                  </a:cubicBezTo>
                  <a:cubicBezTo>
                    <a:pt x="928" y="200"/>
                    <a:pt x="961" y="309"/>
                    <a:pt x="961" y="446"/>
                  </a:cubicBezTo>
                  <a:cubicBezTo>
                    <a:pt x="961" y="1079"/>
                    <a:pt x="961" y="1079"/>
                    <a:pt x="961" y="1079"/>
                  </a:cubicBezTo>
                  <a:cubicBezTo>
                    <a:pt x="757" y="1079"/>
                    <a:pt x="757" y="1079"/>
                    <a:pt x="757" y="1079"/>
                  </a:cubicBezTo>
                  <a:cubicBezTo>
                    <a:pt x="757" y="462"/>
                    <a:pt x="757" y="462"/>
                    <a:pt x="757" y="462"/>
                  </a:cubicBezTo>
                  <a:cubicBezTo>
                    <a:pt x="757" y="364"/>
                    <a:pt x="736" y="292"/>
                    <a:pt x="694" y="246"/>
                  </a:cubicBezTo>
                  <a:cubicBezTo>
                    <a:pt x="652" y="200"/>
                    <a:pt x="592" y="176"/>
                    <a:pt x="515" y="176"/>
                  </a:cubicBezTo>
                  <a:cubicBezTo>
                    <a:pt x="456" y="176"/>
                    <a:pt x="407" y="189"/>
                    <a:pt x="367" y="213"/>
                  </a:cubicBezTo>
                  <a:cubicBezTo>
                    <a:pt x="328" y="237"/>
                    <a:pt x="297" y="268"/>
                    <a:pt x="273" y="307"/>
                  </a:cubicBezTo>
                  <a:cubicBezTo>
                    <a:pt x="250" y="345"/>
                    <a:pt x="233" y="389"/>
                    <a:pt x="222" y="438"/>
                  </a:cubicBezTo>
                  <a:cubicBezTo>
                    <a:pt x="212" y="487"/>
                    <a:pt x="206" y="538"/>
                    <a:pt x="206" y="589"/>
                  </a:cubicBezTo>
                  <a:cubicBezTo>
                    <a:pt x="206" y="1079"/>
                    <a:pt x="206" y="1079"/>
                    <a:pt x="206" y="1079"/>
                  </a:cubicBezTo>
                  <a:lnTo>
                    <a:pt x="2" y="107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40"/>
            <p:cNvSpPr>
              <a:spLocks/>
            </p:cNvSpPr>
            <p:nvPr userDrawn="1"/>
          </p:nvSpPr>
          <p:spPr bwMode="auto">
            <a:xfrm>
              <a:off x="14150" y="1144"/>
              <a:ext cx="292" cy="328"/>
            </a:xfrm>
            <a:custGeom>
              <a:avLst/>
              <a:gdLst>
                <a:gd name="T0" fmla="*/ 114 w 292"/>
                <a:gd name="T1" fmla="*/ 55 h 328"/>
                <a:gd name="T2" fmla="*/ 0 w 292"/>
                <a:gd name="T3" fmla="*/ 55 h 328"/>
                <a:gd name="T4" fmla="*/ 0 w 292"/>
                <a:gd name="T5" fmla="*/ 0 h 328"/>
                <a:gd name="T6" fmla="*/ 292 w 292"/>
                <a:gd name="T7" fmla="*/ 0 h 328"/>
                <a:gd name="T8" fmla="*/ 292 w 292"/>
                <a:gd name="T9" fmla="*/ 55 h 328"/>
                <a:gd name="T10" fmla="*/ 177 w 292"/>
                <a:gd name="T11" fmla="*/ 55 h 328"/>
                <a:gd name="T12" fmla="*/ 177 w 292"/>
                <a:gd name="T13" fmla="*/ 328 h 328"/>
                <a:gd name="T14" fmla="*/ 114 w 292"/>
                <a:gd name="T15" fmla="*/ 328 h 328"/>
                <a:gd name="T16" fmla="*/ 114 w 292"/>
                <a:gd name="T17" fmla="*/ 55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2" h="328">
                  <a:moveTo>
                    <a:pt x="114" y="55"/>
                  </a:moveTo>
                  <a:lnTo>
                    <a:pt x="0" y="55"/>
                  </a:lnTo>
                  <a:lnTo>
                    <a:pt x="0" y="0"/>
                  </a:lnTo>
                  <a:lnTo>
                    <a:pt x="292" y="0"/>
                  </a:lnTo>
                  <a:lnTo>
                    <a:pt x="292" y="55"/>
                  </a:lnTo>
                  <a:lnTo>
                    <a:pt x="177" y="55"/>
                  </a:lnTo>
                  <a:lnTo>
                    <a:pt x="177" y="328"/>
                  </a:lnTo>
                  <a:lnTo>
                    <a:pt x="114" y="328"/>
                  </a:lnTo>
                  <a:lnTo>
                    <a:pt x="114" y="55"/>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41"/>
            <p:cNvSpPr>
              <a:spLocks/>
            </p:cNvSpPr>
            <p:nvPr userDrawn="1"/>
          </p:nvSpPr>
          <p:spPr bwMode="auto">
            <a:xfrm>
              <a:off x="14480" y="1144"/>
              <a:ext cx="335" cy="328"/>
            </a:xfrm>
            <a:custGeom>
              <a:avLst/>
              <a:gdLst>
                <a:gd name="T0" fmla="*/ 16 w 335"/>
                <a:gd name="T1" fmla="*/ 0 h 328"/>
                <a:gd name="T2" fmla="*/ 75 w 335"/>
                <a:gd name="T3" fmla="*/ 0 h 328"/>
                <a:gd name="T4" fmla="*/ 169 w 335"/>
                <a:gd name="T5" fmla="*/ 155 h 328"/>
                <a:gd name="T6" fmla="*/ 260 w 335"/>
                <a:gd name="T7" fmla="*/ 0 h 328"/>
                <a:gd name="T8" fmla="*/ 319 w 335"/>
                <a:gd name="T9" fmla="*/ 0 h 328"/>
                <a:gd name="T10" fmla="*/ 335 w 335"/>
                <a:gd name="T11" fmla="*/ 328 h 328"/>
                <a:gd name="T12" fmla="*/ 273 w 335"/>
                <a:gd name="T13" fmla="*/ 328 h 328"/>
                <a:gd name="T14" fmla="*/ 262 w 335"/>
                <a:gd name="T15" fmla="*/ 100 h 328"/>
                <a:gd name="T16" fmla="*/ 181 w 335"/>
                <a:gd name="T17" fmla="*/ 235 h 328"/>
                <a:gd name="T18" fmla="*/ 152 w 335"/>
                <a:gd name="T19" fmla="*/ 235 h 328"/>
                <a:gd name="T20" fmla="*/ 70 w 335"/>
                <a:gd name="T21" fmla="*/ 104 h 328"/>
                <a:gd name="T22" fmla="*/ 59 w 335"/>
                <a:gd name="T23" fmla="*/ 328 h 328"/>
                <a:gd name="T24" fmla="*/ 0 w 335"/>
                <a:gd name="T25" fmla="*/ 328 h 328"/>
                <a:gd name="T26" fmla="*/ 16 w 335"/>
                <a:gd name="T27" fmla="*/ 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5" h="328">
                  <a:moveTo>
                    <a:pt x="16" y="0"/>
                  </a:moveTo>
                  <a:lnTo>
                    <a:pt x="75" y="0"/>
                  </a:lnTo>
                  <a:lnTo>
                    <a:pt x="169" y="155"/>
                  </a:lnTo>
                  <a:lnTo>
                    <a:pt x="260" y="0"/>
                  </a:lnTo>
                  <a:lnTo>
                    <a:pt x="319" y="0"/>
                  </a:lnTo>
                  <a:lnTo>
                    <a:pt x="335" y="328"/>
                  </a:lnTo>
                  <a:lnTo>
                    <a:pt x="273" y="328"/>
                  </a:lnTo>
                  <a:lnTo>
                    <a:pt x="262" y="100"/>
                  </a:lnTo>
                  <a:lnTo>
                    <a:pt x="181" y="235"/>
                  </a:lnTo>
                  <a:lnTo>
                    <a:pt x="152" y="235"/>
                  </a:lnTo>
                  <a:lnTo>
                    <a:pt x="70" y="104"/>
                  </a:lnTo>
                  <a:lnTo>
                    <a:pt x="59" y="328"/>
                  </a:lnTo>
                  <a:lnTo>
                    <a:pt x="0" y="328"/>
                  </a:lnTo>
                  <a:lnTo>
                    <a:pt x="16"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15015130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278838C-9EE0-FD40-9F4E-836D81B8041E}"/>
              </a:ext>
            </a:extLst>
          </p:cNvPr>
          <p:cNvSpPr txBox="1"/>
          <p:nvPr userDrawn="1"/>
        </p:nvSpPr>
        <p:spPr>
          <a:xfrm>
            <a:off x="11131498" y="6284937"/>
            <a:ext cx="450902" cy="246221"/>
          </a:xfrm>
          <a:prstGeom prst="rect">
            <a:avLst/>
          </a:prstGeom>
          <a:noFill/>
        </p:spPr>
        <p:txBody>
          <a:bodyPr wrap="none" lIns="0" tIns="0" rIns="0" bIns="0" rtlCol="0" anchor="b" anchorCtr="0">
            <a:noAutofit/>
          </a:bodyPr>
          <a:lstStyle/>
          <a:p>
            <a:pPr algn="r"/>
            <a:fld id="{8EDBDACE-5BE8-A14D-8D53-4AF9B79B1224}" type="slidenum">
              <a:rPr lang="en-US" sz="1000" smtClean="0">
                <a:solidFill>
                  <a:schemeClr val="tx1"/>
                </a:solidFill>
              </a:rPr>
              <a:pPr algn="r"/>
              <a:t>‹#›</a:t>
            </a:fld>
            <a:endParaRPr lang="en-US" sz="1000">
              <a:solidFill>
                <a:schemeClr val="tx1"/>
              </a:solidFill>
            </a:endParaRPr>
          </a:p>
        </p:txBody>
      </p:sp>
      <p:cxnSp>
        <p:nvCxnSpPr>
          <p:cNvPr id="6" name="Straight Connector 5">
            <a:extLst>
              <a:ext uri="{FF2B5EF4-FFF2-40B4-BE49-F238E27FC236}">
                <a16:creationId xmlns:a16="http://schemas.microsoft.com/office/drawing/2014/main" id="{859D5C87-5DB1-234F-A3BD-D9B52A504F98}"/>
              </a:ext>
            </a:extLst>
          </p:cNvPr>
          <p:cNvCxnSpPr/>
          <p:nvPr userDrawn="1"/>
        </p:nvCxnSpPr>
        <p:spPr>
          <a:xfrm>
            <a:off x="2537012" y="6445624"/>
            <a:ext cx="8731623" cy="0"/>
          </a:xfrm>
          <a:prstGeom prst="line">
            <a:avLst/>
          </a:prstGeom>
          <a:ln w="6350">
            <a:solidFill>
              <a:srgbClr val="B2B4B2"/>
            </a:solidFill>
          </a:ln>
          <a:effectLst/>
        </p:spPr>
        <p:style>
          <a:lnRef idx="2">
            <a:schemeClr val="accent1"/>
          </a:lnRef>
          <a:fillRef idx="0">
            <a:schemeClr val="accent1"/>
          </a:fillRef>
          <a:effectRef idx="1">
            <a:schemeClr val="accent1"/>
          </a:effectRef>
          <a:fontRef idx="minor">
            <a:schemeClr val="tx1"/>
          </a:fontRef>
        </p:style>
      </p:cxnSp>
      <p:grpSp>
        <p:nvGrpSpPr>
          <p:cNvPr id="7" name="Group 6"/>
          <p:cNvGrpSpPr>
            <a:grpSpLocks noChangeAspect="1"/>
          </p:cNvGrpSpPr>
          <p:nvPr userDrawn="1"/>
        </p:nvGrpSpPr>
        <p:grpSpPr bwMode="auto">
          <a:xfrm>
            <a:off x="637535" y="6299004"/>
            <a:ext cx="1728216" cy="299306"/>
            <a:chOff x="-9055" y="93"/>
            <a:chExt cx="23870" cy="4134"/>
          </a:xfrm>
        </p:grpSpPr>
        <p:sp>
          <p:nvSpPr>
            <p:cNvPr id="8" name="AutoShape 3"/>
            <p:cNvSpPr>
              <a:spLocks noChangeAspect="1" noChangeArrowheads="1" noTextEdit="1"/>
            </p:cNvSpPr>
            <p:nvPr userDrawn="1"/>
          </p:nvSpPr>
          <p:spPr bwMode="auto">
            <a:xfrm>
              <a:off x="-9055" y="93"/>
              <a:ext cx="23870" cy="4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5"/>
            <p:cNvSpPr>
              <a:spLocks/>
            </p:cNvSpPr>
            <p:nvPr userDrawn="1"/>
          </p:nvSpPr>
          <p:spPr bwMode="auto">
            <a:xfrm>
              <a:off x="-6841" y="184"/>
              <a:ext cx="587" cy="1587"/>
            </a:xfrm>
            <a:custGeom>
              <a:avLst/>
              <a:gdLst>
                <a:gd name="T0" fmla="*/ 0 w 480"/>
                <a:gd name="T1" fmla="*/ 1312 h 1329"/>
                <a:gd name="T2" fmla="*/ 54 w 480"/>
                <a:gd name="T3" fmla="*/ 1329 h 1329"/>
                <a:gd name="T4" fmla="*/ 195 w 480"/>
                <a:gd name="T5" fmla="*/ 895 h 1329"/>
                <a:gd name="T6" fmla="*/ 247 w 480"/>
                <a:gd name="T7" fmla="*/ 920 h 1329"/>
                <a:gd name="T8" fmla="*/ 378 w 480"/>
                <a:gd name="T9" fmla="*/ 516 h 1329"/>
                <a:gd name="T10" fmla="*/ 329 w 480"/>
                <a:gd name="T11" fmla="*/ 483 h 1329"/>
                <a:gd name="T12" fmla="*/ 480 w 480"/>
                <a:gd name="T13" fmla="*/ 18 h 1329"/>
                <a:gd name="T14" fmla="*/ 426 w 480"/>
                <a:gd name="T15" fmla="*/ 0 h 1329"/>
                <a:gd name="T16" fmla="*/ 279 w 480"/>
                <a:gd name="T17" fmla="*/ 452 h 1329"/>
                <a:gd name="T18" fmla="*/ 229 w 480"/>
                <a:gd name="T19" fmla="*/ 423 h 1329"/>
                <a:gd name="T20" fmla="*/ 88 w 480"/>
                <a:gd name="T21" fmla="*/ 856 h 1329"/>
                <a:gd name="T22" fmla="*/ 143 w 480"/>
                <a:gd name="T23" fmla="*/ 873 h 1329"/>
                <a:gd name="T24" fmla="*/ 0 w 480"/>
                <a:gd name="T25" fmla="*/ 1312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29">
                  <a:moveTo>
                    <a:pt x="0" y="1312"/>
                  </a:moveTo>
                  <a:cubicBezTo>
                    <a:pt x="19" y="1317"/>
                    <a:pt x="37" y="1322"/>
                    <a:pt x="54" y="1329"/>
                  </a:cubicBezTo>
                  <a:cubicBezTo>
                    <a:pt x="195" y="895"/>
                    <a:pt x="195" y="895"/>
                    <a:pt x="195" y="895"/>
                  </a:cubicBezTo>
                  <a:cubicBezTo>
                    <a:pt x="213" y="902"/>
                    <a:pt x="230" y="911"/>
                    <a:pt x="247" y="920"/>
                  </a:cubicBezTo>
                  <a:cubicBezTo>
                    <a:pt x="378" y="516"/>
                    <a:pt x="378" y="516"/>
                    <a:pt x="378" y="516"/>
                  </a:cubicBezTo>
                  <a:cubicBezTo>
                    <a:pt x="362" y="505"/>
                    <a:pt x="346" y="494"/>
                    <a:pt x="329" y="483"/>
                  </a:cubicBezTo>
                  <a:cubicBezTo>
                    <a:pt x="480" y="18"/>
                    <a:pt x="480" y="18"/>
                    <a:pt x="480" y="18"/>
                  </a:cubicBezTo>
                  <a:cubicBezTo>
                    <a:pt x="426" y="0"/>
                    <a:pt x="426" y="0"/>
                    <a:pt x="426" y="0"/>
                  </a:cubicBezTo>
                  <a:cubicBezTo>
                    <a:pt x="279" y="452"/>
                    <a:pt x="279" y="452"/>
                    <a:pt x="279" y="452"/>
                  </a:cubicBezTo>
                  <a:cubicBezTo>
                    <a:pt x="263" y="442"/>
                    <a:pt x="246" y="432"/>
                    <a:pt x="229" y="423"/>
                  </a:cubicBezTo>
                  <a:cubicBezTo>
                    <a:pt x="88" y="856"/>
                    <a:pt x="88" y="856"/>
                    <a:pt x="88" y="856"/>
                  </a:cubicBezTo>
                  <a:cubicBezTo>
                    <a:pt x="107" y="861"/>
                    <a:pt x="125" y="867"/>
                    <a:pt x="143" y="873"/>
                  </a:cubicBezTo>
                  <a:lnTo>
                    <a:pt x="0" y="1312"/>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6"/>
            <p:cNvSpPr>
              <a:spLocks/>
            </p:cNvSpPr>
            <p:nvPr userDrawn="1"/>
          </p:nvSpPr>
          <p:spPr bwMode="auto">
            <a:xfrm>
              <a:off x="-6511" y="2059"/>
              <a:ext cx="1686" cy="203"/>
            </a:xfrm>
            <a:custGeom>
              <a:avLst/>
              <a:gdLst>
                <a:gd name="T0" fmla="*/ 696 w 1379"/>
                <a:gd name="T1" fmla="*/ 57 h 170"/>
                <a:gd name="T2" fmla="*/ 694 w 1379"/>
                <a:gd name="T3" fmla="*/ 0 h 170"/>
                <a:gd name="T4" fmla="*/ 416 w 1379"/>
                <a:gd name="T5" fmla="*/ 0 h 170"/>
                <a:gd name="T6" fmla="*/ 420 w 1379"/>
                <a:gd name="T7" fmla="*/ 57 h 170"/>
                <a:gd name="T8" fmla="*/ 0 w 1379"/>
                <a:gd name="T9" fmla="*/ 57 h 170"/>
                <a:gd name="T10" fmla="*/ 1 w 1379"/>
                <a:gd name="T11" fmla="*/ 85 h 170"/>
                <a:gd name="T12" fmla="*/ 0 w 1379"/>
                <a:gd name="T13" fmla="*/ 113 h 170"/>
                <a:gd name="T14" fmla="*/ 420 w 1379"/>
                <a:gd name="T15" fmla="*/ 113 h 170"/>
                <a:gd name="T16" fmla="*/ 416 w 1379"/>
                <a:gd name="T17" fmla="*/ 170 h 170"/>
                <a:gd name="T18" fmla="*/ 694 w 1379"/>
                <a:gd name="T19" fmla="*/ 170 h 170"/>
                <a:gd name="T20" fmla="*/ 696 w 1379"/>
                <a:gd name="T21" fmla="*/ 113 h 170"/>
                <a:gd name="T22" fmla="*/ 1379 w 1379"/>
                <a:gd name="T23" fmla="*/ 113 h 170"/>
                <a:gd name="T24" fmla="*/ 1379 w 1379"/>
                <a:gd name="T25" fmla="*/ 57 h 170"/>
                <a:gd name="T26" fmla="*/ 696 w 1379"/>
                <a:gd name="T27" fmla="*/ 5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79" h="170">
                  <a:moveTo>
                    <a:pt x="696" y="57"/>
                  </a:moveTo>
                  <a:cubicBezTo>
                    <a:pt x="695" y="38"/>
                    <a:pt x="695" y="18"/>
                    <a:pt x="694" y="0"/>
                  </a:cubicBezTo>
                  <a:cubicBezTo>
                    <a:pt x="416" y="0"/>
                    <a:pt x="416" y="0"/>
                    <a:pt x="416" y="0"/>
                  </a:cubicBezTo>
                  <a:cubicBezTo>
                    <a:pt x="418" y="18"/>
                    <a:pt x="419" y="37"/>
                    <a:pt x="420" y="57"/>
                  </a:cubicBezTo>
                  <a:cubicBezTo>
                    <a:pt x="0" y="57"/>
                    <a:pt x="0" y="57"/>
                    <a:pt x="0" y="57"/>
                  </a:cubicBezTo>
                  <a:cubicBezTo>
                    <a:pt x="0" y="66"/>
                    <a:pt x="1" y="75"/>
                    <a:pt x="1" y="85"/>
                  </a:cubicBezTo>
                  <a:cubicBezTo>
                    <a:pt x="1" y="95"/>
                    <a:pt x="0" y="104"/>
                    <a:pt x="0" y="113"/>
                  </a:cubicBezTo>
                  <a:cubicBezTo>
                    <a:pt x="420" y="113"/>
                    <a:pt x="420" y="113"/>
                    <a:pt x="420" y="113"/>
                  </a:cubicBezTo>
                  <a:cubicBezTo>
                    <a:pt x="419" y="133"/>
                    <a:pt x="418" y="152"/>
                    <a:pt x="416" y="170"/>
                  </a:cubicBezTo>
                  <a:cubicBezTo>
                    <a:pt x="694" y="170"/>
                    <a:pt x="694" y="170"/>
                    <a:pt x="694" y="170"/>
                  </a:cubicBezTo>
                  <a:cubicBezTo>
                    <a:pt x="695" y="152"/>
                    <a:pt x="695" y="132"/>
                    <a:pt x="696" y="113"/>
                  </a:cubicBezTo>
                  <a:cubicBezTo>
                    <a:pt x="1379" y="113"/>
                    <a:pt x="1379" y="113"/>
                    <a:pt x="1379" y="113"/>
                  </a:cubicBezTo>
                  <a:cubicBezTo>
                    <a:pt x="1379" y="57"/>
                    <a:pt x="1379" y="57"/>
                    <a:pt x="1379" y="57"/>
                  </a:cubicBezTo>
                  <a:lnTo>
                    <a:pt x="696" y="57"/>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7"/>
            <p:cNvSpPr>
              <a:spLocks/>
            </p:cNvSpPr>
            <p:nvPr userDrawn="1"/>
          </p:nvSpPr>
          <p:spPr bwMode="auto">
            <a:xfrm>
              <a:off x="-7045" y="2579"/>
              <a:ext cx="209" cy="1648"/>
            </a:xfrm>
            <a:custGeom>
              <a:avLst/>
              <a:gdLst>
                <a:gd name="T0" fmla="*/ 114 w 171"/>
                <a:gd name="T1" fmla="*/ 0 h 1380"/>
                <a:gd name="T2" fmla="*/ 86 w 171"/>
                <a:gd name="T3" fmla="*/ 2 h 1380"/>
                <a:gd name="T4" fmla="*/ 57 w 171"/>
                <a:gd name="T5" fmla="*/ 0 h 1380"/>
                <a:gd name="T6" fmla="*/ 57 w 171"/>
                <a:gd name="T7" fmla="*/ 479 h 1380"/>
                <a:gd name="T8" fmla="*/ 26 w 171"/>
                <a:gd name="T9" fmla="*/ 481 h 1380"/>
                <a:gd name="T10" fmla="*/ 0 w 171"/>
                <a:gd name="T11" fmla="*/ 480 h 1380"/>
                <a:gd name="T12" fmla="*/ 0 w 171"/>
                <a:gd name="T13" fmla="*/ 1021 h 1380"/>
                <a:gd name="T14" fmla="*/ 57 w 171"/>
                <a:gd name="T15" fmla="*/ 1008 h 1380"/>
                <a:gd name="T16" fmla="*/ 57 w 171"/>
                <a:gd name="T17" fmla="*/ 1380 h 1380"/>
                <a:gd name="T18" fmla="*/ 114 w 171"/>
                <a:gd name="T19" fmla="*/ 1380 h 1380"/>
                <a:gd name="T20" fmla="*/ 114 w 171"/>
                <a:gd name="T21" fmla="*/ 994 h 1380"/>
                <a:gd name="T22" fmla="*/ 171 w 171"/>
                <a:gd name="T23" fmla="*/ 977 h 1380"/>
                <a:gd name="T24" fmla="*/ 171 w 171"/>
                <a:gd name="T25" fmla="*/ 468 h 1380"/>
                <a:gd name="T26" fmla="*/ 114 w 171"/>
                <a:gd name="T27" fmla="*/ 475 h 1380"/>
                <a:gd name="T28" fmla="*/ 114 w 171"/>
                <a:gd name="T29" fmla="*/ 0 h 1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1" h="1380">
                  <a:moveTo>
                    <a:pt x="114" y="0"/>
                  </a:moveTo>
                  <a:cubicBezTo>
                    <a:pt x="105" y="1"/>
                    <a:pt x="95" y="2"/>
                    <a:pt x="86" y="2"/>
                  </a:cubicBezTo>
                  <a:cubicBezTo>
                    <a:pt x="76" y="2"/>
                    <a:pt x="66" y="1"/>
                    <a:pt x="57" y="0"/>
                  </a:cubicBezTo>
                  <a:cubicBezTo>
                    <a:pt x="57" y="479"/>
                    <a:pt x="57" y="479"/>
                    <a:pt x="57" y="479"/>
                  </a:cubicBezTo>
                  <a:cubicBezTo>
                    <a:pt x="47" y="480"/>
                    <a:pt x="36" y="481"/>
                    <a:pt x="26" y="481"/>
                  </a:cubicBezTo>
                  <a:cubicBezTo>
                    <a:pt x="17" y="481"/>
                    <a:pt x="9" y="480"/>
                    <a:pt x="0" y="480"/>
                  </a:cubicBezTo>
                  <a:cubicBezTo>
                    <a:pt x="0" y="1021"/>
                    <a:pt x="0" y="1021"/>
                    <a:pt x="0" y="1021"/>
                  </a:cubicBezTo>
                  <a:cubicBezTo>
                    <a:pt x="19" y="1018"/>
                    <a:pt x="38" y="1013"/>
                    <a:pt x="57" y="1008"/>
                  </a:cubicBezTo>
                  <a:cubicBezTo>
                    <a:pt x="57" y="1380"/>
                    <a:pt x="57" y="1380"/>
                    <a:pt x="57" y="1380"/>
                  </a:cubicBezTo>
                  <a:cubicBezTo>
                    <a:pt x="114" y="1380"/>
                    <a:pt x="114" y="1380"/>
                    <a:pt x="114" y="1380"/>
                  </a:cubicBezTo>
                  <a:cubicBezTo>
                    <a:pt x="114" y="994"/>
                    <a:pt x="114" y="994"/>
                    <a:pt x="114" y="994"/>
                  </a:cubicBezTo>
                  <a:cubicBezTo>
                    <a:pt x="133" y="988"/>
                    <a:pt x="152" y="983"/>
                    <a:pt x="171" y="977"/>
                  </a:cubicBezTo>
                  <a:cubicBezTo>
                    <a:pt x="171" y="468"/>
                    <a:pt x="171" y="468"/>
                    <a:pt x="171" y="468"/>
                  </a:cubicBezTo>
                  <a:cubicBezTo>
                    <a:pt x="152" y="471"/>
                    <a:pt x="133" y="473"/>
                    <a:pt x="114" y="475"/>
                  </a:cubicBezTo>
                  <a:lnTo>
                    <a:pt x="114" y="0"/>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8"/>
            <p:cNvSpPr>
              <a:spLocks/>
            </p:cNvSpPr>
            <p:nvPr userDrawn="1"/>
          </p:nvSpPr>
          <p:spPr bwMode="auto">
            <a:xfrm>
              <a:off x="-7627" y="2548"/>
              <a:ext cx="587" cy="1588"/>
            </a:xfrm>
            <a:custGeom>
              <a:avLst/>
              <a:gdLst>
                <a:gd name="T0" fmla="*/ 480 w 480"/>
                <a:gd name="T1" fmla="*/ 18 h 1330"/>
                <a:gd name="T2" fmla="*/ 426 w 480"/>
                <a:gd name="T3" fmla="*/ 0 h 1330"/>
                <a:gd name="T4" fmla="*/ 272 w 480"/>
                <a:gd name="T5" fmla="*/ 474 h 1330"/>
                <a:gd name="T6" fmla="*/ 218 w 480"/>
                <a:gd name="T7" fmla="*/ 457 h 1330"/>
                <a:gd name="T8" fmla="*/ 22 w 480"/>
                <a:gd name="T9" fmla="*/ 1059 h 1330"/>
                <a:gd name="T10" fmla="*/ 80 w 480"/>
                <a:gd name="T11" fmla="*/ 1065 h 1330"/>
                <a:gd name="T12" fmla="*/ 0 w 480"/>
                <a:gd name="T13" fmla="*/ 1312 h 1330"/>
                <a:gd name="T14" fmla="*/ 54 w 480"/>
                <a:gd name="T15" fmla="*/ 1330 h 1330"/>
                <a:gd name="T16" fmla="*/ 138 w 480"/>
                <a:gd name="T17" fmla="*/ 1070 h 1330"/>
                <a:gd name="T18" fmla="*/ 197 w 480"/>
                <a:gd name="T19" fmla="*/ 1072 h 1330"/>
                <a:gd name="T20" fmla="*/ 384 w 480"/>
                <a:gd name="T21" fmla="*/ 498 h 1330"/>
                <a:gd name="T22" fmla="*/ 327 w 480"/>
                <a:gd name="T23" fmla="*/ 488 h 1330"/>
                <a:gd name="T24" fmla="*/ 480 w 480"/>
                <a:gd name="T25" fmla="*/ 18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30">
                  <a:moveTo>
                    <a:pt x="480" y="18"/>
                  </a:moveTo>
                  <a:cubicBezTo>
                    <a:pt x="461" y="13"/>
                    <a:pt x="443" y="8"/>
                    <a:pt x="426" y="0"/>
                  </a:cubicBezTo>
                  <a:cubicBezTo>
                    <a:pt x="272" y="474"/>
                    <a:pt x="272" y="474"/>
                    <a:pt x="272" y="474"/>
                  </a:cubicBezTo>
                  <a:cubicBezTo>
                    <a:pt x="254" y="469"/>
                    <a:pt x="235" y="463"/>
                    <a:pt x="218" y="457"/>
                  </a:cubicBezTo>
                  <a:cubicBezTo>
                    <a:pt x="22" y="1059"/>
                    <a:pt x="22" y="1059"/>
                    <a:pt x="22" y="1059"/>
                  </a:cubicBezTo>
                  <a:cubicBezTo>
                    <a:pt x="41" y="1062"/>
                    <a:pt x="60" y="1063"/>
                    <a:pt x="80" y="1065"/>
                  </a:cubicBezTo>
                  <a:cubicBezTo>
                    <a:pt x="0" y="1312"/>
                    <a:pt x="0" y="1312"/>
                    <a:pt x="0" y="1312"/>
                  </a:cubicBezTo>
                  <a:cubicBezTo>
                    <a:pt x="54" y="1330"/>
                    <a:pt x="54" y="1330"/>
                    <a:pt x="54" y="1330"/>
                  </a:cubicBezTo>
                  <a:cubicBezTo>
                    <a:pt x="138" y="1070"/>
                    <a:pt x="138" y="1070"/>
                    <a:pt x="138" y="1070"/>
                  </a:cubicBezTo>
                  <a:cubicBezTo>
                    <a:pt x="158" y="1071"/>
                    <a:pt x="177" y="1072"/>
                    <a:pt x="197" y="1072"/>
                  </a:cubicBezTo>
                  <a:cubicBezTo>
                    <a:pt x="384" y="498"/>
                    <a:pt x="384" y="498"/>
                    <a:pt x="384" y="498"/>
                  </a:cubicBezTo>
                  <a:cubicBezTo>
                    <a:pt x="365" y="496"/>
                    <a:pt x="346" y="492"/>
                    <a:pt x="327" y="488"/>
                  </a:cubicBezTo>
                  <a:lnTo>
                    <a:pt x="480" y="18"/>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9"/>
            <p:cNvSpPr>
              <a:spLocks/>
            </p:cNvSpPr>
            <p:nvPr userDrawn="1"/>
          </p:nvSpPr>
          <p:spPr bwMode="auto">
            <a:xfrm>
              <a:off x="-6613" y="918"/>
              <a:ext cx="1404" cy="1023"/>
            </a:xfrm>
            <a:custGeom>
              <a:avLst/>
              <a:gdLst>
                <a:gd name="T0" fmla="*/ 580 w 1149"/>
                <a:gd name="T1" fmla="*/ 319 h 857"/>
                <a:gd name="T2" fmla="*/ 315 w 1149"/>
                <a:gd name="T3" fmla="*/ 511 h 857"/>
                <a:gd name="T4" fmla="*/ 349 w 1149"/>
                <a:gd name="T5" fmla="*/ 557 h 857"/>
                <a:gd name="T6" fmla="*/ 0 w 1149"/>
                <a:gd name="T7" fmla="*/ 811 h 857"/>
                <a:gd name="T8" fmla="*/ 33 w 1149"/>
                <a:gd name="T9" fmla="*/ 857 h 857"/>
                <a:gd name="T10" fmla="*/ 381 w 1149"/>
                <a:gd name="T11" fmla="*/ 604 h 857"/>
                <a:gd name="T12" fmla="*/ 409 w 1149"/>
                <a:gd name="T13" fmla="*/ 654 h 857"/>
                <a:gd name="T14" fmla="*/ 660 w 1149"/>
                <a:gd name="T15" fmla="*/ 472 h 857"/>
                <a:gd name="T16" fmla="*/ 635 w 1149"/>
                <a:gd name="T17" fmla="*/ 420 h 857"/>
                <a:gd name="T18" fmla="*/ 1149 w 1149"/>
                <a:gd name="T19" fmla="*/ 46 h 857"/>
                <a:gd name="T20" fmla="*/ 1116 w 1149"/>
                <a:gd name="T21" fmla="*/ 0 h 857"/>
                <a:gd name="T22" fmla="*/ 608 w 1149"/>
                <a:gd name="T23" fmla="*/ 369 h 857"/>
                <a:gd name="T24" fmla="*/ 580 w 1149"/>
                <a:gd name="T25" fmla="*/ 319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580" y="319"/>
                  </a:moveTo>
                  <a:cubicBezTo>
                    <a:pt x="315" y="511"/>
                    <a:pt x="315" y="511"/>
                    <a:pt x="315" y="511"/>
                  </a:cubicBezTo>
                  <a:cubicBezTo>
                    <a:pt x="327" y="526"/>
                    <a:pt x="338" y="541"/>
                    <a:pt x="349" y="557"/>
                  </a:cubicBezTo>
                  <a:cubicBezTo>
                    <a:pt x="0" y="811"/>
                    <a:pt x="0" y="811"/>
                    <a:pt x="0" y="811"/>
                  </a:cubicBezTo>
                  <a:cubicBezTo>
                    <a:pt x="12" y="825"/>
                    <a:pt x="23" y="840"/>
                    <a:pt x="33" y="857"/>
                  </a:cubicBezTo>
                  <a:cubicBezTo>
                    <a:pt x="381" y="604"/>
                    <a:pt x="381" y="604"/>
                    <a:pt x="381" y="604"/>
                  </a:cubicBezTo>
                  <a:cubicBezTo>
                    <a:pt x="391" y="620"/>
                    <a:pt x="400" y="637"/>
                    <a:pt x="409" y="654"/>
                  </a:cubicBezTo>
                  <a:cubicBezTo>
                    <a:pt x="660" y="472"/>
                    <a:pt x="660" y="472"/>
                    <a:pt x="660" y="472"/>
                  </a:cubicBezTo>
                  <a:cubicBezTo>
                    <a:pt x="652" y="454"/>
                    <a:pt x="643" y="437"/>
                    <a:pt x="635" y="420"/>
                  </a:cubicBezTo>
                  <a:cubicBezTo>
                    <a:pt x="1149" y="46"/>
                    <a:pt x="1149" y="46"/>
                    <a:pt x="1149" y="46"/>
                  </a:cubicBezTo>
                  <a:cubicBezTo>
                    <a:pt x="1116" y="0"/>
                    <a:pt x="1116" y="0"/>
                    <a:pt x="1116" y="0"/>
                  </a:cubicBezTo>
                  <a:cubicBezTo>
                    <a:pt x="608" y="369"/>
                    <a:pt x="608" y="369"/>
                    <a:pt x="608" y="369"/>
                  </a:cubicBezTo>
                  <a:cubicBezTo>
                    <a:pt x="599" y="352"/>
                    <a:pt x="590" y="335"/>
                    <a:pt x="580" y="319"/>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0"/>
            <p:cNvSpPr>
              <a:spLocks/>
            </p:cNvSpPr>
            <p:nvPr userDrawn="1"/>
          </p:nvSpPr>
          <p:spPr bwMode="auto">
            <a:xfrm>
              <a:off x="-6716" y="468"/>
              <a:ext cx="1048" cy="1373"/>
            </a:xfrm>
            <a:custGeom>
              <a:avLst/>
              <a:gdLst>
                <a:gd name="T0" fmla="*/ 215 w 857"/>
                <a:gd name="T1" fmla="*/ 723 h 1150"/>
                <a:gd name="T2" fmla="*/ 261 w 857"/>
                <a:gd name="T3" fmla="*/ 757 h 1150"/>
                <a:gd name="T4" fmla="*/ 0 w 857"/>
                <a:gd name="T5" fmla="*/ 1116 h 1150"/>
                <a:gd name="T6" fmla="*/ 46 w 857"/>
                <a:gd name="T7" fmla="*/ 1150 h 1150"/>
                <a:gd name="T8" fmla="*/ 305 w 857"/>
                <a:gd name="T9" fmla="*/ 793 h 1150"/>
                <a:gd name="T10" fmla="*/ 347 w 857"/>
                <a:gd name="T11" fmla="*/ 831 h 1150"/>
                <a:gd name="T12" fmla="*/ 557 w 857"/>
                <a:gd name="T13" fmla="*/ 543 h 1150"/>
                <a:gd name="T14" fmla="*/ 519 w 857"/>
                <a:gd name="T15" fmla="*/ 498 h 1150"/>
                <a:gd name="T16" fmla="*/ 857 w 857"/>
                <a:gd name="T17" fmla="*/ 34 h 1150"/>
                <a:gd name="T18" fmla="*/ 811 w 857"/>
                <a:gd name="T19" fmla="*/ 0 h 1150"/>
                <a:gd name="T20" fmla="*/ 480 w 857"/>
                <a:gd name="T21" fmla="*/ 455 h 1150"/>
                <a:gd name="T22" fmla="*/ 440 w 857"/>
                <a:gd name="T23" fmla="*/ 414 h 1150"/>
                <a:gd name="T24" fmla="*/ 215 w 857"/>
                <a:gd name="T25" fmla="*/ 723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215" y="723"/>
                  </a:moveTo>
                  <a:cubicBezTo>
                    <a:pt x="231" y="734"/>
                    <a:pt x="246" y="745"/>
                    <a:pt x="261" y="757"/>
                  </a:cubicBezTo>
                  <a:cubicBezTo>
                    <a:pt x="0" y="1116"/>
                    <a:pt x="0" y="1116"/>
                    <a:pt x="0" y="1116"/>
                  </a:cubicBezTo>
                  <a:cubicBezTo>
                    <a:pt x="16" y="1126"/>
                    <a:pt x="32" y="1137"/>
                    <a:pt x="46" y="1150"/>
                  </a:cubicBezTo>
                  <a:cubicBezTo>
                    <a:pt x="305" y="793"/>
                    <a:pt x="305" y="793"/>
                    <a:pt x="305" y="793"/>
                  </a:cubicBezTo>
                  <a:cubicBezTo>
                    <a:pt x="319" y="806"/>
                    <a:pt x="334" y="818"/>
                    <a:pt x="347" y="831"/>
                  </a:cubicBezTo>
                  <a:cubicBezTo>
                    <a:pt x="557" y="543"/>
                    <a:pt x="557" y="543"/>
                    <a:pt x="557" y="543"/>
                  </a:cubicBezTo>
                  <a:cubicBezTo>
                    <a:pt x="545" y="528"/>
                    <a:pt x="532" y="513"/>
                    <a:pt x="519" y="498"/>
                  </a:cubicBezTo>
                  <a:cubicBezTo>
                    <a:pt x="857" y="34"/>
                    <a:pt x="857" y="34"/>
                    <a:pt x="857" y="34"/>
                  </a:cubicBezTo>
                  <a:cubicBezTo>
                    <a:pt x="811" y="0"/>
                    <a:pt x="811" y="0"/>
                    <a:pt x="811" y="0"/>
                  </a:cubicBezTo>
                  <a:cubicBezTo>
                    <a:pt x="480" y="455"/>
                    <a:pt x="480" y="455"/>
                    <a:pt x="480" y="455"/>
                  </a:cubicBezTo>
                  <a:cubicBezTo>
                    <a:pt x="467" y="442"/>
                    <a:pt x="454" y="427"/>
                    <a:pt x="440" y="414"/>
                  </a:cubicBezTo>
                  <a:lnTo>
                    <a:pt x="215" y="723"/>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1"/>
            <p:cNvSpPr>
              <a:spLocks/>
            </p:cNvSpPr>
            <p:nvPr userDrawn="1"/>
          </p:nvSpPr>
          <p:spPr bwMode="auto">
            <a:xfrm>
              <a:off x="-6542" y="1489"/>
              <a:ext cx="1624" cy="574"/>
            </a:xfrm>
            <a:custGeom>
              <a:avLst/>
              <a:gdLst>
                <a:gd name="T0" fmla="*/ 661 w 1329"/>
                <a:gd name="T1" fmla="*/ 152 h 481"/>
                <a:gd name="T2" fmla="*/ 383 w 1329"/>
                <a:gd name="T3" fmla="*/ 242 h 481"/>
                <a:gd name="T4" fmla="*/ 403 w 1329"/>
                <a:gd name="T5" fmla="*/ 296 h 481"/>
                <a:gd name="T6" fmla="*/ 0 w 1329"/>
                <a:gd name="T7" fmla="*/ 426 h 481"/>
                <a:gd name="T8" fmla="*/ 17 w 1329"/>
                <a:gd name="T9" fmla="*/ 481 h 481"/>
                <a:gd name="T10" fmla="*/ 419 w 1329"/>
                <a:gd name="T11" fmla="*/ 350 h 481"/>
                <a:gd name="T12" fmla="*/ 432 w 1329"/>
                <a:gd name="T13" fmla="*/ 406 h 481"/>
                <a:gd name="T14" fmla="*/ 701 w 1329"/>
                <a:gd name="T15" fmla="*/ 318 h 481"/>
                <a:gd name="T16" fmla="*/ 689 w 1329"/>
                <a:gd name="T17" fmla="*/ 262 h 481"/>
                <a:gd name="T18" fmla="*/ 1329 w 1329"/>
                <a:gd name="T19" fmla="*/ 54 h 481"/>
                <a:gd name="T20" fmla="*/ 1312 w 1329"/>
                <a:gd name="T21" fmla="*/ 0 h 481"/>
                <a:gd name="T22" fmla="*/ 676 w 1329"/>
                <a:gd name="T23" fmla="*/ 207 h 481"/>
                <a:gd name="T24" fmla="*/ 661 w 1329"/>
                <a:gd name="T25" fmla="*/ 152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9" h="481">
                  <a:moveTo>
                    <a:pt x="661" y="152"/>
                  </a:moveTo>
                  <a:cubicBezTo>
                    <a:pt x="383" y="242"/>
                    <a:pt x="383" y="242"/>
                    <a:pt x="383" y="242"/>
                  </a:cubicBezTo>
                  <a:cubicBezTo>
                    <a:pt x="390" y="260"/>
                    <a:pt x="396" y="277"/>
                    <a:pt x="403" y="296"/>
                  </a:cubicBezTo>
                  <a:cubicBezTo>
                    <a:pt x="0" y="426"/>
                    <a:pt x="0" y="426"/>
                    <a:pt x="0" y="426"/>
                  </a:cubicBezTo>
                  <a:cubicBezTo>
                    <a:pt x="7" y="444"/>
                    <a:pt x="13" y="462"/>
                    <a:pt x="17" y="481"/>
                  </a:cubicBezTo>
                  <a:cubicBezTo>
                    <a:pt x="419" y="350"/>
                    <a:pt x="419" y="350"/>
                    <a:pt x="419" y="350"/>
                  </a:cubicBezTo>
                  <a:cubicBezTo>
                    <a:pt x="424" y="368"/>
                    <a:pt x="428" y="387"/>
                    <a:pt x="432" y="406"/>
                  </a:cubicBezTo>
                  <a:cubicBezTo>
                    <a:pt x="701" y="318"/>
                    <a:pt x="701" y="318"/>
                    <a:pt x="701" y="318"/>
                  </a:cubicBezTo>
                  <a:cubicBezTo>
                    <a:pt x="698" y="299"/>
                    <a:pt x="693" y="281"/>
                    <a:pt x="689" y="262"/>
                  </a:cubicBezTo>
                  <a:cubicBezTo>
                    <a:pt x="1329" y="54"/>
                    <a:pt x="1329" y="54"/>
                    <a:pt x="1329" y="54"/>
                  </a:cubicBezTo>
                  <a:cubicBezTo>
                    <a:pt x="1312" y="0"/>
                    <a:pt x="1312" y="0"/>
                    <a:pt x="1312" y="0"/>
                  </a:cubicBezTo>
                  <a:cubicBezTo>
                    <a:pt x="676" y="207"/>
                    <a:pt x="676" y="207"/>
                    <a:pt x="676" y="207"/>
                  </a:cubicBezTo>
                  <a:cubicBezTo>
                    <a:pt x="671" y="188"/>
                    <a:pt x="667" y="170"/>
                    <a:pt x="661" y="152"/>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2"/>
            <p:cNvSpPr>
              <a:spLocks/>
            </p:cNvSpPr>
            <p:nvPr userDrawn="1"/>
          </p:nvSpPr>
          <p:spPr bwMode="auto">
            <a:xfrm>
              <a:off x="-7045" y="93"/>
              <a:ext cx="209" cy="1648"/>
            </a:xfrm>
            <a:custGeom>
              <a:avLst/>
              <a:gdLst>
                <a:gd name="T0" fmla="*/ 57 w 171"/>
                <a:gd name="T1" fmla="*/ 901 h 1380"/>
                <a:gd name="T2" fmla="*/ 57 w 171"/>
                <a:gd name="T3" fmla="*/ 1380 h 1380"/>
                <a:gd name="T4" fmla="*/ 86 w 171"/>
                <a:gd name="T5" fmla="*/ 1378 h 1380"/>
                <a:gd name="T6" fmla="*/ 114 w 171"/>
                <a:gd name="T7" fmla="*/ 1380 h 1380"/>
                <a:gd name="T8" fmla="*/ 114 w 171"/>
                <a:gd name="T9" fmla="*/ 905 h 1380"/>
                <a:gd name="T10" fmla="*/ 171 w 171"/>
                <a:gd name="T11" fmla="*/ 912 h 1380"/>
                <a:gd name="T12" fmla="*/ 171 w 171"/>
                <a:gd name="T13" fmla="*/ 403 h 1380"/>
                <a:gd name="T14" fmla="*/ 114 w 171"/>
                <a:gd name="T15" fmla="*/ 386 h 1380"/>
                <a:gd name="T16" fmla="*/ 114 w 171"/>
                <a:gd name="T17" fmla="*/ 0 h 1380"/>
                <a:gd name="T18" fmla="*/ 57 w 171"/>
                <a:gd name="T19" fmla="*/ 0 h 1380"/>
                <a:gd name="T20" fmla="*/ 57 w 171"/>
                <a:gd name="T21" fmla="*/ 372 h 1380"/>
                <a:gd name="T22" fmla="*/ 0 w 171"/>
                <a:gd name="T23" fmla="*/ 359 h 1380"/>
                <a:gd name="T24" fmla="*/ 0 w 171"/>
                <a:gd name="T25" fmla="*/ 900 h 1380"/>
                <a:gd name="T26" fmla="*/ 26 w 171"/>
                <a:gd name="T27" fmla="*/ 899 h 1380"/>
                <a:gd name="T28" fmla="*/ 57 w 171"/>
                <a:gd name="T29" fmla="*/ 901 h 1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1" h="1380">
                  <a:moveTo>
                    <a:pt x="57" y="901"/>
                  </a:moveTo>
                  <a:cubicBezTo>
                    <a:pt x="57" y="1380"/>
                    <a:pt x="57" y="1380"/>
                    <a:pt x="57" y="1380"/>
                  </a:cubicBezTo>
                  <a:cubicBezTo>
                    <a:pt x="66" y="1379"/>
                    <a:pt x="76" y="1378"/>
                    <a:pt x="86" y="1378"/>
                  </a:cubicBezTo>
                  <a:cubicBezTo>
                    <a:pt x="95" y="1378"/>
                    <a:pt x="105" y="1379"/>
                    <a:pt x="114" y="1380"/>
                  </a:cubicBezTo>
                  <a:cubicBezTo>
                    <a:pt x="114" y="905"/>
                    <a:pt x="114" y="905"/>
                    <a:pt x="114" y="905"/>
                  </a:cubicBezTo>
                  <a:cubicBezTo>
                    <a:pt x="133" y="907"/>
                    <a:pt x="152" y="909"/>
                    <a:pt x="171" y="912"/>
                  </a:cubicBezTo>
                  <a:cubicBezTo>
                    <a:pt x="171" y="403"/>
                    <a:pt x="171" y="403"/>
                    <a:pt x="171" y="403"/>
                  </a:cubicBezTo>
                  <a:cubicBezTo>
                    <a:pt x="152" y="397"/>
                    <a:pt x="133" y="392"/>
                    <a:pt x="114" y="386"/>
                  </a:cubicBezTo>
                  <a:cubicBezTo>
                    <a:pt x="114" y="0"/>
                    <a:pt x="114" y="0"/>
                    <a:pt x="114" y="0"/>
                  </a:cubicBezTo>
                  <a:cubicBezTo>
                    <a:pt x="57" y="0"/>
                    <a:pt x="57" y="0"/>
                    <a:pt x="57" y="0"/>
                  </a:cubicBezTo>
                  <a:cubicBezTo>
                    <a:pt x="57" y="372"/>
                    <a:pt x="57" y="372"/>
                    <a:pt x="57" y="372"/>
                  </a:cubicBezTo>
                  <a:cubicBezTo>
                    <a:pt x="38" y="367"/>
                    <a:pt x="19" y="362"/>
                    <a:pt x="0" y="359"/>
                  </a:cubicBezTo>
                  <a:cubicBezTo>
                    <a:pt x="0" y="900"/>
                    <a:pt x="0" y="900"/>
                    <a:pt x="0" y="900"/>
                  </a:cubicBezTo>
                  <a:cubicBezTo>
                    <a:pt x="9" y="900"/>
                    <a:pt x="17" y="899"/>
                    <a:pt x="26" y="899"/>
                  </a:cubicBezTo>
                  <a:cubicBezTo>
                    <a:pt x="36" y="899"/>
                    <a:pt x="47" y="900"/>
                    <a:pt x="57" y="901"/>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3"/>
            <p:cNvSpPr>
              <a:spLocks/>
            </p:cNvSpPr>
            <p:nvPr userDrawn="1"/>
          </p:nvSpPr>
          <p:spPr bwMode="auto">
            <a:xfrm>
              <a:off x="-7627" y="184"/>
              <a:ext cx="587" cy="1588"/>
            </a:xfrm>
            <a:custGeom>
              <a:avLst/>
              <a:gdLst>
                <a:gd name="T0" fmla="*/ 22 w 480"/>
                <a:gd name="T1" fmla="*/ 271 h 1330"/>
                <a:gd name="T2" fmla="*/ 218 w 480"/>
                <a:gd name="T3" fmla="*/ 873 h 1330"/>
                <a:gd name="T4" fmla="*/ 272 w 480"/>
                <a:gd name="T5" fmla="*/ 856 h 1330"/>
                <a:gd name="T6" fmla="*/ 426 w 480"/>
                <a:gd name="T7" fmla="*/ 1330 h 1330"/>
                <a:gd name="T8" fmla="*/ 480 w 480"/>
                <a:gd name="T9" fmla="*/ 1312 h 1330"/>
                <a:gd name="T10" fmla="*/ 327 w 480"/>
                <a:gd name="T11" fmla="*/ 842 h 1330"/>
                <a:gd name="T12" fmla="*/ 384 w 480"/>
                <a:gd name="T13" fmla="*/ 832 h 1330"/>
                <a:gd name="T14" fmla="*/ 197 w 480"/>
                <a:gd name="T15" fmla="*/ 258 h 1330"/>
                <a:gd name="T16" fmla="*/ 138 w 480"/>
                <a:gd name="T17" fmla="*/ 260 h 1330"/>
                <a:gd name="T18" fmla="*/ 54 w 480"/>
                <a:gd name="T19" fmla="*/ 0 h 1330"/>
                <a:gd name="T20" fmla="*/ 0 w 480"/>
                <a:gd name="T21" fmla="*/ 18 h 1330"/>
                <a:gd name="T22" fmla="*/ 80 w 480"/>
                <a:gd name="T23" fmla="*/ 265 h 1330"/>
                <a:gd name="T24" fmla="*/ 22 w 480"/>
                <a:gd name="T25" fmla="*/ 271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30">
                  <a:moveTo>
                    <a:pt x="22" y="271"/>
                  </a:moveTo>
                  <a:cubicBezTo>
                    <a:pt x="218" y="873"/>
                    <a:pt x="218" y="873"/>
                    <a:pt x="218" y="873"/>
                  </a:cubicBezTo>
                  <a:cubicBezTo>
                    <a:pt x="235" y="867"/>
                    <a:pt x="254" y="861"/>
                    <a:pt x="272" y="856"/>
                  </a:cubicBezTo>
                  <a:cubicBezTo>
                    <a:pt x="426" y="1330"/>
                    <a:pt x="426" y="1330"/>
                    <a:pt x="426" y="1330"/>
                  </a:cubicBezTo>
                  <a:cubicBezTo>
                    <a:pt x="443" y="1322"/>
                    <a:pt x="461" y="1317"/>
                    <a:pt x="480" y="1312"/>
                  </a:cubicBezTo>
                  <a:cubicBezTo>
                    <a:pt x="327" y="842"/>
                    <a:pt x="327" y="842"/>
                    <a:pt x="327" y="842"/>
                  </a:cubicBezTo>
                  <a:cubicBezTo>
                    <a:pt x="346" y="838"/>
                    <a:pt x="365" y="834"/>
                    <a:pt x="384" y="832"/>
                  </a:cubicBezTo>
                  <a:cubicBezTo>
                    <a:pt x="197" y="258"/>
                    <a:pt x="197" y="258"/>
                    <a:pt x="197" y="258"/>
                  </a:cubicBezTo>
                  <a:cubicBezTo>
                    <a:pt x="177" y="258"/>
                    <a:pt x="158" y="259"/>
                    <a:pt x="138" y="260"/>
                  </a:cubicBezTo>
                  <a:cubicBezTo>
                    <a:pt x="54" y="0"/>
                    <a:pt x="54" y="0"/>
                    <a:pt x="54" y="0"/>
                  </a:cubicBezTo>
                  <a:cubicBezTo>
                    <a:pt x="0" y="18"/>
                    <a:pt x="0" y="18"/>
                    <a:pt x="0" y="18"/>
                  </a:cubicBezTo>
                  <a:cubicBezTo>
                    <a:pt x="80" y="265"/>
                    <a:pt x="80" y="265"/>
                    <a:pt x="80" y="265"/>
                  </a:cubicBezTo>
                  <a:cubicBezTo>
                    <a:pt x="60" y="267"/>
                    <a:pt x="41" y="268"/>
                    <a:pt x="22" y="271"/>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4"/>
            <p:cNvSpPr>
              <a:spLocks/>
            </p:cNvSpPr>
            <p:nvPr userDrawn="1"/>
          </p:nvSpPr>
          <p:spPr bwMode="auto">
            <a:xfrm>
              <a:off x="-8672" y="918"/>
              <a:ext cx="1405" cy="1023"/>
            </a:xfrm>
            <a:custGeom>
              <a:avLst/>
              <a:gdLst>
                <a:gd name="T0" fmla="*/ 12 w 1149"/>
                <a:gd name="T1" fmla="*/ 125 h 857"/>
                <a:gd name="T2" fmla="*/ 656 w 1149"/>
                <a:gd name="T3" fmla="*/ 593 h 857"/>
                <a:gd name="T4" fmla="*/ 689 w 1149"/>
                <a:gd name="T5" fmla="*/ 546 h 857"/>
                <a:gd name="T6" fmla="*/ 1116 w 1149"/>
                <a:gd name="T7" fmla="*/ 857 h 857"/>
                <a:gd name="T8" fmla="*/ 1149 w 1149"/>
                <a:gd name="T9" fmla="*/ 811 h 857"/>
                <a:gd name="T10" fmla="*/ 724 w 1149"/>
                <a:gd name="T11" fmla="*/ 502 h 857"/>
                <a:gd name="T12" fmla="*/ 762 w 1149"/>
                <a:gd name="T13" fmla="*/ 459 h 857"/>
                <a:gd name="T14" fmla="*/ 132 w 1149"/>
                <a:gd name="T15" fmla="*/ 1 h 857"/>
                <a:gd name="T16" fmla="*/ 91 w 1149"/>
                <a:gd name="T17" fmla="*/ 42 h 857"/>
                <a:gd name="T18" fmla="*/ 33 w 1149"/>
                <a:gd name="T19" fmla="*/ 0 h 857"/>
                <a:gd name="T20" fmla="*/ 0 w 1149"/>
                <a:gd name="T21" fmla="*/ 46 h 857"/>
                <a:gd name="T22" fmla="*/ 50 w 1149"/>
                <a:gd name="T23" fmla="*/ 83 h 857"/>
                <a:gd name="T24" fmla="*/ 12 w 1149"/>
                <a:gd name="T25" fmla="*/ 125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12" y="125"/>
                  </a:moveTo>
                  <a:cubicBezTo>
                    <a:pt x="656" y="593"/>
                    <a:pt x="656" y="593"/>
                    <a:pt x="656" y="593"/>
                  </a:cubicBezTo>
                  <a:cubicBezTo>
                    <a:pt x="666" y="577"/>
                    <a:pt x="678" y="562"/>
                    <a:pt x="689" y="546"/>
                  </a:cubicBezTo>
                  <a:cubicBezTo>
                    <a:pt x="1116" y="857"/>
                    <a:pt x="1116" y="857"/>
                    <a:pt x="1116" y="857"/>
                  </a:cubicBezTo>
                  <a:cubicBezTo>
                    <a:pt x="1126" y="840"/>
                    <a:pt x="1137" y="825"/>
                    <a:pt x="1149" y="811"/>
                  </a:cubicBezTo>
                  <a:cubicBezTo>
                    <a:pt x="724" y="502"/>
                    <a:pt x="724" y="502"/>
                    <a:pt x="724" y="502"/>
                  </a:cubicBezTo>
                  <a:cubicBezTo>
                    <a:pt x="737" y="487"/>
                    <a:pt x="749" y="473"/>
                    <a:pt x="762" y="459"/>
                  </a:cubicBezTo>
                  <a:cubicBezTo>
                    <a:pt x="132" y="1"/>
                    <a:pt x="132" y="1"/>
                    <a:pt x="132" y="1"/>
                  </a:cubicBezTo>
                  <a:cubicBezTo>
                    <a:pt x="118" y="14"/>
                    <a:pt x="104" y="28"/>
                    <a:pt x="91" y="42"/>
                  </a:cubicBezTo>
                  <a:cubicBezTo>
                    <a:pt x="33" y="0"/>
                    <a:pt x="33" y="0"/>
                    <a:pt x="33" y="0"/>
                  </a:cubicBezTo>
                  <a:cubicBezTo>
                    <a:pt x="0" y="46"/>
                    <a:pt x="0" y="46"/>
                    <a:pt x="0" y="46"/>
                  </a:cubicBezTo>
                  <a:cubicBezTo>
                    <a:pt x="50" y="83"/>
                    <a:pt x="50" y="83"/>
                    <a:pt x="50" y="83"/>
                  </a:cubicBezTo>
                  <a:cubicBezTo>
                    <a:pt x="37" y="97"/>
                    <a:pt x="24" y="110"/>
                    <a:pt x="12" y="12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5"/>
            <p:cNvSpPr>
              <a:spLocks/>
            </p:cNvSpPr>
            <p:nvPr userDrawn="1"/>
          </p:nvSpPr>
          <p:spPr bwMode="auto">
            <a:xfrm>
              <a:off x="-6716" y="2479"/>
              <a:ext cx="1048" cy="1373"/>
            </a:xfrm>
            <a:custGeom>
              <a:avLst/>
              <a:gdLst>
                <a:gd name="T0" fmla="*/ 557 w 857"/>
                <a:gd name="T1" fmla="*/ 607 h 1150"/>
                <a:gd name="T2" fmla="*/ 347 w 857"/>
                <a:gd name="T3" fmla="*/ 319 h 1150"/>
                <a:gd name="T4" fmla="*/ 305 w 857"/>
                <a:gd name="T5" fmla="*/ 357 h 1150"/>
                <a:gd name="T6" fmla="*/ 46 w 857"/>
                <a:gd name="T7" fmla="*/ 0 h 1150"/>
                <a:gd name="T8" fmla="*/ 0 w 857"/>
                <a:gd name="T9" fmla="*/ 34 h 1150"/>
                <a:gd name="T10" fmla="*/ 261 w 857"/>
                <a:gd name="T11" fmla="*/ 393 h 1150"/>
                <a:gd name="T12" fmla="*/ 215 w 857"/>
                <a:gd name="T13" fmla="*/ 427 h 1150"/>
                <a:gd name="T14" fmla="*/ 440 w 857"/>
                <a:gd name="T15" fmla="*/ 736 h 1150"/>
                <a:gd name="T16" fmla="*/ 480 w 857"/>
                <a:gd name="T17" fmla="*/ 695 h 1150"/>
                <a:gd name="T18" fmla="*/ 811 w 857"/>
                <a:gd name="T19" fmla="*/ 1150 h 1150"/>
                <a:gd name="T20" fmla="*/ 857 w 857"/>
                <a:gd name="T21" fmla="*/ 1116 h 1150"/>
                <a:gd name="T22" fmla="*/ 519 w 857"/>
                <a:gd name="T23" fmla="*/ 652 h 1150"/>
                <a:gd name="T24" fmla="*/ 557 w 857"/>
                <a:gd name="T25" fmla="*/ 607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557" y="607"/>
                  </a:moveTo>
                  <a:cubicBezTo>
                    <a:pt x="347" y="319"/>
                    <a:pt x="347" y="319"/>
                    <a:pt x="347" y="319"/>
                  </a:cubicBezTo>
                  <a:cubicBezTo>
                    <a:pt x="334" y="332"/>
                    <a:pt x="319" y="344"/>
                    <a:pt x="305" y="357"/>
                  </a:cubicBezTo>
                  <a:cubicBezTo>
                    <a:pt x="46" y="0"/>
                    <a:pt x="46" y="0"/>
                    <a:pt x="46" y="0"/>
                  </a:cubicBezTo>
                  <a:cubicBezTo>
                    <a:pt x="32" y="13"/>
                    <a:pt x="16" y="24"/>
                    <a:pt x="0" y="34"/>
                  </a:cubicBezTo>
                  <a:cubicBezTo>
                    <a:pt x="261" y="393"/>
                    <a:pt x="261" y="393"/>
                    <a:pt x="261" y="393"/>
                  </a:cubicBezTo>
                  <a:cubicBezTo>
                    <a:pt x="246" y="405"/>
                    <a:pt x="231" y="416"/>
                    <a:pt x="215" y="427"/>
                  </a:cubicBezTo>
                  <a:cubicBezTo>
                    <a:pt x="440" y="736"/>
                    <a:pt x="440" y="736"/>
                    <a:pt x="440" y="736"/>
                  </a:cubicBezTo>
                  <a:cubicBezTo>
                    <a:pt x="454" y="723"/>
                    <a:pt x="467" y="709"/>
                    <a:pt x="480" y="695"/>
                  </a:cubicBezTo>
                  <a:cubicBezTo>
                    <a:pt x="811" y="1150"/>
                    <a:pt x="811" y="1150"/>
                    <a:pt x="811" y="1150"/>
                  </a:cubicBezTo>
                  <a:cubicBezTo>
                    <a:pt x="857" y="1116"/>
                    <a:pt x="857" y="1116"/>
                    <a:pt x="857" y="1116"/>
                  </a:cubicBezTo>
                  <a:cubicBezTo>
                    <a:pt x="519" y="652"/>
                    <a:pt x="519" y="652"/>
                    <a:pt x="519" y="652"/>
                  </a:cubicBezTo>
                  <a:cubicBezTo>
                    <a:pt x="532" y="637"/>
                    <a:pt x="545" y="622"/>
                    <a:pt x="557" y="607"/>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6"/>
            <p:cNvSpPr>
              <a:spLocks/>
            </p:cNvSpPr>
            <p:nvPr userDrawn="1"/>
          </p:nvSpPr>
          <p:spPr bwMode="auto">
            <a:xfrm>
              <a:off x="-8672" y="2379"/>
              <a:ext cx="1405" cy="1023"/>
            </a:xfrm>
            <a:custGeom>
              <a:avLst/>
              <a:gdLst>
                <a:gd name="T0" fmla="*/ 762 w 1149"/>
                <a:gd name="T1" fmla="*/ 398 h 857"/>
                <a:gd name="T2" fmla="*/ 724 w 1149"/>
                <a:gd name="T3" fmla="*/ 355 h 857"/>
                <a:gd name="T4" fmla="*/ 1149 w 1149"/>
                <a:gd name="T5" fmla="*/ 46 h 857"/>
                <a:gd name="T6" fmla="*/ 1116 w 1149"/>
                <a:gd name="T7" fmla="*/ 0 h 857"/>
                <a:gd name="T8" fmla="*/ 689 w 1149"/>
                <a:gd name="T9" fmla="*/ 311 h 857"/>
                <a:gd name="T10" fmla="*/ 656 w 1149"/>
                <a:gd name="T11" fmla="*/ 264 h 857"/>
                <a:gd name="T12" fmla="*/ 12 w 1149"/>
                <a:gd name="T13" fmla="*/ 732 h 857"/>
                <a:gd name="T14" fmla="*/ 50 w 1149"/>
                <a:gd name="T15" fmla="*/ 774 h 857"/>
                <a:gd name="T16" fmla="*/ 0 w 1149"/>
                <a:gd name="T17" fmla="*/ 811 h 857"/>
                <a:gd name="T18" fmla="*/ 33 w 1149"/>
                <a:gd name="T19" fmla="*/ 857 h 857"/>
                <a:gd name="T20" fmla="*/ 91 w 1149"/>
                <a:gd name="T21" fmla="*/ 816 h 857"/>
                <a:gd name="T22" fmla="*/ 132 w 1149"/>
                <a:gd name="T23" fmla="*/ 856 h 857"/>
                <a:gd name="T24" fmla="*/ 762 w 1149"/>
                <a:gd name="T25" fmla="*/ 398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762" y="398"/>
                  </a:moveTo>
                  <a:cubicBezTo>
                    <a:pt x="749" y="384"/>
                    <a:pt x="737" y="370"/>
                    <a:pt x="724" y="355"/>
                  </a:cubicBezTo>
                  <a:cubicBezTo>
                    <a:pt x="1149" y="46"/>
                    <a:pt x="1149" y="46"/>
                    <a:pt x="1149" y="46"/>
                  </a:cubicBezTo>
                  <a:cubicBezTo>
                    <a:pt x="1137" y="32"/>
                    <a:pt x="1126" y="17"/>
                    <a:pt x="1116" y="0"/>
                  </a:cubicBezTo>
                  <a:cubicBezTo>
                    <a:pt x="689" y="311"/>
                    <a:pt x="689" y="311"/>
                    <a:pt x="689" y="311"/>
                  </a:cubicBezTo>
                  <a:cubicBezTo>
                    <a:pt x="678" y="295"/>
                    <a:pt x="666" y="280"/>
                    <a:pt x="656" y="264"/>
                  </a:cubicBezTo>
                  <a:cubicBezTo>
                    <a:pt x="12" y="732"/>
                    <a:pt x="12" y="732"/>
                    <a:pt x="12" y="732"/>
                  </a:cubicBezTo>
                  <a:cubicBezTo>
                    <a:pt x="24" y="747"/>
                    <a:pt x="37" y="760"/>
                    <a:pt x="50" y="774"/>
                  </a:cubicBezTo>
                  <a:cubicBezTo>
                    <a:pt x="0" y="811"/>
                    <a:pt x="0" y="811"/>
                    <a:pt x="0" y="811"/>
                  </a:cubicBezTo>
                  <a:cubicBezTo>
                    <a:pt x="33" y="857"/>
                    <a:pt x="33" y="857"/>
                    <a:pt x="33" y="857"/>
                  </a:cubicBezTo>
                  <a:cubicBezTo>
                    <a:pt x="91" y="816"/>
                    <a:pt x="91" y="816"/>
                    <a:pt x="91" y="816"/>
                  </a:cubicBezTo>
                  <a:cubicBezTo>
                    <a:pt x="104" y="829"/>
                    <a:pt x="118" y="843"/>
                    <a:pt x="132" y="856"/>
                  </a:cubicBezTo>
                  <a:lnTo>
                    <a:pt x="762" y="398"/>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7"/>
            <p:cNvSpPr>
              <a:spLocks/>
            </p:cNvSpPr>
            <p:nvPr userDrawn="1"/>
          </p:nvSpPr>
          <p:spPr bwMode="auto">
            <a:xfrm>
              <a:off x="-6841" y="2549"/>
              <a:ext cx="587" cy="1587"/>
            </a:xfrm>
            <a:custGeom>
              <a:avLst/>
              <a:gdLst>
                <a:gd name="T0" fmla="*/ 378 w 480"/>
                <a:gd name="T1" fmla="*/ 813 h 1329"/>
                <a:gd name="T2" fmla="*/ 247 w 480"/>
                <a:gd name="T3" fmla="*/ 409 h 1329"/>
                <a:gd name="T4" fmla="*/ 195 w 480"/>
                <a:gd name="T5" fmla="*/ 434 h 1329"/>
                <a:gd name="T6" fmla="*/ 54 w 480"/>
                <a:gd name="T7" fmla="*/ 0 h 1329"/>
                <a:gd name="T8" fmla="*/ 0 w 480"/>
                <a:gd name="T9" fmla="*/ 17 h 1329"/>
                <a:gd name="T10" fmla="*/ 142 w 480"/>
                <a:gd name="T11" fmla="*/ 456 h 1329"/>
                <a:gd name="T12" fmla="*/ 88 w 480"/>
                <a:gd name="T13" fmla="*/ 473 h 1329"/>
                <a:gd name="T14" fmla="*/ 229 w 480"/>
                <a:gd name="T15" fmla="*/ 906 h 1329"/>
                <a:gd name="T16" fmla="*/ 279 w 480"/>
                <a:gd name="T17" fmla="*/ 877 h 1329"/>
                <a:gd name="T18" fmla="*/ 426 w 480"/>
                <a:gd name="T19" fmla="*/ 1329 h 1329"/>
                <a:gd name="T20" fmla="*/ 480 w 480"/>
                <a:gd name="T21" fmla="*/ 1311 h 1329"/>
                <a:gd name="T22" fmla="*/ 329 w 480"/>
                <a:gd name="T23" fmla="*/ 846 h 1329"/>
                <a:gd name="T24" fmla="*/ 378 w 480"/>
                <a:gd name="T25" fmla="*/ 813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29">
                  <a:moveTo>
                    <a:pt x="378" y="813"/>
                  </a:moveTo>
                  <a:cubicBezTo>
                    <a:pt x="247" y="409"/>
                    <a:pt x="247" y="409"/>
                    <a:pt x="247" y="409"/>
                  </a:cubicBezTo>
                  <a:cubicBezTo>
                    <a:pt x="230" y="418"/>
                    <a:pt x="213" y="427"/>
                    <a:pt x="195" y="434"/>
                  </a:cubicBezTo>
                  <a:cubicBezTo>
                    <a:pt x="54" y="0"/>
                    <a:pt x="54" y="0"/>
                    <a:pt x="54" y="0"/>
                  </a:cubicBezTo>
                  <a:cubicBezTo>
                    <a:pt x="37" y="7"/>
                    <a:pt x="19" y="12"/>
                    <a:pt x="0" y="17"/>
                  </a:cubicBezTo>
                  <a:cubicBezTo>
                    <a:pt x="142" y="456"/>
                    <a:pt x="142" y="456"/>
                    <a:pt x="142" y="456"/>
                  </a:cubicBezTo>
                  <a:cubicBezTo>
                    <a:pt x="125" y="462"/>
                    <a:pt x="107" y="468"/>
                    <a:pt x="88" y="473"/>
                  </a:cubicBezTo>
                  <a:cubicBezTo>
                    <a:pt x="229" y="906"/>
                    <a:pt x="229" y="906"/>
                    <a:pt x="229" y="906"/>
                  </a:cubicBezTo>
                  <a:cubicBezTo>
                    <a:pt x="246" y="897"/>
                    <a:pt x="263" y="887"/>
                    <a:pt x="279" y="877"/>
                  </a:cubicBezTo>
                  <a:cubicBezTo>
                    <a:pt x="426" y="1329"/>
                    <a:pt x="426" y="1329"/>
                    <a:pt x="426" y="1329"/>
                  </a:cubicBezTo>
                  <a:cubicBezTo>
                    <a:pt x="480" y="1311"/>
                    <a:pt x="480" y="1311"/>
                    <a:pt x="480" y="1311"/>
                  </a:cubicBezTo>
                  <a:cubicBezTo>
                    <a:pt x="329" y="846"/>
                    <a:pt x="329" y="846"/>
                    <a:pt x="329" y="846"/>
                  </a:cubicBezTo>
                  <a:cubicBezTo>
                    <a:pt x="346" y="835"/>
                    <a:pt x="362" y="824"/>
                    <a:pt x="378" y="81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8"/>
            <p:cNvSpPr>
              <a:spLocks/>
            </p:cNvSpPr>
            <p:nvPr userDrawn="1"/>
          </p:nvSpPr>
          <p:spPr bwMode="auto">
            <a:xfrm>
              <a:off x="-6613" y="2379"/>
              <a:ext cx="1404" cy="1023"/>
            </a:xfrm>
            <a:custGeom>
              <a:avLst/>
              <a:gdLst>
                <a:gd name="T0" fmla="*/ 660 w 1149"/>
                <a:gd name="T1" fmla="*/ 385 h 857"/>
                <a:gd name="T2" fmla="*/ 409 w 1149"/>
                <a:gd name="T3" fmla="*/ 203 h 857"/>
                <a:gd name="T4" fmla="*/ 381 w 1149"/>
                <a:gd name="T5" fmla="*/ 253 h 857"/>
                <a:gd name="T6" fmla="*/ 33 w 1149"/>
                <a:gd name="T7" fmla="*/ 0 h 857"/>
                <a:gd name="T8" fmla="*/ 0 w 1149"/>
                <a:gd name="T9" fmla="*/ 46 h 857"/>
                <a:gd name="T10" fmla="*/ 349 w 1149"/>
                <a:gd name="T11" fmla="*/ 300 h 857"/>
                <a:gd name="T12" fmla="*/ 315 w 1149"/>
                <a:gd name="T13" fmla="*/ 346 h 857"/>
                <a:gd name="T14" fmla="*/ 580 w 1149"/>
                <a:gd name="T15" fmla="*/ 538 h 857"/>
                <a:gd name="T16" fmla="*/ 608 w 1149"/>
                <a:gd name="T17" fmla="*/ 488 h 857"/>
                <a:gd name="T18" fmla="*/ 1116 w 1149"/>
                <a:gd name="T19" fmla="*/ 857 h 857"/>
                <a:gd name="T20" fmla="*/ 1149 w 1149"/>
                <a:gd name="T21" fmla="*/ 811 h 857"/>
                <a:gd name="T22" fmla="*/ 635 w 1149"/>
                <a:gd name="T23" fmla="*/ 437 h 857"/>
                <a:gd name="T24" fmla="*/ 660 w 1149"/>
                <a:gd name="T25" fmla="*/ 385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660" y="385"/>
                  </a:moveTo>
                  <a:cubicBezTo>
                    <a:pt x="409" y="203"/>
                    <a:pt x="409" y="203"/>
                    <a:pt x="409" y="203"/>
                  </a:cubicBezTo>
                  <a:cubicBezTo>
                    <a:pt x="400" y="220"/>
                    <a:pt x="391" y="237"/>
                    <a:pt x="381" y="253"/>
                  </a:cubicBezTo>
                  <a:cubicBezTo>
                    <a:pt x="33" y="0"/>
                    <a:pt x="33" y="0"/>
                    <a:pt x="33" y="0"/>
                  </a:cubicBezTo>
                  <a:cubicBezTo>
                    <a:pt x="23" y="17"/>
                    <a:pt x="12" y="32"/>
                    <a:pt x="0" y="46"/>
                  </a:cubicBezTo>
                  <a:cubicBezTo>
                    <a:pt x="349" y="300"/>
                    <a:pt x="349" y="300"/>
                    <a:pt x="349" y="300"/>
                  </a:cubicBezTo>
                  <a:cubicBezTo>
                    <a:pt x="338" y="316"/>
                    <a:pt x="327" y="331"/>
                    <a:pt x="315" y="346"/>
                  </a:cubicBezTo>
                  <a:cubicBezTo>
                    <a:pt x="580" y="538"/>
                    <a:pt x="580" y="538"/>
                    <a:pt x="580" y="538"/>
                  </a:cubicBezTo>
                  <a:cubicBezTo>
                    <a:pt x="590" y="522"/>
                    <a:pt x="599" y="505"/>
                    <a:pt x="608" y="488"/>
                  </a:cubicBezTo>
                  <a:cubicBezTo>
                    <a:pt x="1116" y="857"/>
                    <a:pt x="1116" y="857"/>
                    <a:pt x="1116" y="857"/>
                  </a:cubicBezTo>
                  <a:cubicBezTo>
                    <a:pt x="1149" y="811"/>
                    <a:pt x="1149" y="811"/>
                    <a:pt x="1149" y="811"/>
                  </a:cubicBezTo>
                  <a:cubicBezTo>
                    <a:pt x="635" y="437"/>
                    <a:pt x="635" y="437"/>
                    <a:pt x="635" y="437"/>
                  </a:cubicBezTo>
                  <a:cubicBezTo>
                    <a:pt x="643" y="420"/>
                    <a:pt x="652" y="403"/>
                    <a:pt x="660" y="38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9"/>
            <p:cNvSpPr>
              <a:spLocks/>
            </p:cNvSpPr>
            <p:nvPr userDrawn="1"/>
          </p:nvSpPr>
          <p:spPr bwMode="auto">
            <a:xfrm>
              <a:off x="-6542" y="2257"/>
              <a:ext cx="1624" cy="574"/>
            </a:xfrm>
            <a:custGeom>
              <a:avLst/>
              <a:gdLst>
                <a:gd name="T0" fmla="*/ 701 w 1329"/>
                <a:gd name="T1" fmla="*/ 163 h 481"/>
                <a:gd name="T2" fmla="*/ 432 w 1329"/>
                <a:gd name="T3" fmla="*/ 75 h 481"/>
                <a:gd name="T4" fmla="*/ 419 w 1329"/>
                <a:gd name="T5" fmla="*/ 131 h 481"/>
                <a:gd name="T6" fmla="*/ 17 w 1329"/>
                <a:gd name="T7" fmla="*/ 0 h 481"/>
                <a:gd name="T8" fmla="*/ 0 w 1329"/>
                <a:gd name="T9" fmla="*/ 55 h 481"/>
                <a:gd name="T10" fmla="*/ 403 w 1329"/>
                <a:gd name="T11" fmla="*/ 185 h 481"/>
                <a:gd name="T12" fmla="*/ 383 w 1329"/>
                <a:gd name="T13" fmla="*/ 239 h 481"/>
                <a:gd name="T14" fmla="*/ 661 w 1329"/>
                <a:gd name="T15" fmla="*/ 329 h 481"/>
                <a:gd name="T16" fmla="*/ 676 w 1329"/>
                <a:gd name="T17" fmla="*/ 274 h 481"/>
                <a:gd name="T18" fmla="*/ 1312 w 1329"/>
                <a:gd name="T19" fmla="*/ 481 h 481"/>
                <a:gd name="T20" fmla="*/ 1329 w 1329"/>
                <a:gd name="T21" fmla="*/ 427 h 481"/>
                <a:gd name="T22" fmla="*/ 689 w 1329"/>
                <a:gd name="T23" fmla="*/ 219 h 481"/>
                <a:gd name="T24" fmla="*/ 701 w 1329"/>
                <a:gd name="T25" fmla="*/ 163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9" h="481">
                  <a:moveTo>
                    <a:pt x="701" y="163"/>
                  </a:moveTo>
                  <a:cubicBezTo>
                    <a:pt x="432" y="75"/>
                    <a:pt x="432" y="75"/>
                    <a:pt x="432" y="75"/>
                  </a:cubicBezTo>
                  <a:cubicBezTo>
                    <a:pt x="428" y="94"/>
                    <a:pt x="424" y="113"/>
                    <a:pt x="419" y="131"/>
                  </a:cubicBezTo>
                  <a:cubicBezTo>
                    <a:pt x="17" y="0"/>
                    <a:pt x="17" y="0"/>
                    <a:pt x="17" y="0"/>
                  </a:cubicBezTo>
                  <a:cubicBezTo>
                    <a:pt x="13" y="19"/>
                    <a:pt x="7" y="37"/>
                    <a:pt x="0" y="55"/>
                  </a:cubicBezTo>
                  <a:cubicBezTo>
                    <a:pt x="403" y="185"/>
                    <a:pt x="403" y="185"/>
                    <a:pt x="403" y="185"/>
                  </a:cubicBezTo>
                  <a:cubicBezTo>
                    <a:pt x="396" y="204"/>
                    <a:pt x="390" y="221"/>
                    <a:pt x="383" y="239"/>
                  </a:cubicBezTo>
                  <a:cubicBezTo>
                    <a:pt x="661" y="329"/>
                    <a:pt x="661" y="329"/>
                    <a:pt x="661" y="329"/>
                  </a:cubicBezTo>
                  <a:cubicBezTo>
                    <a:pt x="667" y="311"/>
                    <a:pt x="671" y="293"/>
                    <a:pt x="676" y="274"/>
                  </a:cubicBezTo>
                  <a:cubicBezTo>
                    <a:pt x="1312" y="481"/>
                    <a:pt x="1312" y="481"/>
                    <a:pt x="1312" y="481"/>
                  </a:cubicBezTo>
                  <a:cubicBezTo>
                    <a:pt x="1329" y="427"/>
                    <a:pt x="1329" y="427"/>
                    <a:pt x="1329" y="427"/>
                  </a:cubicBezTo>
                  <a:cubicBezTo>
                    <a:pt x="689" y="219"/>
                    <a:pt x="689" y="219"/>
                    <a:pt x="689" y="219"/>
                  </a:cubicBezTo>
                  <a:cubicBezTo>
                    <a:pt x="693" y="200"/>
                    <a:pt x="698" y="182"/>
                    <a:pt x="701" y="16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20"/>
            <p:cNvSpPr>
              <a:spLocks/>
            </p:cNvSpPr>
            <p:nvPr userDrawn="1"/>
          </p:nvSpPr>
          <p:spPr bwMode="auto">
            <a:xfrm>
              <a:off x="-8213" y="468"/>
              <a:ext cx="1048" cy="1373"/>
            </a:xfrm>
            <a:custGeom>
              <a:avLst/>
              <a:gdLst>
                <a:gd name="T0" fmla="*/ 38 w 857"/>
                <a:gd name="T1" fmla="*/ 182 h 1150"/>
                <a:gd name="T2" fmla="*/ 463 w 857"/>
                <a:gd name="T3" fmla="*/ 767 h 1150"/>
                <a:gd name="T4" fmla="*/ 508 w 857"/>
                <a:gd name="T5" fmla="*/ 733 h 1150"/>
                <a:gd name="T6" fmla="*/ 811 w 857"/>
                <a:gd name="T7" fmla="*/ 1150 h 1150"/>
                <a:gd name="T8" fmla="*/ 857 w 857"/>
                <a:gd name="T9" fmla="*/ 1116 h 1150"/>
                <a:gd name="T10" fmla="*/ 556 w 857"/>
                <a:gd name="T11" fmla="*/ 702 h 1150"/>
                <a:gd name="T12" fmla="*/ 606 w 857"/>
                <a:gd name="T13" fmla="*/ 674 h 1150"/>
                <a:gd name="T14" fmla="*/ 196 w 857"/>
                <a:gd name="T15" fmla="*/ 110 h 1150"/>
                <a:gd name="T16" fmla="*/ 142 w 857"/>
                <a:gd name="T17" fmla="*/ 132 h 1150"/>
                <a:gd name="T18" fmla="*/ 46 w 857"/>
                <a:gd name="T19" fmla="*/ 0 h 1150"/>
                <a:gd name="T20" fmla="*/ 0 w 857"/>
                <a:gd name="T21" fmla="*/ 34 h 1150"/>
                <a:gd name="T22" fmla="*/ 89 w 857"/>
                <a:gd name="T23" fmla="*/ 156 h 1150"/>
                <a:gd name="T24" fmla="*/ 38 w 857"/>
                <a:gd name="T25" fmla="*/ 182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38" y="182"/>
                  </a:moveTo>
                  <a:cubicBezTo>
                    <a:pt x="463" y="767"/>
                    <a:pt x="463" y="767"/>
                    <a:pt x="463" y="767"/>
                  </a:cubicBezTo>
                  <a:cubicBezTo>
                    <a:pt x="477" y="755"/>
                    <a:pt x="493" y="744"/>
                    <a:pt x="508" y="733"/>
                  </a:cubicBezTo>
                  <a:cubicBezTo>
                    <a:pt x="811" y="1150"/>
                    <a:pt x="811" y="1150"/>
                    <a:pt x="811" y="1150"/>
                  </a:cubicBezTo>
                  <a:cubicBezTo>
                    <a:pt x="825" y="1137"/>
                    <a:pt x="841" y="1126"/>
                    <a:pt x="857" y="1116"/>
                  </a:cubicBezTo>
                  <a:cubicBezTo>
                    <a:pt x="556" y="702"/>
                    <a:pt x="556" y="702"/>
                    <a:pt x="556" y="702"/>
                  </a:cubicBezTo>
                  <a:cubicBezTo>
                    <a:pt x="573" y="692"/>
                    <a:pt x="589" y="683"/>
                    <a:pt x="606" y="674"/>
                  </a:cubicBezTo>
                  <a:cubicBezTo>
                    <a:pt x="196" y="110"/>
                    <a:pt x="196" y="110"/>
                    <a:pt x="196" y="110"/>
                  </a:cubicBezTo>
                  <a:cubicBezTo>
                    <a:pt x="178" y="117"/>
                    <a:pt x="160" y="125"/>
                    <a:pt x="142" y="132"/>
                  </a:cubicBezTo>
                  <a:cubicBezTo>
                    <a:pt x="46" y="0"/>
                    <a:pt x="46" y="0"/>
                    <a:pt x="46" y="0"/>
                  </a:cubicBezTo>
                  <a:cubicBezTo>
                    <a:pt x="0" y="34"/>
                    <a:pt x="0" y="34"/>
                    <a:pt x="0" y="34"/>
                  </a:cubicBezTo>
                  <a:cubicBezTo>
                    <a:pt x="89" y="156"/>
                    <a:pt x="89" y="156"/>
                    <a:pt x="89" y="156"/>
                  </a:cubicBezTo>
                  <a:cubicBezTo>
                    <a:pt x="72" y="165"/>
                    <a:pt x="54" y="173"/>
                    <a:pt x="38" y="182"/>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21"/>
            <p:cNvSpPr>
              <a:spLocks/>
            </p:cNvSpPr>
            <p:nvPr userDrawn="1"/>
          </p:nvSpPr>
          <p:spPr bwMode="auto">
            <a:xfrm>
              <a:off x="-9056" y="2059"/>
              <a:ext cx="1686" cy="203"/>
            </a:xfrm>
            <a:custGeom>
              <a:avLst/>
              <a:gdLst>
                <a:gd name="T0" fmla="*/ 840 w 1379"/>
                <a:gd name="T1" fmla="*/ 113 h 170"/>
                <a:gd name="T2" fmla="*/ 1379 w 1379"/>
                <a:gd name="T3" fmla="*/ 113 h 170"/>
                <a:gd name="T4" fmla="*/ 1378 w 1379"/>
                <a:gd name="T5" fmla="*/ 85 h 170"/>
                <a:gd name="T6" fmla="*/ 1379 w 1379"/>
                <a:gd name="T7" fmla="*/ 57 h 170"/>
                <a:gd name="T8" fmla="*/ 840 w 1379"/>
                <a:gd name="T9" fmla="*/ 57 h 170"/>
                <a:gd name="T10" fmla="*/ 843 w 1379"/>
                <a:gd name="T11" fmla="*/ 0 h 170"/>
                <a:gd name="T12" fmla="*/ 0 w 1379"/>
                <a:gd name="T13" fmla="*/ 0 h 170"/>
                <a:gd name="T14" fmla="*/ 0 w 1379"/>
                <a:gd name="T15" fmla="*/ 57 h 170"/>
                <a:gd name="T16" fmla="*/ 0 w 1379"/>
                <a:gd name="T17" fmla="*/ 113 h 170"/>
                <a:gd name="T18" fmla="*/ 0 w 1379"/>
                <a:gd name="T19" fmla="*/ 170 h 170"/>
                <a:gd name="T20" fmla="*/ 843 w 1379"/>
                <a:gd name="T21" fmla="*/ 170 h 170"/>
                <a:gd name="T22" fmla="*/ 840 w 1379"/>
                <a:gd name="T23" fmla="*/ 1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79" h="170">
                  <a:moveTo>
                    <a:pt x="840" y="113"/>
                  </a:moveTo>
                  <a:cubicBezTo>
                    <a:pt x="1379" y="113"/>
                    <a:pt x="1379" y="113"/>
                    <a:pt x="1379" y="113"/>
                  </a:cubicBezTo>
                  <a:cubicBezTo>
                    <a:pt x="1379" y="104"/>
                    <a:pt x="1378" y="95"/>
                    <a:pt x="1378" y="85"/>
                  </a:cubicBezTo>
                  <a:cubicBezTo>
                    <a:pt x="1378" y="75"/>
                    <a:pt x="1379" y="66"/>
                    <a:pt x="1379" y="57"/>
                  </a:cubicBezTo>
                  <a:cubicBezTo>
                    <a:pt x="840" y="57"/>
                    <a:pt x="840" y="57"/>
                    <a:pt x="840" y="57"/>
                  </a:cubicBezTo>
                  <a:cubicBezTo>
                    <a:pt x="841" y="37"/>
                    <a:pt x="842" y="18"/>
                    <a:pt x="843" y="0"/>
                  </a:cubicBezTo>
                  <a:cubicBezTo>
                    <a:pt x="0" y="0"/>
                    <a:pt x="0" y="0"/>
                    <a:pt x="0" y="0"/>
                  </a:cubicBezTo>
                  <a:cubicBezTo>
                    <a:pt x="0" y="57"/>
                    <a:pt x="0" y="57"/>
                    <a:pt x="0" y="57"/>
                  </a:cubicBezTo>
                  <a:cubicBezTo>
                    <a:pt x="0" y="113"/>
                    <a:pt x="0" y="113"/>
                    <a:pt x="0" y="113"/>
                  </a:cubicBezTo>
                  <a:cubicBezTo>
                    <a:pt x="0" y="170"/>
                    <a:pt x="0" y="170"/>
                    <a:pt x="0" y="170"/>
                  </a:cubicBezTo>
                  <a:cubicBezTo>
                    <a:pt x="843" y="170"/>
                    <a:pt x="843" y="170"/>
                    <a:pt x="843" y="170"/>
                  </a:cubicBezTo>
                  <a:cubicBezTo>
                    <a:pt x="842" y="152"/>
                    <a:pt x="841" y="133"/>
                    <a:pt x="840" y="11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22"/>
            <p:cNvSpPr>
              <a:spLocks/>
            </p:cNvSpPr>
            <p:nvPr userDrawn="1"/>
          </p:nvSpPr>
          <p:spPr bwMode="auto">
            <a:xfrm>
              <a:off x="-8984" y="1429"/>
              <a:ext cx="1646" cy="634"/>
            </a:xfrm>
            <a:custGeom>
              <a:avLst/>
              <a:gdLst>
                <a:gd name="T0" fmla="*/ 818 w 1346"/>
                <a:gd name="T1" fmla="*/ 365 h 531"/>
                <a:gd name="T2" fmla="*/ 1329 w 1346"/>
                <a:gd name="T3" fmla="*/ 531 h 531"/>
                <a:gd name="T4" fmla="*/ 1346 w 1346"/>
                <a:gd name="T5" fmla="*/ 476 h 531"/>
                <a:gd name="T6" fmla="*/ 837 w 1346"/>
                <a:gd name="T7" fmla="*/ 311 h 531"/>
                <a:gd name="T8" fmla="*/ 859 w 1346"/>
                <a:gd name="T9" fmla="*/ 258 h 531"/>
                <a:gd name="T10" fmla="*/ 65 w 1346"/>
                <a:gd name="T11" fmla="*/ 0 h 531"/>
                <a:gd name="T12" fmla="*/ 0 w 1346"/>
                <a:gd name="T13" fmla="*/ 159 h 531"/>
                <a:gd name="T14" fmla="*/ 803 w 1346"/>
                <a:gd name="T15" fmla="*/ 419 h 531"/>
                <a:gd name="T16" fmla="*/ 818 w 1346"/>
                <a:gd name="T17" fmla="*/ 365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6" h="531">
                  <a:moveTo>
                    <a:pt x="818" y="365"/>
                  </a:moveTo>
                  <a:cubicBezTo>
                    <a:pt x="1329" y="531"/>
                    <a:pt x="1329" y="531"/>
                    <a:pt x="1329" y="531"/>
                  </a:cubicBezTo>
                  <a:cubicBezTo>
                    <a:pt x="1333" y="512"/>
                    <a:pt x="1339" y="494"/>
                    <a:pt x="1346" y="476"/>
                  </a:cubicBezTo>
                  <a:cubicBezTo>
                    <a:pt x="837" y="311"/>
                    <a:pt x="837" y="311"/>
                    <a:pt x="837" y="311"/>
                  </a:cubicBezTo>
                  <a:cubicBezTo>
                    <a:pt x="844" y="293"/>
                    <a:pt x="851" y="275"/>
                    <a:pt x="859" y="258"/>
                  </a:cubicBezTo>
                  <a:cubicBezTo>
                    <a:pt x="65" y="0"/>
                    <a:pt x="65" y="0"/>
                    <a:pt x="65" y="0"/>
                  </a:cubicBezTo>
                  <a:cubicBezTo>
                    <a:pt x="40" y="51"/>
                    <a:pt x="19" y="104"/>
                    <a:pt x="0" y="159"/>
                  </a:cubicBezTo>
                  <a:cubicBezTo>
                    <a:pt x="803" y="419"/>
                    <a:pt x="803" y="419"/>
                    <a:pt x="803" y="419"/>
                  </a:cubicBezTo>
                  <a:cubicBezTo>
                    <a:pt x="807" y="401"/>
                    <a:pt x="812" y="383"/>
                    <a:pt x="818" y="36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3"/>
            <p:cNvSpPr>
              <a:spLocks/>
            </p:cNvSpPr>
            <p:nvPr userDrawn="1"/>
          </p:nvSpPr>
          <p:spPr bwMode="auto">
            <a:xfrm>
              <a:off x="-8213" y="2479"/>
              <a:ext cx="1048" cy="1373"/>
            </a:xfrm>
            <a:custGeom>
              <a:avLst/>
              <a:gdLst>
                <a:gd name="T0" fmla="*/ 606 w 857"/>
                <a:gd name="T1" fmla="*/ 476 h 1150"/>
                <a:gd name="T2" fmla="*/ 556 w 857"/>
                <a:gd name="T3" fmla="*/ 448 h 1150"/>
                <a:gd name="T4" fmla="*/ 857 w 857"/>
                <a:gd name="T5" fmla="*/ 34 h 1150"/>
                <a:gd name="T6" fmla="*/ 811 w 857"/>
                <a:gd name="T7" fmla="*/ 0 h 1150"/>
                <a:gd name="T8" fmla="*/ 508 w 857"/>
                <a:gd name="T9" fmla="*/ 417 h 1150"/>
                <a:gd name="T10" fmla="*/ 463 w 857"/>
                <a:gd name="T11" fmla="*/ 383 h 1150"/>
                <a:gd name="T12" fmla="*/ 38 w 857"/>
                <a:gd name="T13" fmla="*/ 968 h 1150"/>
                <a:gd name="T14" fmla="*/ 89 w 857"/>
                <a:gd name="T15" fmla="*/ 994 h 1150"/>
                <a:gd name="T16" fmla="*/ 0 w 857"/>
                <a:gd name="T17" fmla="*/ 1116 h 1150"/>
                <a:gd name="T18" fmla="*/ 46 w 857"/>
                <a:gd name="T19" fmla="*/ 1150 h 1150"/>
                <a:gd name="T20" fmla="*/ 142 w 857"/>
                <a:gd name="T21" fmla="*/ 1018 h 1150"/>
                <a:gd name="T22" fmla="*/ 196 w 857"/>
                <a:gd name="T23" fmla="*/ 1040 h 1150"/>
                <a:gd name="T24" fmla="*/ 606 w 857"/>
                <a:gd name="T25" fmla="*/ 476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606" y="476"/>
                  </a:moveTo>
                  <a:cubicBezTo>
                    <a:pt x="589" y="467"/>
                    <a:pt x="573" y="458"/>
                    <a:pt x="556" y="448"/>
                  </a:cubicBezTo>
                  <a:cubicBezTo>
                    <a:pt x="857" y="34"/>
                    <a:pt x="857" y="34"/>
                    <a:pt x="857" y="34"/>
                  </a:cubicBezTo>
                  <a:cubicBezTo>
                    <a:pt x="841" y="24"/>
                    <a:pt x="825" y="13"/>
                    <a:pt x="811" y="0"/>
                  </a:cubicBezTo>
                  <a:cubicBezTo>
                    <a:pt x="508" y="417"/>
                    <a:pt x="508" y="417"/>
                    <a:pt x="508" y="417"/>
                  </a:cubicBezTo>
                  <a:cubicBezTo>
                    <a:pt x="493" y="406"/>
                    <a:pt x="477" y="395"/>
                    <a:pt x="463" y="383"/>
                  </a:cubicBezTo>
                  <a:cubicBezTo>
                    <a:pt x="38" y="968"/>
                    <a:pt x="38" y="968"/>
                    <a:pt x="38" y="968"/>
                  </a:cubicBezTo>
                  <a:cubicBezTo>
                    <a:pt x="54" y="977"/>
                    <a:pt x="72" y="985"/>
                    <a:pt x="89" y="994"/>
                  </a:cubicBezTo>
                  <a:cubicBezTo>
                    <a:pt x="0" y="1116"/>
                    <a:pt x="0" y="1116"/>
                    <a:pt x="0" y="1116"/>
                  </a:cubicBezTo>
                  <a:cubicBezTo>
                    <a:pt x="46" y="1150"/>
                    <a:pt x="46" y="1150"/>
                    <a:pt x="46" y="1150"/>
                  </a:cubicBezTo>
                  <a:cubicBezTo>
                    <a:pt x="142" y="1018"/>
                    <a:pt x="142" y="1018"/>
                    <a:pt x="142" y="1018"/>
                  </a:cubicBezTo>
                  <a:cubicBezTo>
                    <a:pt x="160" y="1025"/>
                    <a:pt x="178" y="1033"/>
                    <a:pt x="196" y="1040"/>
                  </a:cubicBezTo>
                  <a:lnTo>
                    <a:pt x="606" y="476"/>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4"/>
            <p:cNvSpPr>
              <a:spLocks/>
            </p:cNvSpPr>
            <p:nvPr userDrawn="1"/>
          </p:nvSpPr>
          <p:spPr bwMode="auto">
            <a:xfrm>
              <a:off x="-8984" y="2257"/>
              <a:ext cx="1646" cy="634"/>
            </a:xfrm>
            <a:custGeom>
              <a:avLst/>
              <a:gdLst>
                <a:gd name="T0" fmla="*/ 837 w 1346"/>
                <a:gd name="T1" fmla="*/ 220 h 531"/>
                <a:gd name="T2" fmla="*/ 1346 w 1346"/>
                <a:gd name="T3" fmla="*/ 55 h 531"/>
                <a:gd name="T4" fmla="*/ 1329 w 1346"/>
                <a:gd name="T5" fmla="*/ 0 h 531"/>
                <a:gd name="T6" fmla="*/ 818 w 1346"/>
                <a:gd name="T7" fmla="*/ 166 h 531"/>
                <a:gd name="T8" fmla="*/ 803 w 1346"/>
                <a:gd name="T9" fmla="*/ 111 h 531"/>
                <a:gd name="T10" fmla="*/ 0 w 1346"/>
                <a:gd name="T11" fmla="*/ 372 h 531"/>
                <a:gd name="T12" fmla="*/ 65 w 1346"/>
                <a:gd name="T13" fmla="*/ 531 h 531"/>
                <a:gd name="T14" fmla="*/ 859 w 1346"/>
                <a:gd name="T15" fmla="*/ 273 h 531"/>
                <a:gd name="T16" fmla="*/ 837 w 1346"/>
                <a:gd name="T17" fmla="*/ 22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6" h="531">
                  <a:moveTo>
                    <a:pt x="837" y="220"/>
                  </a:moveTo>
                  <a:cubicBezTo>
                    <a:pt x="1346" y="55"/>
                    <a:pt x="1346" y="55"/>
                    <a:pt x="1346" y="55"/>
                  </a:cubicBezTo>
                  <a:cubicBezTo>
                    <a:pt x="1339" y="37"/>
                    <a:pt x="1333" y="19"/>
                    <a:pt x="1329" y="0"/>
                  </a:cubicBezTo>
                  <a:cubicBezTo>
                    <a:pt x="818" y="166"/>
                    <a:pt x="818" y="166"/>
                    <a:pt x="818" y="166"/>
                  </a:cubicBezTo>
                  <a:cubicBezTo>
                    <a:pt x="812" y="148"/>
                    <a:pt x="807" y="130"/>
                    <a:pt x="803" y="111"/>
                  </a:cubicBezTo>
                  <a:cubicBezTo>
                    <a:pt x="0" y="372"/>
                    <a:pt x="0" y="372"/>
                    <a:pt x="0" y="372"/>
                  </a:cubicBezTo>
                  <a:cubicBezTo>
                    <a:pt x="19" y="427"/>
                    <a:pt x="40" y="480"/>
                    <a:pt x="65" y="531"/>
                  </a:cubicBezTo>
                  <a:cubicBezTo>
                    <a:pt x="859" y="273"/>
                    <a:pt x="859" y="273"/>
                    <a:pt x="859" y="273"/>
                  </a:cubicBezTo>
                  <a:cubicBezTo>
                    <a:pt x="851" y="256"/>
                    <a:pt x="844" y="238"/>
                    <a:pt x="837" y="220"/>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5"/>
            <p:cNvSpPr>
              <a:spLocks/>
            </p:cNvSpPr>
            <p:nvPr userDrawn="1"/>
          </p:nvSpPr>
          <p:spPr bwMode="auto">
            <a:xfrm>
              <a:off x="3584" y="1682"/>
              <a:ext cx="427" cy="1255"/>
            </a:xfrm>
            <a:custGeom>
              <a:avLst/>
              <a:gdLst>
                <a:gd name="T0" fmla="*/ 0 w 427"/>
                <a:gd name="T1" fmla="*/ 0 h 1255"/>
                <a:gd name="T2" fmla="*/ 0 w 427"/>
                <a:gd name="T3" fmla="*/ 1255 h 1255"/>
                <a:gd name="T4" fmla="*/ 427 w 427"/>
                <a:gd name="T5" fmla="*/ 1255 h 1255"/>
                <a:gd name="T6" fmla="*/ 427 w 427"/>
                <a:gd name="T7" fmla="*/ 1013 h 1255"/>
                <a:gd name="T8" fmla="*/ 427 w 427"/>
                <a:gd name="T9" fmla="*/ 0 h 1255"/>
                <a:gd name="T10" fmla="*/ 0 w 427"/>
                <a:gd name="T11" fmla="*/ 0 h 1255"/>
              </a:gdLst>
              <a:ahLst/>
              <a:cxnLst>
                <a:cxn ang="0">
                  <a:pos x="T0" y="T1"/>
                </a:cxn>
                <a:cxn ang="0">
                  <a:pos x="T2" y="T3"/>
                </a:cxn>
                <a:cxn ang="0">
                  <a:pos x="T4" y="T5"/>
                </a:cxn>
                <a:cxn ang="0">
                  <a:pos x="T6" y="T7"/>
                </a:cxn>
                <a:cxn ang="0">
                  <a:pos x="T8" y="T9"/>
                </a:cxn>
                <a:cxn ang="0">
                  <a:pos x="T10" y="T11"/>
                </a:cxn>
              </a:cxnLst>
              <a:rect l="0" t="0" r="r" b="b"/>
              <a:pathLst>
                <a:path w="427" h="1255">
                  <a:moveTo>
                    <a:pt x="0" y="0"/>
                  </a:moveTo>
                  <a:lnTo>
                    <a:pt x="0" y="1255"/>
                  </a:lnTo>
                  <a:lnTo>
                    <a:pt x="427" y="1255"/>
                  </a:lnTo>
                  <a:lnTo>
                    <a:pt x="427" y="1013"/>
                  </a:lnTo>
                  <a:lnTo>
                    <a:pt x="427" y="0"/>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6"/>
            <p:cNvSpPr>
              <a:spLocks/>
            </p:cNvSpPr>
            <p:nvPr userDrawn="1"/>
          </p:nvSpPr>
          <p:spPr bwMode="auto">
            <a:xfrm>
              <a:off x="3565" y="1133"/>
              <a:ext cx="465" cy="315"/>
            </a:xfrm>
            <a:custGeom>
              <a:avLst/>
              <a:gdLst>
                <a:gd name="T0" fmla="*/ 0 w 465"/>
                <a:gd name="T1" fmla="*/ 0 h 315"/>
                <a:gd name="T2" fmla="*/ 0 w 465"/>
                <a:gd name="T3" fmla="*/ 315 h 315"/>
                <a:gd name="T4" fmla="*/ 465 w 465"/>
                <a:gd name="T5" fmla="*/ 315 h 315"/>
                <a:gd name="T6" fmla="*/ 465 w 465"/>
                <a:gd name="T7" fmla="*/ 133 h 315"/>
                <a:gd name="T8" fmla="*/ 465 w 465"/>
                <a:gd name="T9" fmla="*/ 0 h 315"/>
                <a:gd name="T10" fmla="*/ 0 w 465"/>
                <a:gd name="T11" fmla="*/ 0 h 315"/>
              </a:gdLst>
              <a:ahLst/>
              <a:cxnLst>
                <a:cxn ang="0">
                  <a:pos x="T0" y="T1"/>
                </a:cxn>
                <a:cxn ang="0">
                  <a:pos x="T2" y="T3"/>
                </a:cxn>
                <a:cxn ang="0">
                  <a:pos x="T4" y="T5"/>
                </a:cxn>
                <a:cxn ang="0">
                  <a:pos x="T6" y="T7"/>
                </a:cxn>
                <a:cxn ang="0">
                  <a:pos x="T8" y="T9"/>
                </a:cxn>
                <a:cxn ang="0">
                  <a:pos x="T10" y="T11"/>
                </a:cxn>
              </a:cxnLst>
              <a:rect l="0" t="0" r="r" b="b"/>
              <a:pathLst>
                <a:path w="465" h="315">
                  <a:moveTo>
                    <a:pt x="0" y="0"/>
                  </a:moveTo>
                  <a:lnTo>
                    <a:pt x="0" y="315"/>
                  </a:lnTo>
                  <a:lnTo>
                    <a:pt x="465" y="315"/>
                  </a:lnTo>
                  <a:lnTo>
                    <a:pt x="465" y="133"/>
                  </a:lnTo>
                  <a:lnTo>
                    <a:pt x="465" y="0"/>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7"/>
            <p:cNvSpPr>
              <a:spLocks/>
            </p:cNvSpPr>
            <p:nvPr userDrawn="1"/>
          </p:nvSpPr>
          <p:spPr bwMode="auto">
            <a:xfrm>
              <a:off x="2423" y="1660"/>
              <a:ext cx="939" cy="1277"/>
            </a:xfrm>
            <a:custGeom>
              <a:avLst/>
              <a:gdLst>
                <a:gd name="T0" fmla="*/ 628 w 768"/>
                <a:gd name="T1" fmla="*/ 294 h 1070"/>
                <a:gd name="T2" fmla="*/ 723 w 768"/>
                <a:gd name="T3" fmla="*/ 304 h 1070"/>
                <a:gd name="T4" fmla="*/ 768 w 768"/>
                <a:gd name="T5" fmla="*/ 12 h 1070"/>
                <a:gd name="T6" fmla="*/ 731 w 768"/>
                <a:gd name="T7" fmla="*/ 4 h 1070"/>
                <a:gd name="T8" fmla="*/ 654 w 768"/>
                <a:gd name="T9" fmla="*/ 0 h 1070"/>
                <a:gd name="T10" fmla="*/ 500 w 768"/>
                <a:gd name="T11" fmla="*/ 42 h 1070"/>
                <a:gd name="T12" fmla="*/ 390 w 768"/>
                <a:gd name="T13" fmla="*/ 147 h 1070"/>
                <a:gd name="T14" fmla="*/ 354 w 768"/>
                <a:gd name="T15" fmla="*/ 197 h 1070"/>
                <a:gd name="T16" fmla="*/ 336 w 768"/>
                <a:gd name="T17" fmla="*/ 19 h 1070"/>
                <a:gd name="T18" fmla="*/ 0 w 768"/>
                <a:gd name="T19" fmla="*/ 19 h 1070"/>
                <a:gd name="T20" fmla="*/ 0 w 768"/>
                <a:gd name="T21" fmla="*/ 1070 h 1070"/>
                <a:gd name="T22" fmla="*/ 348 w 768"/>
                <a:gd name="T23" fmla="*/ 1070 h 1070"/>
                <a:gd name="T24" fmla="*/ 348 w 768"/>
                <a:gd name="T25" fmla="*/ 600 h 1070"/>
                <a:gd name="T26" fmla="*/ 628 w 768"/>
                <a:gd name="T27" fmla="*/ 294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8" h="1070">
                  <a:moveTo>
                    <a:pt x="628" y="294"/>
                  </a:moveTo>
                  <a:cubicBezTo>
                    <a:pt x="660" y="294"/>
                    <a:pt x="692" y="298"/>
                    <a:pt x="723" y="304"/>
                  </a:cubicBezTo>
                  <a:cubicBezTo>
                    <a:pt x="768" y="12"/>
                    <a:pt x="768" y="12"/>
                    <a:pt x="768" y="12"/>
                  </a:cubicBezTo>
                  <a:cubicBezTo>
                    <a:pt x="757" y="9"/>
                    <a:pt x="744" y="6"/>
                    <a:pt x="731" y="4"/>
                  </a:cubicBezTo>
                  <a:cubicBezTo>
                    <a:pt x="710" y="1"/>
                    <a:pt x="684" y="0"/>
                    <a:pt x="654" y="0"/>
                  </a:cubicBezTo>
                  <a:cubicBezTo>
                    <a:pt x="593" y="0"/>
                    <a:pt x="542" y="14"/>
                    <a:pt x="500" y="42"/>
                  </a:cubicBezTo>
                  <a:cubicBezTo>
                    <a:pt x="456" y="70"/>
                    <a:pt x="420" y="106"/>
                    <a:pt x="390" y="147"/>
                  </a:cubicBezTo>
                  <a:cubicBezTo>
                    <a:pt x="354" y="197"/>
                    <a:pt x="354" y="197"/>
                    <a:pt x="354" y="197"/>
                  </a:cubicBezTo>
                  <a:cubicBezTo>
                    <a:pt x="336" y="19"/>
                    <a:pt x="336" y="19"/>
                    <a:pt x="336" y="19"/>
                  </a:cubicBezTo>
                  <a:cubicBezTo>
                    <a:pt x="0" y="19"/>
                    <a:pt x="0" y="19"/>
                    <a:pt x="0" y="19"/>
                  </a:cubicBezTo>
                  <a:cubicBezTo>
                    <a:pt x="0" y="1070"/>
                    <a:pt x="0" y="1070"/>
                    <a:pt x="0" y="1070"/>
                  </a:cubicBezTo>
                  <a:cubicBezTo>
                    <a:pt x="348" y="1070"/>
                    <a:pt x="348" y="1070"/>
                    <a:pt x="348" y="1070"/>
                  </a:cubicBezTo>
                  <a:cubicBezTo>
                    <a:pt x="348" y="600"/>
                    <a:pt x="348" y="600"/>
                    <a:pt x="348" y="600"/>
                  </a:cubicBezTo>
                  <a:cubicBezTo>
                    <a:pt x="348" y="397"/>
                    <a:pt x="442" y="294"/>
                    <a:pt x="628" y="294"/>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8"/>
            <p:cNvSpPr>
              <a:spLocks/>
            </p:cNvSpPr>
            <p:nvPr userDrawn="1"/>
          </p:nvSpPr>
          <p:spPr bwMode="auto">
            <a:xfrm>
              <a:off x="5955" y="1660"/>
              <a:ext cx="939" cy="1277"/>
            </a:xfrm>
            <a:custGeom>
              <a:avLst/>
              <a:gdLst>
                <a:gd name="T0" fmla="*/ 628 w 768"/>
                <a:gd name="T1" fmla="*/ 294 h 1070"/>
                <a:gd name="T2" fmla="*/ 723 w 768"/>
                <a:gd name="T3" fmla="*/ 304 h 1070"/>
                <a:gd name="T4" fmla="*/ 768 w 768"/>
                <a:gd name="T5" fmla="*/ 12 h 1070"/>
                <a:gd name="T6" fmla="*/ 731 w 768"/>
                <a:gd name="T7" fmla="*/ 4 h 1070"/>
                <a:gd name="T8" fmla="*/ 654 w 768"/>
                <a:gd name="T9" fmla="*/ 0 h 1070"/>
                <a:gd name="T10" fmla="*/ 500 w 768"/>
                <a:gd name="T11" fmla="*/ 42 h 1070"/>
                <a:gd name="T12" fmla="*/ 390 w 768"/>
                <a:gd name="T13" fmla="*/ 147 h 1070"/>
                <a:gd name="T14" fmla="*/ 354 w 768"/>
                <a:gd name="T15" fmla="*/ 197 h 1070"/>
                <a:gd name="T16" fmla="*/ 336 w 768"/>
                <a:gd name="T17" fmla="*/ 19 h 1070"/>
                <a:gd name="T18" fmla="*/ 0 w 768"/>
                <a:gd name="T19" fmla="*/ 19 h 1070"/>
                <a:gd name="T20" fmla="*/ 0 w 768"/>
                <a:gd name="T21" fmla="*/ 1070 h 1070"/>
                <a:gd name="T22" fmla="*/ 348 w 768"/>
                <a:gd name="T23" fmla="*/ 1070 h 1070"/>
                <a:gd name="T24" fmla="*/ 348 w 768"/>
                <a:gd name="T25" fmla="*/ 600 h 1070"/>
                <a:gd name="T26" fmla="*/ 628 w 768"/>
                <a:gd name="T27" fmla="*/ 294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8" h="1070">
                  <a:moveTo>
                    <a:pt x="628" y="294"/>
                  </a:moveTo>
                  <a:cubicBezTo>
                    <a:pt x="660" y="294"/>
                    <a:pt x="692" y="298"/>
                    <a:pt x="723" y="304"/>
                  </a:cubicBezTo>
                  <a:cubicBezTo>
                    <a:pt x="768" y="12"/>
                    <a:pt x="768" y="12"/>
                    <a:pt x="768" y="12"/>
                  </a:cubicBezTo>
                  <a:cubicBezTo>
                    <a:pt x="757" y="9"/>
                    <a:pt x="744" y="6"/>
                    <a:pt x="731" y="4"/>
                  </a:cubicBezTo>
                  <a:cubicBezTo>
                    <a:pt x="709" y="1"/>
                    <a:pt x="683" y="0"/>
                    <a:pt x="654" y="0"/>
                  </a:cubicBezTo>
                  <a:cubicBezTo>
                    <a:pt x="593" y="0"/>
                    <a:pt x="541" y="14"/>
                    <a:pt x="500" y="42"/>
                  </a:cubicBezTo>
                  <a:cubicBezTo>
                    <a:pt x="456" y="70"/>
                    <a:pt x="419" y="106"/>
                    <a:pt x="390" y="147"/>
                  </a:cubicBezTo>
                  <a:cubicBezTo>
                    <a:pt x="354" y="197"/>
                    <a:pt x="354" y="197"/>
                    <a:pt x="354" y="197"/>
                  </a:cubicBezTo>
                  <a:cubicBezTo>
                    <a:pt x="336" y="19"/>
                    <a:pt x="336" y="19"/>
                    <a:pt x="336" y="19"/>
                  </a:cubicBezTo>
                  <a:cubicBezTo>
                    <a:pt x="0" y="19"/>
                    <a:pt x="0" y="19"/>
                    <a:pt x="0" y="19"/>
                  </a:cubicBezTo>
                  <a:cubicBezTo>
                    <a:pt x="0" y="1070"/>
                    <a:pt x="0" y="1070"/>
                    <a:pt x="0" y="1070"/>
                  </a:cubicBezTo>
                  <a:cubicBezTo>
                    <a:pt x="348" y="1070"/>
                    <a:pt x="348" y="1070"/>
                    <a:pt x="348" y="1070"/>
                  </a:cubicBezTo>
                  <a:cubicBezTo>
                    <a:pt x="348" y="600"/>
                    <a:pt x="348" y="600"/>
                    <a:pt x="348" y="600"/>
                  </a:cubicBezTo>
                  <a:cubicBezTo>
                    <a:pt x="348" y="397"/>
                    <a:pt x="442" y="294"/>
                    <a:pt x="628" y="294"/>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29"/>
            <p:cNvSpPr>
              <a:spLocks noEditPoints="1"/>
            </p:cNvSpPr>
            <p:nvPr userDrawn="1"/>
          </p:nvSpPr>
          <p:spPr bwMode="auto">
            <a:xfrm>
              <a:off x="4298" y="1637"/>
              <a:ext cx="1377" cy="1345"/>
            </a:xfrm>
            <a:custGeom>
              <a:avLst/>
              <a:gdLst>
                <a:gd name="T0" fmla="*/ 969 w 1126"/>
                <a:gd name="T1" fmla="*/ 164 h 1126"/>
                <a:gd name="T2" fmla="*/ 792 w 1126"/>
                <a:gd name="T3" fmla="*/ 44 h 1126"/>
                <a:gd name="T4" fmla="*/ 563 w 1126"/>
                <a:gd name="T5" fmla="*/ 0 h 1126"/>
                <a:gd name="T6" fmla="*/ 334 w 1126"/>
                <a:gd name="T7" fmla="*/ 44 h 1126"/>
                <a:gd name="T8" fmla="*/ 157 w 1126"/>
                <a:gd name="T9" fmla="*/ 164 h 1126"/>
                <a:gd name="T10" fmla="*/ 42 w 1126"/>
                <a:gd name="T11" fmla="*/ 343 h 1126"/>
                <a:gd name="T12" fmla="*/ 0 w 1126"/>
                <a:gd name="T13" fmla="*/ 563 h 1126"/>
                <a:gd name="T14" fmla="*/ 42 w 1126"/>
                <a:gd name="T15" fmla="*/ 784 h 1126"/>
                <a:gd name="T16" fmla="*/ 157 w 1126"/>
                <a:gd name="T17" fmla="*/ 963 h 1126"/>
                <a:gd name="T18" fmla="*/ 334 w 1126"/>
                <a:gd name="T19" fmla="*/ 1082 h 1126"/>
                <a:gd name="T20" fmla="*/ 563 w 1126"/>
                <a:gd name="T21" fmla="*/ 1126 h 1126"/>
                <a:gd name="T22" fmla="*/ 792 w 1126"/>
                <a:gd name="T23" fmla="*/ 1082 h 1126"/>
                <a:gd name="T24" fmla="*/ 969 w 1126"/>
                <a:gd name="T25" fmla="*/ 963 h 1126"/>
                <a:gd name="T26" fmla="*/ 1085 w 1126"/>
                <a:gd name="T27" fmla="*/ 784 h 1126"/>
                <a:gd name="T28" fmla="*/ 1126 w 1126"/>
                <a:gd name="T29" fmla="*/ 563 h 1126"/>
                <a:gd name="T30" fmla="*/ 1085 w 1126"/>
                <a:gd name="T31" fmla="*/ 343 h 1126"/>
                <a:gd name="T32" fmla="*/ 969 w 1126"/>
                <a:gd name="T33" fmla="*/ 164 h 1126"/>
                <a:gd name="T34" fmla="*/ 737 w 1126"/>
                <a:gd name="T35" fmla="*/ 751 h 1126"/>
                <a:gd name="T36" fmla="*/ 563 w 1126"/>
                <a:gd name="T37" fmla="*/ 827 h 1126"/>
                <a:gd name="T38" fmla="*/ 389 w 1126"/>
                <a:gd name="T39" fmla="*/ 751 h 1126"/>
                <a:gd name="T40" fmla="*/ 325 w 1126"/>
                <a:gd name="T41" fmla="*/ 563 h 1126"/>
                <a:gd name="T42" fmla="*/ 389 w 1126"/>
                <a:gd name="T43" fmla="*/ 375 h 1126"/>
                <a:gd name="T44" fmla="*/ 563 w 1126"/>
                <a:gd name="T45" fmla="*/ 299 h 1126"/>
                <a:gd name="T46" fmla="*/ 737 w 1126"/>
                <a:gd name="T47" fmla="*/ 375 h 1126"/>
                <a:gd name="T48" fmla="*/ 801 w 1126"/>
                <a:gd name="T49" fmla="*/ 563 h 1126"/>
                <a:gd name="T50" fmla="*/ 737 w 1126"/>
                <a:gd name="T51" fmla="*/ 751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26" h="1126">
                  <a:moveTo>
                    <a:pt x="969" y="164"/>
                  </a:moveTo>
                  <a:cubicBezTo>
                    <a:pt x="920" y="113"/>
                    <a:pt x="861" y="73"/>
                    <a:pt x="792" y="44"/>
                  </a:cubicBezTo>
                  <a:cubicBezTo>
                    <a:pt x="724" y="15"/>
                    <a:pt x="647" y="0"/>
                    <a:pt x="563" y="0"/>
                  </a:cubicBezTo>
                  <a:cubicBezTo>
                    <a:pt x="479" y="0"/>
                    <a:pt x="402" y="15"/>
                    <a:pt x="334" y="44"/>
                  </a:cubicBezTo>
                  <a:cubicBezTo>
                    <a:pt x="266" y="73"/>
                    <a:pt x="206" y="113"/>
                    <a:pt x="157" y="164"/>
                  </a:cubicBezTo>
                  <a:cubicBezTo>
                    <a:pt x="108" y="214"/>
                    <a:pt x="69" y="275"/>
                    <a:pt x="42" y="343"/>
                  </a:cubicBezTo>
                  <a:cubicBezTo>
                    <a:pt x="14" y="411"/>
                    <a:pt x="0" y="486"/>
                    <a:pt x="0" y="563"/>
                  </a:cubicBezTo>
                  <a:cubicBezTo>
                    <a:pt x="0" y="642"/>
                    <a:pt x="14" y="717"/>
                    <a:pt x="42" y="784"/>
                  </a:cubicBezTo>
                  <a:cubicBezTo>
                    <a:pt x="69" y="852"/>
                    <a:pt x="108" y="912"/>
                    <a:pt x="157" y="963"/>
                  </a:cubicBezTo>
                  <a:cubicBezTo>
                    <a:pt x="206" y="1013"/>
                    <a:pt x="266" y="1053"/>
                    <a:pt x="334" y="1082"/>
                  </a:cubicBezTo>
                  <a:cubicBezTo>
                    <a:pt x="402" y="1111"/>
                    <a:pt x="479" y="1126"/>
                    <a:pt x="563" y="1126"/>
                  </a:cubicBezTo>
                  <a:cubicBezTo>
                    <a:pt x="647" y="1126"/>
                    <a:pt x="724" y="1111"/>
                    <a:pt x="792" y="1082"/>
                  </a:cubicBezTo>
                  <a:cubicBezTo>
                    <a:pt x="861" y="1053"/>
                    <a:pt x="920" y="1013"/>
                    <a:pt x="969" y="963"/>
                  </a:cubicBezTo>
                  <a:cubicBezTo>
                    <a:pt x="1018" y="912"/>
                    <a:pt x="1057" y="852"/>
                    <a:pt x="1085" y="784"/>
                  </a:cubicBezTo>
                  <a:cubicBezTo>
                    <a:pt x="1112" y="717"/>
                    <a:pt x="1126" y="642"/>
                    <a:pt x="1126" y="563"/>
                  </a:cubicBezTo>
                  <a:cubicBezTo>
                    <a:pt x="1126" y="486"/>
                    <a:pt x="1112" y="412"/>
                    <a:pt x="1085" y="343"/>
                  </a:cubicBezTo>
                  <a:cubicBezTo>
                    <a:pt x="1057" y="274"/>
                    <a:pt x="1018" y="214"/>
                    <a:pt x="969" y="164"/>
                  </a:cubicBezTo>
                  <a:close/>
                  <a:moveTo>
                    <a:pt x="737" y="751"/>
                  </a:moveTo>
                  <a:cubicBezTo>
                    <a:pt x="694" y="801"/>
                    <a:pt x="635" y="827"/>
                    <a:pt x="563" y="827"/>
                  </a:cubicBezTo>
                  <a:cubicBezTo>
                    <a:pt x="491" y="827"/>
                    <a:pt x="432" y="801"/>
                    <a:pt x="389" y="751"/>
                  </a:cubicBezTo>
                  <a:cubicBezTo>
                    <a:pt x="347" y="702"/>
                    <a:pt x="325" y="639"/>
                    <a:pt x="325" y="563"/>
                  </a:cubicBezTo>
                  <a:cubicBezTo>
                    <a:pt x="325" y="488"/>
                    <a:pt x="347" y="424"/>
                    <a:pt x="389" y="375"/>
                  </a:cubicBezTo>
                  <a:cubicBezTo>
                    <a:pt x="432" y="325"/>
                    <a:pt x="491" y="299"/>
                    <a:pt x="563" y="299"/>
                  </a:cubicBezTo>
                  <a:cubicBezTo>
                    <a:pt x="635" y="299"/>
                    <a:pt x="694" y="325"/>
                    <a:pt x="737" y="375"/>
                  </a:cubicBezTo>
                  <a:cubicBezTo>
                    <a:pt x="780" y="425"/>
                    <a:pt x="801" y="488"/>
                    <a:pt x="801" y="563"/>
                  </a:cubicBezTo>
                  <a:cubicBezTo>
                    <a:pt x="801" y="639"/>
                    <a:pt x="780" y="702"/>
                    <a:pt x="737" y="751"/>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30"/>
            <p:cNvSpPr>
              <a:spLocks noEditPoints="1"/>
            </p:cNvSpPr>
            <p:nvPr userDrawn="1"/>
          </p:nvSpPr>
          <p:spPr bwMode="auto">
            <a:xfrm>
              <a:off x="-724" y="1657"/>
              <a:ext cx="1346" cy="1838"/>
            </a:xfrm>
            <a:custGeom>
              <a:avLst/>
              <a:gdLst>
                <a:gd name="T0" fmla="*/ 448 w 1101"/>
                <a:gd name="T1" fmla="*/ 1096 h 1539"/>
                <a:gd name="T2" fmla="*/ 542 w 1101"/>
                <a:gd name="T3" fmla="*/ 1105 h 1539"/>
                <a:gd name="T4" fmla="*/ 762 w 1101"/>
                <a:gd name="T5" fmla="*/ 1065 h 1539"/>
                <a:gd name="T6" fmla="*/ 939 w 1101"/>
                <a:gd name="T7" fmla="*/ 952 h 1539"/>
                <a:gd name="T8" fmla="*/ 1058 w 1101"/>
                <a:gd name="T9" fmla="*/ 771 h 1539"/>
                <a:gd name="T10" fmla="*/ 1101 w 1101"/>
                <a:gd name="T11" fmla="*/ 523 h 1539"/>
                <a:gd name="T12" fmla="*/ 1070 w 1101"/>
                <a:gd name="T13" fmla="*/ 324 h 1539"/>
                <a:gd name="T14" fmla="*/ 983 w 1101"/>
                <a:gd name="T15" fmla="*/ 158 h 1539"/>
                <a:gd name="T16" fmla="*/ 841 w 1101"/>
                <a:gd name="T17" fmla="*/ 43 h 1539"/>
                <a:gd name="T18" fmla="*/ 647 w 1101"/>
                <a:gd name="T19" fmla="*/ 0 h 1539"/>
                <a:gd name="T20" fmla="*/ 593 w 1101"/>
                <a:gd name="T21" fmla="*/ 4 h 1539"/>
                <a:gd name="T22" fmla="*/ 526 w 1101"/>
                <a:gd name="T23" fmla="*/ 22 h 1539"/>
                <a:gd name="T24" fmla="*/ 454 w 1101"/>
                <a:gd name="T25" fmla="*/ 60 h 1539"/>
                <a:gd name="T26" fmla="*/ 391 w 1101"/>
                <a:gd name="T27" fmla="*/ 125 h 1539"/>
                <a:gd name="T28" fmla="*/ 357 w 1101"/>
                <a:gd name="T29" fmla="*/ 174 h 1539"/>
                <a:gd name="T30" fmla="*/ 335 w 1101"/>
                <a:gd name="T31" fmla="*/ 21 h 1539"/>
                <a:gd name="T32" fmla="*/ 0 w 1101"/>
                <a:gd name="T33" fmla="*/ 21 h 1539"/>
                <a:gd name="T34" fmla="*/ 0 w 1101"/>
                <a:gd name="T35" fmla="*/ 1539 h 1539"/>
                <a:gd name="T36" fmla="*/ 346 w 1101"/>
                <a:gd name="T37" fmla="*/ 1539 h 1539"/>
                <a:gd name="T38" fmla="*/ 346 w 1101"/>
                <a:gd name="T39" fmla="*/ 1072 h 1539"/>
                <a:gd name="T40" fmla="*/ 376 w 1101"/>
                <a:gd name="T41" fmla="*/ 1080 h 1539"/>
                <a:gd name="T42" fmla="*/ 448 w 1101"/>
                <a:gd name="T43" fmla="*/ 1096 h 1539"/>
                <a:gd name="T44" fmla="*/ 349 w 1101"/>
                <a:gd name="T45" fmla="*/ 797 h 1539"/>
                <a:gd name="T46" fmla="*/ 349 w 1101"/>
                <a:gd name="T47" fmla="*/ 525 h 1539"/>
                <a:gd name="T48" fmla="*/ 396 w 1101"/>
                <a:gd name="T49" fmla="*/ 360 h 1539"/>
                <a:gd name="T50" fmla="*/ 556 w 1101"/>
                <a:gd name="T51" fmla="*/ 289 h 1539"/>
                <a:gd name="T52" fmla="*/ 646 w 1101"/>
                <a:gd name="T53" fmla="*/ 314 h 1539"/>
                <a:gd name="T54" fmla="*/ 707 w 1101"/>
                <a:gd name="T55" fmla="*/ 375 h 1539"/>
                <a:gd name="T56" fmla="*/ 740 w 1101"/>
                <a:gd name="T57" fmla="*/ 456 h 1539"/>
                <a:gd name="T58" fmla="*/ 750 w 1101"/>
                <a:gd name="T59" fmla="*/ 539 h 1539"/>
                <a:gd name="T60" fmla="*/ 683 w 1101"/>
                <a:gd name="T61" fmla="*/ 760 h 1539"/>
                <a:gd name="T62" fmla="*/ 510 w 1101"/>
                <a:gd name="T63" fmla="*/ 829 h 1539"/>
                <a:gd name="T64" fmla="*/ 363 w 1101"/>
                <a:gd name="T65" fmla="*/ 803 h 1539"/>
                <a:gd name="T66" fmla="*/ 349 w 1101"/>
                <a:gd name="T67" fmla="*/ 797 h 1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01" h="1539">
                  <a:moveTo>
                    <a:pt x="448" y="1096"/>
                  </a:moveTo>
                  <a:cubicBezTo>
                    <a:pt x="478" y="1102"/>
                    <a:pt x="510" y="1105"/>
                    <a:pt x="542" y="1105"/>
                  </a:cubicBezTo>
                  <a:cubicBezTo>
                    <a:pt x="620" y="1105"/>
                    <a:pt x="694" y="1091"/>
                    <a:pt x="762" y="1065"/>
                  </a:cubicBezTo>
                  <a:cubicBezTo>
                    <a:pt x="829" y="1039"/>
                    <a:pt x="889" y="1001"/>
                    <a:pt x="939" y="952"/>
                  </a:cubicBezTo>
                  <a:cubicBezTo>
                    <a:pt x="990" y="903"/>
                    <a:pt x="1030" y="843"/>
                    <a:pt x="1058" y="771"/>
                  </a:cubicBezTo>
                  <a:cubicBezTo>
                    <a:pt x="1086" y="699"/>
                    <a:pt x="1101" y="616"/>
                    <a:pt x="1101" y="523"/>
                  </a:cubicBezTo>
                  <a:cubicBezTo>
                    <a:pt x="1101" y="454"/>
                    <a:pt x="1090" y="387"/>
                    <a:pt x="1070" y="324"/>
                  </a:cubicBezTo>
                  <a:cubicBezTo>
                    <a:pt x="1050" y="262"/>
                    <a:pt x="1021" y="206"/>
                    <a:pt x="983" y="158"/>
                  </a:cubicBezTo>
                  <a:cubicBezTo>
                    <a:pt x="945" y="110"/>
                    <a:pt x="898" y="71"/>
                    <a:pt x="841" y="43"/>
                  </a:cubicBezTo>
                  <a:cubicBezTo>
                    <a:pt x="785" y="14"/>
                    <a:pt x="720" y="0"/>
                    <a:pt x="647" y="0"/>
                  </a:cubicBezTo>
                  <a:cubicBezTo>
                    <a:pt x="633" y="0"/>
                    <a:pt x="615" y="1"/>
                    <a:pt x="593" y="4"/>
                  </a:cubicBezTo>
                  <a:cubicBezTo>
                    <a:pt x="572" y="7"/>
                    <a:pt x="550" y="13"/>
                    <a:pt x="526" y="22"/>
                  </a:cubicBezTo>
                  <a:cubicBezTo>
                    <a:pt x="502" y="30"/>
                    <a:pt x="478" y="43"/>
                    <a:pt x="454" y="60"/>
                  </a:cubicBezTo>
                  <a:cubicBezTo>
                    <a:pt x="431" y="76"/>
                    <a:pt x="410" y="98"/>
                    <a:pt x="391" y="125"/>
                  </a:cubicBezTo>
                  <a:cubicBezTo>
                    <a:pt x="357" y="174"/>
                    <a:pt x="357" y="174"/>
                    <a:pt x="357" y="174"/>
                  </a:cubicBezTo>
                  <a:cubicBezTo>
                    <a:pt x="335" y="21"/>
                    <a:pt x="335" y="21"/>
                    <a:pt x="335" y="21"/>
                  </a:cubicBezTo>
                  <a:cubicBezTo>
                    <a:pt x="0" y="21"/>
                    <a:pt x="0" y="21"/>
                    <a:pt x="0" y="21"/>
                  </a:cubicBezTo>
                  <a:cubicBezTo>
                    <a:pt x="0" y="1539"/>
                    <a:pt x="0" y="1539"/>
                    <a:pt x="0" y="1539"/>
                  </a:cubicBezTo>
                  <a:cubicBezTo>
                    <a:pt x="346" y="1539"/>
                    <a:pt x="346" y="1539"/>
                    <a:pt x="346" y="1539"/>
                  </a:cubicBezTo>
                  <a:cubicBezTo>
                    <a:pt x="346" y="1072"/>
                    <a:pt x="346" y="1072"/>
                    <a:pt x="346" y="1072"/>
                  </a:cubicBezTo>
                  <a:cubicBezTo>
                    <a:pt x="376" y="1080"/>
                    <a:pt x="376" y="1080"/>
                    <a:pt x="376" y="1080"/>
                  </a:cubicBezTo>
                  <a:cubicBezTo>
                    <a:pt x="392" y="1084"/>
                    <a:pt x="415" y="1089"/>
                    <a:pt x="448" y="1096"/>
                  </a:cubicBezTo>
                  <a:close/>
                  <a:moveTo>
                    <a:pt x="349" y="797"/>
                  </a:moveTo>
                  <a:cubicBezTo>
                    <a:pt x="349" y="525"/>
                    <a:pt x="349" y="525"/>
                    <a:pt x="349" y="525"/>
                  </a:cubicBezTo>
                  <a:cubicBezTo>
                    <a:pt x="349" y="460"/>
                    <a:pt x="365" y="404"/>
                    <a:pt x="396" y="360"/>
                  </a:cubicBezTo>
                  <a:cubicBezTo>
                    <a:pt x="429" y="313"/>
                    <a:pt x="483" y="289"/>
                    <a:pt x="556" y="289"/>
                  </a:cubicBezTo>
                  <a:cubicBezTo>
                    <a:pt x="590" y="289"/>
                    <a:pt x="620" y="298"/>
                    <a:pt x="646" y="314"/>
                  </a:cubicBezTo>
                  <a:cubicBezTo>
                    <a:pt x="670" y="330"/>
                    <a:pt x="691" y="350"/>
                    <a:pt x="707" y="375"/>
                  </a:cubicBezTo>
                  <a:cubicBezTo>
                    <a:pt x="722" y="399"/>
                    <a:pt x="733" y="426"/>
                    <a:pt x="740" y="456"/>
                  </a:cubicBezTo>
                  <a:cubicBezTo>
                    <a:pt x="747" y="485"/>
                    <a:pt x="750" y="513"/>
                    <a:pt x="750" y="539"/>
                  </a:cubicBezTo>
                  <a:cubicBezTo>
                    <a:pt x="750" y="640"/>
                    <a:pt x="727" y="714"/>
                    <a:pt x="683" y="760"/>
                  </a:cubicBezTo>
                  <a:cubicBezTo>
                    <a:pt x="638" y="805"/>
                    <a:pt x="580" y="829"/>
                    <a:pt x="510" y="829"/>
                  </a:cubicBezTo>
                  <a:cubicBezTo>
                    <a:pt x="451" y="829"/>
                    <a:pt x="401" y="820"/>
                    <a:pt x="363" y="803"/>
                  </a:cubicBezTo>
                  <a:lnTo>
                    <a:pt x="349" y="797"/>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31"/>
            <p:cNvSpPr>
              <a:spLocks/>
            </p:cNvSpPr>
            <p:nvPr userDrawn="1"/>
          </p:nvSpPr>
          <p:spPr bwMode="auto">
            <a:xfrm>
              <a:off x="-4139" y="1082"/>
              <a:ext cx="1511" cy="1900"/>
            </a:xfrm>
            <a:custGeom>
              <a:avLst/>
              <a:gdLst>
                <a:gd name="T0" fmla="*/ 1189 w 1236"/>
                <a:gd name="T1" fmla="*/ 1309 h 1591"/>
                <a:gd name="T2" fmla="*/ 1236 w 1236"/>
                <a:gd name="T3" fmla="*/ 1122 h 1591"/>
                <a:gd name="T4" fmla="*/ 1196 w 1236"/>
                <a:gd name="T5" fmla="*/ 923 h 1591"/>
                <a:gd name="T6" fmla="*/ 1094 w 1236"/>
                <a:gd name="T7" fmla="*/ 788 h 1591"/>
                <a:gd name="T8" fmla="*/ 954 w 1236"/>
                <a:gd name="T9" fmla="*/ 701 h 1591"/>
                <a:gd name="T10" fmla="*/ 794 w 1236"/>
                <a:gd name="T11" fmla="*/ 642 h 1591"/>
                <a:gd name="T12" fmla="*/ 720 w 1236"/>
                <a:gd name="T13" fmla="*/ 618 h 1591"/>
                <a:gd name="T14" fmla="*/ 627 w 1236"/>
                <a:gd name="T15" fmla="*/ 587 h 1591"/>
                <a:gd name="T16" fmla="*/ 549 w 1236"/>
                <a:gd name="T17" fmla="*/ 551 h 1591"/>
                <a:gd name="T18" fmla="*/ 494 w 1236"/>
                <a:gd name="T19" fmla="*/ 499 h 1591"/>
                <a:gd name="T20" fmla="*/ 472 w 1236"/>
                <a:gd name="T21" fmla="*/ 426 h 1591"/>
                <a:gd name="T22" fmla="*/ 492 w 1236"/>
                <a:gd name="T23" fmla="*/ 358 h 1591"/>
                <a:gd name="T24" fmla="*/ 539 w 1236"/>
                <a:gd name="T25" fmla="*/ 314 h 1591"/>
                <a:gd name="T26" fmla="*/ 600 w 1236"/>
                <a:gd name="T27" fmla="*/ 291 h 1591"/>
                <a:gd name="T28" fmla="*/ 666 w 1236"/>
                <a:gd name="T29" fmla="*/ 283 h 1591"/>
                <a:gd name="T30" fmla="*/ 857 w 1236"/>
                <a:gd name="T31" fmla="*/ 324 h 1591"/>
                <a:gd name="T32" fmla="*/ 1014 w 1236"/>
                <a:gd name="T33" fmla="*/ 413 h 1591"/>
                <a:gd name="T34" fmla="*/ 1198 w 1236"/>
                <a:gd name="T35" fmla="*/ 180 h 1591"/>
                <a:gd name="T36" fmla="*/ 1141 w 1236"/>
                <a:gd name="T37" fmla="*/ 134 h 1591"/>
                <a:gd name="T38" fmla="*/ 1026 w 1236"/>
                <a:gd name="T39" fmla="*/ 71 h 1591"/>
                <a:gd name="T40" fmla="*/ 866 w 1236"/>
                <a:gd name="T41" fmla="*/ 21 h 1591"/>
                <a:gd name="T42" fmla="*/ 664 w 1236"/>
                <a:gd name="T43" fmla="*/ 0 h 1591"/>
                <a:gd name="T44" fmla="*/ 412 w 1236"/>
                <a:gd name="T45" fmla="*/ 38 h 1591"/>
                <a:gd name="T46" fmla="*/ 232 w 1236"/>
                <a:gd name="T47" fmla="*/ 140 h 1591"/>
                <a:gd name="T48" fmla="*/ 122 w 1236"/>
                <a:gd name="T49" fmla="*/ 294 h 1591"/>
                <a:gd name="T50" fmla="*/ 84 w 1236"/>
                <a:gd name="T51" fmla="*/ 484 h 1591"/>
                <a:gd name="T52" fmla="*/ 118 w 1236"/>
                <a:gd name="T53" fmla="*/ 641 h 1591"/>
                <a:gd name="T54" fmla="*/ 207 w 1236"/>
                <a:gd name="T55" fmla="*/ 758 h 1591"/>
                <a:gd name="T56" fmla="*/ 334 w 1236"/>
                <a:gd name="T57" fmla="*/ 844 h 1591"/>
                <a:gd name="T58" fmla="*/ 477 w 1236"/>
                <a:gd name="T59" fmla="*/ 903 h 1591"/>
                <a:gd name="T60" fmla="*/ 563 w 1236"/>
                <a:gd name="T61" fmla="*/ 931 h 1591"/>
                <a:gd name="T62" fmla="*/ 750 w 1236"/>
                <a:gd name="T63" fmla="*/ 1013 h 1591"/>
                <a:gd name="T64" fmla="*/ 822 w 1236"/>
                <a:gd name="T65" fmla="*/ 1133 h 1591"/>
                <a:gd name="T66" fmla="*/ 802 w 1236"/>
                <a:gd name="T67" fmla="*/ 1207 h 1591"/>
                <a:gd name="T68" fmla="*/ 752 w 1236"/>
                <a:gd name="T69" fmla="*/ 1252 h 1591"/>
                <a:gd name="T70" fmla="*/ 686 w 1236"/>
                <a:gd name="T71" fmla="*/ 1274 h 1591"/>
                <a:gd name="T72" fmla="*/ 619 w 1236"/>
                <a:gd name="T73" fmla="*/ 1280 h 1591"/>
                <a:gd name="T74" fmla="*/ 378 w 1236"/>
                <a:gd name="T75" fmla="*/ 1224 h 1591"/>
                <a:gd name="T76" fmla="*/ 220 w 1236"/>
                <a:gd name="T77" fmla="*/ 1118 h 1591"/>
                <a:gd name="T78" fmla="*/ 0 w 1236"/>
                <a:gd name="T79" fmla="*/ 1383 h 1591"/>
                <a:gd name="T80" fmla="*/ 244 w 1236"/>
                <a:gd name="T81" fmla="*/ 1531 h 1591"/>
                <a:gd name="T82" fmla="*/ 626 w 1236"/>
                <a:gd name="T83" fmla="*/ 1591 h 1591"/>
                <a:gd name="T84" fmla="*/ 866 w 1236"/>
                <a:gd name="T85" fmla="*/ 1556 h 1591"/>
                <a:gd name="T86" fmla="*/ 1059 w 1236"/>
                <a:gd name="T87" fmla="*/ 1458 h 1591"/>
                <a:gd name="T88" fmla="*/ 1189 w 1236"/>
                <a:gd name="T89" fmla="*/ 1309 h 1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36" h="1591">
                  <a:moveTo>
                    <a:pt x="1189" y="1309"/>
                  </a:moveTo>
                  <a:cubicBezTo>
                    <a:pt x="1220" y="1252"/>
                    <a:pt x="1236" y="1189"/>
                    <a:pt x="1236" y="1122"/>
                  </a:cubicBezTo>
                  <a:cubicBezTo>
                    <a:pt x="1236" y="1043"/>
                    <a:pt x="1223" y="976"/>
                    <a:pt x="1196" y="923"/>
                  </a:cubicBezTo>
                  <a:cubicBezTo>
                    <a:pt x="1170" y="869"/>
                    <a:pt x="1136" y="824"/>
                    <a:pt x="1094" y="788"/>
                  </a:cubicBezTo>
                  <a:cubicBezTo>
                    <a:pt x="1053" y="751"/>
                    <a:pt x="1006" y="722"/>
                    <a:pt x="954" y="701"/>
                  </a:cubicBezTo>
                  <a:cubicBezTo>
                    <a:pt x="900" y="678"/>
                    <a:pt x="846" y="658"/>
                    <a:pt x="794" y="642"/>
                  </a:cubicBezTo>
                  <a:cubicBezTo>
                    <a:pt x="720" y="618"/>
                    <a:pt x="720" y="618"/>
                    <a:pt x="720" y="618"/>
                  </a:cubicBezTo>
                  <a:cubicBezTo>
                    <a:pt x="687" y="607"/>
                    <a:pt x="656" y="597"/>
                    <a:pt x="627" y="587"/>
                  </a:cubicBezTo>
                  <a:cubicBezTo>
                    <a:pt x="596" y="576"/>
                    <a:pt x="570" y="564"/>
                    <a:pt x="549" y="551"/>
                  </a:cubicBezTo>
                  <a:cubicBezTo>
                    <a:pt x="526" y="536"/>
                    <a:pt x="507" y="519"/>
                    <a:pt x="494" y="499"/>
                  </a:cubicBezTo>
                  <a:cubicBezTo>
                    <a:pt x="480" y="479"/>
                    <a:pt x="472" y="454"/>
                    <a:pt x="472" y="426"/>
                  </a:cubicBezTo>
                  <a:cubicBezTo>
                    <a:pt x="472" y="399"/>
                    <a:pt x="479" y="376"/>
                    <a:pt x="492" y="358"/>
                  </a:cubicBezTo>
                  <a:cubicBezTo>
                    <a:pt x="504" y="340"/>
                    <a:pt x="520" y="325"/>
                    <a:pt x="539" y="314"/>
                  </a:cubicBezTo>
                  <a:cubicBezTo>
                    <a:pt x="557" y="304"/>
                    <a:pt x="578" y="296"/>
                    <a:pt x="600" y="291"/>
                  </a:cubicBezTo>
                  <a:cubicBezTo>
                    <a:pt x="622" y="286"/>
                    <a:pt x="644" y="283"/>
                    <a:pt x="666" y="283"/>
                  </a:cubicBezTo>
                  <a:cubicBezTo>
                    <a:pt x="731" y="283"/>
                    <a:pt x="796" y="297"/>
                    <a:pt x="857" y="324"/>
                  </a:cubicBezTo>
                  <a:cubicBezTo>
                    <a:pt x="911" y="347"/>
                    <a:pt x="964" y="377"/>
                    <a:pt x="1014" y="413"/>
                  </a:cubicBezTo>
                  <a:cubicBezTo>
                    <a:pt x="1198" y="180"/>
                    <a:pt x="1198" y="180"/>
                    <a:pt x="1198" y="180"/>
                  </a:cubicBezTo>
                  <a:cubicBezTo>
                    <a:pt x="1183" y="166"/>
                    <a:pt x="1164" y="150"/>
                    <a:pt x="1141" y="134"/>
                  </a:cubicBezTo>
                  <a:cubicBezTo>
                    <a:pt x="1109" y="112"/>
                    <a:pt x="1071" y="91"/>
                    <a:pt x="1026" y="71"/>
                  </a:cubicBezTo>
                  <a:cubicBezTo>
                    <a:pt x="981" y="52"/>
                    <a:pt x="927" y="35"/>
                    <a:pt x="866" y="21"/>
                  </a:cubicBezTo>
                  <a:cubicBezTo>
                    <a:pt x="806" y="7"/>
                    <a:pt x="738" y="0"/>
                    <a:pt x="664" y="0"/>
                  </a:cubicBezTo>
                  <a:cubicBezTo>
                    <a:pt x="569" y="0"/>
                    <a:pt x="484" y="13"/>
                    <a:pt x="412" y="38"/>
                  </a:cubicBezTo>
                  <a:cubicBezTo>
                    <a:pt x="341" y="62"/>
                    <a:pt x="280" y="97"/>
                    <a:pt x="232" y="140"/>
                  </a:cubicBezTo>
                  <a:cubicBezTo>
                    <a:pt x="184" y="184"/>
                    <a:pt x="147" y="235"/>
                    <a:pt x="122" y="294"/>
                  </a:cubicBezTo>
                  <a:cubicBezTo>
                    <a:pt x="97" y="352"/>
                    <a:pt x="84" y="416"/>
                    <a:pt x="84" y="484"/>
                  </a:cubicBezTo>
                  <a:cubicBezTo>
                    <a:pt x="84" y="544"/>
                    <a:pt x="96" y="597"/>
                    <a:pt x="118" y="641"/>
                  </a:cubicBezTo>
                  <a:cubicBezTo>
                    <a:pt x="141" y="685"/>
                    <a:pt x="171" y="725"/>
                    <a:pt x="207" y="758"/>
                  </a:cubicBezTo>
                  <a:cubicBezTo>
                    <a:pt x="245" y="791"/>
                    <a:pt x="287" y="820"/>
                    <a:pt x="334" y="844"/>
                  </a:cubicBezTo>
                  <a:cubicBezTo>
                    <a:pt x="382" y="868"/>
                    <a:pt x="430" y="888"/>
                    <a:pt x="477" y="903"/>
                  </a:cubicBezTo>
                  <a:cubicBezTo>
                    <a:pt x="563" y="931"/>
                    <a:pt x="563" y="931"/>
                    <a:pt x="563" y="931"/>
                  </a:cubicBezTo>
                  <a:cubicBezTo>
                    <a:pt x="644" y="958"/>
                    <a:pt x="707" y="986"/>
                    <a:pt x="750" y="1013"/>
                  </a:cubicBezTo>
                  <a:cubicBezTo>
                    <a:pt x="798" y="1044"/>
                    <a:pt x="822" y="1085"/>
                    <a:pt x="822" y="1133"/>
                  </a:cubicBezTo>
                  <a:cubicBezTo>
                    <a:pt x="822" y="1163"/>
                    <a:pt x="815" y="1188"/>
                    <a:pt x="802" y="1207"/>
                  </a:cubicBezTo>
                  <a:cubicBezTo>
                    <a:pt x="789" y="1226"/>
                    <a:pt x="772" y="1241"/>
                    <a:pt x="752" y="1252"/>
                  </a:cubicBezTo>
                  <a:cubicBezTo>
                    <a:pt x="733" y="1262"/>
                    <a:pt x="711" y="1270"/>
                    <a:pt x="686" y="1274"/>
                  </a:cubicBezTo>
                  <a:cubicBezTo>
                    <a:pt x="663" y="1278"/>
                    <a:pt x="641" y="1280"/>
                    <a:pt x="619" y="1280"/>
                  </a:cubicBezTo>
                  <a:cubicBezTo>
                    <a:pt x="532" y="1280"/>
                    <a:pt x="451" y="1261"/>
                    <a:pt x="378" y="1224"/>
                  </a:cubicBezTo>
                  <a:cubicBezTo>
                    <a:pt x="315" y="1192"/>
                    <a:pt x="262" y="1156"/>
                    <a:pt x="220" y="1118"/>
                  </a:cubicBezTo>
                  <a:cubicBezTo>
                    <a:pt x="0" y="1383"/>
                    <a:pt x="0" y="1383"/>
                    <a:pt x="0" y="1383"/>
                  </a:cubicBezTo>
                  <a:cubicBezTo>
                    <a:pt x="67" y="1444"/>
                    <a:pt x="149" y="1494"/>
                    <a:pt x="244" y="1531"/>
                  </a:cubicBezTo>
                  <a:cubicBezTo>
                    <a:pt x="346" y="1571"/>
                    <a:pt x="474" y="1591"/>
                    <a:pt x="626" y="1591"/>
                  </a:cubicBezTo>
                  <a:cubicBezTo>
                    <a:pt x="711" y="1591"/>
                    <a:pt x="791" y="1579"/>
                    <a:pt x="866" y="1556"/>
                  </a:cubicBezTo>
                  <a:cubicBezTo>
                    <a:pt x="940" y="1533"/>
                    <a:pt x="1005" y="1500"/>
                    <a:pt x="1059" y="1458"/>
                  </a:cubicBezTo>
                  <a:cubicBezTo>
                    <a:pt x="1113" y="1417"/>
                    <a:pt x="1157" y="1367"/>
                    <a:pt x="1189" y="1309"/>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32"/>
            <p:cNvSpPr>
              <a:spLocks/>
            </p:cNvSpPr>
            <p:nvPr userDrawn="1"/>
          </p:nvSpPr>
          <p:spPr bwMode="auto">
            <a:xfrm>
              <a:off x="-2360" y="1682"/>
              <a:ext cx="1300" cy="1291"/>
            </a:xfrm>
            <a:custGeom>
              <a:avLst/>
              <a:gdLst>
                <a:gd name="T0" fmla="*/ 107 w 1063"/>
                <a:gd name="T1" fmla="*/ 986 h 1081"/>
                <a:gd name="T2" fmla="*/ 223 w 1063"/>
                <a:gd name="T3" fmla="*/ 1058 h 1081"/>
                <a:gd name="T4" fmla="*/ 374 w 1063"/>
                <a:gd name="T5" fmla="*/ 1081 h 1081"/>
                <a:gd name="T6" fmla="*/ 441 w 1063"/>
                <a:gd name="T7" fmla="*/ 1074 h 1081"/>
                <a:gd name="T8" fmla="*/ 522 w 1063"/>
                <a:gd name="T9" fmla="*/ 1052 h 1081"/>
                <a:gd name="T10" fmla="*/ 604 w 1063"/>
                <a:gd name="T11" fmla="*/ 1010 h 1081"/>
                <a:gd name="T12" fmla="*/ 674 w 1063"/>
                <a:gd name="T13" fmla="*/ 947 h 1081"/>
                <a:gd name="T14" fmla="*/ 708 w 1063"/>
                <a:gd name="T15" fmla="*/ 906 h 1081"/>
                <a:gd name="T16" fmla="*/ 726 w 1063"/>
                <a:gd name="T17" fmla="*/ 1051 h 1081"/>
                <a:gd name="T18" fmla="*/ 1063 w 1063"/>
                <a:gd name="T19" fmla="*/ 1051 h 1081"/>
                <a:gd name="T20" fmla="*/ 1063 w 1063"/>
                <a:gd name="T21" fmla="*/ 0 h 1081"/>
                <a:gd name="T22" fmla="*/ 715 w 1063"/>
                <a:gd name="T23" fmla="*/ 0 h 1081"/>
                <a:gd name="T24" fmla="*/ 715 w 1063"/>
                <a:gd name="T25" fmla="*/ 565 h 1081"/>
                <a:gd name="T26" fmla="*/ 706 w 1063"/>
                <a:gd name="T27" fmla="*/ 639 h 1081"/>
                <a:gd name="T28" fmla="*/ 674 w 1063"/>
                <a:gd name="T29" fmla="*/ 709 h 1081"/>
                <a:gd name="T30" fmla="*/ 615 w 1063"/>
                <a:gd name="T31" fmla="*/ 761 h 1081"/>
                <a:gd name="T32" fmla="*/ 526 w 1063"/>
                <a:gd name="T33" fmla="*/ 780 h 1081"/>
                <a:gd name="T34" fmla="*/ 386 w 1063"/>
                <a:gd name="T35" fmla="*/ 721 h 1081"/>
                <a:gd name="T36" fmla="*/ 349 w 1063"/>
                <a:gd name="T37" fmla="*/ 577 h 1081"/>
                <a:gd name="T38" fmla="*/ 349 w 1063"/>
                <a:gd name="T39" fmla="*/ 0 h 1081"/>
                <a:gd name="T40" fmla="*/ 0 w 1063"/>
                <a:gd name="T41" fmla="*/ 0 h 1081"/>
                <a:gd name="T42" fmla="*/ 0 w 1063"/>
                <a:gd name="T43" fmla="*/ 670 h 1081"/>
                <a:gd name="T44" fmla="*/ 29 w 1063"/>
                <a:gd name="T45" fmla="*/ 860 h 1081"/>
                <a:gd name="T46" fmla="*/ 107 w 1063"/>
                <a:gd name="T47" fmla="*/ 986 h 10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63" h="1081">
                  <a:moveTo>
                    <a:pt x="107" y="986"/>
                  </a:moveTo>
                  <a:cubicBezTo>
                    <a:pt x="139" y="1019"/>
                    <a:pt x="178" y="1043"/>
                    <a:pt x="223" y="1058"/>
                  </a:cubicBezTo>
                  <a:cubicBezTo>
                    <a:pt x="268" y="1073"/>
                    <a:pt x="319" y="1081"/>
                    <a:pt x="374" y="1081"/>
                  </a:cubicBezTo>
                  <a:cubicBezTo>
                    <a:pt x="393" y="1081"/>
                    <a:pt x="415" y="1079"/>
                    <a:pt x="441" y="1074"/>
                  </a:cubicBezTo>
                  <a:cubicBezTo>
                    <a:pt x="467" y="1070"/>
                    <a:pt x="494" y="1063"/>
                    <a:pt x="522" y="1052"/>
                  </a:cubicBezTo>
                  <a:cubicBezTo>
                    <a:pt x="550" y="1042"/>
                    <a:pt x="578" y="1028"/>
                    <a:pt x="604" y="1010"/>
                  </a:cubicBezTo>
                  <a:cubicBezTo>
                    <a:pt x="630" y="993"/>
                    <a:pt x="654" y="972"/>
                    <a:pt x="674" y="947"/>
                  </a:cubicBezTo>
                  <a:cubicBezTo>
                    <a:pt x="708" y="906"/>
                    <a:pt x="708" y="906"/>
                    <a:pt x="708" y="906"/>
                  </a:cubicBezTo>
                  <a:cubicBezTo>
                    <a:pt x="726" y="1051"/>
                    <a:pt x="726" y="1051"/>
                    <a:pt x="726" y="1051"/>
                  </a:cubicBezTo>
                  <a:cubicBezTo>
                    <a:pt x="1063" y="1051"/>
                    <a:pt x="1063" y="1051"/>
                    <a:pt x="1063" y="1051"/>
                  </a:cubicBezTo>
                  <a:cubicBezTo>
                    <a:pt x="1063" y="0"/>
                    <a:pt x="1063" y="0"/>
                    <a:pt x="1063" y="0"/>
                  </a:cubicBezTo>
                  <a:cubicBezTo>
                    <a:pt x="715" y="0"/>
                    <a:pt x="715" y="0"/>
                    <a:pt x="715" y="0"/>
                  </a:cubicBezTo>
                  <a:cubicBezTo>
                    <a:pt x="715" y="565"/>
                    <a:pt x="715" y="565"/>
                    <a:pt x="715" y="565"/>
                  </a:cubicBezTo>
                  <a:cubicBezTo>
                    <a:pt x="715" y="590"/>
                    <a:pt x="712" y="615"/>
                    <a:pt x="706" y="639"/>
                  </a:cubicBezTo>
                  <a:cubicBezTo>
                    <a:pt x="700" y="665"/>
                    <a:pt x="689" y="688"/>
                    <a:pt x="674" y="709"/>
                  </a:cubicBezTo>
                  <a:cubicBezTo>
                    <a:pt x="659" y="731"/>
                    <a:pt x="639" y="748"/>
                    <a:pt x="615" y="761"/>
                  </a:cubicBezTo>
                  <a:cubicBezTo>
                    <a:pt x="590" y="773"/>
                    <a:pt x="561" y="780"/>
                    <a:pt x="526" y="780"/>
                  </a:cubicBezTo>
                  <a:cubicBezTo>
                    <a:pt x="460" y="780"/>
                    <a:pt x="414" y="760"/>
                    <a:pt x="386" y="721"/>
                  </a:cubicBezTo>
                  <a:cubicBezTo>
                    <a:pt x="361" y="684"/>
                    <a:pt x="349" y="636"/>
                    <a:pt x="349" y="577"/>
                  </a:cubicBezTo>
                  <a:cubicBezTo>
                    <a:pt x="349" y="0"/>
                    <a:pt x="349" y="0"/>
                    <a:pt x="349" y="0"/>
                  </a:cubicBezTo>
                  <a:cubicBezTo>
                    <a:pt x="0" y="0"/>
                    <a:pt x="0" y="0"/>
                    <a:pt x="0" y="0"/>
                  </a:cubicBezTo>
                  <a:cubicBezTo>
                    <a:pt x="0" y="670"/>
                    <a:pt x="0" y="670"/>
                    <a:pt x="0" y="670"/>
                  </a:cubicBezTo>
                  <a:cubicBezTo>
                    <a:pt x="0" y="745"/>
                    <a:pt x="10" y="809"/>
                    <a:pt x="29" y="860"/>
                  </a:cubicBezTo>
                  <a:cubicBezTo>
                    <a:pt x="48" y="911"/>
                    <a:pt x="74" y="954"/>
                    <a:pt x="107" y="986"/>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3"/>
            <p:cNvSpPr>
              <a:spLocks noEditPoints="1"/>
            </p:cNvSpPr>
            <p:nvPr userDrawn="1"/>
          </p:nvSpPr>
          <p:spPr bwMode="auto">
            <a:xfrm>
              <a:off x="843" y="1637"/>
              <a:ext cx="1308" cy="1345"/>
            </a:xfrm>
            <a:custGeom>
              <a:avLst/>
              <a:gdLst>
                <a:gd name="T0" fmla="*/ 1070 w 1070"/>
                <a:gd name="T1" fmla="*/ 605 h 1126"/>
                <a:gd name="T2" fmla="*/ 1030 w 1070"/>
                <a:gd name="T3" fmla="*/ 336 h 1126"/>
                <a:gd name="T4" fmla="*/ 919 w 1070"/>
                <a:gd name="T5" fmla="*/ 148 h 1126"/>
                <a:gd name="T6" fmla="*/ 755 w 1070"/>
                <a:gd name="T7" fmla="*/ 37 h 1126"/>
                <a:gd name="T8" fmla="*/ 552 w 1070"/>
                <a:gd name="T9" fmla="*/ 0 h 1126"/>
                <a:gd name="T10" fmla="*/ 308 w 1070"/>
                <a:gd name="T11" fmla="*/ 49 h 1126"/>
                <a:gd name="T12" fmla="*/ 136 w 1070"/>
                <a:gd name="T13" fmla="*/ 178 h 1126"/>
                <a:gd name="T14" fmla="*/ 34 w 1070"/>
                <a:gd name="T15" fmla="*/ 359 h 1126"/>
                <a:gd name="T16" fmla="*/ 0 w 1070"/>
                <a:gd name="T17" fmla="*/ 568 h 1126"/>
                <a:gd name="T18" fmla="*/ 154 w 1070"/>
                <a:gd name="T19" fmla="*/ 980 h 1126"/>
                <a:gd name="T20" fmla="*/ 603 w 1070"/>
                <a:gd name="T21" fmla="*/ 1126 h 1126"/>
                <a:gd name="T22" fmla="*/ 753 w 1070"/>
                <a:gd name="T23" fmla="*/ 1114 h 1126"/>
                <a:gd name="T24" fmla="*/ 881 w 1070"/>
                <a:gd name="T25" fmla="*/ 1084 h 1126"/>
                <a:gd name="T26" fmla="*/ 980 w 1070"/>
                <a:gd name="T27" fmla="*/ 1048 h 1126"/>
                <a:gd name="T28" fmla="*/ 1030 w 1070"/>
                <a:gd name="T29" fmla="*/ 1023 h 1126"/>
                <a:gd name="T30" fmla="*/ 927 w 1070"/>
                <a:gd name="T31" fmla="*/ 808 h 1126"/>
                <a:gd name="T32" fmla="*/ 814 w 1070"/>
                <a:gd name="T33" fmla="*/ 852 h 1126"/>
                <a:gd name="T34" fmla="*/ 624 w 1070"/>
                <a:gd name="T35" fmla="*/ 878 h 1126"/>
                <a:gd name="T36" fmla="*/ 488 w 1070"/>
                <a:gd name="T37" fmla="*/ 861 h 1126"/>
                <a:gd name="T38" fmla="*/ 395 w 1070"/>
                <a:gd name="T39" fmla="*/ 813 h 1126"/>
                <a:gd name="T40" fmla="*/ 345 w 1070"/>
                <a:gd name="T41" fmla="*/ 747 h 1126"/>
                <a:gd name="T42" fmla="*/ 328 w 1070"/>
                <a:gd name="T43" fmla="*/ 682 h 1126"/>
                <a:gd name="T44" fmla="*/ 326 w 1070"/>
                <a:gd name="T45" fmla="*/ 657 h 1126"/>
                <a:gd name="T46" fmla="*/ 1070 w 1070"/>
                <a:gd name="T47" fmla="*/ 657 h 1126"/>
                <a:gd name="T48" fmla="*/ 1070 w 1070"/>
                <a:gd name="T49" fmla="*/ 605 h 1126"/>
                <a:gd name="T50" fmla="*/ 766 w 1070"/>
                <a:gd name="T51" fmla="*/ 470 h 1126"/>
                <a:gd name="T52" fmla="*/ 330 w 1070"/>
                <a:gd name="T53" fmla="*/ 470 h 1126"/>
                <a:gd name="T54" fmla="*/ 330 w 1070"/>
                <a:gd name="T55" fmla="*/ 446 h 1126"/>
                <a:gd name="T56" fmla="*/ 343 w 1070"/>
                <a:gd name="T57" fmla="*/ 380 h 1126"/>
                <a:gd name="T58" fmla="*/ 383 w 1070"/>
                <a:gd name="T59" fmla="*/ 316 h 1126"/>
                <a:gd name="T60" fmla="*/ 451 w 1070"/>
                <a:gd name="T61" fmla="*/ 268 h 1126"/>
                <a:gd name="T62" fmla="*/ 547 w 1070"/>
                <a:gd name="T63" fmla="*/ 248 h 1126"/>
                <a:gd name="T64" fmla="*/ 645 w 1070"/>
                <a:gd name="T65" fmla="*/ 268 h 1126"/>
                <a:gd name="T66" fmla="*/ 712 w 1070"/>
                <a:gd name="T67" fmla="*/ 316 h 1126"/>
                <a:gd name="T68" fmla="*/ 753 w 1070"/>
                <a:gd name="T69" fmla="*/ 380 h 1126"/>
                <a:gd name="T70" fmla="*/ 766 w 1070"/>
                <a:gd name="T71" fmla="*/ 446 h 1126"/>
                <a:gd name="T72" fmla="*/ 766 w 1070"/>
                <a:gd name="T73" fmla="*/ 470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70" h="1126">
                  <a:moveTo>
                    <a:pt x="1070" y="605"/>
                  </a:moveTo>
                  <a:cubicBezTo>
                    <a:pt x="1070" y="503"/>
                    <a:pt x="1057" y="412"/>
                    <a:pt x="1030" y="336"/>
                  </a:cubicBezTo>
                  <a:cubicBezTo>
                    <a:pt x="1003" y="261"/>
                    <a:pt x="966" y="198"/>
                    <a:pt x="919" y="148"/>
                  </a:cubicBezTo>
                  <a:cubicBezTo>
                    <a:pt x="873" y="99"/>
                    <a:pt x="817" y="62"/>
                    <a:pt x="755" y="37"/>
                  </a:cubicBezTo>
                  <a:cubicBezTo>
                    <a:pt x="692" y="13"/>
                    <a:pt x="623" y="0"/>
                    <a:pt x="552" y="0"/>
                  </a:cubicBezTo>
                  <a:cubicBezTo>
                    <a:pt x="459" y="0"/>
                    <a:pt x="377" y="17"/>
                    <a:pt x="308" y="49"/>
                  </a:cubicBezTo>
                  <a:cubicBezTo>
                    <a:pt x="239" y="82"/>
                    <a:pt x="181" y="125"/>
                    <a:pt x="136" y="178"/>
                  </a:cubicBezTo>
                  <a:cubicBezTo>
                    <a:pt x="91" y="230"/>
                    <a:pt x="57" y="291"/>
                    <a:pt x="34" y="359"/>
                  </a:cubicBezTo>
                  <a:cubicBezTo>
                    <a:pt x="12" y="427"/>
                    <a:pt x="0" y="498"/>
                    <a:pt x="0" y="568"/>
                  </a:cubicBezTo>
                  <a:cubicBezTo>
                    <a:pt x="0" y="744"/>
                    <a:pt x="52" y="883"/>
                    <a:pt x="154" y="980"/>
                  </a:cubicBezTo>
                  <a:cubicBezTo>
                    <a:pt x="257" y="1077"/>
                    <a:pt x="408" y="1126"/>
                    <a:pt x="603" y="1126"/>
                  </a:cubicBezTo>
                  <a:cubicBezTo>
                    <a:pt x="656" y="1126"/>
                    <a:pt x="706" y="1122"/>
                    <a:pt x="753" y="1114"/>
                  </a:cubicBezTo>
                  <a:cubicBezTo>
                    <a:pt x="801" y="1105"/>
                    <a:pt x="844" y="1095"/>
                    <a:pt x="881" y="1084"/>
                  </a:cubicBezTo>
                  <a:cubicBezTo>
                    <a:pt x="919" y="1073"/>
                    <a:pt x="952" y="1060"/>
                    <a:pt x="980" y="1048"/>
                  </a:cubicBezTo>
                  <a:cubicBezTo>
                    <a:pt x="999" y="1039"/>
                    <a:pt x="1016" y="1031"/>
                    <a:pt x="1030" y="1023"/>
                  </a:cubicBezTo>
                  <a:cubicBezTo>
                    <a:pt x="927" y="808"/>
                    <a:pt x="927" y="808"/>
                    <a:pt x="927" y="808"/>
                  </a:cubicBezTo>
                  <a:cubicBezTo>
                    <a:pt x="897" y="823"/>
                    <a:pt x="859" y="838"/>
                    <a:pt x="814" y="852"/>
                  </a:cubicBezTo>
                  <a:cubicBezTo>
                    <a:pt x="757" y="869"/>
                    <a:pt x="693" y="878"/>
                    <a:pt x="624" y="878"/>
                  </a:cubicBezTo>
                  <a:cubicBezTo>
                    <a:pt x="571" y="878"/>
                    <a:pt x="525" y="872"/>
                    <a:pt x="488" y="861"/>
                  </a:cubicBezTo>
                  <a:cubicBezTo>
                    <a:pt x="450" y="849"/>
                    <a:pt x="419" y="833"/>
                    <a:pt x="395" y="813"/>
                  </a:cubicBezTo>
                  <a:cubicBezTo>
                    <a:pt x="372" y="793"/>
                    <a:pt x="355" y="771"/>
                    <a:pt x="345" y="747"/>
                  </a:cubicBezTo>
                  <a:cubicBezTo>
                    <a:pt x="335" y="725"/>
                    <a:pt x="329" y="703"/>
                    <a:pt x="328" y="682"/>
                  </a:cubicBezTo>
                  <a:cubicBezTo>
                    <a:pt x="326" y="657"/>
                    <a:pt x="326" y="657"/>
                    <a:pt x="326" y="657"/>
                  </a:cubicBezTo>
                  <a:cubicBezTo>
                    <a:pt x="1070" y="657"/>
                    <a:pt x="1070" y="657"/>
                    <a:pt x="1070" y="657"/>
                  </a:cubicBezTo>
                  <a:lnTo>
                    <a:pt x="1070" y="605"/>
                  </a:lnTo>
                  <a:close/>
                  <a:moveTo>
                    <a:pt x="766" y="470"/>
                  </a:moveTo>
                  <a:cubicBezTo>
                    <a:pt x="330" y="470"/>
                    <a:pt x="330" y="470"/>
                    <a:pt x="330" y="470"/>
                  </a:cubicBezTo>
                  <a:cubicBezTo>
                    <a:pt x="330" y="446"/>
                    <a:pt x="330" y="446"/>
                    <a:pt x="330" y="446"/>
                  </a:cubicBezTo>
                  <a:cubicBezTo>
                    <a:pt x="330" y="425"/>
                    <a:pt x="334" y="402"/>
                    <a:pt x="343" y="380"/>
                  </a:cubicBezTo>
                  <a:cubicBezTo>
                    <a:pt x="352" y="357"/>
                    <a:pt x="365" y="336"/>
                    <a:pt x="383" y="316"/>
                  </a:cubicBezTo>
                  <a:cubicBezTo>
                    <a:pt x="400" y="297"/>
                    <a:pt x="423" y="281"/>
                    <a:pt x="451" y="268"/>
                  </a:cubicBezTo>
                  <a:cubicBezTo>
                    <a:pt x="479" y="255"/>
                    <a:pt x="511" y="248"/>
                    <a:pt x="547" y="248"/>
                  </a:cubicBezTo>
                  <a:cubicBezTo>
                    <a:pt x="585" y="248"/>
                    <a:pt x="617" y="255"/>
                    <a:pt x="645" y="268"/>
                  </a:cubicBezTo>
                  <a:cubicBezTo>
                    <a:pt x="671" y="281"/>
                    <a:pt x="694" y="297"/>
                    <a:pt x="712" y="316"/>
                  </a:cubicBezTo>
                  <a:cubicBezTo>
                    <a:pt x="730" y="335"/>
                    <a:pt x="744" y="357"/>
                    <a:pt x="753" y="380"/>
                  </a:cubicBezTo>
                  <a:cubicBezTo>
                    <a:pt x="762" y="403"/>
                    <a:pt x="766" y="425"/>
                    <a:pt x="766" y="446"/>
                  </a:cubicBezTo>
                  <a:lnTo>
                    <a:pt x="766" y="47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34"/>
            <p:cNvSpPr>
              <a:spLocks/>
            </p:cNvSpPr>
            <p:nvPr userDrawn="1"/>
          </p:nvSpPr>
          <p:spPr bwMode="auto">
            <a:xfrm>
              <a:off x="6951" y="1132"/>
              <a:ext cx="1702" cy="1805"/>
            </a:xfrm>
            <a:custGeom>
              <a:avLst/>
              <a:gdLst>
                <a:gd name="T0" fmla="*/ 0 w 1702"/>
                <a:gd name="T1" fmla="*/ 0 h 1805"/>
                <a:gd name="T2" fmla="*/ 296 w 1702"/>
                <a:gd name="T3" fmla="*/ 0 h 1805"/>
                <a:gd name="T4" fmla="*/ 859 w 1702"/>
                <a:gd name="T5" fmla="*/ 1483 h 1805"/>
                <a:gd name="T6" fmla="*/ 1422 w 1702"/>
                <a:gd name="T7" fmla="*/ 0 h 1805"/>
                <a:gd name="T8" fmla="*/ 1702 w 1702"/>
                <a:gd name="T9" fmla="*/ 0 h 1805"/>
                <a:gd name="T10" fmla="*/ 987 w 1702"/>
                <a:gd name="T11" fmla="*/ 1805 h 1805"/>
                <a:gd name="T12" fmla="*/ 715 w 1702"/>
                <a:gd name="T13" fmla="*/ 1805 h 1805"/>
                <a:gd name="T14" fmla="*/ 0 w 1702"/>
                <a:gd name="T15" fmla="*/ 0 h 18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02" h="1805">
                  <a:moveTo>
                    <a:pt x="0" y="0"/>
                  </a:moveTo>
                  <a:lnTo>
                    <a:pt x="296" y="0"/>
                  </a:lnTo>
                  <a:lnTo>
                    <a:pt x="859" y="1483"/>
                  </a:lnTo>
                  <a:lnTo>
                    <a:pt x="1422" y="0"/>
                  </a:lnTo>
                  <a:lnTo>
                    <a:pt x="1702" y="0"/>
                  </a:lnTo>
                  <a:lnTo>
                    <a:pt x="987" y="1805"/>
                  </a:lnTo>
                  <a:lnTo>
                    <a:pt x="715" y="1805"/>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5"/>
            <p:cNvSpPr>
              <a:spLocks noEditPoints="1"/>
            </p:cNvSpPr>
            <p:nvPr userDrawn="1"/>
          </p:nvSpPr>
          <p:spPr bwMode="auto">
            <a:xfrm>
              <a:off x="8846" y="1180"/>
              <a:ext cx="280" cy="1757"/>
            </a:xfrm>
            <a:custGeom>
              <a:avLst/>
              <a:gdLst>
                <a:gd name="T0" fmla="*/ 0 w 280"/>
                <a:gd name="T1" fmla="*/ 0 h 1757"/>
                <a:gd name="T2" fmla="*/ 280 w 280"/>
                <a:gd name="T3" fmla="*/ 0 h 1757"/>
                <a:gd name="T4" fmla="*/ 280 w 280"/>
                <a:gd name="T5" fmla="*/ 108 h 1757"/>
                <a:gd name="T6" fmla="*/ 280 w 280"/>
                <a:gd name="T7" fmla="*/ 273 h 1757"/>
                <a:gd name="T8" fmla="*/ 0 w 280"/>
                <a:gd name="T9" fmla="*/ 273 h 1757"/>
                <a:gd name="T10" fmla="*/ 0 w 280"/>
                <a:gd name="T11" fmla="*/ 0 h 1757"/>
                <a:gd name="T12" fmla="*/ 17 w 280"/>
                <a:gd name="T13" fmla="*/ 499 h 1757"/>
                <a:gd name="T14" fmla="*/ 267 w 280"/>
                <a:gd name="T15" fmla="*/ 499 h 1757"/>
                <a:gd name="T16" fmla="*/ 267 w 280"/>
                <a:gd name="T17" fmla="*/ 1563 h 1757"/>
                <a:gd name="T18" fmla="*/ 267 w 280"/>
                <a:gd name="T19" fmla="*/ 1757 h 1757"/>
                <a:gd name="T20" fmla="*/ 17 w 280"/>
                <a:gd name="T21" fmla="*/ 1757 h 1757"/>
                <a:gd name="T22" fmla="*/ 17 w 280"/>
                <a:gd name="T23" fmla="*/ 499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0" h="1757">
                  <a:moveTo>
                    <a:pt x="0" y="0"/>
                  </a:moveTo>
                  <a:lnTo>
                    <a:pt x="280" y="0"/>
                  </a:lnTo>
                  <a:lnTo>
                    <a:pt x="280" y="108"/>
                  </a:lnTo>
                  <a:lnTo>
                    <a:pt x="280" y="273"/>
                  </a:lnTo>
                  <a:lnTo>
                    <a:pt x="0" y="273"/>
                  </a:lnTo>
                  <a:lnTo>
                    <a:pt x="0" y="0"/>
                  </a:lnTo>
                  <a:close/>
                  <a:moveTo>
                    <a:pt x="17" y="499"/>
                  </a:moveTo>
                  <a:lnTo>
                    <a:pt x="267" y="499"/>
                  </a:lnTo>
                  <a:lnTo>
                    <a:pt x="267" y="1563"/>
                  </a:lnTo>
                  <a:lnTo>
                    <a:pt x="267" y="1757"/>
                  </a:lnTo>
                  <a:lnTo>
                    <a:pt x="17" y="1757"/>
                  </a:lnTo>
                  <a:lnTo>
                    <a:pt x="17" y="49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36"/>
            <p:cNvSpPr>
              <a:spLocks/>
            </p:cNvSpPr>
            <p:nvPr userDrawn="1"/>
          </p:nvSpPr>
          <p:spPr bwMode="auto">
            <a:xfrm>
              <a:off x="9399" y="1638"/>
              <a:ext cx="1086" cy="1338"/>
            </a:xfrm>
            <a:custGeom>
              <a:avLst/>
              <a:gdLst>
                <a:gd name="T0" fmla="*/ 124 w 888"/>
                <a:gd name="T1" fmla="*/ 823 h 1120"/>
                <a:gd name="T2" fmla="*/ 260 w 888"/>
                <a:gd name="T3" fmla="*/ 913 h 1120"/>
                <a:gd name="T4" fmla="*/ 444 w 888"/>
                <a:gd name="T5" fmla="*/ 947 h 1120"/>
                <a:gd name="T6" fmla="*/ 614 w 888"/>
                <a:gd name="T7" fmla="*/ 914 h 1120"/>
                <a:gd name="T8" fmla="*/ 682 w 888"/>
                <a:gd name="T9" fmla="*/ 811 h 1120"/>
                <a:gd name="T10" fmla="*/ 667 w 888"/>
                <a:gd name="T11" fmla="*/ 749 h 1120"/>
                <a:gd name="T12" fmla="*/ 617 w 888"/>
                <a:gd name="T13" fmla="*/ 702 h 1120"/>
                <a:gd name="T14" fmla="*/ 524 w 888"/>
                <a:gd name="T15" fmla="*/ 665 h 1120"/>
                <a:gd name="T16" fmla="*/ 380 w 888"/>
                <a:gd name="T17" fmla="*/ 628 h 1120"/>
                <a:gd name="T18" fmla="*/ 259 w 888"/>
                <a:gd name="T19" fmla="*/ 591 h 1120"/>
                <a:gd name="T20" fmla="*/ 151 w 888"/>
                <a:gd name="T21" fmla="*/ 531 h 1120"/>
                <a:gd name="T22" fmla="*/ 74 w 888"/>
                <a:gd name="T23" fmla="*/ 441 h 1120"/>
                <a:gd name="T24" fmla="*/ 45 w 888"/>
                <a:gd name="T25" fmla="*/ 312 h 1120"/>
                <a:gd name="T26" fmla="*/ 80 w 888"/>
                <a:gd name="T27" fmla="*/ 178 h 1120"/>
                <a:gd name="T28" fmla="*/ 174 w 888"/>
                <a:gd name="T29" fmla="*/ 80 h 1120"/>
                <a:gd name="T30" fmla="*/ 307 w 888"/>
                <a:gd name="T31" fmla="*/ 20 h 1120"/>
                <a:gd name="T32" fmla="*/ 460 w 888"/>
                <a:gd name="T33" fmla="*/ 0 h 1120"/>
                <a:gd name="T34" fmla="*/ 690 w 888"/>
                <a:gd name="T35" fmla="*/ 35 h 1120"/>
                <a:gd name="T36" fmla="*/ 859 w 888"/>
                <a:gd name="T37" fmla="*/ 133 h 1120"/>
                <a:gd name="T38" fmla="*/ 748 w 888"/>
                <a:gd name="T39" fmla="*/ 274 h 1120"/>
                <a:gd name="T40" fmla="*/ 629 w 888"/>
                <a:gd name="T41" fmla="*/ 201 h 1120"/>
                <a:gd name="T42" fmla="*/ 462 w 888"/>
                <a:gd name="T43" fmla="*/ 172 h 1120"/>
                <a:gd name="T44" fmla="*/ 306 w 888"/>
                <a:gd name="T45" fmla="*/ 204 h 1120"/>
                <a:gd name="T46" fmla="*/ 247 w 888"/>
                <a:gd name="T47" fmla="*/ 308 h 1120"/>
                <a:gd name="T48" fmla="*/ 325 w 888"/>
                <a:gd name="T49" fmla="*/ 409 h 1120"/>
                <a:gd name="T50" fmla="*/ 530 w 888"/>
                <a:gd name="T51" fmla="*/ 471 h 1120"/>
                <a:gd name="T52" fmla="*/ 669 w 888"/>
                <a:gd name="T53" fmla="*/ 513 h 1120"/>
                <a:gd name="T54" fmla="*/ 783 w 888"/>
                <a:gd name="T55" fmla="*/ 574 h 1120"/>
                <a:gd name="T56" fmla="*/ 860 w 888"/>
                <a:gd name="T57" fmla="*/ 666 h 1120"/>
                <a:gd name="T58" fmla="*/ 888 w 888"/>
                <a:gd name="T59" fmla="*/ 798 h 1120"/>
                <a:gd name="T60" fmla="*/ 852 w 888"/>
                <a:gd name="T61" fmla="*/ 937 h 1120"/>
                <a:gd name="T62" fmla="*/ 754 w 888"/>
                <a:gd name="T63" fmla="*/ 1038 h 1120"/>
                <a:gd name="T64" fmla="*/ 614 w 888"/>
                <a:gd name="T65" fmla="*/ 1099 h 1120"/>
                <a:gd name="T66" fmla="*/ 448 w 888"/>
                <a:gd name="T67" fmla="*/ 1120 h 1120"/>
                <a:gd name="T68" fmla="*/ 0 w 888"/>
                <a:gd name="T69" fmla="*/ 959 h 1120"/>
                <a:gd name="T70" fmla="*/ 124 w 888"/>
                <a:gd name="T71" fmla="*/ 823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88" h="1120">
                  <a:moveTo>
                    <a:pt x="124" y="823"/>
                  </a:moveTo>
                  <a:cubicBezTo>
                    <a:pt x="162" y="860"/>
                    <a:pt x="207" y="891"/>
                    <a:pt x="260" y="913"/>
                  </a:cubicBezTo>
                  <a:cubicBezTo>
                    <a:pt x="313" y="936"/>
                    <a:pt x="374" y="947"/>
                    <a:pt x="444" y="947"/>
                  </a:cubicBezTo>
                  <a:cubicBezTo>
                    <a:pt x="512" y="947"/>
                    <a:pt x="569" y="936"/>
                    <a:pt x="614" y="914"/>
                  </a:cubicBezTo>
                  <a:cubicBezTo>
                    <a:pt x="659" y="892"/>
                    <a:pt x="682" y="858"/>
                    <a:pt x="682" y="811"/>
                  </a:cubicBezTo>
                  <a:cubicBezTo>
                    <a:pt x="682" y="787"/>
                    <a:pt x="677" y="766"/>
                    <a:pt x="667" y="749"/>
                  </a:cubicBezTo>
                  <a:cubicBezTo>
                    <a:pt x="657" y="732"/>
                    <a:pt x="641" y="716"/>
                    <a:pt x="617" y="702"/>
                  </a:cubicBezTo>
                  <a:cubicBezTo>
                    <a:pt x="594" y="689"/>
                    <a:pt x="563" y="676"/>
                    <a:pt x="524" y="665"/>
                  </a:cubicBezTo>
                  <a:cubicBezTo>
                    <a:pt x="486" y="654"/>
                    <a:pt x="438" y="641"/>
                    <a:pt x="380" y="628"/>
                  </a:cubicBezTo>
                  <a:cubicBezTo>
                    <a:pt x="340" y="619"/>
                    <a:pt x="299" y="606"/>
                    <a:pt x="259" y="591"/>
                  </a:cubicBezTo>
                  <a:cubicBezTo>
                    <a:pt x="219" y="576"/>
                    <a:pt x="183" y="556"/>
                    <a:pt x="151" y="531"/>
                  </a:cubicBezTo>
                  <a:cubicBezTo>
                    <a:pt x="120" y="506"/>
                    <a:pt x="94" y="476"/>
                    <a:pt x="74" y="441"/>
                  </a:cubicBezTo>
                  <a:cubicBezTo>
                    <a:pt x="55" y="405"/>
                    <a:pt x="45" y="362"/>
                    <a:pt x="45" y="312"/>
                  </a:cubicBezTo>
                  <a:cubicBezTo>
                    <a:pt x="45" y="261"/>
                    <a:pt x="57" y="216"/>
                    <a:pt x="80" y="178"/>
                  </a:cubicBezTo>
                  <a:cubicBezTo>
                    <a:pt x="103" y="139"/>
                    <a:pt x="135" y="106"/>
                    <a:pt x="174" y="80"/>
                  </a:cubicBezTo>
                  <a:cubicBezTo>
                    <a:pt x="213" y="54"/>
                    <a:pt x="258" y="34"/>
                    <a:pt x="307" y="20"/>
                  </a:cubicBezTo>
                  <a:cubicBezTo>
                    <a:pt x="356" y="6"/>
                    <a:pt x="407" y="0"/>
                    <a:pt x="460" y="0"/>
                  </a:cubicBezTo>
                  <a:cubicBezTo>
                    <a:pt x="549" y="0"/>
                    <a:pt x="626" y="11"/>
                    <a:pt x="690" y="35"/>
                  </a:cubicBezTo>
                  <a:cubicBezTo>
                    <a:pt x="754" y="58"/>
                    <a:pt x="810" y="91"/>
                    <a:pt x="859" y="133"/>
                  </a:cubicBezTo>
                  <a:cubicBezTo>
                    <a:pt x="748" y="274"/>
                    <a:pt x="748" y="274"/>
                    <a:pt x="748" y="274"/>
                  </a:cubicBezTo>
                  <a:cubicBezTo>
                    <a:pt x="716" y="245"/>
                    <a:pt x="676" y="221"/>
                    <a:pt x="629" y="201"/>
                  </a:cubicBezTo>
                  <a:cubicBezTo>
                    <a:pt x="581" y="182"/>
                    <a:pt x="525" y="172"/>
                    <a:pt x="462" y="172"/>
                  </a:cubicBezTo>
                  <a:cubicBezTo>
                    <a:pt x="397" y="172"/>
                    <a:pt x="345" y="182"/>
                    <a:pt x="306" y="204"/>
                  </a:cubicBezTo>
                  <a:cubicBezTo>
                    <a:pt x="266" y="225"/>
                    <a:pt x="247" y="260"/>
                    <a:pt x="247" y="308"/>
                  </a:cubicBezTo>
                  <a:cubicBezTo>
                    <a:pt x="247" y="353"/>
                    <a:pt x="273" y="387"/>
                    <a:pt x="325" y="409"/>
                  </a:cubicBezTo>
                  <a:cubicBezTo>
                    <a:pt x="377" y="431"/>
                    <a:pt x="445" y="452"/>
                    <a:pt x="530" y="471"/>
                  </a:cubicBezTo>
                  <a:cubicBezTo>
                    <a:pt x="580" y="483"/>
                    <a:pt x="626" y="497"/>
                    <a:pt x="669" y="513"/>
                  </a:cubicBezTo>
                  <a:cubicBezTo>
                    <a:pt x="713" y="529"/>
                    <a:pt x="750" y="549"/>
                    <a:pt x="783" y="574"/>
                  </a:cubicBezTo>
                  <a:cubicBezTo>
                    <a:pt x="815" y="599"/>
                    <a:pt x="841" y="630"/>
                    <a:pt x="860" y="666"/>
                  </a:cubicBezTo>
                  <a:cubicBezTo>
                    <a:pt x="879" y="702"/>
                    <a:pt x="888" y="746"/>
                    <a:pt x="888" y="798"/>
                  </a:cubicBezTo>
                  <a:cubicBezTo>
                    <a:pt x="888" y="851"/>
                    <a:pt x="876" y="897"/>
                    <a:pt x="852" y="937"/>
                  </a:cubicBezTo>
                  <a:cubicBezTo>
                    <a:pt x="828" y="977"/>
                    <a:pt x="795" y="1011"/>
                    <a:pt x="754" y="1038"/>
                  </a:cubicBezTo>
                  <a:cubicBezTo>
                    <a:pt x="714" y="1065"/>
                    <a:pt x="667" y="1086"/>
                    <a:pt x="614" y="1099"/>
                  </a:cubicBezTo>
                  <a:cubicBezTo>
                    <a:pt x="561" y="1113"/>
                    <a:pt x="506" y="1120"/>
                    <a:pt x="448" y="1120"/>
                  </a:cubicBezTo>
                  <a:cubicBezTo>
                    <a:pt x="249" y="1120"/>
                    <a:pt x="99" y="1066"/>
                    <a:pt x="0" y="959"/>
                  </a:cubicBezTo>
                  <a:lnTo>
                    <a:pt x="124" y="823"/>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37"/>
            <p:cNvSpPr>
              <a:spLocks noEditPoints="1"/>
            </p:cNvSpPr>
            <p:nvPr userDrawn="1"/>
          </p:nvSpPr>
          <p:spPr bwMode="auto">
            <a:xfrm>
              <a:off x="10771" y="1180"/>
              <a:ext cx="280" cy="1757"/>
            </a:xfrm>
            <a:custGeom>
              <a:avLst/>
              <a:gdLst>
                <a:gd name="T0" fmla="*/ 0 w 280"/>
                <a:gd name="T1" fmla="*/ 0 h 1757"/>
                <a:gd name="T2" fmla="*/ 280 w 280"/>
                <a:gd name="T3" fmla="*/ 0 h 1757"/>
                <a:gd name="T4" fmla="*/ 280 w 280"/>
                <a:gd name="T5" fmla="*/ 108 h 1757"/>
                <a:gd name="T6" fmla="*/ 280 w 280"/>
                <a:gd name="T7" fmla="*/ 273 h 1757"/>
                <a:gd name="T8" fmla="*/ 0 w 280"/>
                <a:gd name="T9" fmla="*/ 273 h 1757"/>
                <a:gd name="T10" fmla="*/ 0 w 280"/>
                <a:gd name="T11" fmla="*/ 0 h 1757"/>
                <a:gd name="T12" fmla="*/ 16 w 280"/>
                <a:gd name="T13" fmla="*/ 499 h 1757"/>
                <a:gd name="T14" fmla="*/ 265 w 280"/>
                <a:gd name="T15" fmla="*/ 499 h 1757"/>
                <a:gd name="T16" fmla="*/ 265 w 280"/>
                <a:gd name="T17" fmla="*/ 1588 h 1757"/>
                <a:gd name="T18" fmla="*/ 265 w 280"/>
                <a:gd name="T19" fmla="*/ 1757 h 1757"/>
                <a:gd name="T20" fmla="*/ 16 w 280"/>
                <a:gd name="T21" fmla="*/ 1757 h 1757"/>
                <a:gd name="T22" fmla="*/ 16 w 280"/>
                <a:gd name="T23" fmla="*/ 499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0" h="1757">
                  <a:moveTo>
                    <a:pt x="0" y="0"/>
                  </a:moveTo>
                  <a:lnTo>
                    <a:pt x="280" y="0"/>
                  </a:lnTo>
                  <a:lnTo>
                    <a:pt x="280" y="108"/>
                  </a:lnTo>
                  <a:lnTo>
                    <a:pt x="280" y="273"/>
                  </a:lnTo>
                  <a:lnTo>
                    <a:pt x="0" y="273"/>
                  </a:lnTo>
                  <a:lnTo>
                    <a:pt x="0" y="0"/>
                  </a:lnTo>
                  <a:close/>
                  <a:moveTo>
                    <a:pt x="16" y="499"/>
                  </a:moveTo>
                  <a:lnTo>
                    <a:pt x="265" y="499"/>
                  </a:lnTo>
                  <a:lnTo>
                    <a:pt x="265" y="1588"/>
                  </a:lnTo>
                  <a:lnTo>
                    <a:pt x="265" y="1757"/>
                  </a:lnTo>
                  <a:lnTo>
                    <a:pt x="16" y="1757"/>
                  </a:lnTo>
                  <a:lnTo>
                    <a:pt x="16" y="49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38"/>
            <p:cNvSpPr>
              <a:spLocks noEditPoints="1"/>
            </p:cNvSpPr>
            <p:nvPr userDrawn="1"/>
          </p:nvSpPr>
          <p:spPr bwMode="auto">
            <a:xfrm>
              <a:off x="11331" y="1638"/>
              <a:ext cx="1363" cy="1338"/>
            </a:xfrm>
            <a:custGeom>
              <a:avLst/>
              <a:gdLst>
                <a:gd name="T0" fmla="*/ 557 w 1115"/>
                <a:gd name="T1" fmla="*/ 1120 h 1120"/>
                <a:gd name="T2" fmla="*/ 333 w 1115"/>
                <a:gd name="T3" fmla="*/ 1075 h 1120"/>
                <a:gd name="T4" fmla="*/ 157 w 1115"/>
                <a:gd name="T5" fmla="*/ 954 h 1120"/>
                <a:gd name="T6" fmla="*/ 42 w 1115"/>
                <a:gd name="T7" fmla="*/ 776 h 1120"/>
                <a:gd name="T8" fmla="*/ 0 w 1115"/>
                <a:gd name="T9" fmla="*/ 560 h 1120"/>
                <a:gd name="T10" fmla="*/ 42 w 1115"/>
                <a:gd name="T11" fmla="*/ 343 h 1120"/>
                <a:gd name="T12" fmla="*/ 157 w 1115"/>
                <a:gd name="T13" fmla="*/ 165 h 1120"/>
                <a:gd name="T14" fmla="*/ 333 w 1115"/>
                <a:gd name="T15" fmla="*/ 44 h 1120"/>
                <a:gd name="T16" fmla="*/ 557 w 1115"/>
                <a:gd name="T17" fmla="*/ 0 h 1120"/>
                <a:gd name="T18" fmla="*/ 780 w 1115"/>
                <a:gd name="T19" fmla="*/ 44 h 1120"/>
                <a:gd name="T20" fmla="*/ 956 w 1115"/>
                <a:gd name="T21" fmla="*/ 165 h 1120"/>
                <a:gd name="T22" fmla="*/ 1073 w 1115"/>
                <a:gd name="T23" fmla="*/ 343 h 1120"/>
                <a:gd name="T24" fmla="*/ 1115 w 1115"/>
                <a:gd name="T25" fmla="*/ 560 h 1120"/>
                <a:gd name="T26" fmla="*/ 1073 w 1115"/>
                <a:gd name="T27" fmla="*/ 776 h 1120"/>
                <a:gd name="T28" fmla="*/ 956 w 1115"/>
                <a:gd name="T29" fmla="*/ 954 h 1120"/>
                <a:gd name="T30" fmla="*/ 780 w 1115"/>
                <a:gd name="T31" fmla="*/ 1075 h 1120"/>
                <a:gd name="T32" fmla="*/ 557 w 1115"/>
                <a:gd name="T33" fmla="*/ 1120 h 1120"/>
                <a:gd name="T34" fmla="*/ 557 w 1115"/>
                <a:gd name="T35" fmla="*/ 943 h 1120"/>
                <a:gd name="T36" fmla="*/ 705 w 1115"/>
                <a:gd name="T37" fmla="*/ 910 h 1120"/>
                <a:gd name="T38" fmla="*/ 816 w 1115"/>
                <a:gd name="T39" fmla="*/ 824 h 1120"/>
                <a:gd name="T40" fmla="*/ 885 w 1115"/>
                <a:gd name="T41" fmla="*/ 701 h 1120"/>
                <a:gd name="T42" fmla="*/ 909 w 1115"/>
                <a:gd name="T43" fmla="*/ 560 h 1120"/>
                <a:gd name="T44" fmla="*/ 885 w 1115"/>
                <a:gd name="T45" fmla="*/ 420 h 1120"/>
                <a:gd name="T46" fmla="*/ 815 w 1115"/>
                <a:gd name="T47" fmla="*/ 297 h 1120"/>
                <a:gd name="T48" fmla="*/ 704 w 1115"/>
                <a:gd name="T49" fmla="*/ 209 h 1120"/>
                <a:gd name="T50" fmla="*/ 557 w 1115"/>
                <a:gd name="T51" fmla="*/ 176 h 1120"/>
                <a:gd name="T52" fmla="*/ 410 w 1115"/>
                <a:gd name="T53" fmla="*/ 209 h 1120"/>
                <a:gd name="T54" fmla="*/ 299 w 1115"/>
                <a:gd name="T55" fmla="*/ 295 h 1120"/>
                <a:gd name="T56" fmla="*/ 230 w 1115"/>
                <a:gd name="T57" fmla="*/ 418 h 1120"/>
                <a:gd name="T58" fmla="*/ 206 w 1115"/>
                <a:gd name="T59" fmla="*/ 560 h 1120"/>
                <a:gd name="T60" fmla="*/ 230 w 1115"/>
                <a:gd name="T61" fmla="*/ 700 h 1120"/>
                <a:gd name="T62" fmla="*/ 300 w 1115"/>
                <a:gd name="T63" fmla="*/ 823 h 1120"/>
                <a:gd name="T64" fmla="*/ 411 w 1115"/>
                <a:gd name="T65" fmla="*/ 910 h 1120"/>
                <a:gd name="T66" fmla="*/ 557 w 1115"/>
                <a:gd name="T67" fmla="*/ 943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15" h="1120">
                  <a:moveTo>
                    <a:pt x="557" y="1120"/>
                  </a:moveTo>
                  <a:cubicBezTo>
                    <a:pt x="476" y="1120"/>
                    <a:pt x="401" y="1105"/>
                    <a:pt x="333" y="1075"/>
                  </a:cubicBezTo>
                  <a:cubicBezTo>
                    <a:pt x="265" y="1046"/>
                    <a:pt x="206" y="1005"/>
                    <a:pt x="157" y="954"/>
                  </a:cubicBezTo>
                  <a:cubicBezTo>
                    <a:pt x="108" y="903"/>
                    <a:pt x="70" y="843"/>
                    <a:pt x="42" y="776"/>
                  </a:cubicBezTo>
                  <a:cubicBezTo>
                    <a:pt x="14" y="709"/>
                    <a:pt x="0" y="637"/>
                    <a:pt x="0" y="560"/>
                  </a:cubicBezTo>
                  <a:cubicBezTo>
                    <a:pt x="0" y="482"/>
                    <a:pt x="14" y="410"/>
                    <a:pt x="42" y="343"/>
                  </a:cubicBezTo>
                  <a:cubicBezTo>
                    <a:pt x="70" y="276"/>
                    <a:pt x="108" y="216"/>
                    <a:pt x="157" y="165"/>
                  </a:cubicBezTo>
                  <a:cubicBezTo>
                    <a:pt x="206" y="114"/>
                    <a:pt x="265" y="73"/>
                    <a:pt x="333" y="44"/>
                  </a:cubicBezTo>
                  <a:cubicBezTo>
                    <a:pt x="401" y="14"/>
                    <a:pt x="476" y="0"/>
                    <a:pt x="557" y="0"/>
                  </a:cubicBezTo>
                  <a:cubicBezTo>
                    <a:pt x="638" y="0"/>
                    <a:pt x="712" y="14"/>
                    <a:pt x="780" y="44"/>
                  </a:cubicBezTo>
                  <a:cubicBezTo>
                    <a:pt x="848" y="73"/>
                    <a:pt x="907" y="114"/>
                    <a:pt x="956" y="165"/>
                  </a:cubicBezTo>
                  <a:cubicBezTo>
                    <a:pt x="1006" y="216"/>
                    <a:pt x="1045" y="276"/>
                    <a:pt x="1073" y="343"/>
                  </a:cubicBezTo>
                  <a:cubicBezTo>
                    <a:pt x="1101" y="410"/>
                    <a:pt x="1115" y="482"/>
                    <a:pt x="1115" y="560"/>
                  </a:cubicBezTo>
                  <a:cubicBezTo>
                    <a:pt x="1115" y="637"/>
                    <a:pt x="1101" y="709"/>
                    <a:pt x="1073" y="776"/>
                  </a:cubicBezTo>
                  <a:cubicBezTo>
                    <a:pt x="1045" y="843"/>
                    <a:pt x="1006" y="903"/>
                    <a:pt x="956" y="954"/>
                  </a:cubicBezTo>
                  <a:cubicBezTo>
                    <a:pt x="907" y="1005"/>
                    <a:pt x="848" y="1046"/>
                    <a:pt x="780" y="1075"/>
                  </a:cubicBezTo>
                  <a:cubicBezTo>
                    <a:pt x="712" y="1105"/>
                    <a:pt x="638" y="1120"/>
                    <a:pt x="557" y="1120"/>
                  </a:cubicBezTo>
                  <a:close/>
                  <a:moveTo>
                    <a:pt x="557" y="943"/>
                  </a:moveTo>
                  <a:cubicBezTo>
                    <a:pt x="612" y="943"/>
                    <a:pt x="661" y="932"/>
                    <a:pt x="705" y="910"/>
                  </a:cubicBezTo>
                  <a:cubicBezTo>
                    <a:pt x="749" y="888"/>
                    <a:pt x="786" y="859"/>
                    <a:pt x="816" y="824"/>
                  </a:cubicBezTo>
                  <a:cubicBezTo>
                    <a:pt x="846" y="788"/>
                    <a:pt x="869" y="747"/>
                    <a:pt x="885" y="701"/>
                  </a:cubicBezTo>
                  <a:cubicBezTo>
                    <a:pt x="901" y="655"/>
                    <a:pt x="909" y="608"/>
                    <a:pt x="909" y="560"/>
                  </a:cubicBezTo>
                  <a:cubicBezTo>
                    <a:pt x="909" y="513"/>
                    <a:pt x="901" y="466"/>
                    <a:pt x="885" y="420"/>
                  </a:cubicBezTo>
                  <a:cubicBezTo>
                    <a:pt x="869" y="374"/>
                    <a:pt x="846" y="333"/>
                    <a:pt x="815" y="297"/>
                  </a:cubicBezTo>
                  <a:cubicBezTo>
                    <a:pt x="784" y="260"/>
                    <a:pt x="747" y="231"/>
                    <a:pt x="704" y="209"/>
                  </a:cubicBezTo>
                  <a:cubicBezTo>
                    <a:pt x="661" y="187"/>
                    <a:pt x="612" y="176"/>
                    <a:pt x="557" y="176"/>
                  </a:cubicBezTo>
                  <a:cubicBezTo>
                    <a:pt x="503" y="176"/>
                    <a:pt x="454" y="187"/>
                    <a:pt x="410" y="209"/>
                  </a:cubicBezTo>
                  <a:cubicBezTo>
                    <a:pt x="366" y="231"/>
                    <a:pt x="329" y="260"/>
                    <a:pt x="299" y="295"/>
                  </a:cubicBezTo>
                  <a:cubicBezTo>
                    <a:pt x="269" y="331"/>
                    <a:pt x="246" y="372"/>
                    <a:pt x="230" y="418"/>
                  </a:cubicBezTo>
                  <a:cubicBezTo>
                    <a:pt x="214" y="464"/>
                    <a:pt x="206" y="511"/>
                    <a:pt x="206" y="560"/>
                  </a:cubicBezTo>
                  <a:cubicBezTo>
                    <a:pt x="206" y="608"/>
                    <a:pt x="214" y="655"/>
                    <a:pt x="230" y="700"/>
                  </a:cubicBezTo>
                  <a:cubicBezTo>
                    <a:pt x="246" y="745"/>
                    <a:pt x="269" y="786"/>
                    <a:pt x="300" y="823"/>
                  </a:cubicBezTo>
                  <a:cubicBezTo>
                    <a:pt x="331" y="859"/>
                    <a:pt x="368" y="888"/>
                    <a:pt x="411" y="910"/>
                  </a:cubicBezTo>
                  <a:cubicBezTo>
                    <a:pt x="454" y="932"/>
                    <a:pt x="503" y="943"/>
                    <a:pt x="557" y="943"/>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39"/>
            <p:cNvSpPr>
              <a:spLocks/>
            </p:cNvSpPr>
            <p:nvPr userDrawn="1"/>
          </p:nvSpPr>
          <p:spPr bwMode="auto">
            <a:xfrm>
              <a:off x="12974" y="1649"/>
              <a:ext cx="1175" cy="1288"/>
            </a:xfrm>
            <a:custGeom>
              <a:avLst/>
              <a:gdLst>
                <a:gd name="T0" fmla="*/ 2 w 961"/>
                <a:gd name="T1" fmla="*/ 1079 h 1079"/>
                <a:gd name="T2" fmla="*/ 2 w 961"/>
                <a:gd name="T3" fmla="*/ 133 h 1079"/>
                <a:gd name="T4" fmla="*/ 0 w 961"/>
                <a:gd name="T5" fmla="*/ 25 h 1079"/>
                <a:gd name="T6" fmla="*/ 195 w 961"/>
                <a:gd name="T7" fmla="*/ 25 h 1079"/>
                <a:gd name="T8" fmla="*/ 202 w 961"/>
                <a:gd name="T9" fmla="*/ 183 h 1079"/>
                <a:gd name="T10" fmla="*/ 252 w 961"/>
                <a:gd name="T11" fmla="*/ 123 h 1079"/>
                <a:gd name="T12" fmla="*/ 324 w 961"/>
                <a:gd name="T13" fmla="*/ 63 h 1079"/>
                <a:gd name="T14" fmla="*/ 425 w 961"/>
                <a:gd name="T15" fmla="*/ 18 h 1079"/>
                <a:gd name="T16" fmla="*/ 556 w 961"/>
                <a:gd name="T17" fmla="*/ 0 h 1079"/>
                <a:gd name="T18" fmla="*/ 862 w 961"/>
                <a:gd name="T19" fmla="*/ 120 h 1079"/>
                <a:gd name="T20" fmla="*/ 961 w 961"/>
                <a:gd name="T21" fmla="*/ 446 h 1079"/>
                <a:gd name="T22" fmla="*/ 961 w 961"/>
                <a:gd name="T23" fmla="*/ 1079 h 1079"/>
                <a:gd name="T24" fmla="*/ 757 w 961"/>
                <a:gd name="T25" fmla="*/ 1079 h 1079"/>
                <a:gd name="T26" fmla="*/ 757 w 961"/>
                <a:gd name="T27" fmla="*/ 462 h 1079"/>
                <a:gd name="T28" fmla="*/ 694 w 961"/>
                <a:gd name="T29" fmla="*/ 246 h 1079"/>
                <a:gd name="T30" fmla="*/ 515 w 961"/>
                <a:gd name="T31" fmla="*/ 176 h 1079"/>
                <a:gd name="T32" fmla="*/ 367 w 961"/>
                <a:gd name="T33" fmla="*/ 213 h 1079"/>
                <a:gd name="T34" fmla="*/ 273 w 961"/>
                <a:gd name="T35" fmla="*/ 307 h 1079"/>
                <a:gd name="T36" fmla="*/ 222 w 961"/>
                <a:gd name="T37" fmla="*/ 438 h 1079"/>
                <a:gd name="T38" fmla="*/ 206 w 961"/>
                <a:gd name="T39" fmla="*/ 589 h 1079"/>
                <a:gd name="T40" fmla="*/ 206 w 961"/>
                <a:gd name="T41" fmla="*/ 1079 h 1079"/>
                <a:gd name="T42" fmla="*/ 2 w 961"/>
                <a:gd name="T43" fmla="*/ 1079 h 10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1" h="1079">
                  <a:moveTo>
                    <a:pt x="2" y="1079"/>
                  </a:moveTo>
                  <a:cubicBezTo>
                    <a:pt x="2" y="133"/>
                    <a:pt x="2" y="133"/>
                    <a:pt x="2" y="133"/>
                  </a:cubicBezTo>
                  <a:cubicBezTo>
                    <a:pt x="2" y="99"/>
                    <a:pt x="2" y="62"/>
                    <a:pt x="0" y="25"/>
                  </a:cubicBezTo>
                  <a:cubicBezTo>
                    <a:pt x="195" y="25"/>
                    <a:pt x="195" y="25"/>
                    <a:pt x="195" y="25"/>
                  </a:cubicBezTo>
                  <a:cubicBezTo>
                    <a:pt x="202" y="183"/>
                    <a:pt x="202" y="183"/>
                    <a:pt x="202" y="183"/>
                  </a:cubicBezTo>
                  <a:cubicBezTo>
                    <a:pt x="216" y="165"/>
                    <a:pt x="232" y="145"/>
                    <a:pt x="252" y="123"/>
                  </a:cubicBezTo>
                  <a:cubicBezTo>
                    <a:pt x="271" y="101"/>
                    <a:pt x="296" y="81"/>
                    <a:pt x="324" y="63"/>
                  </a:cubicBezTo>
                  <a:cubicBezTo>
                    <a:pt x="353" y="45"/>
                    <a:pt x="387" y="30"/>
                    <a:pt x="425" y="18"/>
                  </a:cubicBezTo>
                  <a:cubicBezTo>
                    <a:pt x="464" y="6"/>
                    <a:pt x="507" y="0"/>
                    <a:pt x="556" y="0"/>
                  </a:cubicBezTo>
                  <a:cubicBezTo>
                    <a:pt x="693" y="0"/>
                    <a:pt x="795" y="40"/>
                    <a:pt x="862" y="120"/>
                  </a:cubicBezTo>
                  <a:cubicBezTo>
                    <a:pt x="928" y="200"/>
                    <a:pt x="961" y="309"/>
                    <a:pt x="961" y="446"/>
                  </a:cubicBezTo>
                  <a:cubicBezTo>
                    <a:pt x="961" y="1079"/>
                    <a:pt x="961" y="1079"/>
                    <a:pt x="961" y="1079"/>
                  </a:cubicBezTo>
                  <a:cubicBezTo>
                    <a:pt x="757" y="1079"/>
                    <a:pt x="757" y="1079"/>
                    <a:pt x="757" y="1079"/>
                  </a:cubicBezTo>
                  <a:cubicBezTo>
                    <a:pt x="757" y="462"/>
                    <a:pt x="757" y="462"/>
                    <a:pt x="757" y="462"/>
                  </a:cubicBezTo>
                  <a:cubicBezTo>
                    <a:pt x="757" y="364"/>
                    <a:pt x="736" y="292"/>
                    <a:pt x="694" y="246"/>
                  </a:cubicBezTo>
                  <a:cubicBezTo>
                    <a:pt x="652" y="200"/>
                    <a:pt x="592" y="176"/>
                    <a:pt x="515" y="176"/>
                  </a:cubicBezTo>
                  <a:cubicBezTo>
                    <a:pt x="456" y="176"/>
                    <a:pt x="407" y="189"/>
                    <a:pt x="367" y="213"/>
                  </a:cubicBezTo>
                  <a:cubicBezTo>
                    <a:pt x="328" y="237"/>
                    <a:pt x="297" y="268"/>
                    <a:pt x="273" y="307"/>
                  </a:cubicBezTo>
                  <a:cubicBezTo>
                    <a:pt x="250" y="345"/>
                    <a:pt x="233" y="389"/>
                    <a:pt x="222" y="438"/>
                  </a:cubicBezTo>
                  <a:cubicBezTo>
                    <a:pt x="212" y="487"/>
                    <a:pt x="206" y="538"/>
                    <a:pt x="206" y="589"/>
                  </a:cubicBezTo>
                  <a:cubicBezTo>
                    <a:pt x="206" y="1079"/>
                    <a:pt x="206" y="1079"/>
                    <a:pt x="206" y="1079"/>
                  </a:cubicBezTo>
                  <a:lnTo>
                    <a:pt x="2" y="107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40"/>
            <p:cNvSpPr>
              <a:spLocks/>
            </p:cNvSpPr>
            <p:nvPr userDrawn="1"/>
          </p:nvSpPr>
          <p:spPr bwMode="auto">
            <a:xfrm>
              <a:off x="14150" y="1144"/>
              <a:ext cx="292" cy="328"/>
            </a:xfrm>
            <a:custGeom>
              <a:avLst/>
              <a:gdLst>
                <a:gd name="T0" fmla="*/ 114 w 292"/>
                <a:gd name="T1" fmla="*/ 55 h 328"/>
                <a:gd name="T2" fmla="*/ 0 w 292"/>
                <a:gd name="T3" fmla="*/ 55 h 328"/>
                <a:gd name="T4" fmla="*/ 0 w 292"/>
                <a:gd name="T5" fmla="*/ 0 h 328"/>
                <a:gd name="T6" fmla="*/ 292 w 292"/>
                <a:gd name="T7" fmla="*/ 0 h 328"/>
                <a:gd name="T8" fmla="*/ 292 w 292"/>
                <a:gd name="T9" fmla="*/ 55 h 328"/>
                <a:gd name="T10" fmla="*/ 177 w 292"/>
                <a:gd name="T11" fmla="*/ 55 h 328"/>
                <a:gd name="T12" fmla="*/ 177 w 292"/>
                <a:gd name="T13" fmla="*/ 328 h 328"/>
                <a:gd name="T14" fmla="*/ 114 w 292"/>
                <a:gd name="T15" fmla="*/ 328 h 328"/>
                <a:gd name="T16" fmla="*/ 114 w 292"/>
                <a:gd name="T17" fmla="*/ 55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2" h="328">
                  <a:moveTo>
                    <a:pt x="114" y="55"/>
                  </a:moveTo>
                  <a:lnTo>
                    <a:pt x="0" y="55"/>
                  </a:lnTo>
                  <a:lnTo>
                    <a:pt x="0" y="0"/>
                  </a:lnTo>
                  <a:lnTo>
                    <a:pt x="292" y="0"/>
                  </a:lnTo>
                  <a:lnTo>
                    <a:pt x="292" y="55"/>
                  </a:lnTo>
                  <a:lnTo>
                    <a:pt x="177" y="55"/>
                  </a:lnTo>
                  <a:lnTo>
                    <a:pt x="177" y="328"/>
                  </a:lnTo>
                  <a:lnTo>
                    <a:pt x="114" y="328"/>
                  </a:lnTo>
                  <a:lnTo>
                    <a:pt x="114" y="55"/>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41"/>
            <p:cNvSpPr>
              <a:spLocks/>
            </p:cNvSpPr>
            <p:nvPr userDrawn="1"/>
          </p:nvSpPr>
          <p:spPr bwMode="auto">
            <a:xfrm>
              <a:off x="14480" y="1144"/>
              <a:ext cx="335" cy="328"/>
            </a:xfrm>
            <a:custGeom>
              <a:avLst/>
              <a:gdLst>
                <a:gd name="T0" fmla="*/ 16 w 335"/>
                <a:gd name="T1" fmla="*/ 0 h 328"/>
                <a:gd name="T2" fmla="*/ 75 w 335"/>
                <a:gd name="T3" fmla="*/ 0 h 328"/>
                <a:gd name="T4" fmla="*/ 169 w 335"/>
                <a:gd name="T5" fmla="*/ 155 h 328"/>
                <a:gd name="T6" fmla="*/ 260 w 335"/>
                <a:gd name="T7" fmla="*/ 0 h 328"/>
                <a:gd name="T8" fmla="*/ 319 w 335"/>
                <a:gd name="T9" fmla="*/ 0 h 328"/>
                <a:gd name="T10" fmla="*/ 335 w 335"/>
                <a:gd name="T11" fmla="*/ 328 h 328"/>
                <a:gd name="T12" fmla="*/ 273 w 335"/>
                <a:gd name="T13" fmla="*/ 328 h 328"/>
                <a:gd name="T14" fmla="*/ 262 w 335"/>
                <a:gd name="T15" fmla="*/ 100 h 328"/>
                <a:gd name="T16" fmla="*/ 181 w 335"/>
                <a:gd name="T17" fmla="*/ 235 h 328"/>
                <a:gd name="T18" fmla="*/ 152 w 335"/>
                <a:gd name="T19" fmla="*/ 235 h 328"/>
                <a:gd name="T20" fmla="*/ 70 w 335"/>
                <a:gd name="T21" fmla="*/ 104 h 328"/>
                <a:gd name="T22" fmla="*/ 59 w 335"/>
                <a:gd name="T23" fmla="*/ 328 h 328"/>
                <a:gd name="T24" fmla="*/ 0 w 335"/>
                <a:gd name="T25" fmla="*/ 328 h 328"/>
                <a:gd name="T26" fmla="*/ 16 w 335"/>
                <a:gd name="T27" fmla="*/ 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5" h="328">
                  <a:moveTo>
                    <a:pt x="16" y="0"/>
                  </a:moveTo>
                  <a:lnTo>
                    <a:pt x="75" y="0"/>
                  </a:lnTo>
                  <a:lnTo>
                    <a:pt x="169" y="155"/>
                  </a:lnTo>
                  <a:lnTo>
                    <a:pt x="260" y="0"/>
                  </a:lnTo>
                  <a:lnTo>
                    <a:pt x="319" y="0"/>
                  </a:lnTo>
                  <a:lnTo>
                    <a:pt x="335" y="328"/>
                  </a:lnTo>
                  <a:lnTo>
                    <a:pt x="273" y="328"/>
                  </a:lnTo>
                  <a:lnTo>
                    <a:pt x="262" y="100"/>
                  </a:lnTo>
                  <a:lnTo>
                    <a:pt x="181" y="235"/>
                  </a:lnTo>
                  <a:lnTo>
                    <a:pt x="152" y="235"/>
                  </a:lnTo>
                  <a:lnTo>
                    <a:pt x="70" y="104"/>
                  </a:lnTo>
                  <a:lnTo>
                    <a:pt x="59" y="328"/>
                  </a:lnTo>
                  <a:lnTo>
                    <a:pt x="0" y="328"/>
                  </a:lnTo>
                  <a:lnTo>
                    <a:pt x="16"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414706292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1_Title + text">
    <p:spTree>
      <p:nvGrpSpPr>
        <p:cNvPr id="1" name=""/>
        <p:cNvGrpSpPr/>
        <p:nvPr/>
      </p:nvGrpSpPr>
      <p:grpSpPr>
        <a:xfrm>
          <a:off x="0" y="0"/>
          <a:ext cx="0" cy="0"/>
          <a:chOff x="0" y="0"/>
          <a:chExt cx="0" cy="0"/>
        </a:xfrm>
      </p:grpSpPr>
      <p:sp>
        <p:nvSpPr>
          <p:cNvPr id="2" name="Title 1"/>
          <p:cNvSpPr>
            <a:spLocks noGrp="1"/>
          </p:cNvSpPr>
          <p:nvPr>
            <p:ph type="title"/>
          </p:nvPr>
        </p:nvSpPr>
        <p:spPr>
          <a:xfrm>
            <a:off x="640079" y="502920"/>
            <a:ext cx="10628555" cy="457200"/>
          </a:xfrm>
        </p:spPr>
        <p:txBody>
          <a:bodyPr/>
          <a:lstStyle/>
          <a:p>
            <a:r>
              <a:rPr lang="en-US"/>
              <a:t>Click to edit Master title style</a:t>
            </a:r>
          </a:p>
        </p:txBody>
      </p:sp>
      <p:sp>
        <p:nvSpPr>
          <p:cNvPr id="3" name="TextBox 2">
            <a:extLst>
              <a:ext uri="{FF2B5EF4-FFF2-40B4-BE49-F238E27FC236}">
                <a16:creationId xmlns:a16="http://schemas.microsoft.com/office/drawing/2014/main" id="{D2230322-4696-9040-A10C-4B0C3116DFC3}"/>
              </a:ext>
            </a:extLst>
          </p:cNvPr>
          <p:cNvSpPr txBox="1"/>
          <p:nvPr userDrawn="1"/>
        </p:nvSpPr>
        <p:spPr>
          <a:xfrm>
            <a:off x="11131498" y="6284937"/>
            <a:ext cx="450902" cy="246221"/>
          </a:xfrm>
          <a:prstGeom prst="rect">
            <a:avLst/>
          </a:prstGeom>
          <a:noFill/>
        </p:spPr>
        <p:txBody>
          <a:bodyPr wrap="none" lIns="0" tIns="0" rIns="0" bIns="0" rtlCol="0" anchor="b" anchorCtr="0">
            <a:noAutofit/>
          </a:bodyPr>
          <a:lstStyle/>
          <a:p>
            <a:pPr algn="r"/>
            <a:fld id="{8EDBDACE-5BE8-A14D-8D53-4AF9B79B1224}" type="slidenum">
              <a:rPr lang="en-US" sz="1000" smtClean="0">
                <a:solidFill>
                  <a:schemeClr val="tx1"/>
                </a:solidFill>
              </a:rPr>
              <a:pPr algn="r"/>
              <a:t>‹#›</a:t>
            </a:fld>
            <a:endParaRPr lang="en-US" sz="1000">
              <a:solidFill>
                <a:schemeClr val="tx1"/>
              </a:solidFill>
            </a:endParaRPr>
          </a:p>
        </p:txBody>
      </p:sp>
      <p:cxnSp>
        <p:nvCxnSpPr>
          <p:cNvPr id="5" name="Straight Connector 4">
            <a:extLst>
              <a:ext uri="{FF2B5EF4-FFF2-40B4-BE49-F238E27FC236}">
                <a16:creationId xmlns:a16="http://schemas.microsoft.com/office/drawing/2014/main" id="{4F688FCC-9093-EC4A-BFAE-3F4B81836A3F}"/>
              </a:ext>
            </a:extLst>
          </p:cNvPr>
          <p:cNvCxnSpPr/>
          <p:nvPr userDrawn="1"/>
        </p:nvCxnSpPr>
        <p:spPr>
          <a:xfrm>
            <a:off x="2537012" y="6445624"/>
            <a:ext cx="8731623" cy="0"/>
          </a:xfrm>
          <a:prstGeom prst="line">
            <a:avLst/>
          </a:prstGeom>
          <a:ln w="6350">
            <a:solidFill>
              <a:srgbClr val="B2B4B2"/>
            </a:solidFill>
          </a:ln>
          <a:effectLst/>
        </p:spPr>
        <p:style>
          <a:lnRef idx="2">
            <a:schemeClr val="accent1"/>
          </a:lnRef>
          <a:fillRef idx="0">
            <a:schemeClr val="accent1"/>
          </a:fillRef>
          <a:effectRef idx="1">
            <a:schemeClr val="accent1"/>
          </a:effectRef>
          <a:fontRef idx="minor">
            <a:schemeClr val="tx1"/>
          </a:fontRef>
        </p:style>
      </p:cxnSp>
      <p:sp>
        <p:nvSpPr>
          <p:cNvPr id="44" name="Content Placeholder 2"/>
          <p:cNvSpPr>
            <a:spLocks noGrp="1"/>
          </p:cNvSpPr>
          <p:nvPr>
            <p:ph idx="1"/>
          </p:nvPr>
        </p:nvSpPr>
        <p:spPr>
          <a:xfrm>
            <a:off x="640080" y="1440426"/>
            <a:ext cx="7221967" cy="45488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0" name="Straight Connector 79">
            <a:extLst>
              <a:ext uri="{FF2B5EF4-FFF2-40B4-BE49-F238E27FC236}">
                <a16:creationId xmlns:a16="http://schemas.microsoft.com/office/drawing/2014/main" id="{BFB97C62-1996-5440-9695-C45E773CFEE7}"/>
              </a:ext>
            </a:extLst>
          </p:cNvPr>
          <p:cNvCxnSpPr>
            <a:cxnSpLocks/>
          </p:cNvCxnSpPr>
          <p:nvPr userDrawn="1"/>
        </p:nvCxnSpPr>
        <p:spPr>
          <a:xfrm>
            <a:off x="0" y="1200273"/>
            <a:ext cx="2402542" cy="0"/>
          </a:xfrm>
          <a:prstGeom prst="line">
            <a:avLst/>
          </a:prstGeom>
          <a:ln w="6350">
            <a:solidFill>
              <a:srgbClr val="B2B4B2"/>
            </a:solidFill>
          </a:ln>
          <a:effectLst/>
        </p:spPr>
        <p:style>
          <a:lnRef idx="2">
            <a:schemeClr val="accent1"/>
          </a:lnRef>
          <a:fillRef idx="0">
            <a:schemeClr val="accent1"/>
          </a:fillRef>
          <a:effectRef idx="1">
            <a:schemeClr val="accent1"/>
          </a:effectRef>
          <a:fontRef idx="minor">
            <a:schemeClr val="tx1"/>
          </a:fontRef>
        </p:style>
      </p:cxnSp>
      <p:grpSp>
        <p:nvGrpSpPr>
          <p:cNvPr id="81" name="Group 80"/>
          <p:cNvGrpSpPr>
            <a:grpSpLocks noChangeAspect="1"/>
          </p:cNvGrpSpPr>
          <p:nvPr userDrawn="1"/>
        </p:nvGrpSpPr>
        <p:grpSpPr bwMode="auto">
          <a:xfrm>
            <a:off x="637535" y="6299004"/>
            <a:ext cx="1728216" cy="299306"/>
            <a:chOff x="-9055" y="93"/>
            <a:chExt cx="23870" cy="4134"/>
          </a:xfrm>
        </p:grpSpPr>
        <p:sp>
          <p:nvSpPr>
            <p:cNvPr id="82" name="AutoShape 3"/>
            <p:cNvSpPr>
              <a:spLocks noChangeAspect="1" noChangeArrowheads="1" noTextEdit="1"/>
            </p:cNvSpPr>
            <p:nvPr userDrawn="1"/>
          </p:nvSpPr>
          <p:spPr bwMode="auto">
            <a:xfrm>
              <a:off x="-9055" y="93"/>
              <a:ext cx="23870" cy="4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5"/>
            <p:cNvSpPr>
              <a:spLocks/>
            </p:cNvSpPr>
            <p:nvPr userDrawn="1"/>
          </p:nvSpPr>
          <p:spPr bwMode="auto">
            <a:xfrm>
              <a:off x="-6841" y="184"/>
              <a:ext cx="587" cy="1587"/>
            </a:xfrm>
            <a:custGeom>
              <a:avLst/>
              <a:gdLst>
                <a:gd name="T0" fmla="*/ 0 w 480"/>
                <a:gd name="T1" fmla="*/ 1312 h 1329"/>
                <a:gd name="T2" fmla="*/ 54 w 480"/>
                <a:gd name="T3" fmla="*/ 1329 h 1329"/>
                <a:gd name="T4" fmla="*/ 195 w 480"/>
                <a:gd name="T5" fmla="*/ 895 h 1329"/>
                <a:gd name="T6" fmla="*/ 247 w 480"/>
                <a:gd name="T7" fmla="*/ 920 h 1329"/>
                <a:gd name="T8" fmla="*/ 378 w 480"/>
                <a:gd name="T9" fmla="*/ 516 h 1329"/>
                <a:gd name="T10" fmla="*/ 329 w 480"/>
                <a:gd name="T11" fmla="*/ 483 h 1329"/>
                <a:gd name="T12" fmla="*/ 480 w 480"/>
                <a:gd name="T13" fmla="*/ 18 h 1329"/>
                <a:gd name="T14" fmla="*/ 426 w 480"/>
                <a:gd name="T15" fmla="*/ 0 h 1329"/>
                <a:gd name="T16" fmla="*/ 279 w 480"/>
                <a:gd name="T17" fmla="*/ 452 h 1329"/>
                <a:gd name="T18" fmla="*/ 229 w 480"/>
                <a:gd name="T19" fmla="*/ 423 h 1329"/>
                <a:gd name="T20" fmla="*/ 88 w 480"/>
                <a:gd name="T21" fmla="*/ 856 h 1329"/>
                <a:gd name="T22" fmla="*/ 143 w 480"/>
                <a:gd name="T23" fmla="*/ 873 h 1329"/>
                <a:gd name="T24" fmla="*/ 0 w 480"/>
                <a:gd name="T25" fmla="*/ 1312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29">
                  <a:moveTo>
                    <a:pt x="0" y="1312"/>
                  </a:moveTo>
                  <a:cubicBezTo>
                    <a:pt x="19" y="1317"/>
                    <a:pt x="37" y="1322"/>
                    <a:pt x="54" y="1329"/>
                  </a:cubicBezTo>
                  <a:cubicBezTo>
                    <a:pt x="195" y="895"/>
                    <a:pt x="195" y="895"/>
                    <a:pt x="195" y="895"/>
                  </a:cubicBezTo>
                  <a:cubicBezTo>
                    <a:pt x="213" y="902"/>
                    <a:pt x="230" y="911"/>
                    <a:pt x="247" y="920"/>
                  </a:cubicBezTo>
                  <a:cubicBezTo>
                    <a:pt x="378" y="516"/>
                    <a:pt x="378" y="516"/>
                    <a:pt x="378" y="516"/>
                  </a:cubicBezTo>
                  <a:cubicBezTo>
                    <a:pt x="362" y="505"/>
                    <a:pt x="346" y="494"/>
                    <a:pt x="329" y="483"/>
                  </a:cubicBezTo>
                  <a:cubicBezTo>
                    <a:pt x="480" y="18"/>
                    <a:pt x="480" y="18"/>
                    <a:pt x="480" y="18"/>
                  </a:cubicBezTo>
                  <a:cubicBezTo>
                    <a:pt x="426" y="0"/>
                    <a:pt x="426" y="0"/>
                    <a:pt x="426" y="0"/>
                  </a:cubicBezTo>
                  <a:cubicBezTo>
                    <a:pt x="279" y="452"/>
                    <a:pt x="279" y="452"/>
                    <a:pt x="279" y="452"/>
                  </a:cubicBezTo>
                  <a:cubicBezTo>
                    <a:pt x="263" y="442"/>
                    <a:pt x="246" y="432"/>
                    <a:pt x="229" y="423"/>
                  </a:cubicBezTo>
                  <a:cubicBezTo>
                    <a:pt x="88" y="856"/>
                    <a:pt x="88" y="856"/>
                    <a:pt x="88" y="856"/>
                  </a:cubicBezTo>
                  <a:cubicBezTo>
                    <a:pt x="107" y="861"/>
                    <a:pt x="125" y="867"/>
                    <a:pt x="143" y="873"/>
                  </a:cubicBezTo>
                  <a:lnTo>
                    <a:pt x="0" y="1312"/>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Freeform 6"/>
            <p:cNvSpPr>
              <a:spLocks/>
            </p:cNvSpPr>
            <p:nvPr userDrawn="1"/>
          </p:nvSpPr>
          <p:spPr bwMode="auto">
            <a:xfrm>
              <a:off x="-6511" y="2059"/>
              <a:ext cx="1686" cy="203"/>
            </a:xfrm>
            <a:custGeom>
              <a:avLst/>
              <a:gdLst>
                <a:gd name="T0" fmla="*/ 696 w 1379"/>
                <a:gd name="T1" fmla="*/ 57 h 170"/>
                <a:gd name="T2" fmla="*/ 694 w 1379"/>
                <a:gd name="T3" fmla="*/ 0 h 170"/>
                <a:gd name="T4" fmla="*/ 416 w 1379"/>
                <a:gd name="T5" fmla="*/ 0 h 170"/>
                <a:gd name="T6" fmla="*/ 420 w 1379"/>
                <a:gd name="T7" fmla="*/ 57 h 170"/>
                <a:gd name="T8" fmla="*/ 0 w 1379"/>
                <a:gd name="T9" fmla="*/ 57 h 170"/>
                <a:gd name="T10" fmla="*/ 1 w 1379"/>
                <a:gd name="T11" fmla="*/ 85 h 170"/>
                <a:gd name="T12" fmla="*/ 0 w 1379"/>
                <a:gd name="T13" fmla="*/ 113 h 170"/>
                <a:gd name="T14" fmla="*/ 420 w 1379"/>
                <a:gd name="T15" fmla="*/ 113 h 170"/>
                <a:gd name="T16" fmla="*/ 416 w 1379"/>
                <a:gd name="T17" fmla="*/ 170 h 170"/>
                <a:gd name="T18" fmla="*/ 694 w 1379"/>
                <a:gd name="T19" fmla="*/ 170 h 170"/>
                <a:gd name="T20" fmla="*/ 696 w 1379"/>
                <a:gd name="T21" fmla="*/ 113 h 170"/>
                <a:gd name="T22" fmla="*/ 1379 w 1379"/>
                <a:gd name="T23" fmla="*/ 113 h 170"/>
                <a:gd name="T24" fmla="*/ 1379 w 1379"/>
                <a:gd name="T25" fmla="*/ 57 h 170"/>
                <a:gd name="T26" fmla="*/ 696 w 1379"/>
                <a:gd name="T27" fmla="*/ 5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79" h="170">
                  <a:moveTo>
                    <a:pt x="696" y="57"/>
                  </a:moveTo>
                  <a:cubicBezTo>
                    <a:pt x="695" y="38"/>
                    <a:pt x="695" y="18"/>
                    <a:pt x="694" y="0"/>
                  </a:cubicBezTo>
                  <a:cubicBezTo>
                    <a:pt x="416" y="0"/>
                    <a:pt x="416" y="0"/>
                    <a:pt x="416" y="0"/>
                  </a:cubicBezTo>
                  <a:cubicBezTo>
                    <a:pt x="418" y="18"/>
                    <a:pt x="419" y="37"/>
                    <a:pt x="420" y="57"/>
                  </a:cubicBezTo>
                  <a:cubicBezTo>
                    <a:pt x="0" y="57"/>
                    <a:pt x="0" y="57"/>
                    <a:pt x="0" y="57"/>
                  </a:cubicBezTo>
                  <a:cubicBezTo>
                    <a:pt x="0" y="66"/>
                    <a:pt x="1" y="75"/>
                    <a:pt x="1" y="85"/>
                  </a:cubicBezTo>
                  <a:cubicBezTo>
                    <a:pt x="1" y="95"/>
                    <a:pt x="0" y="104"/>
                    <a:pt x="0" y="113"/>
                  </a:cubicBezTo>
                  <a:cubicBezTo>
                    <a:pt x="420" y="113"/>
                    <a:pt x="420" y="113"/>
                    <a:pt x="420" y="113"/>
                  </a:cubicBezTo>
                  <a:cubicBezTo>
                    <a:pt x="419" y="133"/>
                    <a:pt x="418" y="152"/>
                    <a:pt x="416" y="170"/>
                  </a:cubicBezTo>
                  <a:cubicBezTo>
                    <a:pt x="694" y="170"/>
                    <a:pt x="694" y="170"/>
                    <a:pt x="694" y="170"/>
                  </a:cubicBezTo>
                  <a:cubicBezTo>
                    <a:pt x="695" y="152"/>
                    <a:pt x="695" y="132"/>
                    <a:pt x="696" y="113"/>
                  </a:cubicBezTo>
                  <a:cubicBezTo>
                    <a:pt x="1379" y="113"/>
                    <a:pt x="1379" y="113"/>
                    <a:pt x="1379" y="113"/>
                  </a:cubicBezTo>
                  <a:cubicBezTo>
                    <a:pt x="1379" y="57"/>
                    <a:pt x="1379" y="57"/>
                    <a:pt x="1379" y="57"/>
                  </a:cubicBezTo>
                  <a:lnTo>
                    <a:pt x="696" y="57"/>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Freeform 7"/>
            <p:cNvSpPr>
              <a:spLocks/>
            </p:cNvSpPr>
            <p:nvPr userDrawn="1"/>
          </p:nvSpPr>
          <p:spPr bwMode="auto">
            <a:xfrm>
              <a:off x="-7045" y="2579"/>
              <a:ext cx="209" cy="1648"/>
            </a:xfrm>
            <a:custGeom>
              <a:avLst/>
              <a:gdLst>
                <a:gd name="T0" fmla="*/ 114 w 171"/>
                <a:gd name="T1" fmla="*/ 0 h 1380"/>
                <a:gd name="T2" fmla="*/ 86 w 171"/>
                <a:gd name="T3" fmla="*/ 2 h 1380"/>
                <a:gd name="T4" fmla="*/ 57 w 171"/>
                <a:gd name="T5" fmla="*/ 0 h 1380"/>
                <a:gd name="T6" fmla="*/ 57 w 171"/>
                <a:gd name="T7" fmla="*/ 479 h 1380"/>
                <a:gd name="T8" fmla="*/ 26 w 171"/>
                <a:gd name="T9" fmla="*/ 481 h 1380"/>
                <a:gd name="T10" fmla="*/ 0 w 171"/>
                <a:gd name="T11" fmla="*/ 480 h 1380"/>
                <a:gd name="T12" fmla="*/ 0 w 171"/>
                <a:gd name="T13" fmla="*/ 1021 h 1380"/>
                <a:gd name="T14" fmla="*/ 57 w 171"/>
                <a:gd name="T15" fmla="*/ 1008 h 1380"/>
                <a:gd name="T16" fmla="*/ 57 w 171"/>
                <a:gd name="T17" fmla="*/ 1380 h 1380"/>
                <a:gd name="T18" fmla="*/ 114 w 171"/>
                <a:gd name="T19" fmla="*/ 1380 h 1380"/>
                <a:gd name="T20" fmla="*/ 114 w 171"/>
                <a:gd name="T21" fmla="*/ 994 h 1380"/>
                <a:gd name="T22" fmla="*/ 171 w 171"/>
                <a:gd name="T23" fmla="*/ 977 h 1380"/>
                <a:gd name="T24" fmla="*/ 171 w 171"/>
                <a:gd name="T25" fmla="*/ 468 h 1380"/>
                <a:gd name="T26" fmla="*/ 114 w 171"/>
                <a:gd name="T27" fmla="*/ 475 h 1380"/>
                <a:gd name="T28" fmla="*/ 114 w 171"/>
                <a:gd name="T29" fmla="*/ 0 h 1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1" h="1380">
                  <a:moveTo>
                    <a:pt x="114" y="0"/>
                  </a:moveTo>
                  <a:cubicBezTo>
                    <a:pt x="105" y="1"/>
                    <a:pt x="95" y="2"/>
                    <a:pt x="86" y="2"/>
                  </a:cubicBezTo>
                  <a:cubicBezTo>
                    <a:pt x="76" y="2"/>
                    <a:pt x="66" y="1"/>
                    <a:pt x="57" y="0"/>
                  </a:cubicBezTo>
                  <a:cubicBezTo>
                    <a:pt x="57" y="479"/>
                    <a:pt x="57" y="479"/>
                    <a:pt x="57" y="479"/>
                  </a:cubicBezTo>
                  <a:cubicBezTo>
                    <a:pt x="47" y="480"/>
                    <a:pt x="36" y="481"/>
                    <a:pt x="26" y="481"/>
                  </a:cubicBezTo>
                  <a:cubicBezTo>
                    <a:pt x="17" y="481"/>
                    <a:pt x="9" y="480"/>
                    <a:pt x="0" y="480"/>
                  </a:cubicBezTo>
                  <a:cubicBezTo>
                    <a:pt x="0" y="1021"/>
                    <a:pt x="0" y="1021"/>
                    <a:pt x="0" y="1021"/>
                  </a:cubicBezTo>
                  <a:cubicBezTo>
                    <a:pt x="19" y="1018"/>
                    <a:pt x="38" y="1013"/>
                    <a:pt x="57" y="1008"/>
                  </a:cubicBezTo>
                  <a:cubicBezTo>
                    <a:pt x="57" y="1380"/>
                    <a:pt x="57" y="1380"/>
                    <a:pt x="57" y="1380"/>
                  </a:cubicBezTo>
                  <a:cubicBezTo>
                    <a:pt x="114" y="1380"/>
                    <a:pt x="114" y="1380"/>
                    <a:pt x="114" y="1380"/>
                  </a:cubicBezTo>
                  <a:cubicBezTo>
                    <a:pt x="114" y="994"/>
                    <a:pt x="114" y="994"/>
                    <a:pt x="114" y="994"/>
                  </a:cubicBezTo>
                  <a:cubicBezTo>
                    <a:pt x="133" y="988"/>
                    <a:pt x="152" y="983"/>
                    <a:pt x="171" y="977"/>
                  </a:cubicBezTo>
                  <a:cubicBezTo>
                    <a:pt x="171" y="468"/>
                    <a:pt x="171" y="468"/>
                    <a:pt x="171" y="468"/>
                  </a:cubicBezTo>
                  <a:cubicBezTo>
                    <a:pt x="152" y="471"/>
                    <a:pt x="133" y="473"/>
                    <a:pt x="114" y="475"/>
                  </a:cubicBezTo>
                  <a:lnTo>
                    <a:pt x="114" y="0"/>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8"/>
            <p:cNvSpPr>
              <a:spLocks/>
            </p:cNvSpPr>
            <p:nvPr userDrawn="1"/>
          </p:nvSpPr>
          <p:spPr bwMode="auto">
            <a:xfrm>
              <a:off x="-7627" y="2548"/>
              <a:ext cx="587" cy="1588"/>
            </a:xfrm>
            <a:custGeom>
              <a:avLst/>
              <a:gdLst>
                <a:gd name="T0" fmla="*/ 480 w 480"/>
                <a:gd name="T1" fmla="*/ 18 h 1330"/>
                <a:gd name="T2" fmla="*/ 426 w 480"/>
                <a:gd name="T3" fmla="*/ 0 h 1330"/>
                <a:gd name="T4" fmla="*/ 272 w 480"/>
                <a:gd name="T5" fmla="*/ 474 h 1330"/>
                <a:gd name="T6" fmla="*/ 218 w 480"/>
                <a:gd name="T7" fmla="*/ 457 h 1330"/>
                <a:gd name="T8" fmla="*/ 22 w 480"/>
                <a:gd name="T9" fmla="*/ 1059 h 1330"/>
                <a:gd name="T10" fmla="*/ 80 w 480"/>
                <a:gd name="T11" fmla="*/ 1065 h 1330"/>
                <a:gd name="T12" fmla="*/ 0 w 480"/>
                <a:gd name="T13" fmla="*/ 1312 h 1330"/>
                <a:gd name="T14" fmla="*/ 54 w 480"/>
                <a:gd name="T15" fmla="*/ 1330 h 1330"/>
                <a:gd name="T16" fmla="*/ 138 w 480"/>
                <a:gd name="T17" fmla="*/ 1070 h 1330"/>
                <a:gd name="T18" fmla="*/ 197 w 480"/>
                <a:gd name="T19" fmla="*/ 1072 h 1330"/>
                <a:gd name="T20" fmla="*/ 384 w 480"/>
                <a:gd name="T21" fmla="*/ 498 h 1330"/>
                <a:gd name="T22" fmla="*/ 327 w 480"/>
                <a:gd name="T23" fmla="*/ 488 h 1330"/>
                <a:gd name="T24" fmla="*/ 480 w 480"/>
                <a:gd name="T25" fmla="*/ 18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30">
                  <a:moveTo>
                    <a:pt x="480" y="18"/>
                  </a:moveTo>
                  <a:cubicBezTo>
                    <a:pt x="461" y="13"/>
                    <a:pt x="443" y="8"/>
                    <a:pt x="426" y="0"/>
                  </a:cubicBezTo>
                  <a:cubicBezTo>
                    <a:pt x="272" y="474"/>
                    <a:pt x="272" y="474"/>
                    <a:pt x="272" y="474"/>
                  </a:cubicBezTo>
                  <a:cubicBezTo>
                    <a:pt x="254" y="469"/>
                    <a:pt x="235" y="463"/>
                    <a:pt x="218" y="457"/>
                  </a:cubicBezTo>
                  <a:cubicBezTo>
                    <a:pt x="22" y="1059"/>
                    <a:pt x="22" y="1059"/>
                    <a:pt x="22" y="1059"/>
                  </a:cubicBezTo>
                  <a:cubicBezTo>
                    <a:pt x="41" y="1062"/>
                    <a:pt x="60" y="1063"/>
                    <a:pt x="80" y="1065"/>
                  </a:cubicBezTo>
                  <a:cubicBezTo>
                    <a:pt x="0" y="1312"/>
                    <a:pt x="0" y="1312"/>
                    <a:pt x="0" y="1312"/>
                  </a:cubicBezTo>
                  <a:cubicBezTo>
                    <a:pt x="54" y="1330"/>
                    <a:pt x="54" y="1330"/>
                    <a:pt x="54" y="1330"/>
                  </a:cubicBezTo>
                  <a:cubicBezTo>
                    <a:pt x="138" y="1070"/>
                    <a:pt x="138" y="1070"/>
                    <a:pt x="138" y="1070"/>
                  </a:cubicBezTo>
                  <a:cubicBezTo>
                    <a:pt x="158" y="1071"/>
                    <a:pt x="177" y="1072"/>
                    <a:pt x="197" y="1072"/>
                  </a:cubicBezTo>
                  <a:cubicBezTo>
                    <a:pt x="384" y="498"/>
                    <a:pt x="384" y="498"/>
                    <a:pt x="384" y="498"/>
                  </a:cubicBezTo>
                  <a:cubicBezTo>
                    <a:pt x="365" y="496"/>
                    <a:pt x="346" y="492"/>
                    <a:pt x="327" y="488"/>
                  </a:cubicBezTo>
                  <a:lnTo>
                    <a:pt x="480" y="18"/>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Freeform 9"/>
            <p:cNvSpPr>
              <a:spLocks/>
            </p:cNvSpPr>
            <p:nvPr userDrawn="1"/>
          </p:nvSpPr>
          <p:spPr bwMode="auto">
            <a:xfrm>
              <a:off x="-6613" y="918"/>
              <a:ext cx="1404" cy="1023"/>
            </a:xfrm>
            <a:custGeom>
              <a:avLst/>
              <a:gdLst>
                <a:gd name="T0" fmla="*/ 580 w 1149"/>
                <a:gd name="T1" fmla="*/ 319 h 857"/>
                <a:gd name="T2" fmla="*/ 315 w 1149"/>
                <a:gd name="T3" fmla="*/ 511 h 857"/>
                <a:gd name="T4" fmla="*/ 349 w 1149"/>
                <a:gd name="T5" fmla="*/ 557 h 857"/>
                <a:gd name="T6" fmla="*/ 0 w 1149"/>
                <a:gd name="T7" fmla="*/ 811 h 857"/>
                <a:gd name="T8" fmla="*/ 33 w 1149"/>
                <a:gd name="T9" fmla="*/ 857 h 857"/>
                <a:gd name="T10" fmla="*/ 381 w 1149"/>
                <a:gd name="T11" fmla="*/ 604 h 857"/>
                <a:gd name="T12" fmla="*/ 409 w 1149"/>
                <a:gd name="T13" fmla="*/ 654 h 857"/>
                <a:gd name="T14" fmla="*/ 660 w 1149"/>
                <a:gd name="T15" fmla="*/ 472 h 857"/>
                <a:gd name="T16" fmla="*/ 635 w 1149"/>
                <a:gd name="T17" fmla="*/ 420 h 857"/>
                <a:gd name="T18" fmla="*/ 1149 w 1149"/>
                <a:gd name="T19" fmla="*/ 46 h 857"/>
                <a:gd name="T20" fmla="*/ 1116 w 1149"/>
                <a:gd name="T21" fmla="*/ 0 h 857"/>
                <a:gd name="T22" fmla="*/ 608 w 1149"/>
                <a:gd name="T23" fmla="*/ 369 h 857"/>
                <a:gd name="T24" fmla="*/ 580 w 1149"/>
                <a:gd name="T25" fmla="*/ 319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580" y="319"/>
                  </a:moveTo>
                  <a:cubicBezTo>
                    <a:pt x="315" y="511"/>
                    <a:pt x="315" y="511"/>
                    <a:pt x="315" y="511"/>
                  </a:cubicBezTo>
                  <a:cubicBezTo>
                    <a:pt x="327" y="526"/>
                    <a:pt x="338" y="541"/>
                    <a:pt x="349" y="557"/>
                  </a:cubicBezTo>
                  <a:cubicBezTo>
                    <a:pt x="0" y="811"/>
                    <a:pt x="0" y="811"/>
                    <a:pt x="0" y="811"/>
                  </a:cubicBezTo>
                  <a:cubicBezTo>
                    <a:pt x="12" y="825"/>
                    <a:pt x="23" y="840"/>
                    <a:pt x="33" y="857"/>
                  </a:cubicBezTo>
                  <a:cubicBezTo>
                    <a:pt x="381" y="604"/>
                    <a:pt x="381" y="604"/>
                    <a:pt x="381" y="604"/>
                  </a:cubicBezTo>
                  <a:cubicBezTo>
                    <a:pt x="391" y="620"/>
                    <a:pt x="400" y="637"/>
                    <a:pt x="409" y="654"/>
                  </a:cubicBezTo>
                  <a:cubicBezTo>
                    <a:pt x="660" y="472"/>
                    <a:pt x="660" y="472"/>
                    <a:pt x="660" y="472"/>
                  </a:cubicBezTo>
                  <a:cubicBezTo>
                    <a:pt x="652" y="454"/>
                    <a:pt x="643" y="437"/>
                    <a:pt x="635" y="420"/>
                  </a:cubicBezTo>
                  <a:cubicBezTo>
                    <a:pt x="1149" y="46"/>
                    <a:pt x="1149" y="46"/>
                    <a:pt x="1149" y="46"/>
                  </a:cubicBezTo>
                  <a:cubicBezTo>
                    <a:pt x="1116" y="0"/>
                    <a:pt x="1116" y="0"/>
                    <a:pt x="1116" y="0"/>
                  </a:cubicBezTo>
                  <a:cubicBezTo>
                    <a:pt x="608" y="369"/>
                    <a:pt x="608" y="369"/>
                    <a:pt x="608" y="369"/>
                  </a:cubicBezTo>
                  <a:cubicBezTo>
                    <a:pt x="599" y="352"/>
                    <a:pt x="590" y="335"/>
                    <a:pt x="580" y="319"/>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Freeform 10"/>
            <p:cNvSpPr>
              <a:spLocks/>
            </p:cNvSpPr>
            <p:nvPr userDrawn="1"/>
          </p:nvSpPr>
          <p:spPr bwMode="auto">
            <a:xfrm>
              <a:off x="-6716" y="468"/>
              <a:ext cx="1048" cy="1373"/>
            </a:xfrm>
            <a:custGeom>
              <a:avLst/>
              <a:gdLst>
                <a:gd name="T0" fmla="*/ 215 w 857"/>
                <a:gd name="T1" fmla="*/ 723 h 1150"/>
                <a:gd name="T2" fmla="*/ 261 w 857"/>
                <a:gd name="T3" fmla="*/ 757 h 1150"/>
                <a:gd name="T4" fmla="*/ 0 w 857"/>
                <a:gd name="T5" fmla="*/ 1116 h 1150"/>
                <a:gd name="T6" fmla="*/ 46 w 857"/>
                <a:gd name="T7" fmla="*/ 1150 h 1150"/>
                <a:gd name="T8" fmla="*/ 305 w 857"/>
                <a:gd name="T9" fmla="*/ 793 h 1150"/>
                <a:gd name="T10" fmla="*/ 347 w 857"/>
                <a:gd name="T11" fmla="*/ 831 h 1150"/>
                <a:gd name="T12" fmla="*/ 557 w 857"/>
                <a:gd name="T13" fmla="*/ 543 h 1150"/>
                <a:gd name="T14" fmla="*/ 519 w 857"/>
                <a:gd name="T15" fmla="*/ 498 h 1150"/>
                <a:gd name="T16" fmla="*/ 857 w 857"/>
                <a:gd name="T17" fmla="*/ 34 h 1150"/>
                <a:gd name="T18" fmla="*/ 811 w 857"/>
                <a:gd name="T19" fmla="*/ 0 h 1150"/>
                <a:gd name="T20" fmla="*/ 480 w 857"/>
                <a:gd name="T21" fmla="*/ 455 h 1150"/>
                <a:gd name="T22" fmla="*/ 440 w 857"/>
                <a:gd name="T23" fmla="*/ 414 h 1150"/>
                <a:gd name="T24" fmla="*/ 215 w 857"/>
                <a:gd name="T25" fmla="*/ 723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215" y="723"/>
                  </a:moveTo>
                  <a:cubicBezTo>
                    <a:pt x="231" y="734"/>
                    <a:pt x="246" y="745"/>
                    <a:pt x="261" y="757"/>
                  </a:cubicBezTo>
                  <a:cubicBezTo>
                    <a:pt x="0" y="1116"/>
                    <a:pt x="0" y="1116"/>
                    <a:pt x="0" y="1116"/>
                  </a:cubicBezTo>
                  <a:cubicBezTo>
                    <a:pt x="16" y="1126"/>
                    <a:pt x="32" y="1137"/>
                    <a:pt x="46" y="1150"/>
                  </a:cubicBezTo>
                  <a:cubicBezTo>
                    <a:pt x="305" y="793"/>
                    <a:pt x="305" y="793"/>
                    <a:pt x="305" y="793"/>
                  </a:cubicBezTo>
                  <a:cubicBezTo>
                    <a:pt x="319" y="806"/>
                    <a:pt x="334" y="818"/>
                    <a:pt x="347" y="831"/>
                  </a:cubicBezTo>
                  <a:cubicBezTo>
                    <a:pt x="557" y="543"/>
                    <a:pt x="557" y="543"/>
                    <a:pt x="557" y="543"/>
                  </a:cubicBezTo>
                  <a:cubicBezTo>
                    <a:pt x="545" y="528"/>
                    <a:pt x="532" y="513"/>
                    <a:pt x="519" y="498"/>
                  </a:cubicBezTo>
                  <a:cubicBezTo>
                    <a:pt x="857" y="34"/>
                    <a:pt x="857" y="34"/>
                    <a:pt x="857" y="34"/>
                  </a:cubicBezTo>
                  <a:cubicBezTo>
                    <a:pt x="811" y="0"/>
                    <a:pt x="811" y="0"/>
                    <a:pt x="811" y="0"/>
                  </a:cubicBezTo>
                  <a:cubicBezTo>
                    <a:pt x="480" y="455"/>
                    <a:pt x="480" y="455"/>
                    <a:pt x="480" y="455"/>
                  </a:cubicBezTo>
                  <a:cubicBezTo>
                    <a:pt x="467" y="442"/>
                    <a:pt x="454" y="427"/>
                    <a:pt x="440" y="414"/>
                  </a:cubicBezTo>
                  <a:lnTo>
                    <a:pt x="215" y="723"/>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Freeform 11"/>
            <p:cNvSpPr>
              <a:spLocks/>
            </p:cNvSpPr>
            <p:nvPr userDrawn="1"/>
          </p:nvSpPr>
          <p:spPr bwMode="auto">
            <a:xfrm>
              <a:off x="-6542" y="1489"/>
              <a:ext cx="1624" cy="574"/>
            </a:xfrm>
            <a:custGeom>
              <a:avLst/>
              <a:gdLst>
                <a:gd name="T0" fmla="*/ 661 w 1329"/>
                <a:gd name="T1" fmla="*/ 152 h 481"/>
                <a:gd name="T2" fmla="*/ 383 w 1329"/>
                <a:gd name="T3" fmla="*/ 242 h 481"/>
                <a:gd name="T4" fmla="*/ 403 w 1329"/>
                <a:gd name="T5" fmla="*/ 296 h 481"/>
                <a:gd name="T6" fmla="*/ 0 w 1329"/>
                <a:gd name="T7" fmla="*/ 426 h 481"/>
                <a:gd name="T8" fmla="*/ 17 w 1329"/>
                <a:gd name="T9" fmla="*/ 481 h 481"/>
                <a:gd name="T10" fmla="*/ 419 w 1329"/>
                <a:gd name="T11" fmla="*/ 350 h 481"/>
                <a:gd name="T12" fmla="*/ 432 w 1329"/>
                <a:gd name="T13" fmla="*/ 406 h 481"/>
                <a:gd name="T14" fmla="*/ 701 w 1329"/>
                <a:gd name="T15" fmla="*/ 318 h 481"/>
                <a:gd name="T16" fmla="*/ 689 w 1329"/>
                <a:gd name="T17" fmla="*/ 262 h 481"/>
                <a:gd name="T18" fmla="*/ 1329 w 1329"/>
                <a:gd name="T19" fmla="*/ 54 h 481"/>
                <a:gd name="T20" fmla="*/ 1312 w 1329"/>
                <a:gd name="T21" fmla="*/ 0 h 481"/>
                <a:gd name="T22" fmla="*/ 676 w 1329"/>
                <a:gd name="T23" fmla="*/ 207 h 481"/>
                <a:gd name="T24" fmla="*/ 661 w 1329"/>
                <a:gd name="T25" fmla="*/ 152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9" h="481">
                  <a:moveTo>
                    <a:pt x="661" y="152"/>
                  </a:moveTo>
                  <a:cubicBezTo>
                    <a:pt x="383" y="242"/>
                    <a:pt x="383" y="242"/>
                    <a:pt x="383" y="242"/>
                  </a:cubicBezTo>
                  <a:cubicBezTo>
                    <a:pt x="390" y="260"/>
                    <a:pt x="396" y="277"/>
                    <a:pt x="403" y="296"/>
                  </a:cubicBezTo>
                  <a:cubicBezTo>
                    <a:pt x="0" y="426"/>
                    <a:pt x="0" y="426"/>
                    <a:pt x="0" y="426"/>
                  </a:cubicBezTo>
                  <a:cubicBezTo>
                    <a:pt x="7" y="444"/>
                    <a:pt x="13" y="462"/>
                    <a:pt x="17" y="481"/>
                  </a:cubicBezTo>
                  <a:cubicBezTo>
                    <a:pt x="419" y="350"/>
                    <a:pt x="419" y="350"/>
                    <a:pt x="419" y="350"/>
                  </a:cubicBezTo>
                  <a:cubicBezTo>
                    <a:pt x="424" y="368"/>
                    <a:pt x="428" y="387"/>
                    <a:pt x="432" y="406"/>
                  </a:cubicBezTo>
                  <a:cubicBezTo>
                    <a:pt x="701" y="318"/>
                    <a:pt x="701" y="318"/>
                    <a:pt x="701" y="318"/>
                  </a:cubicBezTo>
                  <a:cubicBezTo>
                    <a:pt x="698" y="299"/>
                    <a:pt x="693" y="281"/>
                    <a:pt x="689" y="262"/>
                  </a:cubicBezTo>
                  <a:cubicBezTo>
                    <a:pt x="1329" y="54"/>
                    <a:pt x="1329" y="54"/>
                    <a:pt x="1329" y="54"/>
                  </a:cubicBezTo>
                  <a:cubicBezTo>
                    <a:pt x="1312" y="0"/>
                    <a:pt x="1312" y="0"/>
                    <a:pt x="1312" y="0"/>
                  </a:cubicBezTo>
                  <a:cubicBezTo>
                    <a:pt x="676" y="207"/>
                    <a:pt x="676" y="207"/>
                    <a:pt x="676" y="207"/>
                  </a:cubicBezTo>
                  <a:cubicBezTo>
                    <a:pt x="671" y="188"/>
                    <a:pt x="667" y="170"/>
                    <a:pt x="661" y="152"/>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Freeform 12"/>
            <p:cNvSpPr>
              <a:spLocks/>
            </p:cNvSpPr>
            <p:nvPr userDrawn="1"/>
          </p:nvSpPr>
          <p:spPr bwMode="auto">
            <a:xfrm>
              <a:off x="-7045" y="93"/>
              <a:ext cx="209" cy="1648"/>
            </a:xfrm>
            <a:custGeom>
              <a:avLst/>
              <a:gdLst>
                <a:gd name="T0" fmla="*/ 57 w 171"/>
                <a:gd name="T1" fmla="*/ 901 h 1380"/>
                <a:gd name="T2" fmla="*/ 57 w 171"/>
                <a:gd name="T3" fmla="*/ 1380 h 1380"/>
                <a:gd name="T4" fmla="*/ 86 w 171"/>
                <a:gd name="T5" fmla="*/ 1378 h 1380"/>
                <a:gd name="T6" fmla="*/ 114 w 171"/>
                <a:gd name="T7" fmla="*/ 1380 h 1380"/>
                <a:gd name="T8" fmla="*/ 114 w 171"/>
                <a:gd name="T9" fmla="*/ 905 h 1380"/>
                <a:gd name="T10" fmla="*/ 171 w 171"/>
                <a:gd name="T11" fmla="*/ 912 h 1380"/>
                <a:gd name="T12" fmla="*/ 171 w 171"/>
                <a:gd name="T13" fmla="*/ 403 h 1380"/>
                <a:gd name="T14" fmla="*/ 114 w 171"/>
                <a:gd name="T15" fmla="*/ 386 h 1380"/>
                <a:gd name="T16" fmla="*/ 114 w 171"/>
                <a:gd name="T17" fmla="*/ 0 h 1380"/>
                <a:gd name="T18" fmla="*/ 57 w 171"/>
                <a:gd name="T19" fmla="*/ 0 h 1380"/>
                <a:gd name="T20" fmla="*/ 57 w 171"/>
                <a:gd name="T21" fmla="*/ 372 h 1380"/>
                <a:gd name="T22" fmla="*/ 0 w 171"/>
                <a:gd name="T23" fmla="*/ 359 h 1380"/>
                <a:gd name="T24" fmla="*/ 0 w 171"/>
                <a:gd name="T25" fmla="*/ 900 h 1380"/>
                <a:gd name="T26" fmla="*/ 26 w 171"/>
                <a:gd name="T27" fmla="*/ 899 h 1380"/>
                <a:gd name="T28" fmla="*/ 57 w 171"/>
                <a:gd name="T29" fmla="*/ 901 h 1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1" h="1380">
                  <a:moveTo>
                    <a:pt x="57" y="901"/>
                  </a:moveTo>
                  <a:cubicBezTo>
                    <a:pt x="57" y="1380"/>
                    <a:pt x="57" y="1380"/>
                    <a:pt x="57" y="1380"/>
                  </a:cubicBezTo>
                  <a:cubicBezTo>
                    <a:pt x="66" y="1379"/>
                    <a:pt x="76" y="1378"/>
                    <a:pt x="86" y="1378"/>
                  </a:cubicBezTo>
                  <a:cubicBezTo>
                    <a:pt x="95" y="1378"/>
                    <a:pt x="105" y="1379"/>
                    <a:pt x="114" y="1380"/>
                  </a:cubicBezTo>
                  <a:cubicBezTo>
                    <a:pt x="114" y="905"/>
                    <a:pt x="114" y="905"/>
                    <a:pt x="114" y="905"/>
                  </a:cubicBezTo>
                  <a:cubicBezTo>
                    <a:pt x="133" y="907"/>
                    <a:pt x="152" y="909"/>
                    <a:pt x="171" y="912"/>
                  </a:cubicBezTo>
                  <a:cubicBezTo>
                    <a:pt x="171" y="403"/>
                    <a:pt x="171" y="403"/>
                    <a:pt x="171" y="403"/>
                  </a:cubicBezTo>
                  <a:cubicBezTo>
                    <a:pt x="152" y="397"/>
                    <a:pt x="133" y="392"/>
                    <a:pt x="114" y="386"/>
                  </a:cubicBezTo>
                  <a:cubicBezTo>
                    <a:pt x="114" y="0"/>
                    <a:pt x="114" y="0"/>
                    <a:pt x="114" y="0"/>
                  </a:cubicBezTo>
                  <a:cubicBezTo>
                    <a:pt x="57" y="0"/>
                    <a:pt x="57" y="0"/>
                    <a:pt x="57" y="0"/>
                  </a:cubicBezTo>
                  <a:cubicBezTo>
                    <a:pt x="57" y="372"/>
                    <a:pt x="57" y="372"/>
                    <a:pt x="57" y="372"/>
                  </a:cubicBezTo>
                  <a:cubicBezTo>
                    <a:pt x="38" y="367"/>
                    <a:pt x="19" y="362"/>
                    <a:pt x="0" y="359"/>
                  </a:cubicBezTo>
                  <a:cubicBezTo>
                    <a:pt x="0" y="900"/>
                    <a:pt x="0" y="900"/>
                    <a:pt x="0" y="900"/>
                  </a:cubicBezTo>
                  <a:cubicBezTo>
                    <a:pt x="9" y="900"/>
                    <a:pt x="17" y="899"/>
                    <a:pt x="26" y="899"/>
                  </a:cubicBezTo>
                  <a:cubicBezTo>
                    <a:pt x="36" y="899"/>
                    <a:pt x="47" y="900"/>
                    <a:pt x="57" y="901"/>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Freeform 13"/>
            <p:cNvSpPr>
              <a:spLocks/>
            </p:cNvSpPr>
            <p:nvPr userDrawn="1"/>
          </p:nvSpPr>
          <p:spPr bwMode="auto">
            <a:xfrm>
              <a:off x="-7627" y="184"/>
              <a:ext cx="587" cy="1588"/>
            </a:xfrm>
            <a:custGeom>
              <a:avLst/>
              <a:gdLst>
                <a:gd name="T0" fmla="*/ 22 w 480"/>
                <a:gd name="T1" fmla="*/ 271 h 1330"/>
                <a:gd name="T2" fmla="*/ 218 w 480"/>
                <a:gd name="T3" fmla="*/ 873 h 1330"/>
                <a:gd name="T4" fmla="*/ 272 w 480"/>
                <a:gd name="T5" fmla="*/ 856 h 1330"/>
                <a:gd name="T6" fmla="*/ 426 w 480"/>
                <a:gd name="T7" fmla="*/ 1330 h 1330"/>
                <a:gd name="T8" fmla="*/ 480 w 480"/>
                <a:gd name="T9" fmla="*/ 1312 h 1330"/>
                <a:gd name="T10" fmla="*/ 327 w 480"/>
                <a:gd name="T11" fmla="*/ 842 h 1330"/>
                <a:gd name="T12" fmla="*/ 384 w 480"/>
                <a:gd name="T13" fmla="*/ 832 h 1330"/>
                <a:gd name="T14" fmla="*/ 197 w 480"/>
                <a:gd name="T15" fmla="*/ 258 h 1330"/>
                <a:gd name="T16" fmla="*/ 138 w 480"/>
                <a:gd name="T17" fmla="*/ 260 h 1330"/>
                <a:gd name="T18" fmla="*/ 54 w 480"/>
                <a:gd name="T19" fmla="*/ 0 h 1330"/>
                <a:gd name="T20" fmla="*/ 0 w 480"/>
                <a:gd name="T21" fmla="*/ 18 h 1330"/>
                <a:gd name="T22" fmla="*/ 80 w 480"/>
                <a:gd name="T23" fmla="*/ 265 h 1330"/>
                <a:gd name="T24" fmla="*/ 22 w 480"/>
                <a:gd name="T25" fmla="*/ 271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30">
                  <a:moveTo>
                    <a:pt x="22" y="271"/>
                  </a:moveTo>
                  <a:cubicBezTo>
                    <a:pt x="218" y="873"/>
                    <a:pt x="218" y="873"/>
                    <a:pt x="218" y="873"/>
                  </a:cubicBezTo>
                  <a:cubicBezTo>
                    <a:pt x="235" y="867"/>
                    <a:pt x="254" y="861"/>
                    <a:pt x="272" y="856"/>
                  </a:cubicBezTo>
                  <a:cubicBezTo>
                    <a:pt x="426" y="1330"/>
                    <a:pt x="426" y="1330"/>
                    <a:pt x="426" y="1330"/>
                  </a:cubicBezTo>
                  <a:cubicBezTo>
                    <a:pt x="443" y="1322"/>
                    <a:pt x="461" y="1317"/>
                    <a:pt x="480" y="1312"/>
                  </a:cubicBezTo>
                  <a:cubicBezTo>
                    <a:pt x="327" y="842"/>
                    <a:pt x="327" y="842"/>
                    <a:pt x="327" y="842"/>
                  </a:cubicBezTo>
                  <a:cubicBezTo>
                    <a:pt x="346" y="838"/>
                    <a:pt x="365" y="834"/>
                    <a:pt x="384" y="832"/>
                  </a:cubicBezTo>
                  <a:cubicBezTo>
                    <a:pt x="197" y="258"/>
                    <a:pt x="197" y="258"/>
                    <a:pt x="197" y="258"/>
                  </a:cubicBezTo>
                  <a:cubicBezTo>
                    <a:pt x="177" y="258"/>
                    <a:pt x="158" y="259"/>
                    <a:pt x="138" y="260"/>
                  </a:cubicBezTo>
                  <a:cubicBezTo>
                    <a:pt x="54" y="0"/>
                    <a:pt x="54" y="0"/>
                    <a:pt x="54" y="0"/>
                  </a:cubicBezTo>
                  <a:cubicBezTo>
                    <a:pt x="0" y="18"/>
                    <a:pt x="0" y="18"/>
                    <a:pt x="0" y="18"/>
                  </a:cubicBezTo>
                  <a:cubicBezTo>
                    <a:pt x="80" y="265"/>
                    <a:pt x="80" y="265"/>
                    <a:pt x="80" y="265"/>
                  </a:cubicBezTo>
                  <a:cubicBezTo>
                    <a:pt x="60" y="267"/>
                    <a:pt x="41" y="268"/>
                    <a:pt x="22" y="271"/>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Freeform 14"/>
            <p:cNvSpPr>
              <a:spLocks/>
            </p:cNvSpPr>
            <p:nvPr userDrawn="1"/>
          </p:nvSpPr>
          <p:spPr bwMode="auto">
            <a:xfrm>
              <a:off x="-8672" y="918"/>
              <a:ext cx="1405" cy="1023"/>
            </a:xfrm>
            <a:custGeom>
              <a:avLst/>
              <a:gdLst>
                <a:gd name="T0" fmla="*/ 12 w 1149"/>
                <a:gd name="T1" fmla="*/ 125 h 857"/>
                <a:gd name="T2" fmla="*/ 656 w 1149"/>
                <a:gd name="T3" fmla="*/ 593 h 857"/>
                <a:gd name="T4" fmla="*/ 689 w 1149"/>
                <a:gd name="T5" fmla="*/ 546 h 857"/>
                <a:gd name="T6" fmla="*/ 1116 w 1149"/>
                <a:gd name="T7" fmla="*/ 857 h 857"/>
                <a:gd name="T8" fmla="*/ 1149 w 1149"/>
                <a:gd name="T9" fmla="*/ 811 h 857"/>
                <a:gd name="T10" fmla="*/ 724 w 1149"/>
                <a:gd name="T11" fmla="*/ 502 h 857"/>
                <a:gd name="T12" fmla="*/ 762 w 1149"/>
                <a:gd name="T13" fmla="*/ 459 h 857"/>
                <a:gd name="T14" fmla="*/ 132 w 1149"/>
                <a:gd name="T15" fmla="*/ 1 h 857"/>
                <a:gd name="T16" fmla="*/ 91 w 1149"/>
                <a:gd name="T17" fmla="*/ 42 h 857"/>
                <a:gd name="T18" fmla="*/ 33 w 1149"/>
                <a:gd name="T19" fmla="*/ 0 h 857"/>
                <a:gd name="T20" fmla="*/ 0 w 1149"/>
                <a:gd name="T21" fmla="*/ 46 h 857"/>
                <a:gd name="T22" fmla="*/ 50 w 1149"/>
                <a:gd name="T23" fmla="*/ 83 h 857"/>
                <a:gd name="T24" fmla="*/ 12 w 1149"/>
                <a:gd name="T25" fmla="*/ 125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12" y="125"/>
                  </a:moveTo>
                  <a:cubicBezTo>
                    <a:pt x="656" y="593"/>
                    <a:pt x="656" y="593"/>
                    <a:pt x="656" y="593"/>
                  </a:cubicBezTo>
                  <a:cubicBezTo>
                    <a:pt x="666" y="577"/>
                    <a:pt x="678" y="562"/>
                    <a:pt x="689" y="546"/>
                  </a:cubicBezTo>
                  <a:cubicBezTo>
                    <a:pt x="1116" y="857"/>
                    <a:pt x="1116" y="857"/>
                    <a:pt x="1116" y="857"/>
                  </a:cubicBezTo>
                  <a:cubicBezTo>
                    <a:pt x="1126" y="840"/>
                    <a:pt x="1137" y="825"/>
                    <a:pt x="1149" y="811"/>
                  </a:cubicBezTo>
                  <a:cubicBezTo>
                    <a:pt x="724" y="502"/>
                    <a:pt x="724" y="502"/>
                    <a:pt x="724" y="502"/>
                  </a:cubicBezTo>
                  <a:cubicBezTo>
                    <a:pt x="737" y="487"/>
                    <a:pt x="749" y="473"/>
                    <a:pt x="762" y="459"/>
                  </a:cubicBezTo>
                  <a:cubicBezTo>
                    <a:pt x="132" y="1"/>
                    <a:pt x="132" y="1"/>
                    <a:pt x="132" y="1"/>
                  </a:cubicBezTo>
                  <a:cubicBezTo>
                    <a:pt x="118" y="14"/>
                    <a:pt x="104" y="28"/>
                    <a:pt x="91" y="42"/>
                  </a:cubicBezTo>
                  <a:cubicBezTo>
                    <a:pt x="33" y="0"/>
                    <a:pt x="33" y="0"/>
                    <a:pt x="33" y="0"/>
                  </a:cubicBezTo>
                  <a:cubicBezTo>
                    <a:pt x="0" y="46"/>
                    <a:pt x="0" y="46"/>
                    <a:pt x="0" y="46"/>
                  </a:cubicBezTo>
                  <a:cubicBezTo>
                    <a:pt x="50" y="83"/>
                    <a:pt x="50" y="83"/>
                    <a:pt x="50" y="83"/>
                  </a:cubicBezTo>
                  <a:cubicBezTo>
                    <a:pt x="37" y="97"/>
                    <a:pt x="24" y="110"/>
                    <a:pt x="12" y="12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Freeform 15"/>
            <p:cNvSpPr>
              <a:spLocks/>
            </p:cNvSpPr>
            <p:nvPr userDrawn="1"/>
          </p:nvSpPr>
          <p:spPr bwMode="auto">
            <a:xfrm>
              <a:off x="-6716" y="2479"/>
              <a:ext cx="1048" cy="1373"/>
            </a:xfrm>
            <a:custGeom>
              <a:avLst/>
              <a:gdLst>
                <a:gd name="T0" fmla="*/ 557 w 857"/>
                <a:gd name="T1" fmla="*/ 607 h 1150"/>
                <a:gd name="T2" fmla="*/ 347 w 857"/>
                <a:gd name="T3" fmla="*/ 319 h 1150"/>
                <a:gd name="T4" fmla="*/ 305 w 857"/>
                <a:gd name="T5" fmla="*/ 357 h 1150"/>
                <a:gd name="T6" fmla="*/ 46 w 857"/>
                <a:gd name="T7" fmla="*/ 0 h 1150"/>
                <a:gd name="T8" fmla="*/ 0 w 857"/>
                <a:gd name="T9" fmla="*/ 34 h 1150"/>
                <a:gd name="T10" fmla="*/ 261 w 857"/>
                <a:gd name="T11" fmla="*/ 393 h 1150"/>
                <a:gd name="T12" fmla="*/ 215 w 857"/>
                <a:gd name="T13" fmla="*/ 427 h 1150"/>
                <a:gd name="T14" fmla="*/ 440 w 857"/>
                <a:gd name="T15" fmla="*/ 736 h 1150"/>
                <a:gd name="T16" fmla="*/ 480 w 857"/>
                <a:gd name="T17" fmla="*/ 695 h 1150"/>
                <a:gd name="T18" fmla="*/ 811 w 857"/>
                <a:gd name="T19" fmla="*/ 1150 h 1150"/>
                <a:gd name="T20" fmla="*/ 857 w 857"/>
                <a:gd name="T21" fmla="*/ 1116 h 1150"/>
                <a:gd name="T22" fmla="*/ 519 w 857"/>
                <a:gd name="T23" fmla="*/ 652 h 1150"/>
                <a:gd name="T24" fmla="*/ 557 w 857"/>
                <a:gd name="T25" fmla="*/ 607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557" y="607"/>
                  </a:moveTo>
                  <a:cubicBezTo>
                    <a:pt x="347" y="319"/>
                    <a:pt x="347" y="319"/>
                    <a:pt x="347" y="319"/>
                  </a:cubicBezTo>
                  <a:cubicBezTo>
                    <a:pt x="334" y="332"/>
                    <a:pt x="319" y="344"/>
                    <a:pt x="305" y="357"/>
                  </a:cubicBezTo>
                  <a:cubicBezTo>
                    <a:pt x="46" y="0"/>
                    <a:pt x="46" y="0"/>
                    <a:pt x="46" y="0"/>
                  </a:cubicBezTo>
                  <a:cubicBezTo>
                    <a:pt x="32" y="13"/>
                    <a:pt x="16" y="24"/>
                    <a:pt x="0" y="34"/>
                  </a:cubicBezTo>
                  <a:cubicBezTo>
                    <a:pt x="261" y="393"/>
                    <a:pt x="261" y="393"/>
                    <a:pt x="261" y="393"/>
                  </a:cubicBezTo>
                  <a:cubicBezTo>
                    <a:pt x="246" y="405"/>
                    <a:pt x="231" y="416"/>
                    <a:pt x="215" y="427"/>
                  </a:cubicBezTo>
                  <a:cubicBezTo>
                    <a:pt x="440" y="736"/>
                    <a:pt x="440" y="736"/>
                    <a:pt x="440" y="736"/>
                  </a:cubicBezTo>
                  <a:cubicBezTo>
                    <a:pt x="454" y="723"/>
                    <a:pt x="467" y="709"/>
                    <a:pt x="480" y="695"/>
                  </a:cubicBezTo>
                  <a:cubicBezTo>
                    <a:pt x="811" y="1150"/>
                    <a:pt x="811" y="1150"/>
                    <a:pt x="811" y="1150"/>
                  </a:cubicBezTo>
                  <a:cubicBezTo>
                    <a:pt x="857" y="1116"/>
                    <a:pt x="857" y="1116"/>
                    <a:pt x="857" y="1116"/>
                  </a:cubicBezTo>
                  <a:cubicBezTo>
                    <a:pt x="519" y="652"/>
                    <a:pt x="519" y="652"/>
                    <a:pt x="519" y="652"/>
                  </a:cubicBezTo>
                  <a:cubicBezTo>
                    <a:pt x="532" y="637"/>
                    <a:pt x="545" y="622"/>
                    <a:pt x="557" y="607"/>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Freeform 16"/>
            <p:cNvSpPr>
              <a:spLocks/>
            </p:cNvSpPr>
            <p:nvPr userDrawn="1"/>
          </p:nvSpPr>
          <p:spPr bwMode="auto">
            <a:xfrm>
              <a:off x="-8672" y="2379"/>
              <a:ext cx="1405" cy="1023"/>
            </a:xfrm>
            <a:custGeom>
              <a:avLst/>
              <a:gdLst>
                <a:gd name="T0" fmla="*/ 762 w 1149"/>
                <a:gd name="T1" fmla="*/ 398 h 857"/>
                <a:gd name="T2" fmla="*/ 724 w 1149"/>
                <a:gd name="T3" fmla="*/ 355 h 857"/>
                <a:gd name="T4" fmla="*/ 1149 w 1149"/>
                <a:gd name="T5" fmla="*/ 46 h 857"/>
                <a:gd name="T6" fmla="*/ 1116 w 1149"/>
                <a:gd name="T7" fmla="*/ 0 h 857"/>
                <a:gd name="T8" fmla="*/ 689 w 1149"/>
                <a:gd name="T9" fmla="*/ 311 h 857"/>
                <a:gd name="T10" fmla="*/ 656 w 1149"/>
                <a:gd name="T11" fmla="*/ 264 h 857"/>
                <a:gd name="T12" fmla="*/ 12 w 1149"/>
                <a:gd name="T13" fmla="*/ 732 h 857"/>
                <a:gd name="T14" fmla="*/ 50 w 1149"/>
                <a:gd name="T15" fmla="*/ 774 h 857"/>
                <a:gd name="T16" fmla="*/ 0 w 1149"/>
                <a:gd name="T17" fmla="*/ 811 h 857"/>
                <a:gd name="T18" fmla="*/ 33 w 1149"/>
                <a:gd name="T19" fmla="*/ 857 h 857"/>
                <a:gd name="T20" fmla="*/ 91 w 1149"/>
                <a:gd name="T21" fmla="*/ 816 h 857"/>
                <a:gd name="T22" fmla="*/ 132 w 1149"/>
                <a:gd name="T23" fmla="*/ 856 h 857"/>
                <a:gd name="T24" fmla="*/ 762 w 1149"/>
                <a:gd name="T25" fmla="*/ 398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762" y="398"/>
                  </a:moveTo>
                  <a:cubicBezTo>
                    <a:pt x="749" y="384"/>
                    <a:pt x="737" y="370"/>
                    <a:pt x="724" y="355"/>
                  </a:cubicBezTo>
                  <a:cubicBezTo>
                    <a:pt x="1149" y="46"/>
                    <a:pt x="1149" y="46"/>
                    <a:pt x="1149" y="46"/>
                  </a:cubicBezTo>
                  <a:cubicBezTo>
                    <a:pt x="1137" y="32"/>
                    <a:pt x="1126" y="17"/>
                    <a:pt x="1116" y="0"/>
                  </a:cubicBezTo>
                  <a:cubicBezTo>
                    <a:pt x="689" y="311"/>
                    <a:pt x="689" y="311"/>
                    <a:pt x="689" y="311"/>
                  </a:cubicBezTo>
                  <a:cubicBezTo>
                    <a:pt x="678" y="295"/>
                    <a:pt x="666" y="280"/>
                    <a:pt x="656" y="264"/>
                  </a:cubicBezTo>
                  <a:cubicBezTo>
                    <a:pt x="12" y="732"/>
                    <a:pt x="12" y="732"/>
                    <a:pt x="12" y="732"/>
                  </a:cubicBezTo>
                  <a:cubicBezTo>
                    <a:pt x="24" y="747"/>
                    <a:pt x="37" y="760"/>
                    <a:pt x="50" y="774"/>
                  </a:cubicBezTo>
                  <a:cubicBezTo>
                    <a:pt x="0" y="811"/>
                    <a:pt x="0" y="811"/>
                    <a:pt x="0" y="811"/>
                  </a:cubicBezTo>
                  <a:cubicBezTo>
                    <a:pt x="33" y="857"/>
                    <a:pt x="33" y="857"/>
                    <a:pt x="33" y="857"/>
                  </a:cubicBezTo>
                  <a:cubicBezTo>
                    <a:pt x="91" y="816"/>
                    <a:pt x="91" y="816"/>
                    <a:pt x="91" y="816"/>
                  </a:cubicBezTo>
                  <a:cubicBezTo>
                    <a:pt x="104" y="829"/>
                    <a:pt x="118" y="843"/>
                    <a:pt x="132" y="856"/>
                  </a:cubicBezTo>
                  <a:lnTo>
                    <a:pt x="762" y="398"/>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Freeform 17"/>
            <p:cNvSpPr>
              <a:spLocks/>
            </p:cNvSpPr>
            <p:nvPr userDrawn="1"/>
          </p:nvSpPr>
          <p:spPr bwMode="auto">
            <a:xfrm>
              <a:off x="-6841" y="2549"/>
              <a:ext cx="587" cy="1587"/>
            </a:xfrm>
            <a:custGeom>
              <a:avLst/>
              <a:gdLst>
                <a:gd name="T0" fmla="*/ 378 w 480"/>
                <a:gd name="T1" fmla="*/ 813 h 1329"/>
                <a:gd name="T2" fmla="*/ 247 w 480"/>
                <a:gd name="T3" fmla="*/ 409 h 1329"/>
                <a:gd name="T4" fmla="*/ 195 w 480"/>
                <a:gd name="T5" fmla="*/ 434 h 1329"/>
                <a:gd name="T6" fmla="*/ 54 w 480"/>
                <a:gd name="T7" fmla="*/ 0 h 1329"/>
                <a:gd name="T8" fmla="*/ 0 w 480"/>
                <a:gd name="T9" fmla="*/ 17 h 1329"/>
                <a:gd name="T10" fmla="*/ 142 w 480"/>
                <a:gd name="T11" fmla="*/ 456 h 1329"/>
                <a:gd name="T12" fmla="*/ 88 w 480"/>
                <a:gd name="T13" fmla="*/ 473 h 1329"/>
                <a:gd name="T14" fmla="*/ 229 w 480"/>
                <a:gd name="T15" fmla="*/ 906 h 1329"/>
                <a:gd name="T16" fmla="*/ 279 w 480"/>
                <a:gd name="T17" fmla="*/ 877 h 1329"/>
                <a:gd name="T18" fmla="*/ 426 w 480"/>
                <a:gd name="T19" fmla="*/ 1329 h 1329"/>
                <a:gd name="T20" fmla="*/ 480 w 480"/>
                <a:gd name="T21" fmla="*/ 1311 h 1329"/>
                <a:gd name="T22" fmla="*/ 329 w 480"/>
                <a:gd name="T23" fmla="*/ 846 h 1329"/>
                <a:gd name="T24" fmla="*/ 378 w 480"/>
                <a:gd name="T25" fmla="*/ 813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29">
                  <a:moveTo>
                    <a:pt x="378" y="813"/>
                  </a:moveTo>
                  <a:cubicBezTo>
                    <a:pt x="247" y="409"/>
                    <a:pt x="247" y="409"/>
                    <a:pt x="247" y="409"/>
                  </a:cubicBezTo>
                  <a:cubicBezTo>
                    <a:pt x="230" y="418"/>
                    <a:pt x="213" y="427"/>
                    <a:pt x="195" y="434"/>
                  </a:cubicBezTo>
                  <a:cubicBezTo>
                    <a:pt x="54" y="0"/>
                    <a:pt x="54" y="0"/>
                    <a:pt x="54" y="0"/>
                  </a:cubicBezTo>
                  <a:cubicBezTo>
                    <a:pt x="37" y="7"/>
                    <a:pt x="19" y="12"/>
                    <a:pt x="0" y="17"/>
                  </a:cubicBezTo>
                  <a:cubicBezTo>
                    <a:pt x="142" y="456"/>
                    <a:pt x="142" y="456"/>
                    <a:pt x="142" y="456"/>
                  </a:cubicBezTo>
                  <a:cubicBezTo>
                    <a:pt x="125" y="462"/>
                    <a:pt x="107" y="468"/>
                    <a:pt x="88" y="473"/>
                  </a:cubicBezTo>
                  <a:cubicBezTo>
                    <a:pt x="229" y="906"/>
                    <a:pt x="229" y="906"/>
                    <a:pt x="229" y="906"/>
                  </a:cubicBezTo>
                  <a:cubicBezTo>
                    <a:pt x="246" y="897"/>
                    <a:pt x="263" y="887"/>
                    <a:pt x="279" y="877"/>
                  </a:cubicBezTo>
                  <a:cubicBezTo>
                    <a:pt x="426" y="1329"/>
                    <a:pt x="426" y="1329"/>
                    <a:pt x="426" y="1329"/>
                  </a:cubicBezTo>
                  <a:cubicBezTo>
                    <a:pt x="480" y="1311"/>
                    <a:pt x="480" y="1311"/>
                    <a:pt x="480" y="1311"/>
                  </a:cubicBezTo>
                  <a:cubicBezTo>
                    <a:pt x="329" y="846"/>
                    <a:pt x="329" y="846"/>
                    <a:pt x="329" y="846"/>
                  </a:cubicBezTo>
                  <a:cubicBezTo>
                    <a:pt x="346" y="835"/>
                    <a:pt x="362" y="824"/>
                    <a:pt x="378" y="81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Freeform 18"/>
            <p:cNvSpPr>
              <a:spLocks/>
            </p:cNvSpPr>
            <p:nvPr userDrawn="1"/>
          </p:nvSpPr>
          <p:spPr bwMode="auto">
            <a:xfrm>
              <a:off x="-6613" y="2379"/>
              <a:ext cx="1404" cy="1023"/>
            </a:xfrm>
            <a:custGeom>
              <a:avLst/>
              <a:gdLst>
                <a:gd name="T0" fmla="*/ 660 w 1149"/>
                <a:gd name="T1" fmla="*/ 385 h 857"/>
                <a:gd name="T2" fmla="*/ 409 w 1149"/>
                <a:gd name="T3" fmla="*/ 203 h 857"/>
                <a:gd name="T4" fmla="*/ 381 w 1149"/>
                <a:gd name="T5" fmla="*/ 253 h 857"/>
                <a:gd name="T6" fmla="*/ 33 w 1149"/>
                <a:gd name="T7" fmla="*/ 0 h 857"/>
                <a:gd name="T8" fmla="*/ 0 w 1149"/>
                <a:gd name="T9" fmla="*/ 46 h 857"/>
                <a:gd name="T10" fmla="*/ 349 w 1149"/>
                <a:gd name="T11" fmla="*/ 300 h 857"/>
                <a:gd name="T12" fmla="*/ 315 w 1149"/>
                <a:gd name="T13" fmla="*/ 346 h 857"/>
                <a:gd name="T14" fmla="*/ 580 w 1149"/>
                <a:gd name="T15" fmla="*/ 538 h 857"/>
                <a:gd name="T16" fmla="*/ 608 w 1149"/>
                <a:gd name="T17" fmla="*/ 488 h 857"/>
                <a:gd name="T18" fmla="*/ 1116 w 1149"/>
                <a:gd name="T19" fmla="*/ 857 h 857"/>
                <a:gd name="T20" fmla="*/ 1149 w 1149"/>
                <a:gd name="T21" fmla="*/ 811 h 857"/>
                <a:gd name="T22" fmla="*/ 635 w 1149"/>
                <a:gd name="T23" fmla="*/ 437 h 857"/>
                <a:gd name="T24" fmla="*/ 660 w 1149"/>
                <a:gd name="T25" fmla="*/ 385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660" y="385"/>
                  </a:moveTo>
                  <a:cubicBezTo>
                    <a:pt x="409" y="203"/>
                    <a:pt x="409" y="203"/>
                    <a:pt x="409" y="203"/>
                  </a:cubicBezTo>
                  <a:cubicBezTo>
                    <a:pt x="400" y="220"/>
                    <a:pt x="391" y="237"/>
                    <a:pt x="381" y="253"/>
                  </a:cubicBezTo>
                  <a:cubicBezTo>
                    <a:pt x="33" y="0"/>
                    <a:pt x="33" y="0"/>
                    <a:pt x="33" y="0"/>
                  </a:cubicBezTo>
                  <a:cubicBezTo>
                    <a:pt x="23" y="17"/>
                    <a:pt x="12" y="32"/>
                    <a:pt x="0" y="46"/>
                  </a:cubicBezTo>
                  <a:cubicBezTo>
                    <a:pt x="349" y="300"/>
                    <a:pt x="349" y="300"/>
                    <a:pt x="349" y="300"/>
                  </a:cubicBezTo>
                  <a:cubicBezTo>
                    <a:pt x="338" y="316"/>
                    <a:pt x="327" y="331"/>
                    <a:pt x="315" y="346"/>
                  </a:cubicBezTo>
                  <a:cubicBezTo>
                    <a:pt x="580" y="538"/>
                    <a:pt x="580" y="538"/>
                    <a:pt x="580" y="538"/>
                  </a:cubicBezTo>
                  <a:cubicBezTo>
                    <a:pt x="590" y="522"/>
                    <a:pt x="599" y="505"/>
                    <a:pt x="608" y="488"/>
                  </a:cubicBezTo>
                  <a:cubicBezTo>
                    <a:pt x="1116" y="857"/>
                    <a:pt x="1116" y="857"/>
                    <a:pt x="1116" y="857"/>
                  </a:cubicBezTo>
                  <a:cubicBezTo>
                    <a:pt x="1149" y="811"/>
                    <a:pt x="1149" y="811"/>
                    <a:pt x="1149" y="811"/>
                  </a:cubicBezTo>
                  <a:cubicBezTo>
                    <a:pt x="635" y="437"/>
                    <a:pt x="635" y="437"/>
                    <a:pt x="635" y="437"/>
                  </a:cubicBezTo>
                  <a:cubicBezTo>
                    <a:pt x="643" y="420"/>
                    <a:pt x="652" y="403"/>
                    <a:pt x="660" y="38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Freeform 19"/>
            <p:cNvSpPr>
              <a:spLocks/>
            </p:cNvSpPr>
            <p:nvPr userDrawn="1"/>
          </p:nvSpPr>
          <p:spPr bwMode="auto">
            <a:xfrm>
              <a:off x="-6542" y="2257"/>
              <a:ext cx="1624" cy="574"/>
            </a:xfrm>
            <a:custGeom>
              <a:avLst/>
              <a:gdLst>
                <a:gd name="T0" fmla="*/ 701 w 1329"/>
                <a:gd name="T1" fmla="*/ 163 h 481"/>
                <a:gd name="T2" fmla="*/ 432 w 1329"/>
                <a:gd name="T3" fmla="*/ 75 h 481"/>
                <a:gd name="T4" fmla="*/ 419 w 1329"/>
                <a:gd name="T5" fmla="*/ 131 h 481"/>
                <a:gd name="T6" fmla="*/ 17 w 1329"/>
                <a:gd name="T7" fmla="*/ 0 h 481"/>
                <a:gd name="T8" fmla="*/ 0 w 1329"/>
                <a:gd name="T9" fmla="*/ 55 h 481"/>
                <a:gd name="T10" fmla="*/ 403 w 1329"/>
                <a:gd name="T11" fmla="*/ 185 h 481"/>
                <a:gd name="T12" fmla="*/ 383 w 1329"/>
                <a:gd name="T13" fmla="*/ 239 h 481"/>
                <a:gd name="T14" fmla="*/ 661 w 1329"/>
                <a:gd name="T15" fmla="*/ 329 h 481"/>
                <a:gd name="T16" fmla="*/ 676 w 1329"/>
                <a:gd name="T17" fmla="*/ 274 h 481"/>
                <a:gd name="T18" fmla="*/ 1312 w 1329"/>
                <a:gd name="T19" fmla="*/ 481 h 481"/>
                <a:gd name="T20" fmla="*/ 1329 w 1329"/>
                <a:gd name="T21" fmla="*/ 427 h 481"/>
                <a:gd name="T22" fmla="*/ 689 w 1329"/>
                <a:gd name="T23" fmla="*/ 219 h 481"/>
                <a:gd name="T24" fmla="*/ 701 w 1329"/>
                <a:gd name="T25" fmla="*/ 163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9" h="481">
                  <a:moveTo>
                    <a:pt x="701" y="163"/>
                  </a:moveTo>
                  <a:cubicBezTo>
                    <a:pt x="432" y="75"/>
                    <a:pt x="432" y="75"/>
                    <a:pt x="432" y="75"/>
                  </a:cubicBezTo>
                  <a:cubicBezTo>
                    <a:pt x="428" y="94"/>
                    <a:pt x="424" y="113"/>
                    <a:pt x="419" y="131"/>
                  </a:cubicBezTo>
                  <a:cubicBezTo>
                    <a:pt x="17" y="0"/>
                    <a:pt x="17" y="0"/>
                    <a:pt x="17" y="0"/>
                  </a:cubicBezTo>
                  <a:cubicBezTo>
                    <a:pt x="13" y="19"/>
                    <a:pt x="7" y="37"/>
                    <a:pt x="0" y="55"/>
                  </a:cubicBezTo>
                  <a:cubicBezTo>
                    <a:pt x="403" y="185"/>
                    <a:pt x="403" y="185"/>
                    <a:pt x="403" y="185"/>
                  </a:cubicBezTo>
                  <a:cubicBezTo>
                    <a:pt x="396" y="204"/>
                    <a:pt x="390" y="221"/>
                    <a:pt x="383" y="239"/>
                  </a:cubicBezTo>
                  <a:cubicBezTo>
                    <a:pt x="661" y="329"/>
                    <a:pt x="661" y="329"/>
                    <a:pt x="661" y="329"/>
                  </a:cubicBezTo>
                  <a:cubicBezTo>
                    <a:pt x="667" y="311"/>
                    <a:pt x="671" y="293"/>
                    <a:pt x="676" y="274"/>
                  </a:cubicBezTo>
                  <a:cubicBezTo>
                    <a:pt x="1312" y="481"/>
                    <a:pt x="1312" y="481"/>
                    <a:pt x="1312" y="481"/>
                  </a:cubicBezTo>
                  <a:cubicBezTo>
                    <a:pt x="1329" y="427"/>
                    <a:pt x="1329" y="427"/>
                    <a:pt x="1329" y="427"/>
                  </a:cubicBezTo>
                  <a:cubicBezTo>
                    <a:pt x="689" y="219"/>
                    <a:pt x="689" y="219"/>
                    <a:pt x="689" y="219"/>
                  </a:cubicBezTo>
                  <a:cubicBezTo>
                    <a:pt x="693" y="200"/>
                    <a:pt x="698" y="182"/>
                    <a:pt x="701" y="16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Freeform 20"/>
            <p:cNvSpPr>
              <a:spLocks/>
            </p:cNvSpPr>
            <p:nvPr userDrawn="1"/>
          </p:nvSpPr>
          <p:spPr bwMode="auto">
            <a:xfrm>
              <a:off x="-8213" y="468"/>
              <a:ext cx="1048" cy="1373"/>
            </a:xfrm>
            <a:custGeom>
              <a:avLst/>
              <a:gdLst>
                <a:gd name="T0" fmla="*/ 38 w 857"/>
                <a:gd name="T1" fmla="*/ 182 h 1150"/>
                <a:gd name="T2" fmla="*/ 463 w 857"/>
                <a:gd name="T3" fmla="*/ 767 h 1150"/>
                <a:gd name="T4" fmla="*/ 508 w 857"/>
                <a:gd name="T5" fmla="*/ 733 h 1150"/>
                <a:gd name="T6" fmla="*/ 811 w 857"/>
                <a:gd name="T7" fmla="*/ 1150 h 1150"/>
                <a:gd name="T8" fmla="*/ 857 w 857"/>
                <a:gd name="T9" fmla="*/ 1116 h 1150"/>
                <a:gd name="T10" fmla="*/ 556 w 857"/>
                <a:gd name="T11" fmla="*/ 702 h 1150"/>
                <a:gd name="T12" fmla="*/ 606 w 857"/>
                <a:gd name="T13" fmla="*/ 674 h 1150"/>
                <a:gd name="T14" fmla="*/ 196 w 857"/>
                <a:gd name="T15" fmla="*/ 110 h 1150"/>
                <a:gd name="T16" fmla="*/ 142 w 857"/>
                <a:gd name="T17" fmla="*/ 132 h 1150"/>
                <a:gd name="T18" fmla="*/ 46 w 857"/>
                <a:gd name="T19" fmla="*/ 0 h 1150"/>
                <a:gd name="T20" fmla="*/ 0 w 857"/>
                <a:gd name="T21" fmla="*/ 34 h 1150"/>
                <a:gd name="T22" fmla="*/ 89 w 857"/>
                <a:gd name="T23" fmla="*/ 156 h 1150"/>
                <a:gd name="T24" fmla="*/ 38 w 857"/>
                <a:gd name="T25" fmla="*/ 182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38" y="182"/>
                  </a:moveTo>
                  <a:cubicBezTo>
                    <a:pt x="463" y="767"/>
                    <a:pt x="463" y="767"/>
                    <a:pt x="463" y="767"/>
                  </a:cubicBezTo>
                  <a:cubicBezTo>
                    <a:pt x="477" y="755"/>
                    <a:pt x="493" y="744"/>
                    <a:pt x="508" y="733"/>
                  </a:cubicBezTo>
                  <a:cubicBezTo>
                    <a:pt x="811" y="1150"/>
                    <a:pt x="811" y="1150"/>
                    <a:pt x="811" y="1150"/>
                  </a:cubicBezTo>
                  <a:cubicBezTo>
                    <a:pt x="825" y="1137"/>
                    <a:pt x="841" y="1126"/>
                    <a:pt x="857" y="1116"/>
                  </a:cubicBezTo>
                  <a:cubicBezTo>
                    <a:pt x="556" y="702"/>
                    <a:pt x="556" y="702"/>
                    <a:pt x="556" y="702"/>
                  </a:cubicBezTo>
                  <a:cubicBezTo>
                    <a:pt x="573" y="692"/>
                    <a:pt x="589" y="683"/>
                    <a:pt x="606" y="674"/>
                  </a:cubicBezTo>
                  <a:cubicBezTo>
                    <a:pt x="196" y="110"/>
                    <a:pt x="196" y="110"/>
                    <a:pt x="196" y="110"/>
                  </a:cubicBezTo>
                  <a:cubicBezTo>
                    <a:pt x="178" y="117"/>
                    <a:pt x="160" y="125"/>
                    <a:pt x="142" y="132"/>
                  </a:cubicBezTo>
                  <a:cubicBezTo>
                    <a:pt x="46" y="0"/>
                    <a:pt x="46" y="0"/>
                    <a:pt x="46" y="0"/>
                  </a:cubicBezTo>
                  <a:cubicBezTo>
                    <a:pt x="0" y="34"/>
                    <a:pt x="0" y="34"/>
                    <a:pt x="0" y="34"/>
                  </a:cubicBezTo>
                  <a:cubicBezTo>
                    <a:pt x="89" y="156"/>
                    <a:pt x="89" y="156"/>
                    <a:pt x="89" y="156"/>
                  </a:cubicBezTo>
                  <a:cubicBezTo>
                    <a:pt x="72" y="165"/>
                    <a:pt x="54" y="173"/>
                    <a:pt x="38" y="182"/>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Freeform 21"/>
            <p:cNvSpPr>
              <a:spLocks/>
            </p:cNvSpPr>
            <p:nvPr userDrawn="1"/>
          </p:nvSpPr>
          <p:spPr bwMode="auto">
            <a:xfrm>
              <a:off x="-9056" y="2059"/>
              <a:ext cx="1686" cy="203"/>
            </a:xfrm>
            <a:custGeom>
              <a:avLst/>
              <a:gdLst>
                <a:gd name="T0" fmla="*/ 840 w 1379"/>
                <a:gd name="T1" fmla="*/ 113 h 170"/>
                <a:gd name="T2" fmla="*/ 1379 w 1379"/>
                <a:gd name="T3" fmla="*/ 113 h 170"/>
                <a:gd name="T4" fmla="*/ 1378 w 1379"/>
                <a:gd name="T5" fmla="*/ 85 h 170"/>
                <a:gd name="T6" fmla="*/ 1379 w 1379"/>
                <a:gd name="T7" fmla="*/ 57 h 170"/>
                <a:gd name="T8" fmla="*/ 840 w 1379"/>
                <a:gd name="T9" fmla="*/ 57 h 170"/>
                <a:gd name="T10" fmla="*/ 843 w 1379"/>
                <a:gd name="T11" fmla="*/ 0 h 170"/>
                <a:gd name="T12" fmla="*/ 0 w 1379"/>
                <a:gd name="T13" fmla="*/ 0 h 170"/>
                <a:gd name="T14" fmla="*/ 0 w 1379"/>
                <a:gd name="T15" fmla="*/ 57 h 170"/>
                <a:gd name="T16" fmla="*/ 0 w 1379"/>
                <a:gd name="T17" fmla="*/ 113 h 170"/>
                <a:gd name="T18" fmla="*/ 0 w 1379"/>
                <a:gd name="T19" fmla="*/ 170 h 170"/>
                <a:gd name="T20" fmla="*/ 843 w 1379"/>
                <a:gd name="T21" fmla="*/ 170 h 170"/>
                <a:gd name="T22" fmla="*/ 840 w 1379"/>
                <a:gd name="T23" fmla="*/ 1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79" h="170">
                  <a:moveTo>
                    <a:pt x="840" y="113"/>
                  </a:moveTo>
                  <a:cubicBezTo>
                    <a:pt x="1379" y="113"/>
                    <a:pt x="1379" y="113"/>
                    <a:pt x="1379" y="113"/>
                  </a:cubicBezTo>
                  <a:cubicBezTo>
                    <a:pt x="1379" y="104"/>
                    <a:pt x="1378" y="95"/>
                    <a:pt x="1378" y="85"/>
                  </a:cubicBezTo>
                  <a:cubicBezTo>
                    <a:pt x="1378" y="75"/>
                    <a:pt x="1379" y="66"/>
                    <a:pt x="1379" y="57"/>
                  </a:cubicBezTo>
                  <a:cubicBezTo>
                    <a:pt x="840" y="57"/>
                    <a:pt x="840" y="57"/>
                    <a:pt x="840" y="57"/>
                  </a:cubicBezTo>
                  <a:cubicBezTo>
                    <a:pt x="841" y="37"/>
                    <a:pt x="842" y="18"/>
                    <a:pt x="843" y="0"/>
                  </a:cubicBezTo>
                  <a:cubicBezTo>
                    <a:pt x="0" y="0"/>
                    <a:pt x="0" y="0"/>
                    <a:pt x="0" y="0"/>
                  </a:cubicBezTo>
                  <a:cubicBezTo>
                    <a:pt x="0" y="57"/>
                    <a:pt x="0" y="57"/>
                    <a:pt x="0" y="57"/>
                  </a:cubicBezTo>
                  <a:cubicBezTo>
                    <a:pt x="0" y="113"/>
                    <a:pt x="0" y="113"/>
                    <a:pt x="0" y="113"/>
                  </a:cubicBezTo>
                  <a:cubicBezTo>
                    <a:pt x="0" y="170"/>
                    <a:pt x="0" y="170"/>
                    <a:pt x="0" y="170"/>
                  </a:cubicBezTo>
                  <a:cubicBezTo>
                    <a:pt x="843" y="170"/>
                    <a:pt x="843" y="170"/>
                    <a:pt x="843" y="170"/>
                  </a:cubicBezTo>
                  <a:cubicBezTo>
                    <a:pt x="842" y="152"/>
                    <a:pt x="841" y="133"/>
                    <a:pt x="840" y="11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Freeform 22"/>
            <p:cNvSpPr>
              <a:spLocks/>
            </p:cNvSpPr>
            <p:nvPr userDrawn="1"/>
          </p:nvSpPr>
          <p:spPr bwMode="auto">
            <a:xfrm>
              <a:off x="-8984" y="1429"/>
              <a:ext cx="1646" cy="634"/>
            </a:xfrm>
            <a:custGeom>
              <a:avLst/>
              <a:gdLst>
                <a:gd name="T0" fmla="*/ 818 w 1346"/>
                <a:gd name="T1" fmla="*/ 365 h 531"/>
                <a:gd name="T2" fmla="*/ 1329 w 1346"/>
                <a:gd name="T3" fmla="*/ 531 h 531"/>
                <a:gd name="T4" fmla="*/ 1346 w 1346"/>
                <a:gd name="T5" fmla="*/ 476 h 531"/>
                <a:gd name="T6" fmla="*/ 837 w 1346"/>
                <a:gd name="T7" fmla="*/ 311 h 531"/>
                <a:gd name="T8" fmla="*/ 859 w 1346"/>
                <a:gd name="T9" fmla="*/ 258 h 531"/>
                <a:gd name="T10" fmla="*/ 65 w 1346"/>
                <a:gd name="T11" fmla="*/ 0 h 531"/>
                <a:gd name="T12" fmla="*/ 0 w 1346"/>
                <a:gd name="T13" fmla="*/ 159 h 531"/>
                <a:gd name="T14" fmla="*/ 803 w 1346"/>
                <a:gd name="T15" fmla="*/ 419 h 531"/>
                <a:gd name="T16" fmla="*/ 818 w 1346"/>
                <a:gd name="T17" fmla="*/ 365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6" h="531">
                  <a:moveTo>
                    <a:pt x="818" y="365"/>
                  </a:moveTo>
                  <a:cubicBezTo>
                    <a:pt x="1329" y="531"/>
                    <a:pt x="1329" y="531"/>
                    <a:pt x="1329" y="531"/>
                  </a:cubicBezTo>
                  <a:cubicBezTo>
                    <a:pt x="1333" y="512"/>
                    <a:pt x="1339" y="494"/>
                    <a:pt x="1346" y="476"/>
                  </a:cubicBezTo>
                  <a:cubicBezTo>
                    <a:pt x="837" y="311"/>
                    <a:pt x="837" y="311"/>
                    <a:pt x="837" y="311"/>
                  </a:cubicBezTo>
                  <a:cubicBezTo>
                    <a:pt x="844" y="293"/>
                    <a:pt x="851" y="275"/>
                    <a:pt x="859" y="258"/>
                  </a:cubicBezTo>
                  <a:cubicBezTo>
                    <a:pt x="65" y="0"/>
                    <a:pt x="65" y="0"/>
                    <a:pt x="65" y="0"/>
                  </a:cubicBezTo>
                  <a:cubicBezTo>
                    <a:pt x="40" y="51"/>
                    <a:pt x="19" y="104"/>
                    <a:pt x="0" y="159"/>
                  </a:cubicBezTo>
                  <a:cubicBezTo>
                    <a:pt x="803" y="419"/>
                    <a:pt x="803" y="419"/>
                    <a:pt x="803" y="419"/>
                  </a:cubicBezTo>
                  <a:cubicBezTo>
                    <a:pt x="807" y="401"/>
                    <a:pt x="812" y="383"/>
                    <a:pt x="818" y="36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Freeform 23"/>
            <p:cNvSpPr>
              <a:spLocks/>
            </p:cNvSpPr>
            <p:nvPr userDrawn="1"/>
          </p:nvSpPr>
          <p:spPr bwMode="auto">
            <a:xfrm>
              <a:off x="-8213" y="2479"/>
              <a:ext cx="1048" cy="1373"/>
            </a:xfrm>
            <a:custGeom>
              <a:avLst/>
              <a:gdLst>
                <a:gd name="T0" fmla="*/ 606 w 857"/>
                <a:gd name="T1" fmla="*/ 476 h 1150"/>
                <a:gd name="T2" fmla="*/ 556 w 857"/>
                <a:gd name="T3" fmla="*/ 448 h 1150"/>
                <a:gd name="T4" fmla="*/ 857 w 857"/>
                <a:gd name="T5" fmla="*/ 34 h 1150"/>
                <a:gd name="T6" fmla="*/ 811 w 857"/>
                <a:gd name="T7" fmla="*/ 0 h 1150"/>
                <a:gd name="T8" fmla="*/ 508 w 857"/>
                <a:gd name="T9" fmla="*/ 417 h 1150"/>
                <a:gd name="T10" fmla="*/ 463 w 857"/>
                <a:gd name="T11" fmla="*/ 383 h 1150"/>
                <a:gd name="T12" fmla="*/ 38 w 857"/>
                <a:gd name="T13" fmla="*/ 968 h 1150"/>
                <a:gd name="T14" fmla="*/ 89 w 857"/>
                <a:gd name="T15" fmla="*/ 994 h 1150"/>
                <a:gd name="T16" fmla="*/ 0 w 857"/>
                <a:gd name="T17" fmla="*/ 1116 h 1150"/>
                <a:gd name="T18" fmla="*/ 46 w 857"/>
                <a:gd name="T19" fmla="*/ 1150 h 1150"/>
                <a:gd name="T20" fmla="*/ 142 w 857"/>
                <a:gd name="T21" fmla="*/ 1018 h 1150"/>
                <a:gd name="T22" fmla="*/ 196 w 857"/>
                <a:gd name="T23" fmla="*/ 1040 h 1150"/>
                <a:gd name="T24" fmla="*/ 606 w 857"/>
                <a:gd name="T25" fmla="*/ 476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606" y="476"/>
                  </a:moveTo>
                  <a:cubicBezTo>
                    <a:pt x="589" y="467"/>
                    <a:pt x="573" y="458"/>
                    <a:pt x="556" y="448"/>
                  </a:cubicBezTo>
                  <a:cubicBezTo>
                    <a:pt x="857" y="34"/>
                    <a:pt x="857" y="34"/>
                    <a:pt x="857" y="34"/>
                  </a:cubicBezTo>
                  <a:cubicBezTo>
                    <a:pt x="841" y="24"/>
                    <a:pt x="825" y="13"/>
                    <a:pt x="811" y="0"/>
                  </a:cubicBezTo>
                  <a:cubicBezTo>
                    <a:pt x="508" y="417"/>
                    <a:pt x="508" y="417"/>
                    <a:pt x="508" y="417"/>
                  </a:cubicBezTo>
                  <a:cubicBezTo>
                    <a:pt x="493" y="406"/>
                    <a:pt x="477" y="395"/>
                    <a:pt x="463" y="383"/>
                  </a:cubicBezTo>
                  <a:cubicBezTo>
                    <a:pt x="38" y="968"/>
                    <a:pt x="38" y="968"/>
                    <a:pt x="38" y="968"/>
                  </a:cubicBezTo>
                  <a:cubicBezTo>
                    <a:pt x="54" y="977"/>
                    <a:pt x="72" y="985"/>
                    <a:pt x="89" y="994"/>
                  </a:cubicBezTo>
                  <a:cubicBezTo>
                    <a:pt x="0" y="1116"/>
                    <a:pt x="0" y="1116"/>
                    <a:pt x="0" y="1116"/>
                  </a:cubicBezTo>
                  <a:cubicBezTo>
                    <a:pt x="46" y="1150"/>
                    <a:pt x="46" y="1150"/>
                    <a:pt x="46" y="1150"/>
                  </a:cubicBezTo>
                  <a:cubicBezTo>
                    <a:pt x="142" y="1018"/>
                    <a:pt x="142" y="1018"/>
                    <a:pt x="142" y="1018"/>
                  </a:cubicBezTo>
                  <a:cubicBezTo>
                    <a:pt x="160" y="1025"/>
                    <a:pt x="178" y="1033"/>
                    <a:pt x="196" y="1040"/>
                  </a:cubicBezTo>
                  <a:lnTo>
                    <a:pt x="606" y="476"/>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Freeform 24"/>
            <p:cNvSpPr>
              <a:spLocks/>
            </p:cNvSpPr>
            <p:nvPr userDrawn="1"/>
          </p:nvSpPr>
          <p:spPr bwMode="auto">
            <a:xfrm>
              <a:off x="-8984" y="2257"/>
              <a:ext cx="1646" cy="634"/>
            </a:xfrm>
            <a:custGeom>
              <a:avLst/>
              <a:gdLst>
                <a:gd name="T0" fmla="*/ 837 w 1346"/>
                <a:gd name="T1" fmla="*/ 220 h 531"/>
                <a:gd name="T2" fmla="*/ 1346 w 1346"/>
                <a:gd name="T3" fmla="*/ 55 h 531"/>
                <a:gd name="T4" fmla="*/ 1329 w 1346"/>
                <a:gd name="T5" fmla="*/ 0 h 531"/>
                <a:gd name="T6" fmla="*/ 818 w 1346"/>
                <a:gd name="T7" fmla="*/ 166 h 531"/>
                <a:gd name="T8" fmla="*/ 803 w 1346"/>
                <a:gd name="T9" fmla="*/ 111 h 531"/>
                <a:gd name="T10" fmla="*/ 0 w 1346"/>
                <a:gd name="T11" fmla="*/ 372 h 531"/>
                <a:gd name="T12" fmla="*/ 65 w 1346"/>
                <a:gd name="T13" fmla="*/ 531 h 531"/>
                <a:gd name="T14" fmla="*/ 859 w 1346"/>
                <a:gd name="T15" fmla="*/ 273 h 531"/>
                <a:gd name="T16" fmla="*/ 837 w 1346"/>
                <a:gd name="T17" fmla="*/ 22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6" h="531">
                  <a:moveTo>
                    <a:pt x="837" y="220"/>
                  </a:moveTo>
                  <a:cubicBezTo>
                    <a:pt x="1346" y="55"/>
                    <a:pt x="1346" y="55"/>
                    <a:pt x="1346" y="55"/>
                  </a:cubicBezTo>
                  <a:cubicBezTo>
                    <a:pt x="1339" y="37"/>
                    <a:pt x="1333" y="19"/>
                    <a:pt x="1329" y="0"/>
                  </a:cubicBezTo>
                  <a:cubicBezTo>
                    <a:pt x="818" y="166"/>
                    <a:pt x="818" y="166"/>
                    <a:pt x="818" y="166"/>
                  </a:cubicBezTo>
                  <a:cubicBezTo>
                    <a:pt x="812" y="148"/>
                    <a:pt x="807" y="130"/>
                    <a:pt x="803" y="111"/>
                  </a:cubicBezTo>
                  <a:cubicBezTo>
                    <a:pt x="0" y="372"/>
                    <a:pt x="0" y="372"/>
                    <a:pt x="0" y="372"/>
                  </a:cubicBezTo>
                  <a:cubicBezTo>
                    <a:pt x="19" y="427"/>
                    <a:pt x="40" y="480"/>
                    <a:pt x="65" y="531"/>
                  </a:cubicBezTo>
                  <a:cubicBezTo>
                    <a:pt x="859" y="273"/>
                    <a:pt x="859" y="273"/>
                    <a:pt x="859" y="273"/>
                  </a:cubicBezTo>
                  <a:cubicBezTo>
                    <a:pt x="851" y="256"/>
                    <a:pt x="844" y="238"/>
                    <a:pt x="837" y="220"/>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Freeform 25"/>
            <p:cNvSpPr>
              <a:spLocks/>
            </p:cNvSpPr>
            <p:nvPr userDrawn="1"/>
          </p:nvSpPr>
          <p:spPr bwMode="auto">
            <a:xfrm>
              <a:off x="3584" y="1682"/>
              <a:ext cx="427" cy="1255"/>
            </a:xfrm>
            <a:custGeom>
              <a:avLst/>
              <a:gdLst>
                <a:gd name="T0" fmla="*/ 0 w 427"/>
                <a:gd name="T1" fmla="*/ 0 h 1255"/>
                <a:gd name="T2" fmla="*/ 0 w 427"/>
                <a:gd name="T3" fmla="*/ 1255 h 1255"/>
                <a:gd name="T4" fmla="*/ 427 w 427"/>
                <a:gd name="T5" fmla="*/ 1255 h 1255"/>
                <a:gd name="T6" fmla="*/ 427 w 427"/>
                <a:gd name="T7" fmla="*/ 1013 h 1255"/>
                <a:gd name="T8" fmla="*/ 427 w 427"/>
                <a:gd name="T9" fmla="*/ 0 h 1255"/>
                <a:gd name="T10" fmla="*/ 0 w 427"/>
                <a:gd name="T11" fmla="*/ 0 h 1255"/>
              </a:gdLst>
              <a:ahLst/>
              <a:cxnLst>
                <a:cxn ang="0">
                  <a:pos x="T0" y="T1"/>
                </a:cxn>
                <a:cxn ang="0">
                  <a:pos x="T2" y="T3"/>
                </a:cxn>
                <a:cxn ang="0">
                  <a:pos x="T4" y="T5"/>
                </a:cxn>
                <a:cxn ang="0">
                  <a:pos x="T6" y="T7"/>
                </a:cxn>
                <a:cxn ang="0">
                  <a:pos x="T8" y="T9"/>
                </a:cxn>
                <a:cxn ang="0">
                  <a:pos x="T10" y="T11"/>
                </a:cxn>
              </a:cxnLst>
              <a:rect l="0" t="0" r="r" b="b"/>
              <a:pathLst>
                <a:path w="427" h="1255">
                  <a:moveTo>
                    <a:pt x="0" y="0"/>
                  </a:moveTo>
                  <a:lnTo>
                    <a:pt x="0" y="1255"/>
                  </a:lnTo>
                  <a:lnTo>
                    <a:pt x="427" y="1255"/>
                  </a:lnTo>
                  <a:lnTo>
                    <a:pt x="427" y="1013"/>
                  </a:lnTo>
                  <a:lnTo>
                    <a:pt x="427" y="0"/>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Freeform 26"/>
            <p:cNvSpPr>
              <a:spLocks/>
            </p:cNvSpPr>
            <p:nvPr userDrawn="1"/>
          </p:nvSpPr>
          <p:spPr bwMode="auto">
            <a:xfrm>
              <a:off x="3565" y="1133"/>
              <a:ext cx="465" cy="315"/>
            </a:xfrm>
            <a:custGeom>
              <a:avLst/>
              <a:gdLst>
                <a:gd name="T0" fmla="*/ 0 w 465"/>
                <a:gd name="T1" fmla="*/ 0 h 315"/>
                <a:gd name="T2" fmla="*/ 0 w 465"/>
                <a:gd name="T3" fmla="*/ 315 h 315"/>
                <a:gd name="T4" fmla="*/ 465 w 465"/>
                <a:gd name="T5" fmla="*/ 315 h 315"/>
                <a:gd name="T6" fmla="*/ 465 w 465"/>
                <a:gd name="T7" fmla="*/ 133 h 315"/>
                <a:gd name="T8" fmla="*/ 465 w 465"/>
                <a:gd name="T9" fmla="*/ 0 h 315"/>
                <a:gd name="T10" fmla="*/ 0 w 465"/>
                <a:gd name="T11" fmla="*/ 0 h 315"/>
              </a:gdLst>
              <a:ahLst/>
              <a:cxnLst>
                <a:cxn ang="0">
                  <a:pos x="T0" y="T1"/>
                </a:cxn>
                <a:cxn ang="0">
                  <a:pos x="T2" y="T3"/>
                </a:cxn>
                <a:cxn ang="0">
                  <a:pos x="T4" y="T5"/>
                </a:cxn>
                <a:cxn ang="0">
                  <a:pos x="T6" y="T7"/>
                </a:cxn>
                <a:cxn ang="0">
                  <a:pos x="T8" y="T9"/>
                </a:cxn>
                <a:cxn ang="0">
                  <a:pos x="T10" y="T11"/>
                </a:cxn>
              </a:cxnLst>
              <a:rect l="0" t="0" r="r" b="b"/>
              <a:pathLst>
                <a:path w="465" h="315">
                  <a:moveTo>
                    <a:pt x="0" y="0"/>
                  </a:moveTo>
                  <a:lnTo>
                    <a:pt x="0" y="315"/>
                  </a:lnTo>
                  <a:lnTo>
                    <a:pt x="465" y="315"/>
                  </a:lnTo>
                  <a:lnTo>
                    <a:pt x="465" y="133"/>
                  </a:lnTo>
                  <a:lnTo>
                    <a:pt x="465" y="0"/>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Freeform 27"/>
            <p:cNvSpPr>
              <a:spLocks/>
            </p:cNvSpPr>
            <p:nvPr userDrawn="1"/>
          </p:nvSpPr>
          <p:spPr bwMode="auto">
            <a:xfrm>
              <a:off x="2423" y="1660"/>
              <a:ext cx="939" cy="1277"/>
            </a:xfrm>
            <a:custGeom>
              <a:avLst/>
              <a:gdLst>
                <a:gd name="T0" fmla="*/ 628 w 768"/>
                <a:gd name="T1" fmla="*/ 294 h 1070"/>
                <a:gd name="T2" fmla="*/ 723 w 768"/>
                <a:gd name="T3" fmla="*/ 304 h 1070"/>
                <a:gd name="T4" fmla="*/ 768 w 768"/>
                <a:gd name="T5" fmla="*/ 12 h 1070"/>
                <a:gd name="T6" fmla="*/ 731 w 768"/>
                <a:gd name="T7" fmla="*/ 4 h 1070"/>
                <a:gd name="T8" fmla="*/ 654 w 768"/>
                <a:gd name="T9" fmla="*/ 0 h 1070"/>
                <a:gd name="T10" fmla="*/ 500 w 768"/>
                <a:gd name="T11" fmla="*/ 42 h 1070"/>
                <a:gd name="T12" fmla="*/ 390 w 768"/>
                <a:gd name="T13" fmla="*/ 147 h 1070"/>
                <a:gd name="T14" fmla="*/ 354 w 768"/>
                <a:gd name="T15" fmla="*/ 197 h 1070"/>
                <a:gd name="T16" fmla="*/ 336 w 768"/>
                <a:gd name="T17" fmla="*/ 19 h 1070"/>
                <a:gd name="T18" fmla="*/ 0 w 768"/>
                <a:gd name="T19" fmla="*/ 19 h 1070"/>
                <a:gd name="T20" fmla="*/ 0 w 768"/>
                <a:gd name="T21" fmla="*/ 1070 h 1070"/>
                <a:gd name="T22" fmla="*/ 348 w 768"/>
                <a:gd name="T23" fmla="*/ 1070 h 1070"/>
                <a:gd name="T24" fmla="*/ 348 w 768"/>
                <a:gd name="T25" fmla="*/ 600 h 1070"/>
                <a:gd name="T26" fmla="*/ 628 w 768"/>
                <a:gd name="T27" fmla="*/ 294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8" h="1070">
                  <a:moveTo>
                    <a:pt x="628" y="294"/>
                  </a:moveTo>
                  <a:cubicBezTo>
                    <a:pt x="660" y="294"/>
                    <a:pt x="692" y="298"/>
                    <a:pt x="723" y="304"/>
                  </a:cubicBezTo>
                  <a:cubicBezTo>
                    <a:pt x="768" y="12"/>
                    <a:pt x="768" y="12"/>
                    <a:pt x="768" y="12"/>
                  </a:cubicBezTo>
                  <a:cubicBezTo>
                    <a:pt x="757" y="9"/>
                    <a:pt x="744" y="6"/>
                    <a:pt x="731" y="4"/>
                  </a:cubicBezTo>
                  <a:cubicBezTo>
                    <a:pt x="710" y="1"/>
                    <a:pt x="684" y="0"/>
                    <a:pt x="654" y="0"/>
                  </a:cubicBezTo>
                  <a:cubicBezTo>
                    <a:pt x="593" y="0"/>
                    <a:pt x="542" y="14"/>
                    <a:pt x="500" y="42"/>
                  </a:cubicBezTo>
                  <a:cubicBezTo>
                    <a:pt x="456" y="70"/>
                    <a:pt x="420" y="106"/>
                    <a:pt x="390" y="147"/>
                  </a:cubicBezTo>
                  <a:cubicBezTo>
                    <a:pt x="354" y="197"/>
                    <a:pt x="354" y="197"/>
                    <a:pt x="354" y="197"/>
                  </a:cubicBezTo>
                  <a:cubicBezTo>
                    <a:pt x="336" y="19"/>
                    <a:pt x="336" y="19"/>
                    <a:pt x="336" y="19"/>
                  </a:cubicBezTo>
                  <a:cubicBezTo>
                    <a:pt x="0" y="19"/>
                    <a:pt x="0" y="19"/>
                    <a:pt x="0" y="19"/>
                  </a:cubicBezTo>
                  <a:cubicBezTo>
                    <a:pt x="0" y="1070"/>
                    <a:pt x="0" y="1070"/>
                    <a:pt x="0" y="1070"/>
                  </a:cubicBezTo>
                  <a:cubicBezTo>
                    <a:pt x="348" y="1070"/>
                    <a:pt x="348" y="1070"/>
                    <a:pt x="348" y="1070"/>
                  </a:cubicBezTo>
                  <a:cubicBezTo>
                    <a:pt x="348" y="600"/>
                    <a:pt x="348" y="600"/>
                    <a:pt x="348" y="600"/>
                  </a:cubicBezTo>
                  <a:cubicBezTo>
                    <a:pt x="348" y="397"/>
                    <a:pt x="442" y="294"/>
                    <a:pt x="628" y="294"/>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Freeform 28"/>
            <p:cNvSpPr>
              <a:spLocks/>
            </p:cNvSpPr>
            <p:nvPr userDrawn="1"/>
          </p:nvSpPr>
          <p:spPr bwMode="auto">
            <a:xfrm>
              <a:off x="5955" y="1660"/>
              <a:ext cx="939" cy="1277"/>
            </a:xfrm>
            <a:custGeom>
              <a:avLst/>
              <a:gdLst>
                <a:gd name="T0" fmla="*/ 628 w 768"/>
                <a:gd name="T1" fmla="*/ 294 h 1070"/>
                <a:gd name="T2" fmla="*/ 723 w 768"/>
                <a:gd name="T3" fmla="*/ 304 h 1070"/>
                <a:gd name="T4" fmla="*/ 768 w 768"/>
                <a:gd name="T5" fmla="*/ 12 h 1070"/>
                <a:gd name="T6" fmla="*/ 731 w 768"/>
                <a:gd name="T7" fmla="*/ 4 h 1070"/>
                <a:gd name="T8" fmla="*/ 654 w 768"/>
                <a:gd name="T9" fmla="*/ 0 h 1070"/>
                <a:gd name="T10" fmla="*/ 500 w 768"/>
                <a:gd name="T11" fmla="*/ 42 h 1070"/>
                <a:gd name="T12" fmla="*/ 390 w 768"/>
                <a:gd name="T13" fmla="*/ 147 h 1070"/>
                <a:gd name="T14" fmla="*/ 354 w 768"/>
                <a:gd name="T15" fmla="*/ 197 h 1070"/>
                <a:gd name="T16" fmla="*/ 336 w 768"/>
                <a:gd name="T17" fmla="*/ 19 h 1070"/>
                <a:gd name="T18" fmla="*/ 0 w 768"/>
                <a:gd name="T19" fmla="*/ 19 h 1070"/>
                <a:gd name="T20" fmla="*/ 0 w 768"/>
                <a:gd name="T21" fmla="*/ 1070 h 1070"/>
                <a:gd name="T22" fmla="*/ 348 w 768"/>
                <a:gd name="T23" fmla="*/ 1070 h 1070"/>
                <a:gd name="T24" fmla="*/ 348 w 768"/>
                <a:gd name="T25" fmla="*/ 600 h 1070"/>
                <a:gd name="T26" fmla="*/ 628 w 768"/>
                <a:gd name="T27" fmla="*/ 294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8" h="1070">
                  <a:moveTo>
                    <a:pt x="628" y="294"/>
                  </a:moveTo>
                  <a:cubicBezTo>
                    <a:pt x="660" y="294"/>
                    <a:pt x="692" y="298"/>
                    <a:pt x="723" y="304"/>
                  </a:cubicBezTo>
                  <a:cubicBezTo>
                    <a:pt x="768" y="12"/>
                    <a:pt x="768" y="12"/>
                    <a:pt x="768" y="12"/>
                  </a:cubicBezTo>
                  <a:cubicBezTo>
                    <a:pt x="757" y="9"/>
                    <a:pt x="744" y="6"/>
                    <a:pt x="731" y="4"/>
                  </a:cubicBezTo>
                  <a:cubicBezTo>
                    <a:pt x="709" y="1"/>
                    <a:pt x="683" y="0"/>
                    <a:pt x="654" y="0"/>
                  </a:cubicBezTo>
                  <a:cubicBezTo>
                    <a:pt x="593" y="0"/>
                    <a:pt x="541" y="14"/>
                    <a:pt x="500" y="42"/>
                  </a:cubicBezTo>
                  <a:cubicBezTo>
                    <a:pt x="456" y="70"/>
                    <a:pt x="419" y="106"/>
                    <a:pt x="390" y="147"/>
                  </a:cubicBezTo>
                  <a:cubicBezTo>
                    <a:pt x="354" y="197"/>
                    <a:pt x="354" y="197"/>
                    <a:pt x="354" y="197"/>
                  </a:cubicBezTo>
                  <a:cubicBezTo>
                    <a:pt x="336" y="19"/>
                    <a:pt x="336" y="19"/>
                    <a:pt x="336" y="19"/>
                  </a:cubicBezTo>
                  <a:cubicBezTo>
                    <a:pt x="0" y="19"/>
                    <a:pt x="0" y="19"/>
                    <a:pt x="0" y="19"/>
                  </a:cubicBezTo>
                  <a:cubicBezTo>
                    <a:pt x="0" y="1070"/>
                    <a:pt x="0" y="1070"/>
                    <a:pt x="0" y="1070"/>
                  </a:cubicBezTo>
                  <a:cubicBezTo>
                    <a:pt x="348" y="1070"/>
                    <a:pt x="348" y="1070"/>
                    <a:pt x="348" y="1070"/>
                  </a:cubicBezTo>
                  <a:cubicBezTo>
                    <a:pt x="348" y="600"/>
                    <a:pt x="348" y="600"/>
                    <a:pt x="348" y="600"/>
                  </a:cubicBezTo>
                  <a:cubicBezTo>
                    <a:pt x="348" y="397"/>
                    <a:pt x="442" y="294"/>
                    <a:pt x="628" y="294"/>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Freeform 29"/>
            <p:cNvSpPr>
              <a:spLocks noEditPoints="1"/>
            </p:cNvSpPr>
            <p:nvPr userDrawn="1"/>
          </p:nvSpPr>
          <p:spPr bwMode="auto">
            <a:xfrm>
              <a:off x="4298" y="1637"/>
              <a:ext cx="1377" cy="1345"/>
            </a:xfrm>
            <a:custGeom>
              <a:avLst/>
              <a:gdLst>
                <a:gd name="T0" fmla="*/ 969 w 1126"/>
                <a:gd name="T1" fmla="*/ 164 h 1126"/>
                <a:gd name="T2" fmla="*/ 792 w 1126"/>
                <a:gd name="T3" fmla="*/ 44 h 1126"/>
                <a:gd name="T4" fmla="*/ 563 w 1126"/>
                <a:gd name="T5" fmla="*/ 0 h 1126"/>
                <a:gd name="T6" fmla="*/ 334 w 1126"/>
                <a:gd name="T7" fmla="*/ 44 h 1126"/>
                <a:gd name="T8" fmla="*/ 157 w 1126"/>
                <a:gd name="T9" fmla="*/ 164 h 1126"/>
                <a:gd name="T10" fmla="*/ 42 w 1126"/>
                <a:gd name="T11" fmla="*/ 343 h 1126"/>
                <a:gd name="T12" fmla="*/ 0 w 1126"/>
                <a:gd name="T13" fmla="*/ 563 h 1126"/>
                <a:gd name="T14" fmla="*/ 42 w 1126"/>
                <a:gd name="T15" fmla="*/ 784 h 1126"/>
                <a:gd name="T16" fmla="*/ 157 w 1126"/>
                <a:gd name="T17" fmla="*/ 963 h 1126"/>
                <a:gd name="T18" fmla="*/ 334 w 1126"/>
                <a:gd name="T19" fmla="*/ 1082 h 1126"/>
                <a:gd name="T20" fmla="*/ 563 w 1126"/>
                <a:gd name="T21" fmla="*/ 1126 h 1126"/>
                <a:gd name="T22" fmla="*/ 792 w 1126"/>
                <a:gd name="T23" fmla="*/ 1082 h 1126"/>
                <a:gd name="T24" fmla="*/ 969 w 1126"/>
                <a:gd name="T25" fmla="*/ 963 h 1126"/>
                <a:gd name="T26" fmla="*/ 1085 w 1126"/>
                <a:gd name="T27" fmla="*/ 784 h 1126"/>
                <a:gd name="T28" fmla="*/ 1126 w 1126"/>
                <a:gd name="T29" fmla="*/ 563 h 1126"/>
                <a:gd name="T30" fmla="*/ 1085 w 1126"/>
                <a:gd name="T31" fmla="*/ 343 h 1126"/>
                <a:gd name="T32" fmla="*/ 969 w 1126"/>
                <a:gd name="T33" fmla="*/ 164 h 1126"/>
                <a:gd name="T34" fmla="*/ 737 w 1126"/>
                <a:gd name="T35" fmla="*/ 751 h 1126"/>
                <a:gd name="T36" fmla="*/ 563 w 1126"/>
                <a:gd name="T37" fmla="*/ 827 h 1126"/>
                <a:gd name="T38" fmla="*/ 389 w 1126"/>
                <a:gd name="T39" fmla="*/ 751 h 1126"/>
                <a:gd name="T40" fmla="*/ 325 w 1126"/>
                <a:gd name="T41" fmla="*/ 563 h 1126"/>
                <a:gd name="T42" fmla="*/ 389 w 1126"/>
                <a:gd name="T43" fmla="*/ 375 h 1126"/>
                <a:gd name="T44" fmla="*/ 563 w 1126"/>
                <a:gd name="T45" fmla="*/ 299 h 1126"/>
                <a:gd name="T46" fmla="*/ 737 w 1126"/>
                <a:gd name="T47" fmla="*/ 375 h 1126"/>
                <a:gd name="T48" fmla="*/ 801 w 1126"/>
                <a:gd name="T49" fmla="*/ 563 h 1126"/>
                <a:gd name="T50" fmla="*/ 737 w 1126"/>
                <a:gd name="T51" fmla="*/ 751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26" h="1126">
                  <a:moveTo>
                    <a:pt x="969" y="164"/>
                  </a:moveTo>
                  <a:cubicBezTo>
                    <a:pt x="920" y="113"/>
                    <a:pt x="861" y="73"/>
                    <a:pt x="792" y="44"/>
                  </a:cubicBezTo>
                  <a:cubicBezTo>
                    <a:pt x="724" y="15"/>
                    <a:pt x="647" y="0"/>
                    <a:pt x="563" y="0"/>
                  </a:cubicBezTo>
                  <a:cubicBezTo>
                    <a:pt x="479" y="0"/>
                    <a:pt x="402" y="15"/>
                    <a:pt x="334" y="44"/>
                  </a:cubicBezTo>
                  <a:cubicBezTo>
                    <a:pt x="266" y="73"/>
                    <a:pt x="206" y="113"/>
                    <a:pt x="157" y="164"/>
                  </a:cubicBezTo>
                  <a:cubicBezTo>
                    <a:pt x="108" y="214"/>
                    <a:pt x="69" y="275"/>
                    <a:pt x="42" y="343"/>
                  </a:cubicBezTo>
                  <a:cubicBezTo>
                    <a:pt x="14" y="411"/>
                    <a:pt x="0" y="486"/>
                    <a:pt x="0" y="563"/>
                  </a:cubicBezTo>
                  <a:cubicBezTo>
                    <a:pt x="0" y="642"/>
                    <a:pt x="14" y="717"/>
                    <a:pt x="42" y="784"/>
                  </a:cubicBezTo>
                  <a:cubicBezTo>
                    <a:pt x="69" y="852"/>
                    <a:pt x="108" y="912"/>
                    <a:pt x="157" y="963"/>
                  </a:cubicBezTo>
                  <a:cubicBezTo>
                    <a:pt x="206" y="1013"/>
                    <a:pt x="266" y="1053"/>
                    <a:pt x="334" y="1082"/>
                  </a:cubicBezTo>
                  <a:cubicBezTo>
                    <a:pt x="402" y="1111"/>
                    <a:pt x="479" y="1126"/>
                    <a:pt x="563" y="1126"/>
                  </a:cubicBezTo>
                  <a:cubicBezTo>
                    <a:pt x="647" y="1126"/>
                    <a:pt x="724" y="1111"/>
                    <a:pt x="792" y="1082"/>
                  </a:cubicBezTo>
                  <a:cubicBezTo>
                    <a:pt x="861" y="1053"/>
                    <a:pt x="920" y="1013"/>
                    <a:pt x="969" y="963"/>
                  </a:cubicBezTo>
                  <a:cubicBezTo>
                    <a:pt x="1018" y="912"/>
                    <a:pt x="1057" y="852"/>
                    <a:pt x="1085" y="784"/>
                  </a:cubicBezTo>
                  <a:cubicBezTo>
                    <a:pt x="1112" y="717"/>
                    <a:pt x="1126" y="642"/>
                    <a:pt x="1126" y="563"/>
                  </a:cubicBezTo>
                  <a:cubicBezTo>
                    <a:pt x="1126" y="486"/>
                    <a:pt x="1112" y="412"/>
                    <a:pt x="1085" y="343"/>
                  </a:cubicBezTo>
                  <a:cubicBezTo>
                    <a:pt x="1057" y="274"/>
                    <a:pt x="1018" y="214"/>
                    <a:pt x="969" y="164"/>
                  </a:cubicBezTo>
                  <a:close/>
                  <a:moveTo>
                    <a:pt x="737" y="751"/>
                  </a:moveTo>
                  <a:cubicBezTo>
                    <a:pt x="694" y="801"/>
                    <a:pt x="635" y="827"/>
                    <a:pt x="563" y="827"/>
                  </a:cubicBezTo>
                  <a:cubicBezTo>
                    <a:pt x="491" y="827"/>
                    <a:pt x="432" y="801"/>
                    <a:pt x="389" y="751"/>
                  </a:cubicBezTo>
                  <a:cubicBezTo>
                    <a:pt x="347" y="702"/>
                    <a:pt x="325" y="639"/>
                    <a:pt x="325" y="563"/>
                  </a:cubicBezTo>
                  <a:cubicBezTo>
                    <a:pt x="325" y="488"/>
                    <a:pt x="347" y="424"/>
                    <a:pt x="389" y="375"/>
                  </a:cubicBezTo>
                  <a:cubicBezTo>
                    <a:pt x="432" y="325"/>
                    <a:pt x="491" y="299"/>
                    <a:pt x="563" y="299"/>
                  </a:cubicBezTo>
                  <a:cubicBezTo>
                    <a:pt x="635" y="299"/>
                    <a:pt x="694" y="325"/>
                    <a:pt x="737" y="375"/>
                  </a:cubicBezTo>
                  <a:cubicBezTo>
                    <a:pt x="780" y="425"/>
                    <a:pt x="801" y="488"/>
                    <a:pt x="801" y="563"/>
                  </a:cubicBezTo>
                  <a:cubicBezTo>
                    <a:pt x="801" y="639"/>
                    <a:pt x="780" y="702"/>
                    <a:pt x="737" y="751"/>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Freeform 30"/>
            <p:cNvSpPr>
              <a:spLocks noEditPoints="1"/>
            </p:cNvSpPr>
            <p:nvPr userDrawn="1"/>
          </p:nvSpPr>
          <p:spPr bwMode="auto">
            <a:xfrm>
              <a:off x="-724" y="1657"/>
              <a:ext cx="1346" cy="1838"/>
            </a:xfrm>
            <a:custGeom>
              <a:avLst/>
              <a:gdLst>
                <a:gd name="T0" fmla="*/ 448 w 1101"/>
                <a:gd name="T1" fmla="*/ 1096 h 1539"/>
                <a:gd name="T2" fmla="*/ 542 w 1101"/>
                <a:gd name="T3" fmla="*/ 1105 h 1539"/>
                <a:gd name="T4" fmla="*/ 762 w 1101"/>
                <a:gd name="T5" fmla="*/ 1065 h 1539"/>
                <a:gd name="T6" fmla="*/ 939 w 1101"/>
                <a:gd name="T7" fmla="*/ 952 h 1539"/>
                <a:gd name="T8" fmla="*/ 1058 w 1101"/>
                <a:gd name="T9" fmla="*/ 771 h 1539"/>
                <a:gd name="T10" fmla="*/ 1101 w 1101"/>
                <a:gd name="T11" fmla="*/ 523 h 1539"/>
                <a:gd name="T12" fmla="*/ 1070 w 1101"/>
                <a:gd name="T13" fmla="*/ 324 h 1539"/>
                <a:gd name="T14" fmla="*/ 983 w 1101"/>
                <a:gd name="T15" fmla="*/ 158 h 1539"/>
                <a:gd name="T16" fmla="*/ 841 w 1101"/>
                <a:gd name="T17" fmla="*/ 43 h 1539"/>
                <a:gd name="T18" fmla="*/ 647 w 1101"/>
                <a:gd name="T19" fmla="*/ 0 h 1539"/>
                <a:gd name="T20" fmla="*/ 593 w 1101"/>
                <a:gd name="T21" fmla="*/ 4 h 1539"/>
                <a:gd name="T22" fmla="*/ 526 w 1101"/>
                <a:gd name="T23" fmla="*/ 22 h 1539"/>
                <a:gd name="T24" fmla="*/ 454 w 1101"/>
                <a:gd name="T25" fmla="*/ 60 h 1539"/>
                <a:gd name="T26" fmla="*/ 391 w 1101"/>
                <a:gd name="T27" fmla="*/ 125 h 1539"/>
                <a:gd name="T28" fmla="*/ 357 w 1101"/>
                <a:gd name="T29" fmla="*/ 174 h 1539"/>
                <a:gd name="T30" fmla="*/ 335 w 1101"/>
                <a:gd name="T31" fmla="*/ 21 h 1539"/>
                <a:gd name="T32" fmla="*/ 0 w 1101"/>
                <a:gd name="T33" fmla="*/ 21 h 1539"/>
                <a:gd name="T34" fmla="*/ 0 w 1101"/>
                <a:gd name="T35" fmla="*/ 1539 h 1539"/>
                <a:gd name="T36" fmla="*/ 346 w 1101"/>
                <a:gd name="T37" fmla="*/ 1539 h 1539"/>
                <a:gd name="T38" fmla="*/ 346 w 1101"/>
                <a:gd name="T39" fmla="*/ 1072 h 1539"/>
                <a:gd name="T40" fmla="*/ 376 w 1101"/>
                <a:gd name="T41" fmla="*/ 1080 h 1539"/>
                <a:gd name="T42" fmla="*/ 448 w 1101"/>
                <a:gd name="T43" fmla="*/ 1096 h 1539"/>
                <a:gd name="T44" fmla="*/ 349 w 1101"/>
                <a:gd name="T45" fmla="*/ 797 h 1539"/>
                <a:gd name="T46" fmla="*/ 349 w 1101"/>
                <a:gd name="T47" fmla="*/ 525 h 1539"/>
                <a:gd name="T48" fmla="*/ 396 w 1101"/>
                <a:gd name="T49" fmla="*/ 360 h 1539"/>
                <a:gd name="T50" fmla="*/ 556 w 1101"/>
                <a:gd name="T51" fmla="*/ 289 h 1539"/>
                <a:gd name="T52" fmla="*/ 646 w 1101"/>
                <a:gd name="T53" fmla="*/ 314 h 1539"/>
                <a:gd name="T54" fmla="*/ 707 w 1101"/>
                <a:gd name="T55" fmla="*/ 375 h 1539"/>
                <a:gd name="T56" fmla="*/ 740 w 1101"/>
                <a:gd name="T57" fmla="*/ 456 h 1539"/>
                <a:gd name="T58" fmla="*/ 750 w 1101"/>
                <a:gd name="T59" fmla="*/ 539 h 1539"/>
                <a:gd name="T60" fmla="*/ 683 w 1101"/>
                <a:gd name="T61" fmla="*/ 760 h 1539"/>
                <a:gd name="T62" fmla="*/ 510 w 1101"/>
                <a:gd name="T63" fmla="*/ 829 h 1539"/>
                <a:gd name="T64" fmla="*/ 363 w 1101"/>
                <a:gd name="T65" fmla="*/ 803 h 1539"/>
                <a:gd name="T66" fmla="*/ 349 w 1101"/>
                <a:gd name="T67" fmla="*/ 797 h 1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01" h="1539">
                  <a:moveTo>
                    <a:pt x="448" y="1096"/>
                  </a:moveTo>
                  <a:cubicBezTo>
                    <a:pt x="478" y="1102"/>
                    <a:pt x="510" y="1105"/>
                    <a:pt x="542" y="1105"/>
                  </a:cubicBezTo>
                  <a:cubicBezTo>
                    <a:pt x="620" y="1105"/>
                    <a:pt x="694" y="1091"/>
                    <a:pt x="762" y="1065"/>
                  </a:cubicBezTo>
                  <a:cubicBezTo>
                    <a:pt x="829" y="1039"/>
                    <a:pt x="889" y="1001"/>
                    <a:pt x="939" y="952"/>
                  </a:cubicBezTo>
                  <a:cubicBezTo>
                    <a:pt x="990" y="903"/>
                    <a:pt x="1030" y="843"/>
                    <a:pt x="1058" y="771"/>
                  </a:cubicBezTo>
                  <a:cubicBezTo>
                    <a:pt x="1086" y="699"/>
                    <a:pt x="1101" y="616"/>
                    <a:pt x="1101" y="523"/>
                  </a:cubicBezTo>
                  <a:cubicBezTo>
                    <a:pt x="1101" y="454"/>
                    <a:pt x="1090" y="387"/>
                    <a:pt x="1070" y="324"/>
                  </a:cubicBezTo>
                  <a:cubicBezTo>
                    <a:pt x="1050" y="262"/>
                    <a:pt x="1021" y="206"/>
                    <a:pt x="983" y="158"/>
                  </a:cubicBezTo>
                  <a:cubicBezTo>
                    <a:pt x="945" y="110"/>
                    <a:pt x="898" y="71"/>
                    <a:pt x="841" y="43"/>
                  </a:cubicBezTo>
                  <a:cubicBezTo>
                    <a:pt x="785" y="14"/>
                    <a:pt x="720" y="0"/>
                    <a:pt x="647" y="0"/>
                  </a:cubicBezTo>
                  <a:cubicBezTo>
                    <a:pt x="633" y="0"/>
                    <a:pt x="615" y="1"/>
                    <a:pt x="593" y="4"/>
                  </a:cubicBezTo>
                  <a:cubicBezTo>
                    <a:pt x="572" y="7"/>
                    <a:pt x="550" y="13"/>
                    <a:pt x="526" y="22"/>
                  </a:cubicBezTo>
                  <a:cubicBezTo>
                    <a:pt x="502" y="30"/>
                    <a:pt x="478" y="43"/>
                    <a:pt x="454" y="60"/>
                  </a:cubicBezTo>
                  <a:cubicBezTo>
                    <a:pt x="431" y="76"/>
                    <a:pt x="410" y="98"/>
                    <a:pt x="391" y="125"/>
                  </a:cubicBezTo>
                  <a:cubicBezTo>
                    <a:pt x="357" y="174"/>
                    <a:pt x="357" y="174"/>
                    <a:pt x="357" y="174"/>
                  </a:cubicBezTo>
                  <a:cubicBezTo>
                    <a:pt x="335" y="21"/>
                    <a:pt x="335" y="21"/>
                    <a:pt x="335" y="21"/>
                  </a:cubicBezTo>
                  <a:cubicBezTo>
                    <a:pt x="0" y="21"/>
                    <a:pt x="0" y="21"/>
                    <a:pt x="0" y="21"/>
                  </a:cubicBezTo>
                  <a:cubicBezTo>
                    <a:pt x="0" y="1539"/>
                    <a:pt x="0" y="1539"/>
                    <a:pt x="0" y="1539"/>
                  </a:cubicBezTo>
                  <a:cubicBezTo>
                    <a:pt x="346" y="1539"/>
                    <a:pt x="346" y="1539"/>
                    <a:pt x="346" y="1539"/>
                  </a:cubicBezTo>
                  <a:cubicBezTo>
                    <a:pt x="346" y="1072"/>
                    <a:pt x="346" y="1072"/>
                    <a:pt x="346" y="1072"/>
                  </a:cubicBezTo>
                  <a:cubicBezTo>
                    <a:pt x="376" y="1080"/>
                    <a:pt x="376" y="1080"/>
                    <a:pt x="376" y="1080"/>
                  </a:cubicBezTo>
                  <a:cubicBezTo>
                    <a:pt x="392" y="1084"/>
                    <a:pt x="415" y="1089"/>
                    <a:pt x="448" y="1096"/>
                  </a:cubicBezTo>
                  <a:close/>
                  <a:moveTo>
                    <a:pt x="349" y="797"/>
                  </a:moveTo>
                  <a:cubicBezTo>
                    <a:pt x="349" y="525"/>
                    <a:pt x="349" y="525"/>
                    <a:pt x="349" y="525"/>
                  </a:cubicBezTo>
                  <a:cubicBezTo>
                    <a:pt x="349" y="460"/>
                    <a:pt x="365" y="404"/>
                    <a:pt x="396" y="360"/>
                  </a:cubicBezTo>
                  <a:cubicBezTo>
                    <a:pt x="429" y="313"/>
                    <a:pt x="483" y="289"/>
                    <a:pt x="556" y="289"/>
                  </a:cubicBezTo>
                  <a:cubicBezTo>
                    <a:pt x="590" y="289"/>
                    <a:pt x="620" y="298"/>
                    <a:pt x="646" y="314"/>
                  </a:cubicBezTo>
                  <a:cubicBezTo>
                    <a:pt x="670" y="330"/>
                    <a:pt x="691" y="350"/>
                    <a:pt x="707" y="375"/>
                  </a:cubicBezTo>
                  <a:cubicBezTo>
                    <a:pt x="722" y="399"/>
                    <a:pt x="733" y="426"/>
                    <a:pt x="740" y="456"/>
                  </a:cubicBezTo>
                  <a:cubicBezTo>
                    <a:pt x="747" y="485"/>
                    <a:pt x="750" y="513"/>
                    <a:pt x="750" y="539"/>
                  </a:cubicBezTo>
                  <a:cubicBezTo>
                    <a:pt x="750" y="640"/>
                    <a:pt x="727" y="714"/>
                    <a:pt x="683" y="760"/>
                  </a:cubicBezTo>
                  <a:cubicBezTo>
                    <a:pt x="638" y="805"/>
                    <a:pt x="580" y="829"/>
                    <a:pt x="510" y="829"/>
                  </a:cubicBezTo>
                  <a:cubicBezTo>
                    <a:pt x="451" y="829"/>
                    <a:pt x="401" y="820"/>
                    <a:pt x="363" y="803"/>
                  </a:cubicBezTo>
                  <a:lnTo>
                    <a:pt x="349" y="797"/>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Freeform 31"/>
            <p:cNvSpPr>
              <a:spLocks/>
            </p:cNvSpPr>
            <p:nvPr userDrawn="1"/>
          </p:nvSpPr>
          <p:spPr bwMode="auto">
            <a:xfrm>
              <a:off x="-4139" y="1082"/>
              <a:ext cx="1511" cy="1900"/>
            </a:xfrm>
            <a:custGeom>
              <a:avLst/>
              <a:gdLst>
                <a:gd name="T0" fmla="*/ 1189 w 1236"/>
                <a:gd name="T1" fmla="*/ 1309 h 1591"/>
                <a:gd name="T2" fmla="*/ 1236 w 1236"/>
                <a:gd name="T3" fmla="*/ 1122 h 1591"/>
                <a:gd name="T4" fmla="*/ 1196 w 1236"/>
                <a:gd name="T5" fmla="*/ 923 h 1591"/>
                <a:gd name="T6" fmla="*/ 1094 w 1236"/>
                <a:gd name="T7" fmla="*/ 788 h 1591"/>
                <a:gd name="T8" fmla="*/ 954 w 1236"/>
                <a:gd name="T9" fmla="*/ 701 h 1591"/>
                <a:gd name="T10" fmla="*/ 794 w 1236"/>
                <a:gd name="T11" fmla="*/ 642 h 1591"/>
                <a:gd name="T12" fmla="*/ 720 w 1236"/>
                <a:gd name="T13" fmla="*/ 618 h 1591"/>
                <a:gd name="T14" fmla="*/ 627 w 1236"/>
                <a:gd name="T15" fmla="*/ 587 h 1591"/>
                <a:gd name="T16" fmla="*/ 549 w 1236"/>
                <a:gd name="T17" fmla="*/ 551 h 1591"/>
                <a:gd name="T18" fmla="*/ 494 w 1236"/>
                <a:gd name="T19" fmla="*/ 499 h 1591"/>
                <a:gd name="T20" fmla="*/ 472 w 1236"/>
                <a:gd name="T21" fmla="*/ 426 h 1591"/>
                <a:gd name="T22" fmla="*/ 492 w 1236"/>
                <a:gd name="T23" fmla="*/ 358 h 1591"/>
                <a:gd name="T24" fmla="*/ 539 w 1236"/>
                <a:gd name="T25" fmla="*/ 314 h 1591"/>
                <a:gd name="T26" fmla="*/ 600 w 1236"/>
                <a:gd name="T27" fmla="*/ 291 h 1591"/>
                <a:gd name="T28" fmla="*/ 666 w 1236"/>
                <a:gd name="T29" fmla="*/ 283 h 1591"/>
                <a:gd name="T30" fmla="*/ 857 w 1236"/>
                <a:gd name="T31" fmla="*/ 324 h 1591"/>
                <a:gd name="T32" fmla="*/ 1014 w 1236"/>
                <a:gd name="T33" fmla="*/ 413 h 1591"/>
                <a:gd name="T34" fmla="*/ 1198 w 1236"/>
                <a:gd name="T35" fmla="*/ 180 h 1591"/>
                <a:gd name="T36" fmla="*/ 1141 w 1236"/>
                <a:gd name="T37" fmla="*/ 134 h 1591"/>
                <a:gd name="T38" fmla="*/ 1026 w 1236"/>
                <a:gd name="T39" fmla="*/ 71 h 1591"/>
                <a:gd name="T40" fmla="*/ 866 w 1236"/>
                <a:gd name="T41" fmla="*/ 21 h 1591"/>
                <a:gd name="T42" fmla="*/ 664 w 1236"/>
                <a:gd name="T43" fmla="*/ 0 h 1591"/>
                <a:gd name="T44" fmla="*/ 412 w 1236"/>
                <a:gd name="T45" fmla="*/ 38 h 1591"/>
                <a:gd name="T46" fmla="*/ 232 w 1236"/>
                <a:gd name="T47" fmla="*/ 140 h 1591"/>
                <a:gd name="T48" fmla="*/ 122 w 1236"/>
                <a:gd name="T49" fmla="*/ 294 h 1591"/>
                <a:gd name="T50" fmla="*/ 84 w 1236"/>
                <a:gd name="T51" fmla="*/ 484 h 1591"/>
                <a:gd name="T52" fmla="*/ 118 w 1236"/>
                <a:gd name="T53" fmla="*/ 641 h 1591"/>
                <a:gd name="T54" fmla="*/ 207 w 1236"/>
                <a:gd name="T55" fmla="*/ 758 h 1591"/>
                <a:gd name="T56" fmla="*/ 334 w 1236"/>
                <a:gd name="T57" fmla="*/ 844 h 1591"/>
                <a:gd name="T58" fmla="*/ 477 w 1236"/>
                <a:gd name="T59" fmla="*/ 903 h 1591"/>
                <a:gd name="T60" fmla="*/ 563 w 1236"/>
                <a:gd name="T61" fmla="*/ 931 h 1591"/>
                <a:gd name="T62" fmla="*/ 750 w 1236"/>
                <a:gd name="T63" fmla="*/ 1013 h 1591"/>
                <a:gd name="T64" fmla="*/ 822 w 1236"/>
                <a:gd name="T65" fmla="*/ 1133 h 1591"/>
                <a:gd name="T66" fmla="*/ 802 w 1236"/>
                <a:gd name="T67" fmla="*/ 1207 h 1591"/>
                <a:gd name="T68" fmla="*/ 752 w 1236"/>
                <a:gd name="T69" fmla="*/ 1252 h 1591"/>
                <a:gd name="T70" fmla="*/ 686 w 1236"/>
                <a:gd name="T71" fmla="*/ 1274 h 1591"/>
                <a:gd name="T72" fmla="*/ 619 w 1236"/>
                <a:gd name="T73" fmla="*/ 1280 h 1591"/>
                <a:gd name="T74" fmla="*/ 378 w 1236"/>
                <a:gd name="T75" fmla="*/ 1224 h 1591"/>
                <a:gd name="T76" fmla="*/ 220 w 1236"/>
                <a:gd name="T77" fmla="*/ 1118 h 1591"/>
                <a:gd name="T78" fmla="*/ 0 w 1236"/>
                <a:gd name="T79" fmla="*/ 1383 h 1591"/>
                <a:gd name="T80" fmla="*/ 244 w 1236"/>
                <a:gd name="T81" fmla="*/ 1531 h 1591"/>
                <a:gd name="T82" fmla="*/ 626 w 1236"/>
                <a:gd name="T83" fmla="*/ 1591 h 1591"/>
                <a:gd name="T84" fmla="*/ 866 w 1236"/>
                <a:gd name="T85" fmla="*/ 1556 h 1591"/>
                <a:gd name="T86" fmla="*/ 1059 w 1236"/>
                <a:gd name="T87" fmla="*/ 1458 h 1591"/>
                <a:gd name="T88" fmla="*/ 1189 w 1236"/>
                <a:gd name="T89" fmla="*/ 1309 h 1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36" h="1591">
                  <a:moveTo>
                    <a:pt x="1189" y="1309"/>
                  </a:moveTo>
                  <a:cubicBezTo>
                    <a:pt x="1220" y="1252"/>
                    <a:pt x="1236" y="1189"/>
                    <a:pt x="1236" y="1122"/>
                  </a:cubicBezTo>
                  <a:cubicBezTo>
                    <a:pt x="1236" y="1043"/>
                    <a:pt x="1223" y="976"/>
                    <a:pt x="1196" y="923"/>
                  </a:cubicBezTo>
                  <a:cubicBezTo>
                    <a:pt x="1170" y="869"/>
                    <a:pt x="1136" y="824"/>
                    <a:pt x="1094" y="788"/>
                  </a:cubicBezTo>
                  <a:cubicBezTo>
                    <a:pt x="1053" y="751"/>
                    <a:pt x="1006" y="722"/>
                    <a:pt x="954" y="701"/>
                  </a:cubicBezTo>
                  <a:cubicBezTo>
                    <a:pt x="900" y="678"/>
                    <a:pt x="846" y="658"/>
                    <a:pt x="794" y="642"/>
                  </a:cubicBezTo>
                  <a:cubicBezTo>
                    <a:pt x="720" y="618"/>
                    <a:pt x="720" y="618"/>
                    <a:pt x="720" y="618"/>
                  </a:cubicBezTo>
                  <a:cubicBezTo>
                    <a:pt x="687" y="607"/>
                    <a:pt x="656" y="597"/>
                    <a:pt x="627" y="587"/>
                  </a:cubicBezTo>
                  <a:cubicBezTo>
                    <a:pt x="596" y="576"/>
                    <a:pt x="570" y="564"/>
                    <a:pt x="549" y="551"/>
                  </a:cubicBezTo>
                  <a:cubicBezTo>
                    <a:pt x="526" y="536"/>
                    <a:pt x="507" y="519"/>
                    <a:pt x="494" y="499"/>
                  </a:cubicBezTo>
                  <a:cubicBezTo>
                    <a:pt x="480" y="479"/>
                    <a:pt x="472" y="454"/>
                    <a:pt x="472" y="426"/>
                  </a:cubicBezTo>
                  <a:cubicBezTo>
                    <a:pt x="472" y="399"/>
                    <a:pt x="479" y="376"/>
                    <a:pt x="492" y="358"/>
                  </a:cubicBezTo>
                  <a:cubicBezTo>
                    <a:pt x="504" y="340"/>
                    <a:pt x="520" y="325"/>
                    <a:pt x="539" y="314"/>
                  </a:cubicBezTo>
                  <a:cubicBezTo>
                    <a:pt x="557" y="304"/>
                    <a:pt x="578" y="296"/>
                    <a:pt x="600" y="291"/>
                  </a:cubicBezTo>
                  <a:cubicBezTo>
                    <a:pt x="622" y="286"/>
                    <a:pt x="644" y="283"/>
                    <a:pt x="666" y="283"/>
                  </a:cubicBezTo>
                  <a:cubicBezTo>
                    <a:pt x="731" y="283"/>
                    <a:pt x="796" y="297"/>
                    <a:pt x="857" y="324"/>
                  </a:cubicBezTo>
                  <a:cubicBezTo>
                    <a:pt x="911" y="347"/>
                    <a:pt x="964" y="377"/>
                    <a:pt x="1014" y="413"/>
                  </a:cubicBezTo>
                  <a:cubicBezTo>
                    <a:pt x="1198" y="180"/>
                    <a:pt x="1198" y="180"/>
                    <a:pt x="1198" y="180"/>
                  </a:cubicBezTo>
                  <a:cubicBezTo>
                    <a:pt x="1183" y="166"/>
                    <a:pt x="1164" y="150"/>
                    <a:pt x="1141" y="134"/>
                  </a:cubicBezTo>
                  <a:cubicBezTo>
                    <a:pt x="1109" y="112"/>
                    <a:pt x="1071" y="91"/>
                    <a:pt x="1026" y="71"/>
                  </a:cubicBezTo>
                  <a:cubicBezTo>
                    <a:pt x="981" y="52"/>
                    <a:pt x="927" y="35"/>
                    <a:pt x="866" y="21"/>
                  </a:cubicBezTo>
                  <a:cubicBezTo>
                    <a:pt x="806" y="7"/>
                    <a:pt x="738" y="0"/>
                    <a:pt x="664" y="0"/>
                  </a:cubicBezTo>
                  <a:cubicBezTo>
                    <a:pt x="569" y="0"/>
                    <a:pt x="484" y="13"/>
                    <a:pt x="412" y="38"/>
                  </a:cubicBezTo>
                  <a:cubicBezTo>
                    <a:pt x="341" y="62"/>
                    <a:pt x="280" y="97"/>
                    <a:pt x="232" y="140"/>
                  </a:cubicBezTo>
                  <a:cubicBezTo>
                    <a:pt x="184" y="184"/>
                    <a:pt x="147" y="235"/>
                    <a:pt x="122" y="294"/>
                  </a:cubicBezTo>
                  <a:cubicBezTo>
                    <a:pt x="97" y="352"/>
                    <a:pt x="84" y="416"/>
                    <a:pt x="84" y="484"/>
                  </a:cubicBezTo>
                  <a:cubicBezTo>
                    <a:pt x="84" y="544"/>
                    <a:pt x="96" y="597"/>
                    <a:pt x="118" y="641"/>
                  </a:cubicBezTo>
                  <a:cubicBezTo>
                    <a:pt x="141" y="685"/>
                    <a:pt x="171" y="725"/>
                    <a:pt x="207" y="758"/>
                  </a:cubicBezTo>
                  <a:cubicBezTo>
                    <a:pt x="245" y="791"/>
                    <a:pt x="287" y="820"/>
                    <a:pt x="334" y="844"/>
                  </a:cubicBezTo>
                  <a:cubicBezTo>
                    <a:pt x="382" y="868"/>
                    <a:pt x="430" y="888"/>
                    <a:pt x="477" y="903"/>
                  </a:cubicBezTo>
                  <a:cubicBezTo>
                    <a:pt x="563" y="931"/>
                    <a:pt x="563" y="931"/>
                    <a:pt x="563" y="931"/>
                  </a:cubicBezTo>
                  <a:cubicBezTo>
                    <a:pt x="644" y="958"/>
                    <a:pt x="707" y="986"/>
                    <a:pt x="750" y="1013"/>
                  </a:cubicBezTo>
                  <a:cubicBezTo>
                    <a:pt x="798" y="1044"/>
                    <a:pt x="822" y="1085"/>
                    <a:pt x="822" y="1133"/>
                  </a:cubicBezTo>
                  <a:cubicBezTo>
                    <a:pt x="822" y="1163"/>
                    <a:pt x="815" y="1188"/>
                    <a:pt x="802" y="1207"/>
                  </a:cubicBezTo>
                  <a:cubicBezTo>
                    <a:pt x="789" y="1226"/>
                    <a:pt x="772" y="1241"/>
                    <a:pt x="752" y="1252"/>
                  </a:cubicBezTo>
                  <a:cubicBezTo>
                    <a:pt x="733" y="1262"/>
                    <a:pt x="711" y="1270"/>
                    <a:pt x="686" y="1274"/>
                  </a:cubicBezTo>
                  <a:cubicBezTo>
                    <a:pt x="663" y="1278"/>
                    <a:pt x="641" y="1280"/>
                    <a:pt x="619" y="1280"/>
                  </a:cubicBezTo>
                  <a:cubicBezTo>
                    <a:pt x="532" y="1280"/>
                    <a:pt x="451" y="1261"/>
                    <a:pt x="378" y="1224"/>
                  </a:cubicBezTo>
                  <a:cubicBezTo>
                    <a:pt x="315" y="1192"/>
                    <a:pt x="262" y="1156"/>
                    <a:pt x="220" y="1118"/>
                  </a:cubicBezTo>
                  <a:cubicBezTo>
                    <a:pt x="0" y="1383"/>
                    <a:pt x="0" y="1383"/>
                    <a:pt x="0" y="1383"/>
                  </a:cubicBezTo>
                  <a:cubicBezTo>
                    <a:pt x="67" y="1444"/>
                    <a:pt x="149" y="1494"/>
                    <a:pt x="244" y="1531"/>
                  </a:cubicBezTo>
                  <a:cubicBezTo>
                    <a:pt x="346" y="1571"/>
                    <a:pt x="474" y="1591"/>
                    <a:pt x="626" y="1591"/>
                  </a:cubicBezTo>
                  <a:cubicBezTo>
                    <a:pt x="711" y="1591"/>
                    <a:pt x="791" y="1579"/>
                    <a:pt x="866" y="1556"/>
                  </a:cubicBezTo>
                  <a:cubicBezTo>
                    <a:pt x="940" y="1533"/>
                    <a:pt x="1005" y="1500"/>
                    <a:pt x="1059" y="1458"/>
                  </a:cubicBezTo>
                  <a:cubicBezTo>
                    <a:pt x="1113" y="1417"/>
                    <a:pt x="1157" y="1367"/>
                    <a:pt x="1189" y="1309"/>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Freeform 32"/>
            <p:cNvSpPr>
              <a:spLocks/>
            </p:cNvSpPr>
            <p:nvPr userDrawn="1"/>
          </p:nvSpPr>
          <p:spPr bwMode="auto">
            <a:xfrm>
              <a:off x="-2360" y="1682"/>
              <a:ext cx="1300" cy="1291"/>
            </a:xfrm>
            <a:custGeom>
              <a:avLst/>
              <a:gdLst>
                <a:gd name="T0" fmla="*/ 107 w 1063"/>
                <a:gd name="T1" fmla="*/ 986 h 1081"/>
                <a:gd name="T2" fmla="*/ 223 w 1063"/>
                <a:gd name="T3" fmla="*/ 1058 h 1081"/>
                <a:gd name="T4" fmla="*/ 374 w 1063"/>
                <a:gd name="T5" fmla="*/ 1081 h 1081"/>
                <a:gd name="T6" fmla="*/ 441 w 1063"/>
                <a:gd name="T7" fmla="*/ 1074 h 1081"/>
                <a:gd name="T8" fmla="*/ 522 w 1063"/>
                <a:gd name="T9" fmla="*/ 1052 h 1081"/>
                <a:gd name="T10" fmla="*/ 604 w 1063"/>
                <a:gd name="T11" fmla="*/ 1010 h 1081"/>
                <a:gd name="T12" fmla="*/ 674 w 1063"/>
                <a:gd name="T13" fmla="*/ 947 h 1081"/>
                <a:gd name="T14" fmla="*/ 708 w 1063"/>
                <a:gd name="T15" fmla="*/ 906 h 1081"/>
                <a:gd name="T16" fmla="*/ 726 w 1063"/>
                <a:gd name="T17" fmla="*/ 1051 h 1081"/>
                <a:gd name="T18" fmla="*/ 1063 w 1063"/>
                <a:gd name="T19" fmla="*/ 1051 h 1081"/>
                <a:gd name="T20" fmla="*/ 1063 w 1063"/>
                <a:gd name="T21" fmla="*/ 0 h 1081"/>
                <a:gd name="T22" fmla="*/ 715 w 1063"/>
                <a:gd name="T23" fmla="*/ 0 h 1081"/>
                <a:gd name="T24" fmla="*/ 715 w 1063"/>
                <a:gd name="T25" fmla="*/ 565 h 1081"/>
                <a:gd name="T26" fmla="*/ 706 w 1063"/>
                <a:gd name="T27" fmla="*/ 639 h 1081"/>
                <a:gd name="T28" fmla="*/ 674 w 1063"/>
                <a:gd name="T29" fmla="*/ 709 h 1081"/>
                <a:gd name="T30" fmla="*/ 615 w 1063"/>
                <a:gd name="T31" fmla="*/ 761 h 1081"/>
                <a:gd name="T32" fmla="*/ 526 w 1063"/>
                <a:gd name="T33" fmla="*/ 780 h 1081"/>
                <a:gd name="T34" fmla="*/ 386 w 1063"/>
                <a:gd name="T35" fmla="*/ 721 h 1081"/>
                <a:gd name="T36" fmla="*/ 349 w 1063"/>
                <a:gd name="T37" fmla="*/ 577 h 1081"/>
                <a:gd name="T38" fmla="*/ 349 w 1063"/>
                <a:gd name="T39" fmla="*/ 0 h 1081"/>
                <a:gd name="T40" fmla="*/ 0 w 1063"/>
                <a:gd name="T41" fmla="*/ 0 h 1081"/>
                <a:gd name="T42" fmla="*/ 0 w 1063"/>
                <a:gd name="T43" fmla="*/ 670 h 1081"/>
                <a:gd name="T44" fmla="*/ 29 w 1063"/>
                <a:gd name="T45" fmla="*/ 860 h 1081"/>
                <a:gd name="T46" fmla="*/ 107 w 1063"/>
                <a:gd name="T47" fmla="*/ 986 h 10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63" h="1081">
                  <a:moveTo>
                    <a:pt x="107" y="986"/>
                  </a:moveTo>
                  <a:cubicBezTo>
                    <a:pt x="139" y="1019"/>
                    <a:pt x="178" y="1043"/>
                    <a:pt x="223" y="1058"/>
                  </a:cubicBezTo>
                  <a:cubicBezTo>
                    <a:pt x="268" y="1073"/>
                    <a:pt x="319" y="1081"/>
                    <a:pt x="374" y="1081"/>
                  </a:cubicBezTo>
                  <a:cubicBezTo>
                    <a:pt x="393" y="1081"/>
                    <a:pt x="415" y="1079"/>
                    <a:pt x="441" y="1074"/>
                  </a:cubicBezTo>
                  <a:cubicBezTo>
                    <a:pt x="467" y="1070"/>
                    <a:pt x="494" y="1063"/>
                    <a:pt x="522" y="1052"/>
                  </a:cubicBezTo>
                  <a:cubicBezTo>
                    <a:pt x="550" y="1042"/>
                    <a:pt x="578" y="1028"/>
                    <a:pt x="604" y="1010"/>
                  </a:cubicBezTo>
                  <a:cubicBezTo>
                    <a:pt x="630" y="993"/>
                    <a:pt x="654" y="972"/>
                    <a:pt x="674" y="947"/>
                  </a:cubicBezTo>
                  <a:cubicBezTo>
                    <a:pt x="708" y="906"/>
                    <a:pt x="708" y="906"/>
                    <a:pt x="708" y="906"/>
                  </a:cubicBezTo>
                  <a:cubicBezTo>
                    <a:pt x="726" y="1051"/>
                    <a:pt x="726" y="1051"/>
                    <a:pt x="726" y="1051"/>
                  </a:cubicBezTo>
                  <a:cubicBezTo>
                    <a:pt x="1063" y="1051"/>
                    <a:pt x="1063" y="1051"/>
                    <a:pt x="1063" y="1051"/>
                  </a:cubicBezTo>
                  <a:cubicBezTo>
                    <a:pt x="1063" y="0"/>
                    <a:pt x="1063" y="0"/>
                    <a:pt x="1063" y="0"/>
                  </a:cubicBezTo>
                  <a:cubicBezTo>
                    <a:pt x="715" y="0"/>
                    <a:pt x="715" y="0"/>
                    <a:pt x="715" y="0"/>
                  </a:cubicBezTo>
                  <a:cubicBezTo>
                    <a:pt x="715" y="565"/>
                    <a:pt x="715" y="565"/>
                    <a:pt x="715" y="565"/>
                  </a:cubicBezTo>
                  <a:cubicBezTo>
                    <a:pt x="715" y="590"/>
                    <a:pt x="712" y="615"/>
                    <a:pt x="706" y="639"/>
                  </a:cubicBezTo>
                  <a:cubicBezTo>
                    <a:pt x="700" y="665"/>
                    <a:pt x="689" y="688"/>
                    <a:pt x="674" y="709"/>
                  </a:cubicBezTo>
                  <a:cubicBezTo>
                    <a:pt x="659" y="731"/>
                    <a:pt x="639" y="748"/>
                    <a:pt x="615" y="761"/>
                  </a:cubicBezTo>
                  <a:cubicBezTo>
                    <a:pt x="590" y="773"/>
                    <a:pt x="561" y="780"/>
                    <a:pt x="526" y="780"/>
                  </a:cubicBezTo>
                  <a:cubicBezTo>
                    <a:pt x="460" y="780"/>
                    <a:pt x="414" y="760"/>
                    <a:pt x="386" y="721"/>
                  </a:cubicBezTo>
                  <a:cubicBezTo>
                    <a:pt x="361" y="684"/>
                    <a:pt x="349" y="636"/>
                    <a:pt x="349" y="577"/>
                  </a:cubicBezTo>
                  <a:cubicBezTo>
                    <a:pt x="349" y="0"/>
                    <a:pt x="349" y="0"/>
                    <a:pt x="349" y="0"/>
                  </a:cubicBezTo>
                  <a:cubicBezTo>
                    <a:pt x="0" y="0"/>
                    <a:pt x="0" y="0"/>
                    <a:pt x="0" y="0"/>
                  </a:cubicBezTo>
                  <a:cubicBezTo>
                    <a:pt x="0" y="670"/>
                    <a:pt x="0" y="670"/>
                    <a:pt x="0" y="670"/>
                  </a:cubicBezTo>
                  <a:cubicBezTo>
                    <a:pt x="0" y="745"/>
                    <a:pt x="10" y="809"/>
                    <a:pt x="29" y="860"/>
                  </a:cubicBezTo>
                  <a:cubicBezTo>
                    <a:pt x="48" y="911"/>
                    <a:pt x="74" y="954"/>
                    <a:pt x="107" y="986"/>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Freeform 33"/>
            <p:cNvSpPr>
              <a:spLocks noEditPoints="1"/>
            </p:cNvSpPr>
            <p:nvPr userDrawn="1"/>
          </p:nvSpPr>
          <p:spPr bwMode="auto">
            <a:xfrm>
              <a:off x="843" y="1637"/>
              <a:ext cx="1308" cy="1345"/>
            </a:xfrm>
            <a:custGeom>
              <a:avLst/>
              <a:gdLst>
                <a:gd name="T0" fmla="*/ 1070 w 1070"/>
                <a:gd name="T1" fmla="*/ 605 h 1126"/>
                <a:gd name="T2" fmla="*/ 1030 w 1070"/>
                <a:gd name="T3" fmla="*/ 336 h 1126"/>
                <a:gd name="T4" fmla="*/ 919 w 1070"/>
                <a:gd name="T5" fmla="*/ 148 h 1126"/>
                <a:gd name="T6" fmla="*/ 755 w 1070"/>
                <a:gd name="T7" fmla="*/ 37 h 1126"/>
                <a:gd name="T8" fmla="*/ 552 w 1070"/>
                <a:gd name="T9" fmla="*/ 0 h 1126"/>
                <a:gd name="T10" fmla="*/ 308 w 1070"/>
                <a:gd name="T11" fmla="*/ 49 h 1126"/>
                <a:gd name="T12" fmla="*/ 136 w 1070"/>
                <a:gd name="T13" fmla="*/ 178 h 1126"/>
                <a:gd name="T14" fmla="*/ 34 w 1070"/>
                <a:gd name="T15" fmla="*/ 359 h 1126"/>
                <a:gd name="T16" fmla="*/ 0 w 1070"/>
                <a:gd name="T17" fmla="*/ 568 h 1126"/>
                <a:gd name="T18" fmla="*/ 154 w 1070"/>
                <a:gd name="T19" fmla="*/ 980 h 1126"/>
                <a:gd name="T20" fmla="*/ 603 w 1070"/>
                <a:gd name="T21" fmla="*/ 1126 h 1126"/>
                <a:gd name="T22" fmla="*/ 753 w 1070"/>
                <a:gd name="T23" fmla="*/ 1114 h 1126"/>
                <a:gd name="T24" fmla="*/ 881 w 1070"/>
                <a:gd name="T25" fmla="*/ 1084 h 1126"/>
                <a:gd name="T26" fmla="*/ 980 w 1070"/>
                <a:gd name="T27" fmla="*/ 1048 h 1126"/>
                <a:gd name="T28" fmla="*/ 1030 w 1070"/>
                <a:gd name="T29" fmla="*/ 1023 h 1126"/>
                <a:gd name="T30" fmla="*/ 927 w 1070"/>
                <a:gd name="T31" fmla="*/ 808 h 1126"/>
                <a:gd name="T32" fmla="*/ 814 w 1070"/>
                <a:gd name="T33" fmla="*/ 852 h 1126"/>
                <a:gd name="T34" fmla="*/ 624 w 1070"/>
                <a:gd name="T35" fmla="*/ 878 h 1126"/>
                <a:gd name="T36" fmla="*/ 488 w 1070"/>
                <a:gd name="T37" fmla="*/ 861 h 1126"/>
                <a:gd name="T38" fmla="*/ 395 w 1070"/>
                <a:gd name="T39" fmla="*/ 813 h 1126"/>
                <a:gd name="T40" fmla="*/ 345 w 1070"/>
                <a:gd name="T41" fmla="*/ 747 h 1126"/>
                <a:gd name="T42" fmla="*/ 328 w 1070"/>
                <a:gd name="T43" fmla="*/ 682 h 1126"/>
                <a:gd name="T44" fmla="*/ 326 w 1070"/>
                <a:gd name="T45" fmla="*/ 657 h 1126"/>
                <a:gd name="T46" fmla="*/ 1070 w 1070"/>
                <a:gd name="T47" fmla="*/ 657 h 1126"/>
                <a:gd name="T48" fmla="*/ 1070 w 1070"/>
                <a:gd name="T49" fmla="*/ 605 h 1126"/>
                <a:gd name="T50" fmla="*/ 766 w 1070"/>
                <a:gd name="T51" fmla="*/ 470 h 1126"/>
                <a:gd name="T52" fmla="*/ 330 w 1070"/>
                <a:gd name="T53" fmla="*/ 470 h 1126"/>
                <a:gd name="T54" fmla="*/ 330 w 1070"/>
                <a:gd name="T55" fmla="*/ 446 h 1126"/>
                <a:gd name="T56" fmla="*/ 343 w 1070"/>
                <a:gd name="T57" fmla="*/ 380 h 1126"/>
                <a:gd name="T58" fmla="*/ 383 w 1070"/>
                <a:gd name="T59" fmla="*/ 316 h 1126"/>
                <a:gd name="T60" fmla="*/ 451 w 1070"/>
                <a:gd name="T61" fmla="*/ 268 h 1126"/>
                <a:gd name="T62" fmla="*/ 547 w 1070"/>
                <a:gd name="T63" fmla="*/ 248 h 1126"/>
                <a:gd name="T64" fmla="*/ 645 w 1070"/>
                <a:gd name="T65" fmla="*/ 268 h 1126"/>
                <a:gd name="T66" fmla="*/ 712 w 1070"/>
                <a:gd name="T67" fmla="*/ 316 h 1126"/>
                <a:gd name="T68" fmla="*/ 753 w 1070"/>
                <a:gd name="T69" fmla="*/ 380 h 1126"/>
                <a:gd name="T70" fmla="*/ 766 w 1070"/>
                <a:gd name="T71" fmla="*/ 446 h 1126"/>
                <a:gd name="T72" fmla="*/ 766 w 1070"/>
                <a:gd name="T73" fmla="*/ 470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70" h="1126">
                  <a:moveTo>
                    <a:pt x="1070" y="605"/>
                  </a:moveTo>
                  <a:cubicBezTo>
                    <a:pt x="1070" y="503"/>
                    <a:pt x="1057" y="412"/>
                    <a:pt x="1030" y="336"/>
                  </a:cubicBezTo>
                  <a:cubicBezTo>
                    <a:pt x="1003" y="261"/>
                    <a:pt x="966" y="198"/>
                    <a:pt x="919" y="148"/>
                  </a:cubicBezTo>
                  <a:cubicBezTo>
                    <a:pt x="873" y="99"/>
                    <a:pt x="817" y="62"/>
                    <a:pt x="755" y="37"/>
                  </a:cubicBezTo>
                  <a:cubicBezTo>
                    <a:pt x="692" y="13"/>
                    <a:pt x="623" y="0"/>
                    <a:pt x="552" y="0"/>
                  </a:cubicBezTo>
                  <a:cubicBezTo>
                    <a:pt x="459" y="0"/>
                    <a:pt x="377" y="17"/>
                    <a:pt x="308" y="49"/>
                  </a:cubicBezTo>
                  <a:cubicBezTo>
                    <a:pt x="239" y="82"/>
                    <a:pt x="181" y="125"/>
                    <a:pt x="136" y="178"/>
                  </a:cubicBezTo>
                  <a:cubicBezTo>
                    <a:pt x="91" y="230"/>
                    <a:pt x="57" y="291"/>
                    <a:pt x="34" y="359"/>
                  </a:cubicBezTo>
                  <a:cubicBezTo>
                    <a:pt x="12" y="427"/>
                    <a:pt x="0" y="498"/>
                    <a:pt x="0" y="568"/>
                  </a:cubicBezTo>
                  <a:cubicBezTo>
                    <a:pt x="0" y="744"/>
                    <a:pt x="52" y="883"/>
                    <a:pt x="154" y="980"/>
                  </a:cubicBezTo>
                  <a:cubicBezTo>
                    <a:pt x="257" y="1077"/>
                    <a:pt x="408" y="1126"/>
                    <a:pt x="603" y="1126"/>
                  </a:cubicBezTo>
                  <a:cubicBezTo>
                    <a:pt x="656" y="1126"/>
                    <a:pt x="706" y="1122"/>
                    <a:pt x="753" y="1114"/>
                  </a:cubicBezTo>
                  <a:cubicBezTo>
                    <a:pt x="801" y="1105"/>
                    <a:pt x="844" y="1095"/>
                    <a:pt x="881" y="1084"/>
                  </a:cubicBezTo>
                  <a:cubicBezTo>
                    <a:pt x="919" y="1073"/>
                    <a:pt x="952" y="1060"/>
                    <a:pt x="980" y="1048"/>
                  </a:cubicBezTo>
                  <a:cubicBezTo>
                    <a:pt x="999" y="1039"/>
                    <a:pt x="1016" y="1031"/>
                    <a:pt x="1030" y="1023"/>
                  </a:cubicBezTo>
                  <a:cubicBezTo>
                    <a:pt x="927" y="808"/>
                    <a:pt x="927" y="808"/>
                    <a:pt x="927" y="808"/>
                  </a:cubicBezTo>
                  <a:cubicBezTo>
                    <a:pt x="897" y="823"/>
                    <a:pt x="859" y="838"/>
                    <a:pt x="814" y="852"/>
                  </a:cubicBezTo>
                  <a:cubicBezTo>
                    <a:pt x="757" y="869"/>
                    <a:pt x="693" y="878"/>
                    <a:pt x="624" y="878"/>
                  </a:cubicBezTo>
                  <a:cubicBezTo>
                    <a:pt x="571" y="878"/>
                    <a:pt x="525" y="872"/>
                    <a:pt x="488" y="861"/>
                  </a:cubicBezTo>
                  <a:cubicBezTo>
                    <a:pt x="450" y="849"/>
                    <a:pt x="419" y="833"/>
                    <a:pt x="395" y="813"/>
                  </a:cubicBezTo>
                  <a:cubicBezTo>
                    <a:pt x="372" y="793"/>
                    <a:pt x="355" y="771"/>
                    <a:pt x="345" y="747"/>
                  </a:cubicBezTo>
                  <a:cubicBezTo>
                    <a:pt x="335" y="725"/>
                    <a:pt x="329" y="703"/>
                    <a:pt x="328" y="682"/>
                  </a:cubicBezTo>
                  <a:cubicBezTo>
                    <a:pt x="326" y="657"/>
                    <a:pt x="326" y="657"/>
                    <a:pt x="326" y="657"/>
                  </a:cubicBezTo>
                  <a:cubicBezTo>
                    <a:pt x="1070" y="657"/>
                    <a:pt x="1070" y="657"/>
                    <a:pt x="1070" y="657"/>
                  </a:cubicBezTo>
                  <a:lnTo>
                    <a:pt x="1070" y="605"/>
                  </a:lnTo>
                  <a:close/>
                  <a:moveTo>
                    <a:pt x="766" y="470"/>
                  </a:moveTo>
                  <a:cubicBezTo>
                    <a:pt x="330" y="470"/>
                    <a:pt x="330" y="470"/>
                    <a:pt x="330" y="470"/>
                  </a:cubicBezTo>
                  <a:cubicBezTo>
                    <a:pt x="330" y="446"/>
                    <a:pt x="330" y="446"/>
                    <a:pt x="330" y="446"/>
                  </a:cubicBezTo>
                  <a:cubicBezTo>
                    <a:pt x="330" y="425"/>
                    <a:pt x="334" y="402"/>
                    <a:pt x="343" y="380"/>
                  </a:cubicBezTo>
                  <a:cubicBezTo>
                    <a:pt x="352" y="357"/>
                    <a:pt x="365" y="336"/>
                    <a:pt x="383" y="316"/>
                  </a:cubicBezTo>
                  <a:cubicBezTo>
                    <a:pt x="400" y="297"/>
                    <a:pt x="423" y="281"/>
                    <a:pt x="451" y="268"/>
                  </a:cubicBezTo>
                  <a:cubicBezTo>
                    <a:pt x="479" y="255"/>
                    <a:pt x="511" y="248"/>
                    <a:pt x="547" y="248"/>
                  </a:cubicBezTo>
                  <a:cubicBezTo>
                    <a:pt x="585" y="248"/>
                    <a:pt x="617" y="255"/>
                    <a:pt x="645" y="268"/>
                  </a:cubicBezTo>
                  <a:cubicBezTo>
                    <a:pt x="671" y="281"/>
                    <a:pt x="694" y="297"/>
                    <a:pt x="712" y="316"/>
                  </a:cubicBezTo>
                  <a:cubicBezTo>
                    <a:pt x="730" y="335"/>
                    <a:pt x="744" y="357"/>
                    <a:pt x="753" y="380"/>
                  </a:cubicBezTo>
                  <a:cubicBezTo>
                    <a:pt x="762" y="403"/>
                    <a:pt x="766" y="425"/>
                    <a:pt x="766" y="446"/>
                  </a:cubicBezTo>
                  <a:lnTo>
                    <a:pt x="766" y="47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Freeform 34"/>
            <p:cNvSpPr>
              <a:spLocks/>
            </p:cNvSpPr>
            <p:nvPr userDrawn="1"/>
          </p:nvSpPr>
          <p:spPr bwMode="auto">
            <a:xfrm>
              <a:off x="6951" y="1132"/>
              <a:ext cx="1702" cy="1805"/>
            </a:xfrm>
            <a:custGeom>
              <a:avLst/>
              <a:gdLst>
                <a:gd name="T0" fmla="*/ 0 w 1702"/>
                <a:gd name="T1" fmla="*/ 0 h 1805"/>
                <a:gd name="T2" fmla="*/ 296 w 1702"/>
                <a:gd name="T3" fmla="*/ 0 h 1805"/>
                <a:gd name="T4" fmla="*/ 859 w 1702"/>
                <a:gd name="T5" fmla="*/ 1483 h 1805"/>
                <a:gd name="T6" fmla="*/ 1422 w 1702"/>
                <a:gd name="T7" fmla="*/ 0 h 1805"/>
                <a:gd name="T8" fmla="*/ 1702 w 1702"/>
                <a:gd name="T9" fmla="*/ 0 h 1805"/>
                <a:gd name="T10" fmla="*/ 987 w 1702"/>
                <a:gd name="T11" fmla="*/ 1805 h 1805"/>
                <a:gd name="T12" fmla="*/ 715 w 1702"/>
                <a:gd name="T13" fmla="*/ 1805 h 1805"/>
                <a:gd name="T14" fmla="*/ 0 w 1702"/>
                <a:gd name="T15" fmla="*/ 0 h 18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02" h="1805">
                  <a:moveTo>
                    <a:pt x="0" y="0"/>
                  </a:moveTo>
                  <a:lnTo>
                    <a:pt x="296" y="0"/>
                  </a:lnTo>
                  <a:lnTo>
                    <a:pt x="859" y="1483"/>
                  </a:lnTo>
                  <a:lnTo>
                    <a:pt x="1422" y="0"/>
                  </a:lnTo>
                  <a:lnTo>
                    <a:pt x="1702" y="0"/>
                  </a:lnTo>
                  <a:lnTo>
                    <a:pt x="987" y="1805"/>
                  </a:lnTo>
                  <a:lnTo>
                    <a:pt x="715" y="1805"/>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Freeform 35"/>
            <p:cNvSpPr>
              <a:spLocks noEditPoints="1"/>
            </p:cNvSpPr>
            <p:nvPr userDrawn="1"/>
          </p:nvSpPr>
          <p:spPr bwMode="auto">
            <a:xfrm>
              <a:off x="8846" y="1180"/>
              <a:ext cx="280" cy="1757"/>
            </a:xfrm>
            <a:custGeom>
              <a:avLst/>
              <a:gdLst>
                <a:gd name="T0" fmla="*/ 0 w 280"/>
                <a:gd name="T1" fmla="*/ 0 h 1757"/>
                <a:gd name="T2" fmla="*/ 280 w 280"/>
                <a:gd name="T3" fmla="*/ 0 h 1757"/>
                <a:gd name="T4" fmla="*/ 280 w 280"/>
                <a:gd name="T5" fmla="*/ 108 h 1757"/>
                <a:gd name="T6" fmla="*/ 280 w 280"/>
                <a:gd name="T7" fmla="*/ 273 h 1757"/>
                <a:gd name="T8" fmla="*/ 0 w 280"/>
                <a:gd name="T9" fmla="*/ 273 h 1757"/>
                <a:gd name="T10" fmla="*/ 0 w 280"/>
                <a:gd name="T11" fmla="*/ 0 h 1757"/>
                <a:gd name="T12" fmla="*/ 17 w 280"/>
                <a:gd name="T13" fmla="*/ 499 h 1757"/>
                <a:gd name="T14" fmla="*/ 267 w 280"/>
                <a:gd name="T15" fmla="*/ 499 h 1757"/>
                <a:gd name="T16" fmla="*/ 267 w 280"/>
                <a:gd name="T17" fmla="*/ 1563 h 1757"/>
                <a:gd name="T18" fmla="*/ 267 w 280"/>
                <a:gd name="T19" fmla="*/ 1757 h 1757"/>
                <a:gd name="T20" fmla="*/ 17 w 280"/>
                <a:gd name="T21" fmla="*/ 1757 h 1757"/>
                <a:gd name="T22" fmla="*/ 17 w 280"/>
                <a:gd name="T23" fmla="*/ 499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0" h="1757">
                  <a:moveTo>
                    <a:pt x="0" y="0"/>
                  </a:moveTo>
                  <a:lnTo>
                    <a:pt x="280" y="0"/>
                  </a:lnTo>
                  <a:lnTo>
                    <a:pt x="280" y="108"/>
                  </a:lnTo>
                  <a:lnTo>
                    <a:pt x="280" y="273"/>
                  </a:lnTo>
                  <a:lnTo>
                    <a:pt x="0" y="273"/>
                  </a:lnTo>
                  <a:lnTo>
                    <a:pt x="0" y="0"/>
                  </a:lnTo>
                  <a:close/>
                  <a:moveTo>
                    <a:pt x="17" y="499"/>
                  </a:moveTo>
                  <a:lnTo>
                    <a:pt x="267" y="499"/>
                  </a:lnTo>
                  <a:lnTo>
                    <a:pt x="267" y="1563"/>
                  </a:lnTo>
                  <a:lnTo>
                    <a:pt x="267" y="1757"/>
                  </a:lnTo>
                  <a:lnTo>
                    <a:pt x="17" y="1757"/>
                  </a:lnTo>
                  <a:lnTo>
                    <a:pt x="17" y="49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Freeform 36"/>
            <p:cNvSpPr>
              <a:spLocks/>
            </p:cNvSpPr>
            <p:nvPr userDrawn="1"/>
          </p:nvSpPr>
          <p:spPr bwMode="auto">
            <a:xfrm>
              <a:off x="9399" y="1638"/>
              <a:ext cx="1086" cy="1338"/>
            </a:xfrm>
            <a:custGeom>
              <a:avLst/>
              <a:gdLst>
                <a:gd name="T0" fmla="*/ 124 w 888"/>
                <a:gd name="T1" fmla="*/ 823 h 1120"/>
                <a:gd name="T2" fmla="*/ 260 w 888"/>
                <a:gd name="T3" fmla="*/ 913 h 1120"/>
                <a:gd name="T4" fmla="*/ 444 w 888"/>
                <a:gd name="T5" fmla="*/ 947 h 1120"/>
                <a:gd name="T6" fmla="*/ 614 w 888"/>
                <a:gd name="T7" fmla="*/ 914 h 1120"/>
                <a:gd name="T8" fmla="*/ 682 w 888"/>
                <a:gd name="T9" fmla="*/ 811 h 1120"/>
                <a:gd name="T10" fmla="*/ 667 w 888"/>
                <a:gd name="T11" fmla="*/ 749 h 1120"/>
                <a:gd name="T12" fmla="*/ 617 w 888"/>
                <a:gd name="T13" fmla="*/ 702 h 1120"/>
                <a:gd name="T14" fmla="*/ 524 w 888"/>
                <a:gd name="T15" fmla="*/ 665 h 1120"/>
                <a:gd name="T16" fmla="*/ 380 w 888"/>
                <a:gd name="T17" fmla="*/ 628 h 1120"/>
                <a:gd name="T18" fmla="*/ 259 w 888"/>
                <a:gd name="T19" fmla="*/ 591 h 1120"/>
                <a:gd name="T20" fmla="*/ 151 w 888"/>
                <a:gd name="T21" fmla="*/ 531 h 1120"/>
                <a:gd name="T22" fmla="*/ 74 w 888"/>
                <a:gd name="T23" fmla="*/ 441 h 1120"/>
                <a:gd name="T24" fmla="*/ 45 w 888"/>
                <a:gd name="T25" fmla="*/ 312 h 1120"/>
                <a:gd name="T26" fmla="*/ 80 w 888"/>
                <a:gd name="T27" fmla="*/ 178 h 1120"/>
                <a:gd name="T28" fmla="*/ 174 w 888"/>
                <a:gd name="T29" fmla="*/ 80 h 1120"/>
                <a:gd name="T30" fmla="*/ 307 w 888"/>
                <a:gd name="T31" fmla="*/ 20 h 1120"/>
                <a:gd name="T32" fmla="*/ 460 w 888"/>
                <a:gd name="T33" fmla="*/ 0 h 1120"/>
                <a:gd name="T34" fmla="*/ 690 w 888"/>
                <a:gd name="T35" fmla="*/ 35 h 1120"/>
                <a:gd name="T36" fmla="*/ 859 w 888"/>
                <a:gd name="T37" fmla="*/ 133 h 1120"/>
                <a:gd name="T38" fmla="*/ 748 w 888"/>
                <a:gd name="T39" fmla="*/ 274 h 1120"/>
                <a:gd name="T40" fmla="*/ 629 w 888"/>
                <a:gd name="T41" fmla="*/ 201 h 1120"/>
                <a:gd name="T42" fmla="*/ 462 w 888"/>
                <a:gd name="T43" fmla="*/ 172 h 1120"/>
                <a:gd name="T44" fmla="*/ 306 w 888"/>
                <a:gd name="T45" fmla="*/ 204 h 1120"/>
                <a:gd name="T46" fmla="*/ 247 w 888"/>
                <a:gd name="T47" fmla="*/ 308 h 1120"/>
                <a:gd name="T48" fmla="*/ 325 w 888"/>
                <a:gd name="T49" fmla="*/ 409 h 1120"/>
                <a:gd name="T50" fmla="*/ 530 w 888"/>
                <a:gd name="T51" fmla="*/ 471 h 1120"/>
                <a:gd name="T52" fmla="*/ 669 w 888"/>
                <a:gd name="T53" fmla="*/ 513 h 1120"/>
                <a:gd name="T54" fmla="*/ 783 w 888"/>
                <a:gd name="T55" fmla="*/ 574 h 1120"/>
                <a:gd name="T56" fmla="*/ 860 w 888"/>
                <a:gd name="T57" fmla="*/ 666 h 1120"/>
                <a:gd name="T58" fmla="*/ 888 w 888"/>
                <a:gd name="T59" fmla="*/ 798 h 1120"/>
                <a:gd name="T60" fmla="*/ 852 w 888"/>
                <a:gd name="T61" fmla="*/ 937 h 1120"/>
                <a:gd name="T62" fmla="*/ 754 w 888"/>
                <a:gd name="T63" fmla="*/ 1038 h 1120"/>
                <a:gd name="T64" fmla="*/ 614 w 888"/>
                <a:gd name="T65" fmla="*/ 1099 h 1120"/>
                <a:gd name="T66" fmla="*/ 448 w 888"/>
                <a:gd name="T67" fmla="*/ 1120 h 1120"/>
                <a:gd name="T68" fmla="*/ 0 w 888"/>
                <a:gd name="T69" fmla="*/ 959 h 1120"/>
                <a:gd name="T70" fmla="*/ 124 w 888"/>
                <a:gd name="T71" fmla="*/ 823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88" h="1120">
                  <a:moveTo>
                    <a:pt x="124" y="823"/>
                  </a:moveTo>
                  <a:cubicBezTo>
                    <a:pt x="162" y="860"/>
                    <a:pt x="207" y="891"/>
                    <a:pt x="260" y="913"/>
                  </a:cubicBezTo>
                  <a:cubicBezTo>
                    <a:pt x="313" y="936"/>
                    <a:pt x="374" y="947"/>
                    <a:pt x="444" y="947"/>
                  </a:cubicBezTo>
                  <a:cubicBezTo>
                    <a:pt x="512" y="947"/>
                    <a:pt x="569" y="936"/>
                    <a:pt x="614" y="914"/>
                  </a:cubicBezTo>
                  <a:cubicBezTo>
                    <a:pt x="659" y="892"/>
                    <a:pt x="682" y="858"/>
                    <a:pt x="682" y="811"/>
                  </a:cubicBezTo>
                  <a:cubicBezTo>
                    <a:pt x="682" y="787"/>
                    <a:pt x="677" y="766"/>
                    <a:pt x="667" y="749"/>
                  </a:cubicBezTo>
                  <a:cubicBezTo>
                    <a:pt x="657" y="732"/>
                    <a:pt x="641" y="716"/>
                    <a:pt x="617" y="702"/>
                  </a:cubicBezTo>
                  <a:cubicBezTo>
                    <a:pt x="594" y="689"/>
                    <a:pt x="563" y="676"/>
                    <a:pt x="524" y="665"/>
                  </a:cubicBezTo>
                  <a:cubicBezTo>
                    <a:pt x="486" y="654"/>
                    <a:pt x="438" y="641"/>
                    <a:pt x="380" y="628"/>
                  </a:cubicBezTo>
                  <a:cubicBezTo>
                    <a:pt x="340" y="619"/>
                    <a:pt x="299" y="606"/>
                    <a:pt x="259" y="591"/>
                  </a:cubicBezTo>
                  <a:cubicBezTo>
                    <a:pt x="219" y="576"/>
                    <a:pt x="183" y="556"/>
                    <a:pt x="151" y="531"/>
                  </a:cubicBezTo>
                  <a:cubicBezTo>
                    <a:pt x="120" y="506"/>
                    <a:pt x="94" y="476"/>
                    <a:pt x="74" y="441"/>
                  </a:cubicBezTo>
                  <a:cubicBezTo>
                    <a:pt x="55" y="405"/>
                    <a:pt x="45" y="362"/>
                    <a:pt x="45" y="312"/>
                  </a:cubicBezTo>
                  <a:cubicBezTo>
                    <a:pt x="45" y="261"/>
                    <a:pt x="57" y="216"/>
                    <a:pt x="80" y="178"/>
                  </a:cubicBezTo>
                  <a:cubicBezTo>
                    <a:pt x="103" y="139"/>
                    <a:pt x="135" y="106"/>
                    <a:pt x="174" y="80"/>
                  </a:cubicBezTo>
                  <a:cubicBezTo>
                    <a:pt x="213" y="54"/>
                    <a:pt x="258" y="34"/>
                    <a:pt x="307" y="20"/>
                  </a:cubicBezTo>
                  <a:cubicBezTo>
                    <a:pt x="356" y="6"/>
                    <a:pt x="407" y="0"/>
                    <a:pt x="460" y="0"/>
                  </a:cubicBezTo>
                  <a:cubicBezTo>
                    <a:pt x="549" y="0"/>
                    <a:pt x="626" y="11"/>
                    <a:pt x="690" y="35"/>
                  </a:cubicBezTo>
                  <a:cubicBezTo>
                    <a:pt x="754" y="58"/>
                    <a:pt x="810" y="91"/>
                    <a:pt x="859" y="133"/>
                  </a:cubicBezTo>
                  <a:cubicBezTo>
                    <a:pt x="748" y="274"/>
                    <a:pt x="748" y="274"/>
                    <a:pt x="748" y="274"/>
                  </a:cubicBezTo>
                  <a:cubicBezTo>
                    <a:pt x="716" y="245"/>
                    <a:pt x="676" y="221"/>
                    <a:pt x="629" y="201"/>
                  </a:cubicBezTo>
                  <a:cubicBezTo>
                    <a:pt x="581" y="182"/>
                    <a:pt x="525" y="172"/>
                    <a:pt x="462" y="172"/>
                  </a:cubicBezTo>
                  <a:cubicBezTo>
                    <a:pt x="397" y="172"/>
                    <a:pt x="345" y="182"/>
                    <a:pt x="306" y="204"/>
                  </a:cubicBezTo>
                  <a:cubicBezTo>
                    <a:pt x="266" y="225"/>
                    <a:pt x="247" y="260"/>
                    <a:pt x="247" y="308"/>
                  </a:cubicBezTo>
                  <a:cubicBezTo>
                    <a:pt x="247" y="353"/>
                    <a:pt x="273" y="387"/>
                    <a:pt x="325" y="409"/>
                  </a:cubicBezTo>
                  <a:cubicBezTo>
                    <a:pt x="377" y="431"/>
                    <a:pt x="445" y="452"/>
                    <a:pt x="530" y="471"/>
                  </a:cubicBezTo>
                  <a:cubicBezTo>
                    <a:pt x="580" y="483"/>
                    <a:pt x="626" y="497"/>
                    <a:pt x="669" y="513"/>
                  </a:cubicBezTo>
                  <a:cubicBezTo>
                    <a:pt x="713" y="529"/>
                    <a:pt x="750" y="549"/>
                    <a:pt x="783" y="574"/>
                  </a:cubicBezTo>
                  <a:cubicBezTo>
                    <a:pt x="815" y="599"/>
                    <a:pt x="841" y="630"/>
                    <a:pt x="860" y="666"/>
                  </a:cubicBezTo>
                  <a:cubicBezTo>
                    <a:pt x="879" y="702"/>
                    <a:pt x="888" y="746"/>
                    <a:pt x="888" y="798"/>
                  </a:cubicBezTo>
                  <a:cubicBezTo>
                    <a:pt x="888" y="851"/>
                    <a:pt x="876" y="897"/>
                    <a:pt x="852" y="937"/>
                  </a:cubicBezTo>
                  <a:cubicBezTo>
                    <a:pt x="828" y="977"/>
                    <a:pt x="795" y="1011"/>
                    <a:pt x="754" y="1038"/>
                  </a:cubicBezTo>
                  <a:cubicBezTo>
                    <a:pt x="714" y="1065"/>
                    <a:pt x="667" y="1086"/>
                    <a:pt x="614" y="1099"/>
                  </a:cubicBezTo>
                  <a:cubicBezTo>
                    <a:pt x="561" y="1113"/>
                    <a:pt x="506" y="1120"/>
                    <a:pt x="448" y="1120"/>
                  </a:cubicBezTo>
                  <a:cubicBezTo>
                    <a:pt x="249" y="1120"/>
                    <a:pt x="99" y="1066"/>
                    <a:pt x="0" y="959"/>
                  </a:cubicBezTo>
                  <a:lnTo>
                    <a:pt x="124" y="823"/>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Freeform 37"/>
            <p:cNvSpPr>
              <a:spLocks noEditPoints="1"/>
            </p:cNvSpPr>
            <p:nvPr userDrawn="1"/>
          </p:nvSpPr>
          <p:spPr bwMode="auto">
            <a:xfrm>
              <a:off x="10771" y="1180"/>
              <a:ext cx="280" cy="1757"/>
            </a:xfrm>
            <a:custGeom>
              <a:avLst/>
              <a:gdLst>
                <a:gd name="T0" fmla="*/ 0 w 280"/>
                <a:gd name="T1" fmla="*/ 0 h 1757"/>
                <a:gd name="T2" fmla="*/ 280 w 280"/>
                <a:gd name="T3" fmla="*/ 0 h 1757"/>
                <a:gd name="T4" fmla="*/ 280 w 280"/>
                <a:gd name="T5" fmla="*/ 108 h 1757"/>
                <a:gd name="T6" fmla="*/ 280 w 280"/>
                <a:gd name="T7" fmla="*/ 273 h 1757"/>
                <a:gd name="T8" fmla="*/ 0 w 280"/>
                <a:gd name="T9" fmla="*/ 273 h 1757"/>
                <a:gd name="T10" fmla="*/ 0 w 280"/>
                <a:gd name="T11" fmla="*/ 0 h 1757"/>
                <a:gd name="T12" fmla="*/ 16 w 280"/>
                <a:gd name="T13" fmla="*/ 499 h 1757"/>
                <a:gd name="T14" fmla="*/ 265 w 280"/>
                <a:gd name="T15" fmla="*/ 499 h 1757"/>
                <a:gd name="T16" fmla="*/ 265 w 280"/>
                <a:gd name="T17" fmla="*/ 1588 h 1757"/>
                <a:gd name="T18" fmla="*/ 265 w 280"/>
                <a:gd name="T19" fmla="*/ 1757 h 1757"/>
                <a:gd name="T20" fmla="*/ 16 w 280"/>
                <a:gd name="T21" fmla="*/ 1757 h 1757"/>
                <a:gd name="T22" fmla="*/ 16 w 280"/>
                <a:gd name="T23" fmla="*/ 499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0" h="1757">
                  <a:moveTo>
                    <a:pt x="0" y="0"/>
                  </a:moveTo>
                  <a:lnTo>
                    <a:pt x="280" y="0"/>
                  </a:lnTo>
                  <a:lnTo>
                    <a:pt x="280" y="108"/>
                  </a:lnTo>
                  <a:lnTo>
                    <a:pt x="280" y="273"/>
                  </a:lnTo>
                  <a:lnTo>
                    <a:pt x="0" y="273"/>
                  </a:lnTo>
                  <a:lnTo>
                    <a:pt x="0" y="0"/>
                  </a:lnTo>
                  <a:close/>
                  <a:moveTo>
                    <a:pt x="16" y="499"/>
                  </a:moveTo>
                  <a:lnTo>
                    <a:pt x="265" y="499"/>
                  </a:lnTo>
                  <a:lnTo>
                    <a:pt x="265" y="1588"/>
                  </a:lnTo>
                  <a:lnTo>
                    <a:pt x="265" y="1757"/>
                  </a:lnTo>
                  <a:lnTo>
                    <a:pt x="16" y="1757"/>
                  </a:lnTo>
                  <a:lnTo>
                    <a:pt x="16" y="49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Freeform 38"/>
            <p:cNvSpPr>
              <a:spLocks noEditPoints="1"/>
            </p:cNvSpPr>
            <p:nvPr userDrawn="1"/>
          </p:nvSpPr>
          <p:spPr bwMode="auto">
            <a:xfrm>
              <a:off x="11331" y="1638"/>
              <a:ext cx="1363" cy="1338"/>
            </a:xfrm>
            <a:custGeom>
              <a:avLst/>
              <a:gdLst>
                <a:gd name="T0" fmla="*/ 557 w 1115"/>
                <a:gd name="T1" fmla="*/ 1120 h 1120"/>
                <a:gd name="T2" fmla="*/ 333 w 1115"/>
                <a:gd name="T3" fmla="*/ 1075 h 1120"/>
                <a:gd name="T4" fmla="*/ 157 w 1115"/>
                <a:gd name="T5" fmla="*/ 954 h 1120"/>
                <a:gd name="T6" fmla="*/ 42 w 1115"/>
                <a:gd name="T7" fmla="*/ 776 h 1120"/>
                <a:gd name="T8" fmla="*/ 0 w 1115"/>
                <a:gd name="T9" fmla="*/ 560 h 1120"/>
                <a:gd name="T10" fmla="*/ 42 w 1115"/>
                <a:gd name="T11" fmla="*/ 343 h 1120"/>
                <a:gd name="T12" fmla="*/ 157 w 1115"/>
                <a:gd name="T13" fmla="*/ 165 h 1120"/>
                <a:gd name="T14" fmla="*/ 333 w 1115"/>
                <a:gd name="T15" fmla="*/ 44 h 1120"/>
                <a:gd name="T16" fmla="*/ 557 w 1115"/>
                <a:gd name="T17" fmla="*/ 0 h 1120"/>
                <a:gd name="T18" fmla="*/ 780 w 1115"/>
                <a:gd name="T19" fmla="*/ 44 h 1120"/>
                <a:gd name="T20" fmla="*/ 956 w 1115"/>
                <a:gd name="T21" fmla="*/ 165 h 1120"/>
                <a:gd name="T22" fmla="*/ 1073 w 1115"/>
                <a:gd name="T23" fmla="*/ 343 h 1120"/>
                <a:gd name="T24" fmla="*/ 1115 w 1115"/>
                <a:gd name="T25" fmla="*/ 560 h 1120"/>
                <a:gd name="T26" fmla="*/ 1073 w 1115"/>
                <a:gd name="T27" fmla="*/ 776 h 1120"/>
                <a:gd name="T28" fmla="*/ 956 w 1115"/>
                <a:gd name="T29" fmla="*/ 954 h 1120"/>
                <a:gd name="T30" fmla="*/ 780 w 1115"/>
                <a:gd name="T31" fmla="*/ 1075 h 1120"/>
                <a:gd name="T32" fmla="*/ 557 w 1115"/>
                <a:gd name="T33" fmla="*/ 1120 h 1120"/>
                <a:gd name="T34" fmla="*/ 557 w 1115"/>
                <a:gd name="T35" fmla="*/ 943 h 1120"/>
                <a:gd name="T36" fmla="*/ 705 w 1115"/>
                <a:gd name="T37" fmla="*/ 910 h 1120"/>
                <a:gd name="T38" fmla="*/ 816 w 1115"/>
                <a:gd name="T39" fmla="*/ 824 h 1120"/>
                <a:gd name="T40" fmla="*/ 885 w 1115"/>
                <a:gd name="T41" fmla="*/ 701 h 1120"/>
                <a:gd name="T42" fmla="*/ 909 w 1115"/>
                <a:gd name="T43" fmla="*/ 560 h 1120"/>
                <a:gd name="T44" fmla="*/ 885 w 1115"/>
                <a:gd name="T45" fmla="*/ 420 h 1120"/>
                <a:gd name="T46" fmla="*/ 815 w 1115"/>
                <a:gd name="T47" fmla="*/ 297 h 1120"/>
                <a:gd name="T48" fmla="*/ 704 w 1115"/>
                <a:gd name="T49" fmla="*/ 209 h 1120"/>
                <a:gd name="T50" fmla="*/ 557 w 1115"/>
                <a:gd name="T51" fmla="*/ 176 h 1120"/>
                <a:gd name="T52" fmla="*/ 410 w 1115"/>
                <a:gd name="T53" fmla="*/ 209 h 1120"/>
                <a:gd name="T54" fmla="*/ 299 w 1115"/>
                <a:gd name="T55" fmla="*/ 295 h 1120"/>
                <a:gd name="T56" fmla="*/ 230 w 1115"/>
                <a:gd name="T57" fmla="*/ 418 h 1120"/>
                <a:gd name="T58" fmla="*/ 206 w 1115"/>
                <a:gd name="T59" fmla="*/ 560 h 1120"/>
                <a:gd name="T60" fmla="*/ 230 w 1115"/>
                <a:gd name="T61" fmla="*/ 700 h 1120"/>
                <a:gd name="T62" fmla="*/ 300 w 1115"/>
                <a:gd name="T63" fmla="*/ 823 h 1120"/>
                <a:gd name="T64" fmla="*/ 411 w 1115"/>
                <a:gd name="T65" fmla="*/ 910 h 1120"/>
                <a:gd name="T66" fmla="*/ 557 w 1115"/>
                <a:gd name="T67" fmla="*/ 943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15" h="1120">
                  <a:moveTo>
                    <a:pt x="557" y="1120"/>
                  </a:moveTo>
                  <a:cubicBezTo>
                    <a:pt x="476" y="1120"/>
                    <a:pt x="401" y="1105"/>
                    <a:pt x="333" y="1075"/>
                  </a:cubicBezTo>
                  <a:cubicBezTo>
                    <a:pt x="265" y="1046"/>
                    <a:pt x="206" y="1005"/>
                    <a:pt x="157" y="954"/>
                  </a:cubicBezTo>
                  <a:cubicBezTo>
                    <a:pt x="108" y="903"/>
                    <a:pt x="70" y="843"/>
                    <a:pt x="42" y="776"/>
                  </a:cubicBezTo>
                  <a:cubicBezTo>
                    <a:pt x="14" y="709"/>
                    <a:pt x="0" y="637"/>
                    <a:pt x="0" y="560"/>
                  </a:cubicBezTo>
                  <a:cubicBezTo>
                    <a:pt x="0" y="482"/>
                    <a:pt x="14" y="410"/>
                    <a:pt x="42" y="343"/>
                  </a:cubicBezTo>
                  <a:cubicBezTo>
                    <a:pt x="70" y="276"/>
                    <a:pt x="108" y="216"/>
                    <a:pt x="157" y="165"/>
                  </a:cubicBezTo>
                  <a:cubicBezTo>
                    <a:pt x="206" y="114"/>
                    <a:pt x="265" y="73"/>
                    <a:pt x="333" y="44"/>
                  </a:cubicBezTo>
                  <a:cubicBezTo>
                    <a:pt x="401" y="14"/>
                    <a:pt x="476" y="0"/>
                    <a:pt x="557" y="0"/>
                  </a:cubicBezTo>
                  <a:cubicBezTo>
                    <a:pt x="638" y="0"/>
                    <a:pt x="712" y="14"/>
                    <a:pt x="780" y="44"/>
                  </a:cubicBezTo>
                  <a:cubicBezTo>
                    <a:pt x="848" y="73"/>
                    <a:pt x="907" y="114"/>
                    <a:pt x="956" y="165"/>
                  </a:cubicBezTo>
                  <a:cubicBezTo>
                    <a:pt x="1006" y="216"/>
                    <a:pt x="1045" y="276"/>
                    <a:pt x="1073" y="343"/>
                  </a:cubicBezTo>
                  <a:cubicBezTo>
                    <a:pt x="1101" y="410"/>
                    <a:pt x="1115" y="482"/>
                    <a:pt x="1115" y="560"/>
                  </a:cubicBezTo>
                  <a:cubicBezTo>
                    <a:pt x="1115" y="637"/>
                    <a:pt x="1101" y="709"/>
                    <a:pt x="1073" y="776"/>
                  </a:cubicBezTo>
                  <a:cubicBezTo>
                    <a:pt x="1045" y="843"/>
                    <a:pt x="1006" y="903"/>
                    <a:pt x="956" y="954"/>
                  </a:cubicBezTo>
                  <a:cubicBezTo>
                    <a:pt x="907" y="1005"/>
                    <a:pt x="848" y="1046"/>
                    <a:pt x="780" y="1075"/>
                  </a:cubicBezTo>
                  <a:cubicBezTo>
                    <a:pt x="712" y="1105"/>
                    <a:pt x="638" y="1120"/>
                    <a:pt x="557" y="1120"/>
                  </a:cubicBezTo>
                  <a:close/>
                  <a:moveTo>
                    <a:pt x="557" y="943"/>
                  </a:moveTo>
                  <a:cubicBezTo>
                    <a:pt x="612" y="943"/>
                    <a:pt x="661" y="932"/>
                    <a:pt x="705" y="910"/>
                  </a:cubicBezTo>
                  <a:cubicBezTo>
                    <a:pt x="749" y="888"/>
                    <a:pt x="786" y="859"/>
                    <a:pt x="816" y="824"/>
                  </a:cubicBezTo>
                  <a:cubicBezTo>
                    <a:pt x="846" y="788"/>
                    <a:pt x="869" y="747"/>
                    <a:pt x="885" y="701"/>
                  </a:cubicBezTo>
                  <a:cubicBezTo>
                    <a:pt x="901" y="655"/>
                    <a:pt x="909" y="608"/>
                    <a:pt x="909" y="560"/>
                  </a:cubicBezTo>
                  <a:cubicBezTo>
                    <a:pt x="909" y="513"/>
                    <a:pt x="901" y="466"/>
                    <a:pt x="885" y="420"/>
                  </a:cubicBezTo>
                  <a:cubicBezTo>
                    <a:pt x="869" y="374"/>
                    <a:pt x="846" y="333"/>
                    <a:pt x="815" y="297"/>
                  </a:cubicBezTo>
                  <a:cubicBezTo>
                    <a:pt x="784" y="260"/>
                    <a:pt x="747" y="231"/>
                    <a:pt x="704" y="209"/>
                  </a:cubicBezTo>
                  <a:cubicBezTo>
                    <a:pt x="661" y="187"/>
                    <a:pt x="612" y="176"/>
                    <a:pt x="557" y="176"/>
                  </a:cubicBezTo>
                  <a:cubicBezTo>
                    <a:pt x="503" y="176"/>
                    <a:pt x="454" y="187"/>
                    <a:pt x="410" y="209"/>
                  </a:cubicBezTo>
                  <a:cubicBezTo>
                    <a:pt x="366" y="231"/>
                    <a:pt x="329" y="260"/>
                    <a:pt x="299" y="295"/>
                  </a:cubicBezTo>
                  <a:cubicBezTo>
                    <a:pt x="269" y="331"/>
                    <a:pt x="246" y="372"/>
                    <a:pt x="230" y="418"/>
                  </a:cubicBezTo>
                  <a:cubicBezTo>
                    <a:pt x="214" y="464"/>
                    <a:pt x="206" y="511"/>
                    <a:pt x="206" y="560"/>
                  </a:cubicBezTo>
                  <a:cubicBezTo>
                    <a:pt x="206" y="608"/>
                    <a:pt x="214" y="655"/>
                    <a:pt x="230" y="700"/>
                  </a:cubicBezTo>
                  <a:cubicBezTo>
                    <a:pt x="246" y="745"/>
                    <a:pt x="269" y="786"/>
                    <a:pt x="300" y="823"/>
                  </a:cubicBezTo>
                  <a:cubicBezTo>
                    <a:pt x="331" y="859"/>
                    <a:pt x="368" y="888"/>
                    <a:pt x="411" y="910"/>
                  </a:cubicBezTo>
                  <a:cubicBezTo>
                    <a:pt x="454" y="932"/>
                    <a:pt x="503" y="943"/>
                    <a:pt x="557" y="943"/>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Freeform 39"/>
            <p:cNvSpPr>
              <a:spLocks/>
            </p:cNvSpPr>
            <p:nvPr userDrawn="1"/>
          </p:nvSpPr>
          <p:spPr bwMode="auto">
            <a:xfrm>
              <a:off x="12974" y="1649"/>
              <a:ext cx="1175" cy="1288"/>
            </a:xfrm>
            <a:custGeom>
              <a:avLst/>
              <a:gdLst>
                <a:gd name="T0" fmla="*/ 2 w 961"/>
                <a:gd name="T1" fmla="*/ 1079 h 1079"/>
                <a:gd name="T2" fmla="*/ 2 w 961"/>
                <a:gd name="T3" fmla="*/ 133 h 1079"/>
                <a:gd name="T4" fmla="*/ 0 w 961"/>
                <a:gd name="T5" fmla="*/ 25 h 1079"/>
                <a:gd name="T6" fmla="*/ 195 w 961"/>
                <a:gd name="T7" fmla="*/ 25 h 1079"/>
                <a:gd name="T8" fmla="*/ 202 w 961"/>
                <a:gd name="T9" fmla="*/ 183 h 1079"/>
                <a:gd name="T10" fmla="*/ 252 w 961"/>
                <a:gd name="T11" fmla="*/ 123 h 1079"/>
                <a:gd name="T12" fmla="*/ 324 w 961"/>
                <a:gd name="T13" fmla="*/ 63 h 1079"/>
                <a:gd name="T14" fmla="*/ 425 w 961"/>
                <a:gd name="T15" fmla="*/ 18 h 1079"/>
                <a:gd name="T16" fmla="*/ 556 w 961"/>
                <a:gd name="T17" fmla="*/ 0 h 1079"/>
                <a:gd name="T18" fmla="*/ 862 w 961"/>
                <a:gd name="T19" fmla="*/ 120 h 1079"/>
                <a:gd name="T20" fmla="*/ 961 w 961"/>
                <a:gd name="T21" fmla="*/ 446 h 1079"/>
                <a:gd name="T22" fmla="*/ 961 w 961"/>
                <a:gd name="T23" fmla="*/ 1079 h 1079"/>
                <a:gd name="T24" fmla="*/ 757 w 961"/>
                <a:gd name="T25" fmla="*/ 1079 h 1079"/>
                <a:gd name="T26" fmla="*/ 757 w 961"/>
                <a:gd name="T27" fmla="*/ 462 h 1079"/>
                <a:gd name="T28" fmla="*/ 694 w 961"/>
                <a:gd name="T29" fmla="*/ 246 h 1079"/>
                <a:gd name="T30" fmla="*/ 515 w 961"/>
                <a:gd name="T31" fmla="*/ 176 h 1079"/>
                <a:gd name="T32" fmla="*/ 367 w 961"/>
                <a:gd name="T33" fmla="*/ 213 h 1079"/>
                <a:gd name="T34" fmla="*/ 273 w 961"/>
                <a:gd name="T35" fmla="*/ 307 h 1079"/>
                <a:gd name="T36" fmla="*/ 222 w 961"/>
                <a:gd name="T37" fmla="*/ 438 h 1079"/>
                <a:gd name="T38" fmla="*/ 206 w 961"/>
                <a:gd name="T39" fmla="*/ 589 h 1079"/>
                <a:gd name="T40" fmla="*/ 206 w 961"/>
                <a:gd name="T41" fmla="*/ 1079 h 1079"/>
                <a:gd name="T42" fmla="*/ 2 w 961"/>
                <a:gd name="T43" fmla="*/ 1079 h 10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1" h="1079">
                  <a:moveTo>
                    <a:pt x="2" y="1079"/>
                  </a:moveTo>
                  <a:cubicBezTo>
                    <a:pt x="2" y="133"/>
                    <a:pt x="2" y="133"/>
                    <a:pt x="2" y="133"/>
                  </a:cubicBezTo>
                  <a:cubicBezTo>
                    <a:pt x="2" y="99"/>
                    <a:pt x="2" y="62"/>
                    <a:pt x="0" y="25"/>
                  </a:cubicBezTo>
                  <a:cubicBezTo>
                    <a:pt x="195" y="25"/>
                    <a:pt x="195" y="25"/>
                    <a:pt x="195" y="25"/>
                  </a:cubicBezTo>
                  <a:cubicBezTo>
                    <a:pt x="202" y="183"/>
                    <a:pt x="202" y="183"/>
                    <a:pt x="202" y="183"/>
                  </a:cubicBezTo>
                  <a:cubicBezTo>
                    <a:pt x="216" y="165"/>
                    <a:pt x="232" y="145"/>
                    <a:pt x="252" y="123"/>
                  </a:cubicBezTo>
                  <a:cubicBezTo>
                    <a:pt x="271" y="101"/>
                    <a:pt x="296" y="81"/>
                    <a:pt x="324" y="63"/>
                  </a:cubicBezTo>
                  <a:cubicBezTo>
                    <a:pt x="353" y="45"/>
                    <a:pt x="387" y="30"/>
                    <a:pt x="425" y="18"/>
                  </a:cubicBezTo>
                  <a:cubicBezTo>
                    <a:pt x="464" y="6"/>
                    <a:pt x="507" y="0"/>
                    <a:pt x="556" y="0"/>
                  </a:cubicBezTo>
                  <a:cubicBezTo>
                    <a:pt x="693" y="0"/>
                    <a:pt x="795" y="40"/>
                    <a:pt x="862" y="120"/>
                  </a:cubicBezTo>
                  <a:cubicBezTo>
                    <a:pt x="928" y="200"/>
                    <a:pt x="961" y="309"/>
                    <a:pt x="961" y="446"/>
                  </a:cubicBezTo>
                  <a:cubicBezTo>
                    <a:pt x="961" y="1079"/>
                    <a:pt x="961" y="1079"/>
                    <a:pt x="961" y="1079"/>
                  </a:cubicBezTo>
                  <a:cubicBezTo>
                    <a:pt x="757" y="1079"/>
                    <a:pt x="757" y="1079"/>
                    <a:pt x="757" y="1079"/>
                  </a:cubicBezTo>
                  <a:cubicBezTo>
                    <a:pt x="757" y="462"/>
                    <a:pt x="757" y="462"/>
                    <a:pt x="757" y="462"/>
                  </a:cubicBezTo>
                  <a:cubicBezTo>
                    <a:pt x="757" y="364"/>
                    <a:pt x="736" y="292"/>
                    <a:pt x="694" y="246"/>
                  </a:cubicBezTo>
                  <a:cubicBezTo>
                    <a:pt x="652" y="200"/>
                    <a:pt x="592" y="176"/>
                    <a:pt x="515" y="176"/>
                  </a:cubicBezTo>
                  <a:cubicBezTo>
                    <a:pt x="456" y="176"/>
                    <a:pt x="407" y="189"/>
                    <a:pt x="367" y="213"/>
                  </a:cubicBezTo>
                  <a:cubicBezTo>
                    <a:pt x="328" y="237"/>
                    <a:pt x="297" y="268"/>
                    <a:pt x="273" y="307"/>
                  </a:cubicBezTo>
                  <a:cubicBezTo>
                    <a:pt x="250" y="345"/>
                    <a:pt x="233" y="389"/>
                    <a:pt x="222" y="438"/>
                  </a:cubicBezTo>
                  <a:cubicBezTo>
                    <a:pt x="212" y="487"/>
                    <a:pt x="206" y="538"/>
                    <a:pt x="206" y="589"/>
                  </a:cubicBezTo>
                  <a:cubicBezTo>
                    <a:pt x="206" y="1079"/>
                    <a:pt x="206" y="1079"/>
                    <a:pt x="206" y="1079"/>
                  </a:cubicBezTo>
                  <a:lnTo>
                    <a:pt x="2" y="107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 name="Freeform 40"/>
            <p:cNvSpPr>
              <a:spLocks/>
            </p:cNvSpPr>
            <p:nvPr userDrawn="1"/>
          </p:nvSpPr>
          <p:spPr bwMode="auto">
            <a:xfrm>
              <a:off x="14150" y="1144"/>
              <a:ext cx="292" cy="328"/>
            </a:xfrm>
            <a:custGeom>
              <a:avLst/>
              <a:gdLst>
                <a:gd name="T0" fmla="*/ 114 w 292"/>
                <a:gd name="T1" fmla="*/ 55 h 328"/>
                <a:gd name="T2" fmla="*/ 0 w 292"/>
                <a:gd name="T3" fmla="*/ 55 h 328"/>
                <a:gd name="T4" fmla="*/ 0 w 292"/>
                <a:gd name="T5" fmla="*/ 0 h 328"/>
                <a:gd name="T6" fmla="*/ 292 w 292"/>
                <a:gd name="T7" fmla="*/ 0 h 328"/>
                <a:gd name="T8" fmla="*/ 292 w 292"/>
                <a:gd name="T9" fmla="*/ 55 h 328"/>
                <a:gd name="T10" fmla="*/ 177 w 292"/>
                <a:gd name="T11" fmla="*/ 55 h 328"/>
                <a:gd name="T12" fmla="*/ 177 w 292"/>
                <a:gd name="T13" fmla="*/ 328 h 328"/>
                <a:gd name="T14" fmla="*/ 114 w 292"/>
                <a:gd name="T15" fmla="*/ 328 h 328"/>
                <a:gd name="T16" fmla="*/ 114 w 292"/>
                <a:gd name="T17" fmla="*/ 55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2" h="328">
                  <a:moveTo>
                    <a:pt x="114" y="55"/>
                  </a:moveTo>
                  <a:lnTo>
                    <a:pt x="0" y="55"/>
                  </a:lnTo>
                  <a:lnTo>
                    <a:pt x="0" y="0"/>
                  </a:lnTo>
                  <a:lnTo>
                    <a:pt x="292" y="0"/>
                  </a:lnTo>
                  <a:lnTo>
                    <a:pt x="292" y="55"/>
                  </a:lnTo>
                  <a:lnTo>
                    <a:pt x="177" y="55"/>
                  </a:lnTo>
                  <a:lnTo>
                    <a:pt x="177" y="328"/>
                  </a:lnTo>
                  <a:lnTo>
                    <a:pt x="114" y="328"/>
                  </a:lnTo>
                  <a:lnTo>
                    <a:pt x="114" y="55"/>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 name="Freeform 41"/>
            <p:cNvSpPr>
              <a:spLocks/>
            </p:cNvSpPr>
            <p:nvPr userDrawn="1"/>
          </p:nvSpPr>
          <p:spPr bwMode="auto">
            <a:xfrm>
              <a:off x="14480" y="1144"/>
              <a:ext cx="335" cy="328"/>
            </a:xfrm>
            <a:custGeom>
              <a:avLst/>
              <a:gdLst>
                <a:gd name="T0" fmla="*/ 16 w 335"/>
                <a:gd name="T1" fmla="*/ 0 h 328"/>
                <a:gd name="T2" fmla="*/ 75 w 335"/>
                <a:gd name="T3" fmla="*/ 0 h 328"/>
                <a:gd name="T4" fmla="*/ 169 w 335"/>
                <a:gd name="T5" fmla="*/ 155 h 328"/>
                <a:gd name="T6" fmla="*/ 260 w 335"/>
                <a:gd name="T7" fmla="*/ 0 h 328"/>
                <a:gd name="T8" fmla="*/ 319 w 335"/>
                <a:gd name="T9" fmla="*/ 0 h 328"/>
                <a:gd name="T10" fmla="*/ 335 w 335"/>
                <a:gd name="T11" fmla="*/ 328 h 328"/>
                <a:gd name="T12" fmla="*/ 273 w 335"/>
                <a:gd name="T13" fmla="*/ 328 h 328"/>
                <a:gd name="T14" fmla="*/ 262 w 335"/>
                <a:gd name="T15" fmla="*/ 100 h 328"/>
                <a:gd name="T16" fmla="*/ 181 w 335"/>
                <a:gd name="T17" fmla="*/ 235 h 328"/>
                <a:gd name="T18" fmla="*/ 152 w 335"/>
                <a:gd name="T19" fmla="*/ 235 h 328"/>
                <a:gd name="T20" fmla="*/ 70 w 335"/>
                <a:gd name="T21" fmla="*/ 104 h 328"/>
                <a:gd name="T22" fmla="*/ 59 w 335"/>
                <a:gd name="T23" fmla="*/ 328 h 328"/>
                <a:gd name="T24" fmla="*/ 0 w 335"/>
                <a:gd name="T25" fmla="*/ 328 h 328"/>
                <a:gd name="T26" fmla="*/ 16 w 335"/>
                <a:gd name="T27" fmla="*/ 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5" h="328">
                  <a:moveTo>
                    <a:pt x="16" y="0"/>
                  </a:moveTo>
                  <a:lnTo>
                    <a:pt x="75" y="0"/>
                  </a:lnTo>
                  <a:lnTo>
                    <a:pt x="169" y="155"/>
                  </a:lnTo>
                  <a:lnTo>
                    <a:pt x="260" y="0"/>
                  </a:lnTo>
                  <a:lnTo>
                    <a:pt x="319" y="0"/>
                  </a:lnTo>
                  <a:lnTo>
                    <a:pt x="335" y="328"/>
                  </a:lnTo>
                  <a:lnTo>
                    <a:pt x="273" y="328"/>
                  </a:lnTo>
                  <a:lnTo>
                    <a:pt x="262" y="100"/>
                  </a:lnTo>
                  <a:lnTo>
                    <a:pt x="181" y="235"/>
                  </a:lnTo>
                  <a:lnTo>
                    <a:pt x="152" y="235"/>
                  </a:lnTo>
                  <a:lnTo>
                    <a:pt x="70" y="104"/>
                  </a:lnTo>
                  <a:lnTo>
                    <a:pt x="59" y="328"/>
                  </a:lnTo>
                  <a:lnTo>
                    <a:pt x="0" y="328"/>
                  </a:lnTo>
                  <a:lnTo>
                    <a:pt x="16"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61767018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Logos page">
    <p:spTree>
      <p:nvGrpSpPr>
        <p:cNvPr id="1" name=""/>
        <p:cNvGrpSpPr/>
        <p:nvPr/>
      </p:nvGrpSpPr>
      <p:grpSpPr>
        <a:xfrm>
          <a:off x="0" y="0"/>
          <a:ext cx="0" cy="0"/>
          <a:chOff x="0" y="0"/>
          <a:chExt cx="0" cy="0"/>
        </a:xfrm>
      </p:grpSpPr>
      <p:grpSp>
        <p:nvGrpSpPr>
          <p:cNvPr id="4" name="Group 4"/>
          <p:cNvGrpSpPr>
            <a:grpSpLocks noChangeAspect="1"/>
          </p:cNvGrpSpPr>
          <p:nvPr userDrawn="1"/>
        </p:nvGrpSpPr>
        <p:grpSpPr bwMode="auto">
          <a:xfrm>
            <a:off x="6889036" y="4214366"/>
            <a:ext cx="3143456" cy="466344"/>
            <a:chOff x="-5880" y="718"/>
            <a:chExt cx="19440" cy="2884"/>
          </a:xfrm>
        </p:grpSpPr>
        <p:sp>
          <p:nvSpPr>
            <p:cNvPr id="7" name="AutoShape 3"/>
            <p:cNvSpPr>
              <a:spLocks noChangeAspect="1" noChangeArrowheads="1" noTextEdit="1"/>
            </p:cNvSpPr>
            <p:nvPr/>
          </p:nvSpPr>
          <p:spPr bwMode="auto">
            <a:xfrm>
              <a:off x="-5880" y="718"/>
              <a:ext cx="19440" cy="2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5"/>
            <p:cNvSpPr>
              <a:spLocks/>
            </p:cNvSpPr>
            <p:nvPr/>
          </p:nvSpPr>
          <p:spPr bwMode="auto">
            <a:xfrm>
              <a:off x="-710" y="782"/>
              <a:ext cx="398" cy="1108"/>
            </a:xfrm>
            <a:custGeom>
              <a:avLst/>
              <a:gdLst>
                <a:gd name="T0" fmla="*/ 0 w 226"/>
                <a:gd name="T1" fmla="*/ 618 h 627"/>
                <a:gd name="T2" fmla="*/ 26 w 226"/>
                <a:gd name="T3" fmla="*/ 627 h 627"/>
                <a:gd name="T4" fmla="*/ 92 w 226"/>
                <a:gd name="T5" fmla="*/ 422 h 627"/>
                <a:gd name="T6" fmla="*/ 117 w 226"/>
                <a:gd name="T7" fmla="*/ 433 h 627"/>
                <a:gd name="T8" fmla="*/ 178 w 226"/>
                <a:gd name="T9" fmla="*/ 243 h 627"/>
                <a:gd name="T10" fmla="*/ 155 w 226"/>
                <a:gd name="T11" fmla="*/ 228 h 627"/>
                <a:gd name="T12" fmla="*/ 226 w 226"/>
                <a:gd name="T13" fmla="*/ 8 h 627"/>
                <a:gd name="T14" fmla="*/ 201 w 226"/>
                <a:gd name="T15" fmla="*/ 0 h 627"/>
                <a:gd name="T16" fmla="*/ 132 w 226"/>
                <a:gd name="T17" fmla="*/ 213 h 627"/>
                <a:gd name="T18" fmla="*/ 108 w 226"/>
                <a:gd name="T19" fmla="*/ 199 h 627"/>
                <a:gd name="T20" fmla="*/ 42 w 226"/>
                <a:gd name="T21" fmla="*/ 403 h 627"/>
                <a:gd name="T22" fmla="*/ 67 w 226"/>
                <a:gd name="T23" fmla="*/ 412 h 627"/>
                <a:gd name="T24" fmla="*/ 0 w 226"/>
                <a:gd name="T25" fmla="*/ 618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6" h="627">
                  <a:moveTo>
                    <a:pt x="0" y="618"/>
                  </a:moveTo>
                  <a:cubicBezTo>
                    <a:pt x="9" y="620"/>
                    <a:pt x="17" y="623"/>
                    <a:pt x="26" y="627"/>
                  </a:cubicBezTo>
                  <a:cubicBezTo>
                    <a:pt x="92" y="422"/>
                    <a:pt x="92" y="422"/>
                    <a:pt x="92" y="422"/>
                  </a:cubicBezTo>
                  <a:cubicBezTo>
                    <a:pt x="100" y="425"/>
                    <a:pt x="109" y="429"/>
                    <a:pt x="117" y="433"/>
                  </a:cubicBezTo>
                  <a:cubicBezTo>
                    <a:pt x="178" y="243"/>
                    <a:pt x="178" y="243"/>
                    <a:pt x="178" y="243"/>
                  </a:cubicBezTo>
                  <a:cubicBezTo>
                    <a:pt x="171" y="238"/>
                    <a:pt x="163" y="233"/>
                    <a:pt x="155" y="228"/>
                  </a:cubicBezTo>
                  <a:cubicBezTo>
                    <a:pt x="226" y="8"/>
                    <a:pt x="226" y="8"/>
                    <a:pt x="226" y="8"/>
                  </a:cubicBezTo>
                  <a:cubicBezTo>
                    <a:pt x="201" y="0"/>
                    <a:pt x="201" y="0"/>
                    <a:pt x="201" y="0"/>
                  </a:cubicBezTo>
                  <a:cubicBezTo>
                    <a:pt x="132" y="213"/>
                    <a:pt x="132" y="213"/>
                    <a:pt x="132" y="213"/>
                  </a:cubicBezTo>
                  <a:cubicBezTo>
                    <a:pt x="124" y="208"/>
                    <a:pt x="116" y="204"/>
                    <a:pt x="108" y="199"/>
                  </a:cubicBezTo>
                  <a:cubicBezTo>
                    <a:pt x="42" y="403"/>
                    <a:pt x="42" y="403"/>
                    <a:pt x="42" y="403"/>
                  </a:cubicBezTo>
                  <a:cubicBezTo>
                    <a:pt x="50" y="406"/>
                    <a:pt x="59" y="409"/>
                    <a:pt x="67" y="412"/>
                  </a:cubicBezTo>
                  <a:lnTo>
                    <a:pt x="0" y="618"/>
                  </a:ln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6"/>
            <p:cNvSpPr>
              <a:spLocks/>
            </p:cNvSpPr>
            <p:nvPr/>
          </p:nvSpPr>
          <p:spPr bwMode="auto">
            <a:xfrm>
              <a:off x="-486" y="2089"/>
              <a:ext cx="1146" cy="142"/>
            </a:xfrm>
            <a:custGeom>
              <a:avLst/>
              <a:gdLst>
                <a:gd name="T0" fmla="*/ 328 w 650"/>
                <a:gd name="T1" fmla="*/ 27 h 80"/>
                <a:gd name="T2" fmla="*/ 327 w 650"/>
                <a:gd name="T3" fmla="*/ 0 h 80"/>
                <a:gd name="T4" fmla="*/ 196 w 650"/>
                <a:gd name="T5" fmla="*/ 0 h 80"/>
                <a:gd name="T6" fmla="*/ 198 w 650"/>
                <a:gd name="T7" fmla="*/ 27 h 80"/>
                <a:gd name="T8" fmla="*/ 0 w 650"/>
                <a:gd name="T9" fmla="*/ 27 h 80"/>
                <a:gd name="T10" fmla="*/ 1 w 650"/>
                <a:gd name="T11" fmla="*/ 40 h 80"/>
                <a:gd name="T12" fmla="*/ 0 w 650"/>
                <a:gd name="T13" fmla="*/ 53 h 80"/>
                <a:gd name="T14" fmla="*/ 198 w 650"/>
                <a:gd name="T15" fmla="*/ 53 h 80"/>
                <a:gd name="T16" fmla="*/ 196 w 650"/>
                <a:gd name="T17" fmla="*/ 80 h 80"/>
                <a:gd name="T18" fmla="*/ 327 w 650"/>
                <a:gd name="T19" fmla="*/ 80 h 80"/>
                <a:gd name="T20" fmla="*/ 328 w 650"/>
                <a:gd name="T21" fmla="*/ 53 h 80"/>
                <a:gd name="T22" fmla="*/ 650 w 650"/>
                <a:gd name="T23" fmla="*/ 53 h 80"/>
                <a:gd name="T24" fmla="*/ 650 w 650"/>
                <a:gd name="T25" fmla="*/ 27 h 80"/>
                <a:gd name="T26" fmla="*/ 328 w 650"/>
                <a:gd name="T27" fmla="*/ 27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0" h="80">
                  <a:moveTo>
                    <a:pt x="328" y="27"/>
                  </a:moveTo>
                  <a:cubicBezTo>
                    <a:pt x="328" y="18"/>
                    <a:pt x="328" y="9"/>
                    <a:pt x="327" y="0"/>
                  </a:cubicBezTo>
                  <a:cubicBezTo>
                    <a:pt x="196" y="0"/>
                    <a:pt x="196" y="0"/>
                    <a:pt x="196" y="0"/>
                  </a:cubicBezTo>
                  <a:cubicBezTo>
                    <a:pt x="197" y="9"/>
                    <a:pt x="198" y="18"/>
                    <a:pt x="198" y="27"/>
                  </a:cubicBezTo>
                  <a:cubicBezTo>
                    <a:pt x="0" y="27"/>
                    <a:pt x="0" y="27"/>
                    <a:pt x="0" y="27"/>
                  </a:cubicBezTo>
                  <a:cubicBezTo>
                    <a:pt x="0" y="31"/>
                    <a:pt x="1" y="35"/>
                    <a:pt x="1" y="40"/>
                  </a:cubicBezTo>
                  <a:cubicBezTo>
                    <a:pt x="1" y="45"/>
                    <a:pt x="0" y="49"/>
                    <a:pt x="0" y="53"/>
                  </a:cubicBezTo>
                  <a:cubicBezTo>
                    <a:pt x="198" y="53"/>
                    <a:pt x="198" y="53"/>
                    <a:pt x="198" y="53"/>
                  </a:cubicBezTo>
                  <a:cubicBezTo>
                    <a:pt x="198" y="62"/>
                    <a:pt x="197" y="71"/>
                    <a:pt x="196" y="80"/>
                  </a:cubicBezTo>
                  <a:cubicBezTo>
                    <a:pt x="327" y="80"/>
                    <a:pt x="327" y="80"/>
                    <a:pt x="327" y="80"/>
                  </a:cubicBezTo>
                  <a:cubicBezTo>
                    <a:pt x="328" y="71"/>
                    <a:pt x="328" y="62"/>
                    <a:pt x="328" y="53"/>
                  </a:cubicBezTo>
                  <a:cubicBezTo>
                    <a:pt x="650" y="53"/>
                    <a:pt x="650" y="53"/>
                    <a:pt x="650" y="53"/>
                  </a:cubicBezTo>
                  <a:cubicBezTo>
                    <a:pt x="650" y="27"/>
                    <a:pt x="650" y="27"/>
                    <a:pt x="650" y="27"/>
                  </a:cubicBezTo>
                  <a:lnTo>
                    <a:pt x="328" y="27"/>
                  </a:ln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7"/>
            <p:cNvSpPr>
              <a:spLocks/>
            </p:cNvSpPr>
            <p:nvPr/>
          </p:nvSpPr>
          <p:spPr bwMode="auto">
            <a:xfrm>
              <a:off x="-849" y="2453"/>
              <a:ext cx="142" cy="1149"/>
            </a:xfrm>
            <a:custGeom>
              <a:avLst/>
              <a:gdLst>
                <a:gd name="T0" fmla="*/ 54 w 81"/>
                <a:gd name="T1" fmla="*/ 0 h 650"/>
                <a:gd name="T2" fmla="*/ 41 w 81"/>
                <a:gd name="T3" fmla="*/ 0 h 650"/>
                <a:gd name="T4" fmla="*/ 27 w 81"/>
                <a:gd name="T5" fmla="*/ 0 h 650"/>
                <a:gd name="T6" fmla="*/ 27 w 81"/>
                <a:gd name="T7" fmla="*/ 225 h 650"/>
                <a:gd name="T8" fmla="*/ 12 w 81"/>
                <a:gd name="T9" fmla="*/ 226 h 650"/>
                <a:gd name="T10" fmla="*/ 0 w 81"/>
                <a:gd name="T11" fmla="*/ 226 h 650"/>
                <a:gd name="T12" fmla="*/ 0 w 81"/>
                <a:gd name="T13" fmla="*/ 481 h 650"/>
                <a:gd name="T14" fmla="*/ 27 w 81"/>
                <a:gd name="T15" fmla="*/ 475 h 650"/>
                <a:gd name="T16" fmla="*/ 27 w 81"/>
                <a:gd name="T17" fmla="*/ 650 h 650"/>
                <a:gd name="T18" fmla="*/ 54 w 81"/>
                <a:gd name="T19" fmla="*/ 650 h 650"/>
                <a:gd name="T20" fmla="*/ 54 w 81"/>
                <a:gd name="T21" fmla="*/ 468 h 650"/>
                <a:gd name="T22" fmla="*/ 81 w 81"/>
                <a:gd name="T23" fmla="*/ 460 h 650"/>
                <a:gd name="T24" fmla="*/ 81 w 81"/>
                <a:gd name="T25" fmla="*/ 220 h 650"/>
                <a:gd name="T26" fmla="*/ 54 w 81"/>
                <a:gd name="T27" fmla="*/ 224 h 650"/>
                <a:gd name="T28" fmla="*/ 54 w 81"/>
                <a:gd name="T29" fmla="*/ 0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1" h="650">
                  <a:moveTo>
                    <a:pt x="54" y="0"/>
                  </a:moveTo>
                  <a:cubicBezTo>
                    <a:pt x="50" y="0"/>
                    <a:pt x="45" y="0"/>
                    <a:pt x="41" y="0"/>
                  </a:cubicBezTo>
                  <a:cubicBezTo>
                    <a:pt x="36" y="0"/>
                    <a:pt x="32" y="0"/>
                    <a:pt x="27" y="0"/>
                  </a:cubicBezTo>
                  <a:cubicBezTo>
                    <a:pt x="27" y="225"/>
                    <a:pt x="27" y="225"/>
                    <a:pt x="27" y="225"/>
                  </a:cubicBezTo>
                  <a:cubicBezTo>
                    <a:pt x="22" y="226"/>
                    <a:pt x="17" y="226"/>
                    <a:pt x="12" y="226"/>
                  </a:cubicBezTo>
                  <a:cubicBezTo>
                    <a:pt x="8" y="226"/>
                    <a:pt x="4" y="226"/>
                    <a:pt x="0" y="226"/>
                  </a:cubicBezTo>
                  <a:cubicBezTo>
                    <a:pt x="0" y="481"/>
                    <a:pt x="0" y="481"/>
                    <a:pt x="0" y="481"/>
                  </a:cubicBezTo>
                  <a:cubicBezTo>
                    <a:pt x="9" y="479"/>
                    <a:pt x="18" y="477"/>
                    <a:pt x="27" y="475"/>
                  </a:cubicBezTo>
                  <a:cubicBezTo>
                    <a:pt x="27" y="650"/>
                    <a:pt x="27" y="650"/>
                    <a:pt x="27" y="650"/>
                  </a:cubicBezTo>
                  <a:cubicBezTo>
                    <a:pt x="54" y="650"/>
                    <a:pt x="54" y="650"/>
                    <a:pt x="54" y="650"/>
                  </a:cubicBezTo>
                  <a:cubicBezTo>
                    <a:pt x="54" y="468"/>
                    <a:pt x="54" y="468"/>
                    <a:pt x="54" y="468"/>
                  </a:cubicBezTo>
                  <a:cubicBezTo>
                    <a:pt x="63" y="465"/>
                    <a:pt x="72" y="463"/>
                    <a:pt x="81" y="460"/>
                  </a:cubicBezTo>
                  <a:cubicBezTo>
                    <a:pt x="81" y="220"/>
                    <a:pt x="81" y="220"/>
                    <a:pt x="81" y="220"/>
                  </a:cubicBezTo>
                  <a:cubicBezTo>
                    <a:pt x="72" y="222"/>
                    <a:pt x="63" y="223"/>
                    <a:pt x="54" y="224"/>
                  </a:cubicBezTo>
                  <a:lnTo>
                    <a:pt x="54" y="0"/>
                  </a:ln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8"/>
            <p:cNvSpPr>
              <a:spLocks/>
            </p:cNvSpPr>
            <p:nvPr/>
          </p:nvSpPr>
          <p:spPr bwMode="auto">
            <a:xfrm>
              <a:off x="-1244" y="2430"/>
              <a:ext cx="398" cy="1108"/>
            </a:xfrm>
            <a:custGeom>
              <a:avLst/>
              <a:gdLst>
                <a:gd name="T0" fmla="*/ 226 w 226"/>
                <a:gd name="T1" fmla="*/ 9 h 627"/>
                <a:gd name="T2" fmla="*/ 201 w 226"/>
                <a:gd name="T3" fmla="*/ 0 h 627"/>
                <a:gd name="T4" fmla="*/ 128 w 226"/>
                <a:gd name="T5" fmla="*/ 224 h 627"/>
                <a:gd name="T6" fmla="*/ 103 w 226"/>
                <a:gd name="T7" fmla="*/ 216 h 627"/>
                <a:gd name="T8" fmla="*/ 10 w 226"/>
                <a:gd name="T9" fmla="*/ 499 h 627"/>
                <a:gd name="T10" fmla="*/ 38 w 226"/>
                <a:gd name="T11" fmla="*/ 502 h 627"/>
                <a:gd name="T12" fmla="*/ 0 w 226"/>
                <a:gd name="T13" fmla="*/ 619 h 627"/>
                <a:gd name="T14" fmla="*/ 25 w 226"/>
                <a:gd name="T15" fmla="*/ 627 h 627"/>
                <a:gd name="T16" fmla="*/ 65 w 226"/>
                <a:gd name="T17" fmla="*/ 504 h 627"/>
                <a:gd name="T18" fmla="*/ 93 w 226"/>
                <a:gd name="T19" fmla="*/ 506 h 627"/>
                <a:gd name="T20" fmla="*/ 181 w 226"/>
                <a:gd name="T21" fmla="*/ 235 h 627"/>
                <a:gd name="T22" fmla="*/ 154 w 226"/>
                <a:gd name="T23" fmla="*/ 230 h 627"/>
                <a:gd name="T24" fmla="*/ 226 w 226"/>
                <a:gd name="T25" fmla="*/ 9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6" h="627">
                  <a:moveTo>
                    <a:pt x="226" y="9"/>
                  </a:moveTo>
                  <a:cubicBezTo>
                    <a:pt x="217" y="6"/>
                    <a:pt x="209" y="4"/>
                    <a:pt x="201" y="0"/>
                  </a:cubicBezTo>
                  <a:cubicBezTo>
                    <a:pt x="128" y="224"/>
                    <a:pt x="128" y="224"/>
                    <a:pt x="128" y="224"/>
                  </a:cubicBezTo>
                  <a:cubicBezTo>
                    <a:pt x="119" y="221"/>
                    <a:pt x="111" y="219"/>
                    <a:pt x="103" y="216"/>
                  </a:cubicBezTo>
                  <a:cubicBezTo>
                    <a:pt x="10" y="499"/>
                    <a:pt x="10" y="499"/>
                    <a:pt x="10" y="499"/>
                  </a:cubicBezTo>
                  <a:cubicBezTo>
                    <a:pt x="19" y="501"/>
                    <a:pt x="28" y="501"/>
                    <a:pt x="38" y="502"/>
                  </a:cubicBezTo>
                  <a:cubicBezTo>
                    <a:pt x="0" y="619"/>
                    <a:pt x="0" y="619"/>
                    <a:pt x="0" y="619"/>
                  </a:cubicBezTo>
                  <a:cubicBezTo>
                    <a:pt x="25" y="627"/>
                    <a:pt x="25" y="627"/>
                    <a:pt x="25" y="627"/>
                  </a:cubicBezTo>
                  <a:cubicBezTo>
                    <a:pt x="65" y="504"/>
                    <a:pt x="65" y="504"/>
                    <a:pt x="65" y="504"/>
                  </a:cubicBezTo>
                  <a:cubicBezTo>
                    <a:pt x="74" y="505"/>
                    <a:pt x="84" y="505"/>
                    <a:pt x="93" y="506"/>
                  </a:cubicBezTo>
                  <a:cubicBezTo>
                    <a:pt x="181" y="235"/>
                    <a:pt x="181" y="235"/>
                    <a:pt x="181" y="235"/>
                  </a:cubicBezTo>
                  <a:cubicBezTo>
                    <a:pt x="172" y="234"/>
                    <a:pt x="163" y="232"/>
                    <a:pt x="154" y="230"/>
                  </a:cubicBezTo>
                  <a:lnTo>
                    <a:pt x="226" y="9"/>
                  </a:ln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9"/>
            <p:cNvSpPr>
              <a:spLocks/>
            </p:cNvSpPr>
            <p:nvPr/>
          </p:nvSpPr>
          <p:spPr bwMode="auto">
            <a:xfrm>
              <a:off x="-555" y="1294"/>
              <a:ext cx="954" cy="714"/>
            </a:xfrm>
            <a:custGeom>
              <a:avLst/>
              <a:gdLst>
                <a:gd name="T0" fmla="*/ 273 w 541"/>
                <a:gd name="T1" fmla="*/ 150 h 404"/>
                <a:gd name="T2" fmla="*/ 148 w 541"/>
                <a:gd name="T3" fmla="*/ 241 h 404"/>
                <a:gd name="T4" fmla="*/ 164 w 541"/>
                <a:gd name="T5" fmla="*/ 262 h 404"/>
                <a:gd name="T6" fmla="*/ 0 w 541"/>
                <a:gd name="T7" fmla="*/ 382 h 404"/>
                <a:gd name="T8" fmla="*/ 15 w 541"/>
                <a:gd name="T9" fmla="*/ 404 h 404"/>
                <a:gd name="T10" fmla="*/ 179 w 541"/>
                <a:gd name="T11" fmla="*/ 285 h 404"/>
                <a:gd name="T12" fmla="*/ 193 w 541"/>
                <a:gd name="T13" fmla="*/ 308 h 404"/>
                <a:gd name="T14" fmla="*/ 311 w 541"/>
                <a:gd name="T15" fmla="*/ 222 h 404"/>
                <a:gd name="T16" fmla="*/ 299 w 541"/>
                <a:gd name="T17" fmla="*/ 198 h 404"/>
                <a:gd name="T18" fmla="*/ 541 w 541"/>
                <a:gd name="T19" fmla="*/ 21 h 404"/>
                <a:gd name="T20" fmla="*/ 526 w 541"/>
                <a:gd name="T21" fmla="*/ 0 h 404"/>
                <a:gd name="T22" fmla="*/ 286 w 541"/>
                <a:gd name="T23" fmla="*/ 174 h 404"/>
                <a:gd name="T24" fmla="*/ 273 w 541"/>
                <a:gd name="T25" fmla="*/ 15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41" h="404">
                  <a:moveTo>
                    <a:pt x="273" y="150"/>
                  </a:moveTo>
                  <a:cubicBezTo>
                    <a:pt x="148" y="241"/>
                    <a:pt x="148" y="241"/>
                    <a:pt x="148" y="241"/>
                  </a:cubicBezTo>
                  <a:cubicBezTo>
                    <a:pt x="154" y="248"/>
                    <a:pt x="159" y="255"/>
                    <a:pt x="164" y="262"/>
                  </a:cubicBezTo>
                  <a:cubicBezTo>
                    <a:pt x="0" y="382"/>
                    <a:pt x="0" y="382"/>
                    <a:pt x="0" y="382"/>
                  </a:cubicBezTo>
                  <a:cubicBezTo>
                    <a:pt x="5" y="389"/>
                    <a:pt x="11" y="396"/>
                    <a:pt x="15" y="404"/>
                  </a:cubicBezTo>
                  <a:cubicBezTo>
                    <a:pt x="179" y="285"/>
                    <a:pt x="179" y="285"/>
                    <a:pt x="179" y="285"/>
                  </a:cubicBezTo>
                  <a:cubicBezTo>
                    <a:pt x="184" y="292"/>
                    <a:pt x="188" y="300"/>
                    <a:pt x="193" y="308"/>
                  </a:cubicBezTo>
                  <a:cubicBezTo>
                    <a:pt x="311" y="222"/>
                    <a:pt x="311" y="222"/>
                    <a:pt x="311" y="222"/>
                  </a:cubicBezTo>
                  <a:cubicBezTo>
                    <a:pt x="307" y="214"/>
                    <a:pt x="303" y="206"/>
                    <a:pt x="299" y="198"/>
                  </a:cubicBezTo>
                  <a:cubicBezTo>
                    <a:pt x="541" y="21"/>
                    <a:pt x="541" y="21"/>
                    <a:pt x="541" y="21"/>
                  </a:cubicBezTo>
                  <a:cubicBezTo>
                    <a:pt x="526" y="0"/>
                    <a:pt x="526" y="0"/>
                    <a:pt x="526" y="0"/>
                  </a:cubicBezTo>
                  <a:cubicBezTo>
                    <a:pt x="286" y="174"/>
                    <a:pt x="286" y="174"/>
                    <a:pt x="286" y="174"/>
                  </a:cubicBezTo>
                  <a:cubicBezTo>
                    <a:pt x="282" y="166"/>
                    <a:pt x="278" y="158"/>
                    <a:pt x="273" y="150"/>
                  </a:cubicBez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0"/>
            <p:cNvSpPr>
              <a:spLocks/>
            </p:cNvSpPr>
            <p:nvPr/>
          </p:nvSpPr>
          <p:spPr bwMode="auto">
            <a:xfrm>
              <a:off x="-625" y="980"/>
              <a:ext cx="712" cy="957"/>
            </a:xfrm>
            <a:custGeom>
              <a:avLst/>
              <a:gdLst>
                <a:gd name="T0" fmla="*/ 102 w 404"/>
                <a:gd name="T1" fmla="*/ 341 h 542"/>
                <a:gd name="T2" fmla="*/ 123 w 404"/>
                <a:gd name="T3" fmla="*/ 357 h 542"/>
                <a:gd name="T4" fmla="*/ 0 w 404"/>
                <a:gd name="T5" fmla="*/ 526 h 542"/>
                <a:gd name="T6" fmla="*/ 22 w 404"/>
                <a:gd name="T7" fmla="*/ 542 h 542"/>
                <a:gd name="T8" fmla="*/ 144 w 404"/>
                <a:gd name="T9" fmla="*/ 374 h 542"/>
                <a:gd name="T10" fmla="*/ 164 w 404"/>
                <a:gd name="T11" fmla="*/ 392 h 542"/>
                <a:gd name="T12" fmla="*/ 263 w 404"/>
                <a:gd name="T13" fmla="*/ 256 h 542"/>
                <a:gd name="T14" fmla="*/ 245 w 404"/>
                <a:gd name="T15" fmla="*/ 235 h 542"/>
                <a:gd name="T16" fmla="*/ 404 w 404"/>
                <a:gd name="T17" fmla="*/ 16 h 542"/>
                <a:gd name="T18" fmla="*/ 382 w 404"/>
                <a:gd name="T19" fmla="*/ 0 h 542"/>
                <a:gd name="T20" fmla="*/ 226 w 404"/>
                <a:gd name="T21" fmla="*/ 215 h 542"/>
                <a:gd name="T22" fmla="*/ 207 w 404"/>
                <a:gd name="T23" fmla="*/ 195 h 542"/>
                <a:gd name="T24" fmla="*/ 102 w 404"/>
                <a:gd name="T25" fmla="*/ 341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4" h="542">
                  <a:moveTo>
                    <a:pt x="102" y="341"/>
                  </a:moveTo>
                  <a:cubicBezTo>
                    <a:pt x="109" y="346"/>
                    <a:pt x="116" y="351"/>
                    <a:pt x="123" y="357"/>
                  </a:cubicBezTo>
                  <a:cubicBezTo>
                    <a:pt x="0" y="526"/>
                    <a:pt x="0" y="526"/>
                    <a:pt x="0" y="526"/>
                  </a:cubicBezTo>
                  <a:cubicBezTo>
                    <a:pt x="8" y="531"/>
                    <a:pt x="15" y="536"/>
                    <a:pt x="22" y="542"/>
                  </a:cubicBezTo>
                  <a:cubicBezTo>
                    <a:pt x="144" y="374"/>
                    <a:pt x="144" y="374"/>
                    <a:pt x="144" y="374"/>
                  </a:cubicBezTo>
                  <a:cubicBezTo>
                    <a:pt x="151" y="380"/>
                    <a:pt x="158" y="386"/>
                    <a:pt x="164" y="392"/>
                  </a:cubicBezTo>
                  <a:cubicBezTo>
                    <a:pt x="263" y="256"/>
                    <a:pt x="263" y="256"/>
                    <a:pt x="263" y="256"/>
                  </a:cubicBezTo>
                  <a:cubicBezTo>
                    <a:pt x="257" y="249"/>
                    <a:pt x="251" y="242"/>
                    <a:pt x="245" y="235"/>
                  </a:cubicBezTo>
                  <a:cubicBezTo>
                    <a:pt x="404" y="16"/>
                    <a:pt x="404" y="16"/>
                    <a:pt x="404" y="16"/>
                  </a:cubicBezTo>
                  <a:cubicBezTo>
                    <a:pt x="382" y="0"/>
                    <a:pt x="382" y="0"/>
                    <a:pt x="382" y="0"/>
                  </a:cubicBezTo>
                  <a:cubicBezTo>
                    <a:pt x="226" y="215"/>
                    <a:pt x="226" y="215"/>
                    <a:pt x="226" y="215"/>
                  </a:cubicBezTo>
                  <a:cubicBezTo>
                    <a:pt x="220" y="208"/>
                    <a:pt x="214" y="202"/>
                    <a:pt x="207" y="195"/>
                  </a:cubicBezTo>
                  <a:lnTo>
                    <a:pt x="102" y="341"/>
                  </a:ln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1"/>
            <p:cNvSpPr>
              <a:spLocks/>
            </p:cNvSpPr>
            <p:nvPr/>
          </p:nvSpPr>
          <p:spPr bwMode="auto">
            <a:xfrm>
              <a:off x="-507" y="1692"/>
              <a:ext cx="1105" cy="401"/>
            </a:xfrm>
            <a:custGeom>
              <a:avLst/>
              <a:gdLst>
                <a:gd name="T0" fmla="*/ 312 w 627"/>
                <a:gd name="T1" fmla="*/ 72 h 227"/>
                <a:gd name="T2" fmla="*/ 180 w 627"/>
                <a:gd name="T3" fmla="*/ 114 h 227"/>
                <a:gd name="T4" fmla="*/ 190 w 627"/>
                <a:gd name="T5" fmla="*/ 139 h 227"/>
                <a:gd name="T6" fmla="*/ 0 w 627"/>
                <a:gd name="T7" fmla="*/ 201 h 227"/>
                <a:gd name="T8" fmla="*/ 8 w 627"/>
                <a:gd name="T9" fmla="*/ 227 h 227"/>
                <a:gd name="T10" fmla="*/ 197 w 627"/>
                <a:gd name="T11" fmla="*/ 165 h 227"/>
                <a:gd name="T12" fmla="*/ 204 w 627"/>
                <a:gd name="T13" fmla="*/ 191 h 227"/>
                <a:gd name="T14" fmla="*/ 330 w 627"/>
                <a:gd name="T15" fmla="*/ 150 h 227"/>
                <a:gd name="T16" fmla="*/ 325 w 627"/>
                <a:gd name="T17" fmla="*/ 124 h 227"/>
                <a:gd name="T18" fmla="*/ 627 w 627"/>
                <a:gd name="T19" fmla="*/ 26 h 227"/>
                <a:gd name="T20" fmla="*/ 618 w 627"/>
                <a:gd name="T21" fmla="*/ 0 h 227"/>
                <a:gd name="T22" fmla="*/ 319 w 627"/>
                <a:gd name="T23" fmla="*/ 97 h 227"/>
                <a:gd name="T24" fmla="*/ 312 w 627"/>
                <a:gd name="T25" fmla="*/ 72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7" h="227">
                  <a:moveTo>
                    <a:pt x="312" y="72"/>
                  </a:moveTo>
                  <a:cubicBezTo>
                    <a:pt x="180" y="114"/>
                    <a:pt x="180" y="114"/>
                    <a:pt x="180" y="114"/>
                  </a:cubicBezTo>
                  <a:cubicBezTo>
                    <a:pt x="184" y="122"/>
                    <a:pt x="187" y="131"/>
                    <a:pt x="190" y="139"/>
                  </a:cubicBezTo>
                  <a:cubicBezTo>
                    <a:pt x="0" y="201"/>
                    <a:pt x="0" y="201"/>
                    <a:pt x="0" y="201"/>
                  </a:cubicBezTo>
                  <a:cubicBezTo>
                    <a:pt x="3" y="209"/>
                    <a:pt x="6" y="218"/>
                    <a:pt x="8" y="227"/>
                  </a:cubicBezTo>
                  <a:cubicBezTo>
                    <a:pt x="197" y="165"/>
                    <a:pt x="197" y="165"/>
                    <a:pt x="197" y="165"/>
                  </a:cubicBezTo>
                  <a:cubicBezTo>
                    <a:pt x="200" y="174"/>
                    <a:pt x="202" y="182"/>
                    <a:pt x="204" y="191"/>
                  </a:cubicBezTo>
                  <a:cubicBezTo>
                    <a:pt x="330" y="150"/>
                    <a:pt x="330" y="150"/>
                    <a:pt x="330" y="150"/>
                  </a:cubicBezTo>
                  <a:cubicBezTo>
                    <a:pt x="329" y="141"/>
                    <a:pt x="327" y="132"/>
                    <a:pt x="325" y="124"/>
                  </a:cubicBezTo>
                  <a:cubicBezTo>
                    <a:pt x="627" y="26"/>
                    <a:pt x="627" y="26"/>
                    <a:pt x="627" y="26"/>
                  </a:cubicBezTo>
                  <a:cubicBezTo>
                    <a:pt x="618" y="0"/>
                    <a:pt x="618" y="0"/>
                    <a:pt x="618" y="0"/>
                  </a:cubicBezTo>
                  <a:cubicBezTo>
                    <a:pt x="319" y="97"/>
                    <a:pt x="319" y="97"/>
                    <a:pt x="319" y="97"/>
                  </a:cubicBezTo>
                  <a:cubicBezTo>
                    <a:pt x="317" y="89"/>
                    <a:pt x="314" y="80"/>
                    <a:pt x="312" y="72"/>
                  </a:cubicBez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2"/>
            <p:cNvSpPr>
              <a:spLocks/>
            </p:cNvSpPr>
            <p:nvPr/>
          </p:nvSpPr>
          <p:spPr bwMode="auto">
            <a:xfrm>
              <a:off x="-849" y="718"/>
              <a:ext cx="142" cy="1149"/>
            </a:xfrm>
            <a:custGeom>
              <a:avLst/>
              <a:gdLst>
                <a:gd name="T0" fmla="*/ 27 w 81"/>
                <a:gd name="T1" fmla="*/ 425 h 650"/>
                <a:gd name="T2" fmla="*/ 27 w 81"/>
                <a:gd name="T3" fmla="*/ 650 h 650"/>
                <a:gd name="T4" fmla="*/ 41 w 81"/>
                <a:gd name="T5" fmla="*/ 650 h 650"/>
                <a:gd name="T6" fmla="*/ 54 w 81"/>
                <a:gd name="T7" fmla="*/ 650 h 650"/>
                <a:gd name="T8" fmla="*/ 54 w 81"/>
                <a:gd name="T9" fmla="*/ 426 h 650"/>
                <a:gd name="T10" fmla="*/ 81 w 81"/>
                <a:gd name="T11" fmla="*/ 430 h 650"/>
                <a:gd name="T12" fmla="*/ 81 w 81"/>
                <a:gd name="T13" fmla="*/ 190 h 650"/>
                <a:gd name="T14" fmla="*/ 54 w 81"/>
                <a:gd name="T15" fmla="*/ 182 h 650"/>
                <a:gd name="T16" fmla="*/ 54 w 81"/>
                <a:gd name="T17" fmla="*/ 0 h 650"/>
                <a:gd name="T18" fmla="*/ 27 w 81"/>
                <a:gd name="T19" fmla="*/ 0 h 650"/>
                <a:gd name="T20" fmla="*/ 27 w 81"/>
                <a:gd name="T21" fmla="*/ 175 h 650"/>
                <a:gd name="T22" fmla="*/ 0 w 81"/>
                <a:gd name="T23" fmla="*/ 169 h 650"/>
                <a:gd name="T24" fmla="*/ 0 w 81"/>
                <a:gd name="T25" fmla="*/ 424 h 650"/>
                <a:gd name="T26" fmla="*/ 12 w 81"/>
                <a:gd name="T27" fmla="*/ 424 h 650"/>
                <a:gd name="T28" fmla="*/ 27 w 81"/>
                <a:gd name="T29" fmla="*/ 425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1" h="650">
                  <a:moveTo>
                    <a:pt x="27" y="425"/>
                  </a:moveTo>
                  <a:cubicBezTo>
                    <a:pt x="27" y="650"/>
                    <a:pt x="27" y="650"/>
                    <a:pt x="27" y="650"/>
                  </a:cubicBezTo>
                  <a:cubicBezTo>
                    <a:pt x="32" y="650"/>
                    <a:pt x="36" y="650"/>
                    <a:pt x="41" y="650"/>
                  </a:cubicBezTo>
                  <a:cubicBezTo>
                    <a:pt x="45" y="650"/>
                    <a:pt x="50" y="650"/>
                    <a:pt x="54" y="650"/>
                  </a:cubicBezTo>
                  <a:cubicBezTo>
                    <a:pt x="54" y="426"/>
                    <a:pt x="54" y="426"/>
                    <a:pt x="54" y="426"/>
                  </a:cubicBezTo>
                  <a:cubicBezTo>
                    <a:pt x="63" y="427"/>
                    <a:pt x="72" y="428"/>
                    <a:pt x="81" y="430"/>
                  </a:cubicBezTo>
                  <a:cubicBezTo>
                    <a:pt x="81" y="190"/>
                    <a:pt x="81" y="190"/>
                    <a:pt x="81" y="190"/>
                  </a:cubicBezTo>
                  <a:cubicBezTo>
                    <a:pt x="72" y="187"/>
                    <a:pt x="63" y="185"/>
                    <a:pt x="54" y="182"/>
                  </a:cubicBezTo>
                  <a:cubicBezTo>
                    <a:pt x="54" y="0"/>
                    <a:pt x="54" y="0"/>
                    <a:pt x="54" y="0"/>
                  </a:cubicBezTo>
                  <a:cubicBezTo>
                    <a:pt x="27" y="0"/>
                    <a:pt x="27" y="0"/>
                    <a:pt x="27" y="0"/>
                  </a:cubicBezTo>
                  <a:cubicBezTo>
                    <a:pt x="27" y="175"/>
                    <a:pt x="27" y="175"/>
                    <a:pt x="27" y="175"/>
                  </a:cubicBezTo>
                  <a:cubicBezTo>
                    <a:pt x="18" y="173"/>
                    <a:pt x="9" y="171"/>
                    <a:pt x="0" y="169"/>
                  </a:cubicBezTo>
                  <a:cubicBezTo>
                    <a:pt x="0" y="424"/>
                    <a:pt x="0" y="424"/>
                    <a:pt x="0" y="424"/>
                  </a:cubicBezTo>
                  <a:cubicBezTo>
                    <a:pt x="4" y="424"/>
                    <a:pt x="8" y="424"/>
                    <a:pt x="12" y="424"/>
                  </a:cubicBezTo>
                  <a:cubicBezTo>
                    <a:pt x="17" y="424"/>
                    <a:pt x="22" y="424"/>
                    <a:pt x="27" y="425"/>
                  </a:cubicBez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3"/>
            <p:cNvSpPr>
              <a:spLocks/>
            </p:cNvSpPr>
            <p:nvPr/>
          </p:nvSpPr>
          <p:spPr bwMode="auto">
            <a:xfrm>
              <a:off x="-1244" y="782"/>
              <a:ext cx="398" cy="1108"/>
            </a:xfrm>
            <a:custGeom>
              <a:avLst/>
              <a:gdLst>
                <a:gd name="T0" fmla="*/ 10 w 226"/>
                <a:gd name="T1" fmla="*/ 128 h 627"/>
                <a:gd name="T2" fmla="*/ 103 w 226"/>
                <a:gd name="T3" fmla="*/ 411 h 627"/>
                <a:gd name="T4" fmla="*/ 128 w 226"/>
                <a:gd name="T5" fmla="*/ 403 h 627"/>
                <a:gd name="T6" fmla="*/ 201 w 226"/>
                <a:gd name="T7" fmla="*/ 627 h 627"/>
                <a:gd name="T8" fmla="*/ 226 w 226"/>
                <a:gd name="T9" fmla="*/ 618 h 627"/>
                <a:gd name="T10" fmla="*/ 154 w 226"/>
                <a:gd name="T11" fmla="*/ 397 h 627"/>
                <a:gd name="T12" fmla="*/ 181 w 226"/>
                <a:gd name="T13" fmla="*/ 392 h 627"/>
                <a:gd name="T14" fmla="*/ 93 w 226"/>
                <a:gd name="T15" fmla="*/ 121 h 627"/>
                <a:gd name="T16" fmla="*/ 65 w 226"/>
                <a:gd name="T17" fmla="*/ 123 h 627"/>
                <a:gd name="T18" fmla="*/ 25 w 226"/>
                <a:gd name="T19" fmla="*/ 0 h 627"/>
                <a:gd name="T20" fmla="*/ 0 w 226"/>
                <a:gd name="T21" fmla="*/ 8 h 627"/>
                <a:gd name="T22" fmla="*/ 38 w 226"/>
                <a:gd name="T23" fmla="*/ 125 h 627"/>
                <a:gd name="T24" fmla="*/ 10 w 226"/>
                <a:gd name="T25" fmla="*/ 128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6" h="627">
                  <a:moveTo>
                    <a:pt x="10" y="128"/>
                  </a:moveTo>
                  <a:cubicBezTo>
                    <a:pt x="103" y="411"/>
                    <a:pt x="103" y="411"/>
                    <a:pt x="103" y="411"/>
                  </a:cubicBezTo>
                  <a:cubicBezTo>
                    <a:pt x="111" y="408"/>
                    <a:pt x="119" y="406"/>
                    <a:pt x="128" y="403"/>
                  </a:cubicBezTo>
                  <a:cubicBezTo>
                    <a:pt x="201" y="627"/>
                    <a:pt x="201" y="627"/>
                    <a:pt x="201" y="627"/>
                  </a:cubicBezTo>
                  <a:cubicBezTo>
                    <a:pt x="209" y="623"/>
                    <a:pt x="217" y="621"/>
                    <a:pt x="226" y="618"/>
                  </a:cubicBezTo>
                  <a:cubicBezTo>
                    <a:pt x="154" y="397"/>
                    <a:pt x="154" y="397"/>
                    <a:pt x="154" y="397"/>
                  </a:cubicBezTo>
                  <a:cubicBezTo>
                    <a:pt x="163" y="395"/>
                    <a:pt x="172" y="393"/>
                    <a:pt x="181" y="392"/>
                  </a:cubicBezTo>
                  <a:cubicBezTo>
                    <a:pt x="93" y="121"/>
                    <a:pt x="93" y="121"/>
                    <a:pt x="93" y="121"/>
                  </a:cubicBezTo>
                  <a:cubicBezTo>
                    <a:pt x="84" y="122"/>
                    <a:pt x="74" y="122"/>
                    <a:pt x="65" y="123"/>
                  </a:cubicBezTo>
                  <a:cubicBezTo>
                    <a:pt x="25" y="0"/>
                    <a:pt x="25" y="0"/>
                    <a:pt x="25" y="0"/>
                  </a:cubicBezTo>
                  <a:cubicBezTo>
                    <a:pt x="0" y="8"/>
                    <a:pt x="0" y="8"/>
                    <a:pt x="0" y="8"/>
                  </a:cubicBezTo>
                  <a:cubicBezTo>
                    <a:pt x="38" y="125"/>
                    <a:pt x="38" y="125"/>
                    <a:pt x="38" y="125"/>
                  </a:cubicBezTo>
                  <a:cubicBezTo>
                    <a:pt x="28" y="126"/>
                    <a:pt x="19" y="126"/>
                    <a:pt x="10" y="128"/>
                  </a:cubicBez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4"/>
            <p:cNvSpPr>
              <a:spLocks/>
            </p:cNvSpPr>
            <p:nvPr/>
          </p:nvSpPr>
          <p:spPr bwMode="auto">
            <a:xfrm>
              <a:off x="-1955" y="1294"/>
              <a:ext cx="956" cy="714"/>
            </a:xfrm>
            <a:custGeom>
              <a:avLst/>
              <a:gdLst>
                <a:gd name="T0" fmla="*/ 5 w 542"/>
                <a:gd name="T1" fmla="*/ 59 h 404"/>
                <a:gd name="T2" fmla="*/ 309 w 542"/>
                <a:gd name="T3" fmla="*/ 279 h 404"/>
                <a:gd name="T4" fmla="*/ 325 w 542"/>
                <a:gd name="T5" fmla="*/ 257 h 404"/>
                <a:gd name="T6" fmla="*/ 526 w 542"/>
                <a:gd name="T7" fmla="*/ 404 h 404"/>
                <a:gd name="T8" fmla="*/ 542 w 542"/>
                <a:gd name="T9" fmla="*/ 382 h 404"/>
                <a:gd name="T10" fmla="*/ 341 w 542"/>
                <a:gd name="T11" fmla="*/ 236 h 404"/>
                <a:gd name="T12" fmla="*/ 359 w 542"/>
                <a:gd name="T13" fmla="*/ 216 h 404"/>
                <a:gd name="T14" fmla="*/ 62 w 542"/>
                <a:gd name="T15" fmla="*/ 0 h 404"/>
                <a:gd name="T16" fmla="*/ 43 w 542"/>
                <a:gd name="T17" fmla="*/ 19 h 404"/>
                <a:gd name="T18" fmla="*/ 16 w 542"/>
                <a:gd name="T19" fmla="*/ 0 h 404"/>
                <a:gd name="T20" fmla="*/ 0 w 542"/>
                <a:gd name="T21" fmla="*/ 21 h 404"/>
                <a:gd name="T22" fmla="*/ 24 w 542"/>
                <a:gd name="T23" fmla="*/ 39 h 404"/>
                <a:gd name="T24" fmla="*/ 5 w 542"/>
                <a:gd name="T25" fmla="*/ 59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42" h="404">
                  <a:moveTo>
                    <a:pt x="5" y="59"/>
                  </a:moveTo>
                  <a:cubicBezTo>
                    <a:pt x="309" y="279"/>
                    <a:pt x="309" y="279"/>
                    <a:pt x="309" y="279"/>
                  </a:cubicBezTo>
                  <a:cubicBezTo>
                    <a:pt x="314" y="272"/>
                    <a:pt x="319" y="265"/>
                    <a:pt x="325" y="257"/>
                  </a:cubicBezTo>
                  <a:cubicBezTo>
                    <a:pt x="526" y="404"/>
                    <a:pt x="526" y="404"/>
                    <a:pt x="526" y="404"/>
                  </a:cubicBezTo>
                  <a:cubicBezTo>
                    <a:pt x="531" y="396"/>
                    <a:pt x="536" y="389"/>
                    <a:pt x="542" y="382"/>
                  </a:cubicBezTo>
                  <a:cubicBezTo>
                    <a:pt x="341" y="236"/>
                    <a:pt x="341" y="236"/>
                    <a:pt x="341" y="236"/>
                  </a:cubicBezTo>
                  <a:cubicBezTo>
                    <a:pt x="347" y="229"/>
                    <a:pt x="353" y="223"/>
                    <a:pt x="359" y="216"/>
                  </a:cubicBezTo>
                  <a:cubicBezTo>
                    <a:pt x="62" y="0"/>
                    <a:pt x="62" y="0"/>
                    <a:pt x="62" y="0"/>
                  </a:cubicBezTo>
                  <a:cubicBezTo>
                    <a:pt x="56" y="7"/>
                    <a:pt x="49" y="13"/>
                    <a:pt x="43" y="19"/>
                  </a:cubicBezTo>
                  <a:cubicBezTo>
                    <a:pt x="16" y="0"/>
                    <a:pt x="16" y="0"/>
                    <a:pt x="16" y="0"/>
                  </a:cubicBezTo>
                  <a:cubicBezTo>
                    <a:pt x="0" y="21"/>
                    <a:pt x="0" y="21"/>
                    <a:pt x="0" y="21"/>
                  </a:cubicBezTo>
                  <a:cubicBezTo>
                    <a:pt x="24" y="39"/>
                    <a:pt x="24" y="39"/>
                    <a:pt x="24" y="39"/>
                  </a:cubicBezTo>
                  <a:cubicBezTo>
                    <a:pt x="17" y="45"/>
                    <a:pt x="11" y="52"/>
                    <a:pt x="5" y="59"/>
                  </a:cubicBez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5"/>
            <p:cNvSpPr>
              <a:spLocks/>
            </p:cNvSpPr>
            <p:nvPr/>
          </p:nvSpPr>
          <p:spPr bwMode="auto">
            <a:xfrm>
              <a:off x="-625" y="2383"/>
              <a:ext cx="712" cy="957"/>
            </a:xfrm>
            <a:custGeom>
              <a:avLst/>
              <a:gdLst>
                <a:gd name="T0" fmla="*/ 263 w 404"/>
                <a:gd name="T1" fmla="*/ 286 h 542"/>
                <a:gd name="T2" fmla="*/ 164 w 404"/>
                <a:gd name="T3" fmla="*/ 150 h 542"/>
                <a:gd name="T4" fmla="*/ 144 w 404"/>
                <a:gd name="T5" fmla="*/ 168 h 542"/>
                <a:gd name="T6" fmla="*/ 22 w 404"/>
                <a:gd name="T7" fmla="*/ 0 h 542"/>
                <a:gd name="T8" fmla="*/ 0 w 404"/>
                <a:gd name="T9" fmla="*/ 16 h 542"/>
                <a:gd name="T10" fmla="*/ 123 w 404"/>
                <a:gd name="T11" fmla="*/ 185 h 542"/>
                <a:gd name="T12" fmla="*/ 102 w 404"/>
                <a:gd name="T13" fmla="*/ 201 h 542"/>
                <a:gd name="T14" fmla="*/ 207 w 404"/>
                <a:gd name="T15" fmla="*/ 347 h 542"/>
                <a:gd name="T16" fmla="*/ 226 w 404"/>
                <a:gd name="T17" fmla="*/ 327 h 542"/>
                <a:gd name="T18" fmla="*/ 382 w 404"/>
                <a:gd name="T19" fmla="*/ 542 h 542"/>
                <a:gd name="T20" fmla="*/ 404 w 404"/>
                <a:gd name="T21" fmla="*/ 526 h 542"/>
                <a:gd name="T22" fmla="*/ 245 w 404"/>
                <a:gd name="T23" fmla="*/ 307 h 542"/>
                <a:gd name="T24" fmla="*/ 263 w 404"/>
                <a:gd name="T25" fmla="*/ 286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4" h="542">
                  <a:moveTo>
                    <a:pt x="263" y="286"/>
                  </a:moveTo>
                  <a:cubicBezTo>
                    <a:pt x="164" y="150"/>
                    <a:pt x="164" y="150"/>
                    <a:pt x="164" y="150"/>
                  </a:cubicBezTo>
                  <a:cubicBezTo>
                    <a:pt x="158" y="156"/>
                    <a:pt x="151" y="162"/>
                    <a:pt x="144" y="168"/>
                  </a:cubicBezTo>
                  <a:cubicBezTo>
                    <a:pt x="22" y="0"/>
                    <a:pt x="22" y="0"/>
                    <a:pt x="22" y="0"/>
                  </a:cubicBezTo>
                  <a:cubicBezTo>
                    <a:pt x="15" y="6"/>
                    <a:pt x="8" y="11"/>
                    <a:pt x="0" y="16"/>
                  </a:cubicBezTo>
                  <a:cubicBezTo>
                    <a:pt x="123" y="185"/>
                    <a:pt x="123" y="185"/>
                    <a:pt x="123" y="185"/>
                  </a:cubicBezTo>
                  <a:cubicBezTo>
                    <a:pt x="116" y="191"/>
                    <a:pt x="109" y="196"/>
                    <a:pt x="102" y="201"/>
                  </a:cubicBezTo>
                  <a:cubicBezTo>
                    <a:pt x="207" y="347"/>
                    <a:pt x="207" y="347"/>
                    <a:pt x="207" y="347"/>
                  </a:cubicBezTo>
                  <a:cubicBezTo>
                    <a:pt x="214" y="340"/>
                    <a:pt x="220" y="334"/>
                    <a:pt x="226" y="327"/>
                  </a:cubicBezTo>
                  <a:cubicBezTo>
                    <a:pt x="382" y="542"/>
                    <a:pt x="382" y="542"/>
                    <a:pt x="382" y="542"/>
                  </a:cubicBezTo>
                  <a:cubicBezTo>
                    <a:pt x="404" y="526"/>
                    <a:pt x="404" y="526"/>
                    <a:pt x="404" y="526"/>
                  </a:cubicBezTo>
                  <a:cubicBezTo>
                    <a:pt x="245" y="307"/>
                    <a:pt x="245" y="307"/>
                    <a:pt x="245" y="307"/>
                  </a:cubicBezTo>
                  <a:cubicBezTo>
                    <a:pt x="251" y="300"/>
                    <a:pt x="257" y="293"/>
                    <a:pt x="263" y="286"/>
                  </a:cubicBez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6"/>
            <p:cNvSpPr>
              <a:spLocks/>
            </p:cNvSpPr>
            <p:nvPr/>
          </p:nvSpPr>
          <p:spPr bwMode="auto">
            <a:xfrm>
              <a:off x="-1955" y="2312"/>
              <a:ext cx="956" cy="714"/>
            </a:xfrm>
            <a:custGeom>
              <a:avLst/>
              <a:gdLst>
                <a:gd name="T0" fmla="*/ 359 w 542"/>
                <a:gd name="T1" fmla="*/ 188 h 404"/>
                <a:gd name="T2" fmla="*/ 341 w 542"/>
                <a:gd name="T3" fmla="*/ 168 h 404"/>
                <a:gd name="T4" fmla="*/ 542 w 542"/>
                <a:gd name="T5" fmla="*/ 22 h 404"/>
                <a:gd name="T6" fmla="*/ 526 w 542"/>
                <a:gd name="T7" fmla="*/ 0 h 404"/>
                <a:gd name="T8" fmla="*/ 325 w 542"/>
                <a:gd name="T9" fmla="*/ 147 h 404"/>
                <a:gd name="T10" fmla="*/ 309 w 542"/>
                <a:gd name="T11" fmla="*/ 125 h 404"/>
                <a:gd name="T12" fmla="*/ 5 w 542"/>
                <a:gd name="T13" fmla="*/ 345 h 404"/>
                <a:gd name="T14" fmla="*/ 24 w 542"/>
                <a:gd name="T15" fmla="*/ 365 h 404"/>
                <a:gd name="T16" fmla="*/ 0 w 542"/>
                <a:gd name="T17" fmla="*/ 383 h 404"/>
                <a:gd name="T18" fmla="*/ 16 w 542"/>
                <a:gd name="T19" fmla="*/ 404 h 404"/>
                <a:gd name="T20" fmla="*/ 43 w 542"/>
                <a:gd name="T21" fmla="*/ 385 h 404"/>
                <a:gd name="T22" fmla="*/ 62 w 542"/>
                <a:gd name="T23" fmla="*/ 404 h 404"/>
                <a:gd name="T24" fmla="*/ 359 w 542"/>
                <a:gd name="T25" fmla="*/ 188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42" h="404">
                  <a:moveTo>
                    <a:pt x="359" y="188"/>
                  </a:moveTo>
                  <a:cubicBezTo>
                    <a:pt x="353" y="181"/>
                    <a:pt x="347" y="175"/>
                    <a:pt x="341" y="168"/>
                  </a:cubicBezTo>
                  <a:cubicBezTo>
                    <a:pt x="542" y="22"/>
                    <a:pt x="542" y="22"/>
                    <a:pt x="542" y="22"/>
                  </a:cubicBezTo>
                  <a:cubicBezTo>
                    <a:pt x="536" y="15"/>
                    <a:pt x="531" y="8"/>
                    <a:pt x="526" y="0"/>
                  </a:cubicBezTo>
                  <a:cubicBezTo>
                    <a:pt x="325" y="147"/>
                    <a:pt x="325" y="147"/>
                    <a:pt x="325" y="147"/>
                  </a:cubicBezTo>
                  <a:cubicBezTo>
                    <a:pt x="319" y="139"/>
                    <a:pt x="314" y="132"/>
                    <a:pt x="309" y="125"/>
                  </a:cubicBezTo>
                  <a:cubicBezTo>
                    <a:pt x="5" y="345"/>
                    <a:pt x="5" y="345"/>
                    <a:pt x="5" y="345"/>
                  </a:cubicBezTo>
                  <a:cubicBezTo>
                    <a:pt x="11" y="352"/>
                    <a:pt x="17" y="359"/>
                    <a:pt x="24" y="365"/>
                  </a:cubicBezTo>
                  <a:cubicBezTo>
                    <a:pt x="0" y="383"/>
                    <a:pt x="0" y="383"/>
                    <a:pt x="0" y="383"/>
                  </a:cubicBezTo>
                  <a:cubicBezTo>
                    <a:pt x="16" y="404"/>
                    <a:pt x="16" y="404"/>
                    <a:pt x="16" y="404"/>
                  </a:cubicBezTo>
                  <a:cubicBezTo>
                    <a:pt x="43" y="385"/>
                    <a:pt x="43" y="385"/>
                    <a:pt x="43" y="385"/>
                  </a:cubicBezTo>
                  <a:cubicBezTo>
                    <a:pt x="49" y="391"/>
                    <a:pt x="56" y="397"/>
                    <a:pt x="62" y="404"/>
                  </a:cubicBezTo>
                  <a:lnTo>
                    <a:pt x="359" y="188"/>
                  </a:ln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7"/>
            <p:cNvSpPr>
              <a:spLocks/>
            </p:cNvSpPr>
            <p:nvPr/>
          </p:nvSpPr>
          <p:spPr bwMode="auto">
            <a:xfrm>
              <a:off x="-710" y="2430"/>
              <a:ext cx="398" cy="1108"/>
            </a:xfrm>
            <a:custGeom>
              <a:avLst/>
              <a:gdLst>
                <a:gd name="T0" fmla="*/ 178 w 226"/>
                <a:gd name="T1" fmla="*/ 384 h 627"/>
                <a:gd name="T2" fmla="*/ 117 w 226"/>
                <a:gd name="T3" fmla="*/ 194 h 627"/>
                <a:gd name="T4" fmla="*/ 92 w 226"/>
                <a:gd name="T5" fmla="*/ 205 h 627"/>
                <a:gd name="T6" fmla="*/ 26 w 226"/>
                <a:gd name="T7" fmla="*/ 0 h 627"/>
                <a:gd name="T8" fmla="*/ 0 w 226"/>
                <a:gd name="T9" fmla="*/ 9 h 627"/>
                <a:gd name="T10" fmla="*/ 67 w 226"/>
                <a:gd name="T11" fmla="*/ 215 h 627"/>
                <a:gd name="T12" fmla="*/ 42 w 226"/>
                <a:gd name="T13" fmla="*/ 224 h 627"/>
                <a:gd name="T14" fmla="*/ 108 w 226"/>
                <a:gd name="T15" fmla="*/ 428 h 627"/>
                <a:gd name="T16" fmla="*/ 132 w 226"/>
                <a:gd name="T17" fmla="*/ 414 h 627"/>
                <a:gd name="T18" fmla="*/ 201 w 226"/>
                <a:gd name="T19" fmla="*/ 627 h 627"/>
                <a:gd name="T20" fmla="*/ 226 w 226"/>
                <a:gd name="T21" fmla="*/ 619 h 627"/>
                <a:gd name="T22" fmla="*/ 155 w 226"/>
                <a:gd name="T23" fmla="*/ 399 h 627"/>
                <a:gd name="T24" fmla="*/ 178 w 226"/>
                <a:gd name="T25" fmla="*/ 384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6" h="627">
                  <a:moveTo>
                    <a:pt x="178" y="384"/>
                  </a:moveTo>
                  <a:cubicBezTo>
                    <a:pt x="117" y="194"/>
                    <a:pt x="117" y="194"/>
                    <a:pt x="117" y="194"/>
                  </a:cubicBezTo>
                  <a:cubicBezTo>
                    <a:pt x="109" y="198"/>
                    <a:pt x="100" y="202"/>
                    <a:pt x="92" y="205"/>
                  </a:cubicBezTo>
                  <a:cubicBezTo>
                    <a:pt x="26" y="0"/>
                    <a:pt x="26" y="0"/>
                    <a:pt x="26" y="0"/>
                  </a:cubicBezTo>
                  <a:cubicBezTo>
                    <a:pt x="17" y="4"/>
                    <a:pt x="9" y="7"/>
                    <a:pt x="0" y="9"/>
                  </a:cubicBezTo>
                  <a:cubicBezTo>
                    <a:pt x="67" y="215"/>
                    <a:pt x="67" y="215"/>
                    <a:pt x="67" y="215"/>
                  </a:cubicBezTo>
                  <a:cubicBezTo>
                    <a:pt x="59" y="218"/>
                    <a:pt x="50" y="221"/>
                    <a:pt x="42" y="224"/>
                  </a:cubicBezTo>
                  <a:cubicBezTo>
                    <a:pt x="108" y="428"/>
                    <a:pt x="108" y="428"/>
                    <a:pt x="108" y="428"/>
                  </a:cubicBezTo>
                  <a:cubicBezTo>
                    <a:pt x="116" y="423"/>
                    <a:pt x="124" y="419"/>
                    <a:pt x="132" y="414"/>
                  </a:cubicBezTo>
                  <a:cubicBezTo>
                    <a:pt x="201" y="627"/>
                    <a:pt x="201" y="627"/>
                    <a:pt x="201" y="627"/>
                  </a:cubicBezTo>
                  <a:cubicBezTo>
                    <a:pt x="226" y="619"/>
                    <a:pt x="226" y="619"/>
                    <a:pt x="226" y="619"/>
                  </a:cubicBezTo>
                  <a:cubicBezTo>
                    <a:pt x="155" y="399"/>
                    <a:pt x="155" y="399"/>
                    <a:pt x="155" y="399"/>
                  </a:cubicBezTo>
                  <a:cubicBezTo>
                    <a:pt x="163" y="394"/>
                    <a:pt x="171" y="389"/>
                    <a:pt x="178" y="384"/>
                  </a:cubicBez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8"/>
            <p:cNvSpPr>
              <a:spLocks/>
            </p:cNvSpPr>
            <p:nvPr/>
          </p:nvSpPr>
          <p:spPr bwMode="auto">
            <a:xfrm>
              <a:off x="-555" y="2312"/>
              <a:ext cx="954" cy="714"/>
            </a:xfrm>
            <a:custGeom>
              <a:avLst/>
              <a:gdLst>
                <a:gd name="T0" fmla="*/ 311 w 541"/>
                <a:gd name="T1" fmla="*/ 182 h 404"/>
                <a:gd name="T2" fmla="*/ 193 w 541"/>
                <a:gd name="T3" fmla="*/ 96 h 404"/>
                <a:gd name="T4" fmla="*/ 179 w 541"/>
                <a:gd name="T5" fmla="*/ 119 h 404"/>
                <a:gd name="T6" fmla="*/ 15 w 541"/>
                <a:gd name="T7" fmla="*/ 0 h 404"/>
                <a:gd name="T8" fmla="*/ 0 w 541"/>
                <a:gd name="T9" fmla="*/ 22 h 404"/>
                <a:gd name="T10" fmla="*/ 164 w 541"/>
                <a:gd name="T11" fmla="*/ 142 h 404"/>
                <a:gd name="T12" fmla="*/ 148 w 541"/>
                <a:gd name="T13" fmla="*/ 163 h 404"/>
                <a:gd name="T14" fmla="*/ 273 w 541"/>
                <a:gd name="T15" fmla="*/ 254 h 404"/>
                <a:gd name="T16" fmla="*/ 286 w 541"/>
                <a:gd name="T17" fmla="*/ 230 h 404"/>
                <a:gd name="T18" fmla="*/ 526 w 541"/>
                <a:gd name="T19" fmla="*/ 404 h 404"/>
                <a:gd name="T20" fmla="*/ 541 w 541"/>
                <a:gd name="T21" fmla="*/ 383 h 404"/>
                <a:gd name="T22" fmla="*/ 299 w 541"/>
                <a:gd name="T23" fmla="*/ 206 h 404"/>
                <a:gd name="T24" fmla="*/ 311 w 541"/>
                <a:gd name="T25" fmla="*/ 182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41" h="404">
                  <a:moveTo>
                    <a:pt x="311" y="182"/>
                  </a:moveTo>
                  <a:cubicBezTo>
                    <a:pt x="193" y="96"/>
                    <a:pt x="193" y="96"/>
                    <a:pt x="193" y="96"/>
                  </a:cubicBezTo>
                  <a:cubicBezTo>
                    <a:pt x="188" y="104"/>
                    <a:pt x="184" y="112"/>
                    <a:pt x="179" y="119"/>
                  </a:cubicBezTo>
                  <a:cubicBezTo>
                    <a:pt x="15" y="0"/>
                    <a:pt x="15" y="0"/>
                    <a:pt x="15" y="0"/>
                  </a:cubicBezTo>
                  <a:cubicBezTo>
                    <a:pt x="11" y="8"/>
                    <a:pt x="5" y="15"/>
                    <a:pt x="0" y="22"/>
                  </a:cubicBezTo>
                  <a:cubicBezTo>
                    <a:pt x="164" y="142"/>
                    <a:pt x="164" y="142"/>
                    <a:pt x="164" y="142"/>
                  </a:cubicBezTo>
                  <a:cubicBezTo>
                    <a:pt x="159" y="149"/>
                    <a:pt x="154" y="156"/>
                    <a:pt x="148" y="163"/>
                  </a:cubicBezTo>
                  <a:cubicBezTo>
                    <a:pt x="273" y="254"/>
                    <a:pt x="273" y="254"/>
                    <a:pt x="273" y="254"/>
                  </a:cubicBezTo>
                  <a:cubicBezTo>
                    <a:pt x="278" y="246"/>
                    <a:pt x="282" y="238"/>
                    <a:pt x="286" y="230"/>
                  </a:cubicBezTo>
                  <a:cubicBezTo>
                    <a:pt x="526" y="404"/>
                    <a:pt x="526" y="404"/>
                    <a:pt x="526" y="404"/>
                  </a:cubicBezTo>
                  <a:cubicBezTo>
                    <a:pt x="541" y="383"/>
                    <a:pt x="541" y="383"/>
                    <a:pt x="541" y="383"/>
                  </a:cubicBezTo>
                  <a:cubicBezTo>
                    <a:pt x="299" y="206"/>
                    <a:pt x="299" y="206"/>
                    <a:pt x="299" y="206"/>
                  </a:cubicBezTo>
                  <a:cubicBezTo>
                    <a:pt x="303" y="198"/>
                    <a:pt x="307" y="190"/>
                    <a:pt x="311" y="182"/>
                  </a:cubicBez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9"/>
            <p:cNvSpPr>
              <a:spLocks/>
            </p:cNvSpPr>
            <p:nvPr/>
          </p:nvSpPr>
          <p:spPr bwMode="auto">
            <a:xfrm>
              <a:off x="-507" y="2227"/>
              <a:ext cx="1105" cy="401"/>
            </a:xfrm>
            <a:custGeom>
              <a:avLst/>
              <a:gdLst>
                <a:gd name="T0" fmla="*/ 330 w 627"/>
                <a:gd name="T1" fmla="*/ 77 h 227"/>
                <a:gd name="T2" fmla="*/ 204 w 627"/>
                <a:gd name="T3" fmla="*/ 36 h 227"/>
                <a:gd name="T4" fmla="*/ 197 w 627"/>
                <a:gd name="T5" fmla="*/ 62 h 227"/>
                <a:gd name="T6" fmla="*/ 8 w 627"/>
                <a:gd name="T7" fmla="*/ 0 h 227"/>
                <a:gd name="T8" fmla="*/ 0 w 627"/>
                <a:gd name="T9" fmla="*/ 26 h 227"/>
                <a:gd name="T10" fmla="*/ 190 w 627"/>
                <a:gd name="T11" fmla="*/ 88 h 227"/>
                <a:gd name="T12" fmla="*/ 180 w 627"/>
                <a:gd name="T13" fmla="*/ 113 h 227"/>
                <a:gd name="T14" fmla="*/ 312 w 627"/>
                <a:gd name="T15" fmla="*/ 155 h 227"/>
                <a:gd name="T16" fmla="*/ 319 w 627"/>
                <a:gd name="T17" fmla="*/ 130 h 227"/>
                <a:gd name="T18" fmla="*/ 618 w 627"/>
                <a:gd name="T19" fmla="*/ 227 h 227"/>
                <a:gd name="T20" fmla="*/ 627 w 627"/>
                <a:gd name="T21" fmla="*/ 201 h 227"/>
                <a:gd name="T22" fmla="*/ 325 w 627"/>
                <a:gd name="T23" fmla="*/ 103 h 227"/>
                <a:gd name="T24" fmla="*/ 330 w 627"/>
                <a:gd name="T25" fmla="*/ 77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7" h="227">
                  <a:moveTo>
                    <a:pt x="330" y="77"/>
                  </a:moveTo>
                  <a:cubicBezTo>
                    <a:pt x="204" y="36"/>
                    <a:pt x="204" y="36"/>
                    <a:pt x="204" y="36"/>
                  </a:cubicBezTo>
                  <a:cubicBezTo>
                    <a:pt x="202" y="45"/>
                    <a:pt x="200" y="53"/>
                    <a:pt x="197" y="62"/>
                  </a:cubicBezTo>
                  <a:cubicBezTo>
                    <a:pt x="8" y="0"/>
                    <a:pt x="8" y="0"/>
                    <a:pt x="8" y="0"/>
                  </a:cubicBezTo>
                  <a:cubicBezTo>
                    <a:pt x="6" y="9"/>
                    <a:pt x="3" y="18"/>
                    <a:pt x="0" y="26"/>
                  </a:cubicBezTo>
                  <a:cubicBezTo>
                    <a:pt x="190" y="88"/>
                    <a:pt x="190" y="88"/>
                    <a:pt x="190" y="88"/>
                  </a:cubicBezTo>
                  <a:cubicBezTo>
                    <a:pt x="187" y="96"/>
                    <a:pt x="184" y="105"/>
                    <a:pt x="180" y="113"/>
                  </a:cubicBezTo>
                  <a:cubicBezTo>
                    <a:pt x="312" y="155"/>
                    <a:pt x="312" y="155"/>
                    <a:pt x="312" y="155"/>
                  </a:cubicBezTo>
                  <a:cubicBezTo>
                    <a:pt x="314" y="147"/>
                    <a:pt x="317" y="138"/>
                    <a:pt x="319" y="130"/>
                  </a:cubicBezTo>
                  <a:cubicBezTo>
                    <a:pt x="618" y="227"/>
                    <a:pt x="618" y="227"/>
                    <a:pt x="618" y="227"/>
                  </a:cubicBezTo>
                  <a:cubicBezTo>
                    <a:pt x="627" y="201"/>
                    <a:pt x="627" y="201"/>
                    <a:pt x="627" y="201"/>
                  </a:cubicBezTo>
                  <a:cubicBezTo>
                    <a:pt x="325" y="103"/>
                    <a:pt x="325" y="103"/>
                    <a:pt x="325" y="103"/>
                  </a:cubicBezTo>
                  <a:cubicBezTo>
                    <a:pt x="327" y="95"/>
                    <a:pt x="329" y="86"/>
                    <a:pt x="330" y="77"/>
                  </a:cubicBez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20"/>
            <p:cNvSpPr>
              <a:spLocks/>
            </p:cNvSpPr>
            <p:nvPr/>
          </p:nvSpPr>
          <p:spPr bwMode="auto">
            <a:xfrm>
              <a:off x="-1643" y="980"/>
              <a:ext cx="712" cy="957"/>
            </a:xfrm>
            <a:custGeom>
              <a:avLst/>
              <a:gdLst>
                <a:gd name="T0" fmla="*/ 18 w 404"/>
                <a:gd name="T1" fmla="*/ 86 h 542"/>
                <a:gd name="T2" fmla="*/ 218 w 404"/>
                <a:gd name="T3" fmla="*/ 361 h 542"/>
                <a:gd name="T4" fmla="*/ 240 w 404"/>
                <a:gd name="T5" fmla="*/ 346 h 542"/>
                <a:gd name="T6" fmla="*/ 382 w 404"/>
                <a:gd name="T7" fmla="*/ 542 h 542"/>
                <a:gd name="T8" fmla="*/ 404 w 404"/>
                <a:gd name="T9" fmla="*/ 526 h 542"/>
                <a:gd name="T10" fmla="*/ 262 w 404"/>
                <a:gd name="T11" fmla="*/ 331 h 542"/>
                <a:gd name="T12" fmla="*/ 286 w 404"/>
                <a:gd name="T13" fmla="*/ 318 h 542"/>
                <a:gd name="T14" fmla="*/ 93 w 404"/>
                <a:gd name="T15" fmla="*/ 52 h 542"/>
                <a:gd name="T16" fmla="*/ 67 w 404"/>
                <a:gd name="T17" fmla="*/ 62 h 542"/>
                <a:gd name="T18" fmla="*/ 22 w 404"/>
                <a:gd name="T19" fmla="*/ 0 h 542"/>
                <a:gd name="T20" fmla="*/ 0 w 404"/>
                <a:gd name="T21" fmla="*/ 16 h 542"/>
                <a:gd name="T22" fmla="*/ 42 w 404"/>
                <a:gd name="T23" fmla="*/ 74 h 542"/>
                <a:gd name="T24" fmla="*/ 18 w 404"/>
                <a:gd name="T25" fmla="*/ 86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4" h="542">
                  <a:moveTo>
                    <a:pt x="18" y="86"/>
                  </a:moveTo>
                  <a:cubicBezTo>
                    <a:pt x="218" y="361"/>
                    <a:pt x="218" y="361"/>
                    <a:pt x="218" y="361"/>
                  </a:cubicBezTo>
                  <a:cubicBezTo>
                    <a:pt x="225" y="356"/>
                    <a:pt x="232" y="351"/>
                    <a:pt x="240" y="346"/>
                  </a:cubicBezTo>
                  <a:cubicBezTo>
                    <a:pt x="382" y="542"/>
                    <a:pt x="382" y="542"/>
                    <a:pt x="382" y="542"/>
                  </a:cubicBezTo>
                  <a:cubicBezTo>
                    <a:pt x="389" y="536"/>
                    <a:pt x="397" y="531"/>
                    <a:pt x="404" y="526"/>
                  </a:cubicBezTo>
                  <a:cubicBezTo>
                    <a:pt x="262" y="331"/>
                    <a:pt x="262" y="331"/>
                    <a:pt x="262" y="331"/>
                  </a:cubicBezTo>
                  <a:cubicBezTo>
                    <a:pt x="270" y="326"/>
                    <a:pt x="278" y="322"/>
                    <a:pt x="286" y="318"/>
                  </a:cubicBezTo>
                  <a:cubicBezTo>
                    <a:pt x="93" y="52"/>
                    <a:pt x="93" y="52"/>
                    <a:pt x="93" y="52"/>
                  </a:cubicBezTo>
                  <a:cubicBezTo>
                    <a:pt x="84" y="55"/>
                    <a:pt x="76" y="59"/>
                    <a:pt x="67" y="62"/>
                  </a:cubicBezTo>
                  <a:cubicBezTo>
                    <a:pt x="22" y="0"/>
                    <a:pt x="22" y="0"/>
                    <a:pt x="22" y="0"/>
                  </a:cubicBezTo>
                  <a:cubicBezTo>
                    <a:pt x="0" y="16"/>
                    <a:pt x="0" y="16"/>
                    <a:pt x="0" y="16"/>
                  </a:cubicBezTo>
                  <a:cubicBezTo>
                    <a:pt x="42" y="74"/>
                    <a:pt x="42" y="74"/>
                    <a:pt x="42" y="74"/>
                  </a:cubicBezTo>
                  <a:cubicBezTo>
                    <a:pt x="34" y="78"/>
                    <a:pt x="26" y="82"/>
                    <a:pt x="18" y="86"/>
                  </a:cubicBez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21"/>
            <p:cNvSpPr>
              <a:spLocks/>
            </p:cNvSpPr>
            <p:nvPr/>
          </p:nvSpPr>
          <p:spPr bwMode="auto">
            <a:xfrm>
              <a:off x="-2216" y="2089"/>
              <a:ext cx="1146" cy="142"/>
            </a:xfrm>
            <a:custGeom>
              <a:avLst/>
              <a:gdLst>
                <a:gd name="T0" fmla="*/ 396 w 650"/>
                <a:gd name="T1" fmla="*/ 53 h 80"/>
                <a:gd name="T2" fmla="*/ 650 w 650"/>
                <a:gd name="T3" fmla="*/ 53 h 80"/>
                <a:gd name="T4" fmla="*/ 649 w 650"/>
                <a:gd name="T5" fmla="*/ 40 h 80"/>
                <a:gd name="T6" fmla="*/ 650 w 650"/>
                <a:gd name="T7" fmla="*/ 27 h 80"/>
                <a:gd name="T8" fmla="*/ 396 w 650"/>
                <a:gd name="T9" fmla="*/ 27 h 80"/>
                <a:gd name="T10" fmla="*/ 398 w 650"/>
                <a:gd name="T11" fmla="*/ 0 h 80"/>
                <a:gd name="T12" fmla="*/ 0 w 650"/>
                <a:gd name="T13" fmla="*/ 0 h 80"/>
                <a:gd name="T14" fmla="*/ 0 w 650"/>
                <a:gd name="T15" fmla="*/ 27 h 80"/>
                <a:gd name="T16" fmla="*/ 0 w 650"/>
                <a:gd name="T17" fmla="*/ 53 h 80"/>
                <a:gd name="T18" fmla="*/ 0 w 650"/>
                <a:gd name="T19" fmla="*/ 80 h 80"/>
                <a:gd name="T20" fmla="*/ 398 w 650"/>
                <a:gd name="T21" fmla="*/ 80 h 80"/>
                <a:gd name="T22" fmla="*/ 396 w 650"/>
                <a:gd name="T23" fmla="*/ 5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50" h="80">
                  <a:moveTo>
                    <a:pt x="396" y="53"/>
                  </a:moveTo>
                  <a:cubicBezTo>
                    <a:pt x="650" y="53"/>
                    <a:pt x="650" y="53"/>
                    <a:pt x="650" y="53"/>
                  </a:cubicBezTo>
                  <a:cubicBezTo>
                    <a:pt x="650" y="49"/>
                    <a:pt x="649" y="45"/>
                    <a:pt x="649" y="40"/>
                  </a:cubicBezTo>
                  <a:cubicBezTo>
                    <a:pt x="649" y="35"/>
                    <a:pt x="650" y="31"/>
                    <a:pt x="650" y="27"/>
                  </a:cubicBezTo>
                  <a:cubicBezTo>
                    <a:pt x="396" y="27"/>
                    <a:pt x="396" y="27"/>
                    <a:pt x="396" y="27"/>
                  </a:cubicBezTo>
                  <a:cubicBezTo>
                    <a:pt x="396" y="18"/>
                    <a:pt x="397" y="9"/>
                    <a:pt x="398" y="0"/>
                  </a:cubicBezTo>
                  <a:cubicBezTo>
                    <a:pt x="0" y="0"/>
                    <a:pt x="0" y="0"/>
                    <a:pt x="0" y="0"/>
                  </a:cubicBezTo>
                  <a:cubicBezTo>
                    <a:pt x="0" y="27"/>
                    <a:pt x="0" y="27"/>
                    <a:pt x="0" y="27"/>
                  </a:cubicBezTo>
                  <a:cubicBezTo>
                    <a:pt x="0" y="53"/>
                    <a:pt x="0" y="53"/>
                    <a:pt x="0" y="53"/>
                  </a:cubicBezTo>
                  <a:cubicBezTo>
                    <a:pt x="0" y="80"/>
                    <a:pt x="0" y="80"/>
                    <a:pt x="0" y="80"/>
                  </a:cubicBezTo>
                  <a:cubicBezTo>
                    <a:pt x="398" y="80"/>
                    <a:pt x="398" y="80"/>
                    <a:pt x="398" y="80"/>
                  </a:cubicBezTo>
                  <a:cubicBezTo>
                    <a:pt x="397" y="71"/>
                    <a:pt x="396" y="62"/>
                    <a:pt x="396" y="53"/>
                  </a:cubicBez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22"/>
            <p:cNvSpPr>
              <a:spLocks/>
            </p:cNvSpPr>
            <p:nvPr/>
          </p:nvSpPr>
          <p:spPr bwMode="auto">
            <a:xfrm>
              <a:off x="-2167" y="1651"/>
              <a:ext cx="1118" cy="442"/>
            </a:xfrm>
            <a:custGeom>
              <a:avLst/>
              <a:gdLst>
                <a:gd name="T0" fmla="*/ 385 w 634"/>
                <a:gd name="T1" fmla="*/ 171 h 250"/>
                <a:gd name="T2" fmla="*/ 626 w 634"/>
                <a:gd name="T3" fmla="*/ 250 h 250"/>
                <a:gd name="T4" fmla="*/ 634 w 634"/>
                <a:gd name="T5" fmla="*/ 224 h 250"/>
                <a:gd name="T6" fmla="*/ 394 w 634"/>
                <a:gd name="T7" fmla="*/ 146 h 250"/>
                <a:gd name="T8" fmla="*/ 405 w 634"/>
                <a:gd name="T9" fmla="*/ 121 h 250"/>
                <a:gd name="T10" fmla="*/ 31 w 634"/>
                <a:gd name="T11" fmla="*/ 0 h 250"/>
                <a:gd name="T12" fmla="*/ 0 w 634"/>
                <a:gd name="T13" fmla="*/ 74 h 250"/>
                <a:gd name="T14" fmla="*/ 378 w 634"/>
                <a:gd name="T15" fmla="*/ 197 h 250"/>
                <a:gd name="T16" fmla="*/ 385 w 634"/>
                <a:gd name="T17" fmla="*/ 171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4" h="250">
                  <a:moveTo>
                    <a:pt x="385" y="171"/>
                  </a:moveTo>
                  <a:cubicBezTo>
                    <a:pt x="626" y="250"/>
                    <a:pt x="626" y="250"/>
                    <a:pt x="626" y="250"/>
                  </a:cubicBezTo>
                  <a:cubicBezTo>
                    <a:pt x="628" y="241"/>
                    <a:pt x="631" y="232"/>
                    <a:pt x="634" y="224"/>
                  </a:cubicBezTo>
                  <a:cubicBezTo>
                    <a:pt x="394" y="146"/>
                    <a:pt x="394" y="146"/>
                    <a:pt x="394" y="146"/>
                  </a:cubicBezTo>
                  <a:cubicBezTo>
                    <a:pt x="397" y="138"/>
                    <a:pt x="401" y="129"/>
                    <a:pt x="405" y="121"/>
                  </a:cubicBezTo>
                  <a:cubicBezTo>
                    <a:pt x="31" y="0"/>
                    <a:pt x="31" y="0"/>
                    <a:pt x="31" y="0"/>
                  </a:cubicBezTo>
                  <a:cubicBezTo>
                    <a:pt x="19" y="24"/>
                    <a:pt x="9" y="49"/>
                    <a:pt x="0" y="74"/>
                  </a:cubicBezTo>
                  <a:cubicBezTo>
                    <a:pt x="378" y="197"/>
                    <a:pt x="378" y="197"/>
                    <a:pt x="378" y="197"/>
                  </a:cubicBezTo>
                  <a:cubicBezTo>
                    <a:pt x="380" y="189"/>
                    <a:pt x="383" y="180"/>
                    <a:pt x="385" y="171"/>
                  </a:cubicBez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23"/>
            <p:cNvSpPr>
              <a:spLocks/>
            </p:cNvSpPr>
            <p:nvPr/>
          </p:nvSpPr>
          <p:spPr bwMode="auto">
            <a:xfrm>
              <a:off x="-1643" y="2383"/>
              <a:ext cx="712" cy="957"/>
            </a:xfrm>
            <a:custGeom>
              <a:avLst/>
              <a:gdLst>
                <a:gd name="T0" fmla="*/ 286 w 404"/>
                <a:gd name="T1" fmla="*/ 224 h 542"/>
                <a:gd name="T2" fmla="*/ 262 w 404"/>
                <a:gd name="T3" fmla="*/ 211 h 542"/>
                <a:gd name="T4" fmla="*/ 404 w 404"/>
                <a:gd name="T5" fmla="*/ 16 h 542"/>
                <a:gd name="T6" fmla="*/ 382 w 404"/>
                <a:gd name="T7" fmla="*/ 0 h 542"/>
                <a:gd name="T8" fmla="*/ 240 w 404"/>
                <a:gd name="T9" fmla="*/ 196 h 542"/>
                <a:gd name="T10" fmla="*/ 218 w 404"/>
                <a:gd name="T11" fmla="*/ 181 h 542"/>
                <a:gd name="T12" fmla="*/ 18 w 404"/>
                <a:gd name="T13" fmla="*/ 456 h 542"/>
                <a:gd name="T14" fmla="*/ 42 w 404"/>
                <a:gd name="T15" fmla="*/ 468 h 542"/>
                <a:gd name="T16" fmla="*/ 0 w 404"/>
                <a:gd name="T17" fmla="*/ 526 h 542"/>
                <a:gd name="T18" fmla="*/ 22 w 404"/>
                <a:gd name="T19" fmla="*/ 542 h 542"/>
                <a:gd name="T20" fmla="*/ 67 w 404"/>
                <a:gd name="T21" fmla="*/ 480 h 542"/>
                <a:gd name="T22" fmla="*/ 93 w 404"/>
                <a:gd name="T23" fmla="*/ 490 h 542"/>
                <a:gd name="T24" fmla="*/ 286 w 404"/>
                <a:gd name="T25" fmla="*/ 224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4" h="542">
                  <a:moveTo>
                    <a:pt x="286" y="224"/>
                  </a:moveTo>
                  <a:cubicBezTo>
                    <a:pt x="278" y="220"/>
                    <a:pt x="270" y="216"/>
                    <a:pt x="262" y="211"/>
                  </a:cubicBezTo>
                  <a:cubicBezTo>
                    <a:pt x="404" y="16"/>
                    <a:pt x="404" y="16"/>
                    <a:pt x="404" y="16"/>
                  </a:cubicBezTo>
                  <a:cubicBezTo>
                    <a:pt x="397" y="11"/>
                    <a:pt x="389" y="6"/>
                    <a:pt x="382" y="0"/>
                  </a:cubicBezTo>
                  <a:cubicBezTo>
                    <a:pt x="240" y="196"/>
                    <a:pt x="240" y="196"/>
                    <a:pt x="240" y="196"/>
                  </a:cubicBezTo>
                  <a:cubicBezTo>
                    <a:pt x="232" y="191"/>
                    <a:pt x="225" y="186"/>
                    <a:pt x="218" y="181"/>
                  </a:cubicBezTo>
                  <a:cubicBezTo>
                    <a:pt x="18" y="456"/>
                    <a:pt x="18" y="456"/>
                    <a:pt x="18" y="456"/>
                  </a:cubicBezTo>
                  <a:cubicBezTo>
                    <a:pt x="26" y="460"/>
                    <a:pt x="34" y="464"/>
                    <a:pt x="42" y="468"/>
                  </a:cubicBezTo>
                  <a:cubicBezTo>
                    <a:pt x="0" y="526"/>
                    <a:pt x="0" y="526"/>
                    <a:pt x="0" y="526"/>
                  </a:cubicBezTo>
                  <a:cubicBezTo>
                    <a:pt x="22" y="542"/>
                    <a:pt x="22" y="542"/>
                    <a:pt x="22" y="542"/>
                  </a:cubicBezTo>
                  <a:cubicBezTo>
                    <a:pt x="67" y="480"/>
                    <a:pt x="67" y="480"/>
                    <a:pt x="67" y="480"/>
                  </a:cubicBezTo>
                  <a:cubicBezTo>
                    <a:pt x="76" y="483"/>
                    <a:pt x="84" y="487"/>
                    <a:pt x="93" y="490"/>
                  </a:cubicBezTo>
                  <a:lnTo>
                    <a:pt x="286" y="224"/>
                  </a:ln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4"/>
            <p:cNvSpPr>
              <a:spLocks/>
            </p:cNvSpPr>
            <p:nvPr/>
          </p:nvSpPr>
          <p:spPr bwMode="auto">
            <a:xfrm>
              <a:off x="-2167" y="2227"/>
              <a:ext cx="1118" cy="442"/>
            </a:xfrm>
            <a:custGeom>
              <a:avLst/>
              <a:gdLst>
                <a:gd name="T0" fmla="*/ 394 w 634"/>
                <a:gd name="T1" fmla="*/ 104 h 250"/>
                <a:gd name="T2" fmla="*/ 634 w 634"/>
                <a:gd name="T3" fmla="*/ 26 h 250"/>
                <a:gd name="T4" fmla="*/ 626 w 634"/>
                <a:gd name="T5" fmla="*/ 0 h 250"/>
                <a:gd name="T6" fmla="*/ 385 w 634"/>
                <a:gd name="T7" fmla="*/ 79 h 250"/>
                <a:gd name="T8" fmla="*/ 378 w 634"/>
                <a:gd name="T9" fmla="*/ 53 h 250"/>
                <a:gd name="T10" fmla="*/ 0 w 634"/>
                <a:gd name="T11" fmla="*/ 176 h 250"/>
                <a:gd name="T12" fmla="*/ 31 w 634"/>
                <a:gd name="T13" fmla="*/ 250 h 250"/>
                <a:gd name="T14" fmla="*/ 405 w 634"/>
                <a:gd name="T15" fmla="*/ 129 h 250"/>
                <a:gd name="T16" fmla="*/ 394 w 634"/>
                <a:gd name="T17" fmla="*/ 104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4" h="250">
                  <a:moveTo>
                    <a:pt x="394" y="104"/>
                  </a:moveTo>
                  <a:cubicBezTo>
                    <a:pt x="634" y="26"/>
                    <a:pt x="634" y="26"/>
                    <a:pt x="634" y="26"/>
                  </a:cubicBezTo>
                  <a:cubicBezTo>
                    <a:pt x="631" y="18"/>
                    <a:pt x="628" y="9"/>
                    <a:pt x="626" y="0"/>
                  </a:cubicBezTo>
                  <a:cubicBezTo>
                    <a:pt x="385" y="79"/>
                    <a:pt x="385" y="79"/>
                    <a:pt x="385" y="79"/>
                  </a:cubicBezTo>
                  <a:cubicBezTo>
                    <a:pt x="383" y="70"/>
                    <a:pt x="380" y="61"/>
                    <a:pt x="378" y="53"/>
                  </a:cubicBezTo>
                  <a:cubicBezTo>
                    <a:pt x="0" y="176"/>
                    <a:pt x="0" y="176"/>
                    <a:pt x="0" y="176"/>
                  </a:cubicBezTo>
                  <a:cubicBezTo>
                    <a:pt x="9" y="201"/>
                    <a:pt x="19" y="226"/>
                    <a:pt x="31" y="250"/>
                  </a:cubicBezTo>
                  <a:cubicBezTo>
                    <a:pt x="405" y="129"/>
                    <a:pt x="405" y="129"/>
                    <a:pt x="405" y="129"/>
                  </a:cubicBezTo>
                  <a:cubicBezTo>
                    <a:pt x="401" y="121"/>
                    <a:pt x="397" y="112"/>
                    <a:pt x="394" y="104"/>
                  </a:cubicBez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5"/>
            <p:cNvSpPr>
              <a:spLocks/>
            </p:cNvSpPr>
            <p:nvPr/>
          </p:nvSpPr>
          <p:spPr bwMode="auto">
            <a:xfrm>
              <a:off x="8002" y="1446"/>
              <a:ext cx="1046" cy="1257"/>
            </a:xfrm>
            <a:custGeom>
              <a:avLst/>
              <a:gdLst>
                <a:gd name="T0" fmla="*/ 0 w 1046"/>
                <a:gd name="T1" fmla="*/ 0 h 1257"/>
                <a:gd name="T2" fmla="*/ 180 w 1046"/>
                <a:gd name="T3" fmla="*/ 0 h 1257"/>
                <a:gd name="T4" fmla="*/ 180 w 1046"/>
                <a:gd name="T5" fmla="*/ 527 h 1257"/>
                <a:gd name="T6" fmla="*/ 866 w 1046"/>
                <a:gd name="T7" fmla="*/ 527 h 1257"/>
                <a:gd name="T8" fmla="*/ 866 w 1046"/>
                <a:gd name="T9" fmla="*/ 0 h 1257"/>
                <a:gd name="T10" fmla="*/ 1046 w 1046"/>
                <a:gd name="T11" fmla="*/ 0 h 1257"/>
                <a:gd name="T12" fmla="*/ 1046 w 1046"/>
                <a:gd name="T13" fmla="*/ 1257 h 1257"/>
                <a:gd name="T14" fmla="*/ 866 w 1046"/>
                <a:gd name="T15" fmla="*/ 1257 h 1257"/>
                <a:gd name="T16" fmla="*/ 866 w 1046"/>
                <a:gd name="T17" fmla="*/ 688 h 1257"/>
                <a:gd name="T18" fmla="*/ 180 w 1046"/>
                <a:gd name="T19" fmla="*/ 688 h 1257"/>
                <a:gd name="T20" fmla="*/ 180 w 1046"/>
                <a:gd name="T21" fmla="*/ 1257 h 1257"/>
                <a:gd name="T22" fmla="*/ 0 w 1046"/>
                <a:gd name="T23" fmla="*/ 1257 h 1257"/>
                <a:gd name="T24" fmla="*/ 0 w 1046"/>
                <a:gd name="T25" fmla="*/ 0 h 1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6" h="1257">
                  <a:moveTo>
                    <a:pt x="0" y="0"/>
                  </a:moveTo>
                  <a:lnTo>
                    <a:pt x="180" y="0"/>
                  </a:lnTo>
                  <a:lnTo>
                    <a:pt x="180" y="527"/>
                  </a:lnTo>
                  <a:lnTo>
                    <a:pt x="866" y="527"/>
                  </a:lnTo>
                  <a:lnTo>
                    <a:pt x="866" y="0"/>
                  </a:lnTo>
                  <a:lnTo>
                    <a:pt x="1046" y="0"/>
                  </a:lnTo>
                  <a:lnTo>
                    <a:pt x="1046" y="1257"/>
                  </a:lnTo>
                  <a:lnTo>
                    <a:pt x="866" y="1257"/>
                  </a:lnTo>
                  <a:lnTo>
                    <a:pt x="866" y="688"/>
                  </a:lnTo>
                  <a:lnTo>
                    <a:pt x="180" y="688"/>
                  </a:lnTo>
                  <a:lnTo>
                    <a:pt x="180" y="1257"/>
                  </a:lnTo>
                  <a:lnTo>
                    <a:pt x="0" y="1257"/>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6"/>
            <p:cNvSpPr>
              <a:spLocks noEditPoints="1"/>
            </p:cNvSpPr>
            <p:nvPr/>
          </p:nvSpPr>
          <p:spPr bwMode="auto">
            <a:xfrm>
              <a:off x="9265" y="1801"/>
              <a:ext cx="862" cy="928"/>
            </a:xfrm>
            <a:custGeom>
              <a:avLst/>
              <a:gdLst>
                <a:gd name="T0" fmla="*/ 476 w 489"/>
                <a:gd name="T1" fmla="*/ 437 h 525"/>
                <a:gd name="T2" fmla="*/ 450 w 489"/>
                <a:gd name="T3" fmla="*/ 462 h 525"/>
                <a:gd name="T4" fmla="*/ 406 w 489"/>
                <a:gd name="T5" fmla="*/ 491 h 525"/>
                <a:gd name="T6" fmla="*/ 342 w 489"/>
                <a:gd name="T7" fmla="*/ 515 h 525"/>
                <a:gd name="T8" fmla="*/ 259 w 489"/>
                <a:gd name="T9" fmla="*/ 525 h 525"/>
                <a:gd name="T10" fmla="*/ 153 w 489"/>
                <a:gd name="T11" fmla="*/ 505 h 525"/>
                <a:gd name="T12" fmla="*/ 71 w 489"/>
                <a:gd name="T13" fmla="*/ 451 h 525"/>
                <a:gd name="T14" fmla="*/ 19 w 489"/>
                <a:gd name="T15" fmla="*/ 367 h 525"/>
                <a:gd name="T16" fmla="*/ 0 w 489"/>
                <a:gd name="T17" fmla="*/ 258 h 525"/>
                <a:gd name="T18" fmla="*/ 18 w 489"/>
                <a:gd name="T19" fmla="*/ 157 h 525"/>
                <a:gd name="T20" fmla="*/ 69 w 489"/>
                <a:gd name="T21" fmla="*/ 75 h 525"/>
                <a:gd name="T22" fmla="*/ 147 w 489"/>
                <a:gd name="T23" fmla="*/ 20 h 525"/>
                <a:gd name="T24" fmla="*/ 247 w 489"/>
                <a:gd name="T25" fmla="*/ 0 h 525"/>
                <a:gd name="T26" fmla="*/ 357 w 489"/>
                <a:gd name="T27" fmla="*/ 24 h 525"/>
                <a:gd name="T28" fmla="*/ 432 w 489"/>
                <a:gd name="T29" fmla="*/ 89 h 525"/>
                <a:gd name="T30" fmla="*/ 475 w 489"/>
                <a:gd name="T31" fmla="*/ 182 h 525"/>
                <a:gd name="T32" fmla="*/ 489 w 489"/>
                <a:gd name="T33" fmla="*/ 290 h 525"/>
                <a:gd name="T34" fmla="*/ 98 w 489"/>
                <a:gd name="T35" fmla="*/ 290 h 525"/>
                <a:gd name="T36" fmla="*/ 112 w 489"/>
                <a:gd name="T37" fmla="*/ 351 h 525"/>
                <a:gd name="T38" fmla="*/ 148 w 489"/>
                <a:gd name="T39" fmla="*/ 399 h 525"/>
                <a:gd name="T40" fmla="*/ 199 w 489"/>
                <a:gd name="T41" fmla="*/ 431 h 525"/>
                <a:gd name="T42" fmla="*/ 260 w 489"/>
                <a:gd name="T43" fmla="*/ 443 h 525"/>
                <a:gd name="T44" fmla="*/ 363 w 489"/>
                <a:gd name="T45" fmla="*/ 421 h 525"/>
                <a:gd name="T46" fmla="*/ 422 w 489"/>
                <a:gd name="T47" fmla="*/ 380 h 525"/>
                <a:gd name="T48" fmla="*/ 476 w 489"/>
                <a:gd name="T49" fmla="*/ 437 h 525"/>
                <a:gd name="T50" fmla="*/ 390 w 489"/>
                <a:gd name="T51" fmla="*/ 219 h 525"/>
                <a:gd name="T52" fmla="*/ 349 w 489"/>
                <a:gd name="T53" fmla="*/ 121 h 525"/>
                <a:gd name="T54" fmla="*/ 247 w 489"/>
                <a:gd name="T55" fmla="*/ 81 h 525"/>
                <a:gd name="T56" fmla="*/ 186 w 489"/>
                <a:gd name="T57" fmla="*/ 92 h 525"/>
                <a:gd name="T58" fmla="*/ 139 w 489"/>
                <a:gd name="T59" fmla="*/ 123 h 525"/>
                <a:gd name="T60" fmla="*/ 110 w 489"/>
                <a:gd name="T61" fmla="*/ 167 h 525"/>
                <a:gd name="T62" fmla="*/ 98 w 489"/>
                <a:gd name="T63" fmla="*/ 219 h 525"/>
                <a:gd name="T64" fmla="*/ 390 w 489"/>
                <a:gd name="T65" fmla="*/ 219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89" h="525">
                  <a:moveTo>
                    <a:pt x="476" y="437"/>
                  </a:moveTo>
                  <a:cubicBezTo>
                    <a:pt x="470" y="444"/>
                    <a:pt x="462" y="452"/>
                    <a:pt x="450" y="462"/>
                  </a:cubicBezTo>
                  <a:cubicBezTo>
                    <a:pt x="439" y="472"/>
                    <a:pt x="424" y="481"/>
                    <a:pt x="406" y="491"/>
                  </a:cubicBezTo>
                  <a:cubicBezTo>
                    <a:pt x="388" y="500"/>
                    <a:pt x="367" y="508"/>
                    <a:pt x="342" y="515"/>
                  </a:cubicBezTo>
                  <a:cubicBezTo>
                    <a:pt x="318" y="521"/>
                    <a:pt x="290" y="525"/>
                    <a:pt x="259" y="525"/>
                  </a:cubicBezTo>
                  <a:cubicBezTo>
                    <a:pt x="220" y="525"/>
                    <a:pt x="185" y="518"/>
                    <a:pt x="153" y="505"/>
                  </a:cubicBezTo>
                  <a:cubicBezTo>
                    <a:pt x="121" y="493"/>
                    <a:pt x="94" y="475"/>
                    <a:pt x="71" y="451"/>
                  </a:cubicBezTo>
                  <a:cubicBezTo>
                    <a:pt x="49" y="428"/>
                    <a:pt x="31" y="400"/>
                    <a:pt x="19" y="367"/>
                  </a:cubicBezTo>
                  <a:cubicBezTo>
                    <a:pt x="6" y="334"/>
                    <a:pt x="0" y="298"/>
                    <a:pt x="0" y="258"/>
                  </a:cubicBezTo>
                  <a:cubicBezTo>
                    <a:pt x="0" y="222"/>
                    <a:pt x="6" y="188"/>
                    <a:pt x="18" y="157"/>
                  </a:cubicBezTo>
                  <a:cubicBezTo>
                    <a:pt x="30" y="125"/>
                    <a:pt x="47" y="98"/>
                    <a:pt x="69" y="75"/>
                  </a:cubicBezTo>
                  <a:cubicBezTo>
                    <a:pt x="91" y="52"/>
                    <a:pt x="117" y="33"/>
                    <a:pt x="147" y="20"/>
                  </a:cubicBezTo>
                  <a:cubicBezTo>
                    <a:pt x="178" y="6"/>
                    <a:pt x="211" y="0"/>
                    <a:pt x="247" y="0"/>
                  </a:cubicBezTo>
                  <a:cubicBezTo>
                    <a:pt x="290" y="0"/>
                    <a:pt x="326" y="8"/>
                    <a:pt x="357" y="24"/>
                  </a:cubicBezTo>
                  <a:cubicBezTo>
                    <a:pt x="387" y="40"/>
                    <a:pt x="412" y="62"/>
                    <a:pt x="432" y="89"/>
                  </a:cubicBezTo>
                  <a:cubicBezTo>
                    <a:pt x="451" y="116"/>
                    <a:pt x="466" y="147"/>
                    <a:pt x="475" y="182"/>
                  </a:cubicBezTo>
                  <a:cubicBezTo>
                    <a:pt x="484" y="217"/>
                    <a:pt x="489" y="253"/>
                    <a:pt x="489" y="290"/>
                  </a:cubicBezTo>
                  <a:cubicBezTo>
                    <a:pt x="98" y="290"/>
                    <a:pt x="98" y="290"/>
                    <a:pt x="98" y="290"/>
                  </a:cubicBezTo>
                  <a:cubicBezTo>
                    <a:pt x="99" y="312"/>
                    <a:pt x="103" y="333"/>
                    <a:pt x="112" y="351"/>
                  </a:cubicBezTo>
                  <a:cubicBezTo>
                    <a:pt x="121" y="370"/>
                    <a:pt x="133" y="386"/>
                    <a:pt x="148" y="399"/>
                  </a:cubicBezTo>
                  <a:cubicBezTo>
                    <a:pt x="163" y="412"/>
                    <a:pt x="180" y="423"/>
                    <a:pt x="199" y="431"/>
                  </a:cubicBezTo>
                  <a:cubicBezTo>
                    <a:pt x="218" y="439"/>
                    <a:pt x="239" y="443"/>
                    <a:pt x="260" y="443"/>
                  </a:cubicBezTo>
                  <a:cubicBezTo>
                    <a:pt x="302" y="443"/>
                    <a:pt x="336" y="436"/>
                    <a:pt x="363" y="421"/>
                  </a:cubicBezTo>
                  <a:cubicBezTo>
                    <a:pt x="390" y="407"/>
                    <a:pt x="410" y="393"/>
                    <a:pt x="422" y="380"/>
                  </a:cubicBezTo>
                  <a:lnTo>
                    <a:pt x="476" y="437"/>
                  </a:lnTo>
                  <a:close/>
                  <a:moveTo>
                    <a:pt x="390" y="219"/>
                  </a:moveTo>
                  <a:cubicBezTo>
                    <a:pt x="387" y="181"/>
                    <a:pt x="373" y="148"/>
                    <a:pt x="349" y="121"/>
                  </a:cubicBezTo>
                  <a:cubicBezTo>
                    <a:pt x="325" y="94"/>
                    <a:pt x="291" y="81"/>
                    <a:pt x="247" y="81"/>
                  </a:cubicBezTo>
                  <a:cubicBezTo>
                    <a:pt x="224" y="81"/>
                    <a:pt x="204" y="84"/>
                    <a:pt x="186" y="92"/>
                  </a:cubicBezTo>
                  <a:cubicBezTo>
                    <a:pt x="168" y="100"/>
                    <a:pt x="152" y="110"/>
                    <a:pt x="139" y="123"/>
                  </a:cubicBezTo>
                  <a:cubicBezTo>
                    <a:pt x="127" y="136"/>
                    <a:pt x="117" y="151"/>
                    <a:pt x="110" y="167"/>
                  </a:cubicBezTo>
                  <a:cubicBezTo>
                    <a:pt x="103" y="184"/>
                    <a:pt x="99" y="201"/>
                    <a:pt x="98" y="219"/>
                  </a:cubicBezTo>
                  <a:lnTo>
                    <a:pt x="390" y="21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7"/>
            <p:cNvSpPr>
              <a:spLocks noEditPoints="1"/>
            </p:cNvSpPr>
            <p:nvPr/>
          </p:nvSpPr>
          <p:spPr bwMode="auto">
            <a:xfrm>
              <a:off x="10264" y="1801"/>
              <a:ext cx="759" cy="926"/>
            </a:xfrm>
            <a:custGeom>
              <a:avLst/>
              <a:gdLst>
                <a:gd name="T0" fmla="*/ 338 w 430"/>
                <a:gd name="T1" fmla="*/ 450 h 524"/>
                <a:gd name="T2" fmla="*/ 265 w 430"/>
                <a:gd name="T3" fmla="*/ 505 h 524"/>
                <a:gd name="T4" fmla="*/ 172 w 430"/>
                <a:gd name="T5" fmla="*/ 524 h 524"/>
                <a:gd name="T6" fmla="*/ 111 w 430"/>
                <a:gd name="T7" fmla="*/ 516 h 524"/>
                <a:gd name="T8" fmla="*/ 55 w 430"/>
                <a:gd name="T9" fmla="*/ 489 h 524"/>
                <a:gd name="T10" fmla="*/ 15 w 430"/>
                <a:gd name="T11" fmla="*/ 441 h 524"/>
                <a:gd name="T12" fmla="*/ 0 w 430"/>
                <a:gd name="T13" fmla="*/ 369 h 524"/>
                <a:gd name="T14" fmla="*/ 55 w 430"/>
                <a:gd name="T15" fmla="*/ 241 h 524"/>
                <a:gd name="T16" fmla="*/ 217 w 430"/>
                <a:gd name="T17" fmla="*/ 193 h 524"/>
                <a:gd name="T18" fmla="*/ 253 w 430"/>
                <a:gd name="T19" fmla="*/ 194 h 524"/>
                <a:gd name="T20" fmla="*/ 289 w 430"/>
                <a:gd name="T21" fmla="*/ 197 h 524"/>
                <a:gd name="T22" fmla="*/ 319 w 430"/>
                <a:gd name="T23" fmla="*/ 199 h 524"/>
                <a:gd name="T24" fmla="*/ 337 w 430"/>
                <a:gd name="T25" fmla="*/ 201 h 524"/>
                <a:gd name="T26" fmla="*/ 337 w 430"/>
                <a:gd name="T27" fmla="*/ 183 h 524"/>
                <a:gd name="T28" fmla="*/ 304 w 430"/>
                <a:gd name="T29" fmla="*/ 103 h 524"/>
                <a:gd name="T30" fmla="*/ 213 w 430"/>
                <a:gd name="T31" fmla="*/ 79 h 524"/>
                <a:gd name="T32" fmla="*/ 123 w 430"/>
                <a:gd name="T33" fmla="*/ 95 h 524"/>
                <a:gd name="T34" fmla="*/ 68 w 430"/>
                <a:gd name="T35" fmla="*/ 126 h 524"/>
                <a:gd name="T36" fmla="*/ 23 w 430"/>
                <a:gd name="T37" fmla="*/ 61 h 524"/>
                <a:gd name="T38" fmla="*/ 54 w 430"/>
                <a:gd name="T39" fmla="*/ 40 h 524"/>
                <a:gd name="T40" fmla="*/ 96 w 430"/>
                <a:gd name="T41" fmla="*/ 20 h 524"/>
                <a:gd name="T42" fmla="*/ 152 w 430"/>
                <a:gd name="T43" fmla="*/ 5 h 524"/>
                <a:gd name="T44" fmla="*/ 223 w 430"/>
                <a:gd name="T45" fmla="*/ 0 h 524"/>
                <a:gd name="T46" fmla="*/ 374 w 430"/>
                <a:gd name="T47" fmla="*/ 46 h 524"/>
                <a:gd name="T48" fmla="*/ 429 w 430"/>
                <a:gd name="T49" fmla="*/ 177 h 524"/>
                <a:gd name="T50" fmla="*/ 429 w 430"/>
                <a:gd name="T51" fmla="*/ 466 h 524"/>
                <a:gd name="T52" fmla="*/ 430 w 430"/>
                <a:gd name="T53" fmla="*/ 510 h 524"/>
                <a:gd name="T54" fmla="*/ 340 w 430"/>
                <a:gd name="T55" fmla="*/ 510 h 524"/>
                <a:gd name="T56" fmla="*/ 338 w 430"/>
                <a:gd name="T57" fmla="*/ 450 h 524"/>
                <a:gd name="T58" fmla="*/ 337 w 430"/>
                <a:gd name="T59" fmla="*/ 275 h 524"/>
                <a:gd name="T60" fmla="*/ 321 w 430"/>
                <a:gd name="T61" fmla="*/ 273 h 524"/>
                <a:gd name="T62" fmla="*/ 292 w 430"/>
                <a:gd name="T63" fmla="*/ 270 h 524"/>
                <a:gd name="T64" fmla="*/ 258 w 430"/>
                <a:gd name="T65" fmla="*/ 268 h 524"/>
                <a:gd name="T66" fmla="*/ 223 w 430"/>
                <a:gd name="T67" fmla="*/ 267 h 524"/>
                <a:gd name="T68" fmla="*/ 158 w 430"/>
                <a:gd name="T69" fmla="*/ 277 h 524"/>
                <a:gd name="T70" fmla="*/ 118 w 430"/>
                <a:gd name="T71" fmla="*/ 300 h 524"/>
                <a:gd name="T72" fmla="*/ 99 w 430"/>
                <a:gd name="T73" fmla="*/ 332 h 524"/>
                <a:gd name="T74" fmla="*/ 93 w 430"/>
                <a:gd name="T75" fmla="*/ 366 h 524"/>
                <a:gd name="T76" fmla="*/ 121 w 430"/>
                <a:gd name="T77" fmla="*/ 427 h 524"/>
                <a:gd name="T78" fmla="*/ 198 w 430"/>
                <a:gd name="T79" fmla="*/ 448 h 524"/>
                <a:gd name="T80" fmla="*/ 250 w 430"/>
                <a:gd name="T81" fmla="*/ 438 h 524"/>
                <a:gd name="T82" fmla="*/ 295 w 430"/>
                <a:gd name="T83" fmla="*/ 413 h 524"/>
                <a:gd name="T84" fmla="*/ 325 w 430"/>
                <a:gd name="T85" fmla="*/ 376 h 524"/>
                <a:gd name="T86" fmla="*/ 337 w 430"/>
                <a:gd name="T87" fmla="*/ 332 h 524"/>
                <a:gd name="T88" fmla="*/ 337 w 430"/>
                <a:gd name="T89" fmla="*/ 275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30" h="524">
                  <a:moveTo>
                    <a:pt x="338" y="450"/>
                  </a:moveTo>
                  <a:cubicBezTo>
                    <a:pt x="320" y="475"/>
                    <a:pt x="295" y="493"/>
                    <a:pt x="265" y="505"/>
                  </a:cubicBezTo>
                  <a:cubicBezTo>
                    <a:pt x="235" y="518"/>
                    <a:pt x="204" y="524"/>
                    <a:pt x="172" y="524"/>
                  </a:cubicBezTo>
                  <a:cubicBezTo>
                    <a:pt x="151" y="524"/>
                    <a:pt x="131" y="521"/>
                    <a:pt x="111" y="516"/>
                  </a:cubicBezTo>
                  <a:cubicBezTo>
                    <a:pt x="91" y="510"/>
                    <a:pt x="72" y="501"/>
                    <a:pt x="55" y="489"/>
                  </a:cubicBezTo>
                  <a:cubicBezTo>
                    <a:pt x="39" y="477"/>
                    <a:pt x="25" y="461"/>
                    <a:pt x="15" y="441"/>
                  </a:cubicBezTo>
                  <a:cubicBezTo>
                    <a:pt x="5" y="422"/>
                    <a:pt x="0" y="398"/>
                    <a:pt x="0" y="369"/>
                  </a:cubicBezTo>
                  <a:cubicBezTo>
                    <a:pt x="0" y="316"/>
                    <a:pt x="18" y="273"/>
                    <a:pt x="55" y="241"/>
                  </a:cubicBezTo>
                  <a:cubicBezTo>
                    <a:pt x="93" y="209"/>
                    <a:pt x="147" y="193"/>
                    <a:pt x="217" y="193"/>
                  </a:cubicBezTo>
                  <a:cubicBezTo>
                    <a:pt x="228" y="193"/>
                    <a:pt x="240" y="194"/>
                    <a:pt x="253" y="194"/>
                  </a:cubicBezTo>
                  <a:cubicBezTo>
                    <a:pt x="266" y="195"/>
                    <a:pt x="278" y="196"/>
                    <a:pt x="289" y="197"/>
                  </a:cubicBezTo>
                  <a:cubicBezTo>
                    <a:pt x="301" y="197"/>
                    <a:pt x="311" y="198"/>
                    <a:pt x="319" y="199"/>
                  </a:cubicBezTo>
                  <a:cubicBezTo>
                    <a:pt x="328" y="199"/>
                    <a:pt x="334" y="200"/>
                    <a:pt x="337" y="201"/>
                  </a:cubicBezTo>
                  <a:cubicBezTo>
                    <a:pt x="337" y="183"/>
                    <a:pt x="337" y="183"/>
                    <a:pt x="337" y="183"/>
                  </a:cubicBezTo>
                  <a:cubicBezTo>
                    <a:pt x="337" y="146"/>
                    <a:pt x="326" y="119"/>
                    <a:pt x="304" y="103"/>
                  </a:cubicBezTo>
                  <a:cubicBezTo>
                    <a:pt x="281" y="87"/>
                    <a:pt x="251" y="79"/>
                    <a:pt x="213" y="79"/>
                  </a:cubicBezTo>
                  <a:cubicBezTo>
                    <a:pt x="175" y="79"/>
                    <a:pt x="145" y="85"/>
                    <a:pt x="123" y="95"/>
                  </a:cubicBezTo>
                  <a:cubicBezTo>
                    <a:pt x="101" y="105"/>
                    <a:pt x="83" y="116"/>
                    <a:pt x="68" y="126"/>
                  </a:cubicBezTo>
                  <a:cubicBezTo>
                    <a:pt x="23" y="61"/>
                    <a:pt x="23" y="61"/>
                    <a:pt x="23" y="61"/>
                  </a:cubicBezTo>
                  <a:cubicBezTo>
                    <a:pt x="32" y="54"/>
                    <a:pt x="42" y="47"/>
                    <a:pt x="54" y="40"/>
                  </a:cubicBezTo>
                  <a:cubicBezTo>
                    <a:pt x="66" y="33"/>
                    <a:pt x="80" y="26"/>
                    <a:pt x="96" y="20"/>
                  </a:cubicBezTo>
                  <a:cubicBezTo>
                    <a:pt x="113" y="14"/>
                    <a:pt x="131" y="9"/>
                    <a:pt x="152" y="5"/>
                  </a:cubicBezTo>
                  <a:cubicBezTo>
                    <a:pt x="172" y="2"/>
                    <a:pt x="196" y="0"/>
                    <a:pt x="223" y="0"/>
                  </a:cubicBezTo>
                  <a:cubicBezTo>
                    <a:pt x="287" y="0"/>
                    <a:pt x="337" y="15"/>
                    <a:pt x="374" y="46"/>
                  </a:cubicBezTo>
                  <a:cubicBezTo>
                    <a:pt x="410" y="77"/>
                    <a:pt x="429" y="121"/>
                    <a:pt x="429" y="177"/>
                  </a:cubicBezTo>
                  <a:cubicBezTo>
                    <a:pt x="429" y="466"/>
                    <a:pt x="429" y="466"/>
                    <a:pt x="429" y="466"/>
                  </a:cubicBezTo>
                  <a:cubicBezTo>
                    <a:pt x="429" y="483"/>
                    <a:pt x="429" y="498"/>
                    <a:pt x="430" y="510"/>
                  </a:cubicBezTo>
                  <a:cubicBezTo>
                    <a:pt x="340" y="510"/>
                    <a:pt x="340" y="510"/>
                    <a:pt x="340" y="510"/>
                  </a:cubicBezTo>
                  <a:lnTo>
                    <a:pt x="338" y="450"/>
                  </a:lnTo>
                  <a:close/>
                  <a:moveTo>
                    <a:pt x="337" y="275"/>
                  </a:moveTo>
                  <a:cubicBezTo>
                    <a:pt x="334" y="275"/>
                    <a:pt x="329" y="274"/>
                    <a:pt x="321" y="273"/>
                  </a:cubicBezTo>
                  <a:cubicBezTo>
                    <a:pt x="313" y="272"/>
                    <a:pt x="303" y="271"/>
                    <a:pt x="292" y="270"/>
                  </a:cubicBezTo>
                  <a:cubicBezTo>
                    <a:pt x="282" y="269"/>
                    <a:pt x="270" y="269"/>
                    <a:pt x="258" y="268"/>
                  </a:cubicBezTo>
                  <a:cubicBezTo>
                    <a:pt x="246" y="267"/>
                    <a:pt x="235" y="267"/>
                    <a:pt x="223" y="267"/>
                  </a:cubicBezTo>
                  <a:cubicBezTo>
                    <a:pt x="196" y="267"/>
                    <a:pt x="174" y="270"/>
                    <a:pt x="158" y="277"/>
                  </a:cubicBezTo>
                  <a:cubicBezTo>
                    <a:pt x="141" y="283"/>
                    <a:pt x="128" y="291"/>
                    <a:pt x="118" y="300"/>
                  </a:cubicBezTo>
                  <a:cubicBezTo>
                    <a:pt x="109" y="310"/>
                    <a:pt x="102" y="321"/>
                    <a:pt x="99" y="332"/>
                  </a:cubicBezTo>
                  <a:cubicBezTo>
                    <a:pt x="95" y="344"/>
                    <a:pt x="93" y="355"/>
                    <a:pt x="93" y="366"/>
                  </a:cubicBezTo>
                  <a:cubicBezTo>
                    <a:pt x="93" y="393"/>
                    <a:pt x="103" y="413"/>
                    <a:pt x="121" y="427"/>
                  </a:cubicBezTo>
                  <a:cubicBezTo>
                    <a:pt x="139" y="441"/>
                    <a:pt x="165" y="448"/>
                    <a:pt x="198" y="448"/>
                  </a:cubicBezTo>
                  <a:cubicBezTo>
                    <a:pt x="216" y="448"/>
                    <a:pt x="234" y="445"/>
                    <a:pt x="250" y="438"/>
                  </a:cubicBezTo>
                  <a:cubicBezTo>
                    <a:pt x="267" y="432"/>
                    <a:pt x="282" y="423"/>
                    <a:pt x="295" y="413"/>
                  </a:cubicBezTo>
                  <a:cubicBezTo>
                    <a:pt x="307" y="402"/>
                    <a:pt x="318" y="390"/>
                    <a:pt x="325" y="376"/>
                  </a:cubicBezTo>
                  <a:cubicBezTo>
                    <a:pt x="333" y="361"/>
                    <a:pt x="337" y="347"/>
                    <a:pt x="337" y="332"/>
                  </a:cubicBezTo>
                  <a:lnTo>
                    <a:pt x="337" y="275"/>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8"/>
            <p:cNvSpPr>
              <a:spLocks/>
            </p:cNvSpPr>
            <p:nvPr/>
          </p:nvSpPr>
          <p:spPr bwMode="auto">
            <a:xfrm>
              <a:off x="11252" y="1446"/>
              <a:ext cx="169" cy="1257"/>
            </a:xfrm>
            <a:custGeom>
              <a:avLst/>
              <a:gdLst>
                <a:gd name="T0" fmla="*/ 0 w 169"/>
                <a:gd name="T1" fmla="*/ 0 h 1257"/>
                <a:gd name="T2" fmla="*/ 169 w 169"/>
                <a:gd name="T3" fmla="*/ 0 h 1257"/>
                <a:gd name="T4" fmla="*/ 169 w 169"/>
                <a:gd name="T5" fmla="*/ 1173 h 1257"/>
                <a:gd name="T6" fmla="*/ 169 w 169"/>
                <a:gd name="T7" fmla="*/ 1257 h 1257"/>
                <a:gd name="T8" fmla="*/ 0 w 169"/>
                <a:gd name="T9" fmla="*/ 1257 h 1257"/>
                <a:gd name="T10" fmla="*/ 0 w 169"/>
                <a:gd name="T11" fmla="*/ 0 h 1257"/>
              </a:gdLst>
              <a:ahLst/>
              <a:cxnLst>
                <a:cxn ang="0">
                  <a:pos x="T0" y="T1"/>
                </a:cxn>
                <a:cxn ang="0">
                  <a:pos x="T2" y="T3"/>
                </a:cxn>
                <a:cxn ang="0">
                  <a:pos x="T4" y="T5"/>
                </a:cxn>
                <a:cxn ang="0">
                  <a:pos x="T6" y="T7"/>
                </a:cxn>
                <a:cxn ang="0">
                  <a:pos x="T8" y="T9"/>
                </a:cxn>
                <a:cxn ang="0">
                  <a:pos x="T10" y="T11"/>
                </a:cxn>
              </a:cxnLst>
              <a:rect l="0" t="0" r="r" b="b"/>
              <a:pathLst>
                <a:path w="169" h="1257">
                  <a:moveTo>
                    <a:pt x="0" y="0"/>
                  </a:moveTo>
                  <a:lnTo>
                    <a:pt x="169" y="0"/>
                  </a:lnTo>
                  <a:lnTo>
                    <a:pt x="169" y="1173"/>
                  </a:lnTo>
                  <a:lnTo>
                    <a:pt x="169" y="1257"/>
                  </a:lnTo>
                  <a:lnTo>
                    <a:pt x="0" y="1257"/>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9"/>
            <p:cNvSpPr>
              <a:spLocks/>
            </p:cNvSpPr>
            <p:nvPr/>
          </p:nvSpPr>
          <p:spPr bwMode="auto">
            <a:xfrm>
              <a:off x="11571" y="1542"/>
              <a:ext cx="674" cy="1185"/>
            </a:xfrm>
            <a:custGeom>
              <a:avLst/>
              <a:gdLst>
                <a:gd name="T0" fmla="*/ 89 w 382"/>
                <a:gd name="T1" fmla="*/ 241 h 671"/>
                <a:gd name="T2" fmla="*/ 0 w 382"/>
                <a:gd name="T3" fmla="*/ 241 h 671"/>
                <a:gd name="T4" fmla="*/ 0 w 382"/>
                <a:gd name="T5" fmla="*/ 161 h 671"/>
                <a:gd name="T6" fmla="*/ 89 w 382"/>
                <a:gd name="T7" fmla="*/ 161 h 671"/>
                <a:gd name="T8" fmla="*/ 89 w 382"/>
                <a:gd name="T9" fmla="*/ 0 h 671"/>
                <a:gd name="T10" fmla="*/ 185 w 382"/>
                <a:gd name="T11" fmla="*/ 0 h 671"/>
                <a:gd name="T12" fmla="*/ 185 w 382"/>
                <a:gd name="T13" fmla="*/ 161 h 671"/>
                <a:gd name="T14" fmla="*/ 330 w 382"/>
                <a:gd name="T15" fmla="*/ 161 h 671"/>
                <a:gd name="T16" fmla="*/ 330 w 382"/>
                <a:gd name="T17" fmla="*/ 241 h 671"/>
                <a:gd name="T18" fmla="*/ 185 w 382"/>
                <a:gd name="T19" fmla="*/ 241 h 671"/>
                <a:gd name="T20" fmla="*/ 185 w 382"/>
                <a:gd name="T21" fmla="*/ 485 h 671"/>
                <a:gd name="T22" fmla="*/ 204 w 382"/>
                <a:gd name="T23" fmla="*/ 567 h 671"/>
                <a:gd name="T24" fmla="*/ 256 w 382"/>
                <a:gd name="T25" fmla="*/ 590 h 671"/>
                <a:gd name="T26" fmla="*/ 302 w 382"/>
                <a:gd name="T27" fmla="*/ 581 h 671"/>
                <a:gd name="T28" fmla="*/ 339 w 382"/>
                <a:gd name="T29" fmla="*/ 556 h 671"/>
                <a:gd name="T30" fmla="*/ 382 w 382"/>
                <a:gd name="T31" fmla="*/ 614 h 671"/>
                <a:gd name="T32" fmla="*/ 319 w 382"/>
                <a:gd name="T33" fmla="*/ 657 h 671"/>
                <a:gd name="T34" fmla="*/ 242 w 382"/>
                <a:gd name="T35" fmla="*/ 671 h 671"/>
                <a:gd name="T36" fmla="*/ 126 w 382"/>
                <a:gd name="T37" fmla="*/ 628 h 671"/>
                <a:gd name="T38" fmla="*/ 89 w 382"/>
                <a:gd name="T39" fmla="*/ 495 h 671"/>
                <a:gd name="T40" fmla="*/ 89 w 382"/>
                <a:gd name="T41" fmla="*/ 241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82" h="671">
                  <a:moveTo>
                    <a:pt x="89" y="241"/>
                  </a:moveTo>
                  <a:cubicBezTo>
                    <a:pt x="0" y="241"/>
                    <a:pt x="0" y="241"/>
                    <a:pt x="0" y="241"/>
                  </a:cubicBezTo>
                  <a:cubicBezTo>
                    <a:pt x="0" y="161"/>
                    <a:pt x="0" y="161"/>
                    <a:pt x="0" y="161"/>
                  </a:cubicBezTo>
                  <a:cubicBezTo>
                    <a:pt x="89" y="161"/>
                    <a:pt x="89" y="161"/>
                    <a:pt x="89" y="161"/>
                  </a:cubicBezTo>
                  <a:cubicBezTo>
                    <a:pt x="89" y="0"/>
                    <a:pt x="89" y="0"/>
                    <a:pt x="89" y="0"/>
                  </a:cubicBezTo>
                  <a:cubicBezTo>
                    <a:pt x="185" y="0"/>
                    <a:pt x="185" y="0"/>
                    <a:pt x="185" y="0"/>
                  </a:cubicBezTo>
                  <a:cubicBezTo>
                    <a:pt x="185" y="161"/>
                    <a:pt x="185" y="161"/>
                    <a:pt x="185" y="161"/>
                  </a:cubicBezTo>
                  <a:cubicBezTo>
                    <a:pt x="330" y="161"/>
                    <a:pt x="330" y="161"/>
                    <a:pt x="330" y="161"/>
                  </a:cubicBezTo>
                  <a:cubicBezTo>
                    <a:pt x="330" y="241"/>
                    <a:pt x="330" y="241"/>
                    <a:pt x="330" y="241"/>
                  </a:cubicBezTo>
                  <a:cubicBezTo>
                    <a:pt x="185" y="241"/>
                    <a:pt x="185" y="241"/>
                    <a:pt x="185" y="241"/>
                  </a:cubicBezTo>
                  <a:cubicBezTo>
                    <a:pt x="185" y="485"/>
                    <a:pt x="185" y="485"/>
                    <a:pt x="185" y="485"/>
                  </a:cubicBezTo>
                  <a:cubicBezTo>
                    <a:pt x="185" y="525"/>
                    <a:pt x="191" y="552"/>
                    <a:pt x="204" y="567"/>
                  </a:cubicBezTo>
                  <a:cubicBezTo>
                    <a:pt x="216" y="582"/>
                    <a:pt x="234" y="590"/>
                    <a:pt x="256" y="590"/>
                  </a:cubicBezTo>
                  <a:cubicBezTo>
                    <a:pt x="275" y="590"/>
                    <a:pt x="290" y="587"/>
                    <a:pt x="302" y="581"/>
                  </a:cubicBezTo>
                  <a:cubicBezTo>
                    <a:pt x="314" y="575"/>
                    <a:pt x="326" y="567"/>
                    <a:pt x="339" y="556"/>
                  </a:cubicBezTo>
                  <a:cubicBezTo>
                    <a:pt x="382" y="614"/>
                    <a:pt x="382" y="614"/>
                    <a:pt x="382" y="614"/>
                  </a:cubicBezTo>
                  <a:cubicBezTo>
                    <a:pt x="362" y="634"/>
                    <a:pt x="340" y="648"/>
                    <a:pt x="319" y="657"/>
                  </a:cubicBezTo>
                  <a:cubicBezTo>
                    <a:pt x="297" y="666"/>
                    <a:pt x="271" y="671"/>
                    <a:pt x="242" y="671"/>
                  </a:cubicBezTo>
                  <a:cubicBezTo>
                    <a:pt x="189" y="671"/>
                    <a:pt x="151" y="656"/>
                    <a:pt x="126" y="628"/>
                  </a:cubicBezTo>
                  <a:cubicBezTo>
                    <a:pt x="102" y="600"/>
                    <a:pt x="89" y="555"/>
                    <a:pt x="89" y="495"/>
                  </a:cubicBezTo>
                  <a:lnTo>
                    <a:pt x="89" y="241"/>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30"/>
            <p:cNvSpPr>
              <a:spLocks/>
            </p:cNvSpPr>
            <p:nvPr/>
          </p:nvSpPr>
          <p:spPr bwMode="auto">
            <a:xfrm>
              <a:off x="12373" y="1446"/>
              <a:ext cx="794" cy="1257"/>
            </a:xfrm>
            <a:custGeom>
              <a:avLst/>
              <a:gdLst>
                <a:gd name="T0" fmla="*/ 0 w 450"/>
                <a:gd name="T1" fmla="*/ 0 h 711"/>
                <a:gd name="T2" fmla="*/ 94 w 450"/>
                <a:gd name="T3" fmla="*/ 0 h 711"/>
                <a:gd name="T4" fmla="*/ 94 w 450"/>
                <a:gd name="T5" fmla="*/ 289 h 711"/>
                <a:gd name="T6" fmla="*/ 118 w 450"/>
                <a:gd name="T7" fmla="*/ 261 h 711"/>
                <a:gd name="T8" fmla="*/ 152 w 450"/>
                <a:gd name="T9" fmla="*/ 234 h 711"/>
                <a:gd name="T10" fmla="*/ 199 w 450"/>
                <a:gd name="T11" fmla="*/ 212 h 711"/>
                <a:gd name="T12" fmla="*/ 259 w 450"/>
                <a:gd name="T13" fmla="*/ 204 h 711"/>
                <a:gd name="T14" fmla="*/ 403 w 450"/>
                <a:gd name="T15" fmla="*/ 260 h 711"/>
                <a:gd name="T16" fmla="*/ 450 w 450"/>
                <a:gd name="T17" fmla="*/ 414 h 711"/>
                <a:gd name="T18" fmla="*/ 450 w 450"/>
                <a:gd name="T19" fmla="*/ 711 h 711"/>
                <a:gd name="T20" fmla="*/ 354 w 450"/>
                <a:gd name="T21" fmla="*/ 711 h 711"/>
                <a:gd name="T22" fmla="*/ 354 w 450"/>
                <a:gd name="T23" fmla="*/ 421 h 711"/>
                <a:gd name="T24" fmla="*/ 324 w 450"/>
                <a:gd name="T25" fmla="*/ 319 h 711"/>
                <a:gd name="T26" fmla="*/ 240 w 450"/>
                <a:gd name="T27" fmla="*/ 287 h 711"/>
                <a:gd name="T28" fmla="*/ 171 w 450"/>
                <a:gd name="T29" fmla="*/ 304 h 711"/>
                <a:gd name="T30" fmla="*/ 127 w 450"/>
                <a:gd name="T31" fmla="*/ 348 h 711"/>
                <a:gd name="T32" fmla="*/ 103 w 450"/>
                <a:gd name="T33" fmla="*/ 410 h 711"/>
                <a:gd name="T34" fmla="*/ 95 w 450"/>
                <a:gd name="T35" fmla="*/ 481 h 711"/>
                <a:gd name="T36" fmla="*/ 95 w 450"/>
                <a:gd name="T37" fmla="*/ 711 h 711"/>
                <a:gd name="T38" fmla="*/ 0 w 450"/>
                <a:gd name="T39" fmla="*/ 711 h 711"/>
                <a:gd name="T40" fmla="*/ 0 w 450"/>
                <a:gd name="T41" fmla="*/ 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50" h="711">
                  <a:moveTo>
                    <a:pt x="0" y="0"/>
                  </a:moveTo>
                  <a:cubicBezTo>
                    <a:pt x="94" y="0"/>
                    <a:pt x="94" y="0"/>
                    <a:pt x="94" y="0"/>
                  </a:cubicBezTo>
                  <a:cubicBezTo>
                    <a:pt x="94" y="289"/>
                    <a:pt x="94" y="289"/>
                    <a:pt x="94" y="289"/>
                  </a:cubicBezTo>
                  <a:cubicBezTo>
                    <a:pt x="101" y="280"/>
                    <a:pt x="109" y="271"/>
                    <a:pt x="118" y="261"/>
                  </a:cubicBezTo>
                  <a:cubicBezTo>
                    <a:pt x="127" y="251"/>
                    <a:pt x="138" y="242"/>
                    <a:pt x="152" y="234"/>
                  </a:cubicBezTo>
                  <a:cubicBezTo>
                    <a:pt x="165" y="225"/>
                    <a:pt x="181" y="218"/>
                    <a:pt x="199" y="212"/>
                  </a:cubicBezTo>
                  <a:cubicBezTo>
                    <a:pt x="216" y="207"/>
                    <a:pt x="237" y="204"/>
                    <a:pt x="259" y="204"/>
                  </a:cubicBezTo>
                  <a:cubicBezTo>
                    <a:pt x="324" y="204"/>
                    <a:pt x="372" y="223"/>
                    <a:pt x="403" y="260"/>
                  </a:cubicBezTo>
                  <a:cubicBezTo>
                    <a:pt x="434" y="298"/>
                    <a:pt x="450" y="349"/>
                    <a:pt x="450" y="414"/>
                  </a:cubicBezTo>
                  <a:cubicBezTo>
                    <a:pt x="450" y="711"/>
                    <a:pt x="450" y="711"/>
                    <a:pt x="450" y="711"/>
                  </a:cubicBezTo>
                  <a:cubicBezTo>
                    <a:pt x="354" y="711"/>
                    <a:pt x="354" y="711"/>
                    <a:pt x="354" y="711"/>
                  </a:cubicBezTo>
                  <a:cubicBezTo>
                    <a:pt x="354" y="421"/>
                    <a:pt x="354" y="421"/>
                    <a:pt x="354" y="421"/>
                  </a:cubicBezTo>
                  <a:cubicBezTo>
                    <a:pt x="354" y="375"/>
                    <a:pt x="344" y="341"/>
                    <a:pt x="324" y="319"/>
                  </a:cubicBezTo>
                  <a:cubicBezTo>
                    <a:pt x="305" y="298"/>
                    <a:pt x="277" y="287"/>
                    <a:pt x="240" y="287"/>
                  </a:cubicBezTo>
                  <a:cubicBezTo>
                    <a:pt x="213" y="287"/>
                    <a:pt x="190" y="293"/>
                    <a:pt x="171" y="304"/>
                  </a:cubicBezTo>
                  <a:cubicBezTo>
                    <a:pt x="153" y="315"/>
                    <a:pt x="138" y="330"/>
                    <a:pt x="127" y="348"/>
                  </a:cubicBezTo>
                  <a:cubicBezTo>
                    <a:pt x="116" y="366"/>
                    <a:pt x="108" y="387"/>
                    <a:pt x="103" y="410"/>
                  </a:cubicBezTo>
                  <a:cubicBezTo>
                    <a:pt x="98" y="433"/>
                    <a:pt x="95" y="457"/>
                    <a:pt x="95" y="481"/>
                  </a:cubicBezTo>
                  <a:cubicBezTo>
                    <a:pt x="95" y="711"/>
                    <a:pt x="95" y="711"/>
                    <a:pt x="95" y="711"/>
                  </a:cubicBezTo>
                  <a:cubicBezTo>
                    <a:pt x="0" y="711"/>
                    <a:pt x="0" y="711"/>
                    <a:pt x="0" y="711"/>
                  </a:cubicBez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31"/>
            <p:cNvSpPr>
              <a:spLocks noEditPoints="1"/>
            </p:cNvSpPr>
            <p:nvPr/>
          </p:nvSpPr>
          <p:spPr bwMode="auto">
            <a:xfrm>
              <a:off x="4978" y="1800"/>
              <a:ext cx="847" cy="933"/>
            </a:xfrm>
            <a:custGeom>
              <a:avLst/>
              <a:gdLst>
                <a:gd name="T0" fmla="*/ 51 w 480"/>
                <a:gd name="T1" fmla="*/ 499 h 528"/>
                <a:gd name="T2" fmla="*/ 100 w 480"/>
                <a:gd name="T3" fmla="*/ 521 h 528"/>
                <a:gd name="T4" fmla="*/ 151 w 480"/>
                <a:gd name="T5" fmla="*/ 528 h 528"/>
                <a:gd name="T6" fmla="*/ 235 w 480"/>
                <a:gd name="T7" fmla="*/ 515 h 528"/>
                <a:gd name="T8" fmla="*/ 302 w 480"/>
                <a:gd name="T9" fmla="*/ 466 h 528"/>
                <a:gd name="T10" fmla="*/ 318 w 480"/>
                <a:gd name="T11" fmla="*/ 449 h 528"/>
                <a:gd name="T12" fmla="*/ 326 w 480"/>
                <a:gd name="T13" fmla="*/ 511 h 528"/>
                <a:gd name="T14" fmla="*/ 480 w 480"/>
                <a:gd name="T15" fmla="*/ 511 h 528"/>
                <a:gd name="T16" fmla="*/ 480 w 480"/>
                <a:gd name="T17" fmla="*/ 210 h 528"/>
                <a:gd name="T18" fmla="*/ 464 w 480"/>
                <a:gd name="T19" fmla="*/ 118 h 528"/>
                <a:gd name="T20" fmla="*/ 417 w 480"/>
                <a:gd name="T21" fmla="*/ 53 h 528"/>
                <a:gd name="T22" fmla="*/ 345 w 480"/>
                <a:gd name="T23" fmla="*/ 13 h 528"/>
                <a:gd name="T24" fmla="*/ 251 w 480"/>
                <a:gd name="T25" fmla="*/ 0 h 528"/>
                <a:gd name="T26" fmla="*/ 103 w 480"/>
                <a:gd name="T27" fmla="*/ 21 h 528"/>
                <a:gd name="T28" fmla="*/ 22 w 480"/>
                <a:gd name="T29" fmla="*/ 62 h 528"/>
                <a:gd name="T30" fmla="*/ 80 w 480"/>
                <a:gd name="T31" fmla="*/ 151 h 528"/>
                <a:gd name="T32" fmla="*/ 134 w 480"/>
                <a:gd name="T33" fmla="*/ 127 h 528"/>
                <a:gd name="T34" fmla="*/ 224 w 480"/>
                <a:gd name="T35" fmla="*/ 113 h 528"/>
                <a:gd name="T36" fmla="*/ 255 w 480"/>
                <a:gd name="T37" fmla="*/ 116 h 528"/>
                <a:gd name="T38" fmla="*/ 286 w 480"/>
                <a:gd name="T39" fmla="*/ 127 h 528"/>
                <a:gd name="T40" fmla="*/ 311 w 480"/>
                <a:gd name="T41" fmla="*/ 151 h 528"/>
                <a:gd name="T42" fmla="*/ 321 w 480"/>
                <a:gd name="T43" fmla="*/ 189 h 528"/>
                <a:gd name="T44" fmla="*/ 321 w 480"/>
                <a:gd name="T45" fmla="*/ 211 h 528"/>
                <a:gd name="T46" fmla="*/ 309 w 480"/>
                <a:gd name="T47" fmla="*/ 210 h 528"/>
                <a:gd name="T48" fmla="*/ 276 w 480"/>
                <a:gd name="T49" fmla="*/ 206 h 528"/>
                <a:gd name="T50" fmla="*/ 236 w 480"/>
                <a:gd name="T51" fmla="*/ 205 h 528"/>
                <a:gd name="T52" fmla="*/ 145 w 480"/>
                <a:gd name="T53" fmla="*/ 217 h 528"/>
                <a:gd name="T54" fmla="*/ 69 w 480"/>
                <a:gd name="T55" fmla="*/ 251 h 528"/>
                <a:gd name="T56" fmla="*/ 19 w 480"/>
                <a:gd name="T57" fmla="*/ 307 h 528"/>
                <a:gd name="T58" fmla="*/ 0 w 480"/>
                <a:gd name="T59" fmla="*/ 383 h 528"/>
                <a:gd name="T60" fmla="*/ 14 w 480"/>
                <a:gd name="T61" fmla="*/ 455 h 528"/>
                <a:gd name="T62" fmla="*/ 51 w 480"/>
                <a:gd name="T63" fmla="*/ 499 h 528"/>
                <a:gd name="T64" fmla="*/ 184 w 480"/>
                <a:gd name="T65" fmla="*/ 304 h 528"/>
                <a:gd name="T66" fmla="*/ 259 w 480"/>
                <a:gd name="T67" fmla="*/ 283 h 528"/>
                <a:gd name="T68" fmla="*/ 312 w 480"/>
                <a:gd name="T69" fmla="*/ 288 h 528"/>
                <a:gd name="T70" fmla="*/ 321 w 480"/>
                <a:gd name="T71" fmla="*/ 290 h 528"/>
                <a:gd name="T72" fmla="*/ 321 w 480"/>
                <a:gd name="T73" fmla="*/ 333 h 528"/>
                <a:gd name="T74" fmla="*/ 313 w 480"/>
                <a:gd name="T75" fmla="*/ 376 h 528"/>
                <a:gd name="T76" fmla="*/ 292 w 480"/>
                <a:gd name="T77" fmla="*/ 404 h 528"/>
                <a:gd name="T78" fmla="*/ 262 w 480"/>
                <a:gd name="T79" fmla="*/ 420 h 528"/>
                <a:gd name="T80" fmla="*/ 231 w 480"/>
                <a:gd name="T81" fmla="*/ 424 h 528"/>
                <a:gd name="T82" fmla="*/ 159 w 480"/>
                <a:gd name="T83" fmla="*/ 356 h 528"/>
                <a:gd name="T84" fmla="*/ 184 w 480"/>
                <a:gd name="T85" fmla="*/ 304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80" h="528">
                  <a:moveTo>
                    <a:pt x="51" y="499"/>
                  </a:moveTo>
                  <a:cubicBezTo>
                    <a:pt x="66" y="509"/>
                    <a:pt x="82" y="517"/>
                    <a:pt x="100" y="521"/>
                  </a:cubicBezTo>
                  <a:cubicBezTo>
                    <a:pt x="118" y="526"/>
                    <a:pt x="135" y="528"/>
                    <a:pt x="151" y="528"/>
                  </a:cubicBezTo>
                  <a:cubicBezTo>
                    <a:pt x="184" y="528"/>
                    <a:pt x="213" y="524"/>
                    <a:pt x="235" y="515"/>
                  </a:cubicBezTo>
                  <a:cubicBezTo>
                    <a:pt x="257" y="506"/>
                    <a:pt x="280" y="489"/>
                    <a:pt x="302" y="466"/>
                  </a:cubicBezTo>
                  <a:cubicBezTo>
                    <a:pt x="318" y="449"/>
                    <a:pt x="318" y="449"/>
                    <a:pt x="318" y="449"/>
                  </a:cubicBezTo>
                  <a:cubicBezTo>
                    <a:pt x="326" y="511"/>
                    <a:pt x="326" y="511"/>
                    <a:pt x="326" y="511"/>
                  </a:cubicBezTo>
                  <a:cubicBezTo>
                    <a:pt x="480" y="511"/>
                    <a:pt x="480" y="511"/>
                    <a:pt x="480" y="511"/>
                  </a:cubicBezTo>
                  <a:cubicBezTo>
                    <a:pt x="480" y="210"/>
                    <a:pt x="480" y="210"/>
                    <a:pt x="480" y="210"/>
                  </a:cubicBezTo>
                  <a:cubicBezTo>
                    <a:pt x="480" y="175"/>
                    <a:pt x="475" y="144"/>
                    <a:pt x="464" y="118"/>
                  </a:cubicBezTo>
                  <a:cubicBezTo>
                    <a:pt x="452" y="92"/>
                    <a:pt x="437" y="70"/>
                    <a:pt x="417" y="53"/>
                  </a:cubicBezTo>
                  <a:cubicBezTo>
                    <a:pt x="397" y="35"/>
                    <a:pt x="373" y="22"/>
                    <a:pt x="345" y="13"/>
                  </a:cubicBezTo>
                  <a:cubicBezTo>
                    <a:pt x="317" y="5"/>
                    <a:pt x="285" y="0"/>
                    <a:pt x="251" y="0"/>
                  </a:cubicBezTo>
                  <a:cubicBezTo>
                    <a:pt x="191" y="0"/>
                    <a:pt x="141" y="7"/>
                    <a:pt x="103" y="21"/>
                  </a:cubicBezTo>
                  <a:cubicBezTo>
                    <a:pt x="69" y="34"/>
                    <a:pt x="42" y="47"/>
                    <a:pt x="22" y="62"/>
                  </a:cubicBezTo>
                  <a:cubicBezTo>
                    <a:pt x="80" y="151"/>
                    <a:pt x="80" y="151"/>
                    <a:pt x="80" y="151"/>
                  </a:cubicBezTo>
                  <a:cubicBezTo>
                    <a:pt x="95" y="142"/>
                    <a:pt x="113" y="134"/>
                    <a:pt x="134" y="127"/>
                  </a:cubicBezTo>
                  <a:cubicBezTo>
                    <a:pt x="160" y="118"/>
                    <a:pt x="190" y="113"/>
                    <a:pt x="224" y="113"/>
                  </a:cubicBezTo>
                  <a:cubicBezTo>
                    <a:pt x="234" y="113"/>
                    <a:pt x="245" y="114"/>
                    <a:pt x="255" y="116"/>
                  </a:cubicBezTo>
                  <a:cubicBezTo>
                    <a:pt x="266" y="118"/>
                    <a:pt x="277" y="122"/>
                    <a:pt x="286" y="127"/>
                  </a:cubicBezTo>
                  <a:cubicBezTo>
                    <a:pt x="296" y="133"/>
                    <a:pt x="304" y="141"/>
                    <a:pt x="311" y="151"/>
                  </a:cubicBezTo>
                  <a:cubicBezTo>
                    <a:pt x="317" y="161"/>
                    <a:pt x="321" y="174"/>
                    <a:pt x="321" y="189"/>
                  </a:cubicBezTo>
                  <a:cubicBezTo>
                    <a:pt x="321" y="211"/>
                    <a:pt x="321" y="211"/>
                    <a:pt x="321" y="211"/>
                  </a:cubicBezTo>
                  <a:cubicBezTo>
                    <a:pt x="309" y="210"/>
                    <a:pt x="309" y="210"/>
                    <a:pt x="309" y="210"/>
                  </a:cubicBezTo>
                  <a:cubicBezTo>
                    <a:pt x="296" y="208"/>
                    <a:pt x="285" y="207"/>
                    <a:pt x="276" y="206"/>
                  </a:cubicBezTo>
                  <a:cubicBezTo>
                    <a:pt x="266" y="206"/>
                    <a:pt x="253" y="205"/>
                    <a:pt x="236" y="205"/>
                  </a:cubicBezTo>
                  <a:cubicBezTo>
                    <a:pt x="205" y="205"/>
                    <a:pt x="174" y="209"/>
                    <a:pt x="145" y="217"/>
                  </a:cubicBezTo>
                  <a:cubicBezTo>
                    <a:pt x="116" y="225"/>
                    <a:pt x="91" y="236"/>
                    <a:pt x="69" y="251"/>
                  </a:cubicBezTo>
                  <a:cubicBezTo>
                    <a:pt x="48" y="266"/>
                    <a:pt x="31" y="285"/>
                    <a:pt x="19" y="307"/>
                  </a:cubicBezTo>
                  <a:cubicBezTo>
                    <a:pt x="6" y="329"/>
                    <a:pt x="0" y="355"/>
                    <a:pt x="0" y="383"/>
                  </a:cubicBezTo>
                  <a:cubicBezTo>
                    <a:pt x="0" y="412"/>
                    <a:pt x="5" y="436"/>
                    <a:pt x="14" y="455"/>
                  </a:cubicBezTo>
                  <a:cubicBezTo>
                    <a:pt x="24" y="473"/>
                    <a:pt x="36" y="488"/>
                    <a:pt x="51" y="499"/>
                  </a:cubicBezTo>
                  <a:close/>
                  <a:moveTo>
                    <a:pt x="184" y="304"/>
                  </a:moveTo>
                  <a:cubicBezTo>
                    <a:pt x="201" y="290"/>
                    <a:pt x="226" y="283"/>
                    <a:pt x="259" y="283"/>
                  </a:cubicBezTo>
                  <a:cubicBezTo>
                    <a:pt x="281" y="283"/>
                    <a:pt x="299" y="285"/>
                    <a:pt x="312" y="288"/>
                  </a:cubicBezTo>
                  <a:cubicBezTo>
                    <a:pt x="321" y="290"/>
                    <a:pt x="321" y="290"/>
                    <a:pt x="321" y="290"/>
                  </a:cubicBezTo>
                  <a:cubicBezTo>
                    <a:pt x="321" y="333"/>
                    <a:pt x="321" y="333"/>
                    <a:pt x="321" y="333"/>
                  </a:cubicBezTo>
                  <a:cubicBezTo>
                    <a:pt x="321" y="350"/>
                    <a:pt x="318" y="364"/>
                    <a:pt x="313" y="376"/>
                  </a:cubicBezTo>
                  <a:cubicBezTo>
                    <a:pt x="307" y="388"/>
                    <a:pt x="300" y="397"/>
                    <a:pt x="292" y="404"/>
                  </a:cubicBezTo>
                  <a:cubicBezTo>
                    <a:pt x="283" y="412"/>
                    <a:pt x="273" y="417"/>
                    <a:pt x="262" y="420"/>
                  </a:cubicBezTo>
                  <a:cubicBezTo>
                    <a:pt x="252" y="422"/>
                    <a:pt x="241" y="424"/>
                    <a:pt x="231" y="424"/>
                  </a:cubicBezTo>
                  <a:cubicBezTo>
                    <a:pt x="184" y="424"/>
                    <a:pt x="159" y="400"/>
                    <a:pt x="159" y="356"/>
                  </a:cubicBezTo>
                  <a:cubicBezTo>
                    <a:pt x="159" y="336"/>
                    <a:pt x="167" y="318"/>
                    <a:pt x="184" y="304"/>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32"/>
            <p:cNvSpPr>
              <a:spLocks/>
            </p:cNvSpPr>
            <p:nvPr/>
          </p:nvSpPr>
          <p:spPr bwMode="auto">
            <a:xfrm>
              <a:off x="4030" y="1798"/>
              <a:ext cx="789" cy="935"/>
            </a:xfrm>
            <a:custGeom>
              <a:avLst/>
              <a:gdLst>
                <a:gd name="T0" fmla="*/ 223 w 448"/>
                <a:gd name="T1" fmla="*/ 529 h 529"/>
                <a:gd name="T2" fmla="*/ 304 w 448"/>
                <a:gd name="T3" fmla="*/ 521 h 529"/>
                <a:gd name="T4" fmla="*/ 377 w 448"/>
                <a:gd name="T5" fmla="*/ 495 h 529"/>
                <a:gd name="T6" fmla="*/ 429 w 448"/>
                <a:gd name="T7" fmla="*/ 446 h 529"/>
                <a:gd name="T8" fmla="*/ 448 w 448"/>
                <a:gd name="T9" fmla="*/ 373 h 529"/>
                <a:gd name="T10" fmla="*/ 443 w 448"/>
                <a:gd name="T11" fmla="*/ 326 h 529"/>
                <a:gd name="T12" fmla="*/ 425 w 448"/>
                <a:gd name="T13" fmla="*/ 287 h 529"/>
                <a:gd name="T14" fmla="*/ 387 w 448"/>
                <a:gd name="T15" fmla="*/ 253 h 529"/>
                <a:gd name="T16" fmla="*/ 325 w 448"/>
                <a:gd name="T17" fmla="*/ 224 h 529"/>
                <a:gd name="T18" fmla="*/ 276 w 448"/>
                <a:gd name="T19" fmla="*/ 210 h 529"/>
                <a:gd name="T20" fmla="*/ 235 w 448"/>
                <a:gd name="T21" fmla="*/ 198 h 529"/>
                <a:gd name="T22" fmla="*/ 204 w 448"/>
                <a:gd name="T23" fmla="*/ 182 h 529"/>
                <a:gd name="T24" fmla="*/ 189 w 448"/>
                <a:gd name="T25" fmla="*/ 152 h 529"/>
                <a:gd name="T26" fmla="*/ 257 w 448"/>
                <a:gd name="T27" fmla="*/ 110 h 529"/>
                <a:gd name="T28" fmla="*/ 329 w 448"/>
                <a:gd name="T29" fmla="*/ 124 h 529"/>
                <a:gd name="T30" fmla="*/ 383 w 448"/>
                <a:gd name="T31" fmla="*/ 150 h 529"/>
                <a:gd name="T32" fmla="*/ 435 w 448"/>
                <a:gd name="T33" fmla="*/ 53 h 529"/>
                <a:gd name="T34" fmla="*/ 350 w 448"/>
                <a:gd name="T35" fmla="*/ 15 h 529"/>
                <a:gd name="T36" fmla="*/ 239 w 448"/>
                <a:gd name="T37" fmla="*/ 0 h 529"/>
                <a:gd name="T38" fmla="*/ 151 w 448"/>
                <a:gd name="T39" fmla="*/ 12 h 529"/>
                <a:gd name="T40" fmla="*/ 84 w 448"/>
                <a:gd name="T41" fmla="*/ 45 h 529"/>
                <a:gd name="T42" fmla="*/ 42 w 448"/>
                <a:gd name="T43" fmla="*/ 93 h 529"/>
                <a:gd name="T44" fmla="*/ 28 w 448"/>
                <a:gd name="T45" fmla="*/ 149 h 529"/>
                <a:gd name="T46" fmla="*/ 38 w 448"/>
                <a:gd name="T47" fmla="*/ 203 h 529"/>
                <a:gd name="T48" fmla="*/ 68 w 448"/>
                <a:gd name="T49" fmla="*/ 243 h 529"/>
                <a:gd name="T50" fmla="*/ 115 w 448"/>
                <a:gd name="T51" fmla="*/ 274 h 529"/>
                <a:gd name="T52" fmla="*/ 176 w 448"/>
                <a:gd name="T53" fmla="*/ 297 h 529"/>
                <a:gd name="T54" fmla="*/ 261 w 448"/>
                <a:gd name="T55" fmla="*/ 327 h 529"/>
                <a:gd name="T56" fmla="*/ 291 w 448"/>
                <a:gd name="T57" fmla="*/ 365 h 529"/>
                <a:gd name="T58" fmla="*/ 263 w 448"/>
                <a:gd name="T59" fmla="*/ 406 h 529"/>
                <a:gd name="T60" fmla="*/ 211 w 448"/>
                <a:gd name="T61" fmla="*/ 413 h 529"/>
                <a:gd name="T62" fmla="*/ 173 w 448"/>
                <a:gd name="T63" fmla="*/ 409 h 529"/>
                <a:gd name="T64" fmla="*/ 132 w 448"/>
                <a:gd name="T65" fmla="*/ 398 h 529"/>
                <a:gd name="T66" fmla="*/ 91 w 448"/>
                <a:gd name="T67" fmla="*/ 381 h 529"/>
                <a:gd name="T68" fmla="*/ 67 w 448"/>
                <a:gd name="T69" fmla="*/ 367 h 529"/>
                <a:gd name="T70" fmla="*/ 0 w 448"/>
                <a:gd name="T71" fmla="*/ 467 h 529"/>
                <a:gd name="T72" fmla="*/ 94 w 448"/>
                <a:gd name="T73" fmla="*/ 512 h 529"/>
                <a:gd name="T74" fmla="*/ 223 w 448"/>
                <a:gd name="T75" fmla="*/ 529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48" h="529">
                  <a:moveTo>
                    <a:pt x="223" y="529"/>
                  </a:moveTo>
                  <a:cubicBezTo>
                    <a:pt x="250" y="529"/>
                    <a:pt x="277" y="527"/>
                    <a:pt x="304" y="521"/>
                  </a:cubicBezTo>
                  <a:cubicBezTo>
                    <a:pt x="331" y="516"/>
                    <a:pt x="355" y="507"/>
                    <a:pt x="377" y="495"/>
                  </a:cubicBezTo>
                  <a:cubicBezTo>
                    <a:pt x="398" y="482"/>
                    <a:pt x="416" y="466"/>
                    <a:pt x="429" y="446"/>
                  </a:cubicBezTo>
                  <a:cubicBezTo>
                    <a:pt x="442" y="427"/>
                    <a:pt x="448" y="402"/>
                    <a:pt x="448" y="373"/>
                  </a:cubicBezTo>
                  <a:cubicBezTo>
                    <a:pt x="448" y="357"/>
                    <a:pt x="447" y="341"/>
                    <a:pt x="443" y="326"/>
                  </a:cubicBezTo>
                  <a:cubicBezTo>
                    <a:pt x="440" y="312"/>
                    <a:pt x="434" y="298"/>
                    <a:pt x="425" y="287"/>
                  </a:cubicBezTo>
                  <a:cubicBezTo>
                    <a:pt x="416" y="275"/>
                    <a:pt x="403" y="263"/>
                    <a:pt x="387" y="253"/>
                  </a:cubicBezTo>
                  <a:cubicBezTo>
                    <a:pt x="371" y="242"/>
                    <a:pt x="350" y="233"/>
                    <a:pt x="325" y="224"/>
                  </a:cubicBezTo>
                  <a:cubicBezTo>
                    <a:pt x="308" y="219"/>
                    <a:pt x="291" y="214"/>
                    <a:pt x="276" y="210"/>
                  </a:cubicBezTo>
                  <a:cubicBezTo>
                    <a:pt x="261" y="206"/>
                    <a:pt x="247" y="202"/>
                    <a:pt x="235" y="198"/>
                  </a:cubicBezTo>
                  <a:cubicBezTo>
                    <a:pt x="222" y="193"/>
                    <a:pt x="212" y="188"/>
                    <a:pt x="204" y="182"/>
                  </a:cubicBezTo>
                  <a:cubicBezTo>
                    <a:pt x="194" y="174"/>
                    <a:pt x="189" y="164"/>
                    <a:pt x="189" y="152"/>
                  </a:cubicBezTo>
                  <a:cubicBezTo>
                    <a:pt x="189" y="124"/>
                    <a:pt x="212" y="110"/>
                    <a:pt x="257" y="110"/>
                  </a:cubicBezTo>
                  <a:cubicBezTo>
                    <a:pt x="282" y="110"/>
                    <a:pt x="306" y="115"/>
                    <a:pt x="329" y="124"/>
                  </a:cubicBezTo>
                  <a:cubicBezTo>
                    <a:pt x="347" y="131"/>
                    <a:pt x="365" y="140"/>
                    <a:pt x="383" y="150"/>
                  </a:cubicBezTo>
                  <a:cubicBezTo>
                    <a:pt x="435" y="53"/>
                    <a:pt x="435" y="53"/>
                    <a:pt x="435" y="53"/>
                  </a:cubicBezTo>
                  <a:cubicBezTo>
                    <a:pt x="408" y="37"/>
                    <a:pt x="380" y="24"/>
                    <a:pt x="350" y="15"/>
                  </a:cubicBezTo>
                  <a:cubicBezTo>
                    <a:pt x="317" y="5"/>
                    <a:pt x="280" y="0"/>
                    <a:pt x="239" y="0"/>
                  </a:cubicBezTo>
                  <a:cubicBezTo>
                    <a:pt x="207" y="0"/>
                    <a:pt x="178" y="4"/>
                    <a:pt x="151" y="12"/>
                  </a:cubicBezTo>
                  <a:cubicBezTo>
                    <a:pt x="125" y="20"/>
                    <a:pt x="103" y="31"/>
                    <a:pt x="84" y="45"/>
                  </a:cubicBezTo>
                  <a:cubicBezTo>
                    <a:pt x="66" y="59"/>
                    <a:pt x="52" y="75"/>
                    <a:pt x="42" y="93"/>
                  </a:cubicBezTo>
                  <a:cubicBezTo>
                    <a:pt x="33" y="110"/>
                    <a:pt x="28" y="129"/>
                    <a:pt x="28" y="149"/>
                  </a:cubicBezTo>
                  <a:cubicBezTo>
                    <a:pt x="28" y="170"/>
                    <a:pt x="31" y="188"/>
                    <a:pt x="38" y="203"/>
                  </a:cubicBezTo>
                  <a:cubicBezTo>
                    <a:pt x="45" y="218"/>
                    <a:pt x="55" y="232"/>
                    <a:pt x="68" y="243"/>
                  </a:cubicBezTo>
                  <a:cubicBezTo>
                    <a:pt x="81" y="255"/>
                    <a:pt x="97" y="265"/>
                    <a:pt x="115" y="274"/>
                  </a:cubicBezTo>
                  <a:cubicBezTo>
                    <a:pt x="133" y="283"/>
                    <a:pt x="154" y="291"/>
                    <a:pt x="176" y="297"/>
                  </a:cubicBezTo>
                  <a:cubicBezTo>
                    <a:pt x="217" y="310"/>
                    <a:pt x="245" y="319"/>
                    <a:pt x="261" y="327"/>
                  </a:cubicBezTo>
                  <a:cubicBezTo>
                    <a:pt x="281" y="335"/>
                    <a:pt x="291" y="348"/>
                    <a:pt x="291" y="365"/>
                  </a:cubicBezTo>
                  <a:cubicBezTo>
                    <a:pt x="291" y="393"/>
                    <a:pt x="274" y="402"/>
                    <a:pt x="263" y="406"/>
                  </a:cubicBezTo>
                  <a:cubicBezTo>
                    <a:pt x="249" y="410"/>
                    <a:pt x="231" y="413"/>
                    <a:pt x="211" y="413"/>
                  </a:cubicBezTo>
                  <a:cubicBezTo>
                    <a:pt x="200" y="413"/>
                    <a:pt x="188" y="411"/>
                    <a:pt x="173" y="409"/>
                  </a:cubicBezTo>
                  <a:cubicBezTo>
                    <a:pt x="160" y="406"/>
                    <a:pt x="146" y="403"/>
                    <a:pt x="132" y="398"/>
                  </a:cubicBezTo>
                  <a:cubicBezTo>
                    <a:pt x="117" y="393"/>
                    <a:pt x="104" y="388"/>
                    <a:pt x="91" y="381"/>
                  </a:cubicBezTo>
                  <a:cubicBezTo>
                    <a:pt x="82" y="377"/>
                    <a:pt x="74" y="372"/>
                    <a:pt x="67" y="367"/>
                  </a:cubicBezTo>
                  <a:cubicBezTo>
                    <a:pt x="0" y="467"/>
                    <a:pt x="0" y="467"/>
                    <a:pt x="0" y="467"/>
                  </a:cubicBezTo>
                  <a:cubicBezTo>
                    <a:pt x="24" y="486"/>
                    <a:pt x="56" y="501"/>
                    <a:pt x="94" y="512"/>
                  </a:cubicBezTo>
                  <a:cubicBezTo>
                    <a:pt x="136" y="523"/>
                    <a:pt x="180" y="529"/>
                    <a:pt x="223" y="529"/>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33"/>
            <p:cNvSpPr>
              <a:spLocks/>
            </p:cNvSpPr>
            <p:nvPr/>
          </p:nvSpPr>
          <p:spPr bwMode="auto">
            <a:xfrm>
              <a:off x="7084" y="1575"/>
              <a:ext cx="765" cy="1163"/>
            </a:xfrm>
            <a:custGeom>
              <a:avLst/>
              <a:gdLst>
                <a:gd name="T0" fmla="*/ 86 w 434"/>
                <a:gd name="T1" fmla="*/ 524 h 658"/>
                <a:gd name="T2" fmla="*/ 119 w 434"/>
                <a:gd name="T3" fmla="*/ 595 h 658"/>
                <a:gd name="T4" fmla="*/ 182 w 434"/>
                <a:gd name="T5" fmla="*/ 641 h 658"/>
                <a:gd name="T6" fmla="*/ 283 w 434"/>
                <a:gd name="T7" fmla="*/ 658 h 658"/>
                <a:gd name="T8" fmla="*/ 367 w 434"/>
                <a:gd name="T9" fmla="*/ 643 h 658"/>
                <a:gd name="T10" fmla="*/ 434 w 434"/>
                <a:gd name="T11" fmla="*/ 608 h 658"/>
                <a:gd name="T12" fmla="*/ 373 w 434"/>
                <a:gd name="T13" fmla="*/ 511 h 658"/>
                <a:gd name="T14" fmla="*/ 350 w 434"/>
                <a:gd name="T15" fmla="*/ 524 h 658"/>
                <a:gd name="T16" fmla="*/ 310 w 434"/>
                <a:gd name="T17" fmla="*/ 532 h 658"/>
                <a:gd name="T18" fmla="*/ 239 w 434"/>
                <a:gd name="T19" fmla="*/ 458 h 658"/>
                <a:gd name="T20" fmla="*/ 239 w 434"/>
                <a:gd name="T21" fmla="*/ 264 h 658"/>
                <a:gd name="T22" fmla="*/ 367 w 434"/>
                <a:gd name="T23" fmla="*/ 264 h 658"/>
                <a:gd name="T24" fmla="*/ 367 w 434"/>
                <a:gd name="T25" fmla="*/ 144 h 658"/>
                <a:gd name="T26" fmla="*/ 239 w 434"/>
                <a:gd name="T27" fmla="*/ 144 h 658"/>
                <a:gd name="T28" fmla="*/ 239 w 434"/>
                <a:gd name="T29" fmla="*/ 0 h 658"/>
                <a:gd name="T30" fmla="*/ 75 w 434"/>
                <a:gd name="T31" fmla="*/ 0 h 658"/>
                <a:gd name="T32" fmla="*/ 75 w 434"/>
                <a:gd name="T33" fmla="*/ 144 h 658"/>
                <a:gd name="T34" fmla="*/ 0 w 434"/>
                <a:gd name="T35" fmla="*/ 144 h 658"/>
                <a:gd name="T36" fmla="*/ 0 w 434"/>
                <a:gd name="T37" fmla="*/ 264 h 658"/>
                <a:gd name="T38" fmla="*/ 75 w 434"/>
                <a:gd name="T39" fmla="*/ 264 h 658"/>
                <a:gd name="T40" fmla="*/ 75 w 434"/>
                <a:gd name="T41" fmla="*/ 431 h 658"/>
                <a:gd name="T42" fmla="*/ 86 w 434"/>
                <a:gd name="T43" fmla="*/ 524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34" h="658">
                  <a:moveTo>
                    <a:pt x="86" y="524"/>
                  </a:moveTo>
                  <a:cubicBezTo>
                    <a:pt x="92" y="552"/>
                    <a:pt x="103" y="576"/>
                    <a:pt x="119" y="595"/>
                  </a:cubicBezTo>
                  <a:cubicBezTo>
                    <a:pt x="135" y="614"/>
                    <a:pt x="156" y="630"/>
                    <a:pt x="182" y="641"/>
                  </a:cubicBezTo>
                  <a:cubicBezTo>
                    <a:pt x="209" y="652"/>
                    <a:pt x="243" y="658"/>
                    <a:pt x="283" y="658"/>
                  </a:cubicBezTo>
                  <a:cubicBezTo>
                    <a:pt x="312" y="658"/>
                    <a:pt x="340" y="653"/>
                    <a:pt x="367" y="643"/>
                  </a:cubicBezTo>
                  <a:cubicBezTo>
                    <a:pt x="391" y="634"/>
                    <a:pt x="414" y="622"/>
                    <a:pt x="434" y="608"/>
                  </a:cubicBezTo>
                  <a:cubicBezTo>
                    <a:pt x="373" y="511"/>
                    <a:pt x="373" y="511"/>
                    <a:pt x="373" y="511"/>
                  </a:cubicBezTo>
                  <a:cubicBezTo>
                    <a:pt x="366" y="516"/>
                    <a:pt x="358" y="520"/>
                    <a:pt x="350" y="524"/>
                  </a:cubicBezTo>
                  <a:cubicBezTo>
                    <a:pt x="337" y="529"/>
                    <a:pt x="324" y="532"/>
                    <a:pt x="310" y="532"/>
                  </a:cubicBezTo>
                  <a:cubicBezTo>
                    <a:pt x="264" y="532"/>
                    <a:pt x="239" y="506"/>
                    <a:pt x="239" y="458"/>
                  </a:cubicBezTo>
                  <a:cubicBezTo>
                    <a:pt x="239" y="264"/>
                    <a:pt x="239" y="264"/>
                    <a:pt x="239" y="264"/>
                  </a:cubicBezTo>
                  <a:cubicBezTo>
                    <a:pt x="367" y="264"/>
                    <a:pt x="367" y="264"/>
                    <a:pt x="367" y="264"/>
                  </a:cubicBezTo>
                  <a:cubicBezTo>
                    <a:pt x="367" y="144"/>
                    <a:pt x="367" y="144"/>
                    <a:pt x="367" y="144"/>
                  </a:cubicBezTo>
                  <a:cubicBezTo>
                    <a:pt x="239" y="144"/>
                    <a:pt x="239" y="144"/>
                    <a:pt x="239" y="144"/>
                  </a:cubicBezTo>
                  <a:cubicBezTo>
                    <a:pt x="239" y="0"/>
                    <a:pt x="239" y="0"/>
                    <a:pt x="239" y="0"/>
                  </a:cubicBezTo>
                  <a:cubicBezTo>
                    <a:pt x="75" y="0"/>
                    <a:pt x="75" y="0"/>
                    <a:pt x="75" y="0"/>
                  </a:cubicBezTo>
                  <a:cubicBezTo>
                    <a:pt x="75" y="144"/>
                    <a:pt x="75" y="144"/>
                    <a:pt x="75" y="144"/>
                  </a:cubicBezTo>
                  <a:cubicBezTo>
                    <a:pt x="0" y="144"/>
                    <a:pt x="0" y="144"/>
                    <a:pt x="0" y="144"/>
                  </a:cubicBezTo>
                  <a:cubicBezTo>
                    <a:pt x="0" y="264"/>
                    <a:pt x="0" y="264"/>
                    <a:pt x="0" y="264"/>
                  </a:cubicBezTo>
                  <a:cubicBezTo>
                    <a:pt x="75" y="264"/>
                    <a:pt x="75" y="264"/>
                    <a:pt x="75" y="264"/>
                  </a:cubicBezTo>
                  <a:cubicBezTo>
                    <a:pt x="75" y="431"/>
                    <a:pt x="75" y="431"/>
                    <a:pt x="75" y="431"/>
                  </a:cubicBezTo>
                  <a:cubicBezTo>
                    <a:pt x="75" y="465"/>
                    <a:pt x="79" y="496"/>
                    <a:pt x="86" y="524"/>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4"/>
            <p:cNvSpPr>
              <a:spLocks/>
            </p:cNvSpPr>
            <p:nvPr/>
          </p:nvSpPr>
          <p:spPr bwMode="auto">
            <a:xfrm>
              <a:off x="6048" y="1805"/>
              <a:ext cx="886" cy="898"/>
            </a:xfrm>
            <a:custGeom>
              <a:avLst/>
              <a:gdLst>
                <a:gd name="T0" fmla="*/ 214 w 502"/>
                <a:gd name="T1" fmla="*/ 151 h 508"/>
                <a:gd name="T2" fmla="*/ 214 w 502"/>
                <a:gd name="T3" fmla="*/ 151 h 508"/>
                <a:gd name="T4" fmla="*/ 261 w 502"/>
                <a:gd name="T5" fmla="*/ 142 h 508"/>
                <a:gd name="T6" fmla="*/ 321 w 502"/>
                <a:gd name="T7" fmla="*/ 170 h 508"/>
                <a:gd name="T8" fmla="*/ 339 w 502"/>
                <a:gd name="T9" fmla="*/ 238 h 508"/>
                <a:gd name="T10" fmla="*/ 339 w 502"/>
                <a:gd name="T11" fmla="*/ 508 h 508"/>
                <a:gd name="T12" fmla="*/ 502 w 502"/>
                <a:gd name="T13" fmla="*/ 508 h 508"/>
                <a:gd name="T14" fmla="*/ 502 w 502"/>
                <a:gd name="T15" fmla="*/ 194 h 508"/>
                <a:gd name="T16" fmla="*/ 489 w 502"/>
                <a:gd name="T17" fmla="*/ 105 h 508"/>
                <a:gd name="T18" fmla="*/ 452 w 502"/>
                <a:gd name="T19" fmla="*/ 45 h 508"/>
                <a:gd name="T20" fmla="*/ 396 w 502"/>
                <a:gd name="T21" fmla="*/ 11 h 508"/>
                <a:gd name="T22" fmla="*/ 324 w 502"/>
                <a:gd name="T23" fmla="*/ 0 h 508"/>
                <a:gd name="T24" fmla="*/ 293 w 502"/>
                <a:gd name="T25" fmla="*/ 4 h 508"/>
                <a:gd name="T26" fmla="*/ 255 w 502"/>
                <a:gd name="T27" fmla="*/ 14 h 508"/>
                <a:gd name="T28" fmla="*/ 216 w 502"/>
                <a:gd name="T29" fmla="*/ 34 h 508"/>
                <a:gd name="T30" fmla="*/ 183 w 502"/>
                <a:gd name="T31" fmla="*/ 63 h 508"/>
                <a:gd name="T32" fmla="*/ 167 w 502"/>
                <a:gd name="T33" fmla="*/ 83 h 508"/>
                <a:gd name="T34" fmla="*/ 159 w 502"/>
                <a:gd name="T35" fmla="*/ 14 h 508"/>
                <a:gd name="T36" fmla="*/ 0 w 502"/>
                <a:gd name="T37" fmla="*/ 14 h 508"/>
                <a:gd name="T38" fmla="*/ 0 w 502"/>
                <a:gd name="T39" fmla="*/ 508 h 508"/>
                <a:gd name="T40" fmla="*/ 164 w 502"/>
                <a:gd name="T41" fmla="*/ 508 h 508"/>
                <a:gd name="T42" fmla="*/ 164 w 502"/>
                <a:gd name="T43" fmla="*/ 243 h 508"/>
                <a:gd name="T44" fmla="*/ 168 w 502"/>
                <a:gd name="T45" fmla="*/ 208 h 508"/>
                <a:gd name="T46" fmla="*/ 184 w 502"/>
                <a:gd name="T47" fmla="*/ 175 h 508"/>
                <a:gd name="T48" fmla="*/ 214 w 502"/>
                <a:gd name="T49" fmla="*/ 151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2" h="508">
                  <a:moveTo>
                    <a:pt x="214" y="151"/>
                  </a:moveTo>
                  <a:cubicBezTo>
                    <a:pt x="214" y="151"/>
                    <a:pt x="214" y="151"/>
                    <a:pt x="214" y="151"/>
                  </a:cubicBezTo>
                  <a:cubicBezTo>
                    <a:pt x="227" y="145"/>
                    <a:pt x="242" y="142"/>
                    <a:pt x="261" y="142"/>
                  </a:cubicBezTo>
                  <a:cubicBezTo>
                    <a:pt x="288" y="142"/>
                    <a:pt x="308" y="151"/>
                    <a:pt x="321" y="170"/>
                  </a:cubicBezTo>
                  <a:cubicBezTo>
                    <a:pt x="333" y="187"/>
                    <a:pt x="339" y="210"/>
                    <a:pt x="339" y="238"/>
                  </a:cubicBezTo>
                  <a:cubicBezTo>
                    <a:pt x="339" y="508"/>
                    <a:pt x="339" y="508"/>
                    <a:pt x="339" y="508"/>
                  </a:cubicBezTo>
                  <a:cubicBezTo>
                    <a:pt x="502" y="508"/>
                    <a:pt x="502" y="508"/>
                    <a:pt x="502" y="508"/>
                  </a:cubicBezTo>
                  <a:cubicBezTo>
                    <a:pt x="502" y="194"/>
                    <a:pt x="502" y="194"/>
                    <a:pt x="502" y="194"/>
                  </a:cubicBezTo>
                  <a:cubicBezTo>
                    <a:pt x="502" y="159"/>
                    <a:pt x="498" y="129"/>
                    <a:pt x="489" y="105"/>
                  </a:cubicBezTo>
                  <a:cubicBezTo>
                    <a:pt x="480" y="80"/>
                    <a:pt x="467" y="60"/>
                    <a:pt x="452" y="45"/>
                  </a:cubicBezTo>
                  <a:cubicBezTo>
                    <a:pt x="436" y="30"/>
                    <a:pt x="417" y="18"/>
                    <a:pt x="396" y="11"/>
                  </a:cubicBezTo>
                  <a:cubicBezTo>
                    <a:pt x="374" y="4"/>
                    <a:pt x="350" y="0"/>
                    <a:pt x="324" y="0"/>
                  </a:cubicBezTo>
                  <a:cubicBezTo>
                    <a:pt x="315" y="0"/>
                    <a:pt x="305" y="1"/>
                    <a:pt x="293" y="4"/>
                  </a:cubicBezTo>
                  <a:cubicBezTo>
                    <a:pt x="281" y="6"/>
                    <a:pt x="268" y="9"/>
                    <a:pt x="255" y="14"/>
                  </a:cubicBezTo>
                  <a:cubicBezTo>
                    <a:pt x="241" y="19"/>
                    <a:pt x="229" y="25"/>
                    <a:pt x="216" y="34"/>
                  </a:cubicBezTo>
                  <a:cubicBezTo>
                    <a:pt x="204" y="42"/>
                    <a:pt x="193" y="52"/>
                    <a:pt x="183" y="63"/>
                  </a:cubicBezTo>
                  <a:cubicBezTo>
                    <a:pt x="167" y="83"/>
                    <a:pt x="167" y="83"/>
                    <a:pt x="167" y="83"/>
                  </a:cubicBezTo>
                  <a:cubicBezTo>
                    <a:pt x="159" y="14"/>
                    <a:pt x="159" y="14"/>
                    <a:pt x="159" y="14"/>
                  </a:cubicBezTo>
                  <a:cubicBezTo>
                    <a:pt x="0" y="14"/>
                    <a:pt x="0" y="14"/>
                    <a:pt x="0" y="14"/>
                  </a:cubicBezTo>
                  <a:cubicBezTo>
                    <a:pt x="0" y="508"/>
                    <a:pt x="0" y="508"/>
                    <a:pt x="0" y="508"/>
                  </a:cubicBezTo>
                  <a:cubicBezTo>
                    <a:pt x="164" y="508"/>
                    <a:pt x="164" y="508"/>
                    <a:pt x="164" y="508"/>
                  </a:cubicBezTo>
                  <a:cubicBezTo>
                    <a:pt x="164" y="243"/>
                    <a:pt x="164" y="243"/>
                    <a:pt x="164" y="243"/>
                  </a:cubicBezTo>
                  <a:cubicBezTo>
                    <a:pt x="164" y="231"/>
                    <a:pt x="166" y="219"/>
                    <a:pt x="168" y="208"/>
                  </a:cubicBezTo>
                  <a:cubicBezTo>
                    <a:pt x="171" y="196"/>
                    <a:pt x="176" y="185"/>
                    <a:pt x="184" y="175"/>
                  </a:cubicBezTo>
                  <a:cubicBezTo>
                    <a:pt x="192" y="165"/>
                    <a:pt x="202" y="157"/>
                    <a:pt x="214" y="151"/>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35"/>
            <p:cNvSpPr>
              <a:spLocks noEditPoints="1"/>
            </p:cNvSpPr>
            <p:nvPr/>
          </p:nvSpPr>
          <p:spPr bwMode="auto">
            <a:xfrm>
              <a:off x="2245" y="1798"/>
              <a:ext cx="887" cy="935"/>
            </a:xfrm>
            <a:custGeom>
              <a:avLst/>
              <a:gdLst>
                <a:gd name="T0" fmla="*/ 503 w 503"/>
                <a:gd name="T1" fmla="*/ 284 h 529"/>
                <a:gd name="T2" fmla="*/ 484 w 503"/>
                <a:gd name="T3" fmla="*/ 158 h 529"/>
                <a:gd name="T4" fmla="*/ 432 w 503"/>
                <a:gd name="T5" fmla="*/ 70 h 529"/>
                <a:gd name="T6" fmla="*/ 355 w 503"/>
                <a:gd name="T7" fmla="*/ 17 h 529"/>
                <a:gd name="T8" fmla="*/ 259 w 503"/>
                <a:gd name="T9" fmla="*/ 0 h 529"/>
                <a:gd name="T10" fmla="*/ 145 w 503"/>
                <a:gd name="T11" fmla="*/ 23 h 529"/>
                <a:gd name="T12" fmla="*/ 64 w 503"/>
                <a:gd name="T13" fmla="*/ 83 h 529"/>
                <a:gd name="T14" fmla="*/ 16 w 503"/>
                <a:gd name="T15" fmla="*/ 169 h 529"/>
                <a:gd name="T16" fmla="*/ 0 w 503"/>
                <a:gd name="T17" fmla="*/ 267 h 529"/>
                <a:gd name="T18" fmla="*/ 72 w 503"/>
                <a:gd name="T19" fmla="*/ 460 h 529"/>
                <a:gd name="T20" fmla="*/ 283 w 503"/>
                <a:gd name="T21" fmla="*/ 529 h 529"/>
                <a:gd name="T22" fmla="*/ 354 w 503"/>
                <a:gd name="T23" fmla="*/ 523 h 529"/>
                <a:gd name="T24" fmla="*/ 414 w 503"/>
                <a:gd name="T25" fmla="*/ 509 h 529"/>
                <a:gd name="T26" fmla="*/ 461 w 503"/>
                <a:gd name="T27" fmla="*/ 492 h 529"/>
                <a:gd name="T28" fmla="*/ 461 w 503"/>
                <a:gd name="T29" fmla="*/ 492 h 529"/>
                <a:gd name="T30" fmla="*/ 484 w 503"/>
                <a:gd name="T31" fmla="*/ 481 h 529"/>
                <a:gd name="T32" fmla="*/ 436 w 503"/>
                <a:gd name="T33" fmla="*/ 380 h 529"/>
                <a:gd name="T34" fmla="*/ 383 w 503"/>
                <a:gd name="T35" fmla="*/ 400 h 529"/>
                <a:gd name="T36" fmla="*/ 293 w 503"/>
                <a:gd name="T37" fmla="*/ 413 h 529"/>
                <a:gd name="T38" fmla="*/ 229 w 503"/>
                <a:gd name="T39" fmla="*/ 405 h 529"/>
                <a:gd name="T40" fmla="*/ 186 w 503"/>
                <a:gd name="T41" fmla="*/ 382 h 529"/>
                <a:gd name="T42" fmla="*/ 162 w 503"/>
                <a:gd name="T43" fmla="*/ 351 h 529"/>
                <a:gd name="T44" fmla="*/ 154 w 503"/>
                <a:gd name="T45" fmla="*/ 320 h 529"/>
                <a:gd name="T46" fmla="*/ 153 w 503"/>
                <a:gd name="T47" fmla="*/ 309 h 529"/>
                <a:gd name="T48" fmla="*/ 503 w 503"/>
                <a:gd name="T49" fmla="*/ 309 h 529"/>
                <a:gd name="T50" fmla="*/ 503 w 503"/>
                <a:gd name="T51" fmla="*/ 284 h 529"/>
                <a:gd name="T52" fmla="*/ 360 w 503"/>
                <a:gd name="T53" fmla="*/ 221 h 529"/>
                <a:gd name="T54" fmla="*/ 155 w 503"/>
                <a:gd name="T55" fmla="*/ 221 h 529"/>
                <a:gd name="T56" fmla="*/ 155 w 503"/>
                <a:gd name="T57" fmla="*/ 210 h 529"/>
                <a:gd name="T58" fmla="*/ 161 w 503"/>
                <a:gd name="T59" fmla="*/ 178 h 529"/>
                <a:gd name="T60" fmla="*/ 180 w 503"/>
                <a:gd name="T61" fmla="*/ 149 h 529"/>
                <a:gd name="T62" fmla="*/ 212 w 503"/>
                <a:gd name="T63" fmla="*/ 126 h 529"/>
                <a:gd name="T64" fmla="*/ 257 w 503"/>
                <a:gd name="T65" fmla="*/ 117 h 529"/>
                <a:gd name="T66" fmla="*/ 303 w 503"/>
                <a:gd name="T67" fmla="*/ 126 h 529"/>
                <a:gd name="T68" fmla="*/ 335 w 503"/>
                <a:gd name="T69" fmla="*/ 148 h 529"/>
                <a:gd name="T70" fmla="*/ 354 w 503"/>
                <a:gd name="T71" fmla="*/ 178 h 529"/>
                <a:gd name="T72" fmla="*/ 360 w 503"/>
                <a:gd name="T73" fmla="*/ 210 h 529"/>
                <a:gd name="T74" fmla="*/ 360 w 503"/>
                <a:gd name="T75" fmla="*/ 221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03" h="529">
                  <a:moveTo>
                    <a:pt x="503" y="284"/>
                  </a:moveTo>
                  <a:cubicBezTo>
                    <a:pt x="503" y="236"/>
                    <a:pt x="497" y="194"/>
                    <a:pt x="484" y="158"/>
                  </a:cubicBezTo>
                  <a:cubicBezTo>
                    <a:pt x="471" y="123"/>
                    <a:pt x="454" y="93"/>
                    <a:pt x="432" y="70"/>
                  </a:cubicBezTo>
                  <a:cubicBezTo>
                    <a:pt x="410" y="46"/>
                    <a:pt x="384" y="29"/>
                    <a:pt x="355" y="17"/>
                  </a:cubicBezTo>
                  <a:cubicBezTo>
                    <a:pt x="325" y="6"/>
                    <a:pt x="293" y="0"/>
                    <a:pt x="259" y="0"/>
                  </a:cubicBezTo>
                  <a:cubicBezTo>
                    <a:pt x="216" y="0"/>
                    <a:pt x="177" y="8"/>
                    <a:pt x="145" y="23"/>
                  </a:cubicBezTo>
                  <a:cubicBezTo>
                    <a:pt x="112" y="38"/>
                    <a:pt x="85" y="59"/>
                    <a:pt x="64" y="83"/>
                  </a:cubicBezTo>
                  <a:cubicBezTo>
                    <a:pt x="43" y="108"/>
                    <a:pt x="26" y="137"/>
                    <a:pt x="16" y="169"/>
                  </a:cubicBezTo>
                  <a:cubicBezTo>
                    <a:pt x="5" y="201"/>
                    <a:pt x="0" y="234"/>
                    <a:pt x="0" y="267"/>
                  </a:cubicBezTo>
                  <a:cubicBezTo>
                    <a:pt x="0" y="350"/>
                    <a:pt x="24" y="415"/>
                    <a:pt x="72" y="460"/>
                  </a:cubicBezTo>
                  <a:cubicBezTo>
                    <a:pt x="121" y="506"/>
                    <a:pt x="192" y="529"/>
                    <a:pt x="283" y="529"/>
                  </a:cubicBezTo>
                  <a:cubicBezTo>
                    <a:pt x="308" y="529"/>
                    <a:pt x="332" y="527"/>
                    <a:pt x="354" y="523"/>
                  </a:cubicBezTo>
                  <a:cubicBezTo>
                    <a:pt x="376" y="519"/>
                    <a:pt x="397" y="515"/>
                    <a:pt x="414" y="509"/>
                  </a:cubicBezTo>
                  <a:cubicBezTo>
                    <a:pt x="432" y="504"/>
                    <a:pt x="448" y="498"/>
                    <a:pt x="461" y="492"/>
                  </a:cubicBezTo>
                  <a:cubicBezTo>
                    <a:pt x="461" y="492"/>
                    <a:pt x="461" y="492"/>
                    <a:pt x="461" y="492"/>
                  </a:cubicBezTo>
                  <a:cubicBezTo>
                    <a:pt x="469" y="488"/>
                    <a:pt x="477" y="484"/>
                    <a:pt x="484" y="481"/>
                  </a:cubicBezTo>
                  <a:cubicBezTo>
                    <a:pt x="436" y="380"/>
                    <a:pt x="436" y="380"/>
                    <a:pt x="436" y="380"/>
                  </a:cubicBezTo>
                  <a:cubicBezTo>
                    <a:pt x="422" y="387"/>
                    <a:pt x="404" y="394"/>
                    <a:pt x="383" y="400"/>
                  </a:cubicBezTo>
                  <a:cubicBezTo>
                    <a:pt x="356" y="409"/>
                    <a:pt x="326" y="413"/>
                    <a:pt x="293" y="413"/>
                  </a:cubicBezTo>
                  <a:cubicBezTo>
                    <a:pt x="268" y="413"/>
                    <a:pt x="247" y="410"/>
                    <a:pt x="229" y="405"/>
                  </a:cubicBezTo>
                  <a:cubicBezTo>
                    <a:pt x="211" y="399"/>
                    <a:pt x="197" y="392"/>
                    <a:pt x="186" y="382"/>
                  </a:cubicBezTo>
                  <a:cubicBezTo>
                    <a:pt x="175" y="373"/>
                    <a:pt x="167" y="362"/>
                    <a:pt x="162" y="351"/>
                  </a:cubicBezTo>
                  <a:cubicBezTo>
                    <a:pt x="157" y="341"/>
                    <a:pt x="155" y="330"/>
                    <a:pt x="154" y="320"/>
                  </a:cubicBezTo>
                  <a:cubicBezTo>
                    <a:pt x="153" y="309"/>
                    <a:pt x="153" y="309"/>
                    <a:pt x="153" y="309"/>
                  </a:cubicBezTo>
                  <a:cubicBezTo>
                    <a:pt x="503" y="309"/>
                    <a:pt x="503" y="309"/>
                    <a:pt x="503" y="309"/>
                  </a:cubicBezTo>
                  <a:lnTo>
                    <a:pt x="503" y="284"/>
                  </a:lnTo>
                  <a:close/>
                  <a:moveTo>
                    <a:pt x="360" y="221"/>
                  </a:moveTo>
                  <a:cubicBezTo>
                    <a:pt x="155" y="221"/>
                    <a:pt x="155" y="221"/>
                    <a:pt x="155" y="221"/>
                  </a:cubicBezTo>
                  <a:cubicBezTo>
                    <a:pt x="155" y="210"/>
                    <a:pt x="155" y="210"/>
                    <a:pt x="155" y="210"/>
                  </a:cubicBezTo>
                  <a:cubicBezTo>
                    <a:pt x="155" y="200"/>
                    <a:pt x="157" y="189"/>
                    <a:pt x="161" y="178"/>
                  </a:cubicBezTo>
                  <a:cubicBezTo>
                    <a:pt x="165" y="168"/>
                    <a:pt x="172" y="158"/>
                    <a:pt x="180" y="149"/>
                  </a:cubicBezTo>
                  <a:cubicBezTo>
                    <a:pt x="188" y="140"/>
                    <a:pt x="199" y="132"/>
                    <a:pt x="212" y="126"/>
                  </a:cubicBezTo>
                  <a:cubicBezTo>
                    <a:pt x="225" y="120"/>
                    <a:pt x="240" y="117"/>
                    <a:pt x="257" y="117"/>
                  </a:cubicBezTo>
                  <a:cubicBezTo>
                    <a:pt x="275" y="117"/>
                    <a:pt x="290" y="120"/>
                    <a:pt x="303" y="126"/>
                  </a:cubicBezTo>
                  <a:cubicBezTo>
                    <a:pt x="315" y="132"/>
                    <a:pt x="326" y="139"/>
                    <a:pt x="335" y="148"/>
                  </a:cubicBezTo>
                  <a:cubicBezTo>
                    <a:pt x="343" y="157"/>
                    <a:pt x="350" y="168"/>
                    <a:pt x="354" y="178"/>
                  </a:cubicBezTo>
                  <a:cubicBezTo>
                    <a:pt x="358" y="189"/>
                    <a:pt x="360" y="200"/>
                    <a:pt x="360" y="210"/>
                  </a:cubicBezTo>
                  <a:lnTo>
                    <a:pt x="360" y="221"/>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6"/>
            <p:cNvSpPr>
              <a:spLocks/>
            </p:cNvSpPr>
            <p:nvPr/>
          </p:nvSpPr>
          <p:spPr bwMode="auto">
            <a:xfrm>
              <a:off x="1021" y="1446"/>
              <a:ext cx="1247" cy="1257"/>
            </a:xfrm>
            <a:custGeom>
              <a:avLst/>
              <a:gdLst>
                <a:gd name="T0" fmla="*/ 923 w 1247"/>
                <a:gd name="T1" fmla="*/ 0 h 1257"/>
                <a:gd name="T2" fmla="*/ 639 w 1247"/>
                <a:gd name="T3" fmla="*/ 946 h 1257"/>
                <a:gd name="T4" fmla="*/ 334 w 1247"/>
                <a:gd name="T5" fmla="*/ 0 h 1257"/>
                <a:gd name="T6" fmla="*/ 0 w 1247"/>
                <a:gd name="T7" fmla="*/ 0 h 1257"/>
                <a:gd name="T8" fmla="*/ 455 w 1247"/>
                <a:gd name="T9" fmla="*/ 1257 h 1257"/>
                <a:gd name="T10" fmla="*/ 790 w 1247"/>
                <a:gd name="T11" fmla="*/ 1257 h 1257"/>
                <a:gd name="T12" fmla="*/ 1247 w 1247"/>
                <a:gd name="T13" fmla="*/ 0 h 1257"/>
                <a:gd name="T14" fmla="*/ 923 w 1247"/>
                <a:gd name="T15" fmla="*/ 0 h 12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7" h="1257">
                  <a:moveTo>
                    <a:pt x="923" y="0"/>
                  </a:moveTo>
                  <a:lnTo>
                    <a:pt x="639" y="946"/>
                  </a:lnTo>
                  <a:lnTo>
                    <a:pt x="334" y="0"/>
                  </a:lnTo>
                  <a:lnTo>
                    <a:pt x="0" y="0"/>
                  </a:lnTo>
                  <a:lnTo>
                    <a:pt x="455" y="1257"/>
                  </a:lnTo>
                  <a:lnTo>
                    <a:pt x="790" y="1257"/>
                  </a:lnTo>
                  <a:lnTo>
                    <a:pt x="1247" y="0"/>
                  </a:lnTo>
                  <a:lnTo>
                    <a:pt x="923"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37"/>
            <p:cNvSpPr>
              <a:spLocks/>
            </p:cNvSpPr>
            <p:nvPr/>
          </p:nvSpPr>
          <p:spPr bwMode="auto">
            <a:xfrm>
              <a:off x="3315" y="1814"/>
              <a:ext cx="637" cy="889"/>
            </a:xfrm>
            <a:custGeom>
              <a:avLst/>
              <a:gdLst>
                <a:gd name="T0" fmla="*/ 296 w 361"/>
                <a:gd name="T1" fmla="*/ 138 h 503"/>
                <a:gd name="T2" fmla="*/ 340 w 361"/>
                <a:gd name="T3" fmla="*/ 143 h 503"/>
                <a:gd name="T4" fmla="*/ 361 w 361"/>
                <a:gd name="T5" fmla="*/ 5 h 503"/>
                <a:gd name="T6" fmla="*/ 344 w 361"/>
                <a:gd name="T7" fmla="*/ 2 h 503"/>
                <a:gd name="T8" fmla="*/ 308 w 361"/>
                <a:gd name="T9" fmla="*/ 0 h 503"/>
                <a:gd name="T10" fmla="*/ 235 w 361"/>
                <a:gd name="T11" fmla="*/ 19 h 503"/>
                <a:gd name="T12" fmla="*/ 184 w 361"/>
                <a:gd name="T13" fmla="*/ 69 h 503"/>
                <a:gd name="T14" fmla="*/ 167 w 361"/>
                <a:gd name="T15" fmla="*/ 92 h 503"/>
                <a:gd name="T16" fmla="*/ 158 w 361"/>
                <a:gd name="T17" fmla="*/ 9 h 503"/>
                <a:gd name="T18" fmla="*/ 0 w 361"/>
                <a:gd name="T19" fmla="*/ 9 h 503"/>
                <a:gd name="T20" fmla="*/ 0 w 361"/>
                <a:gd name="T21" fmla="*/ 503 h 503"/>
                <a:gd name="T22" fmla="*/ 164 w 361"/>
                <a:gd name="T23" fmla="*/ 503 h 503"/>
                <a:gd name="T24" fmla="*/ 164 w 361"/>
                <a:gd name="T25" fmla="*/ 282 h 503"/>
                <a:gd name="T26" fmla="*/ 296 w 361"/>
                <a:gd name="T27" fmla="*/ 138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1" h="503">
                  <a:moveTo>
                    <a:pt x="296" y="138"/>
                  </a:moveTo>
                  <a:cubicBezTo>
                    <a:pt x="311" y="138"/>
                    <a:pt x="326" y="140"/>
                    <a:pt x="340" y="143"/>
                  </a:cubicBezTo>
                  <a:cubicBezTo>
                    <a:pt x="361" y="5"/>
                    <a:pt x="361" y="5"/>
                    <a:pt x="361" y="5"/>
                  </a:cubicBezTo>
                  <a:cubicBezTo>
                    <a:pt x="356" y="4"/>
                    <a:pt x="350" y="3"/>
                    <a:pt x="344" y="2"/>
                  </a:cubicBezTo>
                  <a:cubicBezTo>
                    <a:pt x="334" y="0"/>
                    <a:pt x="322" y="0"/>
                    <a:pt x="308" y="0"/>
                  </a:cubicBezTo>
                  <a:cubicBezTo>
                    <a:pt x="279" y="0"/>
                    <a:pt x="255" y="6"/>
                    <a:pt x="235" y="19"/>
                  </a:cubicBezTo>
                  <a:cubicBezTo>
                    <a:pt x="215" y="33"/>
                    <a:pt x="197" y="49"/>
                    <a:pt x="184" y="69"/>
                  </a:cubicBezTo>
                  <a:cubicBezTo>
                    <a:pt x="167" y="92"/>
                    <a:pt x="167" y="92"/>
                    <a:pt x="167" y="92"/>
                  </a:cubicBezTo>
                  <a:cubicBezTo>
                    <a:pt x="158" y="9"/>
                    <a:pt x="158" y="9"/>
                    <a:pt x="158" y="9"/>
                  </a:cubicBezTo>
                  <a:cubicBezTo>
                    <a:pt x="0" y="9"/>
                    <a:pt x="0" y="9"/>
                    <a:pt x="0" y="9"/>
                  </a:cubicBezTo>
                  <a:cubicBezTo>
                    <a:pt x="0" y="503"/>
                    <a:pt x="0" y="503"/>
                    <a:pt x="0" y="503"/>
                  </a:cubicBezTo>
                  <a:cubicBezTo>
                    <a:pt x="164" y="503"/>
                    <a:pt x="164" y="503"/>
                    <a:pt x="164" y="503"/>
                  </a:cubicBezTo>
                  <a:cubicBezTo>
                    <a:pt x="164" y="282"/>
                    <a:pt x="164" y="282"/>
                    <a:pt x="164" y="282"/>
                  </a:cubicBezTo>
                  <a:cubicBezTo>
                    <a:pt x="164" y="187"/>
                    <a:pt x="208" y="138"/>
                    <a:pt x="296" y="138"/>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38"/>
            <p:cNvSpPr>
              <a:spLocks/>
            </p:cNvSpPr>
            <p:nvPr/>
          </p:nvSpPr>
          <p:spPr bwMode="auto">
            <a:xfrm>
              <a:off x="-5880" y="1550"/>
              <a:ext cx="529" cy="1009"/>
            </a:xfrm>
            <a:custGeom>
              <a:avLst/>
              <a:gdLst>
                <a:gd name="T0" fmla="*/ 77 w 300"/>
                <a:gd name="T1" fmla="*/ 221 h 571"/>
                <a:gd name="T2" fmla="*/ 0 w 300"/>
                <a:gd name="T3" fmla="*/ 221 h 571"/>
                <a:gd name="T4" fmla="*/ 0 w 300"/>
                <a:gd name="T5" fmla="*/ 186 h 571"/>
                <a:gd name="T6" fmla="*/ 77 w 300"/>
                <a:gd name="T7" fmla="*/ 186 h 571"/>
                <a:gd name="T8" fmla="*/ 77 w 300"/>
                <a:gd name="T9" fmla="*/ 142 h 571"/>
                <a:gd name="T10" fmla="*/ 108 w 300"/>
                <a:gd name="T11" fmla="*/ 37 h 571"/>
                <a:gd name="T12" fmla="*/ 196 w 300"/>
                <a:gd name="T13" fmla="*/ 0 h 571"/>
                <a:gd name="T14" fmla="*/ 258 w 300"/>
                <a:gd name="T15" fmla="*/ 12 h 571"/>
                <a:gd name="T16" fmla="*/ 300 w 300"/>
                <a:gd name="T17" fmla="*/ 44 h 571"/>
                <a:gd name="T18" fmla="*/ 276 w 300"/>
                <a:gd name="T19" fmla="*/ 67 h 571"/>
                <a:gd name="T20" fmla="*/ 241 w 300"/>
                <a:gd name="T21" fmla="*/ 42 h 571"/>
                <a:gd name="T22" fmla="*/ 200 w 300"/>
                <a:gd name="T23" fmla="*/ 34 h 571"/>
                <a:gd name="T24" fmla="*/ 166 w 300"/>
                <a:gd name="T25" fmla="*/ 39 h 571"/>
                <a:gd name="T26" fmla="*/ 139 w 300"/>
                <a:gd name="T27" fmla="*/ 58 h 571"/>
                <a:gd name="T28" fmla="*/ 121 w 300"/>
                <a:gd name="T29" fmla="*/ 95 h 571"/>
                <a:gd name="T30" fmla="*/ 115 w 300"/>
                <a:gd name="T31" fmla="*/ 157 h 571"/>
                <a:gd name="T32" fmla="*/ 115 w 300"/>
                <a:gd name="T33" fmla="*/ 186 h 571"/>
                <a:gd name="T34" fmla="*/ 242 w 300"/>
                <a:gd name="T35" fmla="*/ 186 h 571"/>
                <a:gd name="T36" fmla="*/ 242 w 300"/>
                <a:gd name="T37" fmla="*/ 221 h 571"/>
                <a:gd name="T38" fmla="*/ 115 w 300"/>
                <a:gd name="T39" fmla="*/ 221 h 571"/>
                <a:gd name="T40" fmla="*/ 115 w 300"/>
                <a:gd name="T41" fmla="*/ 571 h 571"/>
                <a:gd name="T42" fmla="*/ 77 w 300"/>
                <a:gd name="T43" fmla="*/ 571 h 571"/>
                <a:gd name="T44" fmla="*/ 77 w 300"/>
                <a:gd name="T45" fmla="*/ 221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0" h="571">
                  <a:moveTo>
                    <a:pt x="77" y="221"/>
                  </a:moveTo>
                  <a:cubicBezTo>
                    <a:pt x="0" y="221"/>
                    <a:pt x="0" y="221"/>
                    <a:pt x="0" y="221"/>
                  </a:cubicBezTo>
                  <a:cubicBezTo>
                    <a:pt x="0" y="186"/>
                    <a:pt x="0" y="186"/>
                    <a:pt x="0" y="186"/>
                  </a:cubicBezTo>
                  <a:cubicBezTo>
                    <a:pt x="77" y="186"/>
                    <a:pt x="77" y="186"/>
                    <a:pt x="77" y="186"/>
                  </a:cubicBezTo>
                  <a:cubicBezTo>
                    <a:pt x="77" y="142"/>
                    <a:pt x="77" y="142"/>
                    <a:pt x="77" y="142"/>
                  </a:cubicBezTo>
                  <a:cubicBezTo>
                    <a:pt x="77" y="96"/>
                    <a:pt x="88" y="61"/>
                    <a:pt x="108" y="37"/>
                  </a:cubicBezTo>
                  <a:cubicBezTo>
                    <a:pt x="128" y="12"/>
                    <a:pt x="158" y="0"/>
                    <a:pt x="196" y="0"/>
                  </a:cubicBezTo>
                  <a:cubicBezTo>
                    <a:pt x="221" y="0"/>
                    <a:pt x="242" y="4"/>
                    <a:pt x="258" y="12"/>
                  </a:cubicBezTo>
                  <a:cubicBezTo>
                    <a:pt x="275" y="21"/>
                    <a:pt x="289" y="31"/>
                    <a:pt x="300" y="44"/>
                  </a:cubicBezTo>
                  <a:cubicBezTo>
                    <a:pt x="276" y="67"/>
                    <a:pt x="276" y="67"/>
                    <a:pt x="276" y="67"/>
                  </a:cubicBezTo>
                  <a:cubicBezTo>
                    <a:pt x="264" y="56"/>
                    <a:pt x="252" y="47"/>
                    <a:pt x="241" y="42"/>
                  </a:cubicBezTo>
                  <a:cubicBezTo>
                    <a:pt x="229" y="37"/>
                    <a:pt x="215" y="34"/>
                    <a:pt x="200" y="34"/>
                  </a:cubicBezTo>
                  <a:cubicBezTo>
                    <a:pt x="187" y="34"/>
                    <a:pt x="176" y="36"/>
                    <a:pt x="166" y="39"/>
                  </a:cubicBezTo>
                  <a:cubicBezTo>
                    <a:pt x="155" y="42"/>
                    <a:pt x="146" y="49"/>
                    <a:pt x="139" y="58"/>
                  </a:cubicBezTo>
                  <a:cubicBezTo>
                    <a:pt x="131" y="67"/>
                    <a:pt x="126" y="80"/>
                    <a:pt x="121" y="95"/>
                  </a:cubicBezTo>
                  <a:cubicBezTo>
                    <a:pt x="117" y="111"/>
                    <a:pt x="115" y="132"/>
                    <a:pt x="115" y="157"/>
                  </a:cubicBezTo>
                  <a:cubicBezTo>
                    <a:pt x="115" y="186"/>
                    <a:pt x="115" y="186"/>
                    <a:pt x="115" y="186"/>
                  </a:cubicBezTo>
                  <a:cubicBezTo>
                    <a:pt x="242" y="186"/>
                    <a:pt x="242" y="186"/>
                    <a:pt x="242" y="186"/>
                  </a:cubicBezTo>
                  <a:cubicBezTo>
                    <a:pt x="242" y="221"/>
                    <a:pt x="242" y="221"/>
                    <a:pt x="242" y="221"/>
                  </a:cubicBezTo>
                  <a:cubicBezTo>
                    <a:pt x="115" y="221"/>
                    <a:pt x="115" y="221"/>
                    <a:pt x="115" y="221"/>
                  </a:cubicBezTo>
                  <a:cubicBezTo>
                    <a:pt x="115" y="571"/>
                    <a:pt x="115" y="571"/>
                    <a:pt x="115" y="571"/>
                  </a:cubicBezTo>
                  <a:cubicBezTo>
                    <a:pt x="77" y="571"/>
                    <a:pt x="77" y="571"/>
                    <a:pt x="77" y="571"/>
                  </a:cubicBezTo>
                  <a:lnTo>
                    <a:pt x="77" y="221"/>
                  </a:lnTo>
                  <a:close/>
                </a:path>
              </a:pathLst>
            </a:custGeom>
            <a:solidFill>
              <a:srgbClr val="0B5A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39"/>
            <p:cNvSpPr>
              <a:spLocks/>
            </p:cNvSpPr>
            <p:nvPr/>
          </p:nvSpPr>
          <p:spPr bwMode="auto">
            <a:xfrm>
              <a:off x="-5335" y="1872"/>
              <a:ext cx="374" cy="687"/>
            </a:xfrm>
            <a:custGeom>
              <a:avLst/>
              <a:gdLst>
                <a:gd name="T0" fmla="*/ 2 w 212"/>
                <a:gd name="T1" fmla="*/ 85 h 389"/>
                <a:gd name="T2" fmla="*/ 2 w 212"/>
                <a:gd name="T3" fmla="*/ 58 h 389"/>
                <a:gd name="T4" fmla="*/ 2 w 212"/>
                <a:gd name="T5" fmla="*/ 38 h 389"/>
                <a:gd name="T6" fmla="*/ 1 w 212"/>
                <a:gd name="T7" fmla="*/ 21 h 389"/>
                <a:gd name="T8" fmla="*/ 0 w 212"/>
                <a:gd name="T9" fmla="*/ 4 h 389"/>
                <a:gd name="T10" fmla="*/ 35 w 212"/>
                <a:gd name="T11" fmla="*/ 4 h 389"/>
                <a:gd name="T12" fmla="*/ 36 w 212"/>
                <a:gd name="T13" fmla="*/ 22 h 389"/>
                <a:gd name="T14" fmla="*/ 37 w 212"/>
                <a:gd name="T15" fmla="*/ 40 h 389"/>
                <a:gd name="T16" fmla="*/ 38 w 212"/>
                <a:gd name="T17" fmla="*/ 61 h 389"/>
                <a:gd name="T18" fmla="*/ 38 w 212"/>
                <a:gd name="T19" fmla="*/ 89 h 389"/>
                <a:gd name="T20" fmla="*/ 56 w 212"/>
                <a:gd name="T21" fmla="*/ 61 h 389"/>
                <a:gd name="T22" fmla="*/ 85 w 212"/>
                <a:gd name="T23" fmla="*/ 32 h 389"/>
                <a:gd name="T24" fmla="*/ 126 w 212"/>
                <a:gd name="T25" fmla="*/ 9 h 389"/>
                <a:gd name="T26" fmla="*/ 180 w 212"/>
                <a:gd name="T27" fmla="*/ 0 h 389"/>
                <a:gd name="T28" fmla="*/ 212 w 212"/>
                <a:gd name="T29" fmla="*/ 6 h 389"/>
                <a:gd name="T30" fmla="*/ 201 w 212"/>
                <a:gd name="T31" fmla="*/ 42 h 389"/>
                <a:gd name="T32" fmla="*/ 187 w 212"/>
                <a:gd name="T33" fmla="*/ 39 h 389"/>
                <a:gd name="T34" fmla="*/ 172 w 212"/>
                <a:gd name="T35" fmla="*/ 38 h 389"/>
                <a:gd name="T36" fmla="*/ 118 w 212"/>
                <a:gd name="T37" fmla="*/ 51 h 389"/>
                <a:gd name="T38" fmla="*/ 76 w 212"/>
                <a:gd name="T39" fmla="*/ 86 h 389"/>
                <a:gd name="T40" fmla="*/ 49 w 212"/>
                <a:gd name="T41" fmla="*/ 136 h 389"/>
                <a:gd name="T42" fmla="*/ 39 w 212"/>
                <a:gd name="T43" fmla="*/ 192 h 389"/>
                <a:gd name="T44" fmla="*/ 39 w 212"/>
                <a:gd name="T45" fmla="*/ 389 h 389"/>
                <a:gd name="T46" fmla="*/ 2 w 212"/>
                <a:gd name="T47" fmla="*/ 389 h 389"/>
                <a:gd name="T48" fmla="*/ 2 w 212"/>
                <a:gd name="T49" fmla="*/ 85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12" h="389">
                  <a:moveTo>
                    <a:pt x="2" y="85"/>
                  </a:moveTo>
                  <a:cubicBezTo>
                    <a:pt x="2" y="75"/>
                    <a:pt x="2" y="66"/>
                    <a:pt x="2" y="58"/>
                  </a:cubicBezTo>
                  <a:cubicBezTo>
                    <a:pt x="2" y="51"/>
                    <a:pt x="2" y="44"/>
                    <a:pt x="2" y="38"/>
                  </a:cubicBezTo>
                  <a:cubicBezTo>
                    <a:pt x="2" y="32"/>
                    <a:pt x="2" y="27"/>
                    <a:pt x="1" y="21"/>
                  </a:cubicBezTo>
                  <a:cubicBezTo>
                    <a:pt x="1" y="16"/>
                    <a:pt x="1" y="10"/>
                    <a:pt x="0" y="4"/>
                  </a:cubicBezTo>
                  <a:cubicBezTo>
                    <a:pt x="35" y="4"/>
                    <a:pt x="35" y="4"/>
                    <a:pt x="35" y="4"/>
                  </a:cubicBezTo>
                  <a:cubicBezTo>
                    <a:pt x="36" y="10"/>
                    <a:pt x="36" y="16"/>
                    <a:pt x="36" y="22"/>
                  </a:cubicBezTo>
                  <a:cubicBezTo>
                    <a:pt x="37" y="27"/>
                    <a:pt x="37" y="33"/>
                    <a:pt x="37" y="40"/>
                  </a:cubicBezTo>
                  <a:cubicBezTo>
                    <a:pt x="38" y="46"/>
                    <a:pt x="38" y="53"/>
                    <a:pt x="38" y="61"/>
                  </a:cubicBezTo>
                  <a:cubicBezTo>
                    <a:pt x="38" y="69"/>
                    <a:pt x="38" y="78"/>
                    <a:pt x="38" y="89"/>
                  </a:cubicBezTo>
                  <a:cubicBezTo>
                    <a:pt x="42" y="80"/>
                    <a:pt x="48" y="71"/>
                    <a:pt x="56" y="61"/>
                  </a:cubicBezTo>
                  <a:cubicBezTo>
                    <a:pt x="63" y="50"/>
                    <a:pt x="73" y="41"/>
                    <a:pt x="85" y="32"/>
                  </a:cubicBezTo>
                  <a:cubicBezTo>
                    <a:pt x="96" y="23"/>
                    <a:pt x="110" y="15"/>
                    <a:pt x="126" y="9"/>
                  </a:cubicBezTo>
                  <a:cubicBezTo>
                    <a:pt x="141" y="3"/>
                    <a:pt x="159" y="0"/>
                    <a:pt x="180" y="0"/>
                  </a:cubicBezTo>
                  <a:cubicBezTo>
                    <a:pt x="192" y="0"/>
                    <a:pt x="203" y="2"/>
                    <a:pt x="212" y="6"/>
                  </a:cubicBezTo>
                  <a:cubicBezTo>
                    <a:pt x="201" y="42"/>
                    <a:pt x="201" y="42"/>
                    <a:pt x="201" y="42"/>
                  </a:cubicBezTo>
                  <a:cubicBezTo>
                    <a:pt x="197" y="40"/>
                    <a:pt x="192" y="39"/>
                    <a:pt x="187" y="39"/>
                  </a:cubicBezTo>
                  <a:cubicBezTo>
                    <a:pt x="182" y="38"/>
                    <a:pt x="177" y="38"/>
                    <a:pt x="172" y="38"/>
                  </a:cubicBezTo>
                  <a:cubicBezTo>
                    <a:pt x="152" y="38"/>
                    <a:pt x="134" y="42"/>
                    <a:pt x="118" y="51"/>
                  </a:cubicBezTo>
                  <a:cubicBezTo>
                    <a:pt x="102" y="60"/>
                    <a:pt x="88" y="72"/>
                    <a:pt x="76" y="86"/>
                  </a:cubicBezTo>
                  <a:cubicBezTo>
                    <a:pt x="64" y="101"/>
                    <a:pt x="55" y="117"/>
                    <a:pt x="49" y="136"/>
                  </a:cubicBezTo>
                  <a:cubicBezTo>
                    <a:pt x="43" y="155"/>
                    <a:pt x="39" y="173"/>
                    <a:pt x="39" y="192"/>
                  </a:cubicBezTo>
                  <a:cubicBezTo>
                    <a:pt x="39" y="389"/>
                    <a:pt x="39" y="389"/>
                    <a:pt x="39" y="389"/>
                  </a:cubicBezTo>
                  <a:cubicBezTo>
                    <a:pt x="2" y="389"/>
                    <a:pt x="2" y="389"/>
                    <a:pt x="2" y="389"/>
                  </a:cubicBezTo>
                  <a:lnTo>
                    <a:pt x="2" y="85"/>
                  </a:lnTo>
                  <a:close/>
                </a:path>
              </a:pathLst>
            </a:custGeom>
            <a:solidFill>
              <a:srgbClr val="0B5A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40"/>
            <p:cNvSpPr>
              <a:spLocks noEditPoints="1"/>
            </p:cNvSpPr>
            <p:nvPr/>
          </p:nvSpPr>
          <p:spPr bwMode="auto">
            <a:xfrm>
              <a:off x="-4915" y="1861"/>
              <a:ext cx="698" cy="716"/>
            </a:xfrm>
            <a:custGeom>
              <a:avLst/>
              <a:gdLst>
                <a:gd name="T0" fmla="*/ 198 w 396"/>
                <a:gd name="T1" fmla="*/ 405 h 405"/>
                <a:gd name="T2" fmla="*/ 121 w 396"/>
                <a:gd name="T3" fmla="*/ 389 h 405"/>
                <a:gd name="T4" fmla="*/ 58 w 396"/>
                <a:gd name="T5" fmla="*/ 346 h 405"/>
                <a:gd name="T6" fmla="*/ 15 w 396"/>
                <a:gd name="T7" fmla="*/ 281 h 405"/>
                <a:gd name="T8" fmla="*/ 0 w 396"/>
                <a:gd name="T9" fmla="*/ 203 h 405"/>
                <a:gd name="T10" fmla="*/ 15 w 396"/>
                <a:gd name="T11" fmla="*/ 124 h 405"/>
                <a:gd name="T12" fmla="*/ 58 w 396"/>
                <a:gd name="T13" fmla="*/ 60 h 405"/>
                <a:gd name="T14" fmla="*/ 121 w 396"/>
                <a:gd name="T15" fmla="*/ 16 h 405"/>
                <a:gd name="T16" fmla="*/ 198 w 396"/>
                <a:gd name="T17" fmla="*/ 0 h 405"/>
                <a:gd name="T18" fmla="*/ 275 w 396"/>
                <a:gd name="T19" fmla="*/ 16 h 405"/>
                <a:gd name="T20" fmla="*/ 338 w 396"/>
                <a:gd name="T21" fmla="*/ 60 h 405"/>
                <a:gd name="T22" fmla="*/ 381 w 396"/>
                <a:gd name="T23" fmla="*/ 124 h 405"/>
                <a:gd name="T24" fmla="*/ 396 w 396"/>
                <a:gd name="T25" fmla="*/ 203 h 405"/>
                <a:gd name="T26" fmla="*/ 381 w 396"/>
                <a:gd name="T27" fmla="*/ 281 h 405"/>
                <a:gd name="T28" fmla="*/ 338 w 396"/>
                <a:gd name="T29" fmla="*/ 346 h 405"/>
                <a:gd name="T30" fmla="*/ 275 w 396"/>
                <a:gd name="T31" fmla="*/ 389 h 405"/>
                <a:gd name="T32" fmla="*/ 198 w 396"/>
                <a:gd name="T33" fmla="*/ 405 h 405"/>
                <a:gd name="T34" fmla="*/ 198 w 396"/>
                <a:gd name="T35" fmla="*/ 371 h 405"/>
                <a:gd name="T36" fmla="*/ 261 w 396"/>
                <a:gd name="T37" fmla="*/ 357 h 405"/>
                <a:gd name="T38" fmla="*/ 311 w 396"/>
                <a:gd name="T39" fmla="*/ 321 h 405"/>
                <a:gd name="T40" fmla="*/ 345 w 396"/>
                <a:gd name="T41" fmla="*/ 268 h 405"/>
                <a:gd name="T42" fmla="*/ 357 w 396"/>
                <a:gd name="T43" fmla="*/ 203 h 405"/>
                <a:gd name="T44" fmla="*/ 344 w 396"/>
                <a:gd name="T45" fmla="*/ 139 h 405"/>
                <a:gd name="T46" fmla="*/ 310 w 396"/>
                <a:gd name="T47" fmla="*/ 85 h 405"/>
                <a:gd name="T48" fmla="*/ 260 w 396"/>
                <a:gd name="T49" fmla="*/ 48 h 405"/>
                <a:gd name="T50" fmla="*/ 198 w 396"/>
                <a:gd name="T51" fmla="*/ 34 h 405"/>
                <a:gd name="T52" fmla="*/ 135 w 396"/>
                <a:gd name="T53" fmla="*/ 48 h 405"/>
                <a:gd name="T54" fmla="*/ 85 w 396"/>
                <a:gd name="T55" fmla="*/ 84 h 405"/>
                <a:gd name="T56" fmla="*/ 51 w 396"/>
                <a:gd name="T57" fmla="*/ 137 h 405"/>
                <a:gd name="T58" fmla="*/ 39 w 396"/>
                <a:gd name="T59" fmla="*/ 203 h 405"/>
                <a:gd name="T60" fmla="*/ 51 w 396"/>
                <a:gd name="T61" fmla="*/ 267 h 405"/>
                <a:gd name="T62" fmla="*/ 85 w 396"/>
                <a:gd name="T63" fmla="*/ 321 h 405"/>
                <a:gd name="T64" fmla="*/ 136 w 396"/>
                <a:gd name="T65" fmla="*/ 357 h 405"/>
                <a:gd name="T66" fmla="*/ 198 w 396"/>
                <a:gd name="T67" fmla="*/ 371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6" h="405">
                  <a:moveTo>
                    <a:pt x="198" y="405"/>
                  </a:moveTo>
                  <a:cubicBezTo>
                    <a:pt x="171" y="405"/>
                    <a:pt x="145" y="400"/>
                    <a:pt x="121" y="389"/>
                  </a:cubicBezTo>
                  <a:cubicBezTo>
                    <a:pt x="97" y="379"/>
                    <a:pt x="76" y="364"/>
                    <a:pt x="58" y="346"/>
                  </a:cubicBezTo>
                  <a:cubicBezTo>
                    <a:pt x="40" y="327"/>
                    <a:pt x="25" y="306"/>
                    <a:pt x="15" y="281"/>
                  </a:cubicBezTo>
                  <a:cubicBezTo>
                    <a:pt x="5" y="257"/>
                    <a:pt x="0" y="230"/>
                    <a:pt x="0" y="203"/>
                  </a:cubicBezTo>
                  <a:cubicBezTo>
                    <a:pt x="0" y="175"/>
                    <a:pt x="5" y="149"/>
                    <a:pt x="15" y="124"/>
                  </a:cubicBezTo>
                  <a:cubicBezTo>
                    <a:pt x="25" y="99"/>
                    <a:pt x="40" y="78"/>
                    <a:pt x="58" y="60"/>
                  </a:cubicBezTo>
                  <a:cubicBezTo>
                    <a:pt x="76" y="41"/>
                    <a:pt x="97" y="27"/>
                    <a:pt x="121" y="16"/>
                  </a:cubicBezTo>
                  <a:cubicBezTo>
                    <a:pt x="145" y="5"/>
                    <a:pt x="171" y="0"/>
                    <a:pt x="198" y="0"/>
                  </a:cubicBezTo>
                  <a:cubicBezTo>
                    <a:pt x="225" y="0"/>
                    <a:pt x="251" y="5"/>
                    <a:pt x="275" y="16"/>
                  </a:cubicBezTo>
                  <a:cubicBezTo>
                    <a:pt x="299" y="27"/>
                    <a:pt x="320" y="41"/>
                    <a:pt x="338" y="60"/>
                  </a:cubicBezTo>
                  <a:cubicBezTo>
                    <a:pt x="356" y="78"/>
                    <a:pt x="370" y="99"/>
                    <a:pt x="381" y="124"/>
                  </a:cubicBezTo>
                  <a:cubicBezTo>
                    <a:pt x="391" y="149"/>
                    <a:pt x="396" y="175"/>
                    <a:pt x="396" y="203"/>
                  </a:cubicBezTo>
                  <a:cubicBezTo>
                    <a:pt x="396" y="230"/>
                    <a:pt x="391" y="257"/>
                    <a:pt x="381" y="281"/>
                  </a:cubicBezTo>
                  <a:cubicBezTo>
                    <a:pt x="370" y="306"/>
                    <a:pt x="356" y="327"/>
                    <a:pt x="338" y="346"/>
                  </a:cubicBezTo>
                  <a:cubicBezTo>
                    <a:pt x="320" y="364"/>
                    <a:pt x="299" y="379"/>
                    <a:pt x="275" y="389"/>
                  </a:cubicBezTo>
                  <a:cubicBezTo>
                    <a:pt x="251" y="400"/>
                    <a:pt x="225" y="405"/>
                    <a:pt x="198" y="405"/>
                  </a:cubicBezTo>
                  <a:close/>
                  <a:moveTo>
                    <a:pt x="198" y="371"/>
                  </a:moveTo>
                  <a:cubicBezTo>
                    <a:pt x="220" y="371"/>
                    <a:pt x="241" y="366"/>
                    <a:pt x="261" y="357"/>
                  </a:cubicBezTo>
                  <a:cubicBezTo>
                    <a:pt x="280" y="348"/>
                    <a:pt x="297" y="336"/>
                    <a:pt x="311" y="321"/>
                  </a:cubicBezTo>
                  <a:cubicBezTo>
                    <a:pt x="325" y="306"/>
                    <a:pt x="337" y="289"/>
                    <a:pt x="345" y="268"/>
                  </a:cubicBezTo>
                  <a:cubicBezTo>
                    <a:pt x="353" y="248"/>
                    <a:pt x="357" y="226"/>
                    <a:pt x="357" y="203"/>
                  </a:cubicBezTo>
                  <a:cubicBezTo>
                    <a:pt x="357" y="180"/>
                    <a:pt x="353" y="159"/>
                    <a:pt x="344" y="139"/>
                  </a:cubicBezTo>
                  <a:cubicBezTo>
                    <a:pt x="336" y="118"/>
                    <a:pt x="325" y="100"/>
                    <a:pt x="310" y="85"/>
                  </a:cubicBezTo>
                  <a:cubicBezTo>
                    <a:pt x="296" y="69"/>
                    <a:pt x="279" y="57"/>
                    <a:pt x="260" y="48"/>
                  </a:cubicBezTo>
                  <a:cubicBezTo>
                    <a:pt x="240" y="39"/>
                    <a:pt x="220" y="34"/>
                    <a:pt x="198" y="34"/>
                  </a:cubicBezTo>
                  <a:cubicBezTo>
                    <a:pt x="175" y="34"/>
                    <a:pt x="154" y="39"/>
                    <a:pt x="135" y="48"/>
                  </a:cubicBezTo>
                  <a:cubicBezTo>
                    <a:pt x="115" y="57"/>
                    <a:pt x="99" y="69"/>
                    <a:pt x="85" y="84"/>
                  </a:cubicBezTo>
                  <a:cubicBezTo>
                    <a:pt x="70" y="99"/>
                    <a:pt x="59" y="117"/>
                    <a:pt x="51" y="137"/>
                  </a:cubicBezTo>
                  <a:cubicBezTo>
                    <a:pt x="43" y="157"/>
                    <a:pt x="39" y="179"/>
                    <a:pt x="39" y="203"/>
                  </a:cubicBezTo>
                  <a:cubicBezTo>
                    <a:pt x="39" y="225"/>
                    <a:pt x="43" y="247"/>
                    <a:pt x="51" y="267"/>
                  </a:cubicBezTo>
                  <a:cubicBezTo>
                    <a:pt x="60" y="287"/>
                    <a:pt x="71" y="305"/>
                    <a:pt x="85" y="321"/>
                  </a:cubicBezTo>
                  <a:cubicBezTo>
                    <a:pt x="100" y="336"/>
                    <a:pt x="116" y="348"/>
                    <a:pt x="136" y="357"/>
                  </a:cubicBezTo>
                  <a:cubicBezTo>
                    <a:pt x="155" y="366"/>
                    <a:pt x="176" y="371"/>
                    <a:pt x="198" y="371"/>
                  </a:cubicBezTo>
                  <a:close/>
                </a:path>
              </a:pathLst>
            </a:custGeom>
            <a:solidFill>
              <a:srgbClr val="0B5A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41"/>
            <p:cNvSpPr>
              <a:spLocks/>
            </p:cNvSpPr>
            <p:nvPr/>
          </p:nvSpPr>
          <p:spPr bwMode="auto">
            <a:xfrm>
              <a:off x="-4048" y="1861"/>
              <a:ext cx="1053" cy="698"/>
            </a:xfrm>
            <a:custGeom>
              <a:avLst/>
              <a:gdLst>
                <a:gd name="T0" fmla="*/ 2 w 597"/>
                <a:gd name="T1" fmla="*/ 91 h 395"/>
                <a:gd name="T2" fmla="*/ 2 w 597"/>
                <a:gd name="T3" fmla="*/ 64 h 395"/>
                <a:gd name="T4" fmla="*/ 2 w 597"/>
                <a:gd name="T5" fmla="*/ 44 h 395"/>
                <a:gd name="T6" fmla="*/ 1 w 597"/>
                <a:gd name="T7" fmla="*/ 27 h 395"/>
                <a:gd name="T8" fmla="*/ 0 w 597"/>
                <a:gd name="T9" fmla="*/ 10 h 395"/>
                <a:gd name="T10" fmla="*/ 35 w 597"/>
                <a:gd name="T11" fmla="*/ 10 h 395"/>
                <a:gd name="T12" fmla="*/ 37 w 597"/>
                <a:gd name="T13" fmla="*/ 27 h 395"/>
                <a:gd name="T14" fmla="*/ 37 w 597"/>
                <a:gd name="T15" fmla="*/ 43 h 395"/>
                <a:gd name="T16" fmla="*/ 38 w 597"/>
                <a:gd name="T17" fmla="*/ 63 h 395"/>
                <a:gd name="T18" fmla="*/ 38 w 597"/>
                <a:gd name="T19" fmla="*/ 91 h 395"/>
                <a:gd name="T20" fmla="*/ 56 w 597"/>
                <a:gd name="T21" fmla="*/ 62 h 395"/>
                <a:gd name="T22" fmla="*/ 86 w 597"/>
                <a:gd name="T23" fmla="*/ 32 h 395"/>
                <a:gd name="T24" fmla="*/ 127 w 597"/>
                <a:gd name="T25" fmla="*/ 9 h 395"/>
                <a:gd name="T26" fmla="*/ 183 w 597"/>
                <a:gd name="T27" fmla="*/ 0 h 395"/>
                <a:gd name="T28" fmla="*/ 269 w 597"/>
                <a:gd name="T29" fmla="*/ 24 h 395"/>
                <a:gd name="T30" fmla="*/ 310 w 597"/>
                <a:gd name="T31" fmla="*/ 91 h 395"/>
                <a:gd name="T32" fmla="*/ 329 w 597"/>
                <a:gd name="T33" fmla="*/ 63 h 395"/>
                <a:gd name="T34" fmla="*/ 361 w 597"/>
                <a:gd name="T35" fmla="*/ 34 h 395"/>
                <a:gd name="T36" fmla="*/ 405 w 597"/>
                <a:gd name="T37" fmla="*/ 10 h 395"/>
                <a:gd name="T38" fmla="*/ 461 w 597"/>
                <a:gd name="T39" fmla="*/ 0 h 395"/>
                <a:gd name="T40" fmla="*/ 526 w 597"/>
                <a:gd name="T41" fmla="*/ 12 h 395"/>
                <a:gd name="T42" fmla="*/ 568 w 597"/>
                <a:gd name="T43" fmla="*/ 46 h 395"/>
                <a:gd name="T44" fmla="*/ 590 w 597"/>
                <a:gd name="T45" fmla="*/ 99 h 395"/>
                <a:gd name="T46" fmla="*/ 597 w 597"/>
                <a:gd name="T47" fmla="*/ 169 h 395"/>
                <a:gd name="T48" fmla="*/ 597 w 597"/>
                <a:gd name="T49" fmla="*/ 395 h 395"/>
                <a:gd name="T50" fmla="*/ 559 w 597"/>
                <a:gd name="T51" fmla="*/ 395 h 395"/>
                <a:gd name="T52" fmla="*/ 559 w 597"/>
                <a:gd name="T53" fmla="*/ 182 h 395"/>
                <a:gd name="T54" fmla="*/ 552 w 597"/>
                <a:gd name="T55" fmla="*/ 111 h 395"/>
                <a:gd name="T56" fmla="*/ 532 w 597"/>
                <a:gd name="T57" fmla="*/ 65 h 395"/>
                <a:gd name="T58" fmla="*/ 500 w 597"/>
                <a:gd name="T59" fmla="*/ 42 h 395"/>
                <a:gd name="T60" fmla="*/ 456 w 597"/>
                <a:gd name="T61" fmla="*/ 35 h 395"/>
                <a:gd name="T62" fmla="*/ 403 w 597"/>
                <a:gd name="T63" fmla="*/ 47 h 395"/>
                <a:gd name="T64" fmla="*/ 359 w 597"/>
                <a:gd name="T65" fmla="*/ 78 h 395"/>
                <a:gd name="T66" fmla="*/ 329 w 597"/>
                <a:gd name="T67" fmla="*/ 122 h 395"/>
                <a:gd name="T68" fmla="*/ 318 w 597"/>
                <a:gd name="T69" fmla="*/ 173 h 395"/>
                <a:gd name="T70" fmla="*/ 318 w 597"/>
                <a:gd name="T71" fmla="*/ 395 h 395"/>
                <a:gd name="T72" fmla="*/ 280 w 597"/>
                <a:gd name="T73" fmla="*/ 395 h 395"/>
                <a:gd name="T74" fmla="*/ 280 w 597"/>
                <a:gd name="T75" fmla="*/ 182 h 395"/>
                <a:gd name="T76" fmla="*/ 274 w 597"/>
                <a:gd name="T77" fmla="*/ 111 h 395"/>
                <a:gd name="T78" fmla="*/ 254 w 597"/>
                <a:gd name="T79" fmla="*/ 65 h 395"/>
                <a:gd name="T80" fmla="*/ 222 w 597"/>
                <a:gd name="T81" fmla="*/ 42 h 395"/>
                <a:gd name="T82" fmla="*/ 178 w 597"/>
                <a:gd name="T83" fmla="*/ 35 h 395"/>
                <a:gd name="T84" fmla="*/ 118 w 597"/>
                <a:gd name="T85" fmla="*/ 50 h 395"/>
                <a:gd name="T86" fmla="*/ 75 w 597"/>
                <a:gd name="T87" fmla="*/ 89 h 395"/>
                <a:gd name="T88" fmla="*/ 48 w 597"/>
                <a:gd name="T89" fmla="*/ 141 h 395"/>
                <a:gd name="T90" fmla="*/ 40 w 597"/>
                <a:gd name="T91" fmla="*/ 197 h 395"/>
                <a:gd name="T92" fmla="*/ 40 w 597"/>
                <a:gd name="T93" fmla="*/ 395 h 395"/>
                <a:gd name="T94" fmla="*/ 2 w 597"/>
                <a:gd name="T95" fmla="*/ 395 h 395"/>
                <a:gd name="T96" fmla="*/ 2 w 597"/>
                <a:gd name="T97" fmla="*/ 9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97" h="395">
                  <a:moveTo>
                    <a:pt x="2" y="91"/>
                  </a:moveTo>
                  <a:cubicBezTo>
                    <a:pt x="2" y="81"/>
                    <a:pt x="2" y="72"/>
                    <a:pt x="2" y="64"/>
                  </a:cubicBezTo>
                  <a:cubicBezTo>
                    <a:pt x="2" y="57"/>
                    <a:pt x="2" y="50"/>
                    <a:pt x="2" y="44"/>
                  </a:cubicBezTo>
                  <a:cubicBezTo>
                    <a:pt x="2" y="38"/>
                    <a:pt x="2" y="33"/>
                    <a:pt x="1" y="27"/>
                  </a:cubicBezTo>
                  <a:cubicBezTo>
                    <a:pt x="1" y="22"/>
                    <a:pt x="1" y="16"/>
                    <a:pt x="0" y="10"/>
                  </a:cubicBezTo>
                  <a:cubicBezTo>
                    <a:pt x="35" y="10"/>
                    <a:pt x="35" y="10"/>
                    <a:pt x="35" y="10"/>
                  </a:cubicBezTo>
                  <a:cubicBezTo>
                    <a:pt x="36" y="16"/>
                    <a:pt x="36" y="22"/>
                    <a:pt x="37" y="27"/>
                  </a:cubicBezTo>
                  <a:cubicBezTo>
                    <a:pt x="37" y="32"/>
                    <a:pt x="37" y="37"/>
                    <a:pt x="37" y="43"/>
                  </a:cubicBezTo>
                  <a:cubicBezTo>
                    <a:pt x="38" y="49"/>
                    <a:pt x="38" y="56"/>
                    <a:pt x="38" y="63"/>
                  </a:cubicBezTo>
                  <a:cubicBezTo>
                    <a:pt x="38" y="71"/>
                    <a:pt x="38" y="80"/>
                    <a:pt x="38" y="91"/>
                  </a:cubicBezTo>
                  <a:cubicBezTo>
                    <a:pt x="42" y="82"/>
                    <a:pt x="48" y="73"/>
                    <a:pt x="56" y="62"/>
                  </a:cubicBezTo>
                  <a:cubicBezTo>
                    <a:pt x="64" y="51"/>
                    <a:pt x="74" y="42"/>
                    <a:pt x="86" y="32"/>
                  </a:cubicBezTo>
                  <a:cubicBezTo>
                    <a:pt x="97" y="23"/>
                    <a:pt x="111" y="16"/>
                    <a:pt x="127" y="9"/>
                  </a:cubicBezTo>
                  <a:cubicBezTo>
                    <a:pt x="144" y="3"/>
                    <a:pt x="162" y="0"/>
                    <a:pt x="183" y="0"/>
                  </a:cubicBezTo>
                  <a:cubicBezTo>
                    <a:pt x="221" y="0"/>
                    <a:pt x="249" y="8"/>
                    <a:pt x="269" y="24"/>
                  </a:cubicBezTo>
                  <a:cubicBezTo>
                    <a:pt x="288" y="40"/>
                    <a:pt x="302" y="62"/>
                    <a:pt x="310" y="91"/>
                  </a:cubicBezTo>
                  <a:cubicBezTo>
                    <a:pt x="314" y="83"/>
                    <a:pt x="320" y="74"/>
                    <a:pt x="329" y="63"/>
                  </a:cubicBezTo>
                  <a:cubicBezTo>
                    <a:pt x="337" y="53"/>
                    <a:pt x="348" y="43"/>
                    <a:pt x="361" y="34"/>
                  </a:cubicBezTo>
                  <a:cubicBezTo>
                    <a:pt x="374" y="24"/>
                    <a:pt x="388" y="16"/>
                    <a:pt x="405" y="10"/>
                  </a:cubicBezTo>
                  <a:cubicBezTo>
                    <a:pt x="422" y="3"/>
                    <a:pt x="440" y="0"/>
                    <a:pt x="461" y="0"/>
                  </a:cubicBezTo>
                  <a:cubicBezTo>
                    <a:pt x="487" y="0"/>
                    <a:pt x="508" y="4"/>
                    <a:pt x="526" y="12"/>
                  </a:cubicBezTo>
                  <a:cubicBezTo>
                    <a:pt x="543" y="20"/>
                    <a:pt x="557" y="31"/>
                    <a:pt x="568" y="46"/>
                  </a:cubicBezTo>
                  <a:cubicBezTo>
                    <a:pt x="578" y="61"/>
                    <a:pt x="585" y="78"/>
                    <a:pt x="590" y="99"/>
                  </a:cubicBezTo>
                  <a:cubicBezTo>
                    <a:pt x="594" y="120"/>
                    <a:pt x="597" y="143"/>
                    <a:pt x="597" y="169"/>
                  </a:cubicBezTo>
                  <a:cubicBezTo>
                    <a:pt x="597" y="395"/>
                    <a:pt x="597" y="395"/>
                    <a:pt x="597" y="395"/>
                  </a:cubicBezTo>
                  <a:cubicBezTo>
                    <a:pt x="559" y="395"/>
                    <a:pt x="559" y="395"/>
                    <a:pt x="559" y="395"/>
                  </a:cubicBezTo>
                  <a:cubicBezTo>
                    <a:pt x="559" y="182"/>
                    <a:pt x="559" y="182"/>
                    <a:pt x="559" y="182"/>
                  </a:cubicBezTo>
                  <a:cubicBezTo>
                    <a:pt x="559" y="153"/>
                    <a:pt x="557" y="130"/>
                    <a:pt x="552" y="111"/>
                  </a:cubicBezTo>
                  <a:cubicBezTo>
                    <a:pt x="548" y="92"/>
                    <a:pt x="541" y="77"/>
                    <a:pt x="532" y="65"/>
                  </a:cubicBezTo>
                  <a:cubicBezTo>
                    <a:pt x="523" y="54"/>
                    <a:pt x="513" y="46"/>
                    <a:pt x="500" y="42"/>
                  </a:cubicBezTo>
                  <a:cubicBezTo>
                    <a:pt x="487" y="38"/>
                    <a:pt x="473" y="35"/>
                    <a:pt x="456" y="35"/>
                  </a:cubicBezTo>
                  <a:cubicBezTo>
                    <a:pt x="437" y="35"/>
                    <a:pt x="419" y="39"/>
                    <a:pt x="403" y="47"/>
                  </a:cubicBezTo>
                  <a:cubicBezTo>
                    <a:pt x="386" y="55"/>
                    <a:pt x="371" y="65"/>
                    <a:pt x="359" y="78"/>
                  </a:cubicBezTo>
                  <a:cubicBezTo>
                    <a:pt x="346" y="91"/>
                    <a:pt x="336" y="105"/>
                    <a:pt x="329" y="122"/>
                  </a:cubicBezTo>
                  <a:cubicBezTo>
                    <a:pt x="322" y="138"/>
                    <a:pt x="318" y="155"/>
                    <a:pt x="318" y="173"/>
                  </a:cubicBezTo>
                  <a:cubicBezTo>
                    <a:pt x="318" y="395"/>
                    <a:pt x="318" y="395"/>
                    <a:pt x="318" y="395"/>
                  </a:cubicBezTo>
                  <a:cubicBezTo>
                    <a:pt x="280" y="395"/>
                    <a:pt x="280" y="395"/>
                    <a:pt x="280" y="395"/>
                  </a:cubicBezTo>
                  <a:cubicBezTo>
                    <a:pt x="280" y="182"/>
                    <a:pt x="280" y="182"/>
                    <a:pt x="280" y="182"/>
                  </a:cubicBezTo>
                  <a:cubicBezTo>
                    <a:pt x="280" y="153"/>
                    <a:pt x="278" y="130"/>
                    <a:pt x="274" y="111"/>
                  </a:cubicBezTo>
                  <a:cubicBezTo>
                    <a:pt x="269" y="92"/>
                    <a:pt x="263" y="77"/>
                    <a:pt x="254" y="65"/>
                  </a:cubicBezTo>
                  <a:cubicBezTo>
                    <a:pt x="245" y="54"/>
                    <a:pt x="235" y="46"/>
                    <a:pt x="222" y="42"/>
                  </a:cubicBezTo>
                  <a:cubicBezTo>
                    <a:pt x="210" y="38"/>
                    <a:pt x="195" y="35"/>
                    <a:pt x="178" y="35"/>
                  </a:cubicBezTo>
                  <a:cubicBezTo>
                    <a:pt x="156" y="35"/>
                    <a:pt x="135" y="40"/>
                    <a:pt x="118" y="50"/>
                  </a:cubicBezTo>
                  <a:cubicBezTo>
                    <a:pt x="101" y="60"/>
                    <a:pt x="86" y="73"/>
                    <a:pt x="75" y="89"/>
                  </a:cubicBezTo>
                  <a:cubicBezTo>
                    <a:pt x="63" y="104"/>
                    <a:pt x="54" y="122"/>
                    <a:pt x="48" y="141"/>
                  </a:cubicBezTo>
                  <a:cubicBezTo>
                    <a:pt x="42" y="160"/>
                    <a:pt x="40" y="178"/>
                    <a:pt x="40" y="197"/>
                  </a:cubicBezTo>
                  <a:cubicBezTo>
                    <a:pt x="40" y="395"/>
                    <a:pt x="40" y="395"/>
                    <a:pt x="40" y="395"/>
                  </a:cubicBezTo>
                  <a:cubicBezTo>
                    <a:pt x="2" y="395"/>
                    <a:pt x="2" y="395"/>
                    <a:pt x="2" y="395"/>
                  </a:cubicBezTo>
                  <a:lnTo>
                    <a:pt x="2" y="91"/>
                  </a:lnTo>
                  <a:close/>
                </a:path>
              </a:pathLst>
            </a:custGeom>
            <a:solidFill>
              <a:srgbClr val="0B5A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42"/>
            <p:cNvSpPr>
              <a:spLocks noEditPoints="1"/>
            </p:cNvSpPr>
            <p:nvPr/>
          </p:nvSpPr>
          <p:spPr bwMode="auto">
            <a:xfrm>
              <a:off x="13274" y="1423"/>
              <a:ext cx="288" cy="285"/>
            </a:xfrm>
            <a:custGeom>
              <a:avLst/>
              <a:gdLst>
                <a:gd name="T0" fmla="*/ 81 w 163"/>
                <a:gd name="T1" fmla="*/ 161 h 161"/>
                <a:gd name="T2" fmla="*/ 49 w 163"/>
                <a:gd name="T3" fmla="*/ 155 h 161"/>
                <a:gd name="T4" fmla="*/ 23 w 163"/>
                <a:gd name="T5" fmla="*/ 139 h 161"/>
                <a:gd name="T6" fmla="*/ 6 w 163"/>
                <a:gd name="T7" fmla="*/ 114 h 161"/>
                <a:gd name="T8" fmla="*/ 0 w 163"/>
                <a:gd name="T9" fmla="*/ 81 h 161"/>
                <a:gd name="T10" fmla="*/ 6 w 163"/>
                <a:gd name="T11" fmla="*/ 48 h 161"/>
                <a:gd name="T12" fmla="*/ 23 w 163"/>
                <a:gd name="T13" fmla="*/ 23 h 161"/>
                <a:gd name="T14" fmla="*/ 49 w 163"/>
                <a:gd name="T15" fmla="*/ 6 h 161"/>
                <a:gd name="T16" fmla="*/ 81 w 163"/>
                <a:gd name="T17" fmla="*/ 0 h 161"/>
                <a:gd name="T18" fmla="*/ 114 w 163"/>
                <a:gd name="T19" fmla="*/ 6 h 161"/>
                <a:gd name="T20" fmla="*/ 140 w 163"/>
                <a:gd name="T21" fmla="*/ 23 h 161"/>
                <a:gd name="T22" fmla="*/ 157 w 163"/>
                <a:gd name="T23" fmla="*/ 48 h 161"/>
                <a:gd name="T24" fmla="*/ 163 w 163"/>
                <a:gd name="T25" fmla="*/ 81 h 161"/>
                <a:gd name="T26" fmla="*/ 157 w 163"/>
                <a:gd name="T27" fmla="*/ 114 h 161"/>
                <a:gd name="T28" fmla="*/ 140 w 163"/>
                <a:gd name="T29" fmla="*/ 139 h 161"/>
                <a:gd name="T30" fmla="*/ 114 w 163"/>
                <a:gd name="T31" fmla="*/ 155 h 161"/>
                <a:gd name="T32" fmla="*/ 81 w 163"/>
                <a:gd name="T33" fmla="*/ 161 h 161"/>
                <a:gd name="T34" fmla="*/ 81 w 163"/>
                <a:gd name="T35" fmla="*/ 142 h 161"/>
                <a:gd name="T36" fmla="*/ 105 w 163"/>
                <a:gd name="T37" fmla="*/ 137 h 161"/>
                <a:gd name="T38" fmla="*/ 124 w 163"/>
                <a:gd name="T39" fmla="*/ 125 h 161"/>
                <a:gd name="T40" fmla="*/ 136 w 163"/>
                <a:gd name="T41" fmla="*/ 105 h 161"/>
                <a:gd name="T42" fmla="*/ 141 w 163"/>
                <a:gd name="T43" fmla="*/ 81 h 161"/>
                <a:gd name="T44" fmla="*/ 136 w 163"/>
                <a:gd name="T45" fmla="*/ 56 h 161"/>
                <a:gd name="T46" fmla="*/ 124 w 163"/>
                <a:gd name="T47" fmla="*/ 37 h 161"/>
                <a:gd name="T48" fmla="*/ 105 w 163"/>
                <a:gd name="T49" fmla="*/ 24 h 161"/>
                <a:gd name="T50" fmla="*/ 81 w 163"/>
                <a:gd name="T51" fmla="*/ 20 h 161"/>
                <a:gd name="T52" fmla="*/ 57 w 163"/>
                <a:gd name="T53" fmla="*/ 24 h 161"/>
                <a:gd name="T54" fmla="*/ 39 w 163"/>
                <a:gd name="T55" fmla="*/ 37 h 161"/>
                <a:gd name="T56" fmla="*/ 26 w 163"/>
                <a:gd name="T57" fmla="*/ 56 h 161"/>
                <a:gd name="T58" fmla="*/ 22 w 163"/>
                <a:gd name="T59" fmla="*/ 81 h 161"/>
                <a:gd name="T60" fmla="*/ 26 w 163"/>
                <a:gd name="T61" fmla="*/ 105 h 161"/>
                <a:gd name="T62" fmla="*/ 39 w 163"/>
                <a:gd name="T63" fmla="*/ 125 h 161"/>
                <a:gd name="T64" fmla="*/ 57 w 163"/>
                <a:gd name="T65" fmla="*/ 137 h 161"/>
                <a:gd name="T66" fmla="*/ 81 w 163"/>
                <a:gd name="T67" fmla="*/ 142 h 161"/>
                <a:gd name="T68" fmla="*/ 53 w 163"/>
                <a:gd name="T69" fmla="*/ 39 h 161"/>
                <a:gd name="T70" fmla="*/ 86 w 163"/>
                <a:gd name="T71" fmla="*/ 39 h 161"/>
                <a:gd name="T72" fmla="*/ 105 w 163"/>
                <a:gd name="T73" fmla="*/ 45 h 161"/>
                <a:gd name="T74" fmla="*/ 112 w 163"/>
                <a:gd name="T75" fmla="*/ 63 h 161"/>
                <a:gd name="T76" fmla="*/ 108 w 163"/>
                <a:gd name="T77" fmla="*/ 78 h 161"/>
                <a:gd name="T78" fmla="*/ 98 w 163"/>
                <a:gd name="T79" fmla="*/ 87 h 161"/>
                <a:gd name="T80" fmla="*/ 117 w 163"/>
                <a:gd name="T81" fmla="*/ 117 h 161"/>
                <a:gd name="T82" fmla="*/ 97 w 163"/>
                <a:gd name="T83" fmla="*/ 117 h 161"/>
                <a:gd name="T84" fmla="*/ 80 w 163"/>
                <a:gd name="T85" fmla="*/ 89 h 161"/>
                <a:gd name="T86" fmla="*/ 70 w 163"/>
                <a:gd name="T87" fmla="*/ 89 h 161"/>
                <a:gd name="T88" fmla="*/ 70 w 163"/>
                <a:gd name="T89" fmla="*/ 117 h 161"/>
                <a:gd name="T90" fmla="*/ 53 w 163"/>
                <a:gd name="T91" fmla="*/ 117 h 161"/>
                <a:gd name="T92" fmla="*/ 53 w 163"/>
                <a:gd name="T93" fmla="*/ 39 h 161"/>
                <a:gd name="T94" fmla="*/ 80 w 163"/>
                <a:gd name="T95" fmla="*/ 76 h 161"/>
                <a:gd name="T96" fmla="*/ 91 w 163"/>
                <a:gd name="T97" fmla="*/ 73 h 161"/>
                <a:gd name="T98" fmla="*/ 95 w 163"/>
                <a:gd name="T99" fmla="*/ 63 h 161"/>
                <a:gd name="T100" fmla="*/ 92 w 163"/>
                <a:gd name="T101" fmla="*/ 55 h 161"/>
                <a:gd name="T102" fmla="*/ 84 w 163"/>
                <a:gd name="T103" fmla="*/ 53 h 161"/>
                <a:gd name="T104" fmla="*/ 70 w 163"/>
                <a:gd name="T105" fmla="*/ 53 h 161"/>
                <a:gd name="T106" fmla="*/ 70 w 163"/>
                <a:gd name="T107" fmla="*/ 76 h 161"/>
                <a:gd name="T108" fmla="*/ 80 w 163"/>
                <a:gd name="T109" fmla="*/ 76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3" h="161">
                  <a:moveTo>
                    <a:pt x="81" y="161"/>
                  </a:moveTo>
                  <a:cubicBezTo>
                    <a:pt x="70" y="161"/>
                    <a:pt x="59" y="159"/>
                    <a:pt x="49" y="155"/>
                  </a:cubicBezTo>
                  <a:cubicBezTo>
                    <a:pt x="39" y="151"/>
                    <a:pt x="30" y="146"/>
                    <a:pt x="23" y="139"/>
                  </a:cubicBezTo>
                  <a:cubicBezTo>
                    <a:pt x="16" y="132"/>
                    <a:pt x="10" y="123"/>
                    <a:pt x="6" y="114"/>
                  </a:cubicBezTo>
                  <a:cubicBezTo>
                    <a:pt x="2" y="104"/>
                    <a:pt x="0" y="93"/>
                    <a:pt x="0" y="81"/>
                  </a:cubicBezTo>
                  <a:cubicBezTo>
                    <a:pt x="0" y="69"/>
                    <a:pt x="2" y="58"/>
                    <a:pt x="6" y="48"/>
                  </a:cubicBezTo>
                  <a:cubicBezTo>
                    <a:pt x="10" y="38"/>
                    <a:pt x="16" y="30"/>
                    <a:pt x="23" y="23"/>
                  </a:cubicBezTo>
                  <a:cubicBezTo>
                    <a:pt x="30" y="16"/>
                    <a:pt x="39" y="10"/>
                    <a:pt x="49" y="6"/>
                  </a:cubicBezTo>
                  <a:cubicBezTo>
                    <a:pt x="59" y="2"/>
                    <a:pt x="70" y="0"/>
                    <a:pt x="81" y="0"/>
                  </a:cubicBezTo>
                  <a:cubicBezTo>
                    <a:pt x="93" y="0"/>
                    <a:pt x="104" y="2"/>
                    <a:pt x="114" y="6"/>
                  </a:cubicBezTo>
                  <a:cubicBezTo>
                    <a:pt x="124" y="10"/>
                    <a:pt x="132" y="16"/>
                    <a:pt x="140" y="23"/>
                  </a:cubicBezTo>
                  <a:cubicBezTo>
                    <a:pt x="147" y="30"/>
                    <a:pt x="153" y="38"/>
                    <a:pt x="157" y="48"/>
                  </a:cubicBezTo>
                  <a:cubicBezTo>
                    <a:pt x="161" y="58"/>
                    <a:pt x="163" y="69"/>
                    <a:pt x="163" y="81"/>
                  </a:cubicBezTo>
                  <a:cubicBezTo>
                    <a:pt x="163" y="93"/>
                    <a:pt x="161" y="104"/>
                    <a:pt x="157" y="114"/>
                  </a:cubicBezTo>
                  <a:cubicBezTo>
                    <a:pt x="153" y="123"/>
                    <a:pt x="147" y="132"/>
                    <a:pt x="140" y="139"/>
                  </a:cubicBezTo>
                  <a:cubicBezTo>
                    <a:pt x="132" y="146"/>
                    <a:pt x="124" y="151"/>
                    <a:pt x="114" y="155"/>
                  </a:cubicBezTo>
                  <a:cubicBezTo>
                    <a:pt x="104" y="159"/>
                    <a:pt x="93" y="161"/>
                    <a:pt x="81" y="161"/>
                  </a:cubicBezTo>
                  <a:close/>
                  <a:moveTo>
                    <a:pt x="81" y="142"/>
                  </a:moveTo>
                  <a:cubicBezTo>
                    <a:pt x="90" y="142"/>
                    <a:pt x="98" y="140"/>
                    <a:pt x="105" y="137"/>
                  </a:cubicBezTo>
                  <a:cubicBezTo>
                    <a:pt x="113" y="134"/>
                    <a:pt x="119" y="130"/>
                    <a:pt x="124" y="125"/>
                  </a:cubicBezTo>
                  <a:cubicBezTo>
                    <a:pt x="129" y="119"/>
                    <a:pt x="133" y="113"/>
                    <a:pt x="136" y="105"/>
                  </a:cubicBezTo>
                  <a:cubicBezTo>
                    <a:pt x="139" y="98"/>
                    <a:pt x="141" y="90"/>
                    <a:pt x="141" y="81"/>
                  </a:cubicBezTo>
                  <a:cubicBezTo>
                    <a:pt x="141" y="72"/>
                    <a:pt x="139" y="64"/>
                    <a:pt x="136" y="56"/>
                  </a:cubicBezTo>
                  <a:cubicBezTo>
                    <a:pt x="133" y="49"/>
                    <a:pt x="129" y="42"/>
                    <a:pt x="124" y="37"/>
                  </a:cubicBezTo>
                  <a:cubicBezTo>
                    <a:pt x="119" y="32"/>
                    <a:pt x="113" y="27"/>
                    <a:pt x="105" y="24"/>
                  </a:cubicBezTo>
                  <a:cubicBezTo>
                    <a:pt x="98" y="21"/>
                    <a:pt x="90" y="20"/>
                    <a:pt x="81" y="20"/>
                  </a:cubicBezTo>
                  <a:cubicBezTo>
                    <a:pt x="73" y="20"/>
                    <a:pt x="65" y="21"/>
                    <a:pt x="57" y="24"/>
                  </a:cubicBezTo>
                  <a:cubicBezTo>
                    <a:pt x="50" y="27"/>
                    <a:pt x="44" y="32"/>
                    <a:pt x="39" y="37"/>
                  </a:cubicBezTo>
                  <a:cubicBezTo>
                    <a:pt x="33" y="42"/>
                    <a:pt x="29" y="49"/>
                    <a:pt x="26" y="56"/>
                  </a:cubicBezTo>
                  <a:cubicBezTo>
                    <a:pt x="23" y="64"/>
                    <a:pt x="22" y="72"/>
                    <a:pt x="22" y="81"/>
                  </a:cubicBezTo>
                  <a:cubicBezTo>
                    <a:pt x="22" y="90"/>
                    <a:pt x="23" y="98"/>
                    <a:pt x="26" y="105"/>
                  </a:cubicBezTo>
                  <a:cubicBezTo>
                    <a:pt x="29" y="113"/>
                    <a:pt x="33" y="119"/>
                    <a:pt x="39" y="125"/>
                  </a:cubicBezTo>
                  <a:cubicBezTo>
                    <a:pt x="44" y="130"/>
                    <a:pt x="50" y="134"/>
                    <a:pt x="57" y="137"/>
                  </a:cubicBezTo>
                  <a:cubicBezTo>
                    <a:pt x="65" y="140"/>
                    <a:pt x="73" y="142"/>
                    <a:pt x="81" y="142"/>
                  </a:cubicBezTo>
                  <a:close/>
                  <a:moveTo>
                    <a:pt x="53" y="39"/>
                  </a:moveTo>
                  <a:cubicBezTo>
                    <a:pt x="86" y="39"/>
                    <a:pt x="86" y="39"/>
                    <a:pt x="86" y="39"/>
                  </a:cubicBezTo>
                  <a:cubicBezTo>
                    <a:pt x="93" y="39"/>
                    <a:pt x="100" y="41"/>
                    <a:pt x="105" y="45"/>
                  </a:cubicBezTo>
                  <a:cubicBezTo>
                    <a:pt x="110" y="50"/>
                    <a:pt x="112" y="56"/>
                    <a:pt x="112" y="63"/>
                  </a:cubicBezTo>
                  <a:cubicBezTo>
                    <a:pt x="112" y="69"/>
                    <a:pt x="111" y="74"/>
                    <a:pt x="108" y="78"/>
                  </a:cubicBezTo>
                  <a:cubicBezTo>
                    <a:pt x="106" y="82"/>
                    <a:pt x="102" y="85"/>
                    <a:pt x="98" y="87"/>
                  </a:cubicBezTo>
                  <a:cubicBezTo>
                    <a:pt x="117" y="117"/>
                    <a:pt x="117" y="117"/>
                    <a:pt x="117" y="117"/>
                  </a:cubicBezTo>
                  <a:cubicBezTo>
                    <a:pt x="97" y="117"/>
                    <a:pt x="97" y="117"/>
                    <a:pt x="97" y="117"/>
                  </a:cubicBezTo>
                  <a:cubicBezTo>
                    <a:pt x="80" y="89"/>
                    <a:pt x="80" y="89"/>
                    <a:pt x="80" y="89"/>
                  </a:cubicBezTo>
                  <a:cubicBezTo>
                    <a:pt x="70" y="89"/>
                    <a:pt x="70" y="89"/>
                    <a:pt x="70" y="89"/>
                  </a:cubicBezTo>
                  <a:cubicBezTo>
                    <a:pt x="70" y="117"/>
                    <a:pt x="70" y="117"/>
                    <a:pt x="70" y="117"/>
                  </a:cubicBezTo>
                  <a:cubicBezTo>
                    <a:pt x="53" y="117"/>
                    <a:pt x="53" y="117"/>
                    <a:pt x="53" y="117"/>
                  </a:cubicBezTo>
                  <a:lnTo>
                    <a:pt x="53" y="39"/>
                  </a:lnTo>
                  <a:close/>
                  <a:moveTo>
                    <a:pt x="80" y="76"/>
                  </a:moveTo>
                  <a:cubicBezTo>
                    <a:pt x="85" y="76"/>
                    <a:pt x="88" y="75"/>
                    <a:pt x="91" y="73"/>
                  </a:cubicBezTo>
                  <a:cubicBezTo>
                    <a:pt x="94" y="71"/>
                    <a:pt x="95" y="68"/>
                    <a:pt x="95" y="63"/>
                  </a:cubicBezTo>
                  <a:cubicBezTo>
                    <a:pt x="95" y="60"/>
                    <a:pt x="94" y="57"/>
                    <a:pt x="92" y="55"/>
                  </a:cubicBezTo>
                  <a:cubicBezTo>
                    <a:pt x="90" y="54"/>
                    <a:pt x="87" y="53"/>
                    <a:pt x="84" y="53"/>
                  </a:cubicBezTo>
                  <a:cubicBezTo>
                    <a:pt x="70" y="53"/>
                    <a:pt x="70" y="53"/>
                    <a:pt x="70" y="53"/>
                  </a:cubicBezTo>
                  <a:cubicBezTo>
                    <a:pt x="70" y="76"/>
                    <a:pt x="70" y="76"/>
                    <a:pt x="70" y="76"/>
                  </a:cubicBezTo>
                  <a:lnTo>
                    <a:pt x="80" y="76"/>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6" name="Group 45"/>
          <p:cNvGrpSpPr>
            <a:grpSpLocks noChangeAspect="1"/>
          </p:cNvGrpSpPr>
          <p:nvPr userDrawn="1"/>
        </p:nvGrpSpPr>
        <p:grpSpPr bwMode="auto">
          <a:xfrm>
            <a:off x="2159508" y="2177291"/>
            <a:ext cx="7872984" cy="1363505"/>
            <a:chOff x="-9055" y="93"/>
            <a:chExt cx="23870" cy="4134"/>
          </a:xfrm>
        </p:grpSpPr>
        <p:sp>
          <p:nvSpPr>
            <p:cNvPr id="47" name="AutoShape 3"/>
            <p:cNvSpPr>
              <a:spLocks noChangeAspect="1" noChangeArrowheads="1" noTextEdit="1"/>
            </p:cNvSpPr>
            <p:nvPr userDrawn="1"/>
          </p:nvSpPr>
          <p:spPr bwMode="auto">
            <a:xfrm>
              <a:off x="-9055" y="93"/>
              <a:ext cx="23870" cy="4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5"/>
            <p:cNvSpPr>
              <a:spLocks/>
            </p:cNvSpPr>
            <p:nvPr userDrawn="1"/>
          </p:nvSpPr>
          <p:spPr bwMode="auto">
            <a:xfrm>
              <a:off x="-6841" y="184"/>
              <a:ext cx="587" cy="1587"/>
            </a:xfrm>
            <a:custGeom>
              <a:avLst/>
              <a:gdLst>
                <a:gd name="T0" fmla="*/ 0 w 480"/>
                <a:gd name="T1" fmla="*/ 1312 h 1329"/>
                <a:gd name="T2" fmla="*/ 54 w 480"/>
                <a:gd name="T3" fmla="*/ 1329 h 1329"/>
                <a:gd name="T4" fmla="*/ 195 w 480"/>
                <a:gd name="T5" fmla="*/ 895 h 1329"/>
                <a:gd name="T6" fmla="*/ 247 w 480"/>
                <a:gd name="T7" fmla="*/ 920 h 1329"/>
                <a:gd name="T8" fmla="*/ 378 w 480"/>
                <a:gd name="T9" fmla="*/ 516 h 1329"/>
                <a:gd name="T10" fmla="*/ 329 w 480"/>
                <a:gd name="T11" fmla="*/ 483 h 1329"/>
                <a:gd name="T12" fmla="*/ 480 w 480"/>
                <a:gd name="T13" fmla="*/ 18 h 1329"/>
                <a:gd name="T14" fmla="*/ 426 w 480"/>
                <a:gd name="T15" fmla="*/ 0 h 1329"/>
                <a:gd name="T16" fmla="*/ 279 w 480"/>
                <a:gd name="T17" fmla="*/ 452 h 1329"/>
                <a:gd name="T18" fmla="*/ 229 w 480"/>
                <a:gd name="T19" fmla="*/ 423 h 1329"/>
                <a:gd name="T20" fmla="*/ 88 w 480"/>
                <a:gd name="T21" fmla="*/ 856 h 1329"/>
                <a:gd name="T22" fmla="*/ 143 w 480"/>
                <a:gd name="T23" fmla="*/ 873 h 1329"/>
                <a:gd name="T24" fmla="*/ 0 w 480"/>
                <a:gd name="T25" fmla="*/ 1312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29">
                  <a:moveTo>
                    <a:pt x="0" y="1312"/>
                  </a:moveTo>
                  <a:cubicBezTo>
                    <a:pt x="19" y="1317"/>
                    <a:pt x="37" y="1322"/>
                    <a:pt x="54" y="1329"/>
                  </a:cubicBezTo>
                  <a:cubicBezTo>
                    <a:pt x="195" y="895"/>
                    <a:pt x="195" y="895"/>
                    <a:pt x="195" y="895"/>
                  </a:cubicBezTo>
                  <a:cubicBezTo>
                    <a:pt x="213" y="902"/>
                    <a:pt x="230" y="911"/>
                    <a:pt x="247" y="920"/>
                  </a:cubicBezTo>
                  <a:cubicBezTo>
                    <a:pt x="378" y="516"/>
                    <a:pt x="378" y="516"/>
                    <a:pt x="378" y="516"/>
                  </a:cubicBezTo>
                  <a:cubicBezTo>
                    <a:pt x="362" y="505"/>
                    <a:pt x="346" y="494"/>
                    <a:pt x="329" y="483"/>
                  </a:cubicBezTo>
                  <a:cubicBezTo>
                    <a:pt x="480" y="18"/>
                    <a:pt x="480" y="18"/>
                    <a:pt x="480" y="18"/>
                  </a:cubicBezTo>
                  <a:cubicBezTo>
                    <a:pt x="426" y="0"/>
                    <a:pt x="426" y="0"/>
                    <a:pt x="426" y="0"/>
                  </a:cubicBezTo>
                  <a:cubicBezTo>
                    <a:pt x="279" y="452"/>
                    <a:pt x="279" y="452"/>
                    <a:pt x="279" y="452"/>
                  </a:cubicBezTo>
                  <a:cubicBezTo>
                    <a:pt x="263" y="442"/>
                    <a:pt x="246" y="432"/>
                    <a:pt x="229" y="423"/>
                  </a:cubicBezTo>
                  <a:cubicBezTo>
                    <a:pt x="88" y="856"/>
                    <a:pt x="88" y="856"/>
                    <a:pt x="88" y="856"/>
                  </a:cubicBezTo>
                  <a:cubicBezTo>
                    <a:pt x="107" y="861"/>
                    <a:pt x="125" y="867"/>
                    <a:pt x="143" y="873"/>
                  </a:cubicBezTo>
                  <a:lnTo>
                    <a:pt x="0" y="1312"/>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6"/>
            <p:cNvSpPr>
              <a:spLocks/>
            </p:cNvSpPr>
            <p:nvPr userDrawn="1"/>
          </p:nvSpPr>
          <p:spPr bwMode="auto">
            <a:xfrm>
              <a:off x="-6511" y="2059"/>
              <a:ext cx="1686" cy="203"/>
            </a:xfrm>
            <a:custGeom>
              <a:avLst/>
              <a:gdLst>
                <a:gd name="T0" fmla="*/ 696 w 1379"/>
                <a:gd name="T1" fmla="*/ 57 h 170"/>
                <a:gd name="T2" fmla="*/ 694 w 1379"/>
                <a:gd name="T3" fmla="*/ 0 h 170"/>
                <a:gd name="T4" fmla="*/ 416 w 1379"/>
                <a:gd name="T5" fmla="*/ 0 h 170"/>
                <a:gd name="T6" fmla="*/ 420 w 1379"/>
                <a:gd name="T7" fmla="*/ 57 h 170"/>
                <a:gd name="T8" fmla="*/ 0 w 1379"/>
                <a:gd name="T9" fmla="*/ 57 h 170"/>
                <a:gd name="T10" fmla="*/ 1 w 1379"/>
                <a:gd name="T11" fmla="*/ 85 h 170"/>
                <a:gd name="T12" fmla="*/ 0 w 1379"/>
                <a:gd name="T13" fmla="*/ 113 h 170"/>
                <a:gd name="T14" fmla="*/ 420 w 1379"/>
                <a:gd name="T15" fmla="*/ 113 h 170"/>
                <a:gd name="T16" fmla="*/ 416 w 1379"/>
                <a:gd name="T17" fmla="*/ 170 h 170"/>
                <a:gd name="T18" fmla="*/ 694 w 1379"/>
                <a:gd name="T19" fmla="*/ 170 h 170"/>
                <a:gd name="T20" fmla="*/ 696 w 1379"/>
                <a:gd name="T21" fmla="*/ 113 h 170"/>
                <a:gd name="T22" fmla="*/ 1379 w 1379"/>
                <a:gd name="T23" fmla="*/ 113 h 170"/>
                <a:gd name="T24" fmla="*/ 1379 w 1379"/>
                <a:gd name="T25" fmla="*/ 57 h 170"/>
                <a:gd name="T26" fmla="*/ 696 w 1379"/>
                <a:gd name="T27" fmla="*/ 5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79" h="170">
                  <a:moveTo>
                    <a:pt x="696" y="57"/>
                  </a:moveTo>
                  <a:cubicBezTo>
                    <a:pt x="695" y="38"/>
                    <a:pt x="695" y="18"/>
                    <a:pt x="694" y="0"/>
                  </a:cubicBezTo>
                  <a:cubicBezTo>
                    <a:pt x="416" y="0"/>
                    <a:pt x="416" y="0"/>
                    <a:pt x="416" y="0"/>
                  </a:cubicBezTo>
                  <a:cubicBezTo>
                    <a:pt x="418" y="18"/>
                    <a:pt x="419" y="37"/>
                    <a:pt x="420" y="57"/>
                  </a:cubicBezTo>
                  <a:cubicBezTo>
                    <a:pt x="0" y="57"/>
                    <a:pt x="0" y="57"/>
                    <a:pt x="0" y="57"/>
                  </a:cubicBezTo>
                  <a:cubicBezTo>
                    <a:pt x="0" y="66"/>
                    <a:pt x="1" y="75"/>
                    <a:pt x="1" y="85"/>
                  </a:cubicBezTo>
                  <a:cubicBezTo>
                    <a:pt x="1" y="95"/>
                    <a:pt x="0" y="104"/>
                    <a:pt x="0" y="113"/>
                  </a:cubicBezTo>
                  <a:cubicBezTo>
                    <a:pt x="420" y="113"/>
                    <a:pt x="420" y="113"/>
                    <a:pt x="420" y="113"/>
                  </a:cubicBezTo>
                  <a:cubicBezTo>
                    <a:pt x="419" y="133"/>
                    <a:pt x="418" y="152"/>
                    <a:pt x="416" y="170"/>
                  </a:cubicBezTo>
                  <a:cubicBezTo>
                    <a:pt x="694" y="170"/>
                    <a:pt x="694" y="170"/>
                    <a:pt x="694" y="170"/>
                  </a:cubicBezTo>
                  <a:cubicBezTo>
                    <a:pt x="695" y="152"/>
                    <a:pt x="695" y="132"/>
                    <a:pt x="696" y="113"/>
                  </a:cubicBezTo>
                  <a:cubicBezTo>
                    <a:pt x="1379" y="113"/>
                    <a:pt x="1379" y="113"/>
                    <a:pt x="1379" y="113"/>
                  </a:cubicBezTo>
                  <a:cubicBezTo>
                    <a:pt x="1379" y="57"/>
                    <a:pt x="1379" y="57"/>
                    <a:pt x="1379" y="57"/>
                  </a:cubicBezTo>
                  <a:lnTo>
                    <a:pt x="696" y="57"/>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7"/>
            <p:cNvSpPr>
              <a:spLocks/>
            </p:cNvSpPr>
            <p:nvPr userDrawn="1"/>
          </p:nvSpPr>
          <p:spPr bwMode="auto">
            <a:xfrm>
              <a:off x="-7045" y="2579"/>
              <a:ext cx="209" cy="1648"/>
            </a:xfrm>
            <a:custGeom>
              <a:avLst/>
              <a:gdLst>
                <a:gd name="T0" fmla="*/ 114 w 171"/>
                <a:gd name="T1" fmla="*/ 0 h 1380"/>
                <a:gd name="T2" fmla="*/ 86 w 171"/>
                <a:gd name="T3" fmla="*/ 2 h 1380"/>
                <a:gd name="T4" fmla="*/ 57 w 171"/>
                <a:gd name="T5" fmla="*/ 0 h 1380"/>
                <a:gd name="T6" fmla="*/ 57 w 171"/>
                <a:gd name="T7" fmla="*/ 479 h 1380"/>
                <a:gd name="T8" fmla="*/ 26 w 171"/>
                <a:gd name="T9" fmla="*/ 481 h 1380"/>
                <a:gd name="T10" fmla="*/ 0 w 171"/>
                <a:gd name="T11" fmla="*/ 480 h 1380"/>
                <a:gd name="T12" fmla="*/ 0 w 171"/>
                <a:gd name="T13" fmla="*/ 1021 h 1380"/>
                <a:gd name="T14" fmla="*/ 57 w 171"/>
                <a:gd name="T15" fmla="*/ 1008 h 1380"/>
                <a:gd name="T16" fmla="*/ 57 w 171"/>
                <a:gd name="T17" fmla="*/ 1380 h 1380"/>
                <a:gd name="T18" fmla="*/ 114 w 171"/>
                <a:gd name="T19" fmla="*/ 1380 h 1380"/>
                <a:gd name="T20" fmla="*/ 114 w 171"/>
                <a:gd name="T21" fmla="*/ 994 h 1380"/>
                <a:gd name="T22" fmla="*/ 171 w 171"/>
                <a:gd name="T23" fmla="*/ 977 h 1380"/>
                <a:gd name="T24" fmla="*/ 171 w 171"/>
                <a:gd name="T25" fmla="*/ 468 h 1380"/>
                <a:gd name="T26" fmla="*/ 114 w 171"/>
                <a:gd name="T27" fmla="*/ 475 h 1380"/>
                <a:gd name="T28" fmla="*/ 114 w 171"/>
                <a:gd name="T29" fmla="*/ 0 h 1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1" h="1380">
                  <a:moveTo>
                    <a:pt x="114" y="0"/>
                  </a:moveTo>
                  <a:cubicBezTo>
                    <a:pt x="105" y="1"/>
                    <a:pt x="95" y="2"/>
                    <a:pt x="86" y="2"/>
                  </a:cubicBezTo>
                  <a:cubicBezTo>
                    <a:pt x="76" y="2"/>
                    <a:pt x="66" y="1"/>
                    <a:pt x="57" y="0"/>
                  </a:cubicBezTo>
                  <a:cubicBezTo>
                    <a:pt x="57" y="479"/>
                    <a:pt x="57" y="479"/>
                    <a:pt x="57" y="479"/>
                  </a:cubicBezTo>
                  <a:cubicBezTo>
                    <a:pt x="47" y="480"/>
                    <a:pt x="36" y="481"/>
                    <a:pt x="26" y="481"/>
                  </a:cubicBezTo>
                  <a:cubicBezTo>
                    <a:pt x="17" y="481"/>
                    <a:pt x="9" y="480"/>
                    <a:pt x="0" y="480"/>
                  </a:cubicBezTo>
                  <a:cubicBezTo>
                    <a:pt x="0" y="1021"/>
                    <a:pt x="0" y="1021"/>
                    <a:pt x="0" y="1021"/>
                  </a:cubicBezTo>
                  <a:cubicBezTo>
                    <a:pt x="19" y="1018"/>
                    <a:pt x="38" y="1013"/>
                    <a:pt x="57" y="1008"/>
                  </a:cubicBezTo>
                  <a:cubicBezTo>
                    <a:pt x="57" y="1380"/>
                    <a:pt x="57" y="1380"/>
                    <a:pt x="57" y="1380"/>
                  </a:cubicBezTo>
                  <a:cubicBezTo>
                    <a:pt x="114" y="1380"/>
                    <a:pt x="114" y="1380"/>
                    <a:pt x="114" y="1380"/>
                  </a:cubicBezTo>
                  <a:cubicBezTo>
                    <a:pt x="114" y="994"/>
                    <a:pt x="114" y="994"/>
                    <a:pt x="114" y="994"/>
                  </a:cubicBezTo>
                  <a:cubicBezTo>
                    <a:pt x="133" y="988"/>
                    <a:pt x="152" y="983"/>
                    <a:pt x="171" y="977"/>
                  </a:cubicBezTo>
                  <a:cubicBezTo>
                    <a:pt x="171" y="468"/>
                    <a:pt x="171" y="468"/>
                    <a:pt x="171" y="468"/>
                  </a:cubicBezTo>
                  <a:cubicBezTo>
                    <a:pt x="152" y="471"/>
                    <a:pt x="133" y="473"/>
                    <a:pt x="114" y="475"/>
                  </a:cubicBezTo>
                  <a:lnTo>
                    <a:pt x="114" y="0"/>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8"/>
            <p:cNvSpPr>
              <a:spLocks/>
            </p:cNvSpPr>
            <p:nvPr userDrawn="1"/>
          </p:nvSpPr>
          <p:spPr bwMode="auto">
            <a:xfrm>
              <a:off x="-7627" y="2548"/>
              <a:ext cx="587" cy="1588"/>
            </a:xfrm>
            <a:custGeom>
              <a:avLst/>
              <a:gdLst>
                <a:gd name="T0" fmla="*/ 480 w 480"/>
                <a:gd name="T1" fmla="*/ 18 h 1330"/>
                <a:gd name="T2" fmla="*/ 426 w 480"/>
                <a:gd name="T3" fmla="*/ 0 h 1330"/>
                <a:gd name="T4" fmla="*/ 272 w 480"/>
                <a:gd name="T5" fmla="*/ 474 h 1330"/>
                <a:gd name="T6" fmla="*/ 218 w 480"/>
                <a:gd name="T7" fmla="*/ 457 h 1330"/>
                <a:gd name="T8" fmla="*/ 22 w 480"/>
                <a:gd name="T9" fmla="*/ 1059 h 1330"/>
                <a:gd name="T10" fmla="*/ 80 w 480"/>
                <a:gd name="T11" fmla="*/ 1065 h 1330"/>
                <a:gd name="T12" fmla="*/ 0 w 480"/>
                <a:gd name="T13" fmla="*/ 1312 h 1330"/>
                <a:gd name="T14" fmla="*/ 54 w 480"/>
                <a:gd name="T15" fmla="*/ 1330 h 1330"/>
                <a:gd name="T16" fmla="*/ 138 w 480"/>
                <a:gd name="T17" fmla="*/ 1070 h 1330"/>
                <a:gd name="T18" fmla="*/ 197 w 480"/>
                <a:gd name="T19" fmla="*/ 1072 h 1330"/>
                <a:gd name="T20" fmla="*/ 384 w 480"/>
                <a:gd name="T21" fmla="*/ 498 h 1330"/>
                <a:gd name="T22" fmla="*/ 327 w 480"/>
                <a:gd name="T23" fmla="*/ 488 h 1330"/>
                <a:gd name="T24" fmla="*/ 480 w 480"/>
                <a:gd name="T25" fmla="*/ 18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30">
                  <a:moveTo>
                    <a:pt x="480" y="18"/>
                  </a:moveTo>
                  <a:cubicBezTo>
                    <a:pt x="461" y="13"/>
                    <a:pt x="443" y="8"/>
                    <a:pt x="426" y="0"/>
                  </a:cubicBezTo>
                  <a:cubicBezTo>
                    <a:pt x="272" y="474"/>
                    <a:pt x="272" y="474"/>
                    <a:pt x="272" y="474"/>
                  </a:cubicBezTo>
                  <a:cubicBezTo>
                    <a:pt x="254" y="469"/>
                    <a:pt x="235" y="463"/>
                    <a:pt x="218" y="457"/>
                  </a:cubicBezTo>
                  <a:cubicBezTo>
                    <a:pt x="22" y="1059"/>
                    <a:pt x="22" y="1059"/>
                    <a:pt x="22" y="1059"/>
                  </a:cubicBezTo>
                  <a:cubicBezTo>
                    <a:pt x="41" y="1062"/>
                    <a:pt x="60" y="1063"/>
                    <a:pt x="80" y="1065"/>
                  </a:cubicBezTo>
                  <a:cubicBezTo>
                    <a:pt x="0" y="1312"/>
                    <a:pt x="0" y="1312"/>
                    <a:pt x="0" y="1312"/>
                  </a:cubicBezTo>
                  <a:cubicBezTo>
                    <a:pt x="54" y="1330"/>
                    <a:pt x="54" y="1330"/>
                    <a:pt x="54" y="1330"/>
                  </a:cubicBezTo>
                  <a:cubicBezTo>
                    <a:pt x="138" y="1070"/>
                    <a:pt x="138" y="1070"/>
                    <a:pt x="138" y="1070"/>
                  </a:cubicBezTo>
                  <a:cubicBezTo>
                    <a:pt x="158" y="1071"/>
                    <a:pt x="177" y="1072"/>
                    <a:pt x="197" y="1072"/>
                  </a:cubicBezTo>
                  <a:cubicBezTo>
                    <a:pt x="384" y="498"/>
                    <a:pt x="384" y="498"/>
                    <a:pt x="384" y="498"/>
                  </a:cubicBezTo>
                  <a:cubicBezTo>
                    <a:pt x="365" y="496"/>
                    <a:pt x="346" y="492"/>
                    <a:pt x="327" y="488"/>
                  </a:cubicBezTo>
                  <a:lnTo>
                    <a:pt x="480" y="18"/>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9"/>
            <p:cNvSpPr>
              <a:spLocks/>
            </p:cNvSpPr>
            <p:nvPr userDrawn="1"/>
          </p:nvSpPr>
          <p:spPr bwMode="auto">
            <a:xfrm>
              <a:off x="-6613" y="918"/>
              <a:ext cx="1404" cy="1023"/>
            </a:xfrm>
            <a:custGeom>
              <a:avLst/>
              <a:gdLst>
                <a:gd name="T0" fmla="*/ 580 w 1149"/>
                <a:gd name="T1" fmla="*/ 319 h 857"/>
                <a:gd name="T2" fmla="*/ 315 w 1149"/>
                <a:gd name="T3" fmla="*/ 511 h 857"/>
                <a:gd name="T4" fmla="*/ 349 w 1149"/>
                <a:gd name="T5" fmla="*/ 557 h 857"/>
                <a:gd name="T6" fmla="*/ 0 w 1149"/>
                <a:gd name="T7" fmla="*/ 811 h 857"/>
                <a:gd name="T8" fmla="*/ 33 w 1149"/>
                <a:gd name="T9" fmla="*/ 857 h 857"/>
                <a:gd name="T10" fmla="*/ 381 w 1149"/>
                <a:gd name="T11" fmla="*/ 604 h 857"/>
                <a:gd name="T12" fmla="*/ 409 w 1149"/>
                <a:gd name="T13" fmla="*/ 654 h 857"/>
                <a:gd name="T14" fmla="*/ 660 w 1149"/>
                <a:gd name="T15" fmla="*/ 472 h 857"/>
                <a:gd name="T16" fmla="*/ 635 w 1149"/>
                <a:gd name="T17" fmla="*/ 420 h 857"/>
                <a:gd name="T18" fmla="*/ 1149 w 1149"/>
                <a:gd name="T19" fmla="*/ 46 h 857"/>
                <a:gd name="T20" fmla="*/ 1116 w 1149"/>
                <a:gd name="T21" fmla="*/ 0 h 857"/>
                <a:gd name="T22" fmla="*/ 608 w 1149"/>
                <a:gd name="T23" fmla="*/ 369 h 857"/>
                <a:gd name="T24" fmla="*/ 580 w 1149"/>
                <a:gd name="T25" fmla="*/ 319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580" y="319"/>
                  </a:moveTo>
                  <a:cubicBezTo>
                    <a:pt x="315" y="511"/>
                    <a:pt x="315" y="511"/>
                    <a:pt x="315" y="511"/>
                  </a:cubicBezTo>
                  <a:cubicBezTo>
                    <a:pt x="327" y="526"/>
                    <a:pt x="338" y="541"/>
                    <a:pt x="349" y="557"/>
                  </a:cubicBezTo>
                  <a:cubicBezTo>
                    <a:pt x="0" y="811"/>
                    <a:pt x="0" y="811"/>
                    <a:pt x="0" y="811"/>
                  </a:cubicBezTo>
                  <a:cubicBezTo>
                    <a:pt x="12" y="825"/>
                    <a:pt x="23" y="840"/>
                    <a:pt x="33" y="857"/>
                  </a:cubicBezTo>
                  <a:cubicBezTo>
                    <a:pt x="381" y="604"/>
                    <a:pt x="381" y="604"/>
                    <a:pt x="381" y="604"/>
                  </a:cubicBezTo>
                  <a:cubicBezTo>
                    <a:pt x="391" y="620"/>
                    <a:pt x="400" y="637"/>
                    <a:pt x="409" y="654"/>
                  </a:cubicBezTo>
                  <a:cubicBezTo>
                    <a:pt x="660" y="472"/>
                    <a:pt x="660" y="472"/>
                    <a:pt x="660" y="472"/>
                  </a:cubicBezTo>
                  <a:cubicBezTo>
                    <a:pt x="652" y="454"/>
                    <a:pt x="643" y="437"/>
                    <a:pt x="635" y="420"/>
                  </a:cubicBezTo>
                  <a:cubicBezTo>
                    <a:pt x="1149" y="46"/>
                    <a:pt x="1149" y="46"/>
                    <a:pt x="1149" y="46"/>
                  </a:cubicBezTo>
                  <a:cubicBezTo>
                    <a:pt x="1116" y="0"/>
                    <a:pt x="1116" y="0"/>
                    <a:pt x="1116" y="0"/>
                  </a:cubicBezTo>
                  <a:cubicBezTo>
                    <a:pt x="608" y="369"/>
                    <a:pt x="608" y="369"/>
                    <a:pt x="608" y="369"/>
                  </a:cubicBezTo>
                  <a:cubicBezTo>
                    <a:pt x="599" y="352"/>
                    <a:pt x="590" y="335"/>
                    <a:pt x="580" y="319"/>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10"/>
            <p:cNvSpPr>
              <a:spLocks/>
            </p:cNvSpPr>
            <p:nvPr userDrawn="1"/>
          </p:nvSpPr>
          <p:spPr bwMode="auto">
            <a:xfrm>
              <a:off x="-6716" y="468"/>
              <a:ext cx="1048" cy="1373"/>
            </a:xfrm>
            <a:custGeom>
              <a:avLst/>
              <a:gdLst>
                <a:gd name="T0" fmla="*/ 215 w 857"/>
                <a:gd name="T1" fmla="*/ 723 h 1150"/>
                <a:gd name="T2" fmla="*/ 261 w 857"/>
                <a:gd name="T3" fmla="*/ 757 h 1150"/>
                <a:gd name="T4" fmla="*/ 0 w 857"/>
                <a:gd name="T5" fmla="*/ 1116 h 1150"/>
                <a:gd name="T6" fmla="*/ 46 w 857"/>
                <a:gd name="T7" fmla="*/ 1150 h 1150"/>
                <a:gd name="T8" fmla="*/ 305 w 857"/>
                <a:gd name="T9" fmla="*/ 793 h 1150"/>
                <a:gd name="T10" fmla="*/ 347 w 857"/>
                <a:gd name="T11" fmla="*/ 831 h 1150"/>
                <a:gd name="T12" fmla="*/ 557 w 857"/>
                <a:gd name="T13" fmla="*/ 543 h 1150"/>
                <a:gd name="T14" fmla="*/ 519 w 857"/>
                <a:gd name="T15" fmla="*/ 498 h 1150"/>
                <a:gd name="T16" fmla="*/ 857 w 857"/>
                <a:gd name="T17" fmla="*/ 34 h 1150"/>
                <a:gd name="T18" fmla="*/ 811 w 857"/>
                <a:gd name="T19" fmla="*/ 0 h 1150"/>
                <a:gd name="T20" fmla="*/ 480 w 857"/>
                <a:gd name="T21" fmla="*/ 455 h 1150"/>
                <a:gd name="T22" fmla="*/ 440 w 857"/>
                <a:gd name="T23" fmla="*/ 414 h 1150"/>
                <a:gd name="T24" fmla="*/ 215 w 857"/>
                <a:gd name="T25" fmla="*/ 723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215" y="723"/>
                  </a:moveTo>
                  <a:cubicBezTo>
                    <a:pt x="231" y="734"/>
                    <a:pt x="246" y="745"/>
                    <a:pt x="261" y="757"/>
                  </a:cubicBezTo>
                  <a:cubicBezTo>
                    <a:pt x="0" y="1116"/>
                    <a:pt x="0" y="1116"/>
                    <a:pt x="0" y="1116"/>
                  </a:cubicBezTo>
                  <a:cubicBezTo>
                    <a:pt x="16" y="1126"/>
                    <a:pt x="32" y="1137"/>
                    <a:pt x="46" y="1150"/>
                  </a:cubicBezTo>
                  <a:cubicBezTo>
                    <a:pt x="305" y="793"/>
                    <a:pt x="305" y="793"/>
                    <a:pt x="305" y="793"/>
                  </a:cubicBezTo>
                  <a:cubicBezTo>
                    <a:pt x="319" y="806"/>
                    <a:pt x="334" y="818"/>
                    <a:pt x="347" y="831"/>
                  </a:cubicBezTo>
                  <a:cubicBezTo>
                    <a:pt x="557" y="543"/>
                    <a:pt x="557" y="543"/>
                    <a:pt x="557" y="543"/>
                  </a:cubicBezTo>
                  <a:cubicBezTo>
                    <a:pt x="545" y="528"/>
                    <a:pt x="532" y="513"/>
                    <a:pt x="519" y="498"/>
                  </a:cubicBezTo>
                  <a:cubicBezTo>
                    <a:pt x="857" y="34"/>
                    <a:pt x="857" y="34"/>
                    <a:pt x="857" y="34"/>
                  </a:cubicBezTo>
                  <a:cubicBezTo>
                    <a:pt x="811" y="0"/>
                    <a:pt x="811" y="0"/>
                    <a:pt x="811" y="0"/>
                  </a:cubicBezTo>
                  <a:cubicBezTo>
                    <a:pt x="480" y="455"/>
                    <a:pt x="480" y="455"/>
                    <a:pt x="480" y="455"/>
                  </a:cubicBezTo>
                  <a:cubicBezTo>
                    <a:pt x="467" y="442"/>
                    <a:pt x="454" y="427"/>
                    <a:pt x="440" y="414"/>
                  </a:cubicBezTo>
                  <a:lnTo>
                    <a:pt x="215" y="723"/>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11"/>
            <p:cNvSpPr>
              <a:spLocks/>
            </p:cNvSpPr>
            <p:nvPr userDrawn="1"/>
          </p:nvSpPr>
          <p:spPr bwMode="auto">
            <a:xfrm>
              <a:off x="-6542" y="1489"/>
              <a:ext cx="1624" cy="574"/>
            </a:xfrm>
            <a:custGeom>
              <a:avLst/>
              <a:gdLst>
                <a:gd name="T0" fmla="*/ 661 w 1329"/>
                <a:gd name="T1" fmla="*/ 152 h 481"/>
                <a:gd name="T2" fmla="*/ 383 w 1329"/>
                <a:gd name="T3" fmla="*/ 242 h 481"/>
                <a:gd name="T4" fmla="*/ 403 w 1329"/>
                <a:gd name="T5" fmla="*/ 296 h 481"/>
                <a:gd name="T6" fmla="*/ 0 w 1329"/>
                <a:gd name="T7" fmla="*/ 426 h 481"/>
                <a:gd name="T8" fmla="*/ 17 w 1329"/>
                <a:gd name="T9" fmla="*/ 481 h 481"/>
                <a:gd name="T10" fmla="*/ 419 w 1329"/>
                <a:gd name="T11" fmla="*/ 350 h 481"/>
                <a:gd name="T12" fmla="*/ 432 w 1329"/>
                <a:gd name="T13" fmla="*/ 406 h 481"/>
                <a:gd name="T14" fmla="*/ 701 w 1329"/>
                <a:gd name="T15" fmla="*/ 318 h 481"/>
                <a:gd name="T16" fmla="*/ 689 w 1329"/>
                <a:gd name="T17" fmla="*/ 262 h 481"/>
                <a:gd name="T18" fmla="*/ 1329 w 1329"/>
                <a:gd name="T19" fmla="*/ 54 h 481"/>
                <a:gd name="T20" fmla="*/ 1312 w 1329"/>
                <a:gd name="T21" fmla="*/ 0 h 481"/>
                <a:gd name="T22" fmla="*/ 676 w 1329"/>
                <a:gd name="T23" fmla="*/ 207 h 481"/>
                <a:gd name="T24" fmla="*/ 661 w 1329"/>
                <a:gd name="T25" fmla="*/ 152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9" h="481">
                  <a:moveTo>
                    <a:pt x="661" y="152"/>
                  </a:moveTo>
                  <a:cubicBezTo>
                    <a:pt x="383" y="242"/>
                    <a:pt x="383" y="242"/>
                    <a:pt x="383" y="242"/>
                  </a:cubicBezTo>
                  <a:cubicBezTo>
                    <a:pt x="390" y="260"/>
                    <a:pt x="396" y="277"/>
                    <a:pt x="403" y="296"/>
                  </a:cubicBezTo>
                  <a:cubicBezTo>
                    <a:pt x="0" y="426"/>
                    <a:pt x="0" y="426"/>
                    <a:pt x="0" y="426"/>
                  </a:cubicBezTo>
                  <a:cubicBezTo>
                    <a:pt x="7" y="444"/>
                    <a:pt x="13" y="462"/>
                    <a:pt x="17" y="481"/>
                  </a:cubicBezTo>
                  <a:cubicBezTo>
                    <a:pt x="419" y="350"/>
                    <a:pt x="419" y="350"/>
                    <a:pt x="419" y="350"/>
                  </a:cubicBezTo>
                  <a:cubicBezTo>
                    <a:pt x="424" y="368"/>
                    <a:pt x="428" y="387"/>
                    <a:pt x="432" y="406"/>
                  </a:cubicBezTo>
                  <a:cubicBezTo>
                    <a:pt x="701" y="318"/>
                    <a:pt x="701" y="318"/>
                    <a:pt x="701" y="318"/>
                  </a:cubicBezTo>
                  <a:cubicBezTo>
                    <a:pt x="698" y="299"/>
                    <a:pt x="693" y="281"/>
                    <a:pt x="689" y="262"/>
                  </a:cubicBezTo>
                  <a:cubicBezTo>
                    <a:pt x="1329" y="54"/>
                    <a:pt x="1329" y="54"/>
                    <a:pt x="1329" y="54"/>
                  </a:cubicBezTo>
                  <a:cubicBezTo>
                    <a:pt x="1312" y="0"/>
                    <a:pt x="1312" y="0"/>
                    <a:pt x="1312" y="0"/>
                  </a:cubicBezTo>
                  <a:cubicBezTo>
                    <a:pt x="676" y="207"/>
                    <a:pt x="676" y="207"/>
                    <a:pt x="676" y="207"/>
                  </a:cubicBezTo>
                  <a:cubicBezTo>
                    <a:pt x="671" y="188"/>
                    <a:pt x="667" y="170"/>
                    <a:pt x="661" y="152"/>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12"/>
            <p:cNvSpPr>
              <a:spLocks/>
            </p:cNvSpPr>
            <p:nvPr userDrawn="1"/>
          </p:nvSpPr>
          <p:spPr bwMode="auto">
            <a:xfrm>
              <a:off x="-7045" y="93"/>
              <a:ext cx="209" cy="1648"/>
            </a:xfrm>
            <a:custGeom>
              <a:avLst/>
              <a:gdLst>
                <a:gd name="T0" fmla="*/ 57 w 171"/>
                <a:gd name="T1" fmla="*/ 901 h 1380"/>
                <a:gd name="T2" fmla="*/ 57 w 171"/>
                <a:gd name="T3" fmla="*/ 1380 h 1380"/>
                <a:gd name="T4" fmla="*/ 86 w 171"/>
                <a:gd name="T5" fmla="*/ 1378 h 1380"/>
                <a:gd name="T6" fmla="*/ 114 w 171"/>
                <a:gd name="T7" fmla="*/ 1380 h 1380"/>
                <a:gd name="T8" fmla="*/ 114 w 171"/>
                <a:gd name="T9" fmla="*/ 905 h 1380"/>
                <a:gd name="T10" fmla="*/ 171 w 171"/>
                <a:gd name="T11" fmla="*/ 912 h 1380"/>
                <a:gd name="T12" fmla="*/ 171 w 171"/>
                <a:gd name="T13" fmla="*/ 403 h 1380"/>
                <a:gd name="T14" fmla="*/ 114 w 171"/>
                <a:gd name="T15" fmla="*/ 386 h 1380"/>
                <a:gd name="T16" fmla="*/ 114 w 171"/>
                <a:gd name="T17" fmla="*/ 0 h 1380"/>
                <a:gd name="T18" fmla="*/ 57 w 171"/>
                <a:gd name="T19" fmla="*/ 0 h 1380"/>
                <a:gd name="T20" fmla="*/ 57 w 171"/>
                <a:gd name="T21" fmla="*/ 372 h 1380"/>
                <a:gd name="T22" fmla="*/ 0 w 171"/>
                <a:gd name="T23" fmla="*/ 359 h 1380"/>
                <a:gd name="T24" fmla="*/ 0 w 171"/>
                <a:gd name="T25" fmla="*/ 900 h 1380"/>
                <a:gd name="T26" fmla="*/ 26 w 171"/>
                <a:gd name="T27" fmla="*/ 899 h 1380"/>
                <a:gd name="T28" fmla="*/ 57 w 171"/>
                <a:gd name="T29" fmla="*/ 901 h 1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1" h="1380">
                  <a:moveTo>
                    <a:pt x="57" y="901"/>
                  </a:moveTo>
                  <a:cubicBezTo>
                    <a:pt x="57" y="1380"/>
                    <a:pt x="57" y="1380"/>
                    <a:pt x="57" y="1380"/>
                  </a:cubicBezTo>
                  <a:cubicBezTo>
                    <a:pt x="66" y="1379"/>
                    <a:pt x="76" y="1378"/>
                    <a:pt x="86" y="1378"/>
                  </a:cubicBezTo>
                  <a:cubicBezTo>
                    <a:pt x="95" y="1378"/>
                    <a:pt x="105" y="1379"/>
                    <a:pt x="114" y="1380"/>
                  </a:cubicBezTo>
                  <a:cubicBezTo>
                    <a:pt x="114" y="905"/>
                    <a:pt x="114" y="905"/>
                    <a:pt x="114" y="905"/>
                  </a:cubicBezTo>
                  <a:cubicBezTo>
                    <a:pt x="133" y="907"/>
                    <a:pt x="152" y="909"/>
                    <a:pt x="171" y="912"/>
                  </a:cubicBezTo>
                  <a:cubicBezTo>
                    <a:pt x="171" y="403"/>
                    <a:pt x="171" y="403"/>
                    <a:pt x="171" y="403"/>
                  </a:cubicBezTo>
                  <a:cubicBezTo>
                    <a:pt x="152" y="397"/>
                    <a:pt x="133" y="392"/>
                    <a:pt x="114" y="386"/>
                  </a:cubicBezTo>
                  <a:cubicBezTo>
                    <a:pt x="114" y="0"/>
                    <a:pt x="114" y="0"/>
                    <a:pt x="114" y="0"/>
                  </a:cubicBezTo>
                  <a:cubicBezTo>
                    <a:pt x="57" y="0"/>
                    <a:pt x="57" y="0"/>
                    <a:pt x="57" y="0"/>
                  </a:cubicBezTo>
                  <a:cubicBezTo>
                    <a:pt x="57" y="372"/>
                    <a:pt x="57" y="372"/>
                    <a:pt x="57" y="372"/>
                  </a:cubicBezTo>
                  <a:cubicBezTo>
                    <a:pt x="38" y="367"/>
                    <a:pt x="19" y="362"/>
                    <a:pt x="0" y="359"/>
                  </a:cubicBezTo>
                  <a:cubicBezTo>
                    <a:pt x="0" y="900"/>
                    <a:pt x="0" y="900"/>
                    <a:pt x="0" y="900"/>
                  </a:cubicBezTo>
                  <a:cubicBezTo>
                    <a:pt x="9" y="900"/>
                    <a:pt x="17" y="899"/>
                    <a:pt x="26" y="899"/>
                  </a:cubicBezTo>
                  <a:cubicBezTo>
                    <a:pt x="36" y="899"/>
                    <a:pt x="47" y="900"/>
                    <a:pt x="57" y="901"/>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13"/>
            <p:cNvSpPr>
              <a:spLocks/>
            </p:cNvSpPr>
            <p:nvPr userDrawn="1"/>
          </p:nvSpPr>
          <p:spPr bwMode="auto">
            <a:xfrm>
              <a:off x="-7627" y="184"/>
              <a:ext cx="587" cy="1588"/>
            </a:xfrm>
            <a:custGeom>
              <a:avLst/>
              <a:gdLst>
                <a:gd name="T0" fmla="*/ 22 w 480"/>
                <a:gd name="T1" fmla="*/ 271 h 1330"/>
                <a:gd name="T2" fmla="*/ 218 w 480"/>
                <a:gd name="T3" fmla="*/ 873 h 1330"/>
                <a:gd name="T4" fmla="*/ 272 w 480"/>
                <a:gd name="T5" fmla="*/ 856 h 1330"/>
                <a:gd name="T6" fmla="*/ 426 w 480"/>
                <a:gd name="T7" fmla="*/ 1330 h 1330"/>
                <a:gd name="T8" fmla="*/ 480 w 480"/>
                <a:gd name="T9" fmla="*/ 1312 h 1330"/>
                <a:gd name="T10" fmla="*/ 327 w 480"/>
                <a:gd name="T11" fmla="*/ 842 h 1330"/>
                <a:gd name="T12" fmla="*/ 384 w 480"/>
                <a:gd name="T13" fmla="*/ 832 h 1330"/>
                <a:gd name="T14" fmla="*/ 197 w 480"/>
                <a:gd name="T15" fmla="*/ 258 h 1330"/>
                <a:gd name="T16" fmla="*/ 138 w 480"/>
                <a:gd name="T17" fmla="*/ 260 h 1330"/>
                <a:gd name="T18" fmla="*/ 54 w 480"/>
                <a:gd name="T19" fmla="*/ 0 h 1330"/>
                <a:gd name="T20" fmla="*/ 0 w 480"/>
                <a:gd name="T21" fmla="*/ 18 h 1330"/>
                <a:gd name="T22" fmla="*/ 80 w 480"/>
                <a:gd name="T23" fmla="*/ 265 h 1330"/>
                <a:gd name="T24" fmla="*/ 22 w 480"/>
                <a:gd name="T25" fmla="*/ 271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30">
                  <a:moveTo>
                    <a:pt x="22" y="271"/>
                  </a:moveTo>
                  <a:cubicBezTo>
                    <a:pt x="218" y="873"/>
                    <a:pt x="218" y="873"/>
                    <a:pt x="218" y="873"/>
                  </a:cubicBezTo>
                  <a:cubicBezTo>
                    <a:pt x="235" y="867"/>
                    <a:pt x="254" y="861"/>
                    <a:pt x="272" y="856"/>
                  </a:cubicBezTo>
                  <a:cubicBezTo>
                    <a:pt x="426" y="1330"/>
                    <a:pt x="426" y="1330"/>
                    <a:pt x="426" y="1330"/>
                  </a:cubicBezTo>
                  <a:cubicBezTo>
                    <a:pt x="443" y="1322"/>
                    <a:pt x="461" y="1317"/>
                    <a:pt x="480" y="1312"/>
                  </a:cubicBezTo>
                  <a:cubicBezTo>
                    <a:pt x="327" y="842"/>
                    <a:pt x="327" y="842"/>
                    <a:pt x="327" y="842"/>
                  </a:cubicBezTo>
                  <a:cubicBezTo>
                    <a:pt x="346" y="838"/>
                    <a:pt x="365" y="834"/>
                    <a:pt x="384" y="832"/>
                  </a:cubicBezTo>
                  <a:cubicBezTo>
                    <a:pt x="197" y="258"/>
                    <a:pt x="197" y="258"/>
                    <a:pt x="197" y="258"/>
                  </a:cubicBezTo>
                  <a:cubicBezTo>
                    <a:pt x="177" y="258"/>
                    <a:pt x="158" y="259"/>
                    <a:pt x="138" y="260"/>
                  </a:cubicBezTo>
                  <a:cubicBezTo>
                    <a:pt x="54" y="0"/>
                    <a:pt x="54" y="0"/>
                    <a:pt x="54" y="0"/>
                  </a:cubicBezTo>
                  <a:cubicBezTo>
                    <a:pt x="0" y="18"/>
                    <a:pt x="0" y="18"/>
                    <a:pt x="0" y="18"/>
                  </a:cubicBezTo>
                  <a:cubicBezTo>
                    <a:pt x="80" y="265"/>
                    <a:pt x="80" y="265"/>
                    <a:pt x="80" y="265"/>
                  </a:cubicBezTo>
                  <a:cubicBezTo>
                    <a:pt x="60" y="267"/>
                    <a:pt x="41" y="268"/>
                    <a:pt x="22" y="271"/>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14"/>
            <p:cNvSpPr>
              <a:spLocks/>
            </p:cNvSpPr>
            <p:nvPr userDrawn="1"/>
          </p:nvSpPr>
          <p:spPr bwMode="auto">
            <a:xfrm>
              <a:off x="-8672" y="918"/>
              <a:ext cx="1405" cy="1023"/>
            </a:xfrm>
            <a:custGeom>
              <a:avLst/>
              <a:gdLst>
                <a:gd name="T0" fmla="*/ 12 w 1149"/>
                <a:gd name="T1" fmla="*/ 125 h 857"/>
                <a:gd name="T2" fmla="*/ 656 w 1149"/>
                <a:gd name="T3" fmla="*/ 593 h 857"/>
                <a:gd name="T4" fmla="*/ 689 w 1149"/>
                <a:gd name="T5" fmla="*/ 546 h 857"/>
                <a:gd name="T6" fmla="*/ 1116 w 1149"/>
                <a:gd name="T7" fmla="*/ 857 h 857"/>
                <a:gd name="T8" fmla="*/ 1149 w 1149"/>
                <a:gd name="T9" fmla="*/ 811 h 857"/>
                <a:gd name="T10" fmla="*/ 724 w 1149"/>
                <a:gd name="T11" fmla="*/ 502 h 857"/>
                <a:gd name="T12" fmla="*/ 762 w 1149"/>
                <a:gd name="T13" fmla="*/ 459 h 857"/>
                <a:gd name="T14" fmla="*/ 132 w 1149"/>
                <a:gd name="T15" fmla="*/ 1 h 857"/>
                <a:gd name="T16" fmla="*/ 91 w 1149"/>
                <a:gd name="T17" fmla="*/ 42 h 857"/>
                <a:gd name="T18" fmla="*/ 33 w 1149"/>
                <a:gd name="T19" fmla="*/ 0 h 857"/>
                <a:gd name="T20" fmla="*/ 0 w 1149"/>
                <a:gd name="T21" fmla="*/ 46 h 857"/>
                <a:gd name="T22" fmla="*/ 50 w 1149"/>
                <a:gd name="T23" fmla="*/ 83 h 857"/>
                <a:gd name="T24" fmla="*/ 12 w 1149"/>
                <a:gd name="T25" fmla="*/ 125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12" y="125"/>
                  </a:moveTo>
                  <a:cubicBezTo>
                    <a:pt x="656" y="593"/>
                    <a:pt x="656" y="593"/>
                    <a:pt x="656" y="593"/>
                  </a:cubicBezTo>
                  <a:cubicBezTo>
                    <a:pt x="666" y="577"/>
                    <a:pt x="678" y="562"/>
                    <a:pt x="689" y="546"/>
                  </a:cubicBezTo>
                  <a:cubicBezTo>
                    <a:pt x="1116" y="857"/>
                    <a:pt x="1116" y="857"/>
                    <a:pt x="1116" y="857"/>
                  </a:cubicBezTo>
                  <a:cubicBezTo>
                    <a:pt x="1126" y="840"/>
                    <a:pt x="1137" y="825"/>
                    <a:pt x="1149" y="811"/>
                  </a:cubicBezTo>
                  <a:cubicBezTo>
                    <a:pt x="724" y="502"/>
                    <a:pt x="724" y="502"/>
                    <a:pt x="724" y="502"/>
                  </a:cubicBezTo>
                  <a:cubicBezTo>
                    <a:pt x="737" y="487"/>
                    <a:pt x="749" y="473"/>
                    <a:pt x="762" y="459"/>
                  </a:cubicBezTo>
                  <a:cubicBezTo>
                    <a:pt x="132" y="1"/>
                    <a:pt x="132" y="1"/>
                    <a:pt x="132" y="1"/>
                  </a:cubicBezTo>
                  <a:cubicBezTo>
                    <a:pt x="118" y="14"/>
                    <a:pt x="104" y="28"/>
                    <a:pt x="91" y="42"/>
                  </a:cubicBezTo>
                  <a:cubicBezTo>
                    <a:pt x="33" y="0"/>
                    <a:pt x="33" y="0"/>
                    <a:pt x="33" y="0"/>
                  </a:cubicBezTo>
                  <a:cubicBezTo>
                    <a:pt x="0" y="46"/>
                    <a:pt x="0" y="46"/>
                    <a:pt x="0" y="46"/>
                  </a:cubicBezTo>
                  <a:cubicBezTo>
                    <a:pt x="50" y="83"/>
                    <a:pt x="50" y="83"/>
                    <a:pt x="50" y="83"/>
                  </a:cubicBezTo>
                  <a:cubicBezTo>
                    <a:pt x="37" y="97"/>
                    <a:pt x="24" y="110"/>
                    <a:pt x="12" y="12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15"/>
            <p:cNvSpPr>
              <a:spLocks/>
            </p:cNvSpPr>
            <p:nvPr userDrawn="1"/>
          </p:nvSpPr>
          <p:spPr bwMode="auto">
            <a:xfrm>
              <a:off x="-6716" y="2479"/>
              <a:ext cx="1048" cy="1373"/>
            </a:xfrm>
            <a:custGeom>
              <a:avLst/>
              <a:gdLst>
                <a:gd name="T0" fmla="*/ 557 w 857"/>
                <a:gd name="T1" fmla="*/ 607 h 1150"/>
                <a:gd name="T2" fmla="*/ 347 w 857"/>
                <a:gd name="T3" fmla="*/ 319 h 1150"/>
                <a:gd name="T4" fmla="*/ 305 w 857"/>
                <a:gd name="T5" fmla="*/ 357 h 1150"/>
                <a:gd name="T6" fmla="*/ 46 w 857"/>
                <a:gd name="T7" fmla="*/ 0 h 1150"/>
                <a:gd name="T8" fmla="*/ 0 w 857"/>
                <a:gd name="T9" fmla="*/ 34 h 1150"/>
                <a:gd name="T10" fmla="*/ 261 w 857"/>
                <a:gd name="T11" fmla="*/ 393 h 1150"/>
                <a:gd name="T12" fmla="*/ 215 w 857"/>
                <a:gd name="T13" fmla="*/ 427 h 1150"/>
                <a:gd name="T14" fmla="*/ 440 w 857"/>
                <a:gd name="T15" fmla="*/ 736 h 1150"/>
                <a:gd name="T16" fmla="*/ 480 w 857"/>
                <a:gd name="T17" fmla="*/ 695 h 1150"/>
                <a:gd name="T18" fmla="*/ 811 w 857"/>
                <a:gd name="T19" fmla="*/ 1150 h 1150"/>
                <a:gd name="T20" fmla="*/ 857 w 857"/>
                <a:gd name="T21" fmla="*/ 1116 h 1150"/>
                <a:gd name="T22" fmla="*/ 519 w 857"/>
                <a:gd name="T23" fmla="*/ 652 h 1150"/>
                <a:gd name="T24" fmla="*/ 557 w 857"/>
                <a:gd name="T25" fmla="*/ 607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557" y="607"/>
                  </a:moveTo>
                  <a:cubicBezTo>
                    <a:pt x="347" y="319"/>
                    <a:pt x="347" y="319"/>
                    <a:pt x="347" y="319"/>
                  </a:cubicBezTo>
                  <a:cubicBezTo>
                    <a:pt x="334" y="332"/>
                    <a:pt x="319" y="344"/>
                    <a:pt x="305" y="357"/>
                  </a:cubicBezTo>
                  <a:cubicBezTo>
                    <a:pt x="46" y="0"/>
                    <a:pt x="46" y="0"/>
                    <a:pt x="46" y="0"/>
                  </a:cubicBezTo>
                  <a:cubicBezTo>
                    <a:pt x="32" y="13"/>
                    <a:pt x="16" y="24"/>
                    <a:pt x="0" y="34"/>
                  </a:cubicBezTo>
                  <a:cubicBezTo>
                    <a:pt x="261" y="393"/>
                    <a:pt x="261" y="393"/>
                    <a:pt x="261" y="393"/>
                  </a:cubicBezTo>
                  <a:cubicBezTo>
                    <a:pt x="246" y="405"/>
                    <a:pt x="231" y="416"/>
                    <a:pt x="215" y="427"/>
                  </a:cubicBezTo>
                  <a:cubicBezTo>
                    <a:pt x="440" y="736"/>
                    <a:pt x="440" y="736"/>
                    <a:pt x="440" y="736"/>
                  </a:cubicBezTo>
                  <a:cubicBezTo>
                    <a:pt x="454" y="723"/>
                    <a:pt x="467" y="709"/>
                    <a:pt x="480" y="695"/>
                  </a:cubicBezTo>
                  <a:cubicBezTo>
                    <a:pt x="811" y="1150"/>
                    <a:pt x="811" y="1150"/>
                    <a:pt x="811" y="1150"/>
                  </a:cubicBezTo>
                  <a:cubicBezTo>
                    <a:pt x="857" y="1116"/>
                    <a:pt x="857" y="1116"/>
                    <a:pt x="857" y="1116"/>
                  </a:cubicBezTo>
                  <a:cubicBezTo>
                    <a:pt x="519" y="652"/>
                    <a:pt x="519" y="652"/>
                    <a:pt x="519" y="652"/>
                  </a:cubicBezTo>
                  <a:cubicBezTo>
                    <a:pt x="532" y="637"/>
                    <a:pt x="545" y="622"/>
                    <a:pt x="557" y="607"/>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16"/>
            <p:cNvSpPr>
              <a:spLocks/>
            </p:cNvSpPr>
            <p:nvPr userDrawn="1"/>
          </p:nvSpPr>
          <p:spPr bwMode="auto">
            <a:xfrm>
              <a:off x="-8672" y="2379"/>
              <a:ext cx="1405" cy="1023"/>
            </a:xfrm>
            <a:custGeom>
              <a:avLst/>
              <a:gdLst>
                <a:gd name="T0" fmla="*/ 762 w 1149"/>
                <a:gd name="T1" fmla="*/ 398 h 857"/>
                <a:gd name="T2" fmla="*/ 724 w 1149"/>
                <a:gd name="T3" fmla="*/ 355 h 857"/>
                <a:gd name="T4" fmla="*/ 1149 w 1149"/>
                <a:gd name="T5" fmla="*/ 46 h 857"/>
                <a:gd name="T6" fmla="*/ 1116 w 1149"/>
                <a:gd name="T7" fmla="*/ 0 h 857"/>
                <a:gd name="T8" fmla="*/ 689 w 1149"/>
                <a:gd name="T9" fmla="*/ 311 h 857"/>
                <a:gd name="T10" fmla="*/ 656 w 1149"/>
                <a:gd name="T11" fmla="*/ 264 h 857"/>
                <a:gd name="T12" fmla="*/ 12 w 1149"/>
                <a:gd name="T13" fmla="*/ 732 h 857"/>
                <a:gd name="T14" fmla="*/ 50 w 1149"/>
                <a:gd name="T15" fmla="*/ 774 h 857"/>
                <a:gd name="T16" fmla="*/ 0 w 1149"/>
                <a:gd name="T17" fmla="*/ 811 h 857"/>
                <a:gd name="T18" fmla="*/ 33 w 1149"/>
                <a:gd name="T19" fmla="*/ 857 h 857"/>
                <a:gd name="T20" fmla="*/ 91 w 1149"/>
                <a:gd name="T21" fmla="*/ 816 h 857"/>
                <a:gd name="T22" fmla="*/ 132 w 1149"/>
                <a:gd name="T23" fmla="*/ 856 h 857"/>
                <a:gd name="T24" fmla="*/ 762 w 1149"/>
                <a:gd name="T25" fmla="*/ 398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762" y="398"/>
                  </a:moveTo>
                  <a:cubicBezTo>
                    <a:pt x="749" y="384"/>
                    <a:pt x="737" y="370"/>
                    <a:pt x="724" y="355"/>
                  </a:cubicBezTo>
                  <a:cubicBezTo>
                    <a:pt x="1149" y="46"/>
                    <a:pt x="1149" y="46"/>
                    <a:pt x="1149" y="46"/>
                  </a:cubicBezTo>
                  <a:cubicBezTo>
                    <a:pt x="1137" y="32"/>
                    <a:pt x="1126" y="17"/>
                    <a:pt x="1116" y="0"/>
                  </a:cubicBezTo>
                  <a:cubicBezTo>
                    <a:pt x="689" y="311"/>
                    <a:pt x="689" y="311"/>
                    <a:pt x="689" y="311"/>
                  </a:cubicBezTo>
                  <a:cubicBezTo>
                    <a:pt x="678" y="295"/>
                    <a:pt x="666" y="280"/>
                    <a:pt x="656" y="264"/>
                  </a:cubicBezTo>
                  <a:cubicBezTo>
                    <a:pt x="12" y="732"/>
                    <a:pt x="12" y="732"/>
                    <a:pt x="12" y="732"/>
                  </a:cubicBezTo>
                  <a:cubicBezTo>
                    <a:pt x="24" y="747"/>
                    <a:pt x="37" y="760"/>
                    <a:pt x="50" y="774"/>
                  </a:cubicBezTo>
                  <a:cubicBezTo>
                    <a:pt x="0" y="811"/>
                    <a:pt x="0" y="811"/>
                    <a:pt x="0" y="811"/>
                  </a:cubicBezTo>
                  <a:cubicBezTo>
                    <a:pt x="33" y="857"/>
                    <a:pt x="33" y="857"/>
                    <a:pt x="33" y="857"/>
                  </a:cubicBezTo>
                  <a:cubicBezTo>
                    <a:pt x="91" y="816"/>
                    <a:pt x="91" y="816"/>
                    <a:pt x="91" y="816"/>
                  </a:cubicBezTo>
                  <a:cubicBezTo>
                    <a:pt x="104" y="829"/>
                    <a:pt x="118" y="843"/>
                    <a:pt x="132" y="856"/>
                  </a:cubicBezTo>
                  <a:lnTo>
                    <a:pt x="762" y="398"/>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17"/>
            <p:cNvSpPr>
              <a:spLocks/>
            </p:cNvSpPr>
            <p:nvPr userDrawn="1"/>
          </p:nvSpPr>
          <p:spPr bwMode="auto">
            <a:xfrm>
              <a:off x="-6841" y="2549"/>
              <a:ext cx="587" cy="1587"/>
            </a:xfrm>
            <a:custGeom>
              <a:avLst/>
              <a:gdLst>
                <a:gd name="T0" fmla="*/ 378 w 480"/>
                <a:gd name="T1" fmla="*/ 813 h 1329"/>
                <a:gd name="T2" fmla="*/ 247 w 480"/>
                <a:gd name="T3" fmla="*/ 409 h 1329"/>
                <a:gd name="T4" fmla="*/ 195 w 480"/>
                <a:gd name="T5" fmla="*/ 434 h 1329"/>
                <a:gd name="T6" fmla="*/ 54 w 480"/>
                <a:gd name="T7" fmla="*/ 0 h 1329"/>
                <a:gd name="T8" fmla="*/ 0 w 480"/>
                <a:gd name="T9" fmla="*/ 17 h 1329"/>
                <a:gd name="T10" fmla="*/ 142 w 480"/>
                <a:gd name="T11" fmla="*/ 456 h 1329"/>
                <a:gd name="T12" fmla="*/ 88 w 480"/>
                <a:gd name="T13" fmla="*/ 473 h 1329"/>
                <a:gd name="T14" fmla="*/ 229 w 480"/>
                <a:gd name="T15" fmla="*/ 906 h 1329"/>
                <a:gd name="T16" fmla="*/ 279 w 480"/>
                <a:gd name="T17" fmla="*/ 877 h 1329"/>
                <a:gd name="T18" fmla="*/ 426 w 480"/>
                <a:gd name="T19" fmla="*/ 1329 h 1329"/>
                <a:gd name="T20" fmla="*/ 480 w 480"/>
                <a:gd name="T21" fmla="*/ 1311 h 1329"/>
                <a:gd name="T22" fmla="*/ 329 w 480"/>
                <a:gd name="T23" fmla="*/ 846 h 1329"/>
                <a:gd name="T24" fmla="*/ 378 w 480"/>
                <a:gd name="T25" fmla="*/ 813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29">
                  <a:moveTo>
                    <a:pt x="378" y="813"/>
                  </a:moveTo>
                  <a:cubicBezTo>
                    <a:pt x="247" y="409"/>
                    <a:pt x="247" y="409"/>
                    <a:pt x="247" y="409"/>
                  </a:cubicBezTo>
                  <a:cubicBezTo>
                    <a:pt x="230" y="418"/>
                    <a:pt x="213" y="427"/>
                    <a:pt x="195" y="434"/>
                  </a:cubicBezTo>
                  <a:cubicBezTo>
                    <a:pt x="54" y="0"/>
                    <a:pt x="54" y="0"/>
                    <a:pt x="54" y="0"/>
                  </a:cubicBezTo>
                  <a:cubicBezTo>
                    <a:pt x="37" y="7"/>
                    <a:pt x="19" y="12"/>
                    <a:pt x="0" y="17"/>
                  </a:cubicBezTo>
                  <a:cubicBezTo>
                    <a:pt x="142" y="456"/>
                    <a:pt x="142" y="456"/>
                    <a:pt x="142" y="456"/>
                  </a:cubicBezTo>
                  <a:cubicBezTo>
                    <a:pt x="125" y="462"/>
                    <a:pt x="107" y="468"/>
                    <a:pt x="88" y="473"/>
                  </a:cubicBezTo>
                  <a:cubicBezTo>
                    <a:pt x="229" y="906"/>
                    <a:pt x="229" y="906"/>
                    <a:pt x="229" y="906"/>
                  </a:cubicBezTo>
                  <a:cubicBezTo>
                    <a:pt x="246" y="897"/>
                    <a:pt x="263" y="887"/>
                    <a:pt x="279" y="877"/>
                  </a:cubicBezTo>
                  <a:cubicBezTo>
                    <a:pt x="426" y="1329"/>
                    <a:pt x="426" y="1329"/>
                    <a:pt x="426" y="1329"/>
                  </a:cubicBezTo>
                  <a:cubicBezTo>
                    <a:pt x="480" y="1311"/>
                    <a:pt x="480" y="1311"/>
                    <a:pt x="480" y="1311"/>
                  </a:cubicBezTo>
                  <a:cubicBezTo>
                    <a:pt x="329" y="846"/>
                    <a:pt x="329" y="846"/>
                    <a:pt x="329" y="846"/>
                  </a:cubicBezTo>
                  <a:cubicBezTo>
                    <a:pt x="346" y="835"/>
                    <a:pt x="362" y="824"/>
                    <a:pt x="378" y="81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18"/>
            <p:cNvSpPr>
              <a:spLocks/>
            </p:cNvSpPr>
            <p:nvPr userDrawn="1"/>
          </p:nvSpPr>
          <p:spPr bwMode="auto">
            <a:xfrm>
              <a:off x="-6613" y="2379"/>
              <a:ext cx="1404" cy="1023"/>
            </a:xfrm>
            <a:custGeom>
              <a:avLst/>
              <a:gdLst>
                <a:gd name="T0" fmla="*/ 660 w 1149"/>
                <a:gd name="T1" fmla="*/ 385 h 857"/>
                <a:gd name="T2" fmla="*/ 409 w 1149"/>
                <a:gd name="T3" fmla="*/ 203 h 857"/>
                <a:gd name="T4" fmla="*/ 381 w 1149"/>
                <a:gd name="T5" fmla="*/ 253 h 857"/>
                <a:gd name="T6" fmla="*/ 33 w 1149"/>
                <a:gd name="T7" fmla="*/ 0 h 857"/>
                <a:gd name="T8" fmla="*/ 0 w 1149"/>
                <a:gd name="T9" fmla="*/ 46 h 857"/>
                <a:gd name="T10" fmla="*/ 349 w 1149"/>
                <a:gd name="T11" fmla="*/ 300 h 857"/>
                <a:gd name="T12" fmla="*/ 315 w 1149"/>
                <a:gd name="T13" fmla="*/ 346 h 857"/>
                <a:gd name="T14" fmla="*/ 580 w 1149"/>
                <a:gd name="T15" fmla="*/ 538 h 857"/>
                <a:gd name="T16" fmla="*/ 608 w 1149"/>
                <a:gd name="T17" fmla="*/ 488 h 857"/>
                <a:gd name="T18" fmla="*/ 1116 w 1149"/>
                <a:gd name="T19" fmla="*/ 857 h 857"/>
                <a:gd name="T20" fmla="*/ 1149 w 1149"/>
                <a:gd name="T21" fmla="*/ 811 h 857"/>
                <a:gd name="T22" fmla="*/ 635 w 1149"/>
                <a:gd name="T23" fmla="*/ 437 h 857"/>
                <a:gd name="T24" fmla="*/ 660 w 1149"/>
                <a:gd name="T25" fmla="*/ 385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660" y="385"/>
                  </a:moveTo>
                  <a:cubicBezTo>
                    <a:pt x="409" y="203"/>
                    <a:pt x="409" y="203"/>
                    <a:pt x="409" y="203"/>
                  </a:cubicBezTo>
                  <a:cubicBezTo>
                    <a:pt x="400" y="220"/>
                    <a:pt x="391" y="237"/>
                    <a:pt x="381" y="253"/>
                  </a:cubicBezTo>
                  <a:cubicBezTo>
                    <a:pt x="33" y="0"/>
                    <a:pt x="33" y="0"/>
                    <a:pt x="33" y="0"/>
                  </a:cubicBezTo>
                  <a:cubicBezTo>
                    <a:pt x="23" y="17"/>
                    <a:pt x="12" y="32"/>
                    <a:pt x="0" y="46"/>
                  </a:cubicBezTo>
                  <a:cubicBezTo>
                    <a:pt x="349" y="300"/>
                    <a:pt x="349" y="300"/>
                    <a:pt x="349" y="300"/>
                  </a:cubicBezTo>
                  <a:cubicBezTo>
                    <a:pt x="338" y="316"/>
                    <a:pt x="327" y="331"/>
                    <a:pt x="315" y="346"/>
                  </a:cubicBezTo>
                  <a:cubicBezTo>
                    <a:pt x="580" y="538"/>
                    <a:pt x="580" y="538"/>
                    <a:pt x="580" y="538"/>
                  </a:cubicBezTo>
                  <a:cubicBezTo>
                    <a:pt x="590" y="522"/>
                    <a:pt x="599" y="505"/>
                    <a:pt x="608" y="488"/>
                  </a:cubicBezTo>
                  <a:cubicBezTo>
                    <a:pt x="1116" y="857"/>
                    <a:pt x="1116" y="857"/>
                    <a:pt x="1116" y="857"/>
                  </a:cubicBezTo>
                  <a:cubicBezTo>
                    <a:pt x="1149" y="811"/>
                    <a:pt x="1149" y="811"/>
                    <a:pt x="1149" y="811"/>
                  </a:cubicBezTo>
                  <a:cubicBezTo>
                    <a:pt x="635" y="437"/>
                    <a:pt x="635" y="437"/>
                    <a:pt x="635" y="437"/>
                  </a:cubicBezTo>
                  <a:cubicBezTo>
                    <a:pt x="643" y="420"/>
                    <a:pt x="652" y="403"/>
                    <a:pt x="660" y="38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19"/>
            <p:cNvSpPr>
              <a:spLocks/>
            </p:cNvSpPr>
            <p:nvPr userDrawn="1"/>
          </p:nvSpPr>
          <p:spPr bwMode="auto">
            <a:xfrm>
              <a:off x="-6542" y="2257"/>
              <a:ext cx="1624" cy="574"/>
            </a:xfrm>
            <a:custGeom>
              <a:avLst/>
              <a:gdLst>
                <a:gd name="T0" fmla="*/ 701 w 1329"/>
                <a:gd name="T1" fmla="*/ 163 h 481"/>
                <a:gd name="T2" fmla="*/ 432 w 1329"/>
                <a:gd name="T3" fmla="*/ 75 h 481"/>
                <a:gd name="T4" fmla="*/ 419 w 1329"/>
                <a:gd name="T5" fmla="*/ 131 h 481"/>
                <a:gd name="T6" fmla="*/ 17 w 1329"/>
                <a:gd name="T7" fmla="*/ 0 h 481"/>
                <a:gd name="T8" fmla="*/ 0 w 1329"/>
                <a:gd name="T9" fmla="*/ 55 h 481"/>
                <a:gd name="T10" fmla="*/ 403 w 1329"/>
                <a:gd name="T11" fmla="*/ 185 h 481"/>
                <a:gd name="T12" fmla="*/ 383 w 1329"/>
                <a:gd name="T13" fmla="*/ 239 h 481"/>
                <a:gd name="T14" fmla="*/ 661 w 1329"/>
                <a:gd name="T15" fmla="*/ 329 h 481"/>
                <a:gd name="T16" fmla="*/ 676 w 1329"/>
                <a:gd name="T17" fmla="*/ 274 h 481"/>
                <a:gd name="T18" fmla="*/ 1312 w 1329"/>
                <a:gd name="T19" fmla="*/ 481 h 481"/>
                <a:gd name="T20" fmla="*/ 1329 w 1329"/>
                <a:gd name="T21" fmla="*/ 427 h 481"/>
                <a:gd name="T22" fmla="*/ 689 w 1329"/>
                <a:gd name="T23" fmla="*/ 219 h 481"/>
                <a:gd name="T24" fmla="*/ 701 w 1329"/>
                <a:gd name="T25" fmla="*/ 163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9" h="481">
                  <a:moveTo>
                    <a:pt x="701" y="163"/>
                  </a:moveTo>
                  <a:cubicBezTo>
                    <a:pt x="432" y="75"/>
                    <a:pt x="432" y="75"/>
                    <a:pt x="432" y="75"/>
                  </a:cubicBezTo>
                  <a:cubicBezTo>
                    <a:pt x="428" y="94"/>
                    <a:pt x="424" y="113"/>
                    <a:pt x="419" y="131"/>
                  </a:cubicBezTo>
                  <a:cubicBezTo>
                    <a:pt x="17" y="0"/>
                    <a:pt x="17" y="0"/>
                    <a:pt x="17" y="0"/>
                  </a:cubicBezTo>
                  <a:cubicBezTo>
                    <a:pt x="13" y="19"/>
                    <a:pt x="7" y="37"/>
                    <a:pt x="0" y="55"/>
                  </a:cubicBezTo>
                  <a:cubicBezTo>
                    <a:pt x="403" y="185"/>
                    <a:pt x="403" y="185"/>
                    <a:pt x="403" y="185"/>
                  </a:cubicBezTo>
                  <a:cubicBezTo>
                    <a:pt x="396" y="204"/>
                    <a:pt x="390" y="221"/>
                    <a:pt x="383" y="239"/>
                  </a:cubicBezTo>
                  <a:cubicBezTo>
                    <a:pt x="661" y="329"/>
                    <a:pt x="661" y="329"/>
                    <a:pt x="661" y="329"/>
                  </a:cubicBezTo>
                  <a:cubicBezTo>
                    <a:pt x="667" y="311"/>
                    <a:pt x="671" y="293"/>
                    <a:pt x="676" y="274"/>
                  </a:cubicBezTo>
                  <a:cubicBezTo>
                    <a:pt x="1312" y="481"/>
                    <a:pt x="1312" y="481"/>
                    <a:pt x="1312" y="481"/>
                  </a:cubicBezTo>
                  <a:cubicBezTo>
                    <a:pt x="1329" y="427"/>
                    <a:pt x="1329" y="427"/>
                    <a:pt x="1329" y="427"/>
                  </a:cubicBezTo>
                  <a:cubicBezTo>
                    <a:pt x="689" y="219"/>
                    <a:pt x="689" y="219"/>
                    <a:pt x="689" y="219"/>
                  </a:cubicBezTo>
                  <a:cubicBezTo>
                    <a:pt x="693" y="200"/>
                    <a:pt x="698" y="182"/>
                    <a:pt x="701" y="16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20"/>
            <p:cNvSpPr>
              <a:spLocks/>
            </p:cNvSpPr>
            <p:nvPr userDrawn="1"/>
          </p:nvSpPr>
          <p:spPr bwMode="auto">
            <a:xfrm>
              <a:off x="-8213" y="468"/>
              <a:ext cx="1048" cy="1373"/>
            </a:xfrm>
            <a:custGeom>
              <a:avLst/>
              <a:gdLst>
                <a:gd name="T0" fmla="*/ 38 w 857"/>
                <a:gd name="T1" fmla="*/ 182 h 1150"/>
                <a:gd name="T2" fmla="*/ 463 w 857"/>
                <a:gd name="T3" fmla="*/ 767 h 1150"/>
                <a:gd name="T4" fmla="*/ 508 w 857"/>
                <a:gd name="T5" fmla="*/ 733 h 1150"/>
                <a:gd name="T6" fmla="*/ 811 w 857"/>
                <a:gd name="T7" fmla="*/ 1150 h 1150"/>
                <a:gd name="T8" fmla="*/ 857 w 857"/>
                <a:gd name="T9" fmla="*/ 1116 h 1150"/>
                <a:gd name="T10" fmla="*/ 556 w 857"/>
                <a:gd name="T11" fmla="*/ 702 h 1150"/>
                <a:gd name="T12" fmla="*/ 606 w 857"/>
                <a:gd name="T13" fmla="*/ 674 h 1150"/>
                <a:gd name="T14" fmla="*/ 196 w 857"/>
                <a:gd name="T15" fmla="*/ 110 h 1150"/>
                <a:gd name="T16" fmla="*/ 142 w 857"/>
                <a:gd name="T17" fmla="*/ 132 h 1150"/>
                <a:gd name="T18" fmla="*/ 46 w 857"/>
                <a:gd name="T19" fmla="*/ 0 h 1150"/>
                <a:gd name="T20" fmla="*/ 0 w 857"/>
                <a:gd name="T21" fmla="*/ 34 h 1150"/>
                <a:gd name="T22" fmla="*/ 89 w 857"/>
                <a:gd name="T23" fmla="*/ 156 h 1150"/>
                <a:gd name="T24" fmla="*/ 38 w 857"/>
                <a:gd name="T25" fmla="*/ 182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38" y="182"/>
                  </a:moveTo>
                  <a:cubicBezTo>
                    <a:pt x="463" y="767"/>
                    <a:pt x="463" y="767"/>
                    <a:pt x="463" y="767"/>
                  </a:cubicBezTo>
                  <a:cubicBezTo>
                    <a:pt x="477" y="755"/>
                    <a:pt x="493" y="744"/>
                    <a:pt x="508" y="733"/>
                  </a:cubicBezTo>
                  <a:cubicBezTo>
                    <a:pt x="811" y="1150"/>
                    <a:pt x="811" y="1150"/>
                    <a:pt x="811" y="1150"/>
                  </a:cubicBezTo>
                  <a:cubicBezTo>
                    <a:pt x="825" y="1137"/>
                    <a:pt x="841" y="1126"/>
                    <a:pt x="857" y="1116"/>
                  </a:cubicBezTo>
                  <a:cubicBezTo>
                    <a:pt x="556" y="702"/>
                    <a:pt x="556" y="702"/>
                    <a:pt x="556" y="702"/>
                  </a:cubicBezTo>
                  <a:cubicBezTo>
                    <a:pt x="573" y="692"/>
                    <a:pt x="589" y="683"/>
                    <a:pt x="606" y="674"/>
                  </a:cubicBezTo>
                  <a:cubicBezTo>
                    <a:pt x="196" y="110"/>
                    <a:pt x="196" y="110"/>
                    <a:pt x="196" y="110"/>
                  </a:cubicBezTo>
                  <a:cubicBezTo>
                    <a:pt x="178" y="117"/>
                    <a:pt x="160" y="125"/>
                    <a:pt x="142" y="132"/>
                  </a:cubicBezTo>
                  <a:cubicBezTo>
                    <a:pt x="46" y="0"/>
                    <a:pt x="46" y="0"/>
                    <a:pt x="46" y="0"/>
                  </a:cubicBezTo>
                  <a:cubicBezTo>
                    <a:pt x="0" y="34"/>
                    <a:pt x="0" y="34"/>
                    <a:pt x="0" y="34"/>
                  </a:cubicBezTo>
                  <a:cubicBezTo>
                    <a:pt x="89" y="156"/>
                    <a:pt x="89" y="156"/>
                    <a:pt x="89" y="156"/>
                  </a:cubicBezTo>
                  <a:cubicBezTo>
                    <a:pt x="72" y="165"/>
                    <a:pt x="54" y="173"/>
                    <a:pt x="38" y="182"/>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21"/>
            <p:cNvSpPr>
              <a:spLocks/>
            </p:cNvSpPr>
            <p:nvPr userDrawn="1"/>
          </p:nvSpPr>
          <p:spPr bwMode="auto">
            <a:xfrm>
              <a:off x="-9056" y="2059"/>
              <a:ext cx="1686" cy="203"/>
            </a:xfrm>
            <a:custGeom>
              <a:avLst/>
              <a:gdLst>
                <a:gd name="T0" fmla="*/ 840 w 1379"/>
                <a:gd name="T1" fmla="*/ 113 h 170"/>
                <a:gd name="T2" fmla="*/ 1379 w 1379"/>
                <a:gd name="T3" fmla="*/ 113 h 170"/>
                <a:gd name="T4" fmla="*/ 1378 w 1379"/>
                <a:gd name="T5" fmla="*/ 85 h 170"/>
                <a:gd name="T6" fmla="*/ 1379 w 1379"/>
                <a:gd name="T7" fmla="*/ 57 h 170"/>
                <a:gd name="T8" fmla="*/ 840 w 1379"/>
                <a:gd name="T9" fmla="*/ 57 h 170"/>
                <a:gd name="T10" fmla="*/ 843 w 1379"/>
                <a:gd name="T11" fmla="*/ 0 h 170"/>
                <a:gd name="T12" fmla="*/ 0 w 1379"/>
                <a:gd name="T13" fmla="*/ 0 h 170"/>
                <a:gd name="T14" fmla="*/ 0 w 1379"/>
                <a:gd name="T15" fmla="*/ 57 h 170"/>
                <a:gd name="T16" fmla="*/ 0 w 1379"/>
                <a:gd name="T17" fmla="*/ 113 h 170"/>
                <a:gd name="T18" fmla="*/ 0 w 1379"/>
                <a:gd name="T19" fmla="*/ 170 h 170"/>
                <a:gd name="T20" fmla="*/ 843 w 1379"/>
                <a:gd name="T21" fmla="*/ 170 h 170"/>
                <a:gd name="T22" fmla="*/ 840 w 1379"/>
                <a:gd name="T23" fmla="*/ 1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79" h="170">
                  <a:moveTo>
                    <a:pt x="840" y="113"/>
                  </a:moveTo>
                  <a:cubicBezTo>
                    <a:pt x="1379" y="113"/>
                    <a:pt x="1379" y="113"/>
                    <a:pt x="1379" y="113"/>
                  </a:cubicBezTo>
                  <a:cubicBezTo>
                    <a:pt x="1379" y="104"/>
                    <a:pt x="1378" y="95"/>
                    <a:pt x="1378" y="85"/>
                  </a:cubicBezTo>
                  <a:cubicBezTo>
                    <a:pt x="1378" y="75"/>
                    <a:pt x="1379" y="66"/>
                    <a:pt x="1379" y="57"/>
                  </a:cubicBezTo>
                  <a:cubicBezTo>
                    <a:pt x="840" y="57"/>
                    <a:pt x="840" y="57"/>
                    <a:pt x="840" y="57"/>
                  </a:cubicBezTo>
                  <a:cubicBezTo>
                    <a:pt x="841" y="37"/>
                    <a:pt x="842" y="18"/>
                    <a:pt x="843" y="0"/>
                  </a:cubicBezTo>
                  <a:cubicBezTo>
                    <a:pt x="0" y="0"/>
                    <a:pt x="0" y="0"/>
                    <a:pt x="0" y="0"/>
                  </a:cubicBezTo>
                  <a:cubicBezTo>
                    <a:pt x="0" y="57"/>
                    <a:pt x="0" y="57"/>
                    <a:pt x="0" y="57"/>
                  </a:cubicBezTo>
                  <a:cubicBezTo>
                    <a:pt x="0" y="113"/>
                    <a:pt x="0" y="113"/>
                    <a:pt x="0" y="113"/>
                  </a:cubicBezTo>
                  <a:cubicBezTo>
                    <a:pt x="0" y="170"/>
                    <a:pt x="0" y="170"/>
                    <a:pt x="0" y="170"/>
                  </a:cubicBezTo>
                  <a:cubicBezTo>
                    <a:pt x="843" y="170"/>
                    <a:pt x="843" y="170"/>
                    <a:pt x="843" y="170"/>
                  </a:cubicBezTo>
                  <a:cubicBezTo>
                    <a:pt x="842" y="152"/>
                    <a:pt x="841" y="133"/>
                    <a:pt x="840" y="11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22"/>
            <p:cNvSpPr>
              <a:spLocks/>
            </p:cNvSpPr>
            <p:nvPr userDrawn="1"/>
          </p:nvSpPr>
          <p:spPr bwMode="auto">
            <a:xfrm>
              <a:off x="-8984" y="1429"/>
              <a:ext cx="1646" cy="634"/>
            </a:xfrm>
            <a:custGeom>
              <a:avLst/>
              <a:gdLst>
                <a:gd name="T0" fmla="*/ 818 w 1346"/>
                <a:gd name="T1" fmla="*/ 365 h 531"/>
                <a:gd name="T2" fmla="*/ 1329 w 1346"/>
                <a:gd name="T3" fmla="*/ 531 h 531"/>
                <a:gd name="T4" fmla="*/ 1346 w 1346"/>
                <a:gd name="T5" fmla="*/ 476 h 531"/>
                <a:gd name="T6" fmla="*/ 837 w 1346"/>
                <a:gd name="T7" fmla="*/ 311 h 531"/>
                <a:gd name="T8" fmla="*/ 859 w 1346"/>
                <a:gd name="T9" fmla="*/ 258 h 531"/>
                <a:gd name="T10" fmla="*/ 65 w 1346"/>
                <a:gd name="T11" fmla="*/ 0 h 531"/>
                <a:gd name="T12" fmla="*/ 0 w 1346"/>
                <a:gd name="T13" fmla="*/ 159 h 531"/>
                <a:gd name="T14" fmla="*/ 803 w 1346"/>
                <a:gd name="T15" fmla="*/ 419 h 531"/>
                <a:gd name="T16" fmla="*/ 818 w 1346"/>
                <a:gd name="T17" fmla="*/ 365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6" h="531">
                  <a:moveTo>
                    <a:pt x="818" y="365"/>
                  </a:moveTo>
                  <a:cubicBezTo>
                    <a:pt x="1329" y="531"/>
                    <a:pt x="1329" y="531"/>
                    <a:pt x="1329" y="531"/>
                  </a:cubicBezTo>
                  <a:cubicBezTo>
                    <a:pt x="1333" y="512"/>
                    <a:pt x="1339" y="494"/>
                    <a:pt x="1346" y="476"/>
                  </a:cubicBezTo>
                  <a:cubicBezTo>
                    <a:pt x="837" y="311"/>
                    <a:pt x="837" y="311"/>
                    <a:pt x="837" y="311"/>
                  </a:cubicBezTo>
                  <a:cubicBezTo>
                    <a:pt x="844" y="293"/>
                    <a:pt x="851" y="275"/>
                    <a:pt x="859" y="258"/>
                  </a:cubicBezTo>
                  <a:cubicBezTo>
                    <a:pt x="65" y="0"/>
                    <a:pt x="65" y="0"/>
                    <a:pt x="65" y="0"/>
                  </a:cubicBezTo>
                  <a:cubicBezTo>
                    <a:pt x="40" y="51"/>
                    <a:pt x="19" y="104"/>
                    <a:pt x="0" y="159"/>
                  </a:cubicBezTo>
                  <a:cubicBezTo>
                    <a:pt x="803" y="419"/>
                    <a:pt x="803" y="419"/>
                    <a:pt x="803" y="419"/>
                  </a:cubicBezTo>
                  <a:cubicBezTo>
                    <a:pt x="807" y="401"/>
                    <a:pt x="812" y="383"/>
                    <a:pt x="818" y="36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23"/>
            <p:cNvSpPr>
              <a:spLocks/>
            </p:cNvSpPr>
            <p:nvPr userDrawn="1"/>
          </p:nvSpPr>
          <p:spPr bwMode="auto">
            <a:xfrm>
              <a:off x="-8213" y="2479"/>
              <a:ext cx="1048" cy="1373"/>
            </a:xfrm>
            <a:custGeom>
              <a:avLst/>
              <a:gdLst>
                <a:gd name="T0" fmla="*/ 606 w 857"/>
                <a:gd name="T1" fmla="*/ 476 h 1150"/>
                <a:gd name="T2" fmla="*/ 556 w 857"/>
                <a:gd name="T3" fmla="*/ 448 h 1150"/>
                <a:gd name="T4" fmla="*/ 857 w 857"/>
                <a:gd name="T5" fmla="*/ 34 h 1150"/>
                <a:gd name="T6" fmla="*/ 811 w 857"/>
                <a:gd name="T7" fmla="*/ 0 h 1150"/>
                <a:gd name="T8" fmla="*/ 508 w 857"/>
                <a:gd name="T9" fmla="*/ 417 h 1150"/>
                <a:gd name="T10" fmla="*/ 463 w 857"/>
                <a:gd name="T11" fmla="*/ 383 h 1150"/>
                <a:gd name="T12" fmla="*/ 38 w 857"/>
                <a:gd name="T13" fmla="*/ 968 h 1150"/>
                <a:gd name="T14" fmla="*/ 89 w 857"/>
                <a:gd name="T15" fmla="*/ 994 h 1150"/>
                <a:gd name="T16" fmla="*/ 0 w 857"/>
                <a:gd name="T17" fmla="*/ 1116 h 1150"/>
                <a:gd name="T18" fmla="*/ 46 w 857"/>
                <a:gd name="T19" fmla="*/ 1150 h 1150"/>
                <a:gd name="T20" fmla="*/ 142 w 857"/>
                <a:gd name="T21" fmla="*/ 1018 h 1150"/>
                <a:gd name="T22" fmla="*/ 196 w 857"/>
                <a:gd name="T23" fmla="*/ 1040 h 1150"/>
                <a:gd name="T24" fmla="*/ 606 w 857"/>
                <a:gd name="T25" fmla="*/ 476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606" y="476"/>
                  </a:moveTo>
                  <a:cubicBezTo>
                    <a:pt x="589" y="467"/>
                    <a:pt x="573" y="458"/>
                    <a:pt x="556" y="448"/>
                  </a:cubicBezTo>
                  <a:cubicBezTo>
                    <a:pt x="857" y="34"/>
                    <a:pt x="857" y="34"/>
                    <a:pt x="857" y="34"/>
                  </a:cubicBezTo>
                  <a:cubicBezTo>
                    <a:pt x="841" y="24"/>
                    <a:pt x="825" y="13"/>
                    <a:pt x="811" y="0"/>
                  </a:cubicBezTo>
                  <a:cubicBezTo>
                    <a:pt x="508" y="417"/>
                    <a:pt x="508" y="417"/>
                    <a:pt x="508" y="417"/>
                  </a:cubicBezTo>
                  <a:cubicBezTo>
                    <a:pt x="493" y="406"/>
                    <a:pt x="477" y="395"/>
                    <a:pt x="463" y="383"/>
                  </a:cubicBezTo>
                  <a:cubicBezTo>
                    <a:pt x="38" y="968"/>
                    <a:pt x="38" y="968"/>
                    <a:pt x="38" y="968"/>
                  </a:cubicBezTo>
                  <a:cubicBezTo>
                    <a:pt x="54" y="977"/>
                    <a:pt x="72" y="985"/>
                    <a:pt x="89" y="994"/>
                  </a:cubicBezTo>
                  <a:cubicBezTo>
                    <a:pt x="0" y="1116"/>
                    <a:pt x="0" y="1116"/>
                    <a:pt x="0" y="1116"/>
                  </a:cubicBezTo>
                  <a:cubicBezTo>
                    <a:pt x="46" y="1150"/>
                    <a:pt x="46" y="1150"/>
                    <a:pt x="46" y="1150"/>
                  </a:cubicBezTo>
                  <a:cubicBezTo>
                    <a:pt x="142" y="1018"/>
                    <a:pt x="142" y="1018"/>
                    <a:pt x="142" y="1018"/>
                  </a:cubicBezTo>
                  <a:cubicBezTo>
                    <a:pt x="160" y="1025"/>
                    <a:pt x="178" y="1033"/>
                    <a:pt x="196" y="1040"/>
                  </a:cubicBezTo>
                  <a:lnTo>
                    <a:pt x="606" y="476"/>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24"/>
            <p:cNvSpPr>
              <a:spLocks/>
            </p:cNvSpPr>
            <p:nvPr userDrawn="1"/>
          </p:nvSpPr>
          <p:spPr bwMode="auto">
            <a:xfrm>
              <a:off x="-8984" y="2257"/>
              <a:ext cx="1646" cy="634"/>
            </a:xfrm>
            <a:custGeom>
              <a:avLst/>
              <a:gdLst>
                <a:gd name="T0" fmla="*/ 837 w 1346"/>
                <a:gd name="T1" fmla="*/ 220 h 531"/>
                <a:gd name="T2" fmla="*/ 1346 w 1346"/>
                <a:gd name="T3" fmla="*/ 55 h 531"/>
                <a:gd name="T4" fmla="*/ 1329 w 1346"/>
                <a:gd name="T5" fmla="*/ 0 h 531"/>
                <a:gd name="T6" fmla="*/ 818 w 1346"/>
                <a:gd name="T7" fmla="*/ 166 h 531"/>
                <a:gd name="T8" fmla="*/ 803 w 1346"/>
                <a:gd name="T9" fmla="*/ 111 h 531"/>
                <a:gd name="T10" fmla="*/ 0 w 1346"/>
                <a:gd name="T11" fmla="*/ 372 h 531"/>
                <a:gd name="T12" fmla="*/ 65 w 1346"/>
                <a:gd name="T13" fmla="*/ 531 h 531"/>
                <a:gd name="T14" fmla="*/ 859 w 1346"/>
                <a:gd name="T15" fmla="*/ 273 h 531"/>
                <a:gd name="T16" fmla="*/ 837 w 1346"/>
                <a:gd name="T17" fmla="*/ 22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6" h="531">
                  <a:moveTo>
                    <a:pt x="837" y="220"/>
                  </a:moveTo>
                  <a:cubicBezTo>
                    <a:pt x="1346" y="55"/>
                    <a:pt x="1346" y="55"/>
                    <a:pt x="1346" y="55"/>
                  </a:cubicBezTo>
                  <a:cubicBezTo>
                    <a:pt x="1339" y="37"/>
                    <a:pt x="1333" y="19"/>
                    <a:pt x="1329" y="0"/>
                  </a:cubicBezTo>
                  <a:cubicBezTo>
                    <a:pt x="818" y="166"/>
                    <a:pt x="818" y="166"/>
                    <a:pt x="818" y="166"/>
                  </a:cubicBezTo>
                  <a:cubicBezTo>
                    <a:pt x="812" y="148"/>
                    <a:pt x="807" y="130"/>
                    <a:pt x="803" y="111"/>
                  </a:cubicBezTo>
                  <a:cubicBezTo>
                    <a:pt x="0" y="372"/>
                    <a:pt x="0" y="372"/>
                    <a:pt x="0" y="372"/>
                  </a:cubicBezTo>
                  <a:cubicBezTo>
                    <a:pt x="19" y="427"/>
                    <a:pt x="40" y="480"/>
                    <a:pt x="65" y="531"/>
                  </a:cubicBezTo>
                  <a:cubicBezTo>
                    <a:pt x="859" y="273"/>
                    <a:pt x="859" y="273"/>
                    <a:pt x="859" y="273"/>
                  </a:cubicBezTo>
                  <a:cubicBezTo>
                    <a:pt x="851" y="256"/>
                    <a:pt x="844" y="238"/>
                    <a:pt x="837" y="220"/>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25"/>
            <p:cNvSpPr>
              <a:spLocks/>
            </p:cNvSpPr>
            <p:nvPr userDrawn="1"/>
          </p:nvSpPr>
          <p:spPr bwMode="auto">
            <a:xfrm>
              <a:off x="3584" y="1682"/>
              <a:ext cx="427" cy="1255"/>
            </a:xfrm>
            <a:custGeom>
              <a:avLst/>
              <a:gdLst>
                <a:gd name="T0" fmla="*/ 0 w 427"/>
                <a:gd name="T1" fmla="*/ 0 h 1255"/>
                <a:gd name="T2" fmla="*/ 0 w 427"/>
                <a:gd name="T3" fmla="*/ 1255 h 1255"/>
                <a:gd name="T4" fmla="*/ 427 w 427"/>
                <a:gd name="T5" fmla="*/ 1255 h 1255"/>
                <a:gd name="T6" fmla="*/ 427 w 427"/>
                <a:gd name="T7" fmla="*/ 1013 h 1255"/>
                <a:gd name="T8" fmla="*/ 427 w 427"/>
                <a:gd name="T9" fmla="*/ 0 h 1255"/>
                <a:gd name="T10" fmla="*/ 0 w 427"/>
                <a:gd name="T11" fmla="*/ 0 h 1255"/>
              </a:gdLst>
              <a:ahLst/>
              <a:cxnLst>
                <a:cxn ang="0">
                  <a:pos x="T0" y="T1"/>
                </a:cxn>
                <a:cxn ang="0">
                  <a:pos x="T2" y="T3"/>
                </a:cxn>
                <a:cxn ang="0">
                  <a:pos x="T4" y="T5"/>
                </a:cxn>
                <a:cxn ang="0">
                  <a:pos x="T6" y="T7"/>
                </a:cxn>
                <a:cxn ang="0">
                  <a:pos x="T8" y="T9"/>
                </a:cxn>
                <a:cxn ang="0">
                  <a:pos x="T10" y="T11"/>
                </a:cxn>
              </a:cxnLst>
              <a:rect l="0" t="0" r="r" b="b"/>
              <a:pathLst>
                <a:path w="427" h="1255">
                  <a:moveTo>
                    <a:pt x="0" y="0"/>
                  </a:moveTo>
                  <a:lnTo>
                    <a:pt x="0" y="1255"/>
                  </a:lnTo>
                  <a:lnTo>
                    <a:pt x="427" y="1255"/>
                  </a:lnTo>
                  <a:lnTo>
                    <a:pt x="427" y="1013"/>
                  </a:lnTo>
                  <a:lnTo>
                    <a:pt x="427" y="0"/>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26"/>
            <p:cNvSpPr>
              <a:spLocks/>
            </p:cNvSpPr>
            <p:nvPr userDrawn="1"/>
          </p:nvSpPr>
          <p:spPr bwMode="auto">
            <a:xfrm>
              <a:off x="3565" y="1133"/>
              <a:ext cx="465" cy="315"/>
            </a:xfrm>
            <a:custGeom>
              <a:avLst/>
              <a:gdLst>
                <a:gd name="T0" fmla="*/ 0 w 465"/>
                <a:gd name="T1" fmla="*/ 0 h 315"/>
                <a:gd name="T2" fmla="*/ 0 w 465"/>
                <a:gd name="T3" fmla="*/ 315 h 315"/>
                <a:gd name="T4" fmla="*/ 465 w 465"/>
                <a:gd name="T5" fmla="*/ 315 h 315"/>
                <a:gd name="T6" fmla="*/ 465 w 465"/>
                <a:gd name="T7" fmla="*/ 133 h 315"/>
                <a:gd name="T8" fmla="*/ 465 w 465"/>
                <a:gd name="T9" fmla="*/ 0 h 315"/>
                <a:gd name="T10" fmla="*/ 0 w 465"/>
                <a:gd name="T11" fmla="*/ 0 h 315"/>
              </a:gdLst>
              <a:ahLst/>
              <a:cxnLst>
                <a:cxn ang="0">
                  <a:pos x="T0" y="T1"/>
                </a:cxn>
                <a:cxn ang="0">
                  <a:pos x="T2" y="T3"/>
                </a:cxn>
                <a:cxn ang="0">
                  <a:pos x="T4" y="T5"/>
                </a:cxn>
                <a:cxn ang="0">
                  <a:pos x="T6" y="T7"/>
                </a:cxn>
                <a:cxn ang="0">
                  <a:pos x="T8" y="T9"/>
                </a:cxn>
                <a:cxn ang="0">
                  <a:pos x="T10" y="T11"/>
                </a:cxn>
              </a:cxnLst>
              <a:rect l="0" t="0" r="r" b="b"/>
              <a:pathLst>
                <a:path w="465" h="315">
                  <a:moveTo>
                    <a:pt x="0" y="0"/>
                  </a:moveTo>
                  <a:lnTo>
                    <a:pt x="0" y="315"/>
                  </a:lnTo>
                  <a:lnTo>
                    <a:pt x="465" y="315"/>
                  </a:lnTo>
                  <a:lnTo>
                    <a:pt x="465" y="133"/>
                  </a:lnTo>
                  <a:lnTo>
                    <a:pt x="465" y="0"/>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27"/>
            <p:cNvSpPr>
              <a:spLocks/>
            </p:cNvSpPr>
            <p:nvPr userDrawn="1"/>
          </p:nvSpPr>
          <p:spPr bwMode="auto">
            <a:xfrm>
              <a:off x="2423" y="1660"/>
              <a:ext cx="939" cy="1277"/>
            </a:xfrm>
            <a:custGeom>
              <a:avLst/>
              <a:gdLst>
                <a:gd name="T0" fmla="*/ 628 w 768"/>
                <a:gd name="T1" fmla="*/ 294 h 1070"/>
                <a:gd name="T2" fmla="*/ 723 w 768"/>
                <a:gd name="T3" fmla="*/ 304 h 1070"/>
                <a:gd name="T4" fmla="*/ 768 w 768"/>
                <a:gd name="T5" fmla="*/ 12 h 1070"/>
                <a:gd name="T6" fmla="*/ 731 w 768"/>
                <a:gd name="T7" fmla="*/ 4 h 1070"/>
                <a:gd name="T8" fmla="*/ 654 w 768"/>
                <a:gd name="T9" fmla="*/ 0 h 1070"/>
                <a:gd name="T10" fmla="*/ 500 w 768"/>
                <a:gd name="T11" fmla="*/ 42 h 1070"/>
                <a:gd name="T12" fmla="*/ 390 w 768"/>
                <a:gd name="T13" fmla="*/ 147 h 1070"/>
                <a:gd name="T14" fmla="*/ 354 w 768"/>
                <a:gd name="T15" fmla="*/ 197 h 1070"/>
                <a:gd name="T16" fmla="*/ 336 w 768"/>
                <a:gd name="T17" fmla="*/ 19 h 1070"/>
                <a:gd name="T18" fmla="*/ 0 w 768"/>
                <a:gd name="T19" fmla="*/ 19 h 1070"/>
                <a:gd name="T20" fmla="*/ 0 w 768"/>
                <a:gd name="T21" fmla="*/ 1070 h 1070"/>
                <a:gd name="T22" fmla="*/ 348 w 768"/>
                <a:gd name="T23" fmla="*/ 1070 h 1070"/>
                <a:gd name="T24" fmla="*/ 348 w 768"/>
                <a:gd name="T25" fmla="*/ 600 h 1070"/>
                <a:gd name="T26" fmla="*/ 628 w 768"/>
                <a:gd name="T27" fmla="*/ 294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8" h="1070">
                  <a:moveTo>
                    <a:pt x="628" y="294"/>
                  </a:moveTo>
                  <a:cubicBezTo>
                    <a:pt x="660" y="294"/>
                    <a:pt x="692" y="298"/>
                    <a:pt x="723" y="304"/>
                  </a:cubicBezTo>
                  <a:cubicBezTo>
                    <a:pt x="768" y="12"/>
                    <a:pt x="768" y="12"/>
                    <a:pt x="768" y="12"/>
                  </a:cubicBezTo>
                  <a:cubicBezTo>
                    <a:pt x="757" y="9"/>
                    <a:pt x="744" y="6"/>
                    <a:pt x="731" y="4"/>
                  </a:cubicBezTo>
                  <a:cubicBezTo>
                    <a:pt x="710" y="1"/>
                    <a:pt x="684" y="0"/>
                    <a:pt x="654" y="0"/>
                  </a:cubicBezTo>
                  <a:cubicBezTo>
                    <a:pt x="593" y="0"/>
                    <a:pt x="542" y="14"/>
                    <a:pt x="500" y="42"/>
                  </a:cubicBezTo>
                  <a:cubicBezTo>
                    <a:pt x="456" y="70"/>
                    <a:pt x="420" y="106"/>
                    <a:pt x="390" y="147"/>
                  </a:cubicBezTo>
                  <a:cubicBezTo>
                    <a:pt x="354" y="197"/>
                    <a:pt x="354" y="197"/>
                    <a:pt x="354" y="197"/>
                  </a:cubicBezTo>
                  <a:cubicBezTo>
                    <a:pt x="336" y="19"/>
                    <a:pt x="336" y="19"/>
                    <a:pt x="336" y="19"/>
                  </a:cubicBezTo>
                  <a:cubicBezTo>
                    <a:pt x="0" y="19"/>
                    <a:pt x="0" y="19"/>
                    <a:pt x="0" y="19"/>
                  </a:cubicBezTo>
                  <a:cubicBezTo>
                    <a:pt x="0" y="1070"/>
                    <a:pt x="0" y="1070"/>
                    <a:pt x="0" y="1070"/>
                  </a:cubicBezTo>
                  <a:cubicBezTo>
                    <a:pt x="348" y="1070"/>
                    <a:pt x="348" y="1070"/>
                    <a:pt x="348" y="1070"/>
                  </a:cubicBezTo>
                  <a:cubicBezTo>
                    <a:pt x="348" y="600"/>
                    <a:pt x="348" y="600"/>
                    <a:pt x="348" y="600"/>
                  </a:cubicBezTo>
                  <a:cubicBezTo>
                    <a:pt x="348" y="397"/>
                    <a:pt x="442" y="294"/>
                    <a:pt x="628" y="294"/>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28"/>
            <p:cNvSpPr>
              <a:spLocks/>
            </p:cNvSpPr>
            <p:nvPr userDrawn="1"/>
          </p:nvSpPr>
          <p:spPr bwMode="auto">
            <a:xfrm>
              <a:off x="5955" y="1660"/>
              <a:ext cx="939" cy="1277"/>
            </a:xfrm>
            <a:custGeom>
              <a:avLst/>
              <a:gdLst>
                <a:gd name="T0" fmla="*/ 628 w 768"/>
                <a:gd name="T1" fmla="*/ 294 h 1070"/>
                <a:gd name="T2" fmla="*/ 723 w 768"/>
                <a:gd name="T3" fmla="*/ 304 h 1070"/>
                <a:gd name="T4" fmla="*/ 768 w 768"/>
                <a:gd name="T5" fmla="*/ 12 h 1070"/>
                <a:gd name="T6" fmla="*/ 731 w 768"/>
                <a:gd name="T7" fmla="*/ 4 h 1070"/>
                <a:gd name="T8" fmla="*/ 654 w 768"/>
                <a:gd name="T9" fmla="*/ 0 h 1070"/>
                <a:gd name="T10" fmla="*/ 500 w 768"/>
                <a:gd name="T11" fmla="*/ 42 h 1070"/>
                <a:gd name="T12" fmla="*/ 390 w 768"/>
                <a:gd name="T13" fmla="*/ 147 h 1070"/>
                <a:gd name="T14" fmla="*/ 354 w 768"/>
                <a:gd name="T15" fmla="*/ 197 h 1070"/>
                <a:gd name="T16" fmla="*/ 336 w 768"/>
                <a:gd name="T17" fmla="*/ 19 h 1070"/>
                <a:gd name="T18" fmla="*/ 0 w 768"/>
                <a:gd name="T19" fmla="*/ 19 h 1070"/>
                <a:gd name="T20" fmla="*/ 0 w 768"/>
                <a:gd name="T21" fmla="*/ 1070 h 1070"/>
                <a:gd name="T22" fmla="*/ 348 w 768"/>
                <a:gd name="T23" fmla="*/ 1070 h 1070"/>
                <a:gd name="T24" fmla="*/ 348 w 768"/>
                <a:gd name="T25" fmla="*/ 600 h 1070"/>
                <a:gd name="T26" fmla="*/ 628 w 768"/>
                <a:gd name="T27" fmla="*/ 294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8" h="1070">
                  <a:moveTo>
                    <a:pt x="628" y="294"/>
                  </a:moveTo>
                  <a:cubicBezTo>
                    <a:pt x="660" y="294"/>
                    <a:pt x="692" y="298"/>
                    <a:pt x="723" y="304"/>
                  </a:cubicBezTo>
                  <a:cubicBezTo>
                    <a:pt x="768" y="12"/>
                    <a:pt x="768" y="12"/>
                    <a:pt x="768" y="12"/>
                  </a:cubicBezTo>
                  <a:cubicBezTo>
                    <a:pt x="757" y="9"/>
                    <a:pt x="744" y="6"/>
                    <a:pt x="731" y="4"/>
                  </a:cubicBezTo>
                  <a:cubicBezTo>
                    <a:pt x="709" y="1"/>
                    <a:pt x="683" y="0"/>
                    <a:pt x="654" y="0"/>
                  </a:cubicBezTo>
                  <a:cubicBezTo>
                    <a:pt x="593" y="0"/>
                    <a:pt x="541" y="14"/>
                    <a:pt x="500" y="42"/>
                  </a:cubicBezTo>
                  <a:cubicBezTo>
                    <a:pt x="456" y="70"/>
                    <a:pt x="419" y="106"/>
                    <a:pt x="390" y="147"/>
                  </a:cubicBezTo>
                  <a:cubicBezTo>
                    <a:pt x="354" y="197"/>
                    <a:pt x="354" y="197"/>
                    <a:pt x="354" y="197"/>
                  </a:cubicBezTo>
                  <a:cubicBezTo>
                    <a:pt x="336" y="19"/>
                    <a:pt x="336" y="19"/>
                    <a:pt x="336" y="19"/>
                  </a:cubicBezTo>
                  <a:cubicBezTo>
                    <a:pt x="0" y="19"/>
                    <a:pt x="0" y="19"/>
                    <a:pt x="0" y="19"/>
                  </a:cubicBezTo>
                  <a:cubicBezTo>
                    <a:pt x="0" y="1070"/>
                    <a:pt x="0" y="1070"/>
                    <a:pt x="0" y="1070"/>
                  </a:cubicBezTo>
                  <a:cubicBezTo>
                    <a:pt x="348" y="1070"/>
                    <a:pt x="348" y="1070"/>
                    <a:pt x="348" y="1070"/>
                  </a:cubicBezTo>
                  <a:cubicBezTo>
                    <a:pt x="348" y="600"/>
                    <a:pt x="348" y="600"/>
                    <a:pt x="348" y="600"/>
                  </a:cubicBezTo>
                  <a:cubicBezTo>
                    <a:pt x="348" y="397"/>
                    <a:pt x="442" y="294"/>
                    <a:pt x="628" y="294"/>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29"/>
            <p:cNvSpPr>
              <a:spLocks noEditPoints="1"/>
            </p:cNvSpPr>
            <p:nvPr userDrawn="1"/>
          </p:nvSpPr>
          <p:spPr bwMode="auto">
            <a:xfrm>
              <a:off x="4298" y="1637"/>
              <a:ext cx="1377" cy="1345"/>
            </a:xfrm>
            <a:custGeom>
              <a:avLst/>
              <a:gdLst>
                <a:gd name="T0" fmla="*/ 969 w 1126"/>
                <a:gd name="T1" fmla="*/ 164 h 1126"/>
                <a:gd name="T2" fmla="*/ 792 w 1126"/>
                <a:gd name="T3" fmla="*/ 44 h 1126"/>
                <a:gd name="T4" fmla="*/ 563 w 1126"/>
                <a:gd name="T5" fmla="*/ 0 h 1126"/>
                <a:gd name="T6" fmla="*/ 334 w 1126"/>
                <a:gd name="T7" fmla="*/ 44 h 1126"/>
                <a:gd name="T8" fmla="*/ 157 w 1126"/>
                <a:gd name="T9" fmla="*/ 164 h 1126"/>
                <a:gd name="T10" fmla="*/ 42 w 1126"/>
                <a:gd name="T11" fmla="*/ 343 h 1126"/>
                <a:gd name="T12" fmla="*/ 0 w 1126"/>
                <a:gd name="T13" fmla="*/ 563 h 1126"/>
                <a:gd name="T14" fmla="*/ 42 w 1126"/>
                <a:gd name="T15" fmla="*/ 784 h 1126"/>
                <a:gd name="T16" fmla="*/ 157 w 1126"/>
                <a:gd name="T17" fmla="*/ 963 h 1126"/>
                <a:gd name="T18" fmla="*/ 334 w 1126"/>
                <a:gd name="T19" fmla="*/ 1082 h 1126"/>
                <a:gd name="T20" fmla="*/ 563 w 1126"/>
                <a:gd name="T21" fmla="*/ 1126 h 1126"/>
                <a:gd name="T22" fmla="*/ 792 w 1126"/>
                <a:gd name="T23" fmla="*/ 1082 h 1126"/>
                <a:gd name="T24" fmla="*/ 969 w 1126"/>
                <a:gd name="T25" fmla="*/ 963 h 1126"/>
                <a:gd name="T26" fmla="*/ 1085 w 1126"/>
                <a:gd name="T27" fmla="*/ 784 h 1126"/>
                <a:gd name="T28" fmla="*/ 1126 w 1126"/>
                <a:gd name="T29" fmla="*/ 563 h 1126"/>
                <a:gd name="T30" fmla="*/ 1085 w 1126"/>
                <a:gd name="T31" fmla="*/ 343 h 1126"/>
                <a:gd name="T32" fmla="*/ 969 w 1126"/>
                <a:gd name="T33" fmla="*/ 164 h 1126"/>
                <a:gd name="T34" fmla="*/ 737 w 1126"/>
                <a:gd name="T35" fmla="*/ 751 h 1126"/>
                <a:gd name="T36" fmla="*/ 563 w 1126"/>
                <a:gd name="T37" fmla="*/ 827 h 1126"/>
                <a:gd name="T38" fmla="*/ 389 w 1126"/>
                <a:gd name="T39" fmla="*/ 751 h 1126"/>
                <a:gd name="T40" fmla="*/ 325 w 1126"/>
                <a:gd name="T41" fmla="*/ 563 h 1126"/>
                <a:gd name="T42" fmla="*/ 389 w 1126"/>
                <a:gd name="T43" fmla="*/ 375 h 1126"/>
                <a:gd name="T44" fmla="*/ 563 w 1126"/>
                <a:gd name="T45" fmla="*/ 299 h 1126"/>
                <a:gd name="T46" fmla="*/ 737 w 1126"/>
                <a:gd name="T47" fmla="*/ 375 h 1126"/>
                <a:gd name="T48" fmla="*/ 801 w 1126"/>
                <a:gd name="T49" fmla="*/ 563 h 1126"/>
                <a:gd name="T50" fmla="*/ 737 w 1126"/>
                <a:gd name="T51" fmla="*/ 751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26" h="1126">
                  <a:moveTo>
                    <a:pt x="969" y="164"/>
                  </a:moveTo>
                  <a:cubicBezTo>
                    <a:pt x="920" y="113"/>
                    <a:pt x="861" y="73"/>
                    <a:pt x="792" y="44"/>
                  </a:cubicBezTo>
                  <a:cubicBezTo>
                    <a:pt x="724" y="15"/>
                    <a:pt x="647" y="0"/>
                    <a:pt x="563" y="0"/>
                  </a:cubicBezTo>
                  <a:cubicBezTo>
                    <a:pt x="479" y="0"/>
                    <a:pt x="402" y="15"/>
                    <a:pt x="334" y="44"/>
                  </a:cubicBezTo>
                  <a:cubicBezTo>
                    <a:pt x="266" y="73"/>
                    <a:pt x="206" y="113"/>
                    <a:pt x="157" y="164"/>
                  </a:cubicBezTo>
                  <a:cubicBezTo>
                    <a:pt x="108" y="214"/>
                    <a:pt x="69" y="275"/>
                    <a:pt x="42" y="343"/>
                  </a:cubicBezTo>
                  <a:cubicBezTo>
                    <a:pt x="14" y="411"/>
                    <a:pt x="0" y="486"/>
                    <a:pt x="0" y="563"/>
                  </a:cubicBezTo>
                  <a:cubicBezTo>
                    <a:pt x="0" y="642"/>
                    <a:pt x="14" y="717"/>
                    <a:pt x="42" y="784"/>
                  </a:cubicBezTo>
                  <a:cubicBezTo>
                    <a:pt x="69" y="852"/>
                    <a:pt x="108" y="912"/>
                    <a:pt x="157" y="963"/>
                  </a:cubicBezTo>
                  <a:cubicBezTo>
                    <a:pt x="206" y="1013"/>
                    <a:pt x="266" y="1053"/>
                    <a:pt x="334" y="1082"/>
                  </a:cubicBezTo>
                  <a:cubicBezTo>
                    <a:pt x="402" y="1111"/>
                    <a:pt x="479" y="1126"/>
                    <a:pt x="563" y="1126"/>
                  </a:cubicBezTo>
                  <a:cubicBezTo>
                    <a:pt x="647" y="1126"/>
                    <a:pt x="724" y="1111"/>
                    <a:pt x="792" y="1082"/>
                  </a:cubicBezTo>
                  <a:cubicBezTo>
                    <a:pt x="861" y="1053"/>
                    <a:pt x="920" y="1013"/>
                    <a:pt x="969" y="963"/>
                  </a:cubicBezTo>
                  <a:cubicBezTo>
                    <a:pt x="1018" y="912"/>
                    <a:pt x="1057" y="852"/>
                    <a:pt x="1085" y="784"/>
                  </a:cubicBezTo>
                  <a:cubicBezTo>
                    <a:pt x="1112" y="717"/>
                    <a:pt x="1126" y="642"/>
                    <a:pt x="1126" y="563"/>
                  </a:cubicBezTo>
                  <a:cubicBezTo>
                    <a:pt x="1126" y="486"/>
                    <a:pt x="1112" y="412"/>
                    <a:pt x="1085" y="343"/>
                  </a:cubicBezTo>
                  <a:cubicBezTo>
                    <a:pt x="1057" y="274"/>
                    <a:pt x="1018" y="214"/>
                    <a:pt x="969" y="164"/>
                  </a:cubicBezTo>
                  <a:close/>
                  <a:moveTo>
                    <a:pt x="737" y="751"/>
                  </a:moveTo>
                  <a:cubicBezTo>
                    <a:pt x="694" y="801"/>
                    <a:pt x="635" y="827"/>
                    <a:pt x="563" y="827"/>
                  </a:cubicBezTo>
                  <a:cubicBezTo>
                    <a:pt x="491" y="827"/>
                    <a:pt x="432" y="801"/>
                    <a:pt x="389" y="751"/>
                  </a:cubicBezTo>
                  <a:cubicBezTo>
                    <a:pt x="347" y="702"/>
                    <a:pt x="325" y="639"/>
                    <a:pt x="325" y="563"/>
                  </a:cubicBezTo>
                  <a:cubicBezTo>
                    <a:pt x="325" y="488"/>
                    <a:pt x="347" y="424"/>
                    <a:pt x="389" y="375"/>
                  </a:cubicBezTo>
                  <a:cubicBezTo>
                    <a:pt x="432" y="325"/>
                    <a:pt x="491" y="299"/>
                    <a:pt x="563" y="299"/>
                  </a:cubicBezTo>
                  <a:cubicBezTo>
                    <a:pt x="635" y="299"/>
                    <a:pt x="694" y="325"/>
                    <a:pt x="737" y="375"/>
                  </a:cubicBezTo>
                  <a:cubicBezTo>
                    <a:pt x="780" y="425"/>
                    <a:pt x="801" y="488"/>
                    <a:pt x="801" y="563"/>
                  </a:cubicBezTo>
                  <a:cubicBezTo>
                    <a:pt x="801" y="639"/>
                    <a:pt x="780" y="702"/>
                    <a:pt x="737" y="751"/>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30"/>
            <p:cNvSpPr>
              <a:spLocks noEditPoints="1"/>
            </p:cNvSpPr>
            <p:nvPr userDrawn="1"/>
          </p:nvSpPr>
          <p:spPr bwMode="auto">
            <a:xfrm>
              <a:off x="-724" y="1657"/>
              <a:ext cx="1346" cy="1838"/>
            </a:xfrm>
            <a:custGeom>
              <a:avLst/>
              <a:gdLst>
                <a:gd name="T0" fmla="*/ 448 w 1101"/>
                <a:gd name="T1" fmla="*/ 1096 h 1539"/>
                <a:gd name="T2" fmla="*/ 542 w 1101"/>
                <a:gd name="T3" fmla="*/ 1105 h 1539"/>
                <a:gd name="T4" fmla="*/ 762 w 1101"/>
                <a:gd name="T5" fmla="*/ 1065 h 1539"/>
                <a:gd name="T6" fmla="*/ 939 w 1101"/>
                <a:gd name="T7" fmla="*/ 952 h 1539"/>
                <a:gd name="T8" fmla="*/ 1058 w 1101"/>
                <a:gd name="T9" fmla="*/ 771 h 1539"/>
                <a:gd name="T10" fmla="*/ 1101 w 1101"/>
                <a:gd name="T11" fmla="*/ 523 h 1539"/>
                <a:gd name="T12" fmla="*/ 1070 w 1101"/>
                <a:gd name="T13" fmla="*/ 324 h 1539"/>
                <a:gd name="T14" fmla="*/ 983 w 1101"/>
                <a:gd name="T15" fmla="*/ 158 h 1539"/>
                <a:gd name="T16" fmla="*/ 841 w 1101"/>
                <a:gd name="T17" fmla="*/ 43 h 1539"/>
                <a:gd name="T18" fmla="*/ 647 w 1101"/>
                <a:gd name="T19" fmla="*/ 0 h 1539"/>
                <a:gd name="T20" fmla="*/ 593 w 1101"/>
                <a:gd name="T21" fmla="*/ 4 h 1539"/>
                <a:gd name="T22" fmla="*/ 526 w 1101"/>
                <a:gd name="T23" fmla="*/ 22 h 1539"/>
                <a:gd name="T24" fmla="*/ 454 w 1101"/>
                <a:gd name="T25" fmla="*/ 60 h 1539"/>
                <a:gd name="T26" fmla="*/ 391 w 1101"/>
                <a:gd name="T27" fmla="*/ 125 h 1539"/>
                <a:gd name="T28" fmla="*/ 357 w 1101"/>
                <a:gd name="T29" fmla="*/ 174 h 1539"/>
                <a:gd name="T30" fmla="*/ 335 w 1101"/>
                <a:gd name="T31" fmla="*/ 21 h 1539"/>
                <a:gd name="T32" fmla="*/ 0 w 1101"/>
                <a:gd name="T33" fmla="*/ 21 h 1539"/>
                <a:gd name="T34" fmla="*/ 0 w 1101"/>
                <a:gd name="T35" fmla="*/ 1539 h 1539"/>
                <a:gd name="T36" fmla="*/ 346 w 1101"/>
                <a:gd name="T37" fmla="*/ 1539 h 1539"/>
                <a:gd name="T38" fmla="*/ 346 w 1101"/>
                <a:gd name="T39" fmla="*/ 1072 h 1539"/>
                <a:gd name="T40" fmla="*/ 376 w 1101"/>
                <a:gd name="T41" fmla="*/ 1080 h 1539"/>
                <a:gd name="T42" fmla="*/ 448 w 1101"/>
                <a:gd name="T43" fmla="*/ 1096 h 1539"/>
                <a:gd name="T44" fmla="*/ 349 w 1101"/>
                <a:gd name="T45" fmla="*/ 797 h 1539"/>
                <a:gd name="T46" fmla="*/ 349 w 1101"/>
                <a:gd name="T47" fmla="*/ 525 h 1539"/>
                <a:gd name="T48" fmla="*/ 396 w 1101"/>
                <a:gd name="T49" fmla="*/ 360 h 1539"/>
                <a:gd name="T50" fmla="*/ 556 w 1101"/>
                <a:gd name="T51" fmla="*/ 289 h 1539"/>
                <a:gd name="T52" fmla="*/ 646 w 1101"/>
                <a:gd name="T53" fmla="*/ 314 h 1539"/>
                <a:gd name="T54" fmla="*/ 707 w 1101"/>
                <a:gd name="T55" fmla="*/ 375 h 1539"/>
                <a:gd name="T56" fmla="*/ 740 w 1101"/>
                <a:gd name="T57" fmla="*/ 456 h 1539"/>
                <a:gd name="T58" fmla="*/ 750 w 1101"/>
                <a:gd name="T59" fmla="*/ 539 h 1539"/>
                <a:gd name="T60" fmla="*/ 683 w 1101"/>
                <a:gd name="T61" fmla="*/ 760 h 1539"/>
                <a:gd name="T62" fmla="*/ 510 w 1101"/>
                <a:gd name="T63" fmla="*/ 829 h 1539"/>
                <a:gd name="T64" fmla="*/ 363 w 1101"/>
                <a:gd name="T65" fmla="*/ 803 h 1539"/>
                <a:gd name="T66" fmla="*/ 349 w 1101"/>
                <a:gd name="T67" fmla="*/ 797 h 1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01" h="1539">
                  <a:moveTo>
                    <a:pt x="448" y="1096"/>
                  </a:moveTo>
                  <a:cubicBezTo>
                    <a:pt x="478" y="1102"/>
                    <a:pt x="510" y="1105"/>
                    <a:pt x="542" y="1105"/>
                  </a:cubicBezTo>
                  <a:cubicBezTo>
                    <a:pt x="620" y="1105"/>
                    <a:pt x="694" y="1091"/>
                    <a:pt x="762" y="1065"/>
                  </a:cubicBezTo>
                  <a:cubicBezTo>
                    <a:pt x="829" y="1039"/>
                    <a:pt x="889" y="1001"/>
                    <a:pt x="939" y="952"/>
                  </a:cubicBezTo>
                  <a:cubicBezTo>
                    <a:pt x="990" y="903"/>
                    <a:pt x="1030" y="843"/>
                    <a:pt x="1058" y="771"/>
                  </a:cubicBezTo>
                  <a:cubicBezTo>
                    <a:pt x="1086" y="699"/>
                    <a:pt x="1101" y="616"/>
                    <a:pt x="1101" y="523"/>
                  </a:cubicBezTo>
                  <a:cubicBezTo>
                    <a:pt x="1101" y="454"/>
                    <a:pt x="1090" y="387"/>
                    <a:pt x="1070" y="324"/>
                  </a:cubicBezTo>
                  <a:cubicBezTo>
                    <a:pt x="1050" y="262"/>
                    <a:pt x="1021" y="206"/>
                    <a:pt x="983" y="158"/>
                  </a:cubicBezTo>
                  <a:cubicBezTo>
                    <a:pt x="945" y="110"/>
                    <a:pt x="898" y="71"/>
                    <a:pt x="841" y="43"/>
                  </a:cubicBezTo>
                  <a:cubicBezTo>
                    <a:pt x="785" y="14"/>
                    <a:pt x="720" y="0"/>
                    <a:pt x="647" y="0"/>
                  </a:cubicBezTo>
                  <a:cubicBezTo>
                    <a:pt x="633" y="0"/>
                    <a:pt x="615" y="1"/>
                    <a:pt x="593" y="4"/>
                  </a:cubicBezTo>
                  <a:cubicBezTo>
                    <a:pt x="572" y="7"/>
                    <a:pt x="550" y="13"/>
                    <a:pt x="526" y="22"/>
                  </a:cubicBezTo>
                  <a:cubicBezTo>
                    <a:pt x="502" y="30"/>
                    <a:pt x="478" y="43"/>
                    <a:pt x="454" y="60"/>
                  </a:cubicBezTo>
                  <a:cubicBezTo>
                    <a:pt x="431" y="76"/>
                    <a:pt x="410" y="98"/>
                    <a:pt x="391" y="125"/>
                  </a:cubicBezTo>
                  <a:cubicBezTo>
                    <a:pt x="357" y="174"/>
                    <a:pt x="357" y="174"/>
                    <a:pt x="357" y="174"/>
                  </a:cubicBezTo>
                  <a:cubicBezTo>
                    <a:pt x="335" y="21"/>
                    <a:pt x="335" y="21"/>
                    <a:pt x="335" y="21"/>
                  </a:cubicBezTo>
                  <a:cubicBezTo>
                    <a:pt x="0" y="21"/>
                    <a:pt x="0" y="21"/>
                    <a:pt x="0" y="21"/>
                  </a:cubicBezTo>
                  <a:cubicBezTo>
                    <a:pt x="0" y="1539"/>
                    <a:pt x="0" y="1539"/>
                    <a:pt x="0" y="1539"/>
                  </a:cubicBezTo>
                  <a:cubicBezTo>
                    <a:pt x="346" y="1539"/>
                    <a:pt x="346" y="1539"/>
                    <a:pt x="346" y="1539"/>
                  </a:cubicBezTo>
                  <a:cubicBezTo>
                    <a:pt x="346" y="1072"/>
                    <a:pt x="346" y="1072"/>
                    <a:pt x="346" y="1072"/>
                  </a:cubicBezTo>
                  <a:cubicBezTo>
                    <a:pt x="376" y="1080"/>
                    <a:pt x="376" y="1080"/>
                    <a:pt x="376" y="1080"/>
                  </a:cubicBezTo>
                  <a:cubicBezTo>
                    <a:pt x="392" y="1084"/>
                    <a:pt x="415" y="1089"/>
                    <a:pt x="448" y="1096"/>
                  </a:cubicBezTo>
                  <a:close/>
                  <a:moveTo>
                    <a:pt x="349" y="797"/>
                  </a:moveTo>
                  <a:cubicBezTo>
                    <a:pt x="349" y="525"/>
                    <a:pt x="349" y="525"/>
                    <a:pt x="349" y="525"/>
                  </a:cubicBezTo>
                  <a:cubicBezTo>
                    <a:pt x="349" y="460"/>
                    <a:pt x="365" y="404"/>
                    <a:pt x="396" y="360"/>
                  </a:cubicBezTo>
                  <a:cubicBezTo>
                    <a:pt x="429" y="313"/>
                    <a:pt x="483" y="289"/>
                    <a:pt x="556" y="289"/>
                  </a:cubicBezTo>
                  <a:cubicBezTo>
                    <a:pt x="590" y="289"/>
                    <a:pt x="620" y="298"/>
                    <a:pt x="646" y="314"/>
                  </a:cubicBezTo>
                  <a:cubicBezTo>
                    <a:pt x="670" y="330"/>
                    <a:pt x="691" y="350"/>
                    <a:pt x="707" y="375"/>
                  </a:cubicBezTo>
                  <a:cubicBezTo>
                    <a:pt x="722" y="399"/>
                    <a:pt x="733" y="426"/>
                    <a:pt x="740" y="456"/>
                  </a:cubicBezTo>
                  <a:cubicBezTo>
                    <a:pt x="747" y="485"/>
                    <a:pt x="750" y="513"/>
                    <a:pt x="750" y="539"/>
                  </a:cubicBezTo>
                  <a:cubicBezTo>
                    <a:pt x="750" y="640"/>
                    <a:pt x="727" y="714"/>
                    <a:pt x="683" y="760"/>
                  </a:cubicBezTo>
                  <a:cubicBezTo>
                    <a:pt x="638" y="805"/>
                    <a:pt x="580" y="829"/>
                    <a:pt x="510" y="829"/>
                  </a:cubicBezTo>
                  <a:cubicBezTo>
                    <a:pt x="451" y="829"/>
                    <a:pt x="401" y="820"/>
                    <a:pt x="363" y="803"/>
                  </a:cubicBezTo>
                  <a:lnTo>
                    <a:pt x="349" y="797"/>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31"/>
            <p:cNvSpPr>
              <a:spLocks/>
            </p:cNvSpPr>
            <p:nvPr userDrawn="1"/>
          </p:nvSpPr>
          <p:spPr bwMode="auto">
            <a:xfrm>
              <a:off x="-4139" y="1082"/>
              <a:ext cx="1511" cy="1900"/>
            </a:xfrm>
            <a:custGeom>
              <a:avLst/>
              <a:gdLst>
                <a:gd name="T0" fmla="*/ 1189 w 1236"/>
                <a:gd name="T1" fmla="*/ 1309 h 1591"/>
                <a:gd name="T2" fmla="*/ 1236 w 1236"/>
                <a:gd name="T3" fmla="*/ 1122 h 1591"/>
                <a:gd name="T4" fmla="*/ 1196 w 1236"/>
                <a:gd name="T5" fmla="*/ 923 h 1591"/>
                <a:gd name="T6" fmla="*/ 1094 w 1236"/>
                <a:gd name="T7" fmla="*/ 788 h 1591"/>
                <a:gd name="T8" fmla="*/ 954 w 1236"/>
                <a:gd name="T9" fmla="*/ 701 h 1591"/>
                <a:gd name="T10" fmla="*/ 794 w 1236"/>
                <a:gd name="T11" fmla="*/ 642 h 1591"/>
                <a:gd name="T12" fmla="*/ 720 w 1236"/>
                <a:gd name="T13" fmla="*/ 618 h 1591"/>
                <a:gd name="T14" fmla="*/ 627 w 1236"/>
                <a:gd name="T15" fmla="*/ 587 h 1591"/>
                <a:gd name="T16" fmla="*/ 549 w 1236"/>
                <a:gd name="T17" fmla="*/ 551 h 1591"/>
                <a:gd name="T18" fmla="*/ 494 w 1236"/>
                <a:gd name="T19" fmla="*/ 499 h 1591"/>
                <a:gd name="T20" fmla="*/ 472 w 1236"/>
                <a:gd name="T21" fmla="*/ 426 h 1591"/>
                <a:gd name="T22" fmla="*/ 492 w 1236"/>
                <a:gd name="T23" fmla="*/ 358 h 1591"/>
                <a:gd name="T24" fmla="*/ 539 w 1236"/>
                <a:gd name="T25" fmla="*/ 314 h 1591"/>
                <a:gd name="T26" fmla="*/ 600 w 1236"/>
                <a:gd name="T27" fmla="*/ 291 h 1591"/>
                <a:gd name="T28" fmla="*/ 666 w 1236"/>
                <a:gd name="T29" fmla="*/ 283 h 1591"/>
                <a:gd name="T30" fmla="*/ 857 w 1236"/>
                <a:gd name="T31" fmla="*/ 324 h 1591"/>
                <a:gd name="T32" fmla="*/ 1014 w 1236"/>
                <a:gd name="T33" fmla="*/ 413 h 1591"/>
                <a:gd name="T34" fmla="*/ 1198 w 1236"/>
                <a:gd name="T35" fmla="*/ 180 h 1591"/>
                <a:gd name="T36" fmla="*/ 1141 w 1236"/>
                <a:gd name="T37" fmla="*/ 134 h 1591"/>
                <a:gd name="T38" fmla="*/ 1026 w 1236"/>
                <a:gd name="T39" fmla="*/ 71 h 1591"/>
                <a:gd name="T40" fmla="*/ 866 w 1236"/>
                <a:gd name="T41" fmla="*/ 21 h 1591"/>
                <a:gd name="T42" fmla="*/ 664 w 1236"/>
                <a:gd name="T43" fmla="*/ 0 h 1591"/>
                <a:gd name="T44" fmla="*/ 412 w 1236"/>
                <a:gd name="T45" fmla="*/ 38 h 1591"/>
                <a:gd name="T46" fmla="*/ 232 w 1236"/>
                <a:gd name="T47" fmla="*/ 140 h 1591"/>
                <a:gd name="T48" fmla="*/ 122 w 1236"/>
                <a:gd name="T49" fmla="*/ 294 h 1591"/>
                <a:gd name="T50" fmla="*/ 84 w 1236"/>
                <a:gd name="T51" fmla="*/ 484 h 1591"/>
                <a:gd name="T52" fmla="*/ 118 w 1236"/>
                <a:gd name="T53" fmla="*/ 641 h 1591"/>
                <a:gd name="T54" fmla="*/ 207 w 1236"/>
                <a:gd name="T55" fmla="*/ 758 h 1591"/>
                <a:gd name="T56" fmla="*/ 334 w 1236"/>
                <a:gd name="T57" fmla="*/ 844 h 1591"/>
                <a:gd name="T58" fmla="*/ 477 w 1236"/>
                <a:gd name="T59" fmla="*/ 903 h 1591"/>
                <a:gd name="T60" fmla="*/ 563 w 1236"/>
                <a:gd name="T61" fmla="*/ 931 h 1591"/>
                <a:gd name="T62" fmla="*/ 750 w 1236"/>
                <a:gd name="T63" fmla="*/ 1013 h 1591"/>
                <a:gd name="T64" fmla="*/ 822 w 1236"/>
                <a:gd name="T65" fmla="*/ 1133 h 1591"/>
                <a:gd name="T66" fmla="*/ 802 w 1236"/>
                <a:gd name="T67" fmla="*/ 1207 h 1591"/>
                <a:gd name="T68" fmla="*/ 752 w 1236"/>
                <a:gd name="T69" fmla="*/ 1252 h 1591"/>
                <a:gd name="T70" fmla="*/ 686 w 1236"/>
                <a:gd name="T71" fmla="*/ 1274 h 1591"/>
                <a:gd name="T72" fmla="*/ 619 w 1236"/>
                <a:gd name="T73" fmla="*/ 1280 h 1591"/>
                <a:gd name="T74" fmla="*/ 378 w 1236"/>
                <a:gd name="T75" fmla="*/ 1224 h 1591"/>
                <a:gd name="T76" fmla="*/ 220 w 1236"/>
                <a:gd name="T77" fmla="*/ 1118 h 1591"/>
                <a:gd name="T78" fmla="*/ 0 w 1236"/>
                <a:gd name="T79" fmla="*/ 1383 h 1591"/>
                <a:gd name="T80" fmla="*/ 244 w 1236"/>
                <a:gd name="T81" fmla="*/ 1531 h 1591"/>
                <a:gd name="T82" fmla="*/ 626 w 1236"/>
                <a:gd name="T83" fmla="*/ 1591 h 1591"/>
                <a:gd name="T84" fmla="*/ 866 w 1236"/>
                <a:gd name="T85" fmla="*/ 1556 h 1591"/>
                <a:gd name="T86" fmla="*/ 1059 w 1236"/>
                <a:gd name="T87" fmla="*/ 1458 h 1591"/>
                <a:gd name="T88" fmla="*/ 1189 w 1236"/>
                <a:gd name="T89" fmla="*/ 1309 h 1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36" h="1591">
                  <a:moveTo>
                    <a:pt x="1189" y="1309"/>
                  </a:moveTo>
                  <a:cubicBezTo>
                    <a:pt x="1220" y="1252"/>
                    <a:pt x="1236" y="1189"/>
                    <a:pt x="1236" y="1122"/>
                  </a:cubicBezTo>
                  <a:cubicBezTo>
                    <a:pt x="1236" y="1043"/>
                    <a:pt x="1223" y="976"/>
                    <a:pt x="1196" y="923"/>
                  </a:cubicBezTo>
                  <a:cubicBezTo>
                    <a:pt x="1170" y="869"/>
                    <a:pt x="1136" y="824"/>
                    <a:pt x="1094" y="788"/>
                  </a:cubicBezTo>
                  <a:cubicBezTo>
                    <a:pt x="1053" y="751"/>
                    <a:pt x="1006" y="722"/>
                    <a:pt x="954" y="701"/>
                  </a:cubicBezTo>
                  <a:cubicBezTo>
                    <a:pt x="900" y="678"/>
                    <a:pt x="846" y="658"/>
                    <a:pt x="794" y="642"/>
                  </a:cubicBezTo>
                  <a:cubicBezTo>
                    <a:pt x="720" y="618"/>
                    <a:pt x="720" y="618"/>
                    <a:pt x="720" y="618"/>
                  </a:cubicBezTo>
                  <a:cubicBezTo>
                    <a:pt x="687" y="607"/>
                    <a:pt x="656" y="597"/>
                    <a:pt x="627" y="587"/>
                  </a:cubicBezTo>
                  <a:cubicBezTo>
                    <a:pt x="596" y="576"/>
                    <a:pt x="570" y="564"/>
                    <a:pt x="549" y="551"/>
                  </a:cubicBezTo>
                  <a:cubicBezTo>
                    <a:pt x="526" y="536"/>
                    <a:pt x="507" y="519"/>
                    <a:pt x="494" y="499"/>
                  </a:cubicBezTo>
                  <a:cubicBezTo>
                    <a:pt x="480" y="479"/>
                    <a:pt x="472" y="454"/>
                    <a:pt x="472" y="426"/>
                  </a:cubicBezTo>
                  <a:cubicBezTo>
                    <a:pt x="472" y="399"/>
                    <a:pt x="479" y="376"/>
                    <a:pt x="492" y="358"/>
                  </a:cubicBezTo>
                  <a:cubicBezTo>
                    <a:pt x="504" y="340"/>
                    <a:pt x="520" y="325"/>
                    <a:pt x="539" y="314"/>
                  </a:cubicBezTo>
                  <a:cubicBezTo>
                    <a:pt x="557" y="304"/>
                    <a:pt x="578" y="296"/>
                    <a:pt x="600" y="291"/>
                  </a:cubicBezTo>
                  <a:cubicBezTo>
                    <a:pt x="622" y="286"/>
                    <a:pt x="644" y="283"/>
                    <a:pt x="666" y="283"/>
                  </a:cubicBezTo>
                  <a:cubicBezTo>
                    <a:pt x="731" y="283"/>
                    <a:pt x="796" y="297"/>
                    <a:pt x="857" y="324"/>
                  </a:cubicBezTo>
                  <a:cubicBezTo>
                    <a:pt x="911" y="347"/>
                    <a:pt x="964" y="377"/>
                    <a:pt x="1014" y="413"/>
                  </a:cubicBezTo>
                  <a:cubicBezTo>
                    <a:pt x="1198" y="180"/>
                    <a:pt x="1198" y="180"/>
                    <a:pt x="1198" y="180"/>
                  </a:cubicBezTo>
                  <a:cubicBezTo>
                    <a:pt x="1183" y="166"/>
                    <a:pt x="1164" y="150"/>
                    <a:pt x="1141" y="134"/>
                  </a:cubicBezTo>
                  <a:cubicBezTo>
                    <a:pt x="1109" y="112"/>
                    <a:pt x="1071" y="91"/>
                    <a:pt x="1026" y="71"/>
                  </a:cubicBezTo>
                  <a:cubicBezTo>
                    <a:pt x="981" y="52"/>
                    <a:pt x="927" y="35"/>
                    <a:pt x="866" y="21"/>
                  </a:cubicBezTo>
                  <a:cubicBezTo>
                    <a:pt x="806" y="7"/>
                    <a:pt x="738" y="0"/>
                    <a:pt x="664" y="0"/>
                  </a:cubicBezTo>
                  <a:cubicBezTo>
                    <a:pt x="569" y="0"/>
                    <a:pt x="484" y="13"/>
                    <a:pt x="412" y="38"/>
                  </a:cubicBezTo>
                  <a:cubicBezTo>
                    <a:pt x="341" y="62"/>
                    <a:pt x="280" y="97"/>
                    <a:pt x="232" y="140"/>
                  </a:cubicBezTo>
                  <a:cubicBezTo>
                    <a:pt x="184" y="184"/>
                    <a:pt x="147" y="235"/>
                    <a:pt x="122" y="294"/>
                  </a:cubicBezTo>
                  <a:cubicBezTo>
                    <a:pt x="97" y="352"/>
                    <a:pt x="84" y="416"/>
                    <a:pt x="84" y="484"/>
                  </a:cubicBezTo>
                  <a:cubicBezTo>
                    <a:pt x="84" y="544"/>
                    <a:pt x="96" y="597"/>
                    <a:pt x="118" y="641"/>
                  </a:cubicBezTo>
                  <a:cubicBezTo>
                    <a:pt x="141" y="685"/>
                    <a:pt x="171" y="725"/>
                    <a:pt x="207" y="758"/>
                  </a:cubicBezTo>
                  <a:cubicBezTo>
                    <a:pt x="245" y="791"/>
                    <a:pt x="287" y="820"/>
                    <a:pt x="334" y="844"/>
                  </a:cubicBezTo>
                  <a:cubicBezTo>
                    <a:pt x="382" y="868"/>
                    <a:pt x="430" y="888"/>
                    <a:pt x="477" y="903"/>
                  </a:cubicBezTo>
                  <a:cubicBezTo>
                    <a:pt x="563" y="931"/>
                    <a:pt x="563" y="931"/>
                    <a:pt x="563" y="931"/>
                  </a:cubicBezTo>
                  <a:cubicBezTo>
                    <a:pt x="644" y="958"/>
                    <a:pt x="707" y="986"/>
                    <a:pt x="750" y="1013"/>
                  </a:cubicBezTo>
                  <a:cubicBezTo>
                    <a:pt x="798" y="1044"/>
                    <a:pt x="822" y="1085"/>
                    <a:pt x="822" y="1133"/>
                  </a:cubicBezTo>
                  <a:cubicBezTo>
                    <a:pt x="822" y="1163"/>
                    <a:pt x="815" y="1188"/>
                    <a:pt x="802" y="1207"/>
                  </a:cubicBezTo>
                  <a:cubicBezTo>
                    <a:pt x="789" y="1226"/>
                    <a:pt x="772" y="1241"/>
                    <a:pt x="752" y="1252"/>
                  </a:cubicBezTo>
                  <a:cubicBezTo>
                    <a:pt x="733" y="1262"/>
                    <a:pt x="711" y="1270"/>
                    <a:pt x="686" y="1274"/>
                  </a:cubicBezTo>
                  <a:cubicBezTo>
                    <a:pt x="663" y="1278"/>
                    <a:pt x="641" y="1280"/>
                    <a:pt x="619" y="1280"/>
                  </a:cubicBezTo>
                  <a:cubicBezTo>
                    <a:pt x="532" y="1280"/>
                    <a:pt x="451" y="1261"/>
                    <a:pt x="378" y="1224"/>
                  </a:cubicBezTo>
                  <a:cubicBezTo>
                    <a:pt x="315" y="1192"/>
                    <a:pt x="262" y="1156"/>
                    <a:pt x="220" y="1118"/>
                  </a:cubicBezTo>
                  <a:cubicBezTo>
                    <a:pt x="0" y="1383"/>
                    <a:pt x="0" y="1383"/>
                    <a:pt x="0" y="1383"/>
                  </a:cubicBezTo>
                  <a:cubicBezTo>
                    <a:pt x="67" y="1444"/>
                    <a:pt x="149" y="1494"/>
                    <a:pt x="244" y="1531"/>
                  </a:cubicBezTo>
                  <a:cubicBezTo>
                    <a:pt x="346" y="1571"/>
                    <a:pt x="474" y="1591"/>
                    <a:pt x="626" y="1591"/>
                  </a:cubicBezTo>
                  <a:cubicBezTo>
                    <a:pt x="711" y="1591"/>
                    <a:pt x="791" y="1579"/>
                    <a:pt x="866" y="1556"/>
                  </a:cubicBezTo>
                  <a:cubicBezTo>
                    <a:pt x="940" y="1533"/>
                    <a:pt x="1005" y="1500"/>
                    <a:pt x="1059" y="1458"/>
                  </a:cubicBezTo>
                  <a:cubicBezTo>
                    <a:pt x="1113" y="1417"/>
                    <a:pt x="1157" y="1367"/>
                    <a:pt x="1189" y="1309"/>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32"/>
            <p:cNvSpPr>
              <a:spLocks/>
            </p:cNvSpPr>
            <p:nvPr userDrawn="1"/>
          </p:nvSpPr>
          <p:spPr bwMode="auto">
            <a:xfrm>
              <a:off x="-2360" y="1682"/>
              <a:ext cx="1300" cy="1291"/>
            </a:xfrm>
            <a:custGeom>
              <a:avLst/>
              <a:gdLst>
                <a:gd name="T0" fmla="*/ 107 w 1063"/>
                <a:gd name="T1" fmla="*/ 986 h 1081"/>
                <a:gd name="T2" fmla="*/ 223 w 1063"/>
                <a:gd name="T3" fmla="*/ 1058 h 1081"/>
                <a:gd name="T4" fmla="*/ 374 w 1063"/>
                <a:gd name="T5" fmla="*/ 1081 h 1081"/>
                <a:gd name="T6" fmla="*/ 441 w 1063"/>
                <a:gd name="T7" fmla="*/ 1074 h 1081"/>
                <a:gd name="T8" fmla="*/ 522 w 1063"/>
                <a:gd name="T9" fmla="*/ 1052 h 1081"/>
                <a:gd name="T10" fmla="*/ 604 w 1063"/>
                <a:gd name="T11" fmla="*/ 1010 h 1081"/>
                <a:gd name="T12" fmla="*/ 674 w 1063"/>
                <a:gd name="T13" fmla="*/ 947 h 1081"/>
                <a:gd name="T14" fmla="*/ 708 w 1063"/>
                <a:gd name="T15" fmla="*/ 906 h 1081"/>
                <a:gd name="T16" fmla="*/ 726 w 1063"/>
                <a:gd name="T17" fmla="*/ 1051 h 1081"/>
                <a:gd name="T18" fmla="*/ 1063 w 1063"/>
                <a:gd name="T19" fmla="*/ 1051 h 1081"/>
                <a:gd name="T20" fmla="*/ 1063 w 1063"/>
                <a:gd name="T21" fmla="*/ 0 h 1081"/>
                <a:gd name="T22" fmla="*/ 715 w 1063"/>
                <a:gd name="T23" fmla="*/ 0 h 1081"/>
                <a:gd name="T24" fmla="*/ 715 w 1063"/>
                <a:gd name="T25" fmla="*/ 565 h 1081"/>
                <a:gd name="T26" fmla="*/ 706 w 1063"/>
                <a:gd name="T27" fmla="*/ 639 h 1081"/>
                <a:gd name="T28" fmla="*/ 674 w 1063"/>
                <a:gd name="T29" fmla="*/ 709 h 1081"/>
                <a:gd name="T30" fmla="*/ 615 w 1063"/>
                <a:gd name="T31" fmla="*/ 761 h 1081"/>
                <a:gd name="T32" fmla="*/ 526 w 1063"/>
                <a:gd name="T33" fmla="*/ 780 h 1081"/>
                <a:gd name="T34" fmla="*/ 386 w 1063"/>
                <a:gd name="T35" fmla="*/ 721 h 1081"/>
                <a:gd name="T36" fmla="*/ 349 w 1063"/>
                <a:gd name="T37" fmla="*/ 577 h 1081"/>
                <a:gd name="T38" fmla="*/ 349 w 1063"/>
                <a:gd name="T39" fmla="*/ 0 h 1081"/>
                <a:gd name="T40" fmla="*/ 0 w 1063"/>
                <a:gd name="T41" fmla="*/ 0 h 1081"/>
                <a:gd name="T42" fmla="*/ 0 w 1063"/>
                <a:gd name="T43" fmla="*/ 670 h 1081"/>
                <a:gd name="T44" fmla="*/ 29 w 1063"/>
                <a:gd name="T45" fmla="*/ 860 h 1081"/>
                <a:gd name="T46" fmla="*/ 107 w 1063"/>
                <a:gd name="T47" fmla="*/ 986 h 10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63" h="1081">
                  <a:moveTo>
                    <a:pt x="107" y="986"/>
                  </a:moveTo>
                  <a:cubicBezTo>
                    <a:pt x="139" y="1019"/>
                    <a:pt x="178" y="1043"/>
                    <a:pt x="223" y="1058"/>
                  </a:cubicBezTo>
                  <a:cubicBezTo>
                    <a:pt x="268" y="1073"/>
                    <a:pt x="319" y="1081"/>
                    <a:pt x="374" y="1081"/>
                  </a:cubicBezTo>
                  <a:cubicBezTo>
                    <a:pt x="393" y="1081"/>
                    <a:pt x="415" y="1079"/>
                    <a:pt x="441" y="1074"/>
                  </a:cubicBezTo>
                  <a:cubicBezTo>
                    <a:pt x="467" y="1070"/>
                    <a:pt x="494" y="1063"/>
                    <a:pt x="522" y="1052"/>
                  </a:cubicBezTo>
                  <a:cubicBezTo>
                    <a:pt x="550" y="1042"/>
                    <a:pt x="578" y="1028"/>
                    <a:pt x="604" y="1010"/>
                  </a:cubicBezTo>
                  <a:cubicBezTo>
                    <a:pt x="630" y="993"/>
                    <a:pt x="654" y="972"/>
                    <a:pt x="674" y="947"/>
                  </a:cubicBezTo>
                  <a:cubicBezTo>
                    <a:pt x="708" y="906"/>
                    <a:pt x="708" y="906"/>
                    <a:pt x="708" y="906"/>
                  </a:cubicBezTo>
                  <a:cubicBezTo>
                    <a:pt x="726" y="1051"/>
                    <a:pt x="726" y="1051"/>
                    <a:pt x="726" y="1051"/>
                  </a:cubicBezTo>
                  <a:cubicBezTo>
                    <a:pt x="1063" y="1051"/>
                    <a:pt x="1063" y="1051"/>
                    <a:pt x="1063" y="1051"/>
                  </a:cubicBezTo>
                  <a:cubicBezTo>
                    <a:pt x="1063" y="0"/>
                    <a:pt x="1063" y="0"/>
                    <a:pt x="1063" y="0"/>
                  </a:cubicBezTo>
                  <a:cubicBezTo>
                    <a:pt x="715" y="0"/>
                    <a:pt x="715" y="0"/>
                    <a:pt x="715" y="0"/>
                  </a:cubicBezTo>
                  <a:cubicBezTo>
                    <a:pt x="715" y="565"/>
                    <a:pt x="715" y="565"/>
                    <a:pt x="715" y="565"/>
                  </a:cubicBezTo>
                  <a:cubicBezTo>
                    <a:pt x="715" y="590"/>
                    <a:pt x="712" y="615"/>
                    <a:pt x="706" y="639"/>
                  </a:cubicBezTo>
                  <a:cubicBezTo>
                    <a:pt x="700" y="665"/>
                    <a:pt x="689" y="688"/>
                    <a:pt x="674" y="709"/>
                  </a:cubicBezTo>
                  <a:cubicBezTo>
                    <a:pt x="659" y="731"/>
                    <a:pt x="639" y="748"/>
                    <a:pt x="615" y="761"/>
                  </a:cubicBezTo>
                  <a:cubicBezTo>
                    <a:pt x="590" y="773"/>
                    <a:pt x="561" y="780"/>
                    <a:pt x="526" y="780"/>
                  </a:cubicBezTo>
                  <a:cubicBezTo>
                    <a:pt x="460" y="780"/>
                    <a:pt x="414" y="760"/>
                    <a:pt x="386" y="721"/>
                  </a:cubicBezTo>
                  <a:cubicBezTo>
                    <a:pt x="361" y="684"/>
                    <a:pt x="349" y="636"/>
                    <a:pt x="349" y="577"/>
                  </a:cubicBezTo>
                  <a:cubicBezTo>
                    <a:pt x="349" y="0"/>
                    <a:pt x="349" y="0"/>
                    <a:pt x="349" y="0"/>
                  </a:cubicBezTo>
                  <a:cubicBezTo>
                    <a:pt x="0" y="0"/>
                    <a:pt x="0" y="0"/>
                    <a:pt x="0" y="0"/>
                  </a:cubicBezTo>
                  <a:cubicBezTo>
                    <a:pt x="0" y="670"/>
                    <a:pt x="0" y="670"/>
                    <a:pt x="0" y="670"/>
                  </a:cubicBezTo>
                  <a:cubicBezTo>
                    <a:pt x="0" y="745"/>
                    <a:pt x="10" y="809"/>
                    <a:pt x="29" y="860"/>
                  </a:cubicBezTo>
                  <a:cubicBezTo>
                    <a:pt x="48" y="911"/>
                    <a:pt x="74" y="954"/>
                    <a:pt x="107" y="986"/>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Freeform 33"/>
            <p:cNvSpPr>
              <a:spLocks noEditPoints="1"/>
            </p:cNvSpPr>
            <p:nvPr userDrawn="1"/>
          </p:nvSpPr>
          <p:spPr bwMode="auto">
            <a:xfrm>
              <a:off x="843" y="1637"/>
              <a:ext cx="1308" cy="1345"/>
            </a:xfrm>
            <a:custGeom>
              <a:avLst/>
              <a:gdLst>
                <a:gd name="T0" fmla="*/ 1070 w 1070"/>
                <a:gd name="T1" fmla="*/ 605 h 1126"/>
                <a:gd name="T2" fmla="*/ 1030 w 1070"/>
                <a:gd name="T3" fmla="*/ 336 h 1126"/>
                <a:gd name="T4" fmla="*/ 919 w 1070"/>
                <a:gd name="T5" fmla="*/ 148 h 1126"/>
                <a:gd name="T6" fmla="*/ 755 w 1070"/>
                <a:gd name="T7" fmla="*/ 37 h 1126"/>
                <a:gd name="T8" fmla="*/ 552 w 1070"/>
                <a:gd name="T9" fmla="*/ 0 h 1126"/>
                <a:gd name="T10" fmla="*/ 308 w 1070"/>
                <a:gd name="T11" fmla="*/ 49 h 1126"/>
                <a:gd name="T12" fmla="*/ 136 w 1070"/>
                <a:gd name="T13" fmla="*/ 178 h 1126"/>
                <a:gd name="T14" fmla="*/ 34 w 1070"/>
                <a:gd name="T15" fmla="*/ 359 h 1126"/>
                <a:gd name="T16" fmla="*/ 0 w 1070"/>
                <a:gd name="T17" fmla="*/ 568 h 1126"/>
                <a:gd name="T18" fmla="*/ 154 w 1070"/>
                <a:gd name="T19" fmla="*/ 980 h 1126"/>
                <a:gd name="T20" fmla="*/ 603 w 1070"/>
                <a:gd name="T21" fmla="*/ 1126 h 1126"/>
                <a:gd name="T22" fmla="*/ 753 w 1070"/>
                <a:gd name="T23" fmla="*/ 1114 h 1126"/>
                <a:gd name="T24" fmla="*/ 881 w 1070"/>
                <a:gd name="T25" fmla="*/ 1084 h 1126"/>
                <a:gd name="T26" fmla="*/ 980 w 1070"/>
                <a:gd name="T27" fmla="*/ 1048 h 1126"/>
                <a:gd name="T28" fmla="*/ 1030 w 1070"/>
                <a:gd name="T29" fmla="*/ 1023 h 1126"/>
                <a:gd name="T30" fmla="*/ 927 w 1070"/>
                <a:gd name="T31" fmla="*/ 808 h 1126"/>
                <a:gd name="T32" fmla="*/ 814 w 1070"/>
                <a:gd name="T33" fmla="*/ 852 h 1126"/>
                <a:gd name="T34" fmla="*/ 624 w 1070"/>
                <a:gd name="T35" fmla="*/ 878 h 1126"/>
                <a:gd name="T36" fmla="*/ 488 w 1070"/>
                <a:gd name="T37" fmla="*/ 861 h 1126"/>
                <a:gd name="T38" fmla="*/ 395 w 1070"/>
                <a:gd name="T39" fmla="*/ 813 h 1126"/>
                <a:gd name="T40" fmla="*/ 345 w 1070"/>
                <a:gd name="T41" fmla="*/ 747 h 1126"/>
                <a:gd name="T42" fmla="*/ 328 w 1070"/>
                <a:gd name="T43" fmla="*/ 682 h 1126"/>
                <a:gd name="T44" fmla="*/ 326 w 1070"/>
                <a:gd name="T45" fmla="*/ 657 h 1126"/>
                <a:gd name="T46" fmla="*/ 1070 w 1070"/>
                <a:gd name="T47" fmla="*/ 657 h 1126"/>
                <a:gd name="T48" fmla="*/ 1070 w 1070"/>
                <a:gd name="T49" fmla="*/ 605 h 1126"/>
                <a:gd name="T50" fmla="*/ 766 w 1070"/>
                <a:gd name="T51" fmla="*/ 470 h 1126"/>
                <a:gd name="T52" fmla="*/ 330 w 1070"/>
                <a:gd name="T53" fmla="*/ 470 h 1126"/>
                <a:gd name="T54" fmla="*/ 330 w 1070"/>
                <a:gd name="T55" fmla="*/ 446 h 1126"/>
                <a:gd name="T56" fmla="*/ 343 w 1070"/>
                <a:gd name="T57" fmla="*/ 380 h 1126"/>
                <a:gd name="T58" fmla="*/ 383 w 1070"/>
                <a:gd name="T59" fmla="*/ 316 h 1126"/>
                <a:gd name="T60" fmla="*/ 451 w 1070"/>
                <a:gd name="T61" fmla="*/ 268 h 1126"/>
                <a:gd name="T62" fmla="*/ 547 w 1070"/>
                <a:gd name="T63" fmla="*/ 248 h 1126"/>
                <a:gd name="T64" fmla="*/ 645 w 1070"/>
                <a:gd name="T65" fmla="*/ 268 h 1126"/>
                <a:gd name="T66" fmla="*/ 712 w 1070"/>
                <a:gd name="T67" fmla="*/ 316 h 1126"/>
                <a:gd name="T68" fmla="*/ 753 w 1070"/>
                <a:gd name="T69" fmla="*/ 380 h 1126"/>
                <a:gd name="T70" fmla="*/ 766 w 1070"/>
                <a:gd name="T71" fmla="*/ 446 h 1126"/>
                <a:gd name="T72" fmla="*/ 766 w 1070"/>
                <a:gd name="T73" fmla="*/ 470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70" h="1126">
                  <a:moveTo>
                    <a:pt x="1070" y="605"/>
                  </a:moveTo>
                  <a:cubicBezTo>
                    <a:pt x="1070" y="503"/>
                    <a:pt x="1057" y="412"/>
                    <a:pt x="1030" y="336"/>
                  </a:cubicBezTo>
                  <a:cubicBezTo>
                    <a:pt x="1003" y="261"/>
                    <a:pt x="966" y="198"/>
                    <a:pt x="919" y="148"/>
                  </a:cubicBezTo>
                  <a:cubicBezTo>
                    <a:pt x="873" y="99"/>
                    <a:pt x="817" y="62"/>
                    <a:pt x="755" y="37"/>
                  </a:cubicBezTo>
                  <a:cubicBezTo>
                    <a:pt x="692" y="13"/>
                    <a:pt x="623" y="0"/>
                    <a:pt x="552" y="0"/>
                  </a:cubicBezTo>
                  <a:cubicBezTo>
                    <a:pt x="459" y="0"/>
                    <a:pt x="377" y="17"/>
                    <a:pt x="308" y="49"/>
                  </a:cubicBezTo>
                  <a:cubicBezTo>
                    <a:pt x="239" y="82"/>
                    <a:pt x="181" y="125"/>
                    <a:pt x="136" y="178"/>
                  </a:cubicBezTo>
                  <a:cubicBezTo>
                    <a:pt x="91" y="230"/>
                    <a:pt x="57" y="291"/>
                    <a:pt x="34" y="359"/>
                  </a:cubicBezTo>
                  <a:cubicBezTo>
                    <a:pt x="12" y="427"/>
                    <a:pt x="0" y="498"/>
                    <a:pt x="0" y="568"/>
                  </a:cubicBezTo>
                  <a:cubicBezTo>
                    <a:pt x="0" y="744"/>
                    <a:pt x="52" y="883"/>
                    <a:pt x="154" y="980"/>
                  </a:cubicBezTo>
                  <a:cubicBezTo>
                    <a:pt x="257" y="1077"/>
                    <a:pt x="408" y="1126"/>
                    <a:pt x="603" y="1126"/>
                  </a:cubicBezTo>
                  <a:cubicBezTo>
                    <a:pt x="656" y="1126"/>
                    <a:pt x="706" y="1122"/>
                    <a:pt x="753" y="1114"/>
                  </a:cubicBezTo>
                  <a:cubicBezTo>
                    <a:pt x="801" y="1105"/>
                    <a:pt x="844" y="1095"/>
                    <a:pt x="881" y="1084"/>
                  </a:cubicBezTo>
                  <a:cubicBezTo>
                    <a:pt x="919" y="1073"/>
                    <a:pt x="952" y="1060"/>
                    <a:pt x="980" y="1048"/>
                  </a:cubicBezTo>
                  <a:cubicBezTo>
                    <a:pt x="999" y="1039"/>
                    <a:pt x="1016" y="1031"/>
                    <a:pt x="1030" y="1023"/>
                  </a:cubicBezTo>
                  <a:cubicBezTo>
                    <a:pt x="927" y="808"/>
                    <a:pt x="927" y="808"/>
                    <a:pt x="927" y="808"/>
                  </a:cubicBezTo>
                  <a:cubicBezTo>
                    <a:pt x="897" y="823"/>
                    <a:pt x="859" y="838"/>
                    <a:pt x="814" y="852"/>
                  </a:cubicBezTo>
                  <a:cubicBezTo>
                    <a:pt x="757" y="869"/>
                    <a:pt x="693" y="878"/>
                    <a:pt x="624" y="878"/>
                  </a:cubicBezTo>
                  <a:cubicBezTo>
                    <a:pt x="571" y="878"/>
                    <a:pt x="525" y="872"/>
                    <a:pt x="488" y="861"/>
                  </a:cubicBezTo>
                  <a:cubicBezTo>
                    <a:pt x="450" y="849"/>
                    <a:pt x="419" y="833"/>
                    <a:pt x="395" y="813"/>
                  </a:cubicBezTo>
                  <a:cubicBezTo>
                    <a:pt x="372" y="793"/>
                    <a:pt x="355" y="771"/>
                    <a:pt x="345" y="747"/>
                  </a:cubicBezTo>
                  <a:cubicBezTo>
                    <a:pt x="335" y="725"/>
                    <a:pt x="329" y="703"/>
                    <a:pt x="328" y="682"/>
                  </a:cubicBezTo>
                  <a:cubicBezTo>
                    <a:pt x="326" y="657"/>
                    <a:pt x="326" y="657"/>
                    <a:pt x="326" y="657"/>
                  </a:cubicBezTo>
                  <a:cubicBezTo>
                    <a:pt x="1070" y="657"/>
                    <a:pt x="1070" y="657"/>
                    <a:pt x="1070" y="657"/>
                  </a:cubicBezTo>
                  <a:lnTo>
                    <a:pt x="1070" y="605"/>
                  </a:lnTo>
                  <a:close/>
                  <a:moveTo>
                    <a:pt x="766" y="470"/>
                  </a:moveTo>
                  <a:cubicBezTo>
                    <a:pt x="330" y="470"/>
                    <a:pt x="330" y="470"/>
                    <a:pt x="330" y="470"/>
                  </a:cubicBezTo>
                  <a:cubicBezTo>
                    <a:pt x="330" y="446"/>
                    <a:pt x="330" y="446"/>
                    <a:pt x="330" y="446"/>
                  </a:cubicBezTo>
                  <a:cubicBezTo>
                    <a:pt x="330" y="425"/>
                    <a:pt x="334" y="402"/>
                    <a:pt x="343" y="380"/>
                  </a:cubicBezTo>
                  <a:cubicBezTo>
                    <a:pt x="352" y="357"/>
                    <a:pt x="365" y="336"/>
                    <a:pt x="383" y="316"/>
                  </a:cubicBezTo>
                  <a:cubicBezTo>
                    <a:pt x="400" y="297"/>
                    <a:pt x="423" y="281"/>
                    <a:pt x="451" y="268"/>
                  </a:cubicBezTo>
                  <a:cubicBezTo>
                    <a:pt x="479" y="255"/>
                    <a:pt x="511" y="248"/>
                    <a:pt x="547" y="248"/>
                  </a:cubicBezTo>
                  <a:cubicBezTo>
                    <a:pt x="585" y="248"/>
                    <a:pt x="617" y="255"/>
                    <a:pt x="645" y="268"/>
                  </a:cubicBezTo>
                  <a:cubicBezTo>
                    <a:pt x="671" y="281"/>
                    <a:pt x="694" y="297"/>
                    <a:pt x="712" y="316"/>
                  </a:cubicBezTo>
                  <a:cubicBezTo>
                    <a:pt x="730" y="335"/>
                    <a:pt x="744" y="357"/>
                    <a:pt x="753" y="380"/>
                  </a:cubicBezTo>
                  <a:cubicBezTo>
                    <a:pt x="762" y="403"/>
                    <a:pt x="766" y="425"/>
                    <a:pt x="766" y="446"/>
                  </a:cubicBezTo>
                  <a:lnTo>
                    <a:pt x="766" y="47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Freeform 34"/>
            <p:cNvSpPr>
              <a:spLocks/>
            </p:cNvSpPr>
            <p:nvPr userDrawn="1"/>
          </p:nvSpPr>
          <p:spPr bwMode="auto">
            <a:xfrm>
              <a:off x="6951" y="1132"/>
              <a:ext cx="1702" cy="1805"/>
            </a:xfrm>
            <a:custGeom>
              <a:avLst/>
              <a:gdLst>
                <a:gd name="T0" fmla="*/ 0 w 1702"/>
                <a:gd name="T1" fmla="*/ 0 h 1805"/>
                <a:gd name="T2" fmla="*/ 296 w 1702"/>
                <a:gd name="T3" fmla="*/ 0 h 1805"/>
                <a:gd name="T4" fmla="*/ 859 w 1702"/>
                <a:gd name="T5" fmla="*/ 1483 h 1805"/>
                <a:gd name="T6" fmla="*/ 1422 w 1702"/>
                <a:gd name="T7" fmla="*/ 0 h 1805"/>
                <a:gd name="T8" fmla="*/ 1702 w 1702"/>
                <a:gd name="T9" fmla="*/ 0 h 1805"/>
                <a:gd name="T10" fmla="*/ 987 w 1702"/>
                <a:gd name="T11" fmla="*/ 1805 h 1805"/>
                <a:gd name="T12" fmla="*/ 715 w 1702"/>
                <a:gd name="T13" fmla="*/ 1805 h 1805"/>
                <a:gd name="T14" fmla="*/ 0 w 1702"/>
                <a:gd name="T15" fmla="*/ 0 h 18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02" h="1805">
                  <a:moveTo>
                    <a:pt x="0" y="0"/>
                  </a:moveTo>
                  <a:lnTo>
                    <a:pt x="296" y="0"/>
                  </a:lnTo>
                  <a:lnTo>
                    <a:pt x="859" y="1483"/>
                  </a:lnTo>
                  <a:lnTo>
                    <a:pt x="1422" y="0"/>
                  </a:lnTo>
                  <a:lnTo>
                    <a:pt x="1702" y="0"/>
                  </a:lnTo>
                  <a:lnTo>
                    <a:pt x="987" y="1805"/>
                  </a:lnTo>
                  <a:lnTo>
                    <a:pt x="715" y="1805"/>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Freeform 35"/>
            <p:cNvSpPr>
              <a:spLocks noEditPoints="1"/>
            </p:cNvSpPr>
            <p:nvPr userDrawn="1"/>
          </p:nvSpPr>
          <p:spPr bwMode="auto">
            <a:xfrm>
              <a:off x="8846" y="1180"/>
              <a:ext cx="280" cy="1757"/>
            </a:xfrm>
            <a:custGeom>
              <a:avLst/>
              <a:gdLst>
                <a:gd name="T0" fmla="*/ 0 w 280"/>
                <a:gd name="T1" fmla="*/ 0 h 1757"/>
                <a:gd name="T2" fmla="*/ 280 w 280"/>
                <a:gd name="T3" fmla="*/ 0 h 1757"/>
                <a:gd name="T4" fmla="*/ 280 w 280"/>
                <a:gd name="T5" fmla="*/ 108 h 1757"/>
                <a:gd name="T6" fmla="*/ 280 w 280"/>
                <a:gd name="T7" fmla="*/ 273 h 1757"/>
                <a:gd name="T8" fmla="*/ 0 w 280"/>
                <a:gd name="T9" fmla="*/ 273 h 1757"/>
                <a:gd name="T10" fmla="*/ 0 w 280"/>
                <a:gd name="T11" fmla="*/ 0 h 1757"/>
                <a:gd name="T12" fmla="*/ 17 w 280"/>
                <a:gd name="T13" fmla="*/ 499 h 1757"/>
                <a:gd name="T14" fmla="*/ 267 w 280"/>
                <a:gd name="T15" fmla="*/ 499 h 1757"/>
                <a:gd name="T16" fmla="*/ 267 w 280"/>
                <a:gd name="T17" fmla="*/ 1563 h 1757"/>
                <a:gd name="T18" fmla="*/ 267 w 280"/>
                <a:gd name="T19" fmla="*/ 1757 h 1757"/>
                <a:gd name="T20" fmla="*/ 17 w 280"/>
                <a:gd name="T21" fmla="*/ 1757 h 1757"/>
                <a:gd name="T22" fmla="*/ 17 w 280"/>
                <a:gd name="T23" fmla="*/ 499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0" h="1757">
                  <a:moveTo>
                    <a:pt x="0" y="0"/>
                  </a:moveTo>
                  <a:lnTo>
                    <a:pt x="280" y="0"/>
                  </a:lnTo>
                  <a:lnTo>
                    <a:pt x="280" y="108"/>
                  </a:lnTo>
                  <a:lnTo>
                    <a:pt x="280" y="273"/>
                  </a:lnTo>
                  <a:lnTo>
                    <a:pt x="0" y="273"/>
                  </a:lnTo>
                  <a:lnTo>
                    <a:pt x="0" y="0"/>
                  </a:lnTo>
                  <a:close/>
                  <a:moveTo>
                    <a:pt x="17" y="499"/>
                  </a:moveTo>
                  <a:lnTo>
                    <a:pt x="267" y="499"/>
                  </a:lnTo>
                  <a:lnTo>
                    <a:pt x="267" y="1563"/>
                  </a:lnTo>
                  <a:lnTo>
                    <a:pt x="267" y="1757"/>
                  </a:lnTo>
                  <a:lnTo>
                    <a:pt x="17" y="1757"/>
                  </a:lnTo>
                  <a:lnTo>
                    <a:pt x="17" y="49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Freeform 36"/>
            <p:cNvSpPr>
              <a:spLocks/>
            </p:cNvSpPr>
            <p:nvPr userDrawn="1"/>
          </p:nvSpPr>
          <p:spPr bwMode="auto">
            <a:xfrm>
              <a:off x="9399" y="1638"/>
              <a:ext cx="1086" cy="1338"/>
            </a:xfrm>
            <a:custGeom>
              <a:avLst/>
              <a:gdLst>
                <a:gd name="T0" fmla="*/ 124 w 888"/>
                <a:gd name="T1" fmla="*/ 823 h 1120"/>
                <a:gd name="T2" fmla="*/ 260 w 888"/>
                <a:gd name="T3" fmla="*/ 913 h 1120"/>
                <a:gd name="T4" fmla="*/ 444 w 888"/>
                <a:gd name="T5" fmla="*/ 947 h 1120"/>
                <a:gd name="T6" fmla="*/ 614 w 888"/>
                <a:gd name="T7" fmla="*/ 914 h 1120"/>
                <a:gd name="T8" fmla="*/ 682 w 888"/>
                <a:gd name="T9" fmla="*/ 811 h 1120"/>
                <a:gd name="T10" fmla="*/ 667 w 888"/>
                <a:gd name="T11" fmla="*/ 749 h 1120"/>
                <a:gd name="T12" fmla="*/ 617 w 888"/>
                <a:gd name="T13" fmla="*/ 702 h 1120"/>
                <a:gd name="T14" fmla="*/ 524 w 888"/>
                <a:gd name="T15" fmla="*/ 665 h 1120"/>
                <a:gd name="T16" fmla="*/ 380 w 888"/>
                <a:gd name="T17" fmla="*/ 628 h 1120"/>
                <a:gd name="T18" fmla="*/ 259 w 888"/>
                <a:gd name="T19" fmla="*/ 591 h 1120"/>
                <a:gd name="T20" fmla="*/ 151 w 888"/>
                <a:gd name="T21" fmla="*/ 531 h 1120"/>
                <a:gd name="T22" fmla="*/ 74 w 888"/>
                <a:gd name="T23" fmla="*/ 441 h 1120"/>
                <a:gd name="T24" fmla="*/ 45 w 888"/>
                <a:gd name="T25" fmla="*/ 312 h 1120"/>
                <a:gd name="T26" fmla="*/ 80 w 888"/>
                <a:gd name="T27" fmla="*/ 178 h 1120"/>
                <a:gd name="T28" fmla="*/ 174 w 888"/>
                <a:gd name="T29" fmla="*/ 80 h 1120"/>
                <a:gd name="T30" fmla="*/ 307 w 888"/>
                <a:gd name="T31" fmla="*/ 20 h 1120"/>
                <a:gd name="T32" fmla="*/ 460 w 888"/>
                <a:gd name="T33" fmla="*/ 0 h 1120"/>
                <a:gd name="T34" fmla="*/ 690 w 888"/>
                <a:gd name="T35" fmla="*/ 35 h 1120"/>
                <a:gd name="T36" fmla="*/ 859 w 888"/>
                <a:gd name="T37" fmla="*/ 133 h 1120"/>
                <a:gd name="T38" fmla="*/ 748 w 888"/>
                <a:gd name="T39" fmla="*/ 274 h 1120"/>
                <a:gd name="T40" fmla="*/ 629 w 888"/>
                <a:gd name="T41" fmla="*/ 201 h 1120"/>
                <a:gd name="T42" fmla="*/ 462 w 888"/>
                <a:gd name="T43" fmla="*/ 172 h 1120"/>
                <a:gd name="T44" fmla="*/ 306 w 888"/>
                <a:gd name="T45" fmla="*/ 204 h 1120"/>
                <a:gd name="T46" fmla="*/ 247 w 888"/>
                <a:gd name="T47" fmla="*/ 308 h 1120"/>
                <a:gd name="T48" fmla="*/ 325 w 888"/>
                <a:gd name="T49" fmla="*/ 409 h 1120"/>
                <a:gd name="T50" fmla="*/ 530 w 888"/>
                <a:gd name="T51" fmla="*/ 471 h 1120"/>
                <a:gd name="T52" fmla="*/ 669 w 888"/>
                <a:gd name="T53" fmla="*/ 513 h 1120"/>
                <a:gd name="T54" fmla="*/ 783 w 888"/>
                <a:gd name="T55" fmla="*/ 574 h 1120"/>
                <a:gd name="T56" fmla="*/ 860 w 888"/>
                <a:gd name="T57" fmla="*/ 666 h 1120"/>
                <a:gd name="T58" fmla="*/ 888 w 888"/>
                <a:gd name="T59" fmla="*/ 798 h 1120"/>
                <a:gd name="T60" fmla="*/ 852 w 888"/>
                <a:gd name="T61" fmla="*/ 937 h 1120"/>
                <a:gd name="T62" fmla="*/ 754 w 888"/>
                <a:gd name="T63" fmla="*/ 1038 h 1120"/>
                <a:gd name="T64" fmla="*/ 614 w 888"/>
                <a:gd name="T65" fmla="*/ 1099 h 1120"/>
                <a:gd name="T66" fmla="*/ 448 w 888"/>
                <a:gd name="T67" fmla="*/ 1120 h 1120"/>
                <a:gd name="T68" fmla="*/ 0 w 888"/>
                <a:gd name="T69" fmla="*/ 959 h 1120"/>
                <a:gd name="T70" fmla="*/ 124 w 888"/>
                <a:gd name="T71" fmla="*/ 823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88" h="1120">
                  <a:moveTo>
                    <a:pt x="124" y="823"/>
                  </a:moveTo>
                  <a:cubicBezTo>
                    <a:pt x="162" y="860"/>
                    <a:pt x="207" y="891"/>
                    <a:pt x="260" y="913"/>
                  </a:cubicBezTo>
                  <a:cubicBezTo>
                    <a:pt x="313" y="936"/>
                    <a:pt x="374" y="947"/>
                    <a:pt x="444" y="947"/>
                  </a:cubicBezTo>
                  <a:cubicBezTo>
                    <a:pt x="512" y="947"/>
                    <a:pt x="569" y="936"/>
                    <a:pt x="614" y="914"/>
                  </a:cubicBezTo>
                  <a:cubicBezTo>
                    <a:pt x="659" y="892"/>
                    <a:pt x="682" y="858"/>
                    <a:pt x="682" y="811"/>
                  </a:cubicBezTo>
                  <a:cubicBezTo>
                    <a:pt x="682" y="787"/>
                    <a:pt x="677" y="766"/>
                    <a:pt x="667" y="749"/>
                  </a:cubicBezTo>
                  <a:cubicBezTo>
                    <a:pt x="657" y="732"/>
                    <a:pt x="641" y="716"/>
                    <a:pt x="617" y="702"/>
                  </a:cubicBezTo>
                  <a:cubicBezTo>
                    <a:pt x="594" y="689"/>
                    <a:pt x="563" y="676"/>
                    <a:pt x="524" y="665"/>
                  </a:cubicBezTo>
                  <a:cubicBezTo>
                    <a:pt x="486" y="654"/>
                    <a:pt x="438" y="641"/>
                    <a:pt x="380" y="628"/>
                  </a:cubicBezTo>
                  <a:cubicBezTo>
                    <a:pt x="340" y="619"/>
                    <a:pt x="299" y="606"/>
                    <a:pt x="259" y="591"/>
                  </a:cubicBezTo>
                  <a:cubicBezTo>
                    <a:pt x="219" y="576"/>
                    <a:pt x="183" y="556"/>
                    <a:pt x="151" y="531"/>
                  </a:cubicBezTo>
                  <a:cubicBezTo>
                    <a:pt x="120" y="506"/>
                    <a:pt x="94" y="476"/>
                    <a:pt x="74" y="441"/>
                  </a:cubicBezTo>
                  <a:cubicBezTo>
                    <a:pt x="55" y="405"/>
                    <a:pt x="45" y="362"/>
                    <a:pt x="45" y="312"/>
                  </a:cubicBezTo>
                  <a:cubicBezTo>
                    <a:pt x="45" y="261"/>
                    <a:pt x="57" y="216"/>
                    <a:pt x="80" y="178"/>
                  </a:cubicBezTo>
                  <a:cubicBezTo>
                    <a:pt x="103" y="139"/>
                    <a:pt x="135" y="106"/>
                    <a:pt x="174" y="80"/>
                  </a:cubicBezTo>
                  <a:cubicBezTo>
                    <a:pt x="213" y="54"/>
                    <a:pt x="258" y="34"/>
                    <a:pt x="307" y="20"/>
                  </a:cubicBezTo>
                  <a:cubicBezTo>
                    <a:pt x="356" y="6"/>
                    <a:pt x="407" y="0"/>
                    <a:pt x="460" y="0"/>
                  </a:cubicBezTo>
                  <a:cubicBezTo>
                    <a:pt x="549" y="0"/>
                    <a:pt x="626" y="11"/>
                    <a:pt x="690" y="35"/>
                  </a:cubicBezTo>
                  <a:cubicBezTo>
                    <a:pt x="754" y="58"/>
                    <a:pt x="810" y="91"/>
                    <a:pt x="859" y="133"/>
                  </a:cubicBezTo>
                  <a:cubicBezTo>
                    <a:pt x="748" y="274"/>
                    <a:pt x="748" y="274"/>
                    <a:pt x="748" y="274"/>
                  </a:cubicBezTo>
                  <a:cubicBezTo>
                    <a:pt x="716" y="245"/>
                    <a:pt x="676" y="221"/>
                    <a:pt x="629" y="201"/>
                  </a:cubicBezTo>
                  <a:cubicBezTo>
                    <a:pt x="581" y="182"/>
                    <a:pt x="525" y="172"/>
                    <a:pt x="462" y="172"/>
                  </a:cubicBezTo>
                  <a:cubicBezTo>
                    <a:pt x="397" y="172"/>
                    <a:pt x="345" y="182"/>
                    <a:pt x="306" y="204"/>
                  </a:cubicBezTo>
                  <a:cubicBezTo>
                    <a:pt x="266" y="225"/>
                    <a:pt x="247" y="260"/>
                    <a:pt x="247" y="308"/>
                  </a:cubicBezTo>
                  <a:cubicBezTo>
                    <a:pt x="247" y="353"/>
                    <a:pt x="273" y="387"/>
                    <a:pt x="325" y="409"/>
                  </a:cubicBezTo>
                  <a:cubicBezTo>
                    <a:pt x="377" y="431"/>
                    <a:pt x="445" y="452"/>
                    <a:pt x="530" y="471"/>
                  </a:cubicBezTo>
                  <a:cubicBezTo>
                    <a:pt x="580" y="483"/>
                    <a:pt x="626" y="497"/>
                    <a:pt x="669" y="513"/>
                  </a:cubicBezTo>
                  <a:cubicBezTo>
                    <a:pt x="713" y="529"/>
                    <a:pt x="750" y="549"/>
                    <a:pt x="783" y="574"/>
                  </a:cubicBezTo>
                  <a:cubicBezTo>
                    <a:pt x="815" y="599"/>
                    <a:pt x="841" y="630"/>
                    <a:pt x="860" y="666"/>
                  </a:cubicBezTo>
                  <a:cubicBezTo>
                    <a:pt x="879" y="702"/>
                    <a:pt x="888" y="746"/>
                    <a:pt x="888" y="798"/>
                  </a:cubicBezTo>
                  <a:cubicBezTo>
                    <a:pt x="888" y="851"/>
                    <a:pt x="876" y="897"/>
                    <a:pt x="852" y="937"/>
                  </a:cubicBezTo>
                  <a:cubicBezTo>
                    <a:pt x="828" y="977"/>
                    <a:pt x="795" y="1011"/>
                    <a:pt x="754" y="1038"/>
                  </a:cubicBezTo>
                  <a:cubicBezTo>
                    <a:pt x="714" y="1065"/>
                    <a:pt x="667" y="1086"/>
                    <a:pt x="614" y="1099"/>
                  </a:cubicBezTo>
                  <a:cubicBezTo>
                    <a:pt x="561" y="1113"/>
                    <a:pt x="506" y="1120"/>
                    <a:pt x="448" y="1120"/>
                  </a:cubicBezTo>
                  <a:cubicBezTo>
                    <a:pt x="249" y="1120"/>
                    <a:pt x="99" y="1066"/>
                    <a:pt x="0" y="959"/>
                  </a:cubicBezTo>
                  <a:lnTo>
                    <a:pt x="124" y="823"/>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Freeform 37"/>
            <p:cNvSpPr>
              <a:spLocks noEditPoints="1"/>
            </p:cNvSpPr>
            <p:nvPr userDrawn="1"/>
          </p:nvSpPr>
          <p:spPr bwMode="auto">
            <a:xfrm>
              <a:off x="10771" y="1180"/>
              <a:ext cx="280" cy="1757"/>
            </a:xfrm>
            <a:custGeom>
              <a:avLst/>
              <a:gdLst>
                <a:gd name="T0" fmla="*/ 0 w 280"/>
                <a:gd name="T1" fmla="*/ 0 h 1757"/>
                <a:gd name="T2" fmla="*/ 280 w 280"/>
                <a:gd name="T3" fmla="*/ 0 h 1757"/>
                <a:gd name="T4" fmla="*/ 280 w 280"/>
                <a:gd name="T5" fmla="*/ 108 h 1757"/>
                <a:gd name="T6" fmla="*/ 280 w 280"/>
                <a:gd name="T7" fmla="*/ 273 h 1757"/>
                <a:gd name="T8" fmla="*/ 0 w 280"/>
                <a:gd name="T9" fmla="*/ 273 h 1757"/>
                <a:gd name="T10" fmla="*/ 0 w 280"/>
                <a:gd name="T11" fmla="*/ 0 h 1757"/>
                <a:gd name="T12" fmla="*/ 16 w 280"/>
                <a:gd name="T13" fmla="*/ 499 h 1757"/>
                <a:gd name="T14" fmla="*/ 265 w 280"/>
                <a:gd name="T15" fmla="*/ 499 h 1757"/>
                <a:gd name="T16" fmla="*/ 265 w 280"/>
                <a:gd name="T17" fmla="*/ 1588 h 1757"/>
                <a:gd name="T18" fmla="*/ 265 w 280"/>
                <a:gd name="T19" fmla="*/ 1757 h 1757"/>
                <a:gd name="T20" fmla="*/ 16 w 280"/>
                <a:gd name="T21" fmla="*/ 1757 h 1757"/>
                <a:gd name="T22" fmla="*/ 16 w 280"/>
                <a:gd name="T23" fmla="*/ 499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0" h="1757">
                  <a:moveTo>
                    <a:pt x="0" y="0"/>
                  </a:moveTo>
                  <a:lnTo>
                    <a:pt x="280" y="0"/>
                  </a:lnTo>
                  <a:lnTo>
                    <a:pt x="280" y="108"/>
                  </a:lnTo>
                  <a:lnTo>
                    <a:pt x="280" y="273"/>
                  </a:lnTo>
                  <a:lnTo>
                    <a:pt x="0" y="273"/>
                  </a:lnTo>
                  <a:lnTo>
                    <a:pt x="0" y="0"/>
                  </a:lnTo>
                  <a:close/>
                  <a:moveTo>
                    <a:pt x="16" y="499"/>
                  </a:moveTo>
                  <a:lnTo>
                    <a:pt x="265" y="499"/>
                  </a:lnTo>
                  <a:lnTo>
                    <a:pt x="265" y="1588"/>
                  </a:lnTo>
                  <a:lnTo>
                    <a:pt x="265" y="1757"/>
                  </a:lnTo>
                  <a:lnTo>
                    <a:pt x="16" y="1757"/>
                  </a:lnTo>
                  <a:lnTo>
                    <a:pt x="16" y="49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Freeform 38"/>
            <p:cNvSpPr>
              <a:spLocks noEditPoints="1"/>
            </p:cNvSpPr>
            <p:nvPr userDrawn="1"/>
          </p:nvSpPr>
          <p:spPr bwMode="auto">
            <a:xfrm>
              <a:off x="11331" y="1638"/>
              <a:ext cx="1363" cy="1338"/>
            </a:xfrm>
            <a:custGeom>
              <a:avLst/>
              <a:gdLst>
                <a:gd name="T0" fmla="*/ 557 w 1115"/>
                <a:gd name="T1" fmla="*/ 1120 h 1120"/>
                <a:gd name="T2" fmla="*/ 333 w 1115"/>
                <a:gd name="T3" fmla="*/ 1075 h 1120"/>
                <a:gd name="T4" fmla="*/ 157 w 1115"/>
                <a:gd name="T5" fmla="*/ 954 h 1120"/>
                <a:gd name="T6" fmla="*/ 42 w 1115"/>
                <a:gd name="T7" fmla="*/ 776 h 1120"/>
                <a:gd name="T8" fmla="*/ 0 w 1115"/>
                <a:gd name="T9" fmla="*/ 560 h 1120"/>
                <a:gd name="T10" fmla="*/ 42 w 1115"/>
                <a:gd name="T11" fmla="*/ 343 h 1120"/>
                <a:gd name="T12" fmla="*/ 157 w 1115"/>
                <a:gd name="T13" fmla="*/ 165 h 1120"/>
                <a:gd name="T14" fmla="*/ 333 w 1115"/>
                <a:gd name="T15" fmla="*/ 44 h 1120"/>
                <a:gd name="T16" fmla="*/ 557 w 1115"/>
                <a:gd name="T17" fmla="*/ 0 h 1120"/>
                <a:gd name="T18" fmla="*/ 780 w 1115"/>
                <a:gd name="T19" fmla="*/ 44 h 1120"/>
                <a:gd name="T20" fmla="*/ 956 w 1115"/>
                <a:gd name="T21" fmla="*/ 165 h 1120"/>
                <a:gd name="T22" fmla="*/ 1073 w 1115"/>
                <a:gd name="T23" fmla="*/ 343 h 1120"/>
                <a:gd name="T24" fmla="*/ 1115 w 1115"/>
                <a:gd name="T25" fmla="*/ 560 h 1120"/>
                <a:gd name="T26" fmla="*/ 1073 w 1115"/>
                <a:gd name="T27" fmla="*/ 776 h 1120"/>
                <a:gd name="T28" fmla="*/ 956 w 1115"/>
                <a:gd name="T29" fmla="*/ 954 h 1120"/>
                <a:gd name="T30" fmla="*/ 780 w 1115"/>
                <a:gd name="T31" fmla="*/ 1075 h 1120"/>
                <a:gd name="T32" fmla="*/ 557 w 1115"/>
                <a:gd name="T33" fmla="*/ 1120 h 1120"/>
                <a:gd name="T34" fmla="*/ 557 w 1115"/>
                <a:gd name="T35" fmla="*/ 943 h 1120"/>
                <a:gd name="T36" fmla="*/ 705 w 1115"/>
                <a:gd name="T37" fmla="*/ 910 h 1120"/>
                <a:gd name="T38" fmla="*/ 816 w 1115"/>
                <a:gd name="T39" fmla="*/ 824 h 1120"/>
                <a:gd name="T40" fmla="*/ 885 w 1115"/>
                <a:gd name="T41" fmla="*/ 701 h 1120"/>
                <a:gd name="T42" fmla="*/ 909 w 1115"/>
                <a:gd name="T43" fmla="*/ 560 h 1120"/>
                <a:gd name="T44" fmla="*/ 885 w 1115"/>
                <a:gd name="T45" fmla="*/ 420 h 1120"/>
                <a:gd name="T46" fmla="*/ 815 w 1115"/>
                <a:gd name="T47" fmla="*/ 297 h 1120"/>
                <a:gd name="T48" fmla="*/ 704 w 1115"/>
                <a:gd name="T49" fmla="*/ 209 h 1120"/>
                <a:gd name="T50" fmla="*/ 557 w 1115"/>
                <a:gd name="T51" fmla="*/ 176 h 1120"/>
                <a:gd name="T52" fmla="*/ 410 w 1115"/>
                <a:gd name="T53" fmla="*/ 209 h 1120"/>
                <a:gd name="T54" fmla="*/ 299 w 1115"/>
                <a:gd name="T55" fmla="*/ 295 h 1120"/>
                <a:gd name="T56" fmla="*/ 230 w 1115"/>
                <a:gd name="T57" fmla="*/ 418 h 1120"/>
                <a:gd name="T58" fmla="*/ 206 w 1115"/>
                <a:gd name="T59" fmla="*/ 560 h 1120"/>
                <a:gd name="T60" fmla="*/ 230 w 1115"/>
                <a:gd name="T61" fmla="*/ 700 h 1120"/>
                <a:gd name="T62" fmla="*/ 300 w 1115"/>
                <a:gd name="T63" fmla="*/ 823 h 1120"/>
                <a:gd name="T64" fmla="*/ 411 w 1115"/>
                <a:gd name="T65" fmla="*/ 910 h 1120"/>
                <a:gd name="T66" fmla="*/ 557 w 1115"/>
                <a:gd name="T67" fmla="*/ 943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15" h="1120">
                  <a:moveTo>
                    <a:pt x="557" y="1120"/>
                  </a:moveTo>
                  <a:cubicBezTo>
                    <a:pt x="476" y="1120"/>
                    <a:pt x="401" y="1105"/>
                    <a:pt x="333" y="1075"/>
                  </a:cubicBezTo>
                  <a:cubicBezTo>
                    <a:pt x="265" y="1046"/>
                    <a:pt x="206" y="1005"/>
                    <a:pt x="157" y="954"/>
                  </a:cubicBezTo>
                  <a:cubicBezTo>
                    <a:pt x="108" y="903"/>
                    <a:pt x="70" y="843"/>
                    <a:pt x="42" y="776"/>
                  </a:cubicBezTo>
                  <a:cubicBezTo>
                    <a:pt x="14" y="709"/>
                    <a:pt x="0" y="637"/>
                    <a:pt x="0" y="560"/>
                  </a:cubicBezTo>
                  <a:cubicBezTo>
                    <a:pt x="0" y="482"/>
                    <a:pt x="14" y="410"/>
                    <a:pt x="42" y="343"/>
                  </a:cubicBezTo>
                  <a:cubicBezTo>
                    <a:pt x="70" y="276"/>
                    <a:pt x="108" y="216"/>
                    <a:pt x="157" y="165"/>
                  </a:cubicBezTo>
                  <a:cubicBezTo>
                    <a:pt x="206" y="114"/>
                    <a:pt x="265" y="73"/>
                    <a:pt x="333" y="44"/>
                  </a:cubicBezTo>
                  <a:cubicBezTo>
                    <a:pt x="401" y="14"/>
                    <a:pt x="476" y="0"/>
                    <a:pt x="557" y="0"/>
                  </a:cubicBezTo>
                  <a:cubicBezTo>
                    <a:pt x="638" y="0"/>
                    <a:pt x="712" y="14"/>
                    <a:pt x="780" y="44"/>
                  </a:cubicBezTo>
                  <a:cubicBezTo>
                    <a:pt x="848" y="73"/>
                    <a:pt x="907" y="114"/>
                    <a:pt x="956" y="165"/>
                  </a:cubicBezTo>
                  <a:cubicBezTo>
                    <a:pt x="1006" y="216"/>
                    <a:pt x="1045" y="276"/>
                    <a:pt x="1073" y="343"/>
                  </a:cubicBezTo>
                  <a:cubicBezTo>
                    <a:pt x="1101" y="410"/>
                    <a:pt x="1115" y="482"/>
                    <a:pt x="1115" y="560"/>
                  </a:cubicBezTo>
                  <a:cubicBezTo>
                    <a:pt x="1115" y="637"/>
                    <a:pt x="1101" y="709"/>
                    <a:pt x="1073" y="776"/>
                  </a:cubicBezTo>
                  <a:cubicBezTo>
                    <a:pt x="1045" y="843"/>
                    <a:pt x="1006" y="903"/>
                    <a:pt x="956" y="954"/>
                  </a:cubicBezTo>
                  <a:cubicBezTo>
                    <a:pt x="907" y="1005"/>
                    <a:pt x="848" y="1046"/>
                    <a:pt x="780" y="1075"/>
                  </a:cubicBezTo>
                  <a:cubicBezTo>
                    <a:pt x="712" y="1105"/>
                    <a:pt x="638" y="1120"/>
                    <a:pt x="557" y="1120"/>
                  </a:cubicBezTo>
                  <a:close/>
                  <a:moveTo>
                    <a:pt x="557" y="943"/>
                  </a:moveTo>
                  <a:cubicBezTo>
                    <a:pt x="612" y="943"/>
                    <a:pt x="661" y="932"/>
                    <a:pt x="705" y="910"/>
                  </a:cubicBezTo>
                  <a:cubicBezTo>
                    <a:pt x="749" y="888"/>
                    <a:pt x="786" y="859"/>
                    <a:pt x="816" y="824"/>
                  </a:cubicBezTo>
                  <a:cubicBezTo>
                    <a:pt x="846" y="788"/>
                    <a:pt x="869" y="747"/>
                    <a:pt x="885" y="701"/>
                  </a:cubicBezTo>
                  <a:cubicBezTo>
                    <a:pt x="901" y="655"/>
                    <a:pt x="909" y="608"/>
                    <a:pt x="909" y="560"/>
                  </a:cubicBezTo>
                  <a:cubicBezTo>
                    <a:pt x="909" y="513"/>
                    <a:pt x="901" y="466"/>
                    <a:pt x="885" y="420"/>
                  </a:cubicBezTo>
                  <a:cubicBezTo>
                    <a:pt x="869" y="374"/>
                    <a:pt x="846" y="333"/>
                    <a:pt x="815" y="297"/>
                  </a:cubicBezTo>
                  <a:cubicBezTo>
                    <a:pt x="784" y="260"/>
                    <a:pt x="747" y="231"/>
                    <a:pt x="704" y="209"/>
                  </a:cubicBezTo>
                  <a:cubicBezTo>
                    <a:pt x="661" y="187"/>
                    <a:pt x="612" y="176"/>
                    <a:pt x="557" y="176"/>
                  </a:cubicBezTo>
                  <a:cubicBezTo>
                    <a:pt x="503" y="176"/>
                    <a:pt x="454" y="187"/>
                    <a:pt x="410" y="209"/>
                  </a:cubicBezTo>
                  <a:cubicBezTo>
                    <a:pt x="366" y="231"/>
                    <a:pt x="329" y="260"/>
                    <a:pt x="299" y="295"/>
                  </a:cubicBezTo>
                  <a:cubicBezTo>
                    <a:pt x="269" y="331"/>
                    <a:pt x="246" y="372"/>
                    <a:pt x="230" y="418"/>
                  </a:cubicBezTo>
                  <a:cubicBezTo>
                    <a:pt x="214" y="464"/>
                    <a:pt x="206" y="511"/>
                    <a:pt x="206" y="560"/>
                  </a:cubicBezTo>
                  <a:cubicBezTo>
                    <a:pt x="206" y="608"/>
                    <a:pt x="214" y="655"/>
                    <a:pt x="230" y="700"/>
                  </a:cubicBezTo>
                  <a:cubicBezTo>
                    <a:pt x="246" y="745"/>
                    <a:pt x="269" y="786"/>
                    <a:pt x="300" y="823"/>
                  </a:cubicBezTo>
                  <a:cubicBezTo>
                    <a:pt x="331" y="859"/>
                    <a:pt x="368" y="888"/>
                    <a:pt x="411" y="910"/>
                  </a:cubicBezTo>
                  <a:cubicBezTo>
                    <a:pt x="454" y="932"/>
                    <a:pt x="503" y="943"/>
                    <a:pt x="557" y="943"/>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Freeform 39"/>
            <p:cNvSpPr>
              <a:spLocks/>
            </p:cNvSpPr>
            <p:nvPr userDrawn="1"/>
          </p:nvSpPr>
          <p:spPr bwMode="auto">
            <a:xfrm>
              <a:off x="12974" y="1649"/>
              <a:ext cx="1175" cy="1288"/>
            </a:xfrm>
            <a:custGeom>
              <a:avLst/>
              <a:gdLst>
                <a:gd name="T0" fmla="*/ 2 w 961"/>
                <a:gd name="T1" fmla="*/ 1079 h 1079"/>
                <a:gd name="T2" fmla="*/ 2 w 961"/>
                <a:gd name="T3" fmla="*/ 133 h 1079"/>
                <a:gd name="T4" fmla="*/ 0 w 961"/>
                <a:gd name="T5" fmla="*/ 25 h 1079"/>
                <a:gd name="T6" fmla="*/ 195 w 961"/>
                <a:gd name="T7" fmla="*/ 25 h 1079"/>
                <a:gd name="T8" fmla="*/ 202 w 961"/>
                <a:gd name="T9" fmla="*/ 183 h 1079"/>
                <a:gd name="T10" fmla="*/ 252 w 961"/>
                <a:gd name="T11" fmla="*/ 123 h 1079"/>
                <a:gd name="T12" fmla="*/ 324 w 961"/>
                <a:gd name="T13" fmla="*/ 63 h 1079"/>
                <a:gd name="T14" fmla="*/ 425 w 961"/>
                <a:gd name="T15" fmla="*/ 18 h 1079"/>
                <a:gd name="T16" fmla="*/ 556 w 961"/>
                <a:gd name="T17" fmla="*/ 0 h 1079"/>
                <a:gd name="T18" fmla="*/ 862 w 961"/>
                <a:gd name="T19" fmla="*/ 120 h 1079"/>
                <a:gd name="T20" fmla="*/ 961 w 961"/>
                <a:gd name="T21" fmla="*/ 446 h 1079"/>
                <a:gd name="T22" fmla="*/ 961 w 961"/>
                <a:gd name="T23" fmla="*/ 1079 h 1079"/>
                <a:gd name="T24" fmla="*/ 757 w 961"/>
                <a:gd name="T25" fmla="*/ 1079 h 1079"/>
                <a:gd name="T26" fmla="*/ 757 w 961"/>
                <a:gd name="T27" fmla="*/ 462 h 1079"/>
                <a:gd name="T28" fmla="*/ 694 w 961"/>
                <a:gd name="T29" fmla="*/ 246 h 1079"/>
                <a:gd name="T30" fmla="*/ 515 w 961"/>
                <a:gd name="T31" fmla="*/ 176 h 1079"/>
                <a:gd name="T32" fmla="*/ 367 w 961"/>
                <a:gd name="T33" fmla="*/ 213 h 1079"/>
                <a:gd name="T34" fmla="*/ 273 w 961"/>
                <a:gd name="T35" fmla="*/ 307 h 1079"/>
                <a:gd name="T36" fmla="*/ 222 w 961"/>
                <a:gd name="T37" fmla="*/ 438 h 1079"/>
                <a:gd name="T38" fmla="*/ 206 w 961"/>
                <a:gd name="T39" fmla="*/ 589 h 1079"/>
                <a:gd name="T40" fmla="*/ 206 w 961"/>
                <a:gd name="T41" fmla="*/ 1079 h 1079"/>
                <a:gd name="T42" fmla="*/ 2 w 961"/>
                <a:gd name="T43" fmla="*/ 1079 h 10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1" h="1079">
                  <a:moveTo>
                    <a:pt x="2" y="1079"/>
                  </a:moveTo>
                  <a:cubicBezTo>
                    <a:pt x="2" y="133"/>
                    <a:pt x="2" y="133"/>
                    <a:pt x="2" y="133"/>
                  </a:cubicBezTo>
                  <a:cubicBezTo>
                    <a:pt x="2" y="99"/>
                    <a:pt x="2" y="62"/>
                    <a:pt x="0" y="25"/>
                  </a:cubicBezTo>
                  <a:cubicBezTo>
                    <a:pt x="195" y="25"/>
                    <a:pt x="195" y="25"/>
                    <a:pt x="195" y="25"/>
                  </a:cubicBezTo>
                  <a:cubicBezTo>
                    <a:pt x="202" y="183"/>
                    <a:pt x="202" y="183"/>
                    <a:pt x="202" y="183"/>
                  </a:cubicBezTo>
                  <a:cubicBezTo>
                    <a:pt x="216" y="165"/>
                    <a:pt x="232" y="145"/>
                    <a:pt x="252" y="123"/>
                  </a:cubicBezTo>
                  <a:cubicBezTo>
                    <a:pt x="271" y="101"/>
                    <a:pt x="296" y="81"/>
                    <a:pt x="324" y="63"/>
                  </a:cubicBezTo>
                  <a:cubicBezTo>
                    <a:pt x="353" y="45"/>
                    <a:pt x="387" y="30"/>
                    <a:pt x="425" y="18"/>
                  </a:cubicBezTo>
                  <a:cubicBezTo>
                    <a:pt x="464" y="6"/>
                    <a:pt x="507" y="0"/>
                    <a:pt x="556" y="0"/>
                  </a:cubicBezTo>
                  <a:cubicBezTo>
                    <a:pt x="693" y="0"/>
                    <a:pt x="795" y="40"/>
                    <a:pt x="862" y="120"/>
                  </a:cubicBezTo>
                  <a:cubicBezTo>
                    <a:pt x="928" y="200"/>
                    <a:pt x="961" y="309"/>
                    <a:pt x="961" y="446"/>
                  </a:cubicBezTo>
                  <a:cubicBezTo>
                    <a:pt x="961" y="1079"/>
                    <a:pt x="961" y="1079"/>
                    <a:pt x="961" y="1079"/>
                  </a:cubicBezTo>
                  <a:cubicBezTo>
                    <a:pt x="757" y="1079"/>
                    <a:pt x="757" y="1079"/>
                    <a:pt x="757" y="1079"/>
                  </a:cubicBezTo>
                  <a:cubicBezTo>
                    <a:pt x="757" y="462"/>
                    <a:pt x="757" y="462"/>
                    <a:pt x="757" y="462"/>
                  </a:cubicBezTo>
                  <a:cubicBezTo>
                    <a:pt x="757" y="364"/>
                    <a:pt x="736" y="292"/>
                    <a:pt x="694" y="246"/>
                  </a:cubicBezTo>
                  <a:cubicBezTo>
                    <a:pt x="652" y="200"/>
                    <a:pt x="592" y="176"/>
                    <a:pt x="515" y="176"/>
                  </a:cubicBezTo>
                  <a:cubicBezTo>
                    <a:pt x="456" y="176"/>
                    <a:pt x="407" y="189"/>
                    <a:pt x="367" y="213"/>
                  </a:cubicBezTo>
                  <a:cubicBezTo>
                    <a:pt x="328" y="237"/>
                    <a:pt x="297" y="268"/>
                    <a:pt x="273" y="307"/>
                  </a:cubicBezTo>
                  <a:cubicBezTo>
                    <a:pt x="250" y="345"/>
                    <a:pt x="233" y="389"/>
                    <a:pt x="222" y="438"/>
                  </a:cubicBezTo>
                  <a:cubicBezTo>
                    <a:pt x="212" y="487"/>
                    <a:pt x="206" y="538"/>
                    <a:pt x="206" y="589"/>
                  </a:cubicBezTo>
                  <a:cubicBezTo>
                    <a:pt x="206" y="1079"/>
                    <a:pt x="206" y="1079"/>
                    <a:pt x="206" y="1079"/>
                  </a:cubicBezTo>
                  <a:lnTo>
                    <a:pt x="2" y="107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40"/>
            <p:cNvSpPr>
              <a:spLocks/>
            </p:cNvSpPr>
            <p:nvPr userDrawn="1"/>
          </p:nvSpPr>
          <p:spPr bwMode="auto">
            <a:xfrm>
              <a:off x="14150" y="1144"/>
              <a:ext cx="292" cy="328"/>
            </a:xfrm>
            <a:custGeom>
              <a:avLst/>
              <a:gdLst>
                <a:gd name="T0" fmla="*/ 114 w 292"/>
                <a:gd name="T1" fmla="*/ 55 h 328"/>
                <a:gd name="T2" fmla="*/ 0 w 292"/>
                <a:gd name="T3" fmla="*/ 55 h 328"/>
                <a:gd name="T4" fmla="*/ 0 w 292"/>
                <a:gd name="T5" fmla="*/ 0 h 328"/>
                <a:gd name="T6" fmla="*/ 292 w 292"/>
                <a:gd name="T7" fmla="*/ 0 h 328"/>
                <a:gd name="T8" fmla="*/ 292 w 292"/>
                <a:gd name="T9" fmla="*/ 55 h 328"/>
                <a:gd name="T10" fmla="*/ 177 w 292"/>
                <a:gd name="T11" fmla="*/ 55 h 328"/>
                <a:gd name="T12" fmla="*/ 177 w 292"/>
                <a:gd name="T13" fmla="*/ 328 h 328"/>
                <a:gd name="T14" fmla="*/ 114 w 292"/>
                <a:gd name="T15" fmla="*/ 328 h 328"/>
                <a:gd name="T16" fmla="*/ 114 w 292"/>
                <a:gd name="T17" fmla="*/ 55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2" h="328">
                  <a:moveTo>
                    <a:pt x="114" y="55"/>
                  </a:moveTo>
                  <a:lnTo>
                    <a:pt x="0" y="55"/>
                  </a:lnTo>
                  <a:lnTo>
                    <a:pt x="0" y="0"/>
                  </a:lnTo>
                  <a:lnTo>
                    <a:pt x="292" y="0"/>
                  </a:lnTo>
                  <a:lnTo>
                    <a:pt x="292" y="55"/>
                  </a:lnTo>
                  <a:lnTo>
                    <a:pt x="177" y="55"/>
                  </a:lnTo>
                  <a:lnTo>
                    <a:pt x="177" y="328"/>
                  </a:lnTo>
                  <a:lnTo>
                    <a:pt x="114" y="328"/>
                  </a:lnTo>
                  <a:lnTo>
                    <a:pt x="114" y="55"/>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Freeform 41"/>
            <p:cNvSpPr>
              <a:spLocks/>
            </p:cNvSpPr>
            <p:nvPr userDrawn="1"/>
          </p:nvSpPr>
          <p:spPr bwMode="auto">
            <a:xfrm>
              <a:off x="14480" y="1144"/>
              <a:ext cx="335" cy="328"/>
            </a:xfrm>
            <a:custGeom>
              <a:avLst/>
              <a:gdLst>
                <a:gd name="T0" fmla="*/ 16 w 335"/>
                <a:gd name="T1" fmla="*/ 0 h 328"/>
                <a:gd name="T2" fmla="*/ 75 w 335"/>
                <a:gd name="T3" fmla="*/ 0 h 328"/>
                <a:gd name="T4" fmla="*/ 169 w 335"/>
                <a:gd name="T5" fmla="*/ 155 h 328"/>
                <a:gd name="T6" fmla="*/ 260 w 335"/>
                <a:gd name="T7" fmla="*/ 0 h 328"/>
                <a:gd name="T8" fmla="*/ 319 w 335"/>
                <a:gd name="T9" fmla="*/ 0 h 328"/>
                <a:gd name="T10" fmla="*/ 335 w 335"/>
                <a:gd name="T11" fmla="*/ 328 h 328"/>
                <a:gd name="T12" fmla="*/ 273 w 335"/>
                <a:gd name="T13" fmla="*/ 328 h 328"/>
                <a:gd name="T14" fmla="*/ 262 w 335"/>
                <a:gd name="T15" fmla="*/ 100 h 328"/>
                <a:gd name="T16" fmla="*/ 181 w 335"/>
                <a:gd name="T17" fmla="*/ 235 h 328"/>
                <a:gd name="T18" fmla="*/ 152 w 335"/>
                <a:gd name="T19" fmla="*/ 235 h 328"/>
                <a:gd name="T20" fmla="*/ 70 w 335"/>
                <a:gd name="T21" fmla="*/ 104 h 328"/>
                <a:gd name="T22" fmla="*/ 59 w 335"/>
                <a:gd name="T23" fmla="*/ 328 h 328"/>
                <a:gd name="T24" fmla="*/ 0 w 335"/>
                <a:gd name="T25" fmla="*/ 328 h 328"/>
                <a:gd name="T26" fmla="*/ 16 w 335"/>
                <a:gd name="T27" fmla="*/ 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5" h="328">
                  <a:moveTo>
                    <a:pt x="16" y="0"/>
                  </a:moveTo>
                  <a:lnTo>
                    <a:pt x="75" y="0"/>
                  </a:lnTo>
                  <a:lnTo>
                    <a:pt x="169" y="155"/>
                  </a:lnTo>
                  <a:lnTo>
                    <a:pt x="260" y="0"/>
                  </a:lnTo>
                  <a:lnTo>
                    <a:pt x="319" y="0"/>
                  </a:lnTo>
                  <a:lnTo>
                    <a:pt x="335" y="328"/>
                  </a:lnTo>
                  <a:lnTo>
                    <a:pt x="273" y="328"/>
                  </a:lnTo>
                  <a:lnTo>
                    <a:pt x="262" y="100"/>
                  </a:lnTo>
                  <a:lnTo>
                    <a:pt x="181" y="235"/>
                  </a:lnTo>
                  <a:lnTo>
                    <a:pt x="152" y="235"/>
                  </a:lnTo>
                  <a:lnTo>
                    <a:pt x="70" y="104"/>
                  </a:lnTo>
                  <a:lnTo>
                    <a:pt x="59" y="328"/>
                  </a:lnTo>
                  <a:lnTo>
                    <a:pt x="0" y="328"/>
                  </a:lnTo>
                  <a:lnTo>
                    <a:pt x="16"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84328094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0" name="Picture Placeholder 59">
            <a:extLst>
              <a:ext uri="{FF2B5EF4-FFF2-40B4-BE49-F238E27FC236}">
                <a16:creationId xmlns:a16="http://schemas.microsoft.com/office/drawing/2014/main" id="{87B1B961-BDB0-2DCD-44D4-AEB41B6E32BB}"/>
              </a:ext>
            </a:extLst>
          </p:cNvPr>
          <p:cNvSpPr>
            <a:spLocks noGrp="1"/>
          </p:cNvSpPr>
          <p:nvPr>
            <p:ph type="pic" sz="quarter" idx="11"/>
          </p:nvPr>
        </p:nvSpPr>
        <p:spPr>
          <a:xfrm>
            <a:off x="4274034" y="0"/>
            <a:ext cx="7917967" cy="6858000"/>
          </a:xfrm>
          <a:custGeom>
            <a:avLst/>
            <a:gdLst>
              <a:gd name="connsiteX0" fmla="*/ 0 w 7917966"/>
              <a:gd name="connsiteY0" fmla="*/ 0 h 6858000"/>
              <a:gd name="connsiteX1" fmla="*/ 7917966 w 7917966"/>
              <a:gd name="connsiteY1" fmla="*/ 0 h 6858000"/>
              <a:gd name="connsiteX2" fmla="*/ 7917966 w 7917966"/>
              <a:gd name="connsiteY2" fmla="*/ 6858000 h 6858000"/>
              <a:gd name="connsiteX3" fmla="*/ 2583967 w 7917966"/>
              <a:gd name="connsiteY3" fmla="*/ 6858000 h 6858000"/>
              <a:gd name="connsiteX4" fmla="*/ 2583967 w 7917966"/>
              <a:gd name="connsiteY4" fmla="*/ 5217459 h 6858000"/>
              <a:gd name="connsiteX5" fmla="*/ 2583967 w 7917966"/>
              <a:gd name="connsiteY5" fmla="*/ 4308836 h 6858000"/>
              <a:gd name="connsiteX6" fmla="*/ 2583967 w 7917966"/>
              <a:gd name="connsiteY6" fmla="*/ 2585226 h 6858000"/>
              <a:gd name="connsiteX7" fmla="*/ 0 w 7917966"/>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17966" h="6858000">
                <a:moveTo>
                  <a:pt x="0" y="0"/>
                </a:moveTo>
                <a:lnTo>
                  <a:pt x="7917966" y="0"/>
                </a:lnTo>
                <a:lnTo>
                  <a:pt x="7917966" y="6858000"/>
                </a:lnTo>
                <a:lnTo>
                  <a:pt x="2583967" y="6858000"/>
                </a:lnTo>
                <a:lnTo>
                  <a:pt x="2583967" y="5217459"/>
                </a:lnTo>
                <a:lnTo>
                  <a:pt x="2583967" y="4308836"/>
                </a:lnTo>
                <a:lnTo>
                  <a:pt x="2583967" y="2585226"/>
                </a:lnTo>
                <a:cubicBezTo>
                  <a:pt x="2583967" y="1156303"/>
                  <a:pt x="1425881" y="0"/>
                  <a:pt x="0" y="0"/>
                </a:cubicBezTo>
                <a:close/>
              </a:path>
            </a:pathLst>
          </a:custGeom>
        </p:spPr>
        <p:txBody>
          <a:bodyPr wrap="square">
            <a:noAutofit/>
          </a:bodyPr>
          <a:lstStyle>
            <a:lvl1pPr algn="r">
              <a:defRPr/>
            </a:lvl1pPr>
          </a:lstStyle>
          <a:p>
            <a:endParaRPr lang="en-US"/>
          </a:p>
        </p:txBody>
      </p:sp>
      <p:sp>
        <p:nvSpPr>
          <p:cNvPr id="22" name="TextBox 21">
            <a:extLst>
              <a:ext uri="{FF2B5EF4-FFF2-40B4-BE49-F238E27FC236}">
                <a16:creationId xmlns:a16="http://schemas.microsoft.com/office/drawing/2014/main" id="{A47BE0C3-2ABA-5D42-AB14-1D74D667AF35}"/>
              </a:ext>
            </a:extLst>
          </p:cNvPr>
          <p:cNvSpPr txBox="1"/>
          <p:nvPr userDrawn="1"/>
        </p:nvSpPr>
        <p:spPr>
          <a:xfrm>
            <a:off x="8979878" y="-726831"/>
            <a:ext cx="184731" cy="300210"/>
          </a:xfrm>
          <a:prstGeom prst="rect">
            <a:avLst/>
          </a:prstGeom>
          <a:noFill/>
        </p:spPr>
        <p:txBody>
          <a:bodyPr wrap="none" rtlCol="0">
            <a:spAutoFit/>
          </a:bodyPr>
          <a:lstStyle/>
          <a:p>
            <a:endParaRPr lang="en-US" sz="1351" b="0" i="0">
              <a:latin typeface="Arial" panose="020B0604020202020204" pitchFamily="34" charset="0"/>
            </a:endParaRPr>
          </a:p>
        </p:txBody>
      </p:sp>
      <p:pic>
        <p:nvPicPr>
          <p:cNvPr id="16" name="Graphic 11">
            <a:extLst>
              <a:ext uri="{FF2B5EF4-FFF2-40B4-BE49-F238E27FC236}">
                <a16:creationId xmlns:a16="http://schemas.microsoft.com/office/drawing/2014/main" id="{E53867B5-04B2-0550-AF8D-A34FF97ED70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1834" y="486479"/>
            <a:ext cx="2497591" cy="718544"/>
          </a:xfrm>
          <a:prstGeom prst="rect">
            <a:avLst/>
          </a:prstGeom>
        </p:spPr>
      </p:pic>
      <p:sp>
        <p:nvSpPr>
          <p:cNvPr id="47" name="TextBox 46">
            <a:extLst>
              <a:ext uri="{FF2B5EF4-FFF2-40B4-BE49-F238E27FC236}">
                <a16:creationId xmlns:a16="http://schemas.microsoft.com/office/drawing/2014/main" id="{EFB6E2DC-8EA0-53C8-CCAE-6802FF22A9A8}"/>
              </a:ext>
            </a:extLst>
          </p:cNvPr>
          <p:cNvSpPr txBox="1"/>
          <p:nvPr userDrawn="1"/>
        </p:nvSpPr>
        <p:spPr>
          <a:xfrm>
            <a:off x="8281513" y="-1201271"/>
            <a:ext cx="184731" cy="300210"/>
          </a:xfrm>
          <a:prstGeom prst="rect">
            <a:avLst/>
          </a:prstGeom>
          <a:noFill/>
        </p:spPr>
        <p:txBody>
          <a:bodyPr wrap="none" rtlCol="0">
            <a:spAutoFit/>
          </a:bodyPr>
          <a:lstStyle/>
          <a:p>
            <a:endParaRPr lang="en-US" sz="1351" b="0" i="0">
              <a:latin typeface="Arial" panose="020B0604020202020204" pitchFamily="34" charset="0"/>
            </a:endParaRPr>
          </a:p>
        </p:txBody>
      </p:sp>
      <p:sp>
        <p:nvSpPr>
          <p:cNvPr id="10" name="Text Placeholder 9">
            <a:extLst>
              <a:ext uri="{FF2B5EF4-FFF2-40B4-BE49-F238E27FC236}">
                <a16:creationId xmlns:a16="http://schemas.microsoft.com/office/drawing/2014/main" id="{30959A82-3CF9-0AC5-AE95-5E514B07215B}"/>
              </a:ext>
            </a:extLst>
          </p:cNvPr>
          <p:cNvSpPr>
            <a:spLocks noGrp="1"/>
          </p:cNvSpPr>
          <p:nvPr>
            <p:ph type="body" sz="quarter" idx="12"/>
          </p:nvPr>
        </p:nvSpPr>
        <p:spPr>
          <a:xfrm>
            <a:off x="941832" y="2236654"/>
            <a:ext cx="5431317" cy="2046353"/>
          </a:xfrm>
        </p:spPr>
        <p:txBody>
          <a:bodyPr lIns="0" tIns="0" rIns="0" bIns="0" anchor="ctr">
            <a:normAutofit/>
          </a:bodyPr>
          <a:lstStyle>
            <a:lvl1pPr marL="0" indent="0">
              <a:spcBef>
                <a:spcPts val="0"/>
              </a:spcBef>
              <a:buFontTx/>
              <a:buNone/>
              <a:defRPr sz="4000" b="0">
                <a:solidFill>
                  <a:schemeClr val="tx2"/>
                </a:solidFill>
              </a:defRPr>
            </a:lvl1pPr>
          </a:lstStyle>
          <a:p>
            <a:pPr lvl="0"/>
            <a:r>
              <a:rPr lang="en-US"/>
              <a:t>Click to edit Master text styles</a:t>
            </a:r>
          </a:p>
        </p:txBody>
      </p:sp>
      <p:sp>
        <p:nvSpPr>
          <p:cNvPr id="6" name="Text Placeholder 5">
            <a:extLst>
              <a:ext uri="{FF2B5EF4-FFF2-40B4-BE49-F238E27FC236}">
                <a16:creationId xmlns:a16="http://schemas.microsoft.com/office/drawing/2014/main" id="{329D9182-647B-1C79-096D-85F898829E4E}"/>
              </a:ext>
            </a:extLst>
          </p:cNvPr>
          <p:cNvSpPr>
            <a:spLocks noGrp="1"/>
          </p:cNvSpPr>
          <p:nvPr>
            <p:ph type="body" sz="quarter" idx="16"/>
          </p:nvPr>
        </p:nvSpPr>
        <p:spPr>
          <a:xfrm>
            <a:off x="941832" y="4736592"/>
            <a:ext cx="5418661" cy="384048"/>
          </a:xfrm>
        </p:spPr>
        <p:txBody>
          <a:bodyPr lIns="0" rIns="0">
            <a:noAutofit/>
          </a:bodyPr>
          <a:lstStyle>
            <a:lvl1pPr>
              <a:spcBef>
                <a:spcPts val="0"/>
              </a:spcBef>
              <a:buFontTx/>
              <a:buNone/>
              <a:defRPr sz="1800">
                <a:solidFill>
                  <a:schemeClr val="tx2"/>
                </a:solidFill>
              </a:defRPr>
            </a:lvl1pPr>
            <a:lvl2pPr>
              <a:buFontTx/>
              <a:buNone/>
              <a:defRPr sz="1800"/>
            </a:lvl2pPr>
            <a:lvl3pPr marL="914377" indent="0">
              <a:buFontTx/>
              <a:buNone/>
              <a:defRPr sz="1800"/>
            </a:lvl3pPr>
            <a:lvl4pPr marL="1371566" indent="0">
              <a:buFontTx/>
              <a:buNone/>
              <a:defRPr sz="1800"/>
            </a:lvl4pPr>
            <a:lvl5pPr marL="1828754" indent="0">
              <a:buFontTx/>
              <a:buNone/>
              <a:defRPr sz="1800"/>
            </a:lvl5pPr>
          </a:lstStyle>
          <a:p>
            <a:pPr lvl="0"/>
            <a:endParaRPr lang="en-US"/>
          </a:p>
        </p:txBody>
      </p:sp>
      <p:sp>
        <p:nvSpPr>
          <p:cNvPr id="7" name="Text Placeholder 5">
            <a:extLst>
              <a:ext uri="{FF2B5EF4-FFF2-40B4-BE49-F238E27FC236}">
                <a16:creationId xmlns:a16="http://schemas.microsoft.com/office/drawing/2014/main" id="{F656DD00-9939-2A25-963A-F6CE2B70A838}"/>
              </a:ext>
            </a:extLst>
          </p:cNvPr>
          <p:cNvSpPr>
            <a:spLocks noGrp="1"/>
          </p:cNvSpPr>
          <p:nvPr>
            <p:ph type="body" sz="quarter" idx="17"/>
          </p:nvPr>
        </p:nvSpPr>
        <p:spPr>
          <a:xfrm>
            <a:off x="941832" y="5285232"/>
            <a:ext cx="5418661" cy="384048"/>
          </a:xfrm>
        </p:spPr>
        <p:txBody>
          <a:bodyPr lIns="0" rIns="0">
            <a:noAutofit/>
          </a:bodyPr>
          <a:lstStyle>
            <a:lvl1pPr>
              <a:spcBef>
                <a:spcPts val="0"/>
              </a:spcBef>
              <a:buFontTx/>
              <a:buNone/>
              <a:defRPr sz="1800">
                <a:solidFill>
                  <a:schemeClr val="tx2"/>
                </a:solidFill>
              </a:defRPr>
            </a:lvl1pPr>
            <a:lvl2pPr>
              <a:buFontTx/>
              <a:buNone/>
              <a:defRPr sz="1800"/>
            </a:lvl2pPr>
            <a:lvl3pPr marL="914377" indent="0">
              <a:buFontTx/>
              <a:buNone/>
              <a:defRPr sz="1800"/>
            </a:lvl3pPr>
            <a:lvl4pPr marL="1371566" indent="0">
              <a:buFontTx/>
              <a:buNone/>
              <a:defRPr sz="1800"/>
            </a:lvl4pPr>
            <a:lvl5pPr marL="1828754" indent="0">
              <a:buFontTx/>
              <a:buNone/>
              <a:defRPr sz="1800"/>
            </a:lvl5pPr>
          </a:lstStyle>
          <a:p>
            <a:pPr lvl="0"/>
            <a:endParaRPr lang="en-US"/>
          </a:p>
        </p:txBody>
      </p:sp>
      <p:sp>
        <p:nvSpPr>
          <p:cNvPr id="2" name="Rectangle 1">
            <a:extLst>
              <a:ext uri="{FF2B5EF4-FFF2-40B4-BE49-F238E27FC236}">
                <a16:creationId xmlns:a16="http://schemas.microsoft.com/office/drawing/2014/main" id="{4322F2DA-F60C-CEDC-17D9-197D5EB65442}"/>
              </a:ext>
            </a:extLst>
          </p:cNvPr>
          <p:cNvSpPr/>
          <p:nvPr userDrawn="1"/>
        </p:nvSpPr>
        <p:spPr>
          <a:xfrm>
            <a:off x="0" y="6079067"/>
            <a:ext cx="3505200" cy="7789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sz="2400"/>
          </a:p>
        </p:txBody>
      </p:sp>
    </p:spTree>
    <p:extLst>
      <p:ext uri="{BB962C8B-B14F-4D97-AF65-F5344CB8AC3E}">
        <p14:creationId xmlns:p14="http://schemas.microsoft.com/office/powerpoint/2010/main" val="24922987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Product + Title right image motif 2">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A47BE0C3-2ABA-5D42-AB14-1D74D667AF35}"/>
              </a:ext>
            </a:extLst>
          </p:cNvPr>
          <p:cNvSpPr txBox="1"/>
          <p:nvPr userDrawn="1"/>
        </p:nvSpPr>
        <p:spPr>
          <a:xfrm>
            <a:off x="8979878" y="-726831"/>
            <a:ext cx="184731" cy="300210"/>
          </a:xfrm>
          <a:prstGeom prst="rect">
            <a:avLst/>
          </a:prstGeom>
          <a:noFill/>
        </p:spPr>
        <p:txBody>
          <a:bodyPr wrap="none" rtlCol="0">
            <a:spAutoFit/>
          </a:bodyPr>
          <a:lstStyle/>
          <a:p>
            <a:endParaRPr lang="en-US" sz="1351" b="0" i="0">
              <a:latin typeface="Arial" panose="020B0604020202020204" pitchFamily="34" charset="0"/>
            </a:endParaRPr>
          </a:p>
        </p:txBody>
      </p:sp>
      <p:sp>
        <p:nvSpPr>
          <p:cNvPr id="47" name="TextBox 46">
            <a:extLst>
              <a:ext uri="{FF2B5EF4-FFF2-40B4-BE49-F238E27FC236}">
                <a16:creationId xmlns:a16="http://schemas.microsoft.com/office/drawing/2014/main" id="{EFB6E2DC-8EA0-53C8-CCAE-6802FF22A9A8}"/>
              </a:ext>
            </a:extLst>
          </p:cNvPr>
          <p:cNvSpPr txBox="1"/>
          <p:nvPr userDrawn="1"/>
        </p:nvSpPr>
        <p:spPr>
          <a:xfrm>
            <a:off x="8281513" y="-1201271"/>
            <a:ext cx="184731" cy="300210"/>
          </a:xfrm>
          <a:prstGeom prst="rect">
            <a:avLst/>
          </a:prstGeom>
          <a:noFill/>
        </p:spPr>
        <p:txBody>
          <a:bodyPr wrap="none" rtlCol="0">
            <a:spAutoFit/>
          </a:bodyPr>
          <a:lstStyle/>
          <a:p>
            <a:endParaRPr lang="en-US" sz="1351" b="0" i="0">
              <a:latin typeface="Arial" panose="020B0604020202020204" pitchFamily="34" charset="0"/>
            </a:endParaRPr>
          </a:p>
        </p:txBody>
      </p:sp>
      <p:sp>
        <p:nvSpPr>
          <p:cNvPr id="3" name="Picture Placeholder 2">
            <a:extLst>
              <a:ext uri="{FF2B5EF4-FFF2-40B4-BE49-F238E27FC236}">
                <a16:creationId xmlns:a16="http://schemas.microsoft.com/office/drawing/2014/main" id="{5FA99D60-ED42-571A-5DAA-8F332D0A6414}"/>
              </a:ext>
            </a:extLst>
          </p:cNvPr>
          <p:cNvSpPr>
            <a:spLocks noGrp="1"/>
          </p:cNvSpPr>
          <p:nvPr>
            <p:ph type="pic" sz="quarter" idx="18"/>
          </p:nvPr>
        </p:nvSpPr>
        <p:spPr>
          <a:xfrm>
            <a:off x="6376416" y="5"/>
            <a:ext cx="5815584" cy="6857995"/>
          </a:xfrm>
          <a:custGeom>
            <a:avLst/>
            <a:gdLst>
              <a:gd name="connsiteX0" fmla="*/ 0 w 4361688"/>
              <a:gd name="connsiteY0" fmla="*/ 0 h 5143496"/>
              <a:gd name="connsiteX1" fmla="*/ 4361688 w 4361688"/>
              <a:gd name="connsiteY1" fmla="*/ 0 h 5143496"/>
              <a:gd name="connsiteX2" fmla="*/ 4361688 w 4361688"/>
              <a:gd name="connsiteY2" fmla="*/ 5143496 h 5143496"/>
              <a:gd name="connsiteX3" fmla="*/ 1950954 w 4361688"/>
              <a:gd name="connsiteY3" fmla="*/ 5143496 h 5143496"/>
              <a:gd name="connsiteX4" fmla="*/ 1753075 w 4361688"/>
              <a:gd name="connsiteY4" fmla="*/ 5133501 h 5143496"/>
              <a:gd name="connsiteX5" fmla="*/ 13097 w 4361688"/>
              <a:gd name="connsiteY5" fmla="*/ 3204583 h 5143496"/>
              <a:gd name="connsiteX6" fmla="*/ 13097 w 4361688"/>
              <a:gd name="connsiteY6" fmla="*/ 1911875 h 5143496"/>
              <a:gd name="connsiteX7" fmla="*/ 13097 w 4361688"/>
              <a:gd name="connsiteY7" fmla="*/ 1230408 h 5143496"/>
              <a:gd name="connsiteX8" fmla="*/ 13097 w 4361688"/>
              <a:gd name="connsiteY8" fmla="*/ 2 h 5143496"/>
              <a:gd name="connsiteX9" fmla="*/ 0 w 4361688"/>
              <a:gd name="connsiteY9" fmla="*/ 2 h 5143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61688" h="5143496">
                <a:moveTo>
                  <a:pt x="0" y="0"/>
                </a:moveTo>
                <a:lnTo>
                  <a:pt x="4361688" y="0"/>
                </a:lnTo>
                <a:lnTo>
                  <a:pt x="4361688" y="5143496"/>
                </a:lnTo>
                <a:lnTo>
                  <a:pt x="1950954" y="5143496"/>
                </a:lnTo>
                <a:lnTo>
                  <a:pt x="1753075" y="5133501"/>
                </a:lnTo>
                <a:cubicBezTo>
                  <a:pt x="776484" y="5034300"/>
                  <a:pt x="13097" y="4209294"/>
                  <a:pt x="13097" y="3204583"/>
                </a:cubicBezTo>
                <a:lnTo>
                  <a:pt x="13097" y="1911875"/>
                </a:lnTo>
                <a:lnTo>
                  <a:pt x="13097" y="1230408"/>
                </a:lnTo>
                <a:lnTo>
                  <a:pt x="13097" y="2"/>
                </a:lnTo>
                <a:lnTo>
                  <a:pt x="0" y="2"/>
                </a:lnTo>
                <a:close/>
              </a:path>
            </a:pathLst>
          </a:custGeom>
        </p:spPr>
        <p:txBody>
          <a:bodyPr wrap="square">
            <a:noAutofit/>
          </a:bodyPr>
          <a:lstStyle/>
          <a:p>
            <a:endParaRPr lang="en-US"/>
          </a:p>
        </p:txBody>
      </p:sp>
      <p:sp>
        <p:nvSpPr>
          <p:cNvPr id="19" name="Text Placeholder 9">
            <a:extLst>
              <a:ext uri="{FF2B5EF4-FFF2-40B4-BE49-F238E27FC236}">
                <a16:creationId xmlns:a16="http://schemas.microsoft.com/office/drawing/2014/main" id="{4E4456B6-6704-4AF7-6DD2-66C813F85C50}"/>
              </a:ext>
            </a:extLst>
          </p:cNvPr>
          <p:cNvSpPr>
            <a:spLocks noGrp="1"/>
          </p:cNvSpPr>
          <p:nvPr>
            <p:ph type="body" sz="quarter" idx="16"/>
          </p:nvPr>
        </p:nvSpPr>
        <p:spPr>
          <a:xfrm>
            <a:off x="609600" y="3121153"/>
            <a:ext cx="5486401" cy="379656"/>
          </a:xfrm>
        </p:spPr>
        <p:txBody>
          <a:bodyPr>
            <a:spAutoFit/>
          </a:bodyPr>
          <a:lstStyle>
            <a:lvl1pPr>
              <a:defRPr sz="1867" b="0">
                <a:solidFill>
                  <a:schemeClr val="tx1"/>
                </a:solidFill>
              </a:defRPr>
            </a:lvl1pPr>
            <a:lvl2pPr>
              <a:defRPr sz="2900" b="1"/>
            </a:lvl2pPr>
            <a:lvl3pPr>
              <a:defRPr sz="2900" b="1"/>
            </a:lvl3pPr>
          </a:lstStyle>
          <a:p>
            <a:pPr lvl="0"/>
            <a:r>
              <a:rPr lang="en-US"/>
              <a:t>Click to edit Master text styles</a:t>
            </a:r>
          </a:p>
        </p:txBody>
      </p:sp>
      <p:sp>
        <p:nvSpPr>
          <p:cNvPr id="20" name="Text Placeholder 9">
            <a:extLst>
              <a:ext uri="{FF2B5EF4-FFF2-40B4-BE49-F238E27FC236}">
                <a16:creationId xmlns:a16="http://schemas.microsoft.com/office/drawing/2014/main" id="{C8C224A3-8F09-7E84-9E43-93ED36F3E168}"/>
              </a:ext>
            </a:extLst>
          </p:cNvPr>
          <p:cNvSpPr>
            <a:spLocks noGrp="1"/>
          </p:cNvSpPr>
          <p:nvPr>
            <p:ph type="body" sz="quarter" idx="17"/>
          </p:nvPr>
        </p:nvSpPr>
        <p:spPr>
          <a:xfrm>
            <a:off x="609600" y="2267713"/>
            <a:ext cx="5486401" cy="369332"/>
          </a:xfrm>
        </p:spPr>
        <p:txBody>
          <a:bodyPr>
            <a:spAutoFit/>
          </a:bodyPr>
          <a:lstStyle>
            <a:lvl1pPr>
              <a:defRPr sz="1800" b="0" i="1">
                <a:solidFill>
                  <a:schemeClr val="bg2"/>
                </a:solidFill>
              </a:defRPr>
            </a:lvl1pPr>
            <a:lvl2pPr>
              <a:defRPr sz="2900" b="1"/>
            </a:lvl2pPr>
            <a:lvl3pPr>
              <a:defRPr sz="2900" b="1"/>
            </a:lvl3pPr>
          </a:lstStyle>
          <a:p>
            <a:pPr lvl="0"/>
            <a:r>
              <a:rPr lang="en-US"/>
              <a:t>Click to edit Master text styles</a:t>
            </a:r>
          </a:p>
        </p:txBody>
      </p:sp>
      <p:sp>
        <p:nvSpPr>
          <p:cNvPr id="2" name="Title 1">
            <a:extLst>
              <a:ext uri="{FF2B5EF4-FFF2-40B4-BE49-F238E27FC236}">
                <a16:creationId xmlns:a16="http://schemas.microsoft.com/office/drawing/2014/main" id="{CE5CBC1A-1490-8981-CBD3-699E909226B3}"/>
              </a:ext>
            </a:extLst>
          </p:cNvPr>
          <p:cNvSpPr>
            <a:spLocks noGrp="1"/>
          </p:cNvSpPr>
          <p:nvPr>
            <p:ph type="title"/>
          </p:nvPr>
        </p:nvSpPr>
        <p:spPr>
          <a:xfrm>
            <a:off x="609599" y="1585625"/>
            <a:ext cx="5905743" cy="584775"/>
          </a:xfrm>
        </p:spPr>
        <p:txBody>
          <a:bodyPr wrap="square">
            <a:spAutoFit/>
          </a:bodyPr>
          <a:lstStyle/>
          <a:p>
            <a:r>
              <a:rPr lang="en-US"/>
              <a:t>Click to edit Master title style</a:t>
            </a:r>
          </a:p>
        </p:txBody>
      </p:sp>
      <p:sp>
        <p:nvSpPr>
          <p:cNvPr id="4" name="Text Placeholder 34">
            <a:extLst>
              <a:ext uri="{FF2B5EF4-FFF2-40B4-BE49-F238E27FC236}">
                <a16:creationId xmlns:a16="http://schemas.microsoft.com/office/drawing/2014/main" id="{A12E109B-F294-45D2-65D5-551345AC703C}"/>
              </a:ext>
            </a:extLst>
          </p:cNvPr>
          <p:cNvSpPr>
            <a:spLocks noGrp="1"/>
          </p:cNvSpPr>
          <p:nvPr>
            <p:ph type="body" sz="quarter" idx="12" hasCustomPrompt="1"/>
          </p:nvPr>
        </p:nvSpPr>
        <p:spPr>
          <a:xfrm>
            <a:off x="2505021" y="6397626"/>
            <a:ext cx="3590979" cy="240919"/>
          </a:xfrm>
        </p:spPr>
        <p:txBody>
          <a:bodyPr lIns="0" tIns="0" rIns="0" bIns="0" anchor="ctr" anchorCtr="0">
            <a:normAutofit/>
          </a:bodyPr>
          <a:lstStyle>
            <a:lvl1pPr marL="0" indent="0" algn="r">
              <a:spcBef>
                <a:spcPts val="0"/>
              </a:spcBef>
              <a:buNone/>
              <a:defRPr sz="800" i="0">
                <a:solidFill>
                  <a:srgbClr val="7F7F7F"/>
                </a:solidFill>
              </a:defRPr>
            </a:lvl1pPr>
          </a:lstStyle>
          <a:p>
            <a:pPr lvl="0"/>
            <a:r>
              <a:rPr lang="en-US"/>
              <a:t>Click to add text</a:t>
            </a:r>
          </a:p>
        </p:txBody>
      </p:sp>
    </p:spTree>
    <p:extLst>
      <p:ext uri="{BB962C8B-B14F-4D97-AF65-F5344CB8AC3E}">
        <p14:creationId xmlns:p14="http://schemas.microsoft.com/office/powerpoint/2010/main" val="19860866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white tab - left motif photo">
    <p:spTree>
      <p:nvGrpSpPr>
        <p:cNvPr id="1" name=""/>
        <p:cNvGrpSpPr/>
        <p:nvPr/>
      </p:nvGrpSpPr>
      <p:grpSpPr>
        <a:xfrm>
          <a:off x="0" y="0"/>
          <a:ext cx="0" cy="0"/>
          <a:chOff x="0" y="0"/>
          <a:chExt cx="0" cy="0"/>
        </a:xfrm>
      </p:grpSpPr>
      <p:pic>
        <p:nvPicPr>
          <p:cNvPr id="7" name="Graphic 11">
            <a:extLst>
              <a:ext uri="{FF2B5EF4-FFF2-40B4-BE49-F238E27FC236}">
                <a16:creationId xmlns:a16="http://schemas.microsoft.com/office/drawing/2014/main" id="{C82442DB-57DC-2D79-E415-7E26031649D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0800000">
            <a:off x="1" y="6203851"/>
            <a:ext cx="788319" cy="654148"/>
          </a:xfrm>
          <a:prstGeom prst="rect">
            <a:avLst/>
          </a:prstGeom>
        </p:spPr>
      </p:pic>
      <p:sp>
        <p:nvSpPr>
          <p:cNvPr id="8" name="TextBox 7">
            <a:extLst>
              <a:ext uri="{FF2B5EF4-FFF2-40B4-BE49-F238E27FC236}">
                <a16:creationId xmlns:a16="http://schemas.microsoft.com/office/drawing/2014/main" id="{FD32C3AF-F5BB-7C48-B103-7A49E46A6455}"/>
              </a:ext>
            </a:extLst>
          </p:cNvPr>
          <p:cNvSpPr txBox="1"/>
          <p:nvPr userDrawn="1"/>
        </p:nvSpPr>
        <p:spPr>
          <a:xfrm>
            <a:off x="362487" y="6409131"/>
            <a:ext cx="404391" cy="21544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172" rtl="0" eaLnBrk="1" fontAlgn="auto" latinLnBrk="0" hangingPunct="1">
              <a:lnSpc>
                <a:spcPct val="100000"/>
              </a:lnSpc>
              <a:spcBef>
                <a:spcPts val="0"/>
              </a:spcBef>
              <a:spcAft>
                <a:spcPts val="0"/>
              </a:spcAft>
              <a:buClrTx/>
              <a:buSzTx/>
              <a:buFontTx/>
              <a:buNone/>
              <a:tabLst/>
              <a:defRPr/>
            </a:pPr>
            <a:fld id="{BBF673B1-3092-44ED-86E9-FE11F35C7E7C}" type="slidenum">
              <a:rPr lang="en-US" sz="800" b="0" i="0" smtClean="0">
                <a:solidFill>
                  <a:schemeClr val="bg1"/>
                </a:solidFill>
                <a:latin typeface="Arial" panose="020B0604020202020204" pitchFamily="34" charset="0"/>
              </a:rPr>
              <a:pPr marL="0" marR="0" lvl="0" indent="0" algn="ctr" defTabSz="914172" rtl="0" eaLnBrk="1" fontAlgn="auto" latinLnBrk="0" hangingPunct="1">
                <a:lnSpc>
                  <a:spcPct val="100000"/>
                </a:lnSpc>
                <a:spcBef>
                  <a:spcPts val="0"/>
                </a:spcBef>
                <a:spcAft>
                  <a:spcPts val="0"/>
                </a:spcAft>
                <a:buClrTx/>
                <a:buSzTx/>
                <a:buFontTx/>
                <a:buNone/>
                <a:tabLst/>
                <a:defRPr/>
              </a:pPr>
              <a:t>‹#›</a:t>
            </a:fld>
            <a:endParaRPr lang="en-US" sz="800" b="0" i="0">
              <a:solidFill>
                <a:schemeClr val="bg1"/>
              </a:solidFill>
              <a:latin typeface="Arial" panose="020B0604020202020204" pitchFamily="34" charset="0"/>
            </a:endParaRPr>
          </a:p>
        </p:txBody>
      </p:sp>
      <p:pic>
        <p:nvPicPr>
          <p:cNvPr id="9" name="Graphic 8">
            <a:extLst>
              <a:ext uri="{FF2B5EF4-FFF2-40B4-BE49-F238E27FC236}">
                <a16:creationId xmlns:a16="http://schemas.microsoft.com/office/drawing/2014/main" id="{64BDE17F-642A-2F40-B6E6-8DE943899128}"/>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53448" y="6385311"/>
            <a:ext cx="265611" cy="243840"/>
          </a:xfrm>
          <a:prstGeom prst="rect">
            <a:avLst/>
          </a:prstGeom>
        </p:spPr>
      </p:pic>
      <p:sp>
        <p:nvSpPr>
          <p:cNvPr id="4" name="Picture Placeholder 11">
            <a:extLst>
              <a:ext uri="{FF2B5EF4-FFF2-40B4-BE49-F238E27FC236}">
                <a16:creationId xmlns:a16="http://schemas.microsoft.com/office/drawing/2014/main" id="{BBB59BFB-F1CD-0303-F16D-0AD91C0AF872}"/>
              </a:ext>
            </a:extLst>
          </p:cNvPr>
          <p:cNvSpPr>
            <a:spLocks noGrp="1"/>
          </p:cNvSpPr>
          <p:nvPr userDrawn="1"/>
        </p:nvSpPr>
        <p:spPr>
          <a:xfrm>
            <a:off x="0" y="0"/>
            <a:ext cx="12192000" cy="685800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5143499 h 5143500"/>
              <a:gd name="connsiteX5" fmla="*/ 317831 w 9144000"/>
              <a:gd name="connsiteY5" fmla="*/ 5143499 h 5143500"/>
              <a:gd name="connsiteX6" fmla="*/ 573191 w 9144000"/>
              <a:gd name="connsiteY6" fmla="*/ 4887911 h 5143500"/>
              <a:gd name="connsiteX7" fmla="*/ 317831 w 9144000"/>
              <a:gd name="connsiteY7" fmla="*/ 4632324 h 5143500"/>
              <a:gd name="connsiteX8" fmla="*/ 0 w 9144000"/>
              <a:gd name="connsiteY8" fmla="*/ 4632324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5143500"/>
                </a:lnTo>
                <a:lnTo>
                  <a:pt x="0" y="5143500"/>
                </a:lnTo>
                <a:lnTo>
                  <a:pt x="0" y="5143499"/>
                </a:lnTo>
                <a:lnTo>
                  <a:pt x="317831" y="5143499"/>
                </a:lnTo>
                <a:cubicBezTo>
                  <a:pt x="458854" y="5143499"/>
                  <a:pt x="573191" y="5029060"/>
                  <a:pt x="573191" y="4887911"/>
                </a:cubicBezTo>
                <a:cubicBezTo>
                  <a:pt x="573191" y="4746763"/>
                  <a:pt x="458854" y="4632324"/>
                  <a:pt x="317831" y="4632324"/>
                </a:cubicBezTo>
                <a:lnTo>
                  <a:pt x="0" y="4632324"/>
                </a:lnTo>
                <a:close/>
              </a:path>
            </a:pathLst>
          </a:custGeom>
        </p:spPr>
        <p:txBody>
          <a:bodyPr vert="horz" wrap="square" lIns="91440" tIns="45720" rIns="91440" bIns="45720" rtlCol="0">
            <a:noAutofit/>
          </a:bodyPr>
          <a:lstStyle>
            <a:lvl1pPr marL="0" indent="0" algn="l" defTabSz="1219170" rtl="0" eaLnBrk="1" latinLnBrk="0" hangingPunct="1">
              <a:lnSpc>
                <a:spcPct val="90000"/>
              </a:lnSpc>
              <a:spcBef>
                <a:spcPts val="1333"/>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309026"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2pPr>
            <a:lvl3pPr marL="611702"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3pPr>
            <a:lvl4pPr marL="916494"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4pPr>
            <a:lvl5pPr marL="1221287"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endParaRPr lang="en-US" sz="2400"/>
          </a:p>
        </p:txBody>
      </p:sp>
      <p:sp>
        <p:nvSpPr>
          <p:cNvPr id="5" name="Picture Placeholder 11">
            <a:extLst>
              <a:ext uri="{FF2B5EF4-FFF2-40B4-BE49-F238E27FC236}">
                <a16:creationId xmlns:a16="http://schemas.microsoft.com/office/drawing/2014/main" id="{BBB59BFB-F1CD-0303-F16D-0AD91C0AF872}"/>
              </a:ext>
            </a:extLst>
          </p:cNvPr>
          <p:cNvSpPr>
            <a:spLocks noGrp="1"/>
          </p:cNvSpPr>
          <p:nvPr userDrawn="1"/>
        </p:nvSpPr>
        <p:spPr>
          <a:xfrm>
            <a:off x="0" y="343592"/>
            <a:ext cx="12192000" cy="685800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5143499 h 5143500"/>
              <a:gd name="connsiteX5" fmla="*/ 317831 w 9144000"/>
              <a:gd name="connsiteY5" fmla="*/ 5143499 h 5143500"/>
              <a:gd name="connsiteX6" fmla="*/ 573191 w 9144000"/>
              <a:gd name="connsiteY6" fmla="*/ 4887911 h 5143500"/>
              <a:gd name="connsiteX7" fmla="*/ 317831 w 9144000"/>
              <a:gd name="connsiteY7" fmla="*/ 4632324 h 5143500"/>
              <a:gd name="connsiteX8" fmla="*/ 0 w 9144000"/>
              <a:gd name="connsiteY8" fmla="*/ 4632324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5143500"/>
                </a:lnTo>
                <a:lnTo>
                  <a:pt x="0" y="5143500"/>
                </a:lnTo>
                <a:lnTo>
                  <a:pt x="0" y="5143499"/>
                </a:lnTo>
                <a:lnTo>
                  <a:pt x="317831" y="5143499"/>
                </a:lnTo>
                <a:cubicBezTo>
                  <a:pt x="458854" y="5143499"/>
                  <a:pt x="573191" y="5029060"/>
                  <a:pt x="573191" y="4887911"/>
                </a:cubicBezTo>
                <a:cubicBezTo>
                  <a:pt x="573191" y="4746763"/>
                  <a:pt x="458854" y="4632324"/>
                  <a:pt x="317831" y="4632324"/>
                </a:cubicBezTo>
                <a:lnTo>
                  <a:pt x="0" y="4632324"/>
                </a:lnTo>
                <a:close/>
              </a:path>
            </a:pathLst>
          </a:custGeom>
        </p:spPr>
        <p:txBody>
          <a:bodyPr vert="horz" wrap="square" lIns="91440" tIns="45720" rIns="91440" bIns="45720" rtlCol="0">
            <a:noAutofit/>
          </a:bodyPr>
          <a:lstStyle>
            <a:lvl1pPr marL="0" indent="0" algn="l" defTabSz="1219170" rtl="0" eaLnBrk="1" latinLnBrk="0" hangingPunct="1">
              <a:lnSpc>
                <a:spcPct val="90000"/>
              </a:lnSpc>
              <a:spcBef>
                <a:spcPts val="1333"/>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309026"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2pPr>
            <a:lvl3pPr marL="611702"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3pPr>
            <a:lvl4pPr marL="916494"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4pPr>
            <a:lvl5pPr marL="1221287"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endParaRPr lang="en-US" sz="2400"/>
          </a:p>
        </p:txBody>
      </p:sp>
      <p:sp>
        <p:nvSpPr>
          <p:cNvPr id="6" name="TextBox 4">
            <a:extLst>
              <a:ext uri="{FF2B5EF4-FFF2-40B4-BE49-F238E27FC236}">
                <a16:creationId xmlns:a16="http://schemas.microsoft.com/office/drawing/2014/main" id="{A3E4A0C6-C2BA-994F-B495-3F9C0A567339}"/>
              </a:ext>
            </a:extLst>
          </p:cNvPr>
          <p:cNvSpPr txBox="1"/>
          <p:nvPr userDrawn="1"/>
        </p:nvSpPr>
        <p:spPr>
          <a:xfrm>
            <a:off x="2341421" y="-343593"/>
            <a:ext cx="184731"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b="0" i="0">
              <a:latin typeface="Arial" panose="020B0604020202020204" pitchFamily="34" charset="0"/>
            </a:endParaRPr>
          </a:p>
        </p:txBody>
      </p:sp>
      <p:sp>
        <p:nvSpPr>
          <p:cNvPr id="11" name="Picture Placeholder 11">
            <a:extLst>
              <a:ext uri="{FF2B5EF4-FFF2-40B4-BE49-F238E27FC236}">
                <a16:creationId xmlns:a16="http://schemas.microsoft.com/office/drawing/2014/main" id="{BBB59BFB-F1CD-0303-F16D-0AD91C0AF872}"/>
              </a:ext>
            </a:extLst>
          </p:cNvPr>
          <p:cNvSpPr>
            <a:spLocks noGrp="1"/>
          </p:cNvSpPr>
          <p:nvPr userDrawn="1"/>
        </p:nvSpPr>
        <p:spPr>
          <a:xfrm>
            <a:off x="152400" y="495992"/>
            <a:ext cx="12192000" cy="685800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5143499 h 5143500"/>
              <a:gd name="connsiteX5" fmla="*/ 317831 w 9144000"/>
              <a:gd name="connsiteY5" fmla="*/ 5143499 h 5143500"/>
              <a:gd name="connsiteX6" fmla="*/ 573191 w 9144000"/>
              <a:gd name="connsiteY6" fmla="*/ 4887911 h 5143500"/>
              <a:gd name="connsiteX7" fmla="*/ 317831 w 9144000"/>
              <a:gd name="connsiteY7" fmla="*/ 4632324 h 5143500"/>
              <a:gd name="connsiteX8" fmla="*/ 0 w 9144000"/>
              <a:gd name="connsiteY8" fmla="*/ 4632324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5143500"/>
                </a:lnTo>
                <a:lnTo>
                  <a:pt x="0" y="5143500"/>
                </a:lnTo>
                <a:lnTo>
                  <a:pt x="0" y="5143499"/>
                </a:lnTo>
                <a:lnTo>
                  <a:pt x="317831" y="5143499"/>
                </a:lnTo>
                <a:cubicBezTo>
                  <a:pt x="458854" y="5143499"/>
                  <a:pt x="573191" y="5029060"/>
                  <a:pt x="573191" y="4887911"/>
                </a:cubicBezTo>
                <a:cubicBezTo>
                  <a:pt x="573191" y="4746763"/>
                  <a:pt x="458854" y="4632324"/>
                  <a:pt x="317831" y="4632324"/>
                </a:cubicBezTo>
                <a:lnTo>
                  <a:pt x="0" y="4632324"/>
                </a:lnTo>
                <a:close/>
              </a:path>
            </a:pathLst>
          </a:custGeom>
        </p:spPr>
        <p:txBody>
          <a:bodyPr vert="horz" wrap="square" lIns="91440" tIns="45720" rIns="91440" bIns="45720" rtlCol="0">
            <a:noAutofit/>
          </a:bodyPr>
          <a:lstStyle>
            <a:lvl1pPr marL="0" indent="0" algn="l" defTabSz="1219170" rtl="0" eaLnBrk="1" latinLnBrk="0" hangingPunct="1">
              <a:lnSpc>
                <a:spcPct val="90000"/>
              </a:lnSpc>
              <a:spcBef>
                <a:spcPts val="1333"/>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309026"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2pPr>
            <a:lvl3pPr marL="611702"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3pPr>
            <a:lvl4pPr marL="916494"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4pPr>
            <a:lvl5pPr marL="1221287"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endParaRPr lang="en-US" sz="2400"/>
          </a:p>
        </p:txBody>
      </p:sp>
      <p:sp>
        <p:nvSpPr>
          <p:cNvPr id="12" name="TextBox 4">
            <a:extLst>
              <a:ext uri="{FF2B5EF4-FFF2-40B4-BE49-F238E27FC236}">
                <a16:creationId xmlns:a16="http://schemas.microsoft.com/office/drawing/2014/main" id="{A3E4A0C6-C2BA-994F-B495-3F9C0A567339}"/>
              </a:ext>
            </a:extLst>
          </p:cNvPr>
          <p:cNvSpPr txBox="1"/>
          <p:nvPr userDrawn="1"/>
        </p:nvSpPr>
        <p:spPr>
          <a:xfrm>
            <a:off x="2493821" y="-191193"/>
            <a:ext cx="184731"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b="0" i="0">
              <a:latin typeface="Arial" panose="020B0604020202020204" pitchFamily="34" charset="0"/>
            </a:endParaRPr>
          </a:p>
        </p:txBody>
      </p:sp>
      <p:sp>
        <p:nvSpPr>
          <p:cNvPr id="35" name="Picture Placeholder 34">
            <a:extLst>
              <a:ext uri="{FF2B5EF4-FFF2-40B4-BE49-F238E27FC236}">
                <a16:creationId xmlns:a16="http://schemas.microsoft.com/office/drawing/2014/main" id="{3EDD72C6-134A-1755-5F40-78F596AC9E31}"/>
              </a:ext>
            </a:extLst>
          </p:cNvPr>
          <p:cNvSpPr>
            <a:spLocks noGrp="1"/>
          </p:cNvSpPr>
          <p:nvPr>
            <p:ph type="pic" sz="quarter" idx="13"/>
          </p:nvPr>
        </p:nvSpPr>
        <p:spPr>
          <a:xfrm>
            <a:off x="8423296" y="2"/>
            <a:ext cx="3768704" cy="6857999"/>
          </a:xfrm>
          <a:custGeom>
            <a:avLst/>
            <a:gdLst>
              <a:gd name="connsiteX0" fmla="*/ 1 w 3768704"/>
              <a:gd name="connsiteY0" fmla="*/ 0 h 6857999"/>
              <a:gd name="connsiteX1" fmla="*/ 3768704 w 3768704"/>
              <a:gd name="connsiteY1" fmla="*/ 0 h 6857999"/>
              <a:gd name="connsiteX2" fmla="*/ 3768704 w 3768704"/>
              <a:gd name="connsiteY2" fmla="*/ 6857999 h 6857999"/>
              <a:gd name="connsiteX3" fmla="*/ 1738673 w 3768704"/>
              <a:gd name="connsiteY3" fmla="*/ 6857999 h 6857999"/>
              <a:gd name="connsiteX4" fmla="*/ 1589250 w 3768704"/>
              <a:gd name="connsiteY4" fmla="*/ 6850455 h 6857999"/>
              <a:gd name="connsiteX5" fmla="*/ 0 w 3768704"/>
              <a:gd name="connsiteY5" fmla="*/ 5088595 h 6857999"/>
              <a:gd name="connsiteX6" fmla="*/ 0 w 3768704"/>
              <a:gd name="connsiteY6" fmla="*/ 3285725 h 6857999"/>
              <a:gd name="connsiteX7" fmla="*/ 1 w 3768704"/>
              <a:gd name="connsiteY7" fmla="*/ 328572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68704" h="6857999">
                <a:moveTo>
                  <a:pt x="1" y="0"/>
                </a:moveTo>
                <a:lnTo>
                  <a:pt x="3768704" y="0"/>
                </a:lnTo>
                <a:lnTo>
                  <a:pt x="3768704" y="6857999"/>
                </a:lnTo>
                <a:lnTo>
                  <a:pt x="1738673" y="6857999"/>
                </a:lnTo>
                <a:lnTo>
                  <a:pt x="1589250" y="6850455"/>
                </a:lnTo>
                <a:cubicBezTo>
                  <a:pt x="697124" y="6759874"/>
                  <a:pt x="0" y="6006540"/>
                  <a:pt x="0" y="5088595"/>
                </a:cubicBezTo>
                <a:lnTo>
                  <a:pt x="0" y="3285725"/>
                </a:lnTo>
                <a:lnTo>
                  <a:pt x="1" y="3285725"/>
                </a:lnTo>
                <a:close/>
              </a:path>
            </a:pathLst>
          </a:custGeom>
        </p:spPr>
        <p:txBody>
          <a:bodyPr wrap="square">
            <a:noAutofit/>
          </a:bodyPr>
          <a:lstStyle/>
          <a:p>
            <a:endParaRPr lang="en-US"/>
          </a:p>
        </p:txBody>
      </p:sp>
      <p:sp>
        <p:nvSpPr>
          <p:cNvPr id="3" name="Title 1">
            <a:extLst>
              <a:ext uri="{FF2B5EF4-FFF2-40B4-BE49-F238E27FC236}">
                <a16:creationId xmlns:a16="http://schemas.microsoft.com/office/drawing/2014/main" id="{50403C54-E26E-4EDA-6D6D-D08749EEB35F}"/>
              </a:ext>
            </a:extLst>
          </p:cNvPr>
          <p:cNvSpPr>
            <a:spLocks noGrp="1"/>
          </p:cNvSpPr>
          <p:nvPr>
            <p:ph type="title"/>
          </p:nvPr>
        </p:nvSpPr>
        <p:spPr>
          <a:xfrm>
            <a:off x="609601" y="0"/>
            <a:ext cx="7518399" cy="1498600"/>
          </a:xfrm>
        </p:spPr>
        <p:txBody>
          <a:bodyPr/>
          <a:lstStyle/>
          <a:p>
            <a:r>
              <a:rPr lang="en-US"/>
              <a:t>Click to edit Master title style</a:t>
            </a:r>
          </a:p>
        </p:txBody>
      </p:sp>
      <p:sp>
        <p:nvSpPr>
          <p:cNvPr id="13" name="Text Placeholder 34">
            <a:extLst>
              <a:ext uri="{FF2B5EF4-FFF2-40B4-BE49-F238E27FC236}">
                <a16:creationId xmlns:a16="http://schemas.microsoft.com/office/drawing/2014/main" id="{0CAB11AB-7B76-A55E-72D7-A19DAFD726AA}"/>
              </a:ext>
            </a:extLst>
          </p:cNvPr>
          <p:cNvSpPr>
            <a:spLocks noGrp="1"/>
          </p:cNvSpPr>
          <p:nvPr>
            <p:ph type="body" sz="quarter" idx="12" hasCustomPrompt="1"/>
          </p:nvPr>
        </p:nvSpPr>
        <p:spPr>
          <a:xfrm>
            <a:off x="2929467" y="6397626"/>
            <a:ext cx="5198533" cy="240919"/>
          </a:xfrm>
        </p:spPr>
        <p:txBody>
          <a:bodyPr lIns="0" tIns="0" rIns="0" bIns="0" anchor="ctr" anchorCtr="0">
            <a:normAutofit/>
          </a:bodyPr>
          <a:lstStyle>
            <a:lvl1pPr marL="0" indent="0" algn="r">
              <a:spcBef>
                <a:spcPts val="0"/>
              </a:spcBef>
              <a:buNone/>
              <a:defRPr sz="800" i="0">
                <a:solidFill>
                  <a:srgbClr val="7F7F7F"/>
                </a:solidFill>
              </a:defRPr>
            </a:lvl1pPr>
          </a:lstStyle>
          <a:p>
            <a:pPr lvl="0"/>
            <a:r>
              <a:rPr lang="en-US"/>
              <a:t>Click to add text</a:t>
            </a:r>
          </a:p>
        </p:txBody>
      </p:sp>
      <p:sp>
        <p:nvSpPr>
          <p:cNvPr id="2" name="Text Placeholder 9">
            <a:extLst>
              <a:ext uri="{FF2B5EF4-FFF2-40B4-BE49-F238E27FC236}">
                <a16:creationId xmlns:a16="http://schemas.microsoft.com/office/drawing/2014/main" id="{D3A0A540-DF2E-6ADD-3BDD-1B207C8F2F37}"/>
              </a:ext>
            </a:extLst>
          </p:cNvPr>
          <p:cNvSpPr>
            <a:spLocks noGrp="1"/>
          </p:cNvSpPr>
          <p:nvPr>
            <p:ph type="body" sz="quarter" idx="16"/>
          </p:nvPr>
        </p:nvSpPr>
        <p:spPr>
          <a:xfrm>
            <a:off x="609600" y="2581650"/>
            <a:ext cx="5486401" cy="379656"/>
          </a:xfrm>
        </p:spPr>
        <p:txBody>
          <a:bodyPr>
            <a:spAutoFit/>
          </a:bodyPr>
          <a:lstStyle>
            <a:lvl1pPr>
              <a:defRPr sz="1867" b="0">
                <a:solidFill>
                  <a:schemeClr val="tx1"/>
                </a:solidFill>
              </a:defRPr>
            </a:lvl1pPr>
            <a:lvl2pPr>
              <a:defRPr sz="2900" b="1"/>
            </a:lvl2pPr>
            <a:lvl3pPr>
              <a:defRPr sz="2900" b="1"/>
            </a:lvl3pPr>
          </a:lstStyle>
          <a:p>
            <a:pPr lvl="0"/>
            <a:r>
              <a:rPr lang="en-US"/>
              <a:t>Click to edit Master text styles</a:t>
            </a:r>
          </a:p>
        </p:txBody>
      </p:sp>
      <p:sp>
        <p:nvSpPr>
          <p:cNvPr id="14" name="Text Placeholder 9">
            <a:extLst>
              <a:ext uri="{FF2B5EF4-FFF2-40B4-BE49-F238E27FC236}">
                <a16:creationId xmlns:a16="http://schemas.microsoft.com/office/drawing/2014/main" id="{32478A6E-62CF-2C23-1BBC-9C92FC491AFC}"/>
              </a:ext>
            </a:extLst>
          </p:cNvPr>
          <p:cNvSpPr>
            <a:spLocks noGrp="1"/>
          </p:cNvSpPr>
          <p:nvPr>
            <p:ph type="body" sz="quarter" idx="17"/>
          </p:nvPr>
        </p:nvSpPr>
        <p:spPr>
          <a:xfrm>
            <a:off x="609600" y="1540944"/>
            <a:ext cx="5486401" cy="369332"/>
          </a:xfrm>
        </p:spPr>
        <p:txBody>
          <a:bodyPr>
            <a:spAutoFit/>
          </a:bodyPr>
          <a:lstStyle>
            <a:lvl1pPr>
              <a:defRPr sz="1800" b="0" i="1">
                <a:solidFill>
                  <a:schemeClr val="bg2"/>
                </a:solidFill>
              </a:defRPr>
            </a:lvl1pPr>
            <a:lvl2pPr>
              <a:defRPr sz="2900" b="1"/>
            </a:lvl2pPr>
            <a:lvl3pPr>
              <a:defRPr sz="2900" b="1"/>
            </a:lvl3pPr>
          </a:lstStyle>
          <a:p>
            <a:pPr lvl="0"/>
            <a:r>
              <a:rPr lang="en-US"/>
              <a:t>Click to edit Master text styles</a:t>
            </a:r>
          </a:p>
        </p:txBody>
      </p:sp>
    </p:spTree>
    <p:extLst>
      <p:ext uri="{BB962C8B-B14F-4D97-AF65-F5344CB8AC3E}">
        <p14:creationId xmlns:p14="http://schemas.microsoft.com/office/powerpoint/2010/main" val="25590772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5720089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Blank Slide + Titl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7B5CA5EE-B0AF-4B2F-A239-8737B1752BEF}"/>
              </a:ext>
            </a:extLst>
          </p:cNvPr>
          <p:cNvSpPr>
            <a:spLocks noGrp="1"/>
          </p:cNvSpPr>
          <p:nvPr>
            <p:ph type="title"/>
          </p:nvPr>
        </p:nvSpPr>
        <p:spPr>
          <a:xfrm>
            <a:off x="609600" y="0"/>
            <a:ext cx="10972800" cy="1498600"/>
          </a:xfrm>
          <a:prstGeom prst="rect">
            <a:avLst/>
          </a:prstGeom>
        </p:spPr>
        <p:txBody>
          <a:bodyPr/>
          <a:lstStyle>
            <a:lvl1pPr algn="l">
              <a:defRPr>
                <a:solidFill>
                  <a:srgbClr val="595959"/>
                </a:solidFill>
              </a:defRPr>
            </a:lvl1pPr>
          </a:lstStyle>
          <a:p>
            <a:r>
              <a:rPr lang="en-US"/>
              <a:t>Click to edit Master title style</a:t>
            </a:r>
          </a:p>
        </p:txBody>
      </p:sp>
      <p:sp>
        <p:nvSpPr>
          <p:cNvPr id="3" name="Text Placeholder 34">
            <a:extLst>
              <a:ext uri="{FF2B5EF4-FFF2-40B4-BE49-F238E27FC236}">
                <a16:creationId xmlns:a16="http://schemas.microsoft.com/office/drawing/2014/main" id="{200585D1-29A9-E8B5-62C3-5721ADF34A2E}"/>
              </a:ext>
            </a:extLst>
          </p:cNvPr>
          <p:cNvSpPr>
            <a:spLocks noGrp="1"/>
          </p:cNvSpPr>
          <p:nvPr>
            <p:ph type="body" sz="quarter" idx="12" hasCustomPrompt="1"/>
          </p:nvPr>
        </p:nvSpPr>
        <p:spPr>
          <a:xfrm>
            <a:off x="2929466" y="6397626"/>
            <a:ext cx="8652935" cy="240919"/>
          </a:xfrm>
        </p:spPr>
        <p:txBody>
          <a:bodyPr lIns="0" tIns="0" rIns="0" bIns="0" anchor="ctr" anchorCtr="0">
            <a:normAutofit/>
          </a:bodyPr>
          <a:lstStyle>
            <a:lvl1pPr marL="0" indent="0" algn="r">
              <a:spcBef>
                <a:spcPts val="0"/>
              </a:spcBef>
              <a:buNone/>
              <a:defRPr sz="800" i="0">
                <a:solidFill>
                  <a:srgbClr val="7F7F7F"/>
                </a:solidFill>
              </a:defRPr>
            </a:lvl1pPr>
          </a:lstStyle>
          <a:p>
            <a:pPr lvl="0"/>
            <a:r>
              <a:rPr lang="en-US"/>
              <a:t>Click to add text</a:t>
            </a:r>
          </a:p>
        </p:txBody>
      </p:sp>
    </p:spTree>
    <p:extLst>
      <p:ext uri="{BB962C8B-B14F-4D97-AF65-F5344CB8AC3E}">
        <p14:creationId xmlns:p14="http://schemas.microsoft.com/office/powerpoint/2010/main" val="3619572137"/>
      </p:ext>
    </p:extLst>
  </p:cSld>
  <p:clrMapOvr>
    <a:masterClrMapping/>
  </p:clrMapOvr>
  <p:extLst>
    <p:ext uri="{DCECCB84-F9BA-43D5-87BE-67443E8EF086}">
      <p15:sldGuideLst xmlns:p15="http://schemas.microsoft.com/office/powerpoint/2012/main"/>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Full Image + Title">
    <p:spTree>
      <p:nvGrpSpPr>
        <p:cNvPr id="1" name=""/>
        <p:cNvGrpSpPr/>
        <p:nvPr/>
      </p:nvGrpSpPr>
      <p:grpSpPr>
        <a:xfrm>
          <a:off x="0" y="0"/>
          <a:ext cx="0" cy="0"/>
          <a:chOff x="0" y="0"/>
          <a:chExt cx="0" cy="0"/>
        </a:xfrm>
      </p:grpSpPr>
      <p:sp>
        <p:nvSpPr>
          <p:cNvPr id="3" name="Picture Placeholder 11">
            <a:extLst>
              <a:ext uri="{FF2B5EF4-FFF2-40B4-BE49-F238E27FC236}">
                <a16:creationId xmlns:a16="http://schemas.microsoft.com/office/drawing/2014/main" id="{06B9F96A-E570-F914-BA06-FD7EF282BA33}"/>
              </a:ext>
            </a:extLst>
          </p:cNvPr>
          <p:cNvSpPr>
            <a:spLocks noGrp="1"/>
          </p:cNvSpPr>
          <p:nvPr>
            <p:ph type="pic" sz="quarter" idx="10"/>
          </p:nvPr>
        </p:nvSpPr>
        <p:spPr>
          <a:xfrm>
            <a:off x="0" y="0"/>
            <a:ext cx="12192000" cy="685800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5143499 h 5143500"/>
              <a:gd name="connsiteX5" fmla="*/ 317831 w 9144000"/>
              <a:gd name="connsiteY5" fmla="*/ 5143499 h 5143500"/>
              <a:gd name="connsiteX6" fmla="*/ 573191 w 9144000"/>
              <a:gd name="connsiteY6" fmla="*/ 4887911 h 5143500"/>
              <a:gd name="connsiteX7" fmla="*/ 317831 w 9144000"/>
              <a:gd name="connsiteY7" fmla="*/ 4632324 h 5143500"/>
              <a:gd name="connsiteX8" fmla="*/ 0 w 9144000"/>
              <a:gd name="connsiteY8" fmla="*/ 4632324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5143500"/>
                </a:lnTo>
                <a:lnTo>
                  <a:pt x="0" y="5143500"/>
                </a:lnTo>
                <a:lnTo>
                  <a:pt x="0" y="5143499"/>
                </a:lnTo>
                <a:lnTo>
                  <a:pt x="317831" y="5143499"/>
                </a:lnTo>
                <a:cubicBezTo>
                  <a:pt x="458854" y="5143499"/>
                  <a:pt x="573191" y="5029060"/>
                  <a:pt x="573191" y="4887911"/>
                </a:cubicBezTo>
                <a:cubicBezTo>
                  <a:pt x="573191" y="4746763"/>
                  <a:pt x="458854" y="4632324"/>
                  <a:pt x="317831" y="4632324"/>
                </a:cubicBezTo>
                <a:lnTo>
                  <a:pt x="0" y="4632324"/>
                </a:lnTo>
                <a:close/>
              </a:path>
            </a:pathLst>
          </a:custGeom>
          <a:noFill/>
        </p:spPr>
        <p:txBody>
          <a:bodyPr wrap="square">
            <a:noAutofit/>
          </a:bodyPr>
          <a:lstStyle/>
          <a:p>
            <a:endParaRPr lang="en-US"/>
          </a:p>
        </p:txBody>
      </p:sp>
      <p:sp>
        <p:nvSpPr>
          <p:cNvPr id="5" name="TextBox 4">
            <a:extLst>
              <a:ext uri="{FF2B5EF4-FFF2-40B4-BE49-F238E27FC236}">
                <a16:creationId xmlns:a16="http://schemas.microsoft.com/office/drawing/2014/main" id="{A3E4A0C6-C2BA-994F-B495-3F9C0A567339}"/>
              </a:ext>
            </a:extLst>
          </p:cNvPr>
          <p:cNvSpPr txBox="1"/>
          <p:nvPr/>
        </p:nvSpPr>
        <p:spPr>
          <a:xfrm>
            <a:off x="2349731" y="-687185"/>
            <a:ext cx="184731" cy="461665"/>
          </a:xfrm>
          <a:prstGeom prst="rect">
            <a:avLst/>
          </a:prstGeom>
          <a:noFill/>
        </p:spPr>
        <p:txBody>
          <a:bodyPr wrap="none" rtlCol="0">
            <a:spAutoFit/>
          </a:bodyPr>
          <a:lstStyle/>
          <a:p>
            <a:endParaRPr lang="en-US" sz="2400"/>
          </a:p>
        </p:txBody>
      </p:sp>
      <p:sp>
        <p:nvSpPr>
          <p:cNvPr id="2" name="Text Placeholder 34">
            <a:extLst>
              <a:ext uri="{FF2B5EF4-FFF2-40B4-BE49-F238E27FC236}">
                <a16:creationId xmlns:a16="http://schemas.microsoft.com/office/drawing/2014/main" id="{5475E934-0767-CA89-3E8C-FA73658B1DC7}"/>
              </a:ext>
            </a:extLst>
          </p:cNvPr>
          <p:cNvSpPr>
            <a:spLocks noGrp="1"/>
          </p:cNvSpPr>
          <p:nvPr>
            <p:ph type="body" sz="quarter" idx="12" hasCustomPrompt="1"/>
          </p:nvPr>
        </p:nvSpPr>
        <p:spPr>
          <a:xfrm>
            <a:off x="2929466" y="6397626"/>
            <a:ext cx="8652935" cy="240919"/>
          </a:xfrm>
        </p:spPr>
        <p:txBody>
          <a:bodyPr lIns="0" tIns="0" rIns="0" bIns="0" anchor="ctr" anchorCtr="0">
            <a:normAutofit/>
          </a:bodyPr>
          <a:lstStyle>
            <a:lvl1pPr marL="0" indent="0" algn="r">
              <a:spcBef>
                <a:spcPts val="0"/>
              </a:spcBef>
              <a:buNone/>
              <a:defRPr sz="800" i="0">
                <a:solidFill>
                  <a:srgbClr val="7F7F7F"/>
                </a:solidFill>
              </a:defRPr>
            </a:lvl1pPr>
          </a:lstStyle>
          <a:p>
            <a:pPr lvl="0"/>
            <a:r>
              <a:rPr lang="en-US"/>
              <a:t>Click to add text</a:t>
            </a:r>
          </a:p>
        </p:txBody>
      </p:sp>
      <p:sp>
        <p:nvSpPr>
          <p:cNvPr id="7" name="Title 6">
            <a:extLst>
              <a:ext uri="{FF2B5EF4-FFF2-40B4-BE49-F238E27FC236}">
                <a16:creationId xmlns:a16="http://schemas.microsoft.com/office/drawing/2014/main" id="{7D9CB269-96E5-5412-A2C6-72F4B098A67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52342079"/>
      </p:ext>
    </p:extLst>
  </p:cSld>
  <p:clrMapOvr>
    <a:masterClrMapping/>
  </p:clrMapOvr>
  <p:hf sldNum="0" hdr="0" ftr="0" dt="0"/>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4 image 4 block grid +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50E96-AFD7-51F7-8E10-B7BD18B07027}"/>
              </a:ext>
            </a:extLst>
          </p:cNvPr>
          <p:cNvSpPr>
            <a:spLocks noGrp="1"/>
          </p:cNvSpPr>
          <p:nvPr>
            <p:ph type="title"/>
          </p:nvPr>
        </p:nvSpPr>
        <p:spPr>
          <a:xfrm>
            <a:off x="609600" y="0"/>
            <a:ext cx="10972800" cy="1498600"/>
          </a:xfrm>
        </p:spPr>
        <p:txBody>
          <a:bodyPr/>
          <a:lstStyle/>
          <a:p>
            <a:r>
              <a:rPr lang="en-US"/>
              <a:t>Click to edit Master title style</a:t>
            </a:r>
          </a:p>
        </p:txBody>
      </p:sp>
      <p:sp>
        <p:nvSpPr>
          <p:cNvPr id="3" name="Rectangle 2">
            <a:extLst>
              <a:ext uri="{FF2B5EF4-FFF2-40B4-BE49-F238E27FC236}">
                <a16:creationId xmlns:a16="http://schemas.microsoft.com/office/drawing/2014/main" id="{50A6E012-676D-EDE4-A2A0-EE6063B991C1}"/>
              </a:ext>
            </a:extLst>
          </p:cNvPr>
          <p:cNvSpPr/>
          <p:nvPr userDrawn="1"/>
        </p:nvSpPr>
        <p:spPr>
          <a:xfrm>
            <a:off x="6087909" y="3806217"/>
            <a:ext cx="5375575" cy="2389632"/>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4" name="Rectangle 3">
            <a:extLst>
              <a:ext uri="{FF2B5EF4-FFF2-40B4-BE49-F238E27FC236}">
                <a16:creationId xmlns:a16="http://schemas.microsoft.com/office/drawing/2014/main" id="{BD013F5C-E5E2-7E1B-7DA2-AB8D0592C4AF}"/>
              </a:ext>
            </a:extLst>
          </p:cNvPr>
          <p:cNvSpPr/>
          <p:nvPr userDrawn="1"/>
        </p:nvSpPr>
        <p:spPr>
          <a:xfrm>
            <a:off x="716629" y="3806217"/>
            <a:ext cx="5375576" cy="238963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Rectangle 4">
            <a:extLst>
              <a:ext uri="{FF2B5EF4-FFF2-40B4-BE49-F238E27FC236}">
                <a16:creationId xmlns:a16="http://schemas.microsoft.com/office/drawing/2014/main" id="{97AC6A2B-2A3E-CC3F-E523-66A8EF2766BE}"/>
              </a:ext>
            </a:extLst>
          </p:cNvPr>
          <p:cNvSpPr/>
          <p:nvPr userDrawn="1"/>
        </p:nvSpPr>
        <p:spPr>
          <a:xfrm>
            <a:off x="6087910" y="1415489"/>
            <a:ext cx="5375573" cy="238963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6" name="Rectangle 5">
            <a:extLst>
              <a:ext uri="{FF2B5EF4-FFF2-40B4-BE49-F238E27FC236}">
                <a16:creationId xmlns:a16="http://schemas.microsoft.com/office/drawing/2014/main" id="{96114284-7CC1-3D71-EFDE-313A3D0EDD6F}"/>
              </a:ext>
            </a:extLst>
          </p:cNvPr>
          <p:cNvSpPr/>
          <p:nvPr userDrawn="1"/>
        </p:nvSpPr>
        <p:spPr>
          <a:xfrm>
            <a:off x="716629" y="1415489"/>
            <a:ext cx="5375576" cy="2389632"/>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7" name="Picture Placeholder 44">
            <a:extLst>
              <a:ext uri="{FF2B5EF4-FFF2-40B4-BE49-F238E27FC236}">
                <a16:creationId xmlns:a16="http://schemas.microsoft.com/office/drawing/2014/main" id="{8A414B06-B202-991A-99E9-FB238B11A9D7}"/>
              </a:ext>
            </a:extLst>
          </p:cNvPr>
          <p:cNvSpPr>
            <a:spLocks noGrp="1"/>
          </p:cNvSpPr>
          <p:nvPr>
            <p:ph type="pic" sz="quarter" idx="24"/>
          </p:nvPr>
        </p:nvSpPr>
        <p:spPr>
          <a:xfrm>
            <a:off x="6092204" y="3806217"/>
            <a:ext cx="2353056" cy="2389632"/>
          </a:xfrm>
          <a:custGeom>
            <a:avLst/>
            <a:gdLst>
              <a:gd name="connsiteX0" fmla="*/ 0 w 2327340"/>
              <a:gd name="connsiteY0" fmla="*/ 0 h 2523744"/>
              <a:gd name="connsiteX1" fmla="*/ 2327340 w 2327340"/>
              <a:gd name="connsiteY1" fmla="*/ 0 h 2523744"/>
              <a:gd name="connsiteX2" fmla="*/ 2327340 w 2327340"/>
              <a:gd name="connsiteY2" fmla="*/ 404 h 2523744"/>
              <a:gd name="connsiteX3" fmla="*/ 1358053 w 2327340"/>
              <a:gd name="connsiteY3" fmla="*/ 404 h 2523744"/>
              <a:gd name="connsiteX4" fmla="*/ 1451291 w 2327340"/>
              <a:gd name="connsiteY4" fmla="*/ 5114 h 2523744"/>
              <a:gd name="connsiteX5" fmla="*/ 2325465 w 2327340"/>
              <a:gd name="connsiteY5" fmla="*/ 974212 h 2523744"/>
              <a:gd name="connsiteX6" fmla="*/ 2325465 w 2327340"/>
              <a:gd name="connsiteY6" fmla="*/ 1965735 h 2523744"/>
              <a:gd name="connsiteX7" fmla="*/ 2327340 w 2327340"/>
              <a:gd name="connsiteY7" fmla="*/ 1965735 h 2523744"/>
              <a:gd name="connsiteX8" fmla="*/ 2327340 w 2327340"/>
              <a:gd name="connsiteY8" fmla="*/ 2523744 h 2523744"/>
              <a:gd name="connsiteX9" fmla="*/ 0 w 2327340"/>
              <a:gd name="connsiteY9" fmla="*/ 2523744 h 2523744"/>
              <a:gd name="connsiteX0" fmla="*/ 0 w 2327340"/>
              <a:gd name="connsiteY0" fmla="*/ 0 h 2523744"/>
              <a:gd name="connsiteX1" fmla="*/ 2327340 w 2327340"/>
              <a:gd name="connsiteY1" fmla="*/ 0 h 2523744"/>
              <a:gd name="connsiteX2" fmla="*/ 1358053 w 2327340"/>
              <a:gd name="connsiteY2" fmla="*/ 404 h 2523744"/>
              <a:gd name="connsiteX3" fmla="*/ 1451291 w 2327340"/>
              <a:gd name="connsiteY3" fmla="*/ 5114 h 2523744"/>
              <a:gd name="connsiteX4" fmla="*/ 2325465 w 2327340"/>
              <a:gd name="connsiteY4" fmla="*/ 974212 h 2523744"/>
              <a:gd name="connsiteX5" fmla="*/ 2325465 w 2327340"/>
              <a:gd name="connsiteY5" fmla="*/ 1965735 h 2523744"/>
              <a:gd name="connsiteX6" fmla="*/ 2327340 w 2327340"/>
              <a:gd name="connsiteY6" fmla="*/ 1965735 h 2523744"/>
              <a:gd name="connsiteX7" fmla="*/ 2327340 w 2327340"/>
              <a:gd name="connsiteY7" fmla="*/ 2523744 h 2523744"/>
              <a:gd name="connsiteX8" fmla="*/ 0 w 2327340"/>
              <a:gd name="connsiteY8" fmla="*/ 2523744 h 2523744"/>
              <a:gd name="connsiteX9" fmla="*/ 0 w 2327340"/>
              <a:gd name="connsiteY9" fmla="*/ 0 h 2523744"/>
              <a:gd name="connsiteX0" fmla="*/ 0 w 2327340"/>
              <a:gd name="connsiteY0" fmla="*/ 0 h 2523744"/>
              <a:gd name="connsiteX1" fmla="*/ 1358053 w 2327340"/>
              <a:gd name="connsiteY1" fmla="*/ 404 h 2523744"/>
              <a:gd name="connsiteX2" fmla="*/ 1451291 w 2327340"/>
              <a:gd name="connsiteY2" fmla="*/ 5114 h 2523744"/>
              <a:gd name="connsiteX3" fmla="*/ 2325465 w 2327340"/>
              <a:gd name="connsiteY3" fmla="*/ 974212 h 2523744"/>
              <a:gd name="connsiteX4" fmla="*/ 2325465 w 2327340"/>
              <a:gd name="connsiteY4" fmla="*/ 1965735 h 2523744"/>
              <a:gd name="connsiteX5" fmla="*/ 2327340 w 2327340"/>
              <a:gd name="connsiteY5" fmla="*/ 1965735 h 2523744"/>
              <a:gd name="connsiteX6" fmla="*/ 2327340 w 2327340"/>
              <a:gd name="connsiteY6" fmla="*/ 2523744 h 2523744"/>
              <a:gd name="connsiteX7" fmla="*/ 0 w 2327340"/>
              <a:gd name="connsiteY7" fmla="*/ 2523744 h 2523744"/>
              <a:gd name="connsiteX8" fmla="*/ 0 w 2327340"/>
              <a:gd name="connsiteY8" fmla="*/ 0 h 2523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7340" h="2523744">
                <a:moveTo>
                  <a:pt x="0" y="0"/>
                </a:moveTo>
                <a:lnTo>
                  <a:pt x="1358053" y="404"/>
                </a:lnTo>
                <a:lnTo>
                  <a:pt x="1451291" y="5114"/>
                </a:lnTo>
                <a:cubicBezTo>
                  <a:pt x="1941936" y="54953"/>
                  <a:pt x="2325465" y="469440"/>
                  <a:pt x="2325465" y="974212"/>
                </a:cubicBezTo>
                <a:lnTo>
                  <a:pt x="2325465" y="1965735"/>
                </a:lnTo>
                <a:lnTo>
                  <a:pt x="2327340" y="1965735"/>
                </a:lnTo>
                <a:lnTo>
                  <a:pt x="2327340" y="2523744"/>
                </a:lnTo>
                <a:lnTo>
                  <a:pt x="0" y="2523744"/>
                </a:lnTo>
                <a:lnTo>
                  <a:pt x="0" y="0"/>
                </a:lnTo>
                <a:close/>
              </a:path>
            </a:pathLst>
          </a:custGeom>
        </p:spPr>
        <p:txBody>
          <a:bodyPr wrap="square">
            <a:noAutofit/>
          </a:bodyPr>
          <a:lstStyle/>
          <a:p>
            <a:endParaRPr lang="en-US"/>
          </a:p>
        </p:txBody>
      </p:sp>
      <p:sp>
        <p:nvSpPr>
          <p:cNvPr id="8" name="Picture Placeholder 45">
            <a:extLst>
              <a:ext uri="{FF2B5EF4-FFF2-40B4-BE49-F238E27FC236}">
                <a16:creationId xmlns:a16="http://schemas.microsoft.com/office/drawing/2014/main" id="{B585570E-1748-0FBB-43D3-15655B74F88A}"/>
              </a:ext>
            </a:extLst>
          </p:cNvPr>
          <p:cNvSpPr>
            <a:spLocks noGrp="1"/>
          </p:cNvSpPr>
          <p:nvPr>
            <p:ph type="pic" sz="quarter" idx="28"/>
          </p:nvPr>
        </p:nvSpPr>
        <p:spPr>
          <a:xfrm>
            <a:off x="716628" y="3806217"/>
            <a:ext cx="2353056" cy="2389632"/>
          </a:xfrm>
          <a:custGeom>
            <a:avLst/>
            <a:gdLst>
              <a:gd name="connsiteX0" fmla="*/ 0 w 2312598"/>
              <a:gd name="connsiteY0" fmla="*/ 0 h 2523744"/>
              <a:gd name="connsiteX1" fmla="*/ 2312598 w 2312598"/>
              <a:gd name="connsiteY1" fmla="*/ 0 h 2523744"/>
              <a:gd name="connsiteX2" fmla="*/ 2312598 w 2312598"/>
              <a:gd name="connsiteY2" fmla="*/ 404 h 2523744"/>
              <a:gd name="connsiteX3" fmla="*/ 1343311 w 2312598"/>
              <a:gd name="connsiteY3" fmla="*/ 404 h 2523744"/>
              <a:gd name="connsiteX4" fmla="*/ 1436549 w 2312598"/>
              <a:gd name="connsiteY4" fmla="*/ 5114 h 2523744"/>
              <a:gd name="connsiteX5" fmla="*/ 2310723 w 2312598"/>
              <a:gd name="connsiteY5" fmla="*/ 974212 h 2523744"/>
              <a:gd name="connsiteX6" fmla="*/ 2310723 w 2312598"/>
              <a:gd name="connsiteY6" fmla="*/ 1965735 h 2523744"/>
              <a:gd name="connsiteX7" fmla="*/ 2312598 w 2312598"/>
              <a:gd name="connsiteY7" fmla="*/ 1965735 h 2523744"/>
              <a:gd name="connsiteX8" fmla="*/ 2312598 w 2312598"/>
              <a:gd name="connsiteY8" fmla="*/ 2523744 h 2523744"/>
              <a:gd name="connsiteX9" fmla="*/ 0 w 2312598"/>
              <a:gd name="connsiteY9" fmla="*/ 2523744 h 2523744"/>
              <a:gd name="connsiteX0" fmla="*/ 0 w 2369748"/>
              <a:gd name="connsiteY0" fmla="*/ 0 h 2523744"/>
              <a:gd name="connsiteX1" fmla="*/ 2312598 w 2369748"/>
              <a:gd name="connsiteY1" fmla="*/ 0 h 2523744"/>
              <a:gd name="connsiteX2" fmla="*/ 2369748 w 2369748"/>
              <a:gd name="connsiteY2" fmla="*/ 28979 h 2523744"/>
              <a:gd name="connsiteX3" fmla="*/ 1343311 w 2369748"/>
              <a:gd name="connsiteY3" fmla="*/ 404 h 2523744"/>
              <a:gd name="connsiteX4" fmla="*/ 1436549 w 2369748"/>
              <a:gd name="connsiteY4" fmla="*/ 5114 h 2523744"/>
              <a:gd name="connsiteX5" fmla="*/ 2310723 w 2369748"/>
              <a:gd name="connsiteY5" fmla="*/ 974212 h 2523744"/>
              <a:gd name="connsiteX6" fmla="*/ 2310723 w 2369748"/>
              <a:gd name="connsiteY6" fmla="*/ 1965735 h 2523744"/>
              <a:gd name="connsiteX7" fmla="*/ 2312598 w 2369748"/>
              <a:gd name="connsiteY7" fmla="*/ 1965735 h 2523744"/>
              <a:gd name="connsiteX8" fmla="*/ 2312598 w 2369748"/>
              <a:gd name="connsiteY8" fmla="*/ 2523744 h 2523744"/>
              <a:gd name="connsiteX9" fmla="*/ 0 w 2369748"/>
              <a:gd name="connsiteY9" fmla="*/ 2523744 h 2523744"/>
              <a:gd name="connsiteX10" fmla="*/ 0 w 2369748"/>
              <a:gd name="connsiteY10" fmla="*/ 0 h 2523744"/>
              <a:gd name="connsiteX0" fmla="*/ 0 w 2312598"/>
              <a:gd name="connsiteY0" fmla="*/ 0 h 2523744"/>
              <a:gd name="connsiteX1" fmla="*/ 2312598 w 2312598"/>
              <a:gd name="connsiteY1" fmla="*/ 0 h 2523744"/>
              <a:gd name="connsiteX2" fmla="*/ 1343311 w 2312598"/>
              <a:gd name="connsiteY2" fmla="*/ 404 h 2523744"/>
              <a:gd name="connsiteX3" fmla="*/ 1436549 w 2312598"/>
              <a:gd name="connsiteY3" fmla="*/ 5114 h 2523744"/>
              <a:gd name="connsiteX4" fmla="*/ 2310723 w 2312598"/>
              <a:gd name="connsiteY4" fmla="*/ 974212 h 2523744"/>
              <a:gd name="connsiteX5" fmla="*/ 2310723 w 2312598"/>
              <a:gd name="connsiteY5" fmla="*/ 1965735 h 2523744"/>
              <a:gd name="connsiteX6" fmla="*/ 2312598 w 2312598"/>
              <a:gd name="connsiteY6" fmla="*/ 1965735 h 2523744"/>
              <a:gd name="connsiteX7" fmla="*/ 2312598 w 2312598"/>
              <a:gd name="connsiteY7" fmla="*/ 2523744 h 2523744"/>
              <a:gd name="connsiteX8" fmla="*/ 0 w 2312598"/>
              <a:gd name="connsiteY8" fmla="*/ 2523744 h 2523744"/>
              <a:gd name="connsiteX9" fmla="*/ 0 w 2312598"/>
              <a:gd name="connsiteY9" fmla="*/ 0 h 2523744"/>
              <a:gd name="connsiteX0" fmla="*/ 0 w 2312598"/>
              <a:gd name="connsiteY0" fmla="*/ 0 h 2523744"/>
              <a:gd name="connsiteX1" fmla="*/ 1343311 w 2312598"/>
              <a:gd name="connsiteY1" fmla="*/ 404 h 2523744"/>
              <a:gd name="connsiteX2" fmla="*/ 1436549 w 2312598"/>
              <a:gd name="connsiteY2" fmla="*/ 5114 h 2523744"/>
              <a:gd name="connsiteX3" fmla="*/ 2310723 w 2312598"/>
              <a:gd name="connsiteY3" fmla="*/ 974212 h 2523744"/>
              <a:gd name="connsiteX4" fmla="*/ 2310723 w 2312598"/>
              <a:gd name="connsiteY4" fmla="*/ 1965735 h 2523744"/>
              <a:gd name="connsiteX5" fmla="*/ 2312598 w 2312598"/>
              <a:gd name="connsiteY5" fmla="*/ 1965735 h 2523744"/>
              <a:gd name="connsiteX6" fmla="*/ 2312598 w 2312598"/>
              <a:gd name="connsiteY6" fmla="*/ 2523744 h 2523744"/>
              <a:gd name="connsiteX7" fmla="*/ 0 w 2312598"/>
              <a:gd name="connsiteY7" fmla="*/ 2523744 h 2523744"/>
              <a:gd name="connsiteX8" fmla="*/ 0 w 2312598"/>
              <a:gd name="connsiteY8" fmla="*/ 0 h 2523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2598" h="2523744">
                <a:moveTo>
                  <a:pt x="0" y="0"/>
                </a:moveTo>
                <a:lnTo>
                  <a:pt x="1343311" y="404"/>
                </a:lnTo>
                <a:lnTo>
                  <a:pt x="1436549" y="5114"/>
                </a:lnTo>
                <a:cubicBezTo>
                  <a:pt x="1927194" y="54953"/>
                  <a:pt x="2310723" y="469440"/>
                  <a:pt x="2310723" y="974212"/>
                </a:cubicBezTo>
                <a:lnTo>
                  <a:pt x="2310723" y="1965735"/>
                </a:lnTo>
                <a:lnTo>
                  <a:pt x="2312598" y="1965735"/>
                </a:lnTo>
                <a:lnTo>
                  <a:pt x="2312598" y="2523744"/>
                </a:lnTo>
                <a:lnTo>
                  <a:pt x="0" y="2523744"/>
                </a:lnTo>
                <a:lnTo>
                  <a:pt x="0" y="0"/>
                </a:lnTo>
                <a:close/>
              </a:path>
            </a:pathLst>
          </a:custGeom>
        </p:spPr>
        <p:txBody>
          <a:bodyPr wrap="square">
            <a:noAutofit/>
          </a:bodyPr>
          <a:lstStyle/>
          <a:p>
            <a:endParaRPr lang="en-US"/>
          </a:p>
        </p:txBody>
      </p:sp>
      <p:sp>
        <p:nvSpPr>
          <p:cNvPr id="9" name="Picture Placeholder 41">
            <a:extLst>
              <a:ext uri="{FF2B5EF4-FFF2-40B4-BE49-F238E27FC236}">
                <a16:creationId xmlns:a16="http://schemas.microsoft.com/office/drawing/2014/main" id="{C0965E53-D82D-C336-BE20-8384A6F34821}"/>
              </a:ext>
            </a:extLst>
          </p:cNvPr>
          <p:cNvSpPr>
            <a:spLocks noGrp="1"/>
          </p:cNvSpPr>
          <p:nvPr>
            <p:ph type="pic" sz="quarter" idx="27"/>
          </p:nvPr>
        </p:nvSpPr>
        <p:spPr>
          <a:xfrm>
            <a:off x="3739193" y="1415489"/>
            <a:ext cx="2353056" cy="2389632"/>
          </a:xfrm>
          <a:custGeom>
            <a:avLst/>
            <a:gdLst>
              <a:gd name="connsiteX0" fmla="*/ 849391 w 2377940"/>
              <a:gd name="connsiteY0" fmla="*/ 0 h 2525197"/>
              <a:gd name="connsiteX1" fmla="*/ 2377940 w 2377940"/>
              <a:gd name="connsiteY1" fmla="*/ 0 h 2525197"/>
              <a:gd name="connsiteX2" fmla="*/ 2377940 w 2377940"/>
              <a:gd name="connsiteY2" fmla="*/ 2525197 h 2525197"/>
              <a:gd name="connsiteX3" fmla="*/ 0 w 2377940"/>
              <a:gd name="connsiteY3" fmla="*/ 2525197 h 2525197"/>
              <a:gd name="connsiteX4" fmla="*/ 0 w 2377940"/>
              <a:gd name="connsiteY4" fmla="*/ 1956637 h 2525197"/>
              <a:gd name="connsiteX5" fmla="*/ 1875 w 2377940"/>
              <a:gd name="connsiteY5" fmla="*/ 1956637 h 2525197"/>
              <a:gd name="connsiteX6" fmla="*/ 1875 w 2377940"/>
              <a:gd name="connsiteY6" fmla="*/ 965114 h 2525197"/>
              <a:gd name="connsiteX7" fmla="*/ 785376 w 2377940"/>
              <a:gd name="connsiteY7" fmla="*/ 9567 h 252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77940" h="2525197">
                <a:moveTo>
                  <a:pt x="849391" y="0"/>
                </a:moveTo>
                <a:lnTo>
                  <a:pt x="2377940" y="0"/>
                </a:lnTo>
                <a:lnTo>
                  <a:pt x="2377940" y="2525197"/>
                </a:lnTo>
                <a:lnTo>
                  <a:pt x="0" y="2525197"/>
                </a:lnTo>
                <a:lnTo>
                  <a:pt x="0" y="1956637"/>
                </a:lnTo>
                <a:lnTo>
                  <a:pt x="1875" y="1956637"/>
                </a:lnTo>
                <a:lnTo>
                  <a:pt x="1875" y="965114"/>
                </a:lnTo>
                <a:cubicBezTo>
                  <a:pt x="1875" y="491890"/>
                  <a:pt x="338961" y="98019"/>
                  <a:pt x="785376" y="9567"/>
                </a:cubicBezTo>
                <a:close/>
              </a:path>
            </a:pathLst>
          </a:custGeom>
        </p:spPr>
        <p:txBody>
          <a:bodyPr wrap="square">
            <a:noAutofit/>
          </a:bodyPr>
          <a:lstStyle/>
          <a:p>
            <a:endParaRPr lang="en-US"/>
          </a:p>
        </p:txBody>
      </p:sp>
      <p:sp>
        <p:nvSpPr>
          <p:cNvPr id="10" name="Picture Placeholder 38">
            <a:extLst>
              <a:ext uri="{FF2B5EF4-FFF2-40B4-BE49-F238E27FC236}">
                <a16:creationId xmlns:a16="http://schemas.microsoft.com/office/drawing/2014/main" id="{B35EC67A-E523-41B9-CAD2-7F05584B997C}"/>
              </a:ext>
            </a:extLst>
          </p:cNvPr>
          <p:cNvSpPr>
            <a:spLocks noGrp="1"/>
          </p:cNvSpPr>
          <p:nvPr>
            <p:ph type="pic" sz="quarter" idx="22"/>
          </p:nvPr>
        </p:nvSpPr>
        <p:spPr>
          <a:xfrm>
            <a:off x="9106784" y="1415489"/>
            <a:ext cx="2353056" cy="2389632"/>
          </a:xfrm>
          <a:custGeom>
            <a:avLst/>
            <a:gdLst>
              <a:gd name="connsiteX0" fmla="*/ 849391 w 2377940"/>
              <a:gd name="connsiteY0" fmla="*/ 0 h 2525197"/>
              <a:gd name="connsiteX1" fmla="*/ 2377940 w 2377940"/>
              <a:gd name="connsiteY1" fmla="*/ 0 h 2525197"/>
              <a:gd name="connsiteX2" fmla="*/ 2377940 w 2377940"/>
              <a:gd name="connsiteY2" fmla="*/ 2525197 h 2525197"/>
              <a:gd name="connsiteX3" fmla="*/ 0 w 2377940"/>
              <a:gd name="connsiteY3" fmla="*/ 2525197 h 2525197"/>
              <a:gd name="connsiteX4" fmla="*/ 0 w 2377940"/>
              <a:gd name="connsiteY4" fmla="*/ 1956637 h 2525197"/>
              <a:gd name="connsiteX5" fmla="*/ 1875 w 2377940"/>
              <a:gd name="connsiteY5" fmla="*/ 1956637 h 2525197"/>
              <a:gd name="connsiteX6" fmla="*/ 1875 w 2377940"/>
              <a:gd name="connsiteY6" fmla="*/ 965114 h 2525197"/>
              <a:gd name="connsiteX7" fmla="*/ 785376 w 2377940"/>
              <a:gd name="connsiteY7" fmla="*/ 9567 h 252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77940" h="2525197">
                <a:moveTo>
                  <a:pt x="849391" y="0"/>
                </a:moveTo>
                <a:lnTo>
                  <a:pt x="2377940" y="0"/>
                </a:lnTo>
                <a:lnTo>
                  <a:pt x="2377940" y="2525197"/>
                </a:lnTo>
                <a:lnTo>
                  <a:pt x="0" y="2525197"/>
                </a:lnTo>
                <a:lnTo>
                  <a:pt x="0" y="1956637"/>
                </a:lnTo>
                <a:lnTo>
                  <a:pt x="1875" y="1956637"/>
                </a:lnTo>
                <a:lnTo>
                  <a:pt x="1875" y="965114"/>
                </a:lnTo>
                <a:cubicBezTo>
                  <a:pt x="1875" y="491890"/>
                  <a:pt x="338961" y="98019"/>
                  <a:pt x="785376" y="9567"/>
                </a:cubicBezTo>
                <a:close/>
              </a:path>
            </a:pathLst>
          </a:custGeom>
        </p:spPr>
        <p:txBody>
          <a:bodyPr wrap="square">
            <a:noAutofit/>
          </a:bodyPr>
          <a:lstStyle/>
          <a:p>
            <a:endParaRPr lang="en-US"/>
          </a:p>
        </p:txBody>
      </p:sp>
      <p:sp>
        <p:nvSpPr>
          <p:cNvPr id="11" name="Text Placeholder 17">
            <a:extLst>
              <a:ext uri="{FF2B5EF4-FFF2-40B4-BE49-F238E27FC236}">
                <a16:creationId xmlns:a16="http://schemas.microsoft.com/office/drawing/2014/main" id="{A7196530-F528-7571-CAC9-0B2FF9D73054}"/>
              </a:ext>
            </a:extLst>
          </p:cNvPr>
          <p:cNvSpPr>
            <a:spLocks noGrp="1"/>
          </p:cNvSpPr>
          <p:nvPr>
            <p:ph type="body" sz="quarter" idx="19"/>
          </p:nvPr>
        </p:nvSpPr>
        <p:spPr>
          <a:xfrm>
            <a:off x="6384930" y="1530197"/>
            <a:ext cx="2377940" cy="1912003"/>
          </a:xfrm>
        </p:spPr>
        <p:txBody>
          <a:bodyPr lIns="91440" rIns="91440" anchor="ctr" anchorCtr="0">
            <a:noAutofit/>
          </a:bodyPr>
          <a:lstStyle>
            <a:lvl1pPr algn="ctr">
              <a:buFontTx/>
              <a:buNone/>
              <a:defRPr sz="1733" b="0">
                <a:solidFill>
                  <a:schemeClr val="bg1"/>
                </a:solidFill>
              </a:defRPr>
            </a:lvl1pPr>
            <a:lvl2pPr>
              <a:buFontTx/>
              <a:buNone/>
              <a:defRPr sz="2400" b="1"/>
            </a:lvl2pPr>
            <a:lvl3pPr marL="914377" indent="0">
              <a:buFontTx/>
              <a:buNone/>
              <a:defRPr sz="2400" b="1"/>
            </a:lvl3pPr>
            <a:lvl4pPr marL="1371566" indent="0">
              <a:buFontTx/>
              <a:buNone/>
              <a:defRPr sz="2400" b="1"/>
            </a:lvl4pPr>
            <a:lvl5pPr marL="1828754" indent="0">
              <a:buFontTx/>
              <a:buNone/>
              <a:defRPr sz="2400" b="1"/>
            </a:lvl5pPr>
          </a:lstStyle>
          <a:p>
            <a:pPr lvl="0"/>
            <a:r>
              <a:rPr lang="en-US"/>
              <a:t>Click to edit Master</a:t>
            </a:r>
          </a:p>
        </p:txBody>
      </p:sp>
      <p:sp>
        <p:nvSpPr>
          <p:cNvPr id="12" name="Text Placeholder 17">
            <a:extLst>
              <a:ext uri="{FF2B5EF4-FFF2-40B4-BE49-F238E27FC236}">
                <a16:creationId xmlns:a16="http://schemas.microsoft.com/office/drawing/2014/main" id="{F8B61B58-4D1F-4D56-F01B-4FC9817D3E4E}"/>
              </a:ext>
            </a:extLst>
          </p:cNvPr>
          <p:cNvSpPr>
            <a:spLocks noGrp="1"/>
          </p:cNvSpPr>
          <p:nvPr>
            <p:ph type="body" sz="quarter" idx="20"/>
          </p:nvPr>
        </p:nvSpPr>
        <p:spPr>
          <a:xfrm>
            <a:off x="966068" y="1530197"/>
            <a:ext cx="2477843" cy="1912003"/>
          </a:xfrm>
        </p:spPr>
        <p:txBody>
          <a:bodyPr lIns="91440" rIns="91440" anchor="ctr" anchorCtr="0">
            <a:noAutofit/>
          </a:bodyPr>
          <a:lstStyle>
            <a:lvl1pPr algn="ctr">
              <a:buFontTx/>
              <a:buNone/>
              <a:defRPr sz="1733" b="0">
                <a:solidFill>
                  <a:schemeClr val="tx1"/>
                </a:solidFill>
              </a:defRPr>
            </a:lvl1pPr>
            <a:lvl2pPr>
              <a:buFontTx/>
              <a:buNone/>
              <a:defRPr sz="2400" b="1"/>
            </a:lvl2pPr>
            <a:lvl3pPr marL="914377" indent="0">
              <a:buFontTx/>
              <a:buNone/>
              <a:defRPr sz="2400" b="1"/>
            </a:lvl3pPr>
            <a:lvl4pPr marL="1371566" indent="0">
              <a:buFontTx/>
              <a:buNone/>
              <a:defRPr sz="2400" b="1"/>
            </a:lvl4pPr>
            <a:lvl5pPr marL="1828754" indent="0">
              <a:buFontTx/>
              <a:buNone/>
              <a:defRPr sz="2400" b="1"/>
            </a:lvl5pPr>
          </a:lstStyle>
          <a:p>
            <a:pPr lvl="0"/>
            <a:r>
              <a:rPr lang="en-US"/>
              <a:t>Click to edit Master</a:t>
            </a:r>
          </a:p>
        </p:txBody>
      </p:sp>
      <p:sp>
        <p:nvSpPr>
          <p:cNvPr id="13" name="Text Placeholder 17">
            <a:extLst>
              <a:ext uri="{FF2B5EF4-FFF2-40B4-BE49-F238E27FC236}">
                <a16:creationId xmlns:a16="http://schemas.microsoft.com/office/drawing/2014/main" id="{BB1E4A3D-9C3C-0553-FBCD-3C330BCC98E1}"/>
              </a:ext>
            </a:extLst>
          </p:cNvPr>
          <p:cNvSpPr>
            <a:spLocks noGrp="1"/>
          </p:cNvSpPr>
          <p:nvPr>
            <p:ph type="body" sz="quarter" idx="25"/>
          </p:nvPr>
        </p:nvSpPr>
        <p:spPr>
          <a:xfrm>
            <a:off x="3362227" y="4078055"/>
            <a:ext cx="2377940" cy="1912003"/>
          </a:xfrm>
        </p:spPr>
        <p:txBody>
          <a:bodyPr lIns="91440" rIns="91440" anchor="ctr" anchorCtr="0">
            <a:noAutofit/>
          </a:bodyPr>
          <a:lstStyle>
            <a:lvl1pPr algn="ctr">
              <a:buFontTx/>
              <a:buNone/>
              <a:defRPr sz="1800" b="0">
                <a:solidFill>
                  <a:schemeClr val="bg1"/>
                </a:solidFill>
              </a:defRPr>
            </a:lvl1pPr>
            <a:lvl2pPr>
              <a:buFontTx/>
              <a:buNone/>
              <a:defRPr sz="2400" b="1"/>
            </a:lvl2pPr>
            <a:lvl3pPr marL="914377" indent="0">
              <a:buFontTx/>
              <a:buNone/>
              <a:defRPr sz="2400" b="1"/>
            </a:lvl3pPr>
            <a:lvl4pPr marL="1371566" indent="0">
              <a:buFontTx/>
              <a:buNone/>
              <a:defRPr sz="2400" b="1"/>
            </a:lvl4pPr>
            <a:lvl5pPr marL="1828754" indent="0">
              <a:buFontTx/>
              <a:buNone/>
              <a:defRPr sz="2400" b="1"/>
            </a:lvl5pPr>
          </a:lstStyle>
          <a:p>
            <a:pPr lvl="0"/>
            <a:r>
              <a:rPr lang="en-US"/>
              <a:t>Click to edit Master</a:t>
            </a:r>
          </a:p>
        </p:txBody>
      </p:sp>
      <p:sp>
        <p:nvSpPr>
          <p:cNvPr id="14" name="Text Placeholder 17">
            <a:extLst>
              <a:ext uri="{FF2B5EF4-FFF2-40B4-BE49-F238E27FC236}">
                <a16:creationId xmlns:a16="http://schemas.microsoft.com/office/drawing/2014/main" id="{E6DA9945-72AF-A7EB-B223-689A8A88354F}"/>
              </a:ext>
            </a:extLst>
          </p:cNvPr>
          <p:cNvSpPr>
            <a:spLocks noGrp="1"/>
          </p:cNvSpPr>
          <p:nvPr>
            <p:ph type="body" sz="quarter" idx="26"/>
          </p:nvPr>
        </p:nvSpPr>
        <p:spPr>
          <a:xfrm>
            <a:off x="8762870" y="4078055"/>
            <a:ext cx="2327341" cy="1912003"/>
          </a:xfrm>
        </p:spPr>
        <p:txBody>
          <a:bodyPr lIns="91440" rIns="91440" anchor="ctr" anchorCtr="0">
            <a:noAutofit/>
          </a:bodyPr>
          <a:lstStyle>
            <a:lvl1pPr algn="ctr">
              <a:buFontTx/>
              <a:buNone/>
              <a:defRPr sz="1800" b="0">
                <a:solidFill>
                  <a:schemeClr val="tx1"/>
                </a:solidFill>
              </a:defRPr>
            </a:lvl1pPr>
            <a:lvl2pPr>
              <a:buFontTx/>
              <a:buNone/>
              <a:defRPr sz="2400" b="1"/>
            </a:lvl2pPr>
            <a:lvl3pPr marL="914377" indent="0">
              <a:buFontTx/>
              <a:buNone/>
              <a:defRPr sz="2400" b="1"/>
            </a:lvl3pPr>
            <a:lvl4pPr marL="1371566" indent="0">
              <a:buFontTx/>
              <a:buNone/>
              <a:defRPr sz="2400" b="1"/>
            </a:lvl4pPr>
            <a:lvl5pPr marL="1828754" indent="0">
              <a:buFontTx/>
              <a:buNone/>
              <a:defRPr sz="2400" b="1"/>
            </a:lvl5pPr>
          </a:lstStyle>
          <a:p>
            <a:pPr lvl="0"/>
            <a:r>
              <a:rPr lang="en-US"/>
              <a:t>Click to edit Master</a:t>
            </a:r>
          </a:p>
        </p:txBody>
      </p:sp>
      <p:sp>
        <p:nvSpPr>
          <p:cNvPr id="16" name="Text Placeholder 34">
            <a:extLst>
              <a:ext uri="{FF2B5EF4-FFF2-40B4-BE49-F238E27FC236}">
                <a16:creationId xmlns:a16="http://schemas.microsoft.com/office/drawing/2014/main" id="{FB201FB7-7D73-36B3-0902-E207AAF50591}"/>
              </a:ext>
            </a:extLst>
          </p:cNvPr>
          <p:cNvSpPr>
            <a:spLocks noGrp="1"/>
          </p:cNvSpPr>
          <p:nvPr>
            <p:ph type="body" sz="quarter" idx="12" hasCustomPrompt="1"/>
          </p:nvPr>
        </p:nvSpPr>
        <p:spPr>
          <a:xfrm>
            <a:off x="2929466" y="6397626"/>
            <a:ext cx="8652935" cy="240919"/>
          </a:xfrm>
        </p:spPr>
        <p:txBody>
          <a:bodyPr lIns="0" tIns="0" rIns="0" bIns="0" anchor="ctr" anchorCtr="0">
            <a:normAutofit/>
          </a:bodyPr>
          <a:lstStyle>
            <a:lvl1pPr marL="0" indent="0" algn="r">
              <a:spcBef>
                <a:spcPts val="0"/>
              </a:spcBef>
              <a:buNone/>
              <a:defRPr sz="800" i="0">
                <a:solidFill>
                  <a:srgbClr val="7F7F7F"/>
                </a:solidFill>
              </a:defRPr>
            </a:lvl1pPr>
          </a:lstStyle>
          <a:p>
            <a:pPr lvl="0"/>
            <a:r>
              <a:rPr lang="en-US"/>
              <a:t>Click to add text</a:t>
            </a:r>
          </a:p>
        </p:txBody>
      </p:sp>
    </p:spTree>
    <p:extLst>
      <p:ext uri="{BB962C8B-B14F-4D97-AF65-F5344CB8AC3E}">
        <p14:creationId xmlns:p14="http://schemas.microsoft.com/office/powerpoint/2010/main" val="380564439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descr="A person and person sitting on a couch&#10;&#10;AI-generated content may be incorrect.">
            <a:extLst>
              <a:ext uri="{FF2B5EF4-FFF2-40B4-BE49-F238E27FC236}">
                <a16:creationId xmlns:a16="http://schemas.microsoft.com/office/drawing/2014/main" id="{E33ADFA5-6732-234F-2372-394CCE2B701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Date Placeholder 1">
            <a:extLst>
              <a:ext uri="{FF2B5EF4-FFF2-40B4-BE49-F238E27FC236}">
                <a16:creationId xmlns:a16="http://schemas.microsoft.com/office/drawing/2014/main" id="{D42A97C3-0C61-DBBC-355D-894FDE4A7F74}"/>
              </a:ext>
            </a:extLst>
          </p:cNvPr>
          <p:cNvSpPr>
            <a:spLocks noGrp="1"/>
          </p:cNvSpPr>
          <p:nvPr>
            <p:ph type="dt" sz="half" idx="10"/>
          </p:nvPr>
        </p:nvSpPr>
        <p:spPr/>
        <p:txBody>
          <a:bodyPr/>
          <a:lstStyle/>
          <a:p>
            <a:fld id="{9E1169C0-17A7-7C4C-8D0B-42EFDD93262B}" type="datetimeFigureOut">
              <a:rPr lang="en-US" smtClean="0"/>
              <a:t>9/25/2025</a:t>
            </a:fld>
            <a:endParaRPr lang="en-US"/>
          </a:p>
        </p:txBody>
      </p:sp>
      <p:sp>
        <p:nvSpPr>
          <p:cNvPr id="3" name="Footer Placeholder 2">
            <a:extLst>
              <a:ext uri="{FF2B5EF4-FFF2-40B4-BE49-F238E27FC236}">
                <a16:creationId xmlns:a16="http://schemas.microsoft.com/office/drawing/2014/main" id="{0BB60B61-F434-51D3-568B-6F4A4B58A21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E594C9-CBF9-2454-FDD9-9B84729A0B7B}"/>
              </a:ext>
            </a:extLst>
          </p:cNvPr>
          <p:cNvSpPr>
            <a:spLocks noGrp="1"/>
          </p:cNvSpPr>
          <p:nvPr>
            <p:ph type="sldNum" sz="quarter" idx="12"/>
          </p:nvPr>
        </p:nvSpPr>
        <p:spPr/>
        <p:txBody>
          <a:bodyPr/>
          <a:lstStyle/>
          <a:p>
            <a:fld id="{77589679-F79C-2E41-B6D7-F2829FF8083C}" type="slidenum">
              <a:rPr lang="en-US" smtClean="0"/>
              <a:t>‹#›</a:t>
            </a:fld>
            <a:endParaRPr lang="en-US"/>
          </a:p>
        </p:txBody>
      </p:sp>
    </p:spTree>
    <p:extLst>
      <p:ext uri="{BB962C8B-B14F-4D97-AF65-F5344CB8AC3E}">
        <p14:creationId xmlns:p14="http://schemas.microsoft.com/office/powerpoint/2010/main" val="138584076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pic>
        <p:nvPicPr>
          <p:cNvPr id="6" name="Picture 5" descr="A person and person smiling&#10;&#10;AI-generated content may be incorrect.">
            <a:extLst>
              <a:ext uri="{FF2B5EF4-FFF2-40B4-BE49-F238E27FC236}">
                <a16:creationId xmlns:a16="http://schemas.microsoft.com/office/drawing/2014/main" id="{42B5942C-685D-BE96-9B6B-4883F7E7F8E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Date Placeholder 1">
            <a:extLst>
              <a:ext uri="{FF2B5EF4-FFF2-40B4-BE49-F238E27FC236}">
                <a16:creationId xmlns:a16="http://schemas.microsoft.com/office/drawing/2014/main" id="{D42A97C3-0C61-DBBC-355D-894FDE4A7F74}"/>
              </a:ext>
            </a:extLst>
          </p:cNvPr>
          <p:cNvSpPr>
            <a:spLocks noGrp="1"/>
          </p:cNvSpPr>
          <p:nvPr>
            <p:ph type="dt" sz="half" idx="10"/>
          </p:nvPr>
        </p:nvSpPr>
        <p:spPr/>
        <p:txBody>
          <a:bodyPr/>
          <a:lstStyle/>
          <a:p>
            <a:fld id="{9E1169C0-17A7-7C4C-8D0B-42EFDD93262B}" type="datetimeFigureOut">
              <a:rPr lang="en-US" smtClean="0"/>
              <a:t>9/25/2025</a:t>
            </a:fld>
            <a:endParaRPr lang="en-US"/>
          </a:p>
        </p:txBody>
      </p:sp>
      <p:sp>
        <p:nvSpPr>
          <p:cNvPr id="3" name="Footer Placeholder 2">
            <a:extLst>
              <a:ext uri="{FF2B5EF4-FFF2-40B4-BE49-F238E27FC236}">
                <a16:creationId xmlns:a16="http://schemas.microsoft.com/office/drawing/2014/main" id="{0BB60B61-F434-51D3-568B-6F4A4B58A21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E594C9-CBF9-2454-FDD9-9B84729A0B7B}"/>
              </a:ext>
            </a:extLst>
          </p:cNvPr>
          <p:cNvSpPr>
            <a:spLocks noGrp="1"/>
          </p:cNvSpPr>
          <p:nvPr>
            <p:ph type="sldNum" sz="quarter" idx="12"/>
          </p:nvPr>
        </p:nvSpPr>
        <p:spPr/>
        <p:txBody>
          <a:bodyPr/>
          <a:lstStyle/>
          <a:p>
            <a:fld id="{77589679-F79C-2E41-B6D7-F2829FF8083C}" type="slidenum">
              <a:rPr lang="en-US" smtClean="0"/>
              <a:t>‹#›</a:t>
            </a:fld>
            <a:endParaRPr lang="en-US"/>
          </a:p>
        </p:txBody>
      </p:sp>
    </p:spTree>
    <p:extLst>
      <p:ext uri="{BB962C8B-B14F-4D97-AF65-F5344CB8AC3E}">
        <p14:creationId xmlns:p14="http://schemas.microsoft.com/office/powerpoint/2010/main" val="76270030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pic>
        <p:nvPicPr>
          <p:cNvPr id="6" name="Picture 5" descr="A person holding a child on his back&#10;&#10;AI-generated content may be incorrect.">
            <a:extLst>
              <a:ext uri="{FF2B5EF4-FFF2-40B4-BE49-F238E27FC236}">
                <a16:creationId xmlns:a16="http://schemas.microsoft.com/office/drawing/2014/main" id="{39F42099-E607-9847-9C5F-B453E69FF7E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Date Placeholder 1">
            <a:extLst>
              <a:ext uri="{FF2B5EF4-FFF2-40B4-BE49-F238E27FC236}">
                <a16:creationId xmlns:a16="http://schemas.microsoft.com/office/drawing/2014/main" id="{D42A97C3-0C61-DBBC-355D-894FDE4A7F74}"/>
              </a:ext>
            </a:extLst>
          </p:cNvPr>
          <p:cNvSpPr>
            <a:spLocks noGrp="1"/>
          </p:cNvSpPr>
          <p:nvPr>
            <p:ph type="dt" sz="half" idx="10"/>
          </p:nvPr>
        </p:nvSpPr>
        <p:spPr/>
        <p:txBody>
          <a:bodyPr/>
          <a:lstStyle/>
          <a:p>
            <a:fld id="{9E1169C0-17A7-7C4C-8D0B-42EFDD93262B}" type="datetimeFigureOut">
              <a:rPr lang="en-US" smtClean="0"/>
              <a:t>9/25/2025</a:t>
            </a:fld>
            <a:endParaRPr lang="en-US"/>
          </a:p>
        </p:txBody>
      </p:sp>
      <p:sp>
        <p:nvSpPr>
          <p:cNvPr id="3" name="Footer Placeholder 2">
            <a:extLst>
              <a:ext uri="{FF2B5EF4-FFF2-40B4-BE49-F238E27FC236}">
                <a16:creationId xmlns:a16="http://schemas.microsoft.com/office/drawing/2014/main" id="{0BB60B61-F434-51D3-568B-6F4A4B58A21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E594C9-CBF9-2454-FDD9-9B84729A0B7B}"/>
              </a:ext>
            </a:extLst>
          </p:cNvPr>
          <p:cNvSpPr>
            <a:spLocks noGrp="1"/>
          </p:cNvSpPr>
          <p:nvPr>
            <p:ph type="sldNum" sz="quarter" idx="12"/>
          </p:nvPr>
        </p:nvSpPr>
        <p:spPr/>
        <p:txBody>
          <a:bodyPr/>
          <a:lstStyle/>
          <a:p>
            <a:fld id="{77589679-F79C-2E41-B6D7-F2829FF8083C}" type="slidenum">
              <a:rPr lang="en-US" smtClean="0"/>
              <a:t>‹#›</a:t>
            </a:fld>
            <a:endParaRPr lang="en-US"/>
          </a:p>
        </p:txBody>
      </p:sp>
    </p:spTree>
    <p:extLst>
      <p:ext uri="{BB962C8B-B14F-4D97-AF65-F5344CB8AC3E}">
        <p14:creationId xmlns:p14="http://schemas.microsoft.com/office/powerpoint/2010/main" val="425200660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pic>
        <p:nvPicPr>
          <p:cNvPr id="6" name="Picture 5" descr="A blue and white logo&#10;&#10;AI-generated content may be incorrect.">
            <a:extLst>
              <a:ext uri="{FF2B5EF4-FFF2-40B4-BE49-F238E27FC236}">
                <a16:creationId xmlns:a16="http://schemas.microsoft.com/office/drawing/2014/main" id="{7F89AEE9-CFD6-4D20-4B8A-0ED430D3470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2192000" cy="6858000"/>
          </a:xfrm>
          <a:prstGeom prst="rect">
            <a:avLst/>
          </a:prstGeom>
        </p:spPr>
      </p:pic>
      <p:sp>
        <p:nvSpPr>
          <p:cNvPr id="2" name="Date Placeholder 1">
            <a:extLst>
              <a:ext uri="{FF2B5EF4-FFF2-40B4-BE49-F238E27FC236}">
                <a16:creationId xmlns:a16="http://schemas.microsoft.com/office/drawing/2014/main" id="{D42A97C3-0C61-DBBC-355D-894FDE4A7F74}"/>
              </a:ext>
            </a:extLst>
          </p:cNvPr>
          <p:cNvSpPr>
            <a:spLocks noGrp="1"/>
          </p:cNvSpPr>
          <p:nvPr>
            <p:ph type="dt" sz="half" idx="10"/>
          </p:nvPr>
        </p:nvSpPr>
        <p:spPr/>
        <p:txBody>
          <a:bodyPr/>
          <a:lstStyle/>
          <a:p>
            <a:fld id="{9E1169C0-17A7-7C4C-8D0B-42EFDD93262B}" type="datetimeFigureOut">
              <a:rPr lang="en-US" smtClean="0"/>
              <a:t>9/25/2025</a:t>
            </a:fld>
            <a:endParaRPr lang="en-US"/>
          </a:p>
        </p:txBody>
      </p:sp>
      <p:sp>
        <p:nvSpPr>
          <p:cNvPr id="3" name="Footer Placeholder 2">
            <a:extLst>
              <a:ext uri="{FF2B5EF4-FFF2-40B4-BE49-F238E27FC236}">
                <a16:creationId xmlns:a16="http://schemas.microsoft.com/office/drawing/2014/main" id="{0BB60B61-F434-51D3-568B-6F4A4B58A21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E594C9-CBF9-2454-FDD9-9B84729A0B7B}"/>
              </a:ext>
            </a:extLst>
          </p:cNvPr>
          <p:cNvSpPr>
            <a:spLocks noGrp="1"/>
          </p:cNvSpPr>
          <p:nvPr>
            <p:ph type="sldNum" sz="quarter" idx="12"/>
          </p:nvPr>
        </p:nvSpPr>
        <p:spPr/>
        <p:txBody>
          <a:bodyPr/>
          <a:lstStyle/>
          <a:p>
            <a:fld id="{77589679-F79C-2E41-B6D7-F2829FF8083C}" type="slidenum">
              <a:rPr lang="en-US" smtClean="0"/>
              <a:t>‹#›</a:t>
            </a:fld>
            <a:endParaRPr lang="en-US"/>
          </a:p>
        </p:txBody>
      </p:sp>
    </p:spTree>
    <p:extLst>
      <p:ext uri="{BB962C8B-B14F-4D97-AF65-F5344CB8AC3E}">
        <p14:creationId xmlns:p14="http://schemas.microsoft.com/office/powerpoint/2010/main" val="51661396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pic>
        <p:nvPicPr>
          <p:cNvPr id="6" name="Picture 5" descr="A white background with blue and white text&#10;&#10;AI-generated content may be incorrect.">
            <a:extLst>
              <a:ext uri="{FF2B5EF4-FFF2-40B4-BE49-F238E27FC236}">
                <a16:creationId xmlns:a16="http://schemas.microsoft.com/office/drawing/2014/main" id="{BA4CADB4-8129-3EC9-44D5-67A7846EE8D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Date Placeholder 1">
            <a:extLst>
              <a:ext uri="{FF2B5EF4-FFF2-40B4-BE49-F238E27FC236}">
                <a16:creationId xmlns:a16="http://schemas.microsoft.com/office/drawing/2014/main" id="{D42A97C3-0C61-DBBC-355D-894FDE4A7F74}"/>
              </a:ext>
            </a:extLst>
          </p:cNvPr>
          <p:cNvSpPr>
            <a:spLocks noGrp="1"/>
          </p:cNvSpPr>
          <p:nvPr>
            <p:ph type="dt" sz="half" idx="10"/>
          </p:nvPr>
        </p:nvSpPr>
        <p:spPr/>
        <p:txBody>
          <a:bodyPr/>
          <a:lstStyle/>
          <a:p>
            <a:fld id="{9E1169C0-17A7-7C4C-8D0B-42EFDD93262B}" type="datetimeFigureOut">
              <a:rPr lang="en-US" smtClean="0"/>
              <a:t>9/25/2025</a:t>
            </a:fld>
            <a:endParaRPr lang="en-US"/>
          </a:p>
        </p:txBody>
      </p:sp>
      <p:sp>
        <p:nvSpPr>
          <p:cNvPr id="3" name="Footer Placeholder 2">
            <a:extLst>
              <a:ext uri="{FF2B5EF4-FFF2-40B4-BE49-F238E27FC236}">
                <a16:creationId xmlns:a16="http://schemas.microsoft.com/office/drawing/2014/main" id="{0BB60B61-F434-51D3-568B-6F4A4B58A21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E594C9-CBF9-2454-FDD9-9B84729A0B7B}"/>
              </a:ext>
            </a:extLst>
          </p:cNvPr>
          <p:cNvSpPr>
            <a:spLocks noGrp="1"/>
          </p:cNvSpPr>
          <p:nvPr>
            <p:ph type="sldNum" sz="quarter" idx="12"/>
          </p:nvPr>
        </p:nvSpPr>
        <p:spPr/>
        <p:txBody>
          <a:bodyPr/>
          <a:lstStyle/>
          <a:p>
            <a:fld id="{77589679-F79C-2E41-B6D7-F2829FF8083C}" type="slidenum">
              <a:rPr lang="en-US" smtClean="0"/>
              <a:t>‹#›</a:t>
            </a:fld>
            <a:endParaRPr lang="en-US"/>
          </a:p>
        </p:txBody>
      </p:sp>
    </p:spTree>
    <p:extLst>
      <p:ext uri="{BB962C8B-B14F-4D97-AF65-F5344CB8AC3E}">
        <p14:creationId xmlns:p14="http://schemas.microsoft.com/office/powerpoint/2010/main" val="75561329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pic>
        <p:nvPicPr>
          <p:cNvPr id="6" name="Picture 5" descr="A blue and white logo&#10;&#10;AI-generated content may be incorrect.">
            <a:extLst>
              <a:ext uri="{FF2B5EF4-FFF2-40B4-BE49-F238E27FC236}">
                <a16:creationId xmlns:a16="http://schemas.microsoft.com/office/drawing/2014/main" id="{9D2B5F37-AC0F-3938-FDD9-A36391298B3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Date Placeholder 1">
            <a:extLst>
              <a:ext uri="{FF2B5EF4-FFF2-40B4-BE49-F238E27FC236}">
                <a16:creationId xmlns:a16="http://schemas.microsoft.com/office/drawing/2014/main" id="{D42A97C3-0C61-DBBC-355D-894FDE4A7F74}"/>
              </a:ext>
            </a:extLst>
          </p:cNvPr>
          <p:cNvSpPr>
            <a:spLocks noGrp="1"/>
          </p:cNvSpPr>
          <p:nvPr>
            <p:ph type="dt" sz="half" idx="10"/>
          </p:nvPr>
        </p:nvSpPr>
        <p:spPr/>
        <p:txBody>
          <a:bodyPr/>
          <a:lstStyle/>
          <a:p>
            <a:fld id="{9E1169C0-17A7-7C4C-8D0B-42EFDD93262B}" type="datetimeFigureOut">
              <a:rPr lang="en-US" smtClean="0"/>
              <a:t>9/25/2025</a:t>
            </a:fld>
            <a:endParaRPr lang="en-US"/>
          </a:p>
        </p:txBody>
      </p:sp>
      <p:sp>
        <p:nvSpPr>
          <p:cNvPr id="3" name="Footer Placeholder 2">
            <a:extLst>
              <a:ext uri="{FF2B5EF4-FFF2-40B4-BE49-F238E27FC236}">
                <a16:creationId xmlns:a16="http://schemas.microsoft.com/office/drawing/2014/main" id="{0BB60B61-F434-51D3-568B-6F4A4B58A21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E594C9-CBF9-2454-FDD9-9B84729A0B7B}"/>
              </a:ext>
            </a:extLst>
          </p:cNvPr>
          <p:cNvSpPr>
            <a:spLocks noGrp="1"/>
          </p:cNvSpPr>
          <p:nvPr>
            <p:ph type="sldNum" sz="quarter" idx="12"/>
          </p:nvPr>
        </p:nvSpPr>
        <p:spPr/>
        <p:txBody>
          <a:bodyPr/>
          <a:lstStyle/>
          <a:p>
            <a:fld id="{77589679-F79C-2E41-B6D7-F2829FF8083C}" type="slidenum">
              <a:rPr lang="en-US" smtClean="0"/>
              <a:t>‹#›</a:t>
            </a:fld>
            <a:endParaRPr lang="en-US"/>
          </a:p>
        </p:txBody>
      </p:sp>
    </p:spTree>
    <p:extLst>
      <p:ext uri="{BB962C8B-B14F-4D97-AF65-F5344CB8AC3E}">
        <p14:creationId xmlns:p14="http://schemas.microsoft.com/office/powerpoint/2010/main" val="283207640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2A97C3-0C61-DBBC-355D-894FDE4A7F74}"/>
              </a:ext>
            </a:extLst>
          </p:cNvPr>
          <p:cNvSpPr>
            <a:spLocks noGrp="1"/>
          </p:cNvSpPr>
          <p:nvPr>
            <p:ph type="dt" sz="half" idx="10"/>
          </p:nvPr>
        </p:nvSpPr>
        <p:spPr/>
        <p:txBody>
          <a:bodyPr/>
          <a:lstStyle/>
          <a:p>
            <a:fld id="{9E1169C0-17A7-7C4C-8D0B-42EFDD93262B}" type="datetimeFigureOut">
              <a:rPr lang="en-US" smtClean="0"/>
              <a:t>9/25/2025</a:t>
            </a:fld>
            <a:endParaRPr lang="en-US"/>
          </a:p>
        </p:txBody>
      </p:sp>
      <p:sp>
        <p:nvSpPr>
          <p:cNvPr id="3" name="Footer Placeholder 2">
            <a:extLst>
              <a:ext uri="{FF2B5EF4-FFF2-40B4-BE49-F238E27FC236}">
                <a16:creationId xmlns:a16="http://schemas.microsoft.com/office/drawing/2014/main" id="{0BB60B61-F434-51D3-568B-6F4A4B58A21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E594C9-CBF9-2454-FDD9-9B84729A0B7B}"/>
              </a:ext>
            </a:extLst>
          </p:cNvPr>
          <p:cNvSpPr>
            <a:spLocks noGrp="1"/>
          </p:cNvSpPr>
          <p:nvPr>
            <p:ph type="sldNum" sz="quarter" idx="12"/>
          </p:nvPr>
        </p:nvSpPr>
        <p:spPr/>
        <p:txBody>
          <a:bodyPr/>
          <a:lstStyle/>
          <a:p>
            <a:fld id="{77589679-F79C-2E41-B6D7-F2829FF8083C}" type="slidenum">
              <a:rPr lang="en-US" smtClean="0"/>
              <a:t>‹#›</a:t>
            </a:fld>
            <a:endParaRPr lang="en-US"/>
          </a:p>
        </p:txBody>
      </p:sp>
      <p:pic>
        <p:nvPicPr>
          <p:cNvPr id="6" name="Picture 5" descr="A white background with blue text&#10;&#10;AI-generated content may be incorrect.">
            <a:extLst>
              <a:ext uri="{FF2B5EF4-FFF2-40B4-BE49-F238E27FC236}">
                <a16:creationId xmlns:a16="http://schemas.microsoft.com/office/drawing/2014/main" id="{FF31DA4B-A9AA-8F86-99A2-C64A9C23CA9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199149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114.xml"/><Relationship Id="rId7" Type="http://schemas.openxmlformats.org/officeDocument/2006/relationships/theme" Target="../theme/theme10.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5" Type="http://schemas.openxmlformats.org/officeDocument/2006/relationships/slideLayout" Target="../slideLayouts/slideLayout116.xml"/><Relationship Id="rId4" Type="http://schemas.openxmlformats.org/officeDocument/2006/relationships/slideLayout" Target="../slideLayouts/slideLayout11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5" Type="http://schemas.openxmlformats.org/officeDocument/2006/relationships/slideLayout" Target="../slideLayouts/slideLayout122.xml"/><Relationship Id="rId10" Type="http://schemas.openxmlformats.org/officeDocument/2006/relationships/image" Target="../media/image38.png"/><Relationship Id="rId4" Type="http://schemas.openxmlformats.org/officeDocument/2006/relationships/slideLayout" Target="../slideLayouts/slideLayout121.xml"/><Relationship Id="rId9"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128.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slideLayout" Target="../slideLayouts/slideLayout141.xml"/><Relationship Id="rId18" Type="http://schemas.openxmlformats.org/officeDocument/2006/relationships/slideLayout" Target="../slideLayouts/slideLayout146.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slideLayout" Target="../slideLayouts/slideLayout140.xml"/><Relationship Id="rId17" Type="http://schemas.openxmlformats.org/officeDocument/2006/relationships/slideLayout" Target="../slideLayouts/slideLayout145.xml"/><Relationship Id="rId2" Type="http://schemas.openxmlformats.org/officeDocument/2006/relationships/slideLayout" Target="../slideLayouts/slideLayout130.xml"/><Relationship Id="rId16" Type="http://schemas.openxmlformats.org/officeDocument/2006/relationships/slideLayout" Target="../slideLayouts/slideLayout144.xml"/><Relationship Id="rId20" Type="http://schemas.openxmlformats.org/officeDocument/2006/relationships/theme" Target="../theme/theme13.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5" Type="http://schemas.openxmlformats.org/officeDocument/2006/relationships/slideLayout" Target="../slideLayouts/slideLayout143.xml"/><Relationship Id="rId10" Type="http://schemas.openxmlformats.org/officeDocument/2006/relationships/slideLayout" Target="../slideLayouts/slideLayout138.xml"/><Relationship Id="rId19" Type="http://schemas.openxmlformats.org/officeDocument/2006/relationships/slideLayout" Target="../slideLayouts/slideLayout147.xml"/><Relationship Id="rId4" Type="http://schemas.openxmlformats.org/officeDocument/2006/relationships/slideLayout" Target="../slideLayouts/slideLayout132.xml"/><Relationship Id="rId9" Type="http://schemas.openxmlformats.org/officeDocument/2006/relationships/slideLayout" Target="../slideLayouts/slideLayout137.xml"/><Relationship Id="rId14"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13" Type="http://schemas.openxmlformats.org/officeDocument/2006/relationships/slideLayout" Target="../slideLayouts/slideLayout160.xml"/><Relationship Id="rId18" Type="http://schemas.openxmlformats.org/officeDocument/2006/relationships/slideLayout" Target="../slideLayouts/slideLayout165.xml"/><Relationship Id="rId26" Type="http://schemas.openxmlformats.org/officeDocument/2006/relationships/slideLayout" Target="../slideLayouts/slideLayout173.xml"/><Relationship Id="rId39" Type="http://schemas.openxmlformats.org/officeDocument/2006/relationships/slideLayout" Target="../slideLayouts/slideLayout186.xml"/><Relationship Id="rId21" Type="http://schemas.openxmlformats.org/officeDocument/2006/relationships/slideLayout" Target="../slideLayouts/slideLayout168.xml"/><Relationship Id="rId34" Type="http://schemas.openxmlformats.org/officeDocument/2006/relationships/slideLayout" Target="../slideLayouts/slideLayout181.xml"/><Relationship Id="rId42" Type="http://schemas.openxmlformats.org/officeDocument/2006/relationships/slideLayout" Target="../slideLayouts/slideLayout189.xml"/><Relationship Id="rId47" Type="http://schemas.openxmlformats.org/officeDocument/2006/relationships/slideLayout" Target="../slideLayouts/slideLayout194.xml"/><Relationship Id="rId50" Type="http://schemas.openxmlformats.org/officeDocument/2006/relationships/slideLayout" Target="../slideLayouts/slideLayout197.xml"/><Relationship Id="rId55" Type="http://schemas.openxmlformats.org/officeDocument/2006/relationships/slideLayout" Target="../slideLayouts/slideLayout202.xml"/><Relationship Id="rId7" Type="http://schemas.openxmlformats.org/officeDocument/2006/relationships/slideLayout" Target="../slideLayouts/slideLayout154.xml"/><Relationship Id="rId2" Type="http://schemas.openxmlformats.org/officeDocument/2006/relationships/slideLayout" Target="../slideLayouts/slideLayout149.xml"/><Relationship Id="rId16" Type="http://schemas.openxmlformats.org/officeDocument/2006/relationships/slideLayout" Target="../slideLayouts/slideLayout163.xml"/><Relationship Id="rId29" Type="http://schemas.openxmlformats.org/officeDocument/2006/relationships/slideLayout" Target="../slideLayouts/slideLayout176.xml"/><Relationship Id="rId11" Type="http://schemas.openxmlformats.org/officeDocument/2006/relationships/slideLayout" Target="../slideLayouts/slideLayout158.xml"/><Relationship Id="rId24" Type="http://schemas.openxmlformats.org/officeDocument/2006/relationships/slideLayout" Target="../slideLayouts/slideLayout171.xml"/><Relationship Id="rId32" Type="http://schemas.openxmlformats.org/officeDocument/2006/relationships/slideLayout" Target="../slideLayouts/slideLayout179.xml"/><Relationship Id="rId37" Type="http://schemas.openxmlformats.org/officeDocument/2006/relationships/slideLayout" Target="../slideLayouts/slideLayout184.xml"/><Relationship Id="rId40" Type="http://schemas.openxmlformats.org/officeDocument/2006/relationships/slideLayout" Target="../slideLayouts/slideLayout187.xml"/><Relationship Id="rId45" Type="http://schemas.openxmlformats.org/officeDocument/2006/relationships/slideLayout" Target="../slideLayouts/slideLayout192.xml"/><Relationship Id="rId53" Type="http://schemas.openxmlformats.org/officeDocument/2006/relationships/slideLayout" Target="../slideLayouts/slideLayout200.xml"/><Relationship Id="rId58" Type="http://schemas.openxmlformats.org/officeDocument/2006/relationships/slideLayout" Target="../slideLayouts/slideLayout205.xml"/><Relationship Id="rId5" Type="http://schemas.openxmlformats.org/officeDocument/2006/relationships/slideLayout" Target="../slideLayouts/slideLayout152.xml"/><Relationship Id="rId61" Type="http://schemas.openxmlformats.org/officeDocument/2006/relationships/theme" Target="../theme/theme14.xml"/><Relationship Id="rId19" Type="http://schemas.openxmlformats.org/officeDocument/2006/relationships/slideLayout" Target="../slideLayouts/slideLayout166.xml"/><Relationship Id="rId14" Type="http://schemas.openxmlformats.org/officeDocument/2006/relationships/slideLayout" Target="../slideLayouts/slideLayout161.xml"/><Relationship Id="rId22" Type="http://schemas.openxmlformats.org/officeDocument/2006/relationships/slideLayout" Target="../slideLayouts/slideLayout169.xml"/><Relationship Id="rId27" Type="http://schemas.openxmlformats.org/officeDocument/2006/relationships/slideLayout" Target="../slideLayouts/slideLayout174.xml"/><Relationship Id="rId30" Type="http://schemas.openxmlformats.org/officeDocument/2006/relationships/slideLayout" Target="../slideLayouts/slideLayout177.xml"/><Relationship Id="rId35" Type="http://schemas.openxmlformats.org/officeDocument/2006/relationships/slideLayout" Target="../slideLayouts/slideLayout182.xml"/><Relationship Id="rId43" Type="http://schemas.openxmlformats.org/officeDocument/2006/relationships/slideLayout" Target="../slideLayouts/slideLayout190.xml"/><Relationship Id="rId48" Type="http://schemas.openxmlformats.org/officeDocument/2006/relationships/slideLayout" Target="../slideLayouts/slideLayout195.xml"/><Relationship Id="rId56" Type="http://schemas.openxmlformats.org/officeDocument/2006/relationships/slideLayout" Target="../slideLayouts/slideLayout203.xml"/><Relationship Id="rId8" Type="http://schemas.openxmlformats.org/officeDocument/2006/relationships/slideLayout" Target="../slideLayouts/slideLayout155.xml"/><Relationship Id="rId51" Type="http://schemas.openxmlformats.org/officeDocument/2006/relationships/slideLayout" Target="../slideLayouts/slideLayout198.xml"/><Relationship Id="rId3" Type="http://schemas.openxmlformats.org/officeDocument/2006/relationships/slideLayout" Target="../slideLayouts/slideLayout150.xml"/><Relationship Id="rId12" Type="http://schemas.openxmlformats.org/officeDocument/2006/relationships/slideLayout" Target="../slideLayouts/slideLayout159.xml"/><Relationship Id="rId17" Type="http://schemas.openxmlformats.org/officeDocument/2006/relationships/slideLayout" Target="../slideLayouts/slideLayout164.xml"/><Relationship Id="rId25" Type="http://schemas.openxmlformats.org/officeDocument/2006/relationships/slideLayout" Target="../slideLayouts/slideLayout172.xml"/><Relationship Id="rId33" Type="http://schemas.openxmlformats.org/officeDocument/2006/relationships/slideLayout" Target="../slideLayouts/slideLayout180.xml"/><Relationship Id="rId38" Type="http://schemas.openxmlformats.org/officeDocument/2006/relationships/slideLayout" Target="../slideLayouts/slideLayout185.xml"/><Relationship Id="rId46" Type="http://schemas.openxmlformats.org/officeDocument/2006/relationships/slideLayout" Target="../slideLayouts/slideLayout193.xml"/><Relationship Id="rId59" Type="http://schemas.openxmlformats.org/officeDocument/2006/relationships/slideLayout" Target="../slideLayouts/slideLayout206.xml"/><Relationship Id="rId20" Type="http://schemas.openxmlformats.org/officeDocument/2006/relationships/slideLayout" Target="../slideLayouts/slideLayout167.xml"/><Relationship Id="rId41" Type="http://schemas.openxmlformats.org/officeDocument/2006/relationships/slideLayout" Target="../slideLayouts/slideLayout188.xml"/><Relationship Id="rId54" Type="http://schemas.openxmlformats.org/officeDocument/2006/relationships/slideLayout" Target="../slideLayouts/slideLayout201.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5" Type="http://schemas.openxmlformats.org/officeDocument/2006/relationships/slideLayout" Target="../slideLayouts/slideLayout162.xml"/><Relationship Id="rId23" Type="http://schemas.openxmlformats.org/officeDocument/2006/relationships/slideLayout" Target="../slideLayouts/slideLayout170.xml"/><Relationship Id="rId28" Type="http://schemas.openxmlformats.org/officeDocument/2006/relationships/slideLayout" Target="../slideLayouts/slideLayout175.xml"/><Relationship Id="rId36" Type="http://schemas.openxmlformats.org/officeDocument/2006/relationships/slideLayout" Target="../slideLayouts/slideLayout183.xml"/><Relationship Id="rId49" Type="http://schemas.openxmlformats.org/officeDocument/2006/relationships/slideLayout" Target="../slideLayouts/slideLayout196.xml"/><Relationship Id="rId57" Type="http://schemas.openxmlformats.org/officeDocument/2006/relationships/slideLayout" Target="../slideLayouts/slideLayout204.xml"/><Relationship Id="rId10" Type="http://schemas.openxmlformats.org/officeDocument/2006/relationships/slideLayout" Target="../slideLayouts/slideLayout157.xml"/><Relationship Id="rId31" Type="http://schemas.openxmlformats.org/officeDocument/2006/relationships/slideLayout" Target="../slideLayouts/slideLayout178.xml"/><Relationship Id="rId44" Type="http://schemas.openxmlformats.org/officeDocument/2006/relationships/slideLayout" Target="../slideLayouts/slideLayout191.xml"/><Relationship Id="rId52" Type="http://schemas.openxmlformats.org/officeDocument/2006/relationships/slideLayout" Target="../slideLayouts/slideLayout199.xml"/><Relationship Id="rId60" Type="http://schemas.openxmlformats.org/officeDocument/2006/relationships/slideLayout" Target="../slideLayouts/slideLayout20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15.xml"/><Relationship Id="rId13" Type="http://schemas.openxmlformats.org/officeDocument/2006/relationships/slideLayout" Target="../slideLayouts/slideLayout220.xml"/><Relationship Id="rId3" Type="http://schemas.openxmlformats.org/officeDocument/2006/relationships/slideLayout" Target="../slideLayouts/slideLayout210.xml"/><Relationship Id="rId7" Type="http://schemas.openxmlformats.org/officeDocument/2006/relationships/slideLayout" Target="../slideLayouts/slideLayout214.xml"/><Relationship Id="rId12" Type="http://schemas.openxmlformats.org/officeDocument/2006/relationships/slideLayout" Target="../slideLayouts/slideLayout219.xml"/><Relationship Id="rId2" Type="http://schemas.openxmlformats.org/officeDocument/2006/relationships/slideLayout" Target="../slideLayouts/slideLayout209.xml"/><Relationship Id="rId16" Type="http://schemas.openxmlformats.org/officeDocument/2006/relationships/theme" Target="../theme/theme15.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5" Type="http://schemas.openxmlformats.org/officeDocument/2006/relationships/slideLayout" Target="../slideLayouts/slideLayout212.xml"/><Relationship Id="rId15" Type="http://schemas.openxmlformats.org/officeDocument/2006/relationships/slideLayout" Target="../slideLayouts/slideLayout222.xml"/><Relationship Id="rId10" Type="http://schemas.openxmlformats.org/officeDocument/2006/relationships/slideLayout" Target="../slideLayouts/slideLayout217.xml"/><Relationship Id="rId4" Type="http://schemas.openxmlformats.org/officeDocument/2006/relationships/slideLayout" Target="../slideLayouts/slideLayout211.xml"/><Relationship Id="rId9" Type="http://schemas.openxmlformats.org/officeDocument/2006/relationships/slideLayout" Target="../slideLayouts/slideLayout216.xml"/><Relationship Id="rId14" Type="http://schemas.openxmlformats.org/officeDocument/2006/relationships/slideLayout" Target="../slideLayouts/slideLayout221.xml"/></Relationships>
</file>

<file path=ppt/slideMasters/_rels/slideMaster16.xml.rels><?xml version="1.0" encoding="UTF-8" standalone="yes"?>
<Relationships xmlns="http://schemas.openxmlformats.org/package/2006/relationships"><Relationship Id="rId8" Type="http://schemas.openxmlformats.org/officeDocument/2006/relationships/theme" Target="../theme/theme16.xml"/><Relationship Id="rId3" Type="http://schemas.openxmlformats.org/officeDocument/2006/relationships/slideLayout" Target="../slideLayouts/slideLayout225.xml"/><Relationship Id="rId7" Type="http://schemas.openxmlformats.org/officeDocument/2006/relationships/slideLayout" Target="../slideLayouts/slideLayout229.xml"/><Relationship Id="rId12" Type="http://schemas.openxmlformats.org/officeDocument/2006/relationships/image" Target="../media/image25.svg"/><Relationship Id="rId2" Type="http://schemas.openxmlformats.org/officeDocument/2006/relationships/slideLayout" Target="../slideLayouts/slideLayout224.xml"/><Relationship Id="rId1" Type="http://schemas.openxmlformats.org/officeDocument/2006/relationships/slideLayout" Target="../slideLayouts/slideLayout223.xml"/><Relationship Id="rId6" Type="http://schemas.openxmlformats.org/officeDocument/2006/relationships/slideLayout" Target="../slideLayouts/slideLayout228.xml"/><Relationship Id="rId11" Type="http://schemas.openxmlformats.org/officeDocument/2006/relationships/image" Target="../media/image24.png"/><Relationship Id="rId5" Type="http://schemas.openxmlformats.org/officeDocument/2006/relationships/slideLayout" Target="../slideLayouts/slideLayout227.xml"/><Relationship Id="rId10" Type="http://schemas.openxmlformats.org/officeDocument/2006/relationships/image" Target="../media/image23.svg"/><Relationship Id="rId4" Type="http://schemas.openxmlformats.org/officeDocument/2006/relationships/slideLayout" Target="../slideLayouts/slideLayout226.xml"/><Relationship Id="rId9" Type="http://schemas.openxmlformats.org/officeDocument/2006/relationships/image" Target="../media/image2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1.jpeg"/><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26" Type="http://schemas.openxmlformats.org/officeDocument/2006/relationships/slideLayout" Target="../slideLayouts/slideLayout64.xml"/><Relationship Id="rId3" Type="http://schemas.openxmlformats.org/officeDocument/2006/relationships/slideLayout" Target="../slideLayouts/slideLayout41.xml"/><Relationship Id="rId21" Type="http://schemas.openxmlformats.org/officeDocument/2006/relationships/slideLayout" Target="../slideLayouts/slideLayout59.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5" Type="http://schemas.openxmlformats.org/officeDocument/2006/relationships/slideLayout" Target="../slideLayouts/slideLayout63.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29" Type="http://schemas.openxmlformats.org/officeDocument/2006/relationships/slideLayout" Target="../slideLayouts/slideLayout67.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24" Type="http://schemas.openxmlformats.org/officeDocument/2006/relationships/slideLayout" Target="../slideLayouts/slideLayout62.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23" Type="http://schemas.openxmlformats.org/officeDocument/2006/relationships/slideLayout" Target="../slideLayouts/slideLayout61.xml"/><Relationship Id="rId28" Type="http://schemas.openxmlformats.org/officeDocument/2006/relationships/slideLayout" Target="../slideLayouts/slideLayout66.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31" Type="http://schemas.openxmlformats.org/officeDocument/2006/relationships/image" Target="../media/image10.png"/><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slideLayout" Target="../slideLayouts/slideLayout60.xml"/><Relationship Id="rId27" Type="http://schemas.openxmlformats.org/officeDocument/2006/relationships/slideLayout" Target="../slideLayouts/slideLayout65.xml"/><Relationship Id="rId30"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70.xml"/><Relationship Id="rId2" Type="http://schemas.openxmlformats.org/officeDocument/2006/relationships/slideLayout" Target="../slideLayouts/slideLayout69.xml"/><Relationship Id="rId1" Type="http://schemas.openxmlformats.org/officeDocument/2006/relationships/slideLayout" Target="../slideLayouts/slideLayout68.xml"/><Relationship Id="rId5" Type="http://schemas.openxmlformats.org/officeDocument/2006/relationships/theme" Target="../theme/theme5.xml"/><Relationship Id="rId4" Type="http://schemas.openxmlformats.org/officeDocument/2006/relationships/slideLayout" Target="../slideLayouts/slideLayout7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6" Type="http://schemas.openxmlformats.org/officeDocument/2006/relationships/theme" Target="../theme/theme6.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89.xml"/><Relationship Id="rId7" Type="http://schemas.openxmlformats.org/officeDocument/2006/relationships/theme" Target="../theme/theme7.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image" Target="../media/image25.svg"/><Relationship Id="rId5" Type="http://schemas.openxmlformats.org/officeDocument/2006/relationships/slideLayout" Target="../slideLayouts/slideLayout91.xml"/><Relationship Id="rId10" Type="http://schemas.openxmlformats.org/officeDocument/2006/relationships/image" Target="../media/image24.png"/><Relationship Id="rId4" Type="http://schemas.openxmlformats.org/officeDocument/2006/relationships/slideLayout" Target="../slideLayouts/slideLayout90.xml"/><Relationship Id="rId9" Type="http://schemas.openxmlformats.org/officeDocument/2006/relationships/image" Target="../media/image23.sv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5" Type="http://schemas.openxmlformats.org/officeDocument/2006/relationships/slideLayout" Target="../slideLayouts/slideLayout97.xml"/><Relationship Id="rId4" Type="http://schemas.openxmlformats.org/officeDocument/2006/relationships/slideLayout" Target="../slideLayouts/slideLayout96.xml"/><Relationship Id="rId9"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9.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9/25/2025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099978606"/>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609600" y="1600200"/>
            <a:ext cx="109728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 16 </a:t>
            </a:r>
            <a:r>
              <a:rPr lang="en-US" altLang="en-US" err="1"/>
              <a:t>pt</a:t>
            </a:r>
            <a:endParaRPr lang="en-US" altLang="en-US"/>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Slide Number Placeholder 5"/>
          <p:cNvSpPr>
            <a:spLocks noGrp="1"/>
          </p:cNvSpPr>
          <p:nvPr>
            <p:ph type="sldNum" sz="quarter" idx="4"/>
          </p:nvPr>
        </p:nvSpPr>
        <p:spPr bwMode="auto">
          <a:xfrm>
            <a:off x="9347200" y="6629401"/>
            <a:ext cx="2844800" cy="212725"/>
          </a:xfrm>
          <a:prstGeom prst="rect">
            <a:avLst/>
          </a:prstGeom>
          <a:noFill/>
          <a:ln w="9525">
            <a:noFill/>
            <a:miter lim="800000"/>
            <a:headEnd/>
            <a:tailEnd/>
          </a:ln>
        </p:spPr>
        <p:txBody>
          <a:bodyPr vert="horz" wrap="none" lIns="91440" tIns="45720" rIns="91440" bIns="45720" numCol="1" anchor="t" anchorCtr="0" compatLnSpc="1">
            <a:prstTxWarp prst="textNoShape">
              <a:avLst/>
            </a:prstTxWarp>
          </a:bodyPr>
          <a:lstStyle>
            <a:lvl1pPr algn="r">
              <a:defRPr sz="1000">
                <a:solidFill>
                  <a:srgbClr val="999999"/>
                </a:solidFill>
              </a:defRPr>
            </a:lvl1pPr>
          </a:lstStyle>
          <a:p>
            <a:fld id="{B96EB2AE-DF96-457D-9F43-958D79343F70}" type="slidenum">
              <a:rPr lang="en-US" altLang="en-US"/>
              <a:pPr/>
              <a:t>‹#›</a:t>
            </a:fld>
            <a:endParaRPr lang="en-US" altLang="en-US"/>
          </a:p>
        </p:txBody>
      </p:sp>
      <p:sp>
        <p:nvSpPr>
          <p:cNvPr id="1031" name="Rectangle 7"/>
          <p:cNvSpPr>
            <a:spLocks noGrp="1" noChangeArrowheads="1"/>
          </p:cNvSpPr>
          <p:nvPr>
            <p:ph type="ftr" sz="quarter" idx="3"/>
          </p:nvPr>
        </p:nvSpPr>
        <p:spPr bwMode="auto">
          <a:xfrm>
            <a:off x="0" y="6626225"/>
            <a:ext cx="9349317" cy="2286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800">
                <a:solidFill>
                  <a:srgbClr val="999999"/>
                </a:solidFill>
                <a:latin typeface="Arial Narrow" pitchFamily="-84" charset="0"/>
                <a:ea typeface="MS PGothic" pitchFamily="34" charset="-128"/>
              </a:defRPr>
            </a:lvl1pPr>
          </a:lstStyle>
          <a:p>
            <a:r>
              <a:rPr lang="en-US" altLang="en-US"/>
              <a:t>Confidential, unpublished property of Cigna. Do not duplicate or distribute. Use and distribution limited solely to authorized personnel. © 2016 Cigna</a:t>
            </a:r>
          </a:p>
        </p:txBody>
      </p:sp>
      <p:sp>
        <p:nvSpPr>
          <p:cNvPr id="1029" name="Title Placeholder 26"/>
          <p:cNvSpPr>
            <a:spLocks noGrp="1"/>
          </p:cNvSpPr>
          <p:nvPr>
            <p:ph type="title"/>
          </p:nvPr>
        </p:nvSpPr>
        <p:spPr bwMode="auto">
          <a:xfrm>
            <a:off x="609600" y="273050"/>
            <a:ext cx="10972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pic>
        <p:nvPicPr>
          <p:cNvPr id="7" name="Picture 6"/>
          <p:cNvPicPr>
            <a:picLocks noChangeAspect="1"/>
          </p:cNvPicPr>
          <p:nvPr/>
        </p:nvPicPr>
        <p:blipFill rotWithShape="1">
          <a:blip r:embed="rId8" cstate="print">
            <a:extLst>
              <a:ext uri="{28A0092B-C50C-407E-A947-70E740481C1C}">
                <a14:useLocalDpi xmlns:a14="http://schemas.microsoft.com/office/drawing/2010/main" val="0"/>
              </a:ext>
            </a:extLst>
          </a:blip>
          <a:srcRect r="55752"/>
          <a:stretch/>
        </p:blipFill>
        <p:spPr>
          <a:xfrm>
            <a:off x="9173633" y="5961064"/>
            <a:ext cx="2728384" cy="850899"/>
          </a:xfrm>
          <a:prstGeom prst="rect">
            <a:avLst/>
          </a:prstGeom>
        </p:spPr>
      </p:pic>
    </p:spTree>
    <p:extLst>
      <p:ext uri="{BB962C8B-B14F-4D97-AF65-F5344CB8AC3E}">
        <p14:creationId xmlns:p14="http://schemas.microsoft.com/office/powerpoint/2010/main" val="1001067700"/>
      </p:ext>
    </p:extLst>
  </p:cSld>
  <p:clrMap bg1="lt1" tx1="dk1" bg2="lt2" tx2="dk2" accent1="accent1" accent2="accent2" accent3="accent3" accent4="accent4" accent5="accent5" accent6="accent6" hlink="hlink" folHlink="folHlink"/>
  <p:sldLayoutIdLst>
    <p:sldLayoutId id="2147484107" r:id="rId1"/>
    <p:sldLayoutId id="2147484108" r:id="rId2"/>
    <p:sldLayoutId id="2147484109" r:id="rId3"/>
    <p:sldLayoutId id="2147484110" r:id="rId4"/>
    <p:sldLayoutId id="2147484111" r:id="rId5"/>
    <p:sldLayoutId id="2147484112" r:id="rId6"/>
  </p:sldLayoutIdLst>
  <p:hf hdr="0" dt="0"/>
  <p:txStyles>
    <p:titleStyle>
      <a:lvl1pPr algn="l" defTabSz="457200" rtl="0" eaLnBrk="1" fontAlgn="base" hangingPunct="1">
        <a:spcBef>
          <a:spcPct val="0"/>
        </a:spcBef>
        <a:spcAft>
          <a:spcPct val="0"/>
        </a:spcAft>
        <a:defRPr sz="2000" b="1" kern="1200">
          <a:solidFill>
            <a:srgbClr val="0065A6"/>
          </a:solidFill>
          <a:latin typeface="Arial"/>
          <a:ea typeface="MS PGothic" pitchFamily="34" charset="-128"/>
          <a:cs typeface="Arial"/>
        </a:defRPr>
      </a:lvl1pPr>
      <a:lvl2pPr algn="l" defTabSz="457200" rtl="0" eaLnBrk="1" fontAlgn="base" hangingPunct="1">
        <a:spcBef>
          <a:spcPct val="0"/>
        </a:spcBef>
        <a:spcAft>
          <a:spcPct val="0"/>
        </a:spcAft>
        <a:defRPr sz="2000" b="1">
          <a:solidFill>
            <a:srgbClr val="595959"/>
          </a:solidFill>
          <a:latin typeface="Arial" charset="0"/>
          <a:ea typeface="MS PGothic" pitchFamily="34" charset="-128"/>
          <a:cs typeface="Arial" pitchFamily="34" charset="0"/>
        </a:defRPr>
      </a:lvl2pPr>
      <a:lvl3pPr algn="l" defTabSz="457200" rtl="0" eaLnBrk="1" fontAlgn="base" hangingPunct="1">
        <a:spcBef>
          <a:spcPct val="0"/>
        </a:spcBef>
        <a:spcAft>
          <a:spcPct val="0"/>
        </a:spcAft>
        <a:defRPr sz="2000" b="1">
          <a:solidFill>
            <a:srgbClr val="595959"/>
          </a:solidFill>
          <a:latin typeface="Arial" charset="0"/>
          <a:ea typeface="MS PGothic" pitchFamily="34" charset="-128"/>
          <a:cs typeface="Arial" pitchFamily="34" charset="0"/>
        </a:defRPr>
      </a:lvl3pPr>
      <a:lvl4pPr algn="l" defTabSz="457200" rtl="0" eaLnBrk="1" fontAlgn="base" hangingPunct="1">
        <a:spcBef>
          <a:spcPct val="0"/>
        </a:spcBef>
        <a:spcAft>
          <a:spcPct val="0"/>
        </a:spcAft>
        <a:defRPr sz="2000" b="1">
          <a:solidFill>
            <a:srgbClr val="595959"/>
          </a:solidFill>
          <a:latin typeface="Arial" charset="0"/>
          <a:ea typeface="MS PGothic" pitchFamily="34" charset="-128"/>
          <a:cs typeface="Arial" pitchFamily="34" charset="0"/>
        </a:defRPr>
      </a:lvl4pPr>
      <a:lvl5pPr algn="l" defTabSz="457200" rtl="0" eaLnBrk="1" fontAlgn="base" hangingPunct="1">
        <a:spcBef>
          <a:spcPct val="0"/>
        </a:spcBef>
        <a:spcAft>
          <a:spcPct val="0"/>
        </a:spcAft>
        <a:defRPr sz="2000" b="1">
          <a:solidFill>
            <a:srgbClr val="595959"/>
          </a:solidFill>
          <a:latin typeface="Arial" charset="0"/>
          <a:ea typeface="MS PGothic" pitchFamily="34" charset="-128"/>
          <a:cs typeface="Arial" pitchFamily="34" charset="0"/>
        </a:defRPr>
      </a:lvl5pPr>
      <a:lvl6pPr marL="457200" algn="l" defTabSz="457200" rtl="0" eaLnBrk="1" fontAlgn="base" hangingPunct="1">
        <a:spcBef>
          <a:spcPct val="0"/>
        </a:spcBef>
        <a:spcAft>
          <a:spcPct val="0"/>
        </a:spcAft>
        <a:defRPr sz="2400">
          <a:solidFill>
            <a:srgbClr val="4F56AB"/>
          </a:solidFill>
          <a:latin typeface="Arial" charset="0"/>
          <a:ea typeface="ＭＳ Ｐゴシック" charset="-128"/>
        </a:defRPr>
      </a:lvl6pPr>
      <a:lvl7pPr marL="914400" algn="l" defTabSz="457200" rtl="0" eaLnBrk="1" fontAlgn="base" hangingPunct="1">
        <a:spcBef>
          <a:spcPct val="0"/>
        </a:spcBef>
        <a:spcAft>
          <a:spcPct val="0"/>
        </a:spcAft>
        <a:defRPr sz="2400">
          <a:solidFill>
            <a:srgbClr val="4F56AB"/>
          </a:solidFill>
          <a:latin typeface="Arial" charset="0"/>
          <a:ea typeface="ＭＳ Ｐゴシック" charset="-128"/>
        </a:defRPr>
      </a:lvl7pPr>
      <a:lvl8pPr marL="1371600" algn="l" defTabSz="457200" rtl="0" eaLnBrk="1" fontAlgn="base" hangingPunct="1">
        <a:spcBef>
          <a:spcPct val="0"/>
        </a:spcBef>
        <a:spcAft>
          <a:spcPct val="0"/>
        </a:spcAft>
        <a:defRPr sz="2400">
          <a:solidFill>
            <a:srgbClr val="4F56AB"/>
          </a:solidFill>
          <a:latin typeface="Arial" charset="0"/>
          <a:ea typeface="ＭＳ Ｐゴシック" charset="-128"/>
        </a:defRPr>
      </a:lvl8pPr>
      <a:lvl9pPr marL="1828800" algn="l" defTabSz="457200" rtl="0" eaLnBrk="1" fontAlgn="base" hangingPunct="1">
        <a:spcBef>
          <a:spcPct val="0"/>
        </a:spcBef>
        <a:spcAft>
          <a:spcPct val="0"/>
        </a:spcAft>
        <a:defRPr sz="2400">
          <a:solidFill>
            <a:srgbClr val="4F56AB"/>
          </a:solidFill>
          <a:latin typeface="Arial" charset="0"/>
          <a:ea typeface="ＭＳ Ｐゴシック" charset="-128"/>
        </a:defRPr>
      </a:lvl9pPr>
    </p:titleStyle>
    <p:bodyStyle>
      <a:lvl1pPr marL="230188" indent="-230188"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1pPr>
      <a:lvl2pPr marL="454025" indent="-223838"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2pPr>
      <a:lvl3pPr marL="684213" indent="-230188"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3pPr>
      <a:lvl4pPr marL="915988" indent="-231775"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4pPr>
      <a:lvl5pPr marL="1146175" indent="-230188"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609600" y="1600200"/>
            <a:ext cx="109728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 16 </a:t>
            </a:r>
            <a:r>
              <a:rPr lang="en-US" altLang="en-US" err="1"/>
              <a:t>pt</a:t>
            </a:r>
            <a:endParaRPr lang="en-US" altLang="en-US"/>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Slide Number Placeholder 5"/>
          <p:cNvSpPr>
            <a:spLocks noGrp="1"/>
          </p:cNvSpPr>
          <p:nvPr>
            <p:ph type="sldNum" sz="quarter" idx="4"/>
          </p:nvPr>
        </p:nvSpPr>
        <p:spPr bwMode="auto">
          <a:xfrm>
            <a:off x="9347200" y="6629401"/>
            <a:ext cx="2844800" cy="212725"/>
          </a:xfrm>
          <a:prstGeom prst="rect">
            <a:avLst/>
          </a:prstGeom>
          <a:noFill/>
          <a:ln w="9525">
            <a:noFill/>
            <a:miter lim="800000"/>
            <a:headEnd/>
            <a:tailEnd/>
          </a:ln>
        </p:spPr>
        <p:txBody>
          <a:bodyPr vert="horz" wrap="none" lIns="91440" tIns="45720" rIns="91440" bIns="45720" numCol="1" anchor="t" anchorCtr="0" compatLnSpc="1">
            <a:prstTxWarp prst="textNoShape">
              <a:avLst/>
            </a:prstTxWarp>
          </a:bodyPr>
          <a:lstStyle>
            <a:lvl1pPr algn="r">
              <a:defRPr sz="1000">
                <a:solidFill>
                  <a:srgbClr val="999999"/>
                </a:solidFill>
              </a:defRPr>
            </a:lvl1pPr>
          </a:lstStyle>
          <a:p>
            <a:fld id="{B96EB2AE-DF96-457D-9F43-958D79343F70}" type="slidenum">
              <a:rPr lang="en-US" altLang="en-US"/>
              <a:pPr/>
              <a:t>‹#›</a:t>
            </a:fld>
            <a:endParaRPr lang="en-US" altLang="en-US"/>
          </a:p>
        </p:txBody>
      </p:sp>
      <p:sp>
        <p:nvSpPr>
          <p:cNvPr id="1031" name="Rectangle 7"/>
          <p:cNvSpPr>
            <a:spLocks noGrp="1" noChangeArrowheads="1"/>
          </p:cNvSpPr>
          <p:nvPr>
            <p:ph type="ftr" sz="quarter" idx="3"/>
          </p:nvPr>
        </p:nvSpPr>
        <p:spPr bwMode="auto">
          <a:xfrm>
            <a:off x="0" y="6626225"/>
            <a:ext cx="9349317" cy="2286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800">
                <a:solidFill>
                  <a:srgbClr val="999999"/>
                </a:solidFill>
                <a:latin typeface="Arial Narrow" pitchFamily="-84" charset="0"/>
                <a:ea typeface="MS PGothic" pitchFamily="34" charset="-128"/>
              </a:defRPr>
            </a:lvl1pPr>
          </a:lstStyle>
          <a:p>
            <a:r>
              <a:rPr lang="en-US" altLang="en-US"/>
              <a:t>Confidential, unpublished property of Cigna. Do not duplicate or distribute. Use and distribution limited solely to authorized personnel. © 2015 Cigna</a:t>
            </a:r>
          </a:p>
        </p:txBody>
      </p:sp>
      <p:sp>
        <p:nvSpPr>
          <p:cNvPr id="1029" name="Title Placeholder 26"/>
          <p:cNvSpPr>
            <a:spLocks noGrp="1"/>
          </p:cNvSpPr>
          <p:nvPr>
            <p:ph type="title"/>
          </p:nvPr>
        </p:nvSpPr>
        <p:spPr bwMode="auto">
          <a:xfrm>
            <a:off x="609600" y="273050"/>
            <a:ext cx="10972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pic>
        <p:nvPicPr>
          <p:cNvPr id="7" name="Picture 6"/>
          <p:cNvPicPr>
            <a:picLocks noChangeAspect="1"/>
          </p:cNvPicPr>
          <p:nvPr/>
        </p:nvPicPr>
        <p:blipFill rotWithShape="1">
          <a:blip r:embed="rId10" cstate="print">
            <a:extLst>
              <a:ext uri="{28A0092B-C50C-407E-A947-70E740481C1C}">
                <a14:useLocalDpi xmlns:a14="http://schemas.microsoft.com/office/drawing/2010/main" val="0"/>
              </a:ext>
            </a:extLst>
          </a:blip>
          <a:srcRect r="55752"/>
          <a:stretch/>
        </p:blipFill>
        <p:spPr>
          <a:xfrm>
            <a:off x="9173633" y="5961064"/>
            <a:ext cx="2728384" cy="850899"/>
          </a:xfrm>
          <a:prstGeom prst="rect">
            <a:avLst/>
          </a:prstGeom>
        </p:spPr>
      </p:pic>
    </p:spTree>
    <p:extLst>
      <p:ext uri="{BB962C8B-B14F-4D97-AF65-F5344CB8AC3E}">
        <p14:creationId xmlns:p14="http://schemas.microsoft.com/office/powerpoint/2010/main" val="3743208346"/>
      </p:ext>
    </p:extLst>
  </p:cSld>
  <p:clrMap bg1="lt1" tx1="dk1" bg2="lt2" tx2="dk2" accent1="accent1" accent2="accent2" accent3="accent3" accent4="accent4" accent5="accent5" accent6="accent6" hlink="hlink" folHlink="folHlink"/>
  <p:sldLayoutIdLst>
    <p:sldLayoutId id="2147484114" r:id="rId1"/>
    <p:sldLayoutId id="2147484115" r:id="rId2"/>
    <p:sldLayoutId id="2147484116" r:id="rId3"/>
    <p:sldLayoutId id="2147484117" r:id="rId4"/>
    <p:sldLayoutId id="2147484118" r:id="rId5"/>
    <p:sldLayoutId id="2147484119" r:id="rId6"/>
    <p:sldLayoutId id="2147484120" r:id="rId7"/>
    <p:sldLayoutId id="2147484121" r:id="rId8"/>
  </p:sldLayoutIdLst>
  <p:hf hdr="0" dt="0"/>
  <p:txStyles>
    <p:titleStyle>
      <a:lvl1pPr algn="l" defTabSz="457200" rtl="0" eaLnBrk="1" fontAlgn="base" hangingPunct="1">
        <a:spcBef>
          <a:spcPct val="0"/>
        </a:spcBef>
        <a:spcAft>
          <a:spcPct val="0"/>
        </a:spcAft>
        <a:defRPr sz="2000" b="1" kern="1200">
          <a:solidFill>
            <a:srgbClr val="0065A6"/>
          </a:solidFill>
          <a:latin typeface="Arial"/>
          <a:ea typeface="MS PGothic" pitchFamily="34" charset="-128"/>
          <a:cs typeface="Arial"/>
        </a:defRPr>
      </a:lvl1pPr>
      <a:lvl2pPr algn="l" defTabSz="457200" rtl="0" eaLnBrk="1" fontAlgn="base" hangingPunct="1">
        <a:spcBef>
          <a:spcPct val="0"/>
        </a:spcBef>
        <a:spcAft>
          <a:spcPct val="0"/>
        </a:spcAft>
        <a:defRPr sz="2000" b="1">
          <a:solidFill>
            <a:srgbClr val="595959"/>
          </a:solidFill>
          <a:latin typeface="Arial" charset="0"/>
          <a:ea typeface="MS PGothic" pitchFamily="34" charset="-128"/>
          <a:cs typeface="Arial" pitchFamily="34" charset="0"/>
        </a:defRPr>
      </a:lvl2pPr>
      <a:lvl3pPr algn="l" defTabSz="457200" rtl="0" eaLnBrk="1" fontAlgn="base" hangingPunct="1">
        <a:spcBef>
          <a:spcPct val="0"/>
        </a:spcBef>
        <a:spcAft>
          <a:spcPct val="0"/>
        </a:spcAft>
        <a:defRPr sz="2000" b="1">
          <a:solidFill>
            <a:srgbClr val="595959"/>
          </a:solidFill>
          <a:latin typeface="Arial" charset="0"/>
          <a:ea typeface="MS PGothic" pitchFamily="34" charset="-128"/>
          <a:cs typeface="Arial" pitchFamily="34" charset="0"/>
        </a:defRPr>
      </a:lvl3pPr>
      <a:lvl4pPr algn="l" defTabSz="457200" rtl="0" eaLnBrk="1" fontAlgn="base" hangingPunct="1">
        <a:spcBef>
          <a:spcPct val="0"/>
        </a:spcBef>
        <a:spcAft>
          <a:spcPct val="0"/>
        </a:spcAft>
        <a:defRPr sz="2000" b="1">
          <a:solidFill>
            <a:srgbClr val="595959"/>
          </a:solidFill>
          <a:latin typeface="Arial" charset="0"/>
          <a:ea typeface="MS PGothic" pitchFamily="34" charset="-128"/>
          <a:cs typeface="Arial" pitchFamily="34" charset="0"/>
        </a:defRPr>
      </a:lvl4pPr>
      <a:lvl5pPr algn="l" defTabSz="457200" rtl="0" eaLnBrk="1" fontAlgn="base" hangingPunct="1">
        <a:spcBef>
          <a:spcPct val="0"/>
        </a:spcBef>
        <a:spcAft>
          <a:spcPct val="0"/>
        </a:spcAft>
        <a:defRPr sz="2000" b="1">
          <a:solidFill>
            <a:srgbClr val="595959"/>
          </a:solidFill>
          <a:latin typeface="Arial" charset="0"/>
          <a:ea typeface="MS PGothic" pitchFamily="34" charset="-128"/>
          <a:cs typeface="Arial" pitchFamily="34" charset="0"/>
        </a:defRPr>
      </a:lvl5pPr>
      <a:lvl6pPr marL="457200" algn="l" defTabSz="457200" rtl="0" eaLnBrk="1" fontAlgn="base" hangingPunct="1">
        <a:spcBef>
          <a:spcPct val="0"/>
        </a:spcBef>
        <a:spcAft>
          <a:spcPct val="0"/>
        </a:spcAft>
        <a:defRPr sz="2400">
          <a:solidFill>
            <a:srgbClr val="4F56AB"/>
          </a:solidFill>
          <a:latin typeface="Arial" charset="0"/>
          <a:ea typeface="ＭＳ Ｐゴシック" charset="-128"/>
        </a:defRPr>
      </a:lvl6pPr>
      <a:lvl7pPr marL="914400" algn="l" defTabSz="457200" rtl="0" eaLnBrk="1" fontAlgn="base" hangingPunct="1">
        <a:spcBef>
          <a:spcPct val="0"/>
        </a:spcBef>
        <a:spcAft>
          <a:spcPct val="0"/>
        </a:spcAft>
        <a:defRPr sz="2400">
          <a:solidFill>
            <a:srgbClr val="4F56AB"/>
          </a:solidFill>
          <a:latin typeface="Arial" charset="0"/>
          <a:ea typeface="ＭＳ Ｐゴシック" charset="-128"/>
        </a:defRPr>
      </a:lvl7pPr>
      <a:lvl8pPr marL="1371600" algn="l" defTabSz="457200" rtl="0" eaLnBrk="1" fontAlgn="base" hangingPunct="1">
        <a:spcBef>
          <a:spcPct val="0"/>
        </a:spcBef>
        <a:spcAft>
          <a:spcPct val="0"/>
        </a:spcAft>
        <a:defRPr sz="2400">
          <a:solidFill>
            <a:srgbClr val="4F56AB"/>
          </a:solidFill>
          <a:latin typeface="Arial" charset="0"/>
          <a:ea typeface="ＭＳ Ｐゴシック" charset="-128"/>
        </a:defRPr>
      </a:lvl8pPr>
      <a:lvl9pPr marL="1828800" algn="l" defTabSz="457200" rtl="0" eaLnBrk="1" fontAlgn="base" hangingPunct="1">
        <a:spcBef>
          <a:spcPct val="0"/>
        </a:spcBef>
        <a:spcAft>
          <a:spcPct val="0"/>
        </a:spcAft>
        <a:defRPr sz="2400">
          <a:solidFill>
            <a:srgbClr val="4F56AB"/>
          </a:solidFill>
          <a:latin typeface="Arial" charset="0"/>
          <a:ea typeface="ＭＳ Ｐゴシック" charset="-128"/>
        </a:defRPr>
      </a:lvl9pPr>
    </p:titleStyle>
    <p:bodyStyle>
      <a:lvl1pPr marL="230188" indent="-230188"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1pPr>
      <a:lvl2pPr marL="454025" indent="-223838"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2pPr>
      <a:lvl3pPr marL="684213" indent="-230188"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3pPr>
      <a:lvl4pPr marL="915988" indent="-231775"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4pPr>
      <a:lvl5pPr marL="1146175" indent="-230188"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5A3A12-0D1A-406C-A2B5-2269E0E1AE48}" type="datetimeFigureOut">
              <a:rPr lang="en-US" smtClean="0"/>
              <a:t>9/25/2025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2BF55F-2112-44A5-96AC-4AC34BB4163E}" type="slidenum">
              <a:rPr lang="en-US" smtClean="0"/>
              <a:t>‹#›</a:t>
            </a:fld>
            <a:endParaRPr lang="en-US"/>
          </a:p>
        </p:txBody>
      </p:sp>
    </p:spTree>
    <p:extLst>
      <p:ext uri="{BB962C8B-B14F-4D97-AF65-F5344CB8AC3E}">
        <p14:creationId xmlns:p14="http://schemas.microsoft.com/office/powerpoint/2010/main" val="1789874978"/>
      </p:ext>
    </p:extLst>
  </p:cSld>
  <p:clrMap bg1="lt1" tx1="dk1" bg2="lt2" tx2="dk2" accent1="accent1" accent2="accent2" accent3="accent3" accent4="accent4" accent5="accent5" accent6="accent6" hlink="hlink" folHlink="folHlink"/>
  <p:sldLayoutIdLst>
    <p:sldLayoutId id="2147484123" r:id="rId1"/>
    <p:sldLayoutId id="2147484124" r:id="rId2"/>
    <p:sldLayoutId id="2147484125"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CDB8C2-D342-FD49-A089-123951633F62}" type="datetimeFigureOut">
              <a:rPr lang="en-US" smtClean="0"/>
              <a:t>9/25/2025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D49DE1-30BB-B446-984E-D7E45C1B6168}" type="slidenum">
              <a:rPr lang="en-US" smtClean="0"/>
              <a:t>‹#›</a:t>
            </a:fld>
            <a:endParaRPr lang="en-US"/>
          </a:p>
        </p:txBody>
      </p:sp>
      <p:sp>
        <p:nvSpPr>
          <p:cNvPr id="7" name="Rectangle 6">
            <a:extLst>
              <a:ext uri="{FF2B5EF4-FFF2-40B4-BE49-F238E27FC236}">
                <a16:creationId xmlns:a16="http://schemas.microsoft.com/office/drawing/2014/main" id="{C49E973A-3192-4567-A3D6-744FB569AC24}"/>
              </a:ext>
            </a:extLst>
          </p:cNvPr>
          <p:cNvSpPr/>
          <p:nvPr userDrawn="1"/>
        </p:nvSpPr>
        <p:spPr>
          <a:xfrm>
            <a:off x="0" y="6098292"/>
            <a:ext cx="12192000" cy="75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1509071"/>
      </p:ext>
    </p:extLst>
  </p:cSld>
  <p:clrMap bg1="lt1" tx1="dk1" bg2="lt2" tx2="dk2" accent1="accent1" accent2="accent2" accent3="accent3" accent4="accent4" accent5="accent5" accent6="accent6" hlink="hlink" folHlink="folHlink"/>
  <p:sldLayoutIdLst>
    <p:sldLayoutId id="2147484127" r:id="rId1"/>
    <p:sldLayoutId id="2147484128" r:id="rId2"/>
    <p:sldLayoutId id="2147484129" r:id="rId3"/>
    <p:sldLayoutId id="2147484130" r:id="rId4"/>
    <p:sldLayoutId id="2147484131" r:id="rId5"/>
    <p:sldLayoutId id="2147484132" r:id="rId6"/>
    <p:sldLayoutId id="2147484133" r:id="rId7"/>
    <p:sldLayoutId id="2147484134" r:id="rId8"/>
    <p:sldLayoutId id="2147484135" r:id="rId9"/>
    <p:sldLayoutId id="2147484136" r:id="rId10"/>
    <p:sldLayoutId id="2147484137" r:id="rId11"/>
    <p:sldLayoutId id="2147484138" r:id="rId12"/>
    <p:sldLayoutId id="2147484139" r:id="rId13"/>
    <p:sldLayoutId id="2147484140" r:id="rId14"/>
    <p:sldLayoutId id="2147484141" r:id="rId15"/>
    <p:sldLayoutId id="2147484142" r:id="rId16"/>
    <p:sldLayoutId id="2147484143" r:id="rId17"/>
    <p:sldLayoutId id="2147484144" r:id="rId18"/>
    <p:sldLayoutId id="2147484145" r:id="rId19"/>
  </p:sldLayoutIdLst>
  <p:txStyles>
    <p:titleStyle>
      <a:lvl1pPr algn="l" defTabSz="914400" rtl="0" eaLnBrk="1" latinLnBrk="0" hangingPunct="1">
        <a:lnSpc>
          <a:spcPct val="90000"/>
        </a:lnSpc>
        <a:spcBef>
          <a:spcPct val="0"/>
        </a:spcBef>
        <a:buNone/>
        <a:defRPr sz="4400" b="0" i="0" kern="1200">
          <a:solidFill>
            <a:schemeClr val="tx1"/>
          </a:solidFill>
          <a:latin typeface="Georgia" panose="020405020504050203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F6223AA-3667-CD12-0F39-2C8B444F3E1E}"/>
              </a:ext>
            </a:extLst>
          </p:cNvPr>
          <p:cNvSpPr>
            <a:spLocks noGrp="1"/>
          </p:cNvSpPr>
          <p:nvPr>
            <p:ph type="title"/>
          </p:nvPr>
        </p:nvSpPr>
        <p:spPr>
          <a:xfrm>
            <a:off x="304800" y="0"/>
            <a:ext cx="11582400" cy="1219200"/>
          </a:xfrm>
          <a:prstGeom prst="rect">
            <a:avLst/>
          </a:prstGeom>
        </p:spPr>
        <p:txBody>
          <a:bodyPr vert="horz" lIns="0" tIns="182880" rIns="0" bIns="0" rtlCol="0" anchor="t" anchorCtr="0">
            <a:noAutofit/>
          </a:bodyPr>
          <a:lstStyle/>
          <a:p>
            <a:r>
              <a:rPr lang="en-US"/>
              <a:t>Click to edit Master title style</a:t>
            </a:r>
          </a:p>
        </p:txBody>
      </p:sp>
      <p:sp>
        <p:nvSpPr>
          <p:cNvPr id="8" name="Text Placeholder 2">
            <a:extLst>
              <a:ext uri="{FF2B5EF4-FFF2-40B4-BE49-F238E27FC236}">
                <a16:creationId xmlns:a16="http://schemas.microsoft.com/office/drawing/2014/main" id="{4AA50AEC-3691-459F-41FE-474C6EF609FE}"/>
              </a:ext>
            </a:extLst>
          </p:cNvPr>
          <p:cNvSpPr>
            <a:spLocks noGrp="1"/>
          </p:cNvSpPr>
          <p:nvPr>
            <p:ph type="body" idx="1"/>
          </p:nvPr>
        </p:nvSpPr>
        <p:spPr>
          <a:xfrm>
            <a:off x="304800" y="1584961"/>
            <a:ext cx="9144000" cy="4636236"/>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0402286"/>
      </p:ext>
    </p:extLst>
  </p:cSld>
  <p:clrMap bg1="lt1" tx1="dk1" bg2="lt2" tx2="dk2" accent1="accent1" accent2="accent2" accent3="accent3" accent4="accent4" accent5="accent5" accent6="accent6" hlink="hlink" folHlink="folHlink"/>
  <p:sldLayoutIdLst>
    <p:sldLayoutId id="2147484147" r:id="rId1"/>
    <p:sldLayoutId id="2147484148" r:id="rId2"/>
    <p:sldLayoutId id="2147484149" r:id="rId3"/>
    <p:sldLayoutId id="2147484150" r:id="rId4"/>
    <p:sldLayoutId id="2147484151" r:id="rId5"/>
    <p:sldLayoutId id="2147484152" r:id="rId6"/>
    <p:sldLayoutId id="2147484153" r:id="rId7"/>
    <p:sldLayoutId id="2147484154" r:id="rId8"/>
    <p:sldLayoutId id="2147484155" r:id="rId9"/>
    <p:sldLayoutId id="2147484156" r:id="rId10"/>
    <p:sldLayoutId id="2147484157" r:id="rId11"/>
    <p:sldLayoutId id="2147484158" r:id="rId12"/>
    <p:sldLayoutId id="2147484159" r:id="rId13"/>
    <p:sldLayoutId id="2147484160" r:id="rId14"/>
    <p:sldLayoutId id="2147484161" r:id="rId15"/>
    <p:sldLayoutId id="2147484162" r:id="rId16"/>
    <p:sldLayoutId id="2147484163" r:id="rId17"/>
    <p:sldLayoutId id="2147484164" r:id="rId18"/>
    <p:sldLayoutId id="2147484165" r:id="rId19"/>
    <p:sldLayoutId id="2147484166" r:id="rId20"/>
    <p:sldLayoutId id="2147484167" r:id="rId21"/>
    <p:sldLayoutId id="2147484168" r:id="rId22"/>
    <p:sldLayoutId id="2147484169" r:id="rId23"/>
    <p:sldLayoutId id="2147484170" r:id="rId24"/>
    <p:sldLayoutId id="2147484171" r:id="rId25"/>
    <p:sldLayoutId id="2147484172" r:id="rId26"/>
    <p:sldLayoutId id="2147484173" r:id="rId27"/>
    <p:sldLayoutId id="2147484174" r:id="rId28"/>
    <p:sldLayoutId id="2147484175" r:id="rId29"/>
    <p:sldLayoutId id="2147484176" r:id="rId30"/>
    <p:sldLayoutId id="2147484177" r:id="rId31"/>
    <p:sldLayoutId id="2147484178" r:id="rId32"/>
    <p:sldLayoutId id="2147484179" r:id="rId33"/>
    <p:sldLayoutId id="2147484180" r:id="rId34"/>
    <p:sldLayoutId id="2147484181" r:id="rId35"/>
    <p:sldLayoutId id="2147484182" r:id="rId36"/>
    <p:sldLayoutId id="2147484183" r:id="rId37"/>
    <p:sldLayoutId id="2147484184" r:id="rId38"/>
    <p:sldLayoutId id="2147484185" r:id="rId39"/>
    <p:sldLayoutId id="2147484186" r:id="rId40"/>
    <p:sldLayoutId id="2147484187" r:id="rId41"/>
    <p:sldLayoutId id="2147484188" r:id="rId42"/>
    <p:sldLayoutId id="2147484189" r:id="rId43"/>
    <p:sldLayoutId id="2147484190" r:id="rId44"/>
    <p:sldLayoutId id="2147484191" r:id="rId45"/>
    <p:sldLayoutId id="2147484192" r:id="rId46"/>
    <p:sldLayoutId id="2147484193" r:id="rId47"/>
    <p:sldLayoutId id="2147484194" r:id="rId48"/>
    <p:sldLayoutId id="2147484195" r:id="rId49"/>
    <p:sldLayoutId id="2147484196" r:id="rId50"/>
    <p:sldLayoutId id="2147484197" r:id="rId51"/>
    <p:sldLayoutId id="2147484198" r:id="rId52"/>
    <p:sldLayoutId id="2147484199" r:id="rId53"/>
    <p:sldLayoutId id="2147484200" r:id="rId54"/>
    <p:sldLayoutId id="2147484201" r:id="rId55"/>
    <p:sldLayoutId id="2147484202" r:id="rId56"/>
    <p:sldLayoutId id="2147484203" r:id="rId57"/>
    <p:sldLayoutId id="2147484204" r:id="rId58"/>
    <p:sldLayoutId id="2147484205" r:id="rId59"/>
    <p:sldLayoutId id="2147484206" r:id="rId60"/>
  </p:sldLayoutIdLst>
  <p:hf sldNum="0" hdr="0" dt="0"/>
  <p:txStyles>
    <p:titleStyle>
      <a:lvl1pPr algn="l" defTabSz="914377" rtl="0" eaLnBrk="1" latinLnBrk="0" hangingPunct="1">
        <a:lnSpc>
          <a:spcPct val="90000"/>
        </a:lnSpc>
        <a:spcBef>
          <a:spcPct val="0"/>
        </a:spcBef>
        <a:buNone/>
        <a:defRPr sz="3200" b="0" i="0" kern="1200">
          <a:solidFill>
            <a:srgbClr val="003946"/>
          </a:solidFill>
          <a:latin typeface="Georgia" panose="02040502050405020303" pitchFamily="18" charset="0"/>
          <a:ea typeface="+mj-ea"/>
          <a:cs typeface="+mj-cs"/>
        </a:defRPr>
      </a:lvl1pPr>
    </p:titleStyle>
    <p:bodyStyle>
      <a:lvl1pPr marL="243834" indent="-243834" algn="l" defTabSz="914377" rtl="0" eaLnBrk="1" latinLnBrk="0" hangingPunct="1">
        <a:lnSpc>
          <a:spcPct val="100000"/>
        </a:lnSpc>
        <a:spcBef>
          <a:spcPts val="1600"/>
        </a:spcBef>
        <a:buFont typeface="Arial" panose="020B0604020202020204" pitchFamily="34" charset="0"/>
        <a:buChar char="•"/>
        <a:defRPr sz="2400" b="0" i="0" kern="1200">
          <a:solidFill>
            <a:schemeClr val="tx1"/>
          </a:solidFill>
          <a:latin typeface="+mn-lt"/>
          <a:ea typeface="+mn-ea"/>
          <a:cs typeface="+mn-cs"/>
        </a:defRPr>
      </a:lvl1pPr>
      <a:lvl2pPr marL="487668" indent="-292601" algn="l" defTabSz="914377" rtl="0" eaLnBrk="1" latinLnBrk="0" hangingPunct="1">
        <a:lnSpc>
          <a:spcPct val="100000"/>
        </a:lnSpc>
        <a:spcBef>
          <a:spcPts val="500"/>
        </a:spcBef>
        <a:buFont typeface="STIXGeneral-Regular" pitchFamily="2" charset="2"/>
        <a:buChar char="⎯"/>
        <a:defRPr sz="2133" b="0" i="0" kern="1200">
          <a:solidFill>
            <a:schemeClr val="tx1"/>
          </a:solidFill>
          <a:latin typeface="+mn-lt"/>
          <a:ea typeface="+mn-ea"/>
          <a:cs typeface="+mn-cs"/>
        </a:defRPr>
      </a:lvl2pPr>
      <a:lvl3pPr marL="731502" indent="-243834" algn="l" defTabSz="914377" rtl="0" eaLnBrk="1" latinLnBrk="0" hangingPunct="1">
        <a:lnSpc>
          <a:spcPct val="100000"/>
        </a:lnSpc>
        <a:spcBef>
          <a:spcPts val="500"/>
        </a:spcBef>
        <a:buFont typeface="Arial" panose="020B0604020202020204" pitchFamily="34" charset="0"/>
        <a:buChar char="•"/>
        <a:defRPr sz="1867" b="0" i="0" kern="1200">
          <a:solidFill>
            <a:schemeClr val="tx1"/>
          </a:solidFill>
          <a:latin typeface="+mn-lt"/>
          <a:ea typeface="+mn-ea"/>
          <a:cs typeface="+mn-cs"/>
        </a:defRPr>
      </a:lvl3pPr>
      <a:lvl4pPr marL="975336" indent="-243834" algn="l" defTabSz="914377" rtl="0" eaLnBrk="1" latinLnBrk="0" hangingPunct="1">
        <a:lnSpc>
          <a:spcPct val="114000"/>
        </a:lnSpc>
        <a:spcBef>
          <a:spcPts val="500"/>
        </a:spcBef>
        <a:buFont typeface="STIXGeneral-Regular" pitchFamily="2" charset="2"/>
        <a:buChar char="⎯"/>
        <a:defRPr sz="1600" b="0" i="0" kern="1200">
          <a:solidFill>
            <a:schemeClr val="tx1"/>
          </a:solidFill>
          <a:latin typeface="+mn-lt"/>
          <a:ea typeface="+mn-ea"/>
          <a:cs typeface="+mn-cs"/>
        </a:defRPr>
      </a:lvl4pPr>
      <a:lvl5pPr marL="1219170" indent="-243834" algn="l" defTabSz="914377" rtl="0" eaLnBrk="1" latinLnBrk="0" hangingPunct="1">
        <a:lnSpc>
          <a:spcPct val="100000"/>
        </a:lnSpc>
        <a:spcBef>
          <a:spcPts val="500"/>
        </a:spcBef>
        <a:buFont typeface="Arial" panose="020B0604020202020204" pitchFamily="34" charset="0"/>
        <a:buChar char="•"/>
        <a:defRPr sz="1333"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23">
          <p15:clr>
            <a:srgbClr val="F26B43"/>
          </p15:clr>
        </p15:guide>
        <p15:guide id="2" pos="136">
          <p15:clr>
            <a:srgbClr val="F26B43"/>
          </p15:clr>
        </p15:guide>
        <p15:guide id="3" pos="5624">
          <p15:clr>
            <a:srgbClr val="F26B43"/>
          </p15:clr>
        </p15:guide>
        <p15:guide id="4" pos="249">
          <p15:clr>
            <a:srgbClr val="F26B43"/>
          </p15:clr>
        </p15:guide>
        <p15:guide id="5" pos="521">
          <p15:clr>
            <a:srgbClr val="F26B43"/>
          </p15:clr>
        </p15:guide>
        <p15:guide id="6" pos="589">
          <p15:clr>
            <a:srgbClr val="F26B43"/>
          </p15:clr>
        </p15:guide>
        <p15:guide id="7" pos="1066">
          <p15:clr>
            <a:srgbClr val="F26B43"/>
          </p15:clr>
        </p15:guide>
        <p15:guide id="8" pos="998">
          <p15:clr>
            <a:srgbClr val="F26B43"/>
          </p15:clr>
        </p15:guide>
        <p15:guide id="9" pos="1519">
          <p15:clr>
            <a:srgbClr val="F26B43"/>
          </p15:clr>
        </p15:guide>
        <p15:guide id="10" pos="1451">
          <p15:clr>
            <a:srgbClr val="F26B43"/>
          </p15:clr>
        </p15:guide>
        <p15:guide id="11" pos="1927">
          <p15:clr>
            <a:srgbClr val="F26B43"/>
          </p15:clr>
        </p15:guide>
        <p15:guide id="12" pos="1995">
          <p15:clr>
            <a:srgbClr val="F26B43"/>
          </p15:clr>
        </p15:guide>
        <p15:guide id="13" pos="2449">
          <p15:clr>
            <a:srgbClr val="F26B43"/>
          </p15:clr>
        </p15:guide>
        <p15:guide id="14" pos="2835">
          <p15:clr>
            <a:srgbClr val="F26B43"/>
          </p15:clr>
        </p15:guide>
        <p15:guide id="15" pos="2381">
          <p15:clr>
            <a:srgbClr val="F26B43"/>
          </p15:clr>
        </p15:guide>
        <p15:guide id="16" pos="2903">
          <p15:clr>
            <a:srgbClr val="F26B43"/>
          </p15:clr>
        </p15:guide>
        <p15:guide id="17" pos="3311">
          <p15:clr>
            <a:srgbClr val="F26B43"/>
          </p15:clr>
        </p15:guide>
        <p15:guide id="18" pos="3379">
          <p15:clr>
            <a:srgbClr val="F26B43"/>
          </p15:clr>
        </p15:guide>
        <p15:guide id="19" pos="3765">
          <p15:clr>
            <a:srgbClr val="F26B43"/>
          </p15:clr>
        </p15:guide>
        <p15:guide id="20" pos="4309">
          <p15:clr>
            <a:srgbClr val="F26B43"/>
          </p15:clr>
        </p15:guide>
        <p15:guide id="21" pos="4241">
          <p15:clr>
            <a:srgbClr val="F26B43"/>
          </p15:clr>
        </p15:guide>
        <p15:guide id="22" pos="3833">
          <p15:clr>
            <a:srgbClr val="F26B43"/>
          </p15:clr>
        </p15:guide>
        <p15:guide id="23" pos="4694">
          <p15:clr>
            <a:srgbClr val="F26B43"/>
          </p15:clr>
        </p15:guide>
        <p15:guide id="24" pos="4762">
          <p15:clr>
            <a:srgbClr val="F26B43"/>
          </p15:clr>
        </p15:guide>
        <p15:guide id="26" pos="5216">
          <p15:clr>
            <a:srgbClr val="F26B43"/>
          </p15:clr>
        </p15:guide>
        <p15:guide id="27" pos="5148">
          <p15:clr>
            <a:srgbClr val="F26B43"/>
          </p15:clr>
        </p15:guide>
        <p15:guide id="28" pos="5511">
          <p15:clr>
            <a:srgbClr val="F26B43"/>
          </p15:clr>
        </p15:guide>
        <p15:guide id="29" orient="horz" pos="327">
          <p15:clr>
            <a:srgbClr val="F26B43"/>
          </p15:clr>
        </p15:guide>
        <p15:guide id="31" orient="horz" pos="2913">
          <p15:clr>
            <a:srgbClr val="F26B43"/>
          </p15:clr>
        </p15:guide>
        <p15:guide id="32" orient="horz" pos="3117">
          <p15:clr>
            <a:srgbClr val="F26B43"/>
          </p15:clr>
        </p15:guide>
        <p15:guide id="33" orient="horz" pos="395">
          <p15:clr>
            <a:srgbClr val="F26B43"/>
          </p15:clr>
        </p15:guide>
        <p15:guide id="34" orient="horz" pos="577">
          <p15:clr>
            <a:srgbClr val="F26B43"/>
          </p15:clr>
        </p15:guide>
        <p15:guide id="35" orient="horz" pos="645">
          <p15:clr>
            <a:srgbClr val="F26B43"/>
          </p15:clr>
        </p15:guide>
        <p15:guide id="36" orient="horz" pos="826">
          <p15:clr>
            <a:srgbClr val="F26B43"/>
          </p15:clr>
        </p15:guide>
        <p15:guide id="37" orient="horz" pos="894">
          <p15:clr>
            <a:srgbClr val="F26B43"/>
          </p15:clr>
        </p15:guide>
        <p15:guide id="38" orient="horz" pos="1076">
          <p15:clr>
            <a:srgbClr val="F26B43"/>
          </p15:clr>
        </p15:guide>
        <p15:guide id="39" orient="horz" pos="1144">
          <p15:clr>
            <a:srgbClr val="F26B43"/>
          </p15:clr>
        </p15:guide>
        <p15:guide id="41" orient="horz" pos="1325">
          <p15:clr>
            <a:srgbClr val="F26B43"/>
          </p15:clr>
        </p15:guide>
        <p15:guide id="42" orient="horz" pos="1393">
          <p15:clr>
            <a:srgbClr val="F26B43"/>
          </p15:clr>
        </p15:guide>
        <p15:guide id="43" orient="horz" pos="1597">
          <p15:clr>
            <a:srgbClr val="F26B43"/>
          </p15:clr>
        </p15:guide>
        <p15:guide id="44" orient="horz" pos="1665">
          <p15:clr>
            <a:srgbClr val="F26B43"/>
          </p15:clr>
        </p15:guide>
        <p15:guide id="45" orient="horz" pos="1847">
          <p15:clr>
            <a:srgbClr val="F26B43"/>
          </p15:clr>
        </p15:guide>
        <p15:guide id="46" orient="horz" pos="1915">
          <p15:clr>
            <a:srgbClr val="F26B43"/>
          </p15:clr>
        </p15:guide>
        <p15:guide id="47" orient="horz" pos="2096">
          <p15:clr>
            <a:srgbClr val="F26B43"/>
          </p15:clr>
        </p15:guide>
        <p15:guide id="48" orient="horz" pos="2164">
          <p15:clr>
            <a:srgbClr val="F26B43"/>
          </p15:clr>
        </p15:guide>
        <p15:guide id="50" orient="horz" pos="2346">
          <p15:clr>
            <a:srgbClr val="F26B43"/>
          </p15:clr>
        </p15:guide>
        <p15:guide id="51" orient="horz" pos="2414">
          <p15:clr>
            <a:srgbClr val="F26B43"/>
          </p15:clr>
        </p15:guide>
        <p15:guide id="52" orient="horz" pos="2595">
          <p15:clr>
            <a:srgbClr val="F26B43"/>
          </p15:clr>
        </p15:guide>
        <p15:guide id="53" orient="horz" pos="2663">
          <p15:clr>
            <a:srgbClr val="F26B43"/>
          </p15:clr>
        </p15:guide>
        <p15:guide id="54" orient="horz" pos="2845">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40080" y="1810870"/>
            <a:ext cx="10628554" cy="4178449"/>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Box 8">
            <a:extLst>
              <a:ext uri="{FF2B5EF4-FFF2-40B4-BE49-F238E27FC236}">
                <a16:creationId xmlns:a16="http://schemas.microsoft.com/office/drawing/2014/main" id="{CD541A4F-C166-9C46-9A13-B1C721E148B6}"/>
              </a:ext>
            </a:extLst>
          </p:cNvPr>
          <p:cNvSpPr txBox="1"/>
          <p:nvPr/>
        </p:nvSpPr>
        <p:spPr>
          <a:xfrm>
            <a:off x="11131498" y="6284937"/>
            <a:ext cx="450902" cy="246221"/>
          </a:xfrm>
          <a:prstGeom prst="rect">
            <a:avLst/>
          </a:prstGeom>
          <a:noFill/>
        </p:spPr>
        <p:txBody>
          <a:bodyPr wrap="none" lIns="0" tIns="0" rIns="0" bIns="0" rtlCol="0" anchor="b" anchorCtr="0">
            <a:noAutofit/>
          </a:bodyPr>
          <a:lstStyle/>
          <a:p>
            <a:pPr algn="r"/>
            <a:fld id="{8EDBDACE-5BE8-A14D-8D53-4AF9B79B1224}" type="slidenum">
              <a:rPr lang="en-US" sz="1000" smtClean="0">
                <a:solidFill>
                  <a:schemeClr val="tx1"/>
                </a:solidFill>
              </a:rPr>
              <a:pPr algn="r"/>
              <a:t>‹#›</a:t>
            </a:fld>
            <a:endParaRPr lang="en-US" sz="1000">
              <a:solidFill>
                <a:schemeClr val="tx1"/>
              </a:solidFill>
            </a:endParaRPr>
          </a:p>
        </p:txBody>
      </p:sp>
      <p:sp>
        <p:nvSpPr>
          <p:cNvPr id="2" name="Title Placeholder 1"/>
          <p:cNvSpPr>
            <a:spLocks noGrp="1"/>
          </p:cNvSpPr>
          <p:nvPr>
            <p:ph type="title"/>
          </p:nvPr>
        </p:nvSpPr>
        <p:spPr>
          <a:xfrm>
            <a:off x="640079" y="502920"/>
            <a:ext cx="10628555" cy="457200"/>
          </a:xfrm>
          <a:prstGeom prst="rect">
            <a:avLst/>
          </a:prstGeom>
        </p:spPr>
        <p:txBody>
          <a:bodyPr vert="horz" lIns="0" tIns="0" rIns="0" bIns="0" rtlCol="0" anchor="t" anchorCtr="0">
            <a:noAutofit/>
          </a:bodyPr>
          <a:lstStyle/>
          <a:p>
            <a:r>
              <a:rPr lang="en-US"/>
              <a:t>Click to edit Master title style</a:t>
            </a:r>
          </a:p>
        </p:txBody>
      </p:sp>
      <p:cxnSp>
        <p:nvCxnSpPr>
          <p:cNvPr id="10" name="Straight Connector 9">
            <a:extLst>
              <a:ext uri="{FF2B5EF4-FFF2-40B4-BE49-F238E27FC236}">
                <a16:creationId xmlns:a16="http://schemas.microsoft.com/office/drawing/2014/main" id="{BFB97C62-1996-5440-9695-C45E773CFEE7}"/>
              </a:ext>
            </a:extLst>
          </p:cNvPr>
          <p:cNvCxnSpPr>
            <a:cxnSpLocks/>
          </p:cNvCxnSpPr>
          <p:nvPr userDrawn="1"/>
        </p:nvCxnSpPr>
        <p:spPr>
          <a:xfrm>
            <a:off x="0" y="1506071"/>
            <a:ext cx="2402542" cy="0"/>
          </a:xfrm>
          <a:prstGeom prst="line">
            <a:avLst/>
          </a:prstGeom>
          <a:ln w="6350">
            <a:solidFill>
              <a:srgbClr val="B2B4B2"/>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859D5C87-5DB1-234F-A3BD-D9B52A504F98}"/>
              </a:ext>
            </a:extLst>
          </p:cNvPr>
          <p:cNvCxnSpPr/>
          <p:nvPr userDrawn="1"/>
        </p:nvCxnSpPr>
        <p:spPr>
          <a:xfrm>
            <a:off x="2537012" y="6445624"/>
            <a:ext cx="8731623" cy="0"/>
          </a:xfrm>
          <a:prstGeom prst="line">
            <a:avLst/>
          </a:prstGeom>
          <a:ln w="6350">
            <a:solidFill>
              <a:srgbClr val="B2B4B2"/>
            </a:solidFill>
          </a:ln>
          <a:effectLst/>
        </p:spPr>
        <p:style>
          <a:lnRef idx="2">
            <a:schemeClr val="accent1"/>
          </a:lnRef>
          <a:fillRef idx="0">
            <a:schemeClr val="accent1"/>
          </a:fillRef>
          <a:effectRef idx="1">
            <a:schemeClr val="accent1"/>
          </a:effectRef>
          <a:fontRef idx="minor">
            <a:schemeClr val="tx1"/>
          </a:fontRef>
        </p:style>
      </p:cxnSp>
      <p:grpSp>
        <p:nvGrpSpPr>
          <p:cNvPr id="12" name="Group 11"/>
          <p:cNvGrpSpPr>
            <a:grpSpLocks noChangeAspect="1"/>
          </p:cNvGrpSpPr>
          <p:nvPr userDrawn="1"/>
        </p:nvGrpSpPr>
        <p:grpSpPr bwMode="auto">
          <a:xfrm>
            <a:off x="637535" y="6299004"/>
            <a:ext cx="1728216" cy="299306"/>
            <a:chOff x="-9055" y="93"/>
            <a:chExt cx="23870" cy="4134"/>
          </a:xfrm>
        </p:grpSpPr>
        <p:sp>
          <p:nvSpPr>
            <p:cNvPr id="13" name="AutoShape 3"/>
            <p:cNvSpPr>
              <a:spLocks noChangeAspect="1" noChangeArrowheads="1" noTextEdit="1"/>
            </p:cNvSpPr>
            <p:nvPr userDrawn="1"/>
          </p:nvSpPr>
          <p:spPr bwMode="auto">
            <a:xfrm>
              <a:off x="-9055" y="93"/>
              <a:ext cx="23870" cy="4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5"/>
            <p:cNvSpPr>
              <a:spLocks/>
            </p:cNvSpPr>
            <p:nvPr userDrawn="1"/>
          </p:nvSpPr>
          <p:spPr bwMode="auto">
            <a:xfrm>
              <a:off x="-6841" y="184"/>
              <a:ext cx="587" cy="1587"/>
            </a:xfrm>
            <a:custGeom>
              <a:avLst/>
              <a:gdLst>
                <a:gd name="T0" fmla="*/ 0 w 480"/>
                <a:gd name="T1" fmla="*/ 1312 h 1329"/>
                <a:gd name="T2" fmla="*/ 54 w 480"/>
                <a:gd name="T3" fmla="*/ 1329 h 1329"/>
                <a:gd name="T4" fmla="*/ 195 w 480"/>
                <a:gd name="T5" fmla="*/ 895 h 1329"/>
                <a:gd name="T6" fmla="*/ 247 w 480"/>
                <a:gd name="T7" fmla="*/ 920 h 1329"/>
                <a:gd name="T8" fmla="*/ 378 w 480"/>
                <a:gd name="T9" fmla="*/ 516 h 1329"/>
                <a:gd name="T10" fmla="*/ 329 w 480"/>
                <a:gd name="T11" fmla="*/ 483 h 1329"/>
                <a:gd name="T12" fmla="*/ 480 w 480"/>
                <a:gd name="T13" fmla="*/ 18 h 1329"/>
                <a:gd name="T14" fmla="*/ 426 w 480"/>
                <a:gd name="T15" fmla="*/ 0 h 1329"/>
                <a:gd name="T16" fmla="*/ 279 w 480"/>
                <a:gd name="T17" fmla="*/ 452 h 1329"/>
                <a:gd name="T18" fmla="*/ 229 w 480"/>
                <a:gd name="T19" fmla="*/ 423 h 1329"/>
                <a:gd name="T20" fmla="*/ 88 w 480"/>
                <a:gd name="T21" fmla="*/ 856 h 1329"/>
                <a:gd name="T22" fmla="*/ 143 w 480"/>
                <a:gd name="T23" fmla="*/ 873 h 1329"/>
                <a:gd name="T24" fmla="*/ 0 w 480"/>
                <a:gd name="T25" fmla="*/ 1312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29">
                  <a:moveTo>
                    <a:pt x="0" y="1312"/>
                  </a:moveTo>
                  <a:cubicBezTo>
                    <a:pt x="19" y="1317"/>
                    <a:pt x="37" y="1322"/>
                    <a:pt x="54" y="1329"/>
                  </a:cubicBezTo>
                  <a:cubicBezTo>
                    <a:pt x="195" y="895"/>
                    <a:pt x="195" y="895"/>
                    <a:pt x="195" y="895"/>
                  </a:cubicBezTo>
                  <a:cubicBezTo>
                    <a:pt x="213" y="902"/>
                    <a:pt x="230" y="911"/>
                    <a:pt x="247" y="920"/>
                  </a:cubicBezTo>
                  <a:cubicBezTo>
                    <a:pt x="378" y="516"/>
                    <a:pt x="378" y="516"/>
                    <a:pt x="378" y="516"/>
                  </a:cubicBezTo>
                  <a:cubicBezTo>
                    <a:pt x="362" y="505"/>
                    <a:pt x="346" y="494"/>
                    <a:pt x="329" y="483"/>
                  </a:cubicBezTo>
                  <a:cubicBezTo>
                    <a:pt x="480" y="18"/>
                    <a:pt x="480" y="18"/>
                    <a:pt x="480" y="18"/>
                  </a:cubicBezTo>
                  <a:cubicBezTo>
                    <a:pt x="426" y="0"/>
                    <a:pt x="426" y="0"/>
                    <a:pt x="426" y="0"/>
                  </a:cubicBezTo>
                  <a:cubicBezTo>
                    <a:pt x="279" y="452"/>
                    <a:pt x="279" y="452"/>
                    <a:pt x="279" y="452"/>
                  </a:cubicBezTo>
                  <a:cubicBezTo>
                    <a:pt x="263" y="442"/>
                    <a:pt x="246" y="432"/>
                    <a:pt x="229" y="423"/>
                  </a:cubicBezTo>
                  <a:cubicBezTo>
                    <a:pt x="88" y="856"/>
                    <a:pt x="88" y="856"/>
                    <a:pt x="88" y="856"/>
                  </a:cubicBezTo>
                  <a:cubicBezTo>
                    <a:pt x="107" y="861"/>
                    <a:pt x="125" y="867"/>
                    <a:pt x="143" y="873"/>
                  </a:cubicBezTo>
                  <a:lnTo>
                    <a:pt x="0" y="1312"/>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6"/>
            <p:cNvSpPr>
              <a:spLocks/>
            </p:cNvSpPr>
            <p:nvPr userDrawn="1"/>
          </p:nvSpPr>
          <p:spPr bwMode="auto">
            <a:xfrm>
              <a:off x="-6511" y="2059"/>
              <a:ext cx="1686" cy="203"/>
            </a:xfrm>
            <a:custGeom>
              <a:avLst/>
              <a:gdLst>
                <a:gd name="T0" fmla="*/ 696 w 1379"/>
                <a:gd name="T1" fmla="*/ 57 h 170"/>
                <a:gd name="T2" fmla="*/ 694 w 1379"/>
                <a:gd name="T3" fmla="*/ 0 h 170"/>
                <a:gd name="T4" fmla="*/ 416 w 1379"/>
                <a:gd name="T5" fmla="*/ 0 h 170"/>
                <a:gd name="T6" fmla="*/ 420 w 1379"/>
                <a:gd name="T7" fmla="*/ 57 h 170"/>
                <a:gd name="T8" fmla="*/ 0 w 1379"/>
                <a:gd name="T9" fmla="*/ 57 h 170"/>
                <a:gd name="T10" fmla="*/ 1 w 1379"/>
                <a:gd name="T11" fmla="*/ 85 h 170"/>
                <a:gd name="T12" fmla="*/ 0 w 1379"/>
                <a:gd name="T13" fmla="*/ 113 h 170"/>
                <a:gd name="T14" fmla="*/ 420 w 1379"/>
                <a:gd name="T15" fmla="*/ 113 h 170"/>
                <a:gd name="T16" fmla="*/ 416 w 1379"/>
                <a:gd name="T17" fmla="*/ 170 h 170"/>
                <a:gd name="T18" fmla="*/ 694 w 1379"/>
                <a:gd name="T19" fmla="*/ 170 h 170"/>
                <a:gd name="T20" fmla="*/ 696 w 1379"/>
                <a:gd name="T21" fmla="*/ 113 h 170"/>
                <a:gd name="T22" fmla="*/ 1379 w 1379"/>
                <a:gd name="T23" fmla="*/ 113 h 170"/>
                <a:gd name="T24" fmla="*/ 1379 w 1379"/>
                <a:gd name="T25" fmla="*/ 57 h 170"/>
                <a:gd name="T26" fmla="*/ 696 w 1379"/>
                <a:gd name="T27" fmla="*/ 5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79" h="170">
                  <a:moveTo>
                    <a:pt x="696" y="57"/>
                  </a:moveTo>
                  <a:cubicBezTo>
                    <a:pt x="695" y="38"/>
                    <a:pt x="695" y="18"/>
                    <a:pt x="694" y="0"/>
                  </a:cubicBezTo>
                  <a:cubicBezTo>
                    <a:pt x="416" y="0"/>
                    <a:pt x="416" y="0"/>
                    <a:pt x="416" y="0"/>
                  </a:cubicBezTo>
                  <a:cubicBezTo>
                    <a:pt x="418" y="18"/>
                    <a:pt x="419" y="37"/>
                    <a:pt x="420" y="57"/>
                  </a:cubicBezTo>
                  <a:cubicBezTo>
                    <a:pt x="0" y="57"/>
                    <a:pt x="0" y="57"/>
                    <a:pt x="0" y="57"/>
                  </a:cubicBezTo>
                  <a:cubicBezTo>
                    <a:pt x="0" y="66"/>
                    <a:pt x="1" y="75"/>
                    <a:pt x="1" y="85"/>
                  </a:cubicBezTo>
                  <a:cubicBezTo>
                    <a:pt x="1" y="95"/>
                    <a:pt x="0" y="104"/>
                    <a:pt x="0" y="113"/>
                  </a:cubicBezTo>
                  <a:cubicBezTo>
                    <a:pt x="420" y="113"/>
                    <a:pt x="420" y="113"/>
                    <a:pt x="420" y="113"/>
                  </a:cubicBezTo>
                  <a:cubicBezTo>
                    <a:pt x="419" y="133"/>
                    <a:pt x="418" y="152"/>
                    <a:pt x="416" y="170"/>
                  </a:cubicBezTo>
                  <a:cubicBezTo>
                    <a:pt x="694" y="170"/>
                    <a:pt x="694" y="170"/>
                    <a:pt x="694" y="170"/>
                  </a:cubicBezTo>
                  <a:cubicBezTo>
                    <a:pt x="695" y="152"/>
                    <a:pt x="695" y="132"/>
                    <a:pt x="696" y="113"/>
                  </a:cubicBezTo>
                  <a:cubicBezTo>
                    <a:pt x="1379" y="113"/>
                    <a:pt x="1379" y="113"/>
                    <a:pt x="1379" y="113"/>
                  </a:cubicBezTo>
                  <a:cubicBezTo>
                    <a:pt x="1379" y="57"/>
                    <a:pt x="1379" y="57"/>
                    <a:pt x="1379" y="57"/>
                  </a:cubicBezTo>
                  <a:lnTo>
                    <a:pt x="696" y="57"/>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7"/>
            <p:cNvSpPr>
              <a:spLocks/>
            </p:cNvSpPr>
            <p:nvPr userDrawn="1"/>
          </p:nvSpPr>
          <p:spPr bwMode="auto">
            <a:xfrm>
              <a:off x="-7045" y="2579"/>
              <a:ext cx="209" cy="1648"/>
            </a:xfrm>
            <a:custGeom>
              <a:avLst/>
              <a:gdLst>
                <a:gd name="T0" fmla="*/ 114 w 171"/>
                <a:gd name="T1" fmla="*/ 0 h 1380"/>
                <a:gd name="T2" fmla="*/ 86 w 171"/>
                <a:gd name="T3" fmla="*/ 2 h 1380"/>
                <a:gd name="T4" fmla="*/ 57 w 171"/>
                <a:gd name="T5" fmla="*/ 0 h 1380"/>
                <a:gd name="T6" fmla="*/ 57 w 171"/>
                <a:gd name="T7" fmla="*/ 479 h 1380"/>
                <a:gd name="T8" fmla="*/ 26 w 171"/>
                <a:gd name="T9" fmla="*/ 481 h 1380"/>
                <a:gd name="T10" fmla="*/ 0 w 171"/>
                <a:gd name="T11" fmla="*/ 480 h 1380"/>
                <a:gd name="T12" fmla="*/ 0 w 171"/>
                <a:gd name="T13" fmla="*/ 1021 h 1380"/>
                <a:gd name="T14" fmla="*/ 57 w 171"/>
                <a:gd name="T15" fmla="*/ 1008 h 1380"/>
                <a:gd name="T16" fmla="*/ 57 w 171"/>
                <a:gd name="T17" fmla="*/ 1380 h 1380"/>
                <a:gd name="T18" fmla="*/ 114 w 171"/>
                <a:gd name="T19" fmla="*/ 1380 h 1380"/>
                <a:gd name="T20" fmla="*/ 114 w 171"/>
                <a:gd name="T21" fmla="*/ 994 h 1380"/>
                <a:gd name="T22" fmla="*/ 171 w 171"/>
                <a:gd name="T23" fmla="*/ 977 h 1380"/>
                <a:gd name="T24" fmla="*/ 171 w 171"/>
                <a:gd name="T25" fmla="*/ 468 h 1380"/>
                <a:gd name="T26" fmla="*/ 114 w 171"/>
                <a:gd name="T27" fmla="*/ 475 h 1380"/>
                <a:gd name="T28" fmla="*/ 114 w 171"/>
                <a:gd name="T29" fmla="*/ 0 h 1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1" h="1380">
                  <a:moveTo>
                    <a:pt x="114" y="0"/>
                  </a:moveTo>
                  <a:cubicBezTo>
                    <a:pt x="105" y="1"/>
                    <a:pt x="95" y="2"/>
                    <a:pt x="86" y="2"/>
                  </a:cubicBezTo>
                  <a:cubicBezTo>
                    <a:pt x="76" y="2"/>
                    <a:pt x="66" y="1"/>
                    <a:pt x="57" y="0"/>
                  </a:cubicBezTo>
                  <a:cubicBezTo>
                    <a:pt x="57" y="479"/>
                    <a:pt x="57" y="479"/>
                    <a:pt x="57" y="479"/>
                  </a:cubicBezTo>
                  <a:cubicBezTo>
                    <a:pt x="47" y="480"/>
                    <a:pt x="36" y="481"/>
                    <a:pt x="26" y="481"/>
                  </a:cubicBezTo>
                  <a:cubicBezTo>
                    <a:pt x="17" y="481"/>
                    <a:pt x="9" y="480"/>
                    <a:pt x="0" y="480"/>
                  </a:cubicBezTo>
                  <a:cubicBezTo>
                    <a:pt x="0" y="1021"/>
                    <a:pt x="0" y="1021"/>
                    <a:pt x="0" y="1021"/>
                  </a:cubicBezTo>
                  <a:cubicBezTo>
                    <a:pt x="19" y="1018"/>
                    <a:pt x="38" y="1013"/>
                    <a:pt x="57" y="1008"/>
                  </a:cubicBezTo>
                  <a:cubicBezTo>
                    <a:pt x="57" y="1380"/>
                    <a:pt x="57" y="1380"/>
                    <a:pt x="57" y="1380"/>
                  </a:cubicBezTo>
                  <a:cubicBezTo>
                    <a:pt x="114" y="1380"/>
                    <a:pt x="114" y="1380"/>
                    <a:pt x="114" y="1380"/>
                  </a:cubicBezTo>
                  <a:cubicBezTo>
                    <a:pt x="114" y="994"/>
                    <a:pt x="114" y="994"/>
                    <a:pt x="114" y="994"/>
                  </a:cubicBezTo>
                  <a:cubicBezTo>
                    <a:pt x="133" y="988"/>
                    <a:pt x="152" y="983"/>
                    <a:pt x="171" y="977"/>
                  </a:cubicBezTo>
                  <a:cubicBezTo>
                    <a:pt x="171" y="468"/>
                    <a:pt x="171" y="468"/>
                    <a:pt x="171" y="468"/>
                  </a:cubicBezTo>
                  <a:cubicBezTo>
                    <a:pt x="152" y="471"/>
                    <a:pt x="133" y="473"/>
                    <a:pt x="114" y="475"/>
                  </a:cubicBezTo>
                  <a:lnTo>
                    <a:pt x="114" y="0"/>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8"/>
            <p:cNvSpPr>
              <a:spLocks/>
            </p:cNvSpPr>
            <p:nvPr userDrawn="1"/>
          </p:nvSpPr>
          <p:spPr bwMode="auto">
            <a:xfrm>
              <a:off x="-7627" y="2548"/>
              <a:ext cx="587" cy="1588"/>
            </a:xfrm>
            <a:custGeom>
              <a:avLst/>
              <a:gdLst>
                <a:gd name="T0" fmla="*/ 480 w 480"/>
                <a:gd name="T1" fmla="*/ 18 h 1330"/>
                <a:gd name="T2" fmla="*/ 426 w 480"/>
                <a:gd name="T3" fmla="*/ 0 h 1330"/>
                <a:gd name="T4" fmla="*/ 272 w 480"/>
                <a:gd name="T5" fmla="*/ 474 h 1330"/>
                <a:gd name="T6" fmla="*/ 218 w 480"/>
                <a:gd name="T7" fmla="*/ 457 h 1330"/>
                <a:gd name="T8" fmla="*/ 22 w 480"/>
                <a:gd name="T9" fmla="*/ 1059 h 1330"/>
                <a:gd name="T10" fmla="*/ 80 w 480"/>
                <a:gd name="T11" fmla="*/ 1065 h 1330"/>
                <a:gd name="T12" fmla="*/ 0 w 480"/>
                <a:gd name="T13" fmla="*/ 1312 h 1330"/>
                <a:gd name="T14" fmla="*/ 54 w 480"/>
                <a:gd name="T15" fmla="*/ 1330 h 1330"/>
                <a:gd name="T16" fmla="*/ 138 w 480"/>
                <a:gd name="T17" fmla="*/ 1070 h 1330"/>
                <a:gd name="T18" fmla="*/ 197 w 480"/>
                <a:gd name="T19" fmla="*/ 1072 h 1330"/>
                <a:gd name="T20" fmla="*/ 384 w 480"/>
                <a:gd name="T21" fmla="*/ 498 h 1330"/>
                <a:gd name="T22" fmla="*/ 327 w 480"/>
                <a:gd name="T23" fmla="*/ 488 h 1330"/>
                <a:gd name="T24" fmla="*/ 480 w 480"/>
                <a:gd name="T25" fmla="*/ 18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30">
                  <a:moveTo>
                    <a:pt x="480" y="18"/>
                  </a:moveTo>
                  <a:cubicBezTo>
                    <a:pt x="461" y="13"/>
                    <a:pt x="443" y="8"/>
                    <a:pt x="426" y="0"/>
                  </a:cubicBezTo>
                  <a:cubicBezTo>
                    <a:pt x="272" y="474"/>
                    <a:pt x="272" y="474"/>
                    <a:pt x="272" y="474"/>
                  </a:cubicBezTo>
                  <a:cubicBezTo>
                    <a:pt x="254" y="469"/>
                    <a:pt x="235" y="463"/>
                    <a:pt x="218" y="457"/>
                  </a:cubicBezTo>
                  <a:cubicBezTo>
                    <a:pt x="22" y="1059"/>
                    <a:pt x="22" y="1059"/>
                    <a:pt x="22" y="1059"/>
                  </a:cubicBezTo>
                  <a:cubicBezTo>
                    <a:pt x="41" y="1062"/>
                    <a:pt x="60" y="1063"/>
                    <a:pt x="80" y="1065"/>
                  </a:cubicBezTo>
                  <a:cubicBezTo>
                    <a:pt x="0" y="1312"/>
                    <a:pt x="0" y="1312"/>
                    <a:pt x="0" y="1312"/>
                  </a:cubicBezTo>
                  <a:cubicBezTo>
                    <a:pt x="54" y="1330"/>
                    <a:pt x="54" y="1330"/>
                    <a:pt x="54" y="1330"/>
                  </a:cubicBezTo>
                  <a:cubicBezTo>
                    <a:pt x="138" y="1070"/>
                    <a:pt x="138" y="1070"/>
                    <a:pt x="138" y="1070"/>
                  </a:cubicBezTo>
                  <a:cubicBezTo>
                    <a:pt x="158" y="1071"/>
                    <a:pt x="177" y="1072"/>
                    <a:pt x="197" y="1072"/>
                  </a:cubicBezTo>
                  <a:cubicBezTo>
                    <a:pt x="384" y="498"/>
                    <a:pt x="384" y="498"/>
                    <a:pt x="384" y="498"/>
                  </a:cubicBezTo>
                  <a:cubicBezTo>
                    <a:pt x="365" y="496"/>
                    <a:pt x="346" y="492"/>
                    <a:pt x="327" y="488"/>
                  </a:cubicBezTo>
                  <a:lnTo>
                    <a:pt x="480" y="18"/>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9"/>
            <p:cNvSpPr>
              <a:spLocks/>
            </p:cNvSpPr>
            <p:nvPr userDrawn="1"/>
          </p:nvSpPr>
          <p:spPr bwMode="auto">
            <a:xfrm>
              <a:off x="-6613" y="918"/>
              <a:ext cx="1404" cy="1023"/>
            </a:xfrm>
            <a:custGeom>
              <a:avLst/>
              <a:gdLst>
                <a:gd name="T0" fmla="*/ 580 w 1149"/>
                <a:gd name="T1" fmla="*/ 319 h 857"/>
                <a:gd name="T2" fmla="*/ 315 w 1149"/>
                <a:gd name="T3" fmla="*/ 511 h 857"/>
                <a:gd name="T4" fmla="*/ 349 w 1149"/>
                <a:gd name="T5" fmla="*/ 557 h 857"/>
                <a:gd name="T6" fmla="*/ 0 w 1149"/>
                <a:gd name="T7" fmla="*/ 811 h 857"/>
                <a:gd name="T8" fmla="*/ 33 w 1149"/>
                <a:gd name="T9" fmla="*/ 857 h 857"/>
                <a:gd name="T10" fmla="*/ 381 w 1149"/>
                <a:gd name="T11" fmla="*/ 604 h 857"/>
                <a:gd name="T12" fmla="*/ 409 w 1149"/>
                <a:gd name="T13" fmla="*/ 654 h 857"/>
                <a:gd name="T14" fmla="*/ 660 w 1149"/>
                <a:gd name="T15" fmla="*/ 472 h 857"/>
                <a:gd name="T16" fmla="*/ 635 w 1149"/>
                <a:gd name="T17" fmla="*/ 420 h 857"/>
                <a:gd name="T18" fmla="*/ 1149 w 1149"/>
                <a:gd name="T19" fmla="*/ 46 h 857"/>
                <a:gd name="T20" fmla="*/ 1116 w 1149"/>
                <a:gd name="T21" fmla="*/ 0 h 857"/>
                <a:gd name="T22" fmla="*/ 608 w 1149"/>
                <a:gd name="T23" fmla="*/ 369 h 857"/>
                <a:gd name="T24" fmla="*/ 580 w 1149"/>
                <a:gd name="T25" fmla="*/ 319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580" y="319"/>
                  </a:moveTo>
                  <a:cubicBezTo>
                    <a:pt x="315" y="511"/>
                    <a:pt x="315" y="511"/>
                    <a:pt x="315" y="511"/>
                  </a:cubicBezTo>
                  <a:cubicBezTo>
                    <a:pt x="327" y="526"/>
                    <a:pt x="338" y="541"/>
                    <a:pt x="349" y="557"/>
                  </a:cubicBezTo>
                  <a:cubicBezTo>
                    <a:pt x="0" y="811"/>
                    <a:pt x="0" y="811"/>
                    <a:pt x="0" y="811"/>
                  </a:cubicBezTo>
                  <a:cubicBezTo>
                    <a:pt x="12" y="825"/>
                    <a:pt x="23" y="840"/>
                    <a:pt x="33" y="857"/>
                  </a:cubicBezTo>
                  <a:cubicBezTo>
                    <a:pt x="381" y="604"/>
                    <a:pt x="381" y="604"/>
                    <a:pt x="381" y="604"/>
                  </a:cubicBezTo>
                  <a:cubicBezTo>
                    <a:pt x="391" y="620"/>
                    <a:pt x="400" y="637"/>
                    <a:pt x="409" y="654"/>
                  </a:cubicBezTo>
                  <a:cubicBezTo>
                    <a:pt x="660" y="472"/>
                    <a:pt x="660" y="472"/>
                    <a:pt x="660" y="472"/>
                  </a:cubicBezTo>
                  <a:cubicBezTo>
                    <a:pt x="652" y="454"/>
                    <a:pt x="643" y="437"/>
                    <a:pt x="635" y="420"/>
                  </a:cubicBezTo>
                  <a:cubicBezTo>
                    <a:pt x="1149" y="46"/>
                    <a:pt x="1149" y="46"/>
                    <a:pt x="1149" y="46"/>
                  </a:cubicBezTo>
                  <a:cubicBezTo>
                    <a:pt x="1116" y="0"/>
                    <a:pt x="1116" y="0"/>
                    <a:pt x="1116" y="0"/>
                  </a:cubicBezTo>
                  <a:cubicBezTo>
                    <a:pt x="608" y="369"/>
                    <a:pt x="608" y="369"/>
                    <a:pt x="608" y="369"/>
                  </a:cubicBezTo>
                  <a:cubicBezTo>
                    <a:pt x="599" y="352"/>
                    <a:pt x="590" y="335"/>
                    <a:pt x="580" y="319"/>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0"/>
            <p:cNvSpPr>
              <a:spLocks/>
            </p:cNvSpPr>
            <p:nvPr userDrawn="1"/>
          </p:nvSpPr>
          <p:spPr bwMode="auto">
            <a:xfrm>
              <a:off x="-6716" y="468"/>
              <a:ext cx="1048" cy="1373"/>
            </a:xfrm>
            <a:custGeom>
              <a:avLst/>
              <a:gdLst>
                <a:gd name="T0" fmla="*/ 215 w 857"/>
                <a:gd name="T1" fmla="*/ 723 h 1150"/>
                <a:gd name="T2" fmla="*/ 261 w 857"/>
                <a:gd name="T3" fmla="*/ 757 h 1150"/>
                <a:gd name="T4" fmla="*/ 0 w 857"/>
                <a:gd name="T5" fmla="*/ 1116 h 1150"/>
                <a:gd name="T6" fmla="*/ 46 w 857"/>
                <a:gd name="T7" fmla="*/ 1150 h 1150"/>
                <a:gd name="T8" fmla="*/ 305 w 857"/>
                <a:gd name="T9" fmla="*/ 793 h 1150"/>
                <a:gd name="T10" fmla="*/ 347 w 857"/>
                <a:gd name="T11" fmla="*/ 831 h 1150"/>
                <a:gd name="T12" fmla="*/ 557 w 857"/>
                <a:gd name="T13" fmla="*/ 543 h 1150"/>
                <a:gd name="T14" fmla="*/ 519 w 857"/>
                <a:gd name="T15" fmla="*/ 498 h 1150"/>
                <a:gd name="T16" fmla="*/ 857 w 857"/>
                <a:gd name="T17" fmla="*/ 34 h 1150"/>
                <a:gd name="T18" fmla="*/ 811 w 857"/>
                <a:gd name="T19" fmla="*/ 0 h 1150"/>
                <a:gd name="T20" fmla="*/ 480 w 857"/>
                <a:gd name="T21" fmla="*/ 455 h 1150"/>
                <a:gd name="T22" fmla="*/ 440 w 857"/>
                <a:gd name="T23" fmla="*/ 414 h 1150"/>
                <a:gd name="T24" fmla="*/ 215 w 857"/>
                <a:gd name="T25" fmla="*/ 723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215" y="723"/>
                  </a:moveTo>
                  <a:cubicBezTo>
                    <a:pt x="231" y="734"/>
                    <a:pt x="246" y="745"/>
                    <a:pt x="261" y="757"/>
                  </a:cubicBezTo>
                  <a:cubicBezTo>
                    <a:pt x="0" y="1116"/>
                    <a:pt x="0" y="1116"/>
                    <a:pt x="0" y="1116"/>
                  </a:cubicBezTo>
                  <a:cubicBezTo>
                    <a:pt x="16" y="1126"/>
                    <a:pt x="32" y="1137"/>
                    <a:pt x="46" y="1150"/>
                  </a:cubicBezTo>
                  <a:cubicBezTo>
                    <a:pt x="305" y="793"/>
                    <a:pt x="305" y="793"/>
                    <a:pt x="305" y="793"/>
                  </a:cubicBezTo>
                  <a:cubicBezTo>
                    <a:pt x="319" y="806"/>
                    <a:pt x="334" y="818"/>
                    <a:pt x="347" y="831"/>
                  </a:cubicBezTo>
                  <a:cubicBezTo>
                    <a:pt x="557" y="543"/>
                    <a:pt x="557" y="543"/>
                    <a:pt x="557" y="543"/>
                  </a:cubicBezTo>
                  <a:cubicBezTo>
                    <a:pt x="545" y="528"/>
                    <a:pt x="532" y="513"/>
                    <a:pt x="519" y="498"/>
                  </a:cubicBezTo>
                  <a:cubicBezTo>
                    <a:pt x="857" y="34"/>
                    <a:pt x="857" y="34"/>
                    <a:pt x="857" y="34"/>
                  </a:cubicBezTo>
                  <a:cubicBezTo>
                    <a:pt x="811" y="0"/>
                    <a:pt x="811" y="0"/>
                    <a:pt x="811" y="0"/>
                  </a:cubicBezTo>
                  <a:cubicBezTo>
                    <a:pt x="480" y="455"/>
                    <a:pt x="480" y="455"/>
                    <a:pt x="480" y="455"/>
                  </a:cubicBezTo>
                  <a:cubicBezTo>
                    <a:pt x="467" y="442"/>
                    <a:pt x="454" y="427"/>
                    <a:pt x="440" y="414"/>
                  </a:cubicBezTo>
                  <a:lnTo>
                    <a:pt x="215" y="723"/>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1"/>
            <p:cNvSpPr>
              <a:spLocks/>
            </p:cNvSpPr>
            <p:nvPr userDrawn="1"/>
          </p:nvSpPr>
          <p:spPr bwMode="auto">
            <a:xfrm>
              <a:off x="-6542" y="1489"/>
              <a:ext cx="1624" cy="574"/>
            </a:xfrm>
            <a:custGeom>
              <a:avLst/>
              <a:gdLst>
                <a:gd name="T0" fmla="*/ 661 w 1329"/>
                <a:gd name="T1" fmla="*/ 152 h 481"/>
                <a:gd name="T2" fmla="*/ 383 w 1329"/>
                <a:gd name="T3" fmla="*/ 242 h 481"/>
                <a:gd name="T4" fmla="*/ 403 w 1329"/>
                <a:gd name="T5" fmla="*/ 296 h 481"/>
                <a:gd name="T6" fmla="*/ 0 w 1329"/>
                <a:gd name="T7" fmla="*/ 426 h 481"/>
                <a:gd name="T8" fmla="*/ 17 w 1329"/>
                <a:gd name="T9" fmla="*/ 481 h 481"/>
                <a:gd name="T10" fmla="*/ 419 w 1329"/>
                <a:gd name="T11" fmla="*/ 350 h 481"/>
                <a:gd name="T12" fmla="*/ 432 w 1329"/>
                <a:gd name="T13" fmla="*/ 406 h 481"/>
                <a:gd name="T14" fmla="*/ 701 w 1329"/>
                <a:gd name="T15" fmla="*/ 318 h 481"/>
                <a:gd name="T16" fmla="*/ 689 w 1329"/>
                <a:gd name="T17" fmla="*/ 262 h 481"/>
                <a:gd name="T18" fmla="*/ 1329 w 1329"/>
                <a:gd name="T19" fmla="*/ 54 h 481"/>
                <a:gd name="T20" fmla="*/ 1312 w 1329"/>
                <a:gd name="T21" fmla="*/ 0 h 481"/>
                <a:gd name="T22" fmla="*/ 676 w 1329"/>
                <a:gd name="T23" fmla="*/ 207 h 481"/>
                <a:gd name="T24" fmla="*/ 661 w 1329"/>
                <a:gd name="T25" fmla="*/ 152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9" h="481">
                  <a:moveTo>
                    <a:pt x="661" y="152"/>
                  </a:moveTo>
                  <a:cubicBezTo>
                    <a:pt x="383" y="242"/>
                    <a:pt x="383" y="242"/>
                    <a:pt x="383" y="242"/>
                  </a:cubicBezTo>
                  <a:cubicBezTo>
                    <a:pt x="390" y="260"/>
                    <a:pt x="396" y="277"/>
                    <a:pt x="403" y="296"/>
                  </a:cubicBezTo>
                  <a:cubicBezTo>
                    <a:pt x="0" y="426"/>
                    <a:pt x="0" y="426"/>
                    <a:pt x="0" y="426"/>
                  </a:cubicBezTo>
                  <a:cubicBezTo>
                    <a:pt x="7" y="444"/>
                    <a:pt x="13" y="462"/>
                    <a:pt x="17" y="481"/>
                  </a:cubicBezTo>
                  <a:cubicBezTo>
                    <a:pt x="419" y="350"/>
                    <a:pt x="419" y="350"/>
                    <a:pt x="419" y="350"/>
                  </a:cubicBezTo>
                  <a:cubicBezTo>
                    <a:pt x="424" y="368"/>
                    <a:pt x="428" y="387"/>
                    <a:pt x="432" y="406"/>
                  </a:cubicBezTo>
                  <a:cubicBezTo>
                    <a:pt x="701" y="318"/>
                    <a:pt x="701" y="318"/>
                    <a:pt x="701" y="318"/>
                  </a:cubicBezTo>
                  <a:cubicBezTo>
                    <a:pt x="698" y="299"/>
                    <a:pt x="693" y="281"/>
                    <a:pt x="689" y="262"/>
                  </a:cubicBezTo>
                  <a:cubicBezTo>
                    <a:pt x="1329" y="54"/>
                    <a:pt x="1329" y="54"/>
                    <a:pt x="1329" y="54"/>
                  </a:cubicBezTo>
                  <a:cubicBezTo>
                    <a:pt x="1312" y="0"/>
                    <a:pt x="1312" y="0"/>
                    <a:pt x="1312" y="0"/>
                  </a:cubicBezTo>
                  <a:cubicBezTo>
                    <a:pt x="676" y="207"/>
                    <a:pt x="676" y="207"/>
                    <a:pt x="676" y="207"/>
                  </a:cubicBezTo>
                  <a:cubicBezTo>
                    <a:pt x="671" y="188"/>
                    <a:pt x="667" y="170"/>
                    <a:pt x="661" y="152"/>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2"/>
            <p:cNvSpPr>
              <a:spLocks/>
            </p:cNvSpPr>
            <p:nvPr userDrawn="1"/>
          </p:nvSpPr>
          <p:spPr bwMode="auto">
            <a:xfrm>
              <a:off x="-7045" y="93"/>
              <a:ext cx="209" cy="1648"/>
            </a:xfrm>
            <a:custGeom>
              <a:avLst/>
              <a:gdLst>
                <a:gd name="T0" fmla="*/ 57 w 171"/>
                <a:gd name="T1" fmla="*/ 901 h 1380"/>
                <a:gd name="T2" fmla="*/ 57 w 171"/>
                <a:gd name="T3" fmla="*/ 1380 h 1380"/>
                <a:gd name="T4" fmla="*/ 86 w 171"/>
                <a:gd name="T5" fmla="*/ 1378 h 1380"/>
                <a:gd name="T6" fmla="*/ 114 w 171"/>
                <a:gd name="T7" fmla="*/ 1380 h 1380"/>
                <a:gd name="T8" fmla="*/ 114 w 171"/>
                <a:gd name="T9" fmla="*/ 905 h 1380"/>
                <a:gd name="T10" fmla="*/ 171 w 171"/>
                <a:gd name="T11" fmla="*/ 912 h 1380"/>
                <a:gd name="T12" fmla="*/ 171 w 171"/>
                <a:gd name="T13" fmla="*/ 403 h 1380"/>
                <a:gd name="T14" fmla="*/ 114 w 171"/>
                <a:gd name="T15" fmla="*/ 386 h 1380"/>
                <a:gd name="T16" fmla="*/ 114 w 171"/>
                <a:gd name="T17" fmla="*/ 0 h 1380"/>
                <a:gd name="T18" fmla="*/ 57 w 171"/>
                <a:gd name="T19" fmla="*/ 0 h 1380"/>
                <a:gd name="T20" fmla="*/ 57 w 171"/>
                <a:gd name="T21" fmla="*/ 372 h 1380"/>
                <a:gd name="T22" fmla="*/ 0 w 171"/>
                <a:gd name="T23" fmla="*/ 359 h 1380"/>
                <a:gd name="T24" fmla="*/ 0 w 171"/>
                <a:gd name="T25" fmla="*/ 900 h 1380"/>
                <a:gd name="T26" fmla="*/ 26 w 171"/>
                <a:gd name="T27" fmla="*/ 899 h 1380"/>
                <a:gd name="T28" fmla="*/ 57 w 171"/>
                <a:gd name="T29" fmla="*/ 901 h 1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1" h="1380">
                  <a:moveTo>
                    <a:pt x="57" y="901"/>
                  </a:moveTo>
                  <a:cubicBezTo>
                    <a:pt x="57" y="1380"/>
                    <a:pt x="57" y="1380"/>
                    <a:pt x="57" y="1380"/>
                  </a:cubicBezTo>
                  <a:cubicBezTo>
                    <a:pt x="66" y="1379"/>
                    <a:pt x="76" y="1378"/>
                    <a:pt x="86" y="1378"/>
                  </a:cubicBezTo>
                  <a:cubicBezTo>
                    <a:pt x="95" y="1378"/>
                    <a:pt x="105" y="1379"/>
                    <a:pt x="114" y="1380"/>
                  </a:cubicBezTo>
                  <a:cubicBezTo>
                    <a:pt x="114" y="905"/>
                    <a:pt x="114" y="905"/>
                    <a:pt x="114" y="905"/>
                  </a:cubicBezTo>
                  <a:cubicBezTo>
                    <a:pt x="133" y="907"/>
                    <a:pt x="152" y="909"/>
                    <a:pt x="171" y="912"/>
                  </a:cubicBezTo>
                  <a:cubicBezTo>
                    <a:pt x="171" y="403"/>
                    <a:pt x="171" y="403"/>
                    <a:pt x="171" y="403"/>
                  </a:cubicBezTo>
                  <a:cubicBezTo>
                    <a:pt x="152" y="397"/>
                    <a:pt x="133" y="392"/>
                    <a:pt x="114" y="386"/>
                  </a:cubicBezTo>
                  <a:cubicBezTo>
                    <a:pt x="114" y="0"/>
                    <a:pt x="114" y="0"/>
                    <a:pt x="114" y="0"/>
                  </a:cubicBezTo>
                  <a:cubicBezTo>
                    <a:pt x="57" y="0"/>
                    <a:pt x="57" y="0"/>
                    <a:pt x="57" y="0"/>
                  </a:cubicBezTo>
                  <a:cubicBezTo>
                    <a:pt x="57" y="372"/>
                    <a:pt x="57" y="372"/>
                    <a:pt x="57" y="372"/>
                  </a:cubicBezTo>
                  <a:cubicBezTo>
                    <a:pt x="38" y="367"/>
                    <a:pt x="19" y="362"/>
                    <a:pt x="0" y="359"/>
                  </a:cubicBezTo>
                  <a:cubicBezTo>
                    <a:pt x="0" y="900"/>
                    <a:pt x="0" y="900"/>
                    <a:pt x="0" y="900"/>
                  </a:cubicBezTo>
                  <a:cubicBezTo>
                    <a:pt x="9" y="900"/>
                    <a:pt x="17" y="899"/>
                    <a:pt x="26" y="899"/>
                  </a:cubicBezTo>
                  <a:cubicBezTo>
                    <a:pt x="36" y="899"/>
                    <a:pt x="47" y="900"/>
                    <a:pt x="57" y="901"/>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3"/>
            <p:cNvSpPr>
              <a:spLocks/>
            </p:cNvSpPr>
            <p:nvPr userDrawn="1"/>
          </p:nvSpPr>
          <p:spPr bwMode="auto">
            <a:xfrm>
              <a:off x="-7627" y="184"/>
              <a:ext cx="587" cy="1588"/>
            </a:xfrm>
            <a:custGeom>
              <a:avLst/>
              <a:gdLst>
                <a:gd name="T0" fmla="*/ 22 w 480"/>
                <a:gd name="T1" fmla="*/ 271 h 1330"/>
                <a:gd name="T2" fmla="*/ 218 w 480"/>
                <a:gd name="T3" fmla="*/ 873 h 1330"/>
                <a:gd name="T4" fmla="*/ 272 w 480"/>
                <a:gd name="T5" fmla="*/ 856 h 1330"/>
                <a:gd name="T6" fmla="*/ 426 w 480"/>
                <a:gd name="T7" fmla="*/ 1330 h 1330"/>
                <a:gd name="T8" fmla="*/ 480 w 480"/>
                <a:gd name="T9" fmla="*/ 1312 h 1330"/>
                <a:gd name="T10" fmla="*/ 327 w 480"/>
                <a:gd name="T11" fmla="*/ 842 h 1330"/>
                <a:gd name="T12" fmla="*/ 384 w 480"/>
                <a:gd name="T13" fmla="*/ 832 h 1330"/>
                <a:gd name="T14" fmla="*/ 197 w 480"/>
                <a:gd name="T15" fmla="*/ 258 h 1330"/>
                <a:gd name="T16" fmla="*/ 138 w 480"/>
                <a:gd name="T17" fmla="*/ 260 h 1330"/>
                <a:gd name="T18" fmla="*/ 54 w 480"/>
                <a:gd name="T19" fmla="*/ 0 h 1330"/>
                <a:gd name="T20" fmla="*/ 0 w 480"/>
                <a:gd name="T21" fmla="*/ 18 h 1330"/>
                <a:gd name="T22" fmla="*/ 80 w 480"/>
                <a:gd name="T23" fmla="*/ 265 h 1330"/>
                <a:gd name="T24" fmla="*/ 22 w 480"/>
                <a:gd name="T25" fmla="*/ 271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30">
                  <a:moveTo>
                    <a:pt x="22" y="271"/>
                  </a:moveTo>
                  <a:cubicBezTo>
                    <a:pt x="218" y="873"/>
                    <a:pt x="218" y="873"/>
                    <a:pt x="218" y="873"/>
                  </a:cubicBezTo>
                  <a:cubicBezTo>
                    <a:pt x="235" y="867"/>
                    <a:pt x="254" y="861"/>
                    <a:pt x="272" y="856"/>
                  </a:cubicBezTo>
                  <a:cubicBezTo>
                    <a:pt x="426" y="1330"/>
                    <a:pt x="426" y="1330"/>
                    <a:pt x="426" y="1330"/>
                  </a:cubicBezTo>
                  <a:cubicBezTo>
                    <a:pt x="443" y="1322"/>
                    <a:pt x="461" y="1317"/>
                    <a:pt x="480" y="1312"/>
                  </a:cubicBezTo>
                  <a:cubicBezTo>
                    <a:pt x="327" y="842"/>
                    <a:pt x="327" y="842"/>
                    <a:pt x="327" y="842"/>
                  </a:cubicBezTo>
                  <a:cubicBezTo>
                    <a:pt x="346" y="838"/>
                    <a:pt x="365" y="834"/>
                    <a:pt x="384" y="832"/>
                  </a:cubicBezTo>
                  <a:cubicBezTo>
                    <a:pt x="197" y="258"/>
                    <a:pt x="197" y="258"/>
                    <a:pt x="197" y="258"/>
                  </a:cubicBezTo>
                  <a:cubicBezTo>
                    <a:pt x="177" y="258"/>
                    <a:pt x="158" y="259"/>
                    <a:pt x="138" y="260"/>
                  </a:cubicBezTo>
                  <a:cubicBezTo>
                    <a:pt x="54" y="0"/>
                    <a:pt x="54" y="0"/>
                    <a:pt x="54" y="0"/>
                  </a:cubicBezTo>
                  <a:cubicBezTo>
                    <a:pt x="0" y="18"/>
                    <a:pt x="0" y="18"/>
                    <a:pt x="0" y="18"/>
                  </a:cubicBezTo>
                  <a:cubicBezTo>
                    <a:pt x="80" y="265"/>
                    <a:pt x="80" y="265"/>
                    <a:pt x="80" y="265"/>
                  </a:cubicBezTo>
                  <a:cubicBezTo>
                    <a:pt x="60" y="267"/>
                    <a:pt x="41" y="268"/>
                    <a:pt x="22" y="271"/>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4"/>
            <p:cNvSpPr>
              <a:spLocks/>
            </p:cNvSpPr>
            <p:nvPr userDrawn="1"/>
          </p:nvSpPr>
          <p:spPr bwMode="auto">
            <a:xfrm>
              <a:off x="-8672" y="918"/>
              <a:ext cx="1405" cy="1023"/>
            </a:xfrm>
            <a:custGeom>
              <a:avLst/>
              <a:gdLst>
                <a:gd name="T0" fmla="*/ 12 w 1149"/>
                <a:gd name="T1" fmla="*/ 125 h 857"/>
                <a:gd name="T2" fmla="*/ 656 w 1149"/>
                <a:gd name="T3" fmla="*/ 593 h 857"/>
                <a:gd name="T4" fmla="*/ 689 w 1149"/>
                <a:gd name="T5" fmla="*/ 546 h 857"/>
                <a:gd name="T6" fmla="*/ 1116 w 1149"/>
                <a:gd name="T7" fmla="*/ 857 h 857"/>
                <a:gd name="T8" fmla="*/ 1149 w 1149"/>
                <a:gd name="T9" fmla="*/ 811 h 857"/>
                <a:gd name="T10" fmla="*/ 724 w 1149"/>
                <a:gd name="T11" fmla="*/ 502 h 857"/>
                <a:gd name="T12" fmla="*/ 762 w 1149"/>
                <a:gd name="T13" fmla="*/ 459 h 857"/>
                <a:gd name="T14" fmla="*/ 132 w 1149"/>
                <a:gd name="T15" fmla="*/ 1 h 857"/>
                <a:gd name="T16" fmla="*/ 91 w 1149"/>
                <a:gd name="T17" fmla="*/ 42 h 857"/>
                <a:gd name="T18" fmla="*/ 33 w 1149"/>
                <a:gd name="T19" fmla="*/ 0 h 857"/>
                <a:gd name="T20" fmla="*/ 0 w 1149"/>
                <a:gd name="T21" fmla="*/ 46 h 857"/>
                <a:gd name="T22" fmla="*/ 50 w 1149"/>
                <a:gd name="T23" fmla="*/ 83 h 857"/>
                <a:gd name="T24" fmla="*/ 12 w 1149"/>
                <a:gd name="T25" fmla="*/ 125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12" y="125"/>
                  </a:moveTo>
                  <a:cubicBezTo>
                    <a:pt x="656" y="593"/>
                    <a:pt x="656" y="593"/>
                    <a:pt x="656" y="593"/>
                  </a:cubicBezTo>
                  <a:cubicBezTo>
                    <a:pt x="666" y="577"/>
                    <a:pt x="678" y="562"/>
                    <a:pt x="689" y="546"/>
                  </a:cubicBezTo>
                  <a:cubicBezTo>
                    <a:pt x="1116" y="857"/>
                    <a:pt x="1116" y="857"/>
                    <a:pt x="1116" y="857"/>
                  </a:cubicBezTo>
                  <a:cubicBezTo>
                    <a:pt x="1126" y="840"/>
                    <a:pt x="1137" y="825"/>
                    <a:pt x="1149" y="811"/>
                  </a:cubicBezTo>
                  <a:cubicBezTo>
                    <a:pt x="724" y="502"/>
                    <a:pt x="724" y="502"/>
                    <a:pt x="724" y="502"/>
                  </a:cubicBezTo>
                  <a:cubicBezTo>
                    <a:pt x="737" y="487"/>
                    <a:pt x="749" y="473"/>
                    <a:pt x="762" y="459"/>
                  </a:cubicBezTo>
                  <a:cubicBezTo>
                    <a:pt x="132" y="1"/>
                    <a:pt x="132" y="1"/>
                    <a:pt x="132" y="1"/>
                  </a:cubicBezTo>
                  <a:cubicBezTo>
                    <a:pt x="118" y="14"/>
                    <a:pt x="104" y="28"/>
                    <a:pt x="91" y="42"/>
                  </a:cubicBezTo>
                  <a:cubicBezTo>
                    <a:pt x="33" y="0"/>
                    <a:pt x="33" y="0"/>
                    <a:pt x="33" y="0"/>
                  </a:cubicBezTo>
                  <a:cubicBezTo>
                    <a:pt x="0" y="46"/>
                    <a:pt x="0" y="46"/>
                    <a:pt x="0" y="46"/>
                  </a:cubicBezTo>
                  <a:cubicBezTo>
                    <a:pt x="50" y="83"/>
                    <a:pt x="50" y="83"/>
                    <a:pt x="50" y="83"/>
                  </a:cubicBezTo>
                  <a:cubicBezTo>
                    <a:pt x="37" y="97"/>
                    <a:pt x="24" y="110"/>
                    <a:pt x="12" y="12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5"/>
            <p:cNvSpPr>
              <a:spLocks/>
            </p:cNvSpPr>
            <p:nvPr userDrawn="1"/>
          </p:nvSpPr>
          <p:spPr bwMode="auto">
            <a:xfrm>
              <a:off x="-6716" y="2479"/>
              <a:ext cx="1048" cy="1373"/>
            </a:xfrm>
            <a:custGeom>
              <a:avLst/>
              <a:gdLst>
                <a:gd name="T0" fmla="*/ 557 w 857"/>
                <a:gd name="T1" fmla="*/ 607 h 1150"/>
                <a:gd name="T2" fmla="*/ 347 w 857"/>
                <a:gd name="T3" fmla="*/ 319 h 1150"/>
                <a:gd name="T4" fmla="*/ 305 w 857"/>
                <a:gd name="T5" fmla="*/ 357 h 1150"/>
                <a:gd name="T6" fmla="*/ 46 w 857"/>
                <a:gd name="T7" fmla="*/ 0 h 1150"/>
                <a:gd name="T8" fmla="*/ 0 w 857"/>
                <a:gd name="T9" fmla="*/ 34 h 1150"/>
                <a:gd name="T10" fmla="*/ 261 w 857"/>
                <a:gd name="T11" fmla="*/ 393 h 1150"/>
                <a:gd name="T12" fmla="*/ 215 w 857"/>
                <a:gd name="T13" fmla="*/ 427 h 1150"/>
                <a:gd name="T14" fmla="*/ 440 w 857"/>
                <a:gd name="T15" fmla="*/ 736 h 1150"/>
                <a:gd name="T16" fmla="*/ 480 w 857"/>
                <a:gd name="T17" fmla="*/ 695 h 1150"/>
                <a:gd name="T18" fmla="*/ 811 w 857"/>
                <a:gd name="T19" fmla="*/ 1150 h 1150"/>
                <a:gd name="T20" fmla="*/ 857 w 857"/>
                <a:gd name="T21" fmla="*/ 1116 h 1150"/>
                <a:gd name="T22" fmla="*/ 519 w 857"/>
                <a:gd name="T23" fmla="*/ 652 h 1150"/>
                <a:gd name="T24" fmla="*/ 557 w 857"/>
                <a:gd name="T25" fmla="*/ 607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557" y="607"/>
                  </a:moveTo>
                  <a:cubicBezTo>
                    <a:pt x="347" y="319"/>
                    <a:pt x="347" y="319"/>
                    <a:pt x="347" y="319"/>
                  </a:cubicBezTo>
                  <a:cubicBezTo>
                    <a:pt x="334" y="332"/>
                    <a:pt x="319" y="344"/>
                    <a:pt x="305" y="357"/>
                  </a:cubicBezTo>
                  <a:cubicBezTo>
                    <a:pt x="46" y="0"/>
                    <a:pt x="46" y="0"/>
                    <a:pt x="46" y="0"/>
                  </a:cubicBezTo>
                  <a:cubicBezTo>
                    <a:pt x="32" y="13"/>
                    <a:pt x="16" y="24"/>
                    <a:pt x="0" y="34"/>
                  </a:cubicBezTo>
                  <a:cubicBezTo>
                    <a:pt x="261" y="393"/>
                    <a:pt x="261" y="393"/>
                    <a:pt x="261" y="393"/>
                  </a:cubicBezTo>
                  <a:cubicBezTo>
                    <a:pt x="246" y="405"/>
                    <a:pt x="231" y="416"/>
                    <a:pt x="215" y="427"/>
                  </a:cubicBezTo>
                  <a:cubicBezTo>
                    <a:pt x="440" y="736"/>
                    <a:pt x="440" y="736"/>
                    <a:pt x="440" y="736"/>
                  </a:cubicBezTo>
                  <a:cubicBezTo>
                    <a:pt x="454" y="723"/>
                    <a:pt x="467" y="709"/>
                    <a:pt x="480" y="695"/>
                  </a:cubicBezTo>
                  <a:cubicBezTo>
                    <a:pt x="811" y="1150"/>
                    <a:pt x="811" y="1150"/>
                    <a:pt x="811" y="1150"/>
                  </a:cubicBezTo>
                  <a:cubicBezTo>
                    <a:pt x="857" y="1116"/>
                    <a:pt x="857" y="1116"/>
                    <a:pt x="857" y="1116"/>
                  </a:cubicBezTo>
                  <a:cubicBezTo>
                    <a:pt x="519" y="652"/>
                    <a:pt x="519" y="652"/>
                    <a:pt x="519" y="652"/>
                  </a:cubicBezTo>
                  <a:cubicBezTo>
                    <a:pt x="532" y="637"/>
                    <a:pt x="545" y="622"/>
                    <a:pt x="557" y="607"/>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6"/>
            <p:cNvSpPr>
              <a:spLocks/>
            </p:cNvSpPr>
            <p:nvPr userDrawn="1"/>
          </p:nvSpPr>
          <p:spPr bwMode="auto">
            <a:xfrm>
              <a:off x="-8672" y="2379"/>
              <a:ext cx="1405" cy="1023"/>
            </a:xfrm>
            <a:custGeom>
              <a:avLst/>
              <a:gdLst>
                <a:gd name="T0" fmla="*/ 762 w 1149"/>
                <a:gd name="T1" fmla="*/ 398 h 857"/>
                <a:gd name="T2" fmla="*/ 724 w 1149"/>
                <a:gd name="T3" fmla="*/ 355 h 857"/>
                <a:gd name="T4" fmla="*/ 1149 w 1149"/>
                <a:gd name="T5" fmla="*/ 46 h 857"/>
                <a:gd name="T6" fmla="*/ 1116 w 1149"/>
                <a:gd name="T7" fmla="*/ 0 h 857"/>
                <a:gd name="T8" fmla="*/ 689 w 1149"/>
                <a:gd name="T9" fmla="*/ 311 h 857"/>
                <a:gd name="T10" fmla="*/ 656 w 1149"/>
                <a:gd name="T11" fmla="*/ 264 h 857"/>
                <a:gd name="T12" fmla="*/ 12 w 1149"/>
                <a:gd name="T13" fmla="*/ 732 h 857"/>
                <a:gd name="T14" fmla="*/ 50 w 1149"/>
                <a:gd name="T15" fmla="*/ 774 h 857"/>
                <a:gd name="T16" fmla="*/ 0 w 1149"/>
                <a:gd name="T17" fmla="*/ 811 h 857"/>
                <a:gd name="T18" fmla="*/ 33 w 1149"/>
                <a:gd name="T19" fmla="*/ 857 h 857"/>
                <a:gd name="T20" fmla="*/ 91 w 1149"/>
                <a:gd name="T21" fmla="*/ 816 h 857"/>
                <a:gd name="T22" fmla="*/ 132 w 1149"/>
                <a:gd name="T23" fmla="*/ 856 h 857"/>
                <a:gd name="T24" fmla="*/ 762 w 1149"/>
                <a:gd name="T25" fmla="*/ 398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762" y="398"/>
                  </a:moveTo>
                  <a:cubicBezTo>
                    <a:pt x="749" y="384"/>
                    <a:pt x="737" y="370"/>
                    <a:pt x="724" y="355"/>
                  </a:cubicBezTo>
                  <a:cubicBezTo>
                    <a:pt x="1149" y="46"/>
                    <a:pt x="1149" y="46"/>
                    <a:pt x="1149" y="46"/>
                  </a:cubicBezTo>
                  <a:cubicBezTo>
                    <a:pt x="1137" y="32"/>
                    <a:pt x="1126" y="17"/>
                    <a:pt x="1116" y="0"/>
                  </a:cubicBezTo>
                  <a:cubicBezTo>
                    <a:pt x="689" y="311"/>
                    <a:pt x="689" y="311"/>
                    <a:pt x="689" y="311"/>
                  </a:cubicBezTo>
                  <a:cubicBezTo>
                    <a:pt x="678" y="295"/>
                    <a:pt x="666" y="280"/>
                    <a:pt x="656" y="264"/>
                  </a:cubicBezTo>
                  <a:cubicBezTo>
                    <a:pt x="12" y="732"/>
                    <a:pt x="12" y="732"/>
                    <a:pt x="12" y="732"/>
                  </a:cubicBezTo>
                  <a:cubicBezTo>
                    <a:pt x="24" y="747"/>
                    <a:pt x="37" y="760"/>
                    <a:pt x="50" y="774"/>
                  </a:cubicBezTo>
                  <a:cubicBezTo>
                    <a:pt x="0" y="811"/>
                    <a:pt x="0" y="811"/>
                    <a:pt x="0" y="811"/>
                  </a:cubicBezTo>
                  <a:cubicBezTo>
                    <a:pt x="33" y="857"/>
                    <a:pt x="33" y="857"/>
                    <a:pt x="33" y="857"/>
                  </a:cubicBezTo>
                  <a:cubicBezTo>
                    <a:pt x="91" y="816"/>
                    <a:pt x="91" y="816"/>
                    <a:pt x="91" y="816"/>
                  </a:cubicBezTo>
                  <a:cubicBezTo>
                    <a:pt x="104" y="829"/>
                    <a:pt x="118" y="843"/>
                    <a:pt x="132" y="856"/>
                  </a:cubicBezTo>
                  <a:lnTo>
                    <a:pt x="762" y="398"/>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7"/>
            <p:cNvSpPr>
              <a:spLocks/>
            </p:cNvSpPr>
            <p:nvPr userDrawn="1"/>
          </p:nvSpPr>
          <p:spPr bwMode="auto">
            <a:xfrm>
              <a:off x="-6841" y="2549"/>
              <a:ext cx="587" cy="1587"/>
            </a:xfrm>
            <a:custGeom>
              <a:avLst/>
              <a:gdLst>
                <a:gd name="T0" fmla="*/ 378 w 480"/>
                <a:gd name="T1" fmla="*/ 813 h 1329"/>
                <a:gd name="T2" fmla="*/ 247 w 480"/>
                <a:gd name="T3" fmla="*/ 409 h 1329"/>
                <a:gd name="T4" fmla="*/ 195 w 480"/>
                <a:gd name="T5" fmla="*/ 434 h 1329"/>
                <a:gd name="T6" fmla="*/ 54 w 480"/>
                <a:gd name="T7" fmla="*/ 0 h 1329"/>
                <a:gd name="T8" fmla="*/ 0 w 480"/>
                <a:gd name="T9" fmla="*/ 17 h 1329"/>
                <a:gd name="T10" fmla="*/ 142 w 480"/>
                <a:gd name="T11" fmla="*/ 456 h 1329"/>
                <a:gd name="T12" fmla="*/ 88 w 480"/>
                <a:gd name="T13" fmla="*/ 473 h 1329"/>
                <a:gd name="T14" fmla="*/ 229 w 480"/>
                <a:gd name="T15" fmla="*/ 906 h 1329"/>
                <a:gd name="T16" fmla="*/ 279 w 480"/>
                <a:gd name="T17" fmla="*/ 877 h 1329"/>
                <a:gd name="T18" fmla="*/ 426 w 480"/>
                <a:gd name="T19" fmla="*/ 1329 h 1329"/>
                <a:gd name="T20" fmla="*/ 480 w 480"/>
                <a:gd name="T21" fmla="*/ 1311 h 1329"/>
                <a:gd name="T22" fmla="*/ 329 w 480"/>
                <a:gd name="T23" fmla="*/ 846 h 1329"/>
                <a:gd name="T24" fmla="*/ 378 w 480"/>
                <a:gd name="T25" fmla="*/ 813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29">
                  <a:moveTo>
                    <a:pt x="378" y="813"/>
                  </a:moveTo>
                  <a:cubicBezTo>
                    <a:pt x="247" y="409"/>
                    <a:pt x="247" y="409"/>
                    <a:pt x="247" y="409"/>
                  </a:cubicBezTo>
                  <a:cubicBezTo>
                    <a:pt x="230" y="418"/>
                    <a:pt x="213" y="427"/>
                    <a:pt x="195" y="434"/>
                  </a:cubicBezTo>
                  <a:cubicBezTo>
                    <a:pt x="54" y="0"/>
                    <a:pt x="54" y="0"/>
                    <a:pt x="54" y="0"/>
                  </a:cubicBezTo>
                  <a:cubicBezTo>
                    <a:pt x="37" y="7"/>
                    <a:pt x="19" y="12"/>
                    <a:pt x="0" y="17"/>
                  </a:cubicBezTo>
                  <a:cubicBezTo>
                    <a:pt x="142" y="456"/>
                    <a:pt x="142" y="456"/>
                    <a:pt x="142" y="456"/>
                  </a:cubicBezTo>
                  <a:cubicBezTo>
                    <a:pt x="125" y="462"/>
                    <a:pt x="107" y="468"/>
                    <a:pt x="88" y="473"/>
                  </a:cubicBezTo>
                  <a:cubicBezTo>
                    <a:pt x="229" y="906"/>
                    <a:pt x="229" y="906"/>
                    <a:pt x="229" y="906"/>
                  </a:cubicBezTo>
                  <a:cubicBezTo>
                    <a:pt x="246" y="897"/>
                    <a:pt x="263" y="887"/>
                    <a:pt x="279" y="877"/>
                  </a:cubicBezTo>
                  <a:cubicBezTo>
                    <a:pt x="426" y="1329"/>
                    <a:pt x="426" y="1329"/>
                    <a:pt x="426" y="1329"/>
                  </a:cubicBezTo>
                  <a:cubicBezTo>
                    <a:pt x="480" y="1311"/>
                    <a:pt x="480" y="1311"/>
                    <a:pt x="480" y="1311"/>
                  </a:cubicBezTo>
                  <a:cubicBezTo>
                    <a:pt x="329" y="846"/>
                    <a:pt x="329" y="846"/>
                    <a:pt x="329" y="846"/>
                  </a:cubicBezTo>
                  <a:cubicBezTo>
                    <a:pt x="346" y="835"/>
                    <a:pt x="362" y="824"/>
                    <a:pt x="378" y="81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8"/>
            <p:cNvSpPr>
              <a:spLocks/>
            </p:cNvSpPr>
            <p:nvPr userDrawn="1"/>
          </p:nvSpPr>
          <p:spPr bwMode="auto">
            <a:xfrm>
              <a:off x="-6613" y="2379"/>
              <a:ext cx="1404" cy="1023"/>
            </a:xfrm>
            <a:custGeom>
              <a:avLst/>
              <a:gdLst>
                <a:gd name="T0" fmla="*/ 660 w 1149"/>
                <a:gd name="T1" fmla="*/ 385 h 857"/>
                <a:gd name="T2" fmla="*/ 409 w 1149"/>
                <a:gd name="T3" fmla="*/ 203 h 857"/>
                <a:gd name="T4" fmla="*/ 381 w 1149"/>
                <a:gd name="T5" fmla="*/ 253 h 857"/>
                <a:gd name="T6" fmla="*/ 33 w 1149"/>
                <a:gd name="T7" fmla="*/ 0 h 857"/>
                <a:gd name="T8" fmla="*/ 0 w 1149"/>
                <a:gd name="T9" fmla="*/ 46 h 857"/>
                <a:gd name="T10" fmla="*/ 349 w 1149"/>
                <a:gd name="T11" fmla="*/ 300 h 857"/>
                <a:gd name="T12" fmla="*/ 315 w 1149"/>
                <a:gd name="T13" fmla="*/ 346 h 857"/>
                <a:gd name="T14" fmla="*/ 580 w 1149"/>
                <a:gd name="T15" fmla="*/ 538 h 857"/>
                <a:gd name="T16" fmla="*/ 608 w 1149"/>
                <a:gd name="T17" fmla="*/ 488 h 857"/>
                <a:gd name="T18" fmla="*/ 1116 w 1149"/>
                <a:gd name="T19" fmla="*/ 857 h 857"/>
                <a:gd name="T20" fmla="*/ 1149 w 1149"/>
                <a:gd name="T21" fmla="*/ 811 h 857"/>
                <a:gd name="T22" fmla="*/ 635 w 1149"/>
                <a:gd name="T23" fmla="*/ 437 h 857"/>
                <a:gd name="T24" fmla="*/ 660 w 1149"/>
                <a:gd name="T25" fmla="*/ 385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660" y="385"/>
                  </a:moveTo>
                  <a:cubicBezTo>
                    <a:pt x="409" y="203"/>
                    <a:pt x="409" y="203"/>
                    <a:pt x="409" y="203"/>
                  </a:cubicBezTo>
                  <a:cubicBezTo>
                    <a:pt x="400" y="220"/>
                    <a:pt x="391" y="237"/>
                    <a:pt x="381" y="253"/>
                  </a:cubicBezTo>
                  <a:cubicBezTo>
                    <a:pt x="33" y="0"/>
                    <a:pt x="33" y="0"/>
                    <a:pt x="33" y="0"/>
                  </a:cubicBezTo>
                  <a:cubicBezTo>
                    <a:pt x="23" y="17"/>
                    <a:pt x="12" y="32"/>
                    <a:pt x="0" y="46"/>
                  </a:cubicBezTo>
                  <a:cubicBezTo>
                    <a:pt x="349" y="300"/>
                    <a:pt x="349" y="300"/>
                    <a:pt x="349" y="300"/>
                  </a:cubicBezTo>
                  <a:cubicBezTo>
                    <a:pt x="338" y="316"/>
                    <a:pt x="327" y="331"/>
                    <a:pt x="315" y="346"/>
                  </a:cubicBezTo>
                  <a:cubicBezTo>
                    <a:pt x="580" y="538"/>
                    <a:pt x="580" y="538"/>
                    <a:pt x="580" y="538"/>
                  </a:cubicBezTo>
                  <a:cubicBezTo>
                    <a:pt x="590" y="522"/>
                    <a:pt x="599" y="505"/>
                    <a:pt x="608" y="488"/>
                  </a:cubicBezTo>
                  <a:cubicBezTo>
                    <a:pt x="1116" y="857"/>
                    <a:pt x="1116" y="857"/>
                    <a:pt x="1116" y="857"/>
                  </a:cubicBezTo>
                  <a:cubicBezTo>
                    <a:pt x="1149" y="811"/>
                    <a:pt x="1149" y="811"/>
                    <a:pt x="1149" y="811"/>
                  </a:cubicBezTo>
                  <a:cubicBezTo>
                    <a:pt x="635" y="437"/>
                    <a:pt x="635" y="437"/>
                    <a:pt x="635" y="437"/>
                  </a:cubicBezTo>
                  <a:cubicBezTo>
                    <a:pt x="643" y="420"/>
                    <a:pt x="652" y="403"/>
                    <a:pt x="660" y="38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19"/>
            <p:cNvSpPr>
              <a:spLocks/>
            </p:cNvSpPr>
            <p:nvPr userDrawn="1"/>
          </p:nvSpPr>
          <p:spPr bwMode="auto">
            <a:xfrm>
              <a:off x="-6542" y="2257"/>
              <a:ext cx="1624" cy="574"/>
            </a:xfrm>
            <a:custGeom>
              <a:avLst/>
              <a:gdLst>
                <a:gd name="T0" fmla="*/ 701 w 1329"/>
                <a:gd name="T1" fmla="*/ 163 h 481"/>
                <a:gd name="T2" fmla="*/ 432 w 1329"/>
                <a:gd name="T3" fmla="*/ 75 h 481"/>
                <a:gd name="T4" fmla="*/ 419 w 1329"/>
                <a:gd name="T5" fmla="*/ 131 h 481"/>
                <a:gd name="T6" fmla="*/ 17 w 1329"/>
                <a:gd name="T7" fmla="*/ 0 h 481"/>
                <a:gd name="T8" fmla="*/ 0 w 1329"/>
                <a:gd name="T9" fmla="*/ 55 h 481"/>
                <a:gd name="T10" fmla="*/ 403 w 1329"/>
                <a:gd name="T11" fmla="*/ 185 h 481"/>
                <a:gd name="T12" fmla="*/ 383 w 1329"/>
                <a:gd name="T13" fmla="*/ 239 h 481"/>
                <a:gd name="T14" fmla="*/ 661 w 1329"/>
                <a:gd name="T15" fmla="*/ 329 h 481"/>
                <a:gd name="T16" fmla="*/ 676 w 1329"/>
                <a:gd name="T17" fmla="*/ 274 h 481"/>
                <a:gd name="T18" fmla="*/ 1312 w 1329"/>
                <a:gd name="T19" fmla="*/ 481 h 481"/>
                <a:gd name="T20" fmla="*/ 1329 w 1329"/>
                <a:gd name="T21" fmla="*/ 427 h 481"/>
                <a:gd name="T22" fmla="*/ 689 w 1329"/>
                <a:gd name="T23" fmla="*/ 219 h 481"/>
                <a:gd name="T24" fmla="*/ 701 w 1329"/>
                <a:gd name="T25" fmla="*/ 163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9" h="481">
                  <a:moveTo>
                    <a:pt x="701" y="163"/>
                  </a:moveTo>
                  <a:cubicBezTo>
                    <a:pt x="432" y="75"/>
                    <a:pt x="432" y="75"/>
                    <a:pt x="432" y="75"/>
                  </a:cubicBezTo>
                  <a:cubicBezTo>
                    <a:pt x="428" y="94"/>
                    <a:pt x="424" y="113"/>
                    <a:pt x="419" y="131"/>
                  </a:cubicBezTo>
                  <a:cubicBezTo>
                    <a:pt x="17" y="0"/>
                    <a:pt x="17" y="0"/>
                    <a:pt x="17" y="0"/>
                  </a:cubicBezTo>
                  <a:cubicBezTo>
                    <a:pt x="13" y="19"/>
                    <a:pt x="7" y="37"/>
                    <a:pt x="0" y="55"/>
                  </a:cubicBezTo>
                  <a:cubicBezTo>
                    <a:pt x="403" y="185"/>
                    <a:pt x="403" y="185"/>
                    <a:pt x="403" y="185"/>
                  </a:cubicBezTo>
                  <a:cubicBezTo>
                    <a:pt x="396" y="204"/>
                    <a:pt x="390" y="221"/>
                    <a:pt x="383" y="239"/>
                  </a:cubicBezTo>
                  <a:cubicBezTo>
                    <a:pt x="661" y="329"/>
                    <a:pt x="661" y="329"/>
                    <a:pt x="661" y="329"/>
                  </a:cubicBezTo>
                  <a:cubicBezTo>
                    <a:pt x="667" y="311"/>
                    <a:pt x="671" y="293"/>
                    <a:pt x="676" y="274"/>
                  </a:cubicBezTo>
                  <a:cubicBezTo>
                    <a:pt x="1312" y="481"/>
                    <a:pt x="1312" y="481"/>
                    <a:pt x="1312" y="481"/>
                  </a:cubicBezTo>
                  <a:cubicBezTo>
                    <a:pt x="1329" y="427"/>
                    <a:pt x="1329" y="427"/>
                    <a:pt x="1329" y="427"/>
                  </a:cubicBezTo>
                  <a:cubicBezTo>
                    <a:pt x="689" y="219"/>
                    <a:pt x="689" y="219"/>
                    <a:pt x="689" y="219"/>
                  </a:cubicBezTo>
                  <a:cubicBezTo>
                    <a:pt x="693" y="200"/>
                    <a:pt x="698" y="182"/>
                    <a:pt x="701" y="16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0"/>
            <p:cNvSpPr>
              <a:spLocks/>
            </p:cNvSpPr>
            <p:nvPr userDrawn="1"/>
          </p:nvSpPr>
          <p:spPr bwMode="auto">
            <a:xfrm>
              <a:off x="-8213" y="468"/>
              <a:ext cx="1048" cy="1373"/>
            </a:xfrm>
            <a:custGeom>
              <a:avLst/>
              <a:gdLst>
                <a:gd name="T0" fmla="*/ 38 w 857"/>
                <a:gd name="T1" fmla="*/ 182 h 1150"/>
                <a:gd name="T2" fmla="*/ 463 w 857"/>
                <a:gd name="T3" fmla="*/ 767 h 1150"/>
                <a:gd name="T4" fmla="*/ 508 w 857"/>
                <a:gd name="T5" fmla="*/ 733 h 1150"/>
                <a:gd name="T6" fmla="*/ 811 w 857"/>
                <a:gd name="T7" fmla="*/ 1150 h 1150"/>
                <a:gd name="T8" fmla="*/ 857 w 857"/>
                <a:gd name="T9" fmla="*/ 1116 h 1150"/>
                <a:gd name="T10" fmla="*/ 556 w 857"/>
                <a:gd name="T11" fmla="*/ 702 h 1150"/>
                <a:gd name="T12" fmla="*/ 606 w 857"/>
                <a:gd name="T13" fmla="*/ 674 h 1150"/>
                <a:gd name="T14" fmla="*/ 196 w 857"/>
                <a:gd name="T15" fmla="*/ 110 h 1150"/>
                <a:gd name="T16" fmla="*/ 142 w 857"/>
                <a:gd name="T17" fmla="*/ 132 h 1150"/>
                <a:gd name="T18" fmla="*/ 46 w 857"/>
                <a:gd name="T19" fmla="*/ 0 h 1150"/>
                <a:gd name="T20" fmla="*/ 0 w 857"/>
                <a:gd name="T21" fmla="*/ 34 h 1150"/>
                <a:gd name="T22" fmla="*/ 89 w 857"/>
                <a:gd name="T23" fmla="*/ 156 h 1150"/>
                <a:gd name="T24" fmla="*/ 38 w 857"/>
                <a:gd name="T25" fmla="*/ 182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38" y="182"/>
                  </a:moveTo>
                  <a:cubicBezTo>
                    <a:pt x="463" y="767"/>
                    <a:pt x="463" y="767"/>
                    <a:pt x="463" y="767"/>
                  </a:cubicBezTo>
                  <a:cubicBezTo>
                    <a:pt x="477" y="755"/>
                    <a:pt x="493" y="744"/>
                    <a:pt x="508" y="733"/>
                  </a:cubicBezTo>
                  <a:cubicBezTo>
                    <a:pt x="811" y="1150"/>
                    <a:pt x="811" y="1150"/>
                    <a:pt x="811" y="1150"/>
                  </a:cubicBezTo>
                  <a:cubicBezTo>
                    <a:pt x="825" y="1137"/>
                    <a:pt x="841" y="1126"/>
                    <a:pt x="857" y="1116"/>
                  </a:cubicBezTo>
                  <a:cubicBezTo>
                    <a:pt x="556" y="702"/>
                    <a:pt x="556" y="702"/>
                    <a:pt x="556" y="702"/>
                  </a:cubicBezTo>
                  <a:cubicBezTo>
                    <a:pt x="573" y="692"/>
                    <a:pt x="589" y="683"/>
                    <a:pt x="606" y="674"/>
                  </a:cubicBezTo>
                  <a:cubicBezTo>
                    <a:pt x="196" y="110"/>
                    <a:pt x="196" y="110"/>
                    <a:pt x="196" y="110"/>
                  </a:cubicBezTo>
                  <a:cubicBezTo>
                    <a:pt x="178" y="117"/>
                    <a:pt x="160" y="125"/>
                    <a:pt x="142" y="132"/>
                  </a:cubicBezTo>
                  <a:cubicBezTo>
                    <a:pt x="46" y="0"/>
                    <a:pt x="46" y="0"/>
                    <a:pt x="46" y="0"/>
                  </a:cubicBezTo>
                  <a:cubicBezTo>
                    <a:pt x="0" y="34"/>
                    <a:pt x="0" y="34"/>
                    <a:pt x="0" y="34"/>
                  </a:cubicBezTo>
                  <a:cubicBezTo>
                    <a:pt x="89" y="156"/>
                    <a:pt x="89" y="156"/>
                    <a:pt x="89" y="156"/>
                  </a:cubicBezTo>
                  <a:cubicBezTo>
                    <a:pt x="72" y="165"/>
                    <a:pt x="54" y="173"/>
                    <a:pt x="38" y="182"/>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1"/>
            <p:cNvSpPr>
              <a:spLocks/>
            </p:cNvSpPr>
            <p:nvPr userDrawn="1"/>
          </p:nvSpPr>
          <p:spPr bwMode="auto">
            <a:xfrm>
              <a:off x="-9056" y="2059"/>
              <a:ext cx="1686" cy="203"/>
            </a:xfrm>
            <a:custGeom>
              <a:avLst/>
              <a:gdLst>
                <a:gd name="T0" fmla="*/ 840 w 1379"/>
                <a:gd name="T1" fmla="*/ 113 h 170"/>
                <a:gd name="T2" fmla="*/ 1379 w 1379"/>
                <a:gd name="T3" fmla="*/ 113 h 170"/>
                <a:gd name="T4" fmla="*/ 1378 w 1379"/>
                <a:gd name="T5" fmla="*/ 85 h 170"/>
                <a:gd name="T6" fmla="*/ 1379 w 1379"/>
                <a:gd name="T7" fmla="*/ 57 h 170"/>
                <a:gd name="T8" fmla="*/ 840 w 1379"/>
                <a:gd name="T9" fmla="*/ 57 h 170"/>
                <a:gd name="T10" fmla="*/ 843 w 1379"/>
                <a:gd name="T11" fmla="*/ 0 h 170"/>
                <a:gd name="T12" fmla="*/ 0 w 1379"/>
                <a:gd name="T13" fmla="*/ 0 h 170"/>
                <a:gd name="T14" fmla="*/ 0 w 1379"/>
                <a:gd name="T15" fmla="*/ 57 h 170"/>
                <a:gd name="T16" fmla="*/ 0 w 1379"/>
                <a:gd name="T17" fmla="*/ 113 h 170"/>
                <a:gd name="T18" fmla="*/ 0 w 1379"/>
                <a:gd name="T19" fmla="*/ 170 h 170"/>
                <a:gd name="T20" fmla="*/ 843 w 1379"/>
                <a:gd name="T21" fmla="*/ 170 h 170"/>
                <a:gd name="T22" fmla="*/ 840 w 1379"/>
                <a:gd name="T23" fmla="*/ 1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79" h="170">
                  <a:moveTo>
                    <a:pt x="840" y="113"/>
                  </a:moveTo>
                  <a:cubicBezTo>
                    <a:pt x="1379" y="113"/>
                    <a:pt x="1379" y="113"/>
                    <a:pt x="1379" y="113"/>
                  </a:cubicBezTo>
                  <a:cubicBezTo>
                    <a:pt x="1379" y="104"/>
                    <a:pt x="1378" y="95"/>
                    <a:pt x="1378" y="85"/>
                  </a:cubicBezTo>
                  <a:cubicBezTo>
                    <a:pt x="1378" y="75"/>
                    <a:pt x="1379" y="66"/>
                    <a:pt x="1379" y="57"/>
                  </a:cubicBezTo>
                  <a:cubicBezTo>
                    <a:pt x="840" y="57"/>
                    <a:pt x="840" y="57"/>
                    <a:pt x="840" y="57"/>
                  </a:cubicBezTo>
                  <a:cubicBezTo>
                    <a:pt x="841" y="37"/>
                    <a:pt x="842" y="18"/>
                    <a:pt x="843" y="0"/>
                  </a:cubicBezTo>
                  <a:cubicBezTo>
                    <a:pt x="0" y="0"/>
                    <a:pt x="0" y="0"/>
                    <a:pt x="0" y="0"/>
                  </a:cubicBezTo>
                  <a:cubicBezTo>
                    <a:pt x="0" y="57"/>
                    <a:pt x="0" y="57"/>
                    <a:pt x="0" y="57"/>
                  </a:cubicBezTo>
                  <a:cubicBezTo>
                    <a:pt x="0" y="113"/>
                    <a:pt x="0" y="113"/>
                    <a:pt x="0" y="113"/>
                  </a:cubicBezTo>
                  <a:cubicBezTo>
                    <a:pt x="0" y="170"/>
                    <a:pt x="0" y="170"/>
                    <a:pt x="0" y="170"/>
                  </a:cubicBezTo>
                  <a:cubicBezTo>
                    <a:pt x="843" y="170"/>
                    <a:pt x="843" y="170"/>
                    <a:pt x="843" y="170"/>
                  </a:cubicBezTo>
                  <a:cubicBezTo>
                    <a:pt x="842" y="152"/>
                    <a:pt x="841" y="133"/>
                    <a:pt x="840" y="11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2"/>
            <p:cNvSpPr>
              <a:spLocks/>
            </p:cNvSpPr>
            <p:nvPr userDrawn="1"/>
          </p:nvSpPr>
          <p:spPr bwMode="auto">
            <a:xfrm>
              <a:off x="-8984" y="1429"/>
              <a:ext cx="1646" cy="634"/>
            </a:xfrm>
            <a:custGeom>
              <a:avLst/>
              <a:gdLst>
                <a:gd name="T0" fmla="*/ 818 w 1346"/>
                <a:gd name="T1" fmla="*/ 365 h 531"/>
                <a:gd name="T2" fmla="*/ 1329 w 1346"/>
                <a:gd name="T3" fmla="*/ 531 h 531"/>
                <a:gd name="T4" fmla="*/ 1346 w 1346"/>
                <a:gd name="T5" fmla="*/ 476 h 531"/>
                <a:gd name="T6" fmla="*/ 837 w 1346"/>
                <a:gd name="T7" fmla="*/ 311 h 531"/>
                <a:gd name="T8" fmla="*/ 859 w 1346"/>
                <a:gd name="T9" fmla="*/ 258 h 531"/>
                <a:gd name="T10" fmla="*/ 65 w 1346"/>
                <a:gd name="T11" fmla="*/ 0 h 531"/>
                <a:gd name="T12" fmla="*/ 0 w 1346"/>
                <a:gd name="T13" fmla="*/ 159 h 531"/>
                <a:gd name="T14" fmla="*/ 803 w 1346"/>
                <a:gd name="T15" fmla="*/ 419 h 531"/>
                <a:gd name="T16" fmla="*/ 818 w 1346"/>
                <a:gd name="T17" fmla="*/ 365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6" h="531">
                  <a:moveTo>
                    <a:pt x="818" y="365"/>
                  </a:moveTo>
                  <a:cubicBezTo>
                    <a:pt x="1329" y="531"/>
                    <a:pt x="1329" y="531"/>
                    <a:pt x="1329" y="531"/>
                  </a:cubicBezTo>
                  <a:cubicBezTo>
                    <a:pt x="1333" y="512"/>
                    <a:pt x="1339" y="494"/>
                    <a:pt x="1346" y="476"/>
                  </a:cubicBezTo>
                  <a:cubicBezTo>
                    <a:pt x="837" y="311"/>
                    <a:pt x="837" y="311"/>
                    <a:pt x="837" y="311"/>
                  </a:cubicBezTo>
                  <a:cubicBezTo>
                    <a:pt x="844" y="293"/>
                    <a:pt x="851" y="275"/>
                    <a:pt x="859" y="258"/>
                  </a:cubicBezTo>
                  <a:cubicBezTo>
                    <a:pt x="65" y="0"/>
                    <a:pt x="65" y="0"/>
                    <a:pt x="65" y="0"/>
                  </a:cubicBezTo>
                  <a:cubicBezTo>
                    <a:pt x="40" y="51"/>
                    <a:pt x="19" y="104"/>
                    <a:pt x="0" y="159"/>
                  </a:cubicBezTo>
                  <a:cubicBezTo>
                    <a:pt x="803" y="419"/>
                    <a:pt x="803" y="419"/>
                    <a:pt x="803" y="419"/>
                  </a:cubicBezTo>
                  <a:cubicBezTo>
                    <a:pt x="807" y="401"/>
                    <a:pt x="812" y="383"/>
                    <a:pt x="818" y="36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3"/>
            <p:cNvSpPr>
              <a:spLocks/>
            </p:cNvSpPr>
            <p:nvPr userDrawn="1"/>
          </p:nvSpPr>
          <p:spPr bwMode="auto">
            <a:xfrm>
              <a:off x="-8213" y="2479"/>
              <a:ext cx="1048" cy="1373"/>
            </a:xfrm>
            <a:custGeom>
              <a:avLst/>
              <a:gdLst>
                <a:gd name="T0" fmla="*/ 606 w 857"/>
                <a:gd name="T1" fmla="*/ 476 h 1150"/>
                <a:gd name="T2" fmla="*/ 556 w 857"/>
                <a:gd name="T3" fmla="*/ 448 h 1150"/>
                <a:gd name="T4" fmla="*/ 857 w 857"/>
                <a:gd name="T5" fmla="*/ 34 h 1150"/>
                <a:gd name="T6" fmla="*/ 811 w 857"/>
                <a:gd name="T7" fmla="*/ 0 h 1150"/>
                <a:gd name="T8" fmla="*/ 508 w 857"/>
                <a:gd name="T9" fmla="*/ 417 h 1150"/>
                <a:gd name="T10" fmla="*/ 463 w 857"/>
                <a:gd name="T11" fmla="*/ 383 h 1150"/>
                <a:gd name="T12" fmla="*/ 38 w 857"/>
                <a:gd name="T13" fmla="*/ 968 h 1150"/>
                <a:gd name="T14" fmla="*/ 89 w 857"/>
                <a:gd name="T15" fmla="*/ 994 h 1150"/>
                <a:gd name="T16" fmla="*/ 0 w 857"/>
                <a:gd name="T17" fmla="*/ 1116 h 1150"/>
                <a:gd name="T18" fmla="*/ 46 w 857"/>
                <a:gd name="T19" fmla="*/ 1150 h 1150"/>
                <a:gd name="T20" fmla="*/ 142 w 857"/>
                <a:gd name="T21" fmla="*/ 1018 h 1150"/>
                <a:gd name="T22" fmla="*/ 196 w 857"/>
                <a:gd name="T23" fmla="*/ 1040 h 1150"/>
                <a:gd name="T24" fmla="*/ 606 w 857"/>
                <a:gd name="T25" fmla="*/ 476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606" y="476"/>
                  </a:moveTo>
                  <a:cubicBezTo>
                    <a:pt x="589" y="467"/>
                    <a:pt x="573" y="458"/>
                    <a:pt x="556" y="448"/>
                  </a:cubicBezTo>
                  <a:cubicBezTo>
                    <a:pt x="857" y="34"/>
                    <a:pt x="857" y="34"/>
                    <a:pt x="857" y="34"/>
                  </a:cubicBezTo>
                  <a:cubicBezTo>
                    <a:pt x="841" y="24"/>
                    <a:pt x="825" y="13"/>
                    <a:pt x="811" y="0"/>
                  </a:cubicBezTo>
                  <a:cubicBezTo>
                    <a:pt x="508" y="417"/>
                    <a:pt x="508" y="417"/>
                    <a:pt x="508" y="417"/>
                  </a:cubicBezTo>
                  <a:cubicBezTo>
                    <a:pt x="493" y="406"/>
                    <a:pt x="477" y="395"/>
                    <a:pt x="463" y="383"/>
                  </a:cubicBezTo>
                  <a:cubicBezTo>
                    <a:pt x="38" y="968"/>
                    <a:pt x="38" y="968"/>
                    <a:pt x="38" y="968"/>
                  </a:cubicBezTo>
                  <a:cubicBezTo>
                    <a:pt x="54" y="977"/>
                    <a:pt x="72" y="985"/>
                    <a:pt x="89" y="994"/>
                  </a:cubicBezTo>
                  <a:cubicBezTo>
                    <a:pt x="0" y="1116"/>
                    <a:pt x="0" y="1116"/>
                    <a:pt x="0" y="1116"/>
                  </a:cubicBezTo>
                  <a:cubicBezTo>
                    <a:pt x="46" y="1150"/>
                    <a:pt x="46" y="1150"/>
                    <a:pt x="46" y="1150"/>
                  </a:cubicBezTo>
                  <a:cubicBezTo>
                    <a:pt x="142" y="1018"/>
                    <a:pt x="142" y="1018"/>
                    <a:pt x="142" y="1018"/>
                  </a:cubicBezTo>
                  <a:cubicBezTo>
                    <a:pt x="160" y="1025"/>
                    <a:pt x="178" y="1033"/>
                    <a:pt x="196" y="1040"/>
                  </a:cubicBezTo>
                  <a:lnTo>
                    <a:pt x="606" y="476"/>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24"/>
            <p:cNvSpPr>
              <a:spLocks/>
            </p:cNvSpPr>
            <p:nvPr userDrawn="1"/>
          </p:nvSpPr>
          <p:spPr bwMode="auto">
            <a:xfrm>
              <a:off x="-8984" y="2257"/>
              <a:ext cx="1646" cy="634"/>
            </a:xfrm>
            <a:custGeom>
              <a:avLst/>
              <a:gdLst>
                <a:gd name="T0" fmla="*/ 837 w 1346"/>
                <a:gd name="T1" fmla="*/ 220 h 531"/>
                <a:gd name="T2" fmla="*/ 1346 w 1346"/>
                <a:gd name="T3" fmla="*/ 55 h 531"/>
                <a:gd name="T4" fmla="*/ 1329 w 1346"/>
                <a:gd name="T5" fmla="*/ 0 h 531"/>
                <a:gd name="T6" fmla="*/ 818 w 1346"/>
                <a:gd name="T7" fmla="*/ 166 h 531"/>
                <a:gd name="T8" fmla="*/ 803 w 1346"/>
                <a:gd name="T9" fmla="*/ 111 h 531"/>
                <a:gd name="T10" fmla="*/ 0 w 1346"/>
                <a:gd name="T11" fmla="*/ 372 h 531"/>
                <a:gd name="T12" fmla="*/ 65 w 1346"/>
                <a:gd name="T13" fmla="*/ 531 h 531"/>
                <a:gd name="T14" fmla="*/ 859 w 1346"/>
                <a:gd name="T15" fmla="*/ 273 h 531"/>
                <a:gd name="T16" fmla="*/ 837 w 1346"/>
                <a:gd name="T17" fmla="*/ 22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6" h="531">
                  <a:moveTo>
                    <a:pt x="837" y="220"/>
                  </a:moveTo>
                  <a:cubicBezTo>
                    <a:pt x="1346" y="55"/>
                    <a:pt x="1346" y="55"/>
                    <a:pt x="1346" y="55"/>
                  </a:cubicBezTo>
                  <a:cubicBezTo>
                    <a:pt x="1339" y="37"/>
                    <a:pt x="1333" y="19"/>
                    <a:pt x="1329" y="0"/>
                  </a:cubicBezTo>
                  <a:cubicBezTo>
                    <a:pt x="818" y="166"/>
                    <a:pt x="818" y="166"/>
                    <a:pt x="818" y="166"/>
                  </a:cubicBezTo>
                  <a:cubicBezTo>
                    <a:pt x="812" y="148"/>
                    <a:pt x="807" y="130"/>
                    <a:pt x="803" y="111"/>
                  </a:cubicBezTo>
                  <a:cubicBezTo>
                    <a:pt x="0" y="372"/>
                    <a:pt x="0" y="372"/>
                    <a:pt x="0" y="372"/>
                  </a:cubicBezTo>
                  <a:cubicBezTo>
                    <a:pt x="19" y="427"/>
                    <a:pt x="40" y="480"/>
                    <a:pt x="65" y="531"/>
                  </a:cubicBezTo>
                  <a:cubicBezTo>
                    <a:pt x="859" y="273"/>
                    <a:pt x="859" y="273"/>
                    <a:pt x="859" y="273"/>
                  </a:cubicBezTo>
                  <a:cubicBezTo>
                    <a:pt x="851" y="256"/>
                    <a:pt x="844" y="238"/>
                    <a:pt x="837" y="220"/>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25"/>
            <p:cNvSpPr>
              <a:spLocks/>
            </p:cNvSpPr>
            <p:nvPr userDrawn="1"/>
          </p:nvSpPr>
          <p:spPr bwMode="auto">
            <a:xfrm>
              <a:off x="3584" y="1682"/>
              <a:ext cx="427" cy="1255"/>
            </a:xfrm>
            <a:custGeom>
              <a:avLst/>
              <a:gdLst>
                <a:gd name="T0" fmla="*/ 0 w 427"/>
                <a:gd name="T1" fmla="*/ 0 h 1255"/>
                <a:gd name="T2" fmla="*/ 0 w 427"/>
                <a:gd name="T3" fmla="*/ 1255 h 1255"/>
                <a:gd name="T4" fmla="*/ 427 w 427"/>
                <a:gd name="T5" fmla="*/ 1255 h 1255"/>
                <a:gd name="T6" fmla="*/ 427 w 427"/>
                <a:gd name="T7" fmla="*/ 1013 h 1255"/>
                <a:gd name="T8" fmla="*/ 427 w 427"/>
                <a:gd name="T9" fmla="*/ 0 h 1255"/>
                <a:gd name="T10" fmla="*/ 0 w 427"/>
                <a:gd name="T11" fmla="*/ 0 h 1255"/>
              </a:gdLst>
              <a:ahLst/>
              <a:cxnLst>
                <a:cxn ang="0">
                  <a:pos x="T0" y="T1"/>
                </a:cxn>
                <a:cxn ang="0">
                  <a:pos x="T2" y="T3"/>
                </a:cxn>
                <a:cxn ang="0">
                  <a:pos x="T4" y="T5"/>
                </a:cxn>
                <a:cxn ang="0">
                  <a:pos x="T6" y="T7"/>
                </a:cxn>
                <a:cxn ang="0">
                  <a:pos x="T8" y="T9"/>
                </a:cxn>
                <a:cxn ang="0">
                  <a:pos x="T10" y="T11"/>
                </a:cxn>
              </a:cxnLst>
              <a:rect l="0" t="0" r="r" b="b"/>
              <a:pathLst>
                <a:path w="427" h="1255">
                  <a:moveTo>
                    <a:pt x="0" y="0"/>
                  </a:moveTo>
                  <a:lnTo>
                    <a:pt x="0" y="1255"/>
                  </a:lnTo>
                  <a:lnTo>
                    <a:pt x="427" y="1255"/>
                  </a:lnTo>
                  <a:lnTo>
                    <a:pt x="427" y="1013"/>
                  </a:lnTo>
                  <a:lnTo>
                    <a:pt x="427" y="0"/>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26"/>
            <p:cNvSpPr>
              <a:spLocks/>
            </p:cNvSpPr>
            <p:nvPr userDrawn="1"/>
          </p:nvSpPr>
          <p:spPr bwMode="auto">
            <a:xfrm>
              <a:off x="3565" y="1133"/>
              <a:ext cx="465" cy="315"/>
            </a:xfrm>
            <a:custGeom>
              <a:avLst/>
              <a:gdLst>
                <a:gd name="T0" fmla="*/ 0 w 465"/>
                <a:gd name="T1" fmla="*/ 0 h 315"/>
                <a:gd name="T2" fmla="*/ 0 w 465"/>
                <a:gd name="T3" fmla="*/ 315 h 315"/>
                <a:gd name="T4" fmla="*/ 465 w 465"/>
                <a:gd name="T5" fmla="*/ 315 h 315"/>
                <a:gd name="T6" fmla="*/ 465 w 465"/>
                <a:gd name="T7" fmla="*/ 133 h 315"/>
                <a:gd name="T8" fmla="*/ 465 w 465"/>
                <a:gd name="T9" fmla="*/ 0 h 315"/>
                <a:gd name="T10" fmla="*/ 0 w 465"/>
                <a:gd name="T11" fmla="*/ 0 h 315"/>
              </a:gdLst>
              <a:ahLst/>
              <a:cxnLst>
                <a:cxn ang="0">
                  <a:pos x="T0" y="T1"/>
                </a:cxn>
                <a:cxn ang="0">
                  <a:pos x="T2" y="T3"/>
                </a:cxn>
                <a:cxn ang="0">
                  <a:pos x="T4" y="T5"/>
                </a:cxn>
                <a:cxn ang="0">
                  <a:pos x="T6" y="T7"/>
                </a:cxn>
                <a:cxn ang="0">
                  <a:pos x="T8" y="T9"/>
                </a:cxn>
                <a:cxn ang="0">
                  <a:pos x="T10" y="T11"/>
                </a:cxn>
              </a:cxnLst>
              <a:rect l="0" t="0" r="r" b="b"/>
              <a:pathLst>
                <a:path w="465" h="315">
                  <a:moveTo>
                    <a:pt x="0" y="0"/>
                  </a:moveTo>
                  <a:lnTo>
                    <a:pt x="0" y="315"/>
                  </a:lnTo>
                  <a:lnTo>
                    <a:pt x="465" y="315"/>
                  </a:lnTo>
                  <a:lnTo>
                    <a:pt x="465" y="133"/>
                  </a:lnTo>
                  <a:lnTo>
                    <a:pt x="465" y="0"/>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27"/>
            <p:cNvSpPr>
              <a:spLocks/>
            </p:cNvSpPr>
            <p:nvPr userDrawn="1"/>
          </p:nvSpPr>
          <p:spPr bwMode="auto">
            <a:xfrm>
              <a:off x="2423" y="1660"/>
              <a:ext cx="939" cy="1277"/>
            </a:xfrm>
            <a:custGeom>
              <a:avLst/>
              <a:gdLst>
                <a:gd name="T0" fmla="*/ 628 w 768"/>
                <a:gd name="T1" fmla="*/ 294 h 1070"/>
                <a:gd name="T2" fmla="*/ 723 w 768"/>
                <a:gd name="T3" fmla="*/ 304 h 1070"/>
                <a:gd name="T4" fmla="*/ 768 w 768"/>
                <a:gd name="T5" fmla="*/ 12 h 1070"/>
                <a:gd name="T6" fmla="*/ 731 w 768"/>
                <a:gd name="T7" fmla="*/ 4 h 1070"/>
                <a:gd name="T8" fmla="*/ 654 w 768"/>
                <a:gd name="T9" fmla="*/ 0 h 1070"/>
                <a:gd name="T10" fmla="*/ 500 w 768"/>
                <a:gd name="T11" fmla="*/ 42 h 1070"/>
                <a:gd name="T12" fmla="*/ 390 w 768"/>
                <a:gd name="T13" fmla="*/ 147 h 1070"/>
                <a:gd name="T14" fmla="*/ 354 w 768"/>
                <a:gd name="T15" fmla="*/ 197 h 1070"/>
                <a:gd name="T16" fmla="*/ 336 w 768"/>
                <a:gd name="T17" fmla="*/ 19 h 1070"/>
                <a:gd name="T18" fmla="*/ 0 w 768"/>
                <a:gd name="T19" fmla="*/ 19 h 1070"/>
                <a:gd name="T20" fmla="*/ 0 w 768"/>
                <a:gd name="T21" fmla="*/ 1070 h 1070"/>
                <a:gd name="T22" fmla="*/ 348 w 768"/>
                <a:gd name="T23" fmla="*/ 1070 h 1070"/>
                <a:gd name="T24" fmla="*/ 348 w 768"/>
                <a:gd name="T25" fmla="*/ 600 h 1070"/>
                <a:gd name="T26" fmla="*/ 628 w 768"/>
                <a:gd name="T27" fmla="*/ 294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8" h="1070">
                  <a:moveTo>
                    <a:pt x="628" y="294"/>
                  </a:moveTo>
                  <a:cubicBezTo>
                    <a:pt x="660" y="294"/>
                    <a:pt x="692" y="298"/>
                    <a:pt x="723" y="304"/>
                  </a:cubicBezTo>
                  <a:cubicBezTo>
                    <a:pt x="768" y="12"/>
                    <a:pt x="768" y="12"/>
                    <a:pt x="768" y="12"/>
                  </a:cubicBezTo>
                  <a:cubicBezTo>
                    <a:pt x="757" y="9"/>
                    <a:pt x="744" y="6"/>
                    <a:pt x="731" y="4"/>
                  </a:cubicBezTo>
                  <a:cubicBezTo>
                    <a:pt x="710" y="1"/>
                    <a:pt x="684" y="0"/>
                    <a:pt x="654" y="0"/>
                  </a:cubicBezTo>
                  <a:cubicBezTo>
                    <a:pt x="593" y="0"/>
                    <a:pt x="542" y="14"/>
                    <a:pt x="500" y="42"/>
                  </a:cubicBezTo>
                  <a:cubicBezTo>
                    <a:pt x="456" y="70"/>
                    <a:pt x="420" y="106"/>
                    <a:pt x="390" y="147"/>
                  </a:cubicBezTo>
                  <a:cubicBezTo>
                    <a:pt x="354" y="197"/>
                    <a:pt x="354" y="197"/>
                    <a:pt x="354" y="197"/>
                  </a:cubicBezTo>
                  <a:cubicBezTo>
                    <a:pt x="336" y="19"/>
                    <a:pt x="336" y="19"/>
                    <a:pt x="336" y="19"/>
                  </a:cubicBezTo>
                  <a:cubicBezTo>
                    <a:pt x="0" y="19"/>
                    <a:pt x="0" y="19"/>
                    <a:pt x="0" y="19"/>
                  </a:cubicBezTo>
                  <a:cubicBezTo>
                    <a:pt x="0" y="1070"/>
                    <a:pt x="0" y="1070"/>
                    <a:pt x="0" y="1070"/>
                  </a:cubicBezTo>
                  <a:cubicBezTo>
                    <a:pt x="348" y="1070"/>
                    <a:pt x="348" y="1070"/>
                    <a:pt x="348" y="1070"/>
                  </a:cubicBezTo>
                  <a:cubicBezTo>
                    <a:pt x="348" y="600"/>
                    <a:pt x="348" y="600"/>
                    <a:pt x="348" y="600"/>
                  </a:cubicBezTo>
                  <a:cubicBezTo>
                    <a:pt x="348" y="397"/>
                    <a:pt x="442" y="294"/>
                    <a:pt x="628" y="294"/>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28"/>
            <p:cNvSpPr>
              <a:spLocks/>
            </p:cNvSpPr>
            <p:nvPr userDrawn="1"/>
          </p:nvSpPr>
          <p:spPr bwMode="auto">
            <a:xfrm>
              <a:off x="5955" y="1660"/>
              <a:ext cx="939" cy="1277"/>
            </a:xfrm>
            <a:custGeom>
              <a:avLst/>
              <a:gdLst>
                <a:gd name="T0" fmla="*/ 628 w 768"/>
                <a:gd name="T1" fmla="*/ 294 h 1070"/>
                <a:gd name="T2" fmla="*/ 723 w 768"/>
                <a:gd name="T3" fmla="*/ 304 h 1070"/>
                <a:gd name="T4" fmla="*/ 768 w 768"/>
                <a:gd name="T5" fmla="*/ 12 h 1070"/>
                <a:gd name="T6" fmla="*/ 731 w 768"/>
                <a:gd name="T7" fmla="*/ 4 h 1070"/>
                <a:gd name="T8" fmla="*/ 654 w 768"/>
                <a:gd name="T9" fmla="*/ 0 h 1070"/>
                <a:gd name="T10" fmla="*/ 500 w 768"/>
                <a:gd name="T11" fmla="*/ 42 h 1070"/>
                <a:gd name="T12" fmla="*/ 390 w 768"/>
                <a:gd name="T13" fmla="*/ 147 h 1070"/>
                <a:gd name="T14" fmla="*/ 354 w 768"/>
                <a:gd name="T15" fmla="*/ 197 h 1070"/>
                <a:gd name="T16" fmla="*/ 336 w 768"/>
                <a:gd name="T17" fmla="*/ 19 h 1070"/>
                <a:gd name="T18" fmla="*/ 0 w 768"/>
                <a:gd name="T19" fmla="*/ 19 h 1070"/>
                <a:gd name="T20" fmla="*/ 0 w 768"/>
                <a:gd name="T21" fmla="*/ 1070 h 1070"/>
                <a:gd name="T22" fmla="*/ 348 w 768"/>
                <a:gd name="T23" fmla="*/ 1070 h 1070"/>
                <a:gd name="T24" fmla="*/ 348 w 768"/>
                <a:gd name="T25" fmla="*/ 600 h 1070"/>
                <a:gd name="T26" fmla="*/ 628 w 768"/>
                <a:gd name="T27" fmla="*/ 294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8" h="1070">
                  <a:moveTo>
                    <a:pt x="628" y="294"/>
                  </a:moveTo>
                  <a:cubicBezTo>
                    <a:pt x="660" y="294"/>
                    <a:pt x="692" y="298"/>
                    <a:pt x="723" y="304"/>
                  </a:cubicBezTo>
                  <a:cubicBezTo>
                    <a:pt x="768" y="12"/>
                    <a:pt x="768" y="12"/>
                    <a:pt x="768" y="12"/>
                  </a:cubicBezTo>
                  <a:cubicBezTo>
                    <a:pt x="757" y="9"/>
                    <a:pt x="744" y="6"/>
                    <a:pt x="731" y="4"/>
                  </a:cubicBezTo>
                  <a:cubicBezTo>
                    <a:pt x="709" y="1"/>
                    <a:pt x="683" y="0"/>
                    <a:pt x="654" y="0"/>
                  </a:cubicBezTo>
                  <a:cubicBezTo>
                    <a:pt x="593" y="0"/>
                    <a:pt x="541" y="14"/>
                    <a:pt x="500" y="42"/>
                  </a:cubicBezTo>
                  <a:cubicBezTo>
                    <a:pt x="456" y="70"/>
                    <a:pt x="419" y="106"/>
                    <a:pt x="390" y="147"/>
                  </a:cubicBezTo>
                  <a:cubicBezTo>
                    <a:pt x="354" y="197"/>
                    <a:pt x="354" y="197"/>
                    <a:pt x="354" y="197"/>
                  </a:cubicBezTo>
                  <a:cubicBezTo>
                    <a:pt x="336" y="19"/>
                    <a:pt x="336" y="19"/>
                    <a:pt x="336" y="19"/>
                  </a:cubicBezTo>
                  <a:cubicBezTo>
                    <a:pt x="0" y="19"/>
                    <a:pt x="0" y="19"/>
                    <a:pt x="0" y="19"/>
                  </a:cubicBezTo>
                  <a:cubicBezTo>
                    <a:pt x="0" y="1070"/>
                    <a:pt x="0" y="1070"/>
                    <a:pt x="0" y="1070"/>
                  </a:cubicBezTo>
                  <a:cubicBezTo>
                    <a:pt x="348" y="1070"/>
                    <a:pt x="348" y="1070"/>
                    <a:pt x="348" y="1070"/>
                  </a:cubicBezTo>
                  <a:cubicBezTo>
                    <a:pt x="348" y="600"/>
                    <a:pt x="348" y="600"/>
                    <a:pt x="348" y="600"/>
                  </a:cubicBezTo>
                  <a:cubicBezTo>
                    <a:pt x="348" y="397"/>
                    <a:pt x="442" y="294"/>
                    <a:pt x="628" y="294"/>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9"/>
            <p:cNvSpPr>
              <a:spLocks noEditPoints="1"/>
            </p:cNvSpPr>
            <p:nvPr userDrawn="1"/>
          </p:nvSpPr>
          <p:spPr bwMode="auto">
            <a:xfrm>
              <a:off x="4298" y="1637"/>
              <a:ext cx="1377" cy="1345"/>
            </a:xfrm>
            <a:custGeom>
              <a:avLst/>
              <a:gdLst>
                <a:gd name="T0" fmla="*/ 969 w 1126"/>
                <a:gd name="T1" fmla="*/ 164 h 1126"/>
                <a:gd name="T2" fmla="*/ 792 w 1126"/>
                <a:gd name="T3" fmla="*/ 44 h 1126"/>
                <a:gd name="T4" fmla="*/ 563 w 1126"/>
                <a:gd name="T5" fmla="*/ 0 h 1126"/>
                <a:gd name="T6" fmla="*/ 334 w 1126"/>
                <a:gd name="T7" fmla="*/ 44 h 1126"/>
                <a:gd name="T8" fmla="*/ 157 w 1126"/>
                <a:gd name="T9" fmla="*/ 164 h 1126"/>
                <a:gd name="T10" fmla="*/ 42 w 1126"/>
                <a:gd name="T11" fmla="*/ 343 h 1126"/>
                <a:gd name="T12" fmla="*/ 0 w 1126"/>
                <a:gd name="T13" fmla="*/ 563 h 1126"/>
                <a:gd name="T14" fmla="*/ 42 w 1126"/>
                <a:gd name="T15" fmla="*/ 784 h 1126"/>
                <a:gd name="T16" fmla="*/ 157 w 1126"/>
                <a:gd name="T17" fmla="*/ 963 h 1126"/>
                <a:gd name="T18" fmla="*/ 334 w 1126"/>
                <a:gd name="T19" fmla="*/ 1082 h 1126"/>
                <a:gd name="T20" fmla="*/ 563 w 1126"/>
                <a:gd name="T21" fmla="*/ 1126 h 1126"/>
                <a:gd name="T22" fmla="*/ 792 w 1126"/>
                <a:gd name="T23" fmla="*/ 1082 h 1126"/>
                <a:gd name="T24" fmla="*/ 969 w 1126"/>
                <a:gd name="T25" fmla="*/ 963 h 1126"/>
                <a:gd name="T26" fmla="*/ 1085 w 1126"/>
                <a:gd name="T27" fmla="*/ 784 h 1126"/>
                <a:gd name="T28" fmla="*/ 1126 w 1126"/>
                <a:gd name="T29" fmla="*/ 563 h 1126"/>
                <a:gd name="T30" fmla="*/ 1085 w 1126"/>
                <a:gd name="T31" fmla="*/ 343 h 1126"/>
                <a:gd name="T32" fmla="*/ 969 w 1126"/>
                <a:gd name="T33" fmla="*/ 164 h 1126"/>
                <a:gd name="T34" fmla="*/ 737 w 1126"/>
                <a:gd name="T35" fmla="*/ 751 h 1126"/>
                <a:gd name="T36" fmla="*/ 563 w 1126"/>
                <a:gd name="T37" fmla="*/ 827 h 1126"/>
                <a:gd name="T38" fmla="*/ 389 w 1126"/>
                <a:gd name="T39" fmla="*/ 751 h 1126"/>
                <a:gd name="T40" fmla="*/ 325 w 1126"/>
                <a:gd name="T41" fmla="*/ 563 h 1126"/>
                <a:gd name="T42" fmla="*/ 389 w 1126"/>
                <a:gd name="T43" fmla="*/ 375 h 1126"/>
                <a:gd name="T44" fmla="*/ 563 w 1126"/>
                <a:gd name="T45" fmla="*/ 299 h 1126"/>
                <a:gd name="T46" fmla="*/ 737 w 1126"/>
                <a:gd name="T47" fmla="*/ 375 h 1126"/>
                <a:gd name="T48" fmla="*/ 801 w 1126"/>
                <a:gd name="T49" fmla="*/ 563 h 1126"/>
                <a:gd name="T50" fmla="*/ 737 w 1126"/>
                <a:gd name="T51" fmla="*/ 751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26" h="1126">
                  <a:moveTo>
                    <a:pt x="969" y="164"/>
                  </a:moveTo>
                  <a:cubicBezTo>
                    <a:pt x="920" y="113"/>
                    <a:pt x="861" y="73"/>
                    <a:pt x="792" y="44"/>
                  </a:cubicBezTo>
                  <a:cubicBezTo>
                    <a:pt x="724" y="15"/>
                    <a:pt x="647" y="0"/>
                    <a:pt x="563" y="0"/>
                  </a:cubicBezTo>
                  <a:cubicBezTo>
                    <a:pt x="479" y="0"/>
                    <a:pt x="402" y="15"/>
                    <a:pt x="334" y="44"/>
                  </a:cubicBezTo>
                  <a:cubicBezTo>
                    <a:pt x="266" y="73"/>
                    <a:pt x="206" y="113"/>
                    <a:pt x="157" y="164"/>
                  </a:cubicBezTo>
                  <a:cubicBezTo>
                    <a:pt x="108" y="214"/>
                    <a:pt x="69" y="275"/>
                    <a:pt x="42" y="343"/>
                  </a:cubicBezTo>
                  <a:cubicBezTo>
                    <a:pt x="14" y="411"/>
                    <a:pt x="0" y="486"/>
                    <a:pt x="0" y="563"/>
                  </a:cubicBezTo>
                  <a:cubicBezTo>
                    <a:pt x="0" y="642"/>
                    <a:pt x="14" y="717"/>
                    <a:pt x="42" y="784"/>
                  </a:cubicBezTo>
                  <a:cubicBezTo>
                    <a:pt x="69" y="852"/>
                    <a:pt x="108" y="912"/>
                    <a:pt x="157" y="963"/>
                  </a:cubicBezTo>
                  <a:cubicBezTo>
                    <a:pt x="206" y="1013"/>
                    <a:pt x="266" y="1053"/>
                    <a:pt x="334" y="1082"/>
                  </a:cubicBezTo>
                  <a:cubicBezTo>
                    <a:pt x="402" y="1111"/>
                    <a:pt x="479" y="1126"/>
                    <a:pt x="563" y="1126"/>
                  </a:cubicBezTo>
                  <a:cubicBezTo>
                    <a:pt x="647" y="1126"/>
                    <a:pt x="724" y="1111"/>
                    <a:pt x="792" y="1082"/>
                  </a:cubicBezTo>
                  <a:cubicBezTo>
                    <a:pt x="861" y="1053"/>
                    <a:pt x="920" y="1013"/>
                    <a:pt x="969" y="963"/>
                  </a:cubicBezTo>
                  <a:cubicBezTo>
                    <a:pt x="1018" y="912"/>
                    <a:pt x="1057" y="852"/>
                    <a:pt x="1085" y="784"/>
                  </a:cubicBezTo>
                  <a:cubicBezTo>
                    <a:pt x="1112" y="717"/>
                    <a:pt x="1126" y="642"/>
                    <a:pt x="1126" y="563"/>
                  </a:cubicBezTo>
                  <a:cubicBezTo>
                    <a:pt x="1126" y="486"/>
                    <a:pt x="1112" y="412"/>
                    <a:pt x="1085" y="343"/>
                  </a:cubicBezTo>
                  <a:cubicBezTo>
                    <a:pt x="1057" y="274"/>
                    <a:pt x="1018" y="214"/>
                    <a:pt x="969" y="164"/>
                  </a:cubicBezTo>
                  <a:close/>
                  <a:moveTo>
                    <a:pt x="737" y="751"/>
                  </a:moveTo>
                  <a:cubicBezTo>
                    <a:pt x="694" y="801"/>
                    <a:pt x="635" y="827"/>
                    <a:pt x="563" y="827"/>
                  </a:cubicBezTo>
                  <a:cubicBezTo>
                    <a:pt x="491" y="827"/>
                    <a:pt x="432" y="801"/>
                    <a:pt x="389" y="751"/>
                  </a:cubicBezTo>
                  <a:cubicBezTo>
                    <a:pt x="347" y="702"/>
                    <a:pt x="325" y="639"/>
                    <a:pt x="325" y="563"/>
                  </a:cubicBezTo>
                  <a:cubicBezTo>
                    <a:pt x="325" y="488"/>
                    <a:pt x="347" y="424"/>
                    <a:pt x="389" y="375"/>
                  </a:cubicBezTo>
                  <a:cubicBezTo>
                    <a:pt x="432" y="325"/>
                    <a:pt x="491" y="299"/>
                    <a:pt x="563" y="299"/>
                  </a:cubicBezTo>
                  <a:cubicBezTo>
                    <a:pt x="635" y="299"/>
                    <a:pt x="694" y="325"/>
                    <a:pt x="737" y="375"/>
                  </a:cubicBezTo>
                  <a:cubicBezTo>
                    <a:pt x="780" y="425"/>
                    <a:pt x="801" y="488"/>
                    <a:pt x="801" y="563"/>
                  </a:cubicBezTo>
                  <a:cubicBezTo>
                    <a:pt x="801" y="639"/>
                    <a:pt x="780" y="702"/>
                    <a:pt x="737" y="751"/>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0"/>
            <p:cNvSpPr>
              <a:spLocks noEditPoints="1"/>
            </p:cNvSpPr>
            <p:nvPr userDrawn="1"/>
          </p:nvSpPr>
          <p:spPr bwMode="auto">
            <a:xfrm>
              <a:off x="-724" y="1657"/>
              <a:ext cx="1346" cy="1838"/>
            </a:xfrm>
            <a:custGeom>
              <a:avLst/>
              <a:gdLst>
                <a:gd name="T0" fmla="*/ 448 w 1101"/>
                <a:gd name="T1" fmla="*/ 1096 h 1539"/>
                <a:gd name="T2" fmla="*/ 542 w 1101"/>
                <a:gd name="T3" fmla="*/ 1105 h 1539"/>
                <a:gd name="T4" fmla="*/ 762 w 1101"/>
                <a:gd name="T5" fmla="*/ 1065 h 1539"/>
                <a:gd name="T6" fmla="*/ 939 w 1101"/>
                <a:gd name="T7" fmla="*/ 952 h 1539"/>
                <a:gd name="T8" fmla="*/ 1058 w 1101"/>
                <a:gd name="T9" fmla="*/ 771 h 1539"/>
                <a:gd name="T10" fmla="*/ 1101 w 1101"/>
                <a:gd name="T11" fmla="*/ 523 h 1539"/>
                <a:gd name="T12" fmla="*/ 1070 w 1101"/>
                <a:gd name="T13" fmla="*/ 324 h 1539"/>
                <a:gd name="T14" fmla="*/ 983 w 1101"/>
                <a:gd name="T15" fmla="*/ 158 h 1539"/>
                <a:gd name="T16" fmla="*/ 841 w 1101"/>
                <a:gd name="T17" fmla="*/ 43 h 1539"/>
                <a:gd name="T18" fmla="*/ 647 w 1101"/>
                <a:gd name="T19" fmla="*/ 0 h 1539"/>
                <a:gd name="T20" fmla="*/ 593 w 1101"/>
                <a:gd name="T21" fmla="*/ 4 h 1539"/>
                <a:gd name="T22" fmla="*/ 526 w 1101"/>
                <a:gd name="T23" fmla="*/ 22 h 1539"/>
                <a:gd name="T24" fmla="*/ 454 w 1101"/>
                <a:gd name="T25" fmla="*/ 60 h 1539"/>
                <a:gd name="T26" fmla="*/ 391 w 1101"/>
                <a:gd name="T27" fmla="*/ 125 h 1539"/>
                <a:gd name="T28" fmla="*/ 357 w 1101"/>
                <a:gd name="T29" fmla="*/ 174 h 1539"/>
                <a:gd name="T30" fmla="*/ 335 w 1101"/>
                <a:gd name="T31" fmla="*/ 21 h 1539"/>
                <a:gd name="T32" fmla="*/ 0 w 1101"/>
                <a:gd name="T33" fmla="*/ 21 h 1539"/>
                <a:gd name="T34" fmla="*/ 0 w 1101"/>
                <a:gd name="T35" fmla="*/ 1539 h 1539"/>
                <a:gd name="T36" fmla="*/ 346 w 1101"/>
                <a:gd name="T37" fmla="*/ 1539 h 1539"/>
                <a:gd name="T38" fmla="*/ 346 w 1101"/>
                <a:gd name="T39" fmla="*/ 1072 h 1539"/>
                <a:gd name="T40" fmla="*/ 376 w 1101"/>
                <a:gd name="T41" fmla="*/ 1080 h 1539"/>
                <a:gd name="T42" fmla="*/ 448 w 1101"/>
                <a:gd name="T43" fmla="*/ 1096 h 1539"/>
                <a:gd name="T44" fmla="*/ 349 w 1101"/>
                <a:gd name="T45" fmla="*/ 797 h 1539"/>
                <a:gd name="T46" fmla="*/ 349 w 1101"/>
                <a:gd name="T47" fmla="*/ 525 h 1539"/>
                <a:gd name="T48" fmla="*/ 396 w 1101"/>
                <a:gd name="T49" fmla="*/ 360 h 1539"/>
                <a:gd name="T50" fmla="*/ 556 w 1101"/>
                <a:gd name="T51" fmla="*/ 289 h 1539"/>
                <a:gd name="T52" fmla="*/ 646 w 1101"/>
                <a:gd name="T53" fmla="*/ 314 h 1539"/>
                <a:gd name="T54" fmla="*/ 707 w 1101"/>
                <a:gd name="T55" fmla="*/ 375 h 1539"/>
                <a:gd name="T56" fmla="*/ 740 w 1101"/>
                <a:gd name="T57" fmla="*/ 456 h 1539"/>
                <a:gd name="T58" fmla="*/ 750 w 1101"/>
                <a:gd name="T59" fmla="*/ 539 h 1539"/>
                <a:gd name="T60" fmla="*/ 683 w 1101"/>
                <a:gd name="T61" fmla="*/ 760 h 1539"/>
                <a:gd name="T62" fmla="*/ 510 w 1101"/>
                <a:gd name="T63" fmla="*/ 829 h 1539"/>
                <a:gd name="T64" fmla="*/ 363 w 1101"/>
                <a:gd name="T65" fmla="*/ 803 h 1539"/>
                <a:gd name="T66" fmla="*/ 349 w 1101"/>
                <a:gd name="T67" fmla="*/ 797 h 1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01" h="1539">
                  <a:moveTo>
                    <a:pt x="448" y="1096"/>
                  </a:moveTo>
                  <a:cubicBezTo>
                    <a:pt x="478" y="1102"/>
                    <a:pt x="510" y="1105"/>
                    <a:pt x="542" y="1105"/>
                  </a:cubicBezTo>
                  <a:cubicBezTo>
                    <a:pt x="620" y="1105"/>
                    <a:pt x="694" y="1091"/>
                    <a:pt x="762" y="1065"/>
                  </a:cubicBezTo>
                  <a:cubicBezTo>
                    <a:pt x="829" y="1039"/>
                    <a:pt x="889" y="1001"/>
                    <a:pt x="939" y="952"/>
                  </a:cubicBezTo>
                  <a:cubicBezTo>
                    <a:pt x="990" y="903"/>
                    <a:pt x="1030" y="843"/>
                    <a:pt x="1058" y="771"/>
                  </a:cubicBezTo>
                  <a:cubicBezTo>
                    <a:pt x="1086" y="699"/>
                    <a:pt x="1101" y="616"/>
                    <a:pt x="1101" y="523"/>
                  </a:cubicBezTo>
                  <a:cubicBezTo>
                    <a:pt x="1101" y="454"/>
                    <a:pt x="1090" y="387"/>
                    <a:pt x="1070" y="324"/>
                  </a:cubicBezTo>
                  <a:cubicBezTo>
                    <a:pt x="1050" y="262"/>
                    <a:pt x="1021" y="206"/>
                    <a:pt x="983" y="158"/>
                  </a:cubicBezTo>
                  <a:cubicBezTo>
                    <a:pt x="945" y="110"/>
                    <a:pt x="898" y="71"/>
                    <a:pt x="841" y="43"/>
                  </a:cubicBezTo>
                  <a:cubicBezTo>
                    <a:pt x="785" y="14"/>
                    <a:pt x="720" y="0"/>
                    <a:pt x="647" y="0"/>
                  </a:cubicBezTo>
                  <a:cubicBezTo>
                    <a:pt x="633" y="0"/>
                    <a:pt x="615" y="1"/>
                    <a:pt x="593" y="4"/>
                  </a:cubicBezTo>
                  <a:cubicBezTo>
                    <a:pt x="572" y="7"/>
                    <a:pt x="550" y="13"/>
                    <a:pt x="526" y="22"/>
                  </a:cubicBezTo>
                  <a:cubicBezTo>
                    <a:pt x="502" y="30"/>
                    <a:pt x="478" y="43"/>
                    <a:pt x="454" y="60"/>
                  </a:cubicBezTo>
                  <a:cubicBezTo>
                    <a:pt x="431" y="76"/>
                    <a:pt x="410" y="98"/>
                    <a:pt x="391" y="125"/>
                  </a:cubicBezTo>
                  <a:cubicBezTo>
                    <a:pt x="357" y="174"/>
                    <a:pt x="357" y="174"/>
                    <a:pt x="357" y="174"/>
                  </a:cubicBezTo>
                  <a:cubicBezTo>
                    <a:pt x="335" y="21"/>
                    <a:pt x="335" y="21"/>
                    <a:pt x="335" y="21"/>
                  </a:cubicBezTo>
                  <a:cubicBezTo>
                    <a:pt x="0" y="21"/>
                    <a:pt x="0" y="21"/>
                    <a:pt x="0" y="21"/>
                  </a:cubicBezTo>
                  <a:cubicBezTo>
                    <a:pt x="0" y="1539"/>
                    <a:pt x="0" y="1539"/>
                    <a:pt x="0" y="1539"/>
                  </a:cubicBezTo>
                  <a:cubicBezTo>
                    <a:pt x="346" y="1539"/>
                    <a:pt x="346" y="1539"/>
                    <a:pt x="346" y="1539"/>
                  </a:cubicBezTo>
                  <a:cubicBezTo>
                    <a:pt x="346" y="1072"/>
                    <a:pt x="346" y="1072"/>
                    <a:pt x="346" y="1072"/>
                  </a:cubicBezTo>
                  <a:cubicBezTo>
                    <a:pt x="376" y="1080"/>
                    <a:pt x="376" y="1080"/>
                    <a:pt x="376" y="1080"/>
                  </a:cubicBezTo>
                  <a:cubicBezTo>
                    <a:pt x="392" y="1084"/>
                    <a:pt x="415" y="1089"/>
                    <a:pt x="448" y="1096"/>
                  </a:cubicBezTo>
                  <a:close/>
                  <a:moveTo>
                    <a:pt x="349" y="797"/>
                  </a:moveTo>
                  <a:cubicBezTo>
                    <a:pt x="349" y="525"/>
                    <a:pt x="349" y="525"/>
                    <a:pt x="349" y="525"/>
                  </a:cubicBezTo>
                  <a:cubicBezTo>
                    <a:pt x="349" y="460"/>
                    <a:pt x="365" y="404"/>
                    <a:pt x="396" y="360"/>
                  </a:cubicBezTo>
                  <a:cubicBezTo>
                    <a:pt x="429" y="313"/>
                    <a:pt x="483" y="289"/>
                    <a:pt x="556" y="289"/>
                  </a:cubicBezTo>
                  <a:cubicBezTo>
                    <a:pt x="590" y="289"/>
                    <a:pt x="620" y="298"/>
                    <a:pt x="646" y="314"/>
                  </a:cubicBezTo>
                  <a:cubicBezTo>
                    <a:pt x="670" y="330"/>
                    <a:pt x="691" y="350"/>
                    <a:pt x="707" y="375"/>
                  </a:cubicBezTo>
                  <a:cubicBezTo>
                    <a:pt x="722" y="399"/>
                    <a:pt x="733" y="426"/>
                    <a:pt x="740" y="456"/>
                  </a:cubicBezTo>
                  <a:cubicBezTo>
                    <a:pt x="747" y="485"/>
                    <a:pt x="750" y="513"/>
                    <a:pt x="750" y="539"/>
                  </a:cubicBezTo>
                  <a:cubicBezTo>
                    <a:pt x="750" y="640"/>
                    <a:pt x="727" y="714"/>
                    <a:pt x="683" y="760"/>
                  </a:cubicBezTo>
                  <a:cubicBezTo>
                    <a:pt x="638" y="805"/>
                    <a:pt x="580" y="829"/>
                    <a:pt x="510" y="829"/>
                  </a:cubicBezTo>
                  <a:cubicBezTo>
                    <a:pt x="451" y="829"/>
                    <a:pt x="401" y="820"/>
                    <a:pt x="363" y="803"/>
                  </a:cubicBezTo>
                  <a:lnTo>
                    <a:pt x="349" y="797"/>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31"/>
            <p:cNvSpPr>
              <a:spLocks/>
            </p:cNvSpPr>
            <p:nvPr userDrawn="1"/>
          </p:nvSpPr>
          <p:spPr bwMode="auto">
            <a:xfrm>
              <a:off x="-4139" y="1082"/>
              <a:ext cx="1511" cy="1900"/>
            </a:xfrm>
            <a:custGeom>
              <a:avLst/>
              <a:gdLst>
                <a:gd name="T0" fmla="*/ 1189 w 1236"/>
                <a:gd name="T1" fmla="*/ 1309 h 1591"/>
                <a:gd name="T2" fmla="*/ 1236 w 1236"/>
                <a:gd name="T3" fmla="*/ 1122 h 1591"/>
                <a:gd name="T4" fmla="*/ 1196 w 1236"/>
                <a:gd name="T5" fmla="*/ 923 h 1591"/>
                <a:gd name="T6" fmla="*/ 1094 w 1236"/>
                <a:gd name="T7" fmla="*/ 788 h 1591"/>
                <a:gd name="T8" fmla="*/ 954 w 1236"/>
                <a:gd name="T9" fmla="*/ 701 h 1591"/>
                <a:gd name="T10" fmla="*/ 794 w 1236"/>
                <a:gd name="T11" fmla="*/ 642 h 1591"/>
                <a:gd name="T12" fmla="*/ 720 w 1236"/>
                <a:gd name="T13" fmla="*/ 618 h 1591"/>
                <a:gd name="T14" fmla="*/ 627 w 1236"/>
                <a:gd name="T15" fmla="*/ 587 h 1591"/>
                <a:gd name="T16" fmla="*/ 549 w 1236"/>
                <a:gd name="T17" fmla="*/ 551 h 1591"/>
                <a:gd name="T18" fmla="*/ 494 w 1236"/>
                <a:gd name="T19" fmla="*/ 499 h 1591"/>
                <a:gd name="T20" fmla="*/ 472 w 1236"/>
                <a:gd name="T21" fmla="*/ 426 h 1591"/>
                <a:gd name="T22" fmla="*/ 492 w 1236"/>
                <a:gd name="T23" fmla="*/ 358 h 1591"/>
                <a:gd name="T24" fmla="*/ 539 w 1236"/>
                <a:gd name="T25" fmla="*/ 314 h 1591"/>
                <a:gd name="T26" fmla="*/ 600 w 1236"/>
                <a:gd name="T27" fmla="*/ 291 h 1591"/>
                <a:gd name="T28" fmla="*/ 666 w 1236"/>
                <a:gd name="T29" fmla="*/ 283 h 1591"/>
                <a:gd name="T30" fmla="*/ 857 w 1236"/>
                <a:gd name="T31" fmla="*/ 324 h 1591"/>
                <a:gd name="T32" fmla="*/ 1014 w 1236"/>
                <a:gd name="T33" fmla="*/ 413 h 1591"/>
                <a:gd name="T34" fmla="*/ 1198 w 1236"/>
                <a:gd name="T35" fmla="*/ 180 h 1591"/>
                <a:gd name="T36" fmla="*/ 1141 w 1236"/>
                <a:gd name="T37" fmla="*/ 134 h 1591"/>
                <a:gd name="T38" fmla="*/ 1026 w 1236"/>
                <a:gd name="T39" fmla="*/ 71 h 1591"/>
                <a:gd name="T40" fmla="*/ 866 w 1236"/>
                <a:gd name="T41" fmla="*/ 21 h 1591"/>
                <a:gd name="T42" fmla="*/ 664 w 1236"/>
                <a:gd name="T43" fmla="*/ 0 h 1591"/>
                <a:gd name="T44" fmla="*/ 412 w 1236"/>
                <a:gd name="T45" fmla="*/ 38 h 1591"/>
                <a:gd name="T46" fmla="*/ 232 w 1236"/>
                <a:gd name="T47" fmla="*/ 140 h 1591"/>
                <a:gd name="T48" fmla="*/ 122 w 1236"/>
                <a:gd name="T49" fmla="*/ 294 h 1591"/>
                <a:gd name="T50" fmla="*/ 84 w 1236"/>
                <a:gd name="T51" fmla="*/ 484 h 1591"/>
                <a:gd name="T52" fmla="*/ 118 w 1236"/>
                <a:gd name="T53" fmla="*/ 641 h 1591"/>
                <a:gd name="T54" fmla="*/ 207 w 1236"/>
                <a:gd name="T55" fmla="*/ 758 h 1591"/>
                <a:gd name="T56" fmla="*/ 334 w 1236"/>
                <a:gd name="T57" fmla="*/ 844 h 1591"/>
                <a:gd name="T58" fmla="*/ 477 w 1236"/>
                <a:gd name="T59" fmla="*/ 903 h 1591"/>
                <a:gd name="T60" fmla="*/ 563 w 1236"/>
                <a:gd name="T61" fmla="*/ 931 h 1591"/>
                <a:gd name="T62" fmla="*/ 750 w 1236"/>
                <a:gd name="T63" fmla="*/ 1013 h 1591"/>
                <a:gd name="T64" fmla="*/ 822 w 1236"/>
                <a:gd name="T65" fmla="*/ 1133 h 1591"/>
                <a:gd name="T66" fmla="*/ 802 w 1236"/>
                <a:gd name="T67" fmla="*/ 1207 h 1591"/>
                <a:gd name="T68" fmla="*/ 752 w 1236"/>
                <a:gd name="T69" fmla="*/ 1252 h 1591"/>
                <a:gd name="T70" fmla="*/ 686 w 1236"/>
                <a:gd name="T71" fmla="*/ 1274 h 1591"/>
                <a:gd name="T72" fmla="*/ 619 w 1236"/>
                <a:gd name="T73" fmla="*/ 1280 h 1591"/>
                <a:gd name="T74" fmla="*/ 378 w 1236"/>
                <a:gd name="T75" fmla="*/ 1224 h 1591"/>
                <a:gd name="T76" fmla="*/ 220 w 1236"/>
                <a:gd name="T77" fmla="*/ 1118 h 1591"/>
                <a:gd name="T78" fmla="*/ 0 w 1236"/>
                <a:gd name="T79" fmla="*/ 1383 h 1591"/>
                <a:gd name="T80" fmla="*/ 244 w 1236"/>
                <a:gd name="T81" fmla="*/ 1531 h 1591"/>
                <a:gd name="T82" fmla="*/ 626 w 1236"/>
                <a:gd name="T83" fmla="*/ 1591 h 1591"/>
                <a:gd name="T84" fmla="*/ 866 w 1236"/>
                <a:gd name="T85" fmla="*/ 1556 h 1591"/>
                <a:gd name="T86" fmla="*/ 1059 w 1236"/>
                <a:gd name="T87" fmla="*/ 1458 h 1591"/>
                <a:gd name="T88" fmla="*/ 1189 w 1236"/>
                <a:gd name="T89" fmla="*/ 1309 h 1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36" h="1591">
                  <a:moveTo>
                    <a:pt x="1189" y="1309"/>
                  </a:moveTo>
                  <a:cubicBezTo>
                    <a:pt x="1220" y="1252"/>
                    <a:pt x="1236" y="1189"/>
                    <a:pt x="1236" y="1122"/>
                  </a:cubicBezTo>
                  <a:cubicBezTo>
                    <a:pt x="1236" y="1043"/>
                    <a:pt x="1223" y="976"/>
                    <a:pt x="1196" y="923"/>
                  </a:cubicBezTo>
                  <a:cubicBezTo>
                    <a:pt x="1170" y="869"/>
                    <a:pt x="1136" y="824"/>
                    <a:pt x="1094" y="788"/>
                  </a:cubicBezTo>
                  <a:cubicBezTo>
                    <a:pt x="1053" y="751"/>
                    <a:pt x="1006" y="722"/>
                    <a:pt x="954" y="701"/>
                  </a:cubicBezTo>
                  <a:cubicBezTo>
                    <a:pt x="900" y="678"/>
                    <a:pt x="846" y="658"/>
                    <a:pt x="794" y="642"/>
                  </a:cubicBezTo>
                  <a:cubicBezTo>
                    <a:pt x="720" y="618"/>
                    <a:pt x="720" y="618"/>
                    <a:pt x="720" y="618"/>
                  </a:cubicBezTo>
                  <a:cubicBezTo>
                    <a:pt x="687" y="607"/>
                    <a:pt x="656" y="597"/>
                    <a:pt x="627" y="587"/>
                  </a:cubicBezTo>
                  <a:cubicBezTo>
                    <a:pt x="596" y="576"/>
                    <a:pt x="570" y="564"/>
                    <a:pt x="549" y="551"/>
                  </a:cubicBezTo>
                  <a:cubicBezTo>
                    <a:pt x="526" y="536"/>
                    <a:pt x="507" y="519"/>
                    <a:pt x="494" y="499"/>
                  </a:cubicBezTo>
                  <a:cubicBezTo>
                    <a:pt x="480" y="479"/>
                    <a:pt x="472" y="454"/>
                    <a:pt x="472" y="426"/>
                  </a:cubicBezTo>
                  <a:cubicBezTo>
                    <a:pt x="472" y="399"/>
                    <a:pt x="479" y="376"/>
                    <a:pt x="492" y="358"/>
                  </a:cubicBezTo>
                  <a:cubicBezTo>
                    <a:pt x="504" y="340"/>
                    <a:pt x="520" y="325"/>
                    <a:pt x="539" y="314"/>
                  </a:cubicBezTo>
                  <a:cubicBezTo>
                    <a:pt x="557" y="304"/>
                    <a:pt x="578" y="296"/>
                    <a:pt x="600" y="291"/>
                  </a:cubicBezTo>
                  <a:cubicBezTo>
                    <a:pt x="622" y="286"/>
                    <a:pt x="644" y="283"/>
                    <a:pt x="666" y="283"/>
                  </a:cubicBezTo>
                  <a:cubicBezTo>
                    <a:pt x="731" y="283"/>
                    <a:pt x="796" y="297"/>
                    <a:pt x="857" y="324"/>
                  </a:cubicBezTo>
                  <a:cubicBezTo>
                    <a:pt x="911" y="347"/>
                    <a:pt x="964" y="377"/>
                    <a:pt x="1014" y="413"/>
                  </a:cubicBezTo>
                  <a:cubicBezTo>
                    <a:pt x="1198" y="180"/>
                    <a:pt x="1198" y="180"/>
                    <a:pt x="1198" y="180"/>
                  </a:cubicBezTo>
                  <a:cubicBezTo>
                    <a:pt x="1183" y="166"/>
                    <a:pt x="1164" y="150"/>
                    <a:pt x="1141" y="134"/>
                  </a:cubicBezTo>
                  <a:cubicBezTo>
                    <a:pt x="1109" y="112"/>
                    <a:pt x="1071" y="91"/>
                    <a:pt x="1026" y="71"/>
                  </a:cubicBezTo>
                  <a:cubicBezTo>
                    <a:pt x="981" y="52"/>
                    <a:pt x="927" y="35"/>
                    <a:pt x="866" y="21"/>
                  </a:cubicBezTo>
                  <a:cubicBezTo>
                    <a:pt x="806" y="7"/>
                    <a:pt x="738" y="0"/>
                    <a:pt x="664" y="0"/>
                  </a:cubicBezTo>
                  <a:cubicBezTo>
                    <a:pt x="569" y="0"/>
                    <a:pt x="484" y="13"/>
                    <a:pt x="412" y="38"/>
                  </a:cubicBezTo>
                  <a:cubicBezTo>
                    <a:pt x="341" y="62"/>
                    <a:pt x="280" y="97"/>
                    <a:pt x="232" y="140"/>
                  </a:cubicBezTo>
                  <a:cubicBezTo>
                    <a:pt x="184" y="184"/>
                    <a:pt x="147" y="235"/>
                    <a:pt x="122" y="294"/>
                  </a:cubicBezTo>
                  <a:cubicBezTo>
                    <a:pt x="97" y="352"/>
                    <a:pt x="84" y="416"/>
                    <a:pt x="84" y="484"/>
                  </a:cubicBezTo>
                  <a:cubicBezTo>
                    <a:pt x="84" y="544"/>
                    <a:pt x="96" y="597"/>
                    <a:pt x="118" y="641"/>
                  </a:cubicBezTo>
                  <a:cubicBezTo>
                    <a:pt x="141" y="685"/>
                    <a:pt x="171" y="725"/>
                    <a:pt x="207" y="758"/>
                  </a:cubicBezTo>
                  <a:cubicBezTo>
                    <a:pt x="245" y="791"/>
                    <a:pt x="287" y="820"/>
                    <a:pt x="334" y="844"/>
                  </a:cubicBezTo>
                  <a:cubicBezTo>
                    <a:pt x="382" y="868"/>
                    <a:pt x="430" y="888"/>
                    <a:pt x="477" y="903"/>
                  </a:cubicBezTo>
                  <a:cubicBezTo>
                    <a:pt x="563" y="931"/>
                    <a:pt x="563" y="931"/>
                    <a:pt x="563" y="931"/>
                  </a:cubicBezTo>
                  <a:cubicBezTo>
                    <a:pt x="644" y="958"/>
                    <a:pt x="707" y="986"/>
                    <a:pt x="750" y="1013"/>
                  </a:cubicBezTo>
                  <a:cubicBezTo>
                    <a:pt x="798" y="1044"/>
                    <a:pt x="822" y="1085"/>
                    <a:pt x="822" y="1133"/>
                  </a:cubicBezTo>
                  <a:cubicBezTo>
                    <a:pt x="822" y="1163"/>
                    <a:pt x="815" y="1188"/>
                    <a:pt x="802" y="1207"/>
                  </a:cubicBezTo>
                  <a:cubicBezTo>
                    <a:pt x="789" y="1226"/>
                    <a:pt x="772" y="1241"/>
                    <a:pt x="752" y="1252"/>
                  </a:cubicBezTo>
                  <a:cubicBezTo>
                    <a:pt x="733" y="1262"/>
                    <a:pt x="711" y="1270"/>
                    <a:pt x="686" y="1274"/>
                  </a:cubicBezTo>
                  <a:cubicBezTo>
                    <a:pt x="663" y="1278"/>
                    <a:pt x="641" y="1280"/>
                    <a:pt x="619" y="1280"/>
                  </a:cubicBezTo>
                  <a:cubicBezTo>
                    <a:pt x="532" y="1280"/>
                    <a:pt x="451" y="1261"/>
                    <a:pt x="378" y="1224"/>
                  </a:cubicBezTo>
                  <a:cubicBezTo>
                    <a:pt x="315" y="1192"/>
                    <a:pt x="262" y="1156"/>
                    <a:pt x="220" y="1118"/>
                  </a:cubicBezTo>
                  <a:cubicBezTo>
                    <a:pt x="0" y="1383"/>
                    <a:pt x="0" y="1383"/>
                    <a:pt x="0" y="1383"/>
                  </a:cubicBezTo>
                  <a:cubicBezTo>
                    <a:pt x="67" y="1444"/>
                    <a:pt x="149" y="1494"/>
                    <a:pt x="244" y="1531"/>
                  </a:cubicBezTo>
                  <a:cubicBezTo>
                    <a:pt x="346" y="1571"/>
                    <a:pt x="474" y="1591"/>
                    <a:pt x="626" y="1591"/>
                  </a:cubicBezTo>
                  <a:cubicBezTo>
                    <a:pt x="711" y="1591"/>
                    <a:pt x="791" y="1579"/>
                    <a:pt x="866" y="1556"/>
                  </a:cubicBezTo>
                  <a:cubicBezTo>
                    <a:pt x="940" y="1533"/>
                    <a:pt x="1005" y="1500"/>
                    <a:pt x="1059" y="1458"/>
                  </a:cubicBezTo>
                  <a:cubicBezTo>
                    <a:pt x="1113" y="1417"/>
                    <a:pt x="1157" y="1367"/>
                    <a:pt x="1189" y="1309"/>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32"/>
            <p:cNvSpPr>
              <a:spLocks/>
            </p:cNvSpPr>
            <p:nvPr userDrawn="1"/>
          </p:nvSpPr>
          <p:spPr bwMode="auto">
            <a:xfrm>
              <a:off x="-2360" y="1682"/>
              <a:ext cx="1300" cy="1291"/>
            </a:xfrm>
            <a:custGeom>
              <a:avLst/>
              <a:gdLst>
                <a:gd name="T0" fmla="*/ 107 w 1063"/>
                <a:gd name="T1" fmla="*/ 986 h 1081"/>
                <a:gd name="T2" fmla="*/ 223 w 1063"/>
                <a:gd name="T3" fmla="*/ 1058 h 1081"/>
                <a:gd name="T4" fmla="*/ 374 w 1063"/>
                <a:gd name="T5" fmla="*/ 1081 h 1081"/>
                <a:gd name="T6" fmla="*/ 441 w 1063"/>
                <a:gd name="T7" fmla="*/ 1074 h 1081"/>
                <a:gd name="T8" fmla="*/ 522 w 1063"/>
                <a:gd name="T9" fmla="*/ 1052 h 1081"/>
                <a:gd name="T10" fmla="*/ 604 w 1063"/>
                <a:gd name="T11" fmla="*/ 1010 h 1081"/>
                <a:gd name="T12" fmla="*/ 674 w 1063"/>
                <a:gd name="T13" fmla="*/ 947 h 1081"/>
                <a:gd name="T14" fmla="*/ 708 w 1063"/>
                <a:gd name="T15" fmla="*/ 906 h 1081"/>
                <a:gd name="T16" fmla="*/ 726 w 1063"/>
                <a:gd name="T17" fmla="*/ 1051 h 1081"/>
                <a:gd name="T18" fmla="*/ 1063 w 1063"/>
                <a:gd name="T19" fmla="*/ 1051 h 1081"/>
                <a:gd name="T20" fmla="*/ 1063 w 1063"/>
                <a:gd name="T21" fmla="*/ 0 h 1081"/>
                <a:gd name="T22" fmla="*/ 715 w 1063"/>
                <a:gd name="T23" fmla="*/ 0 h 1081"/>
                <a:gd name="T24" fmla="*/ 715 w 1063"/>
                <a:gd name="T25" fmla="*/ 565 h 1081"/>
                <a:gd name="T26" fmla="*/ 706 w 1063"/>
                <a:gd name="T27" fmla="*/ 639 h 1081"/>
                <a:gd name="T28" fmla="*/ 674 w 1063"/>
                <a:gd name="T29" fmla="*/ 709 h 1081"/>
                <a:gd name="T30" fmla="*/ 615 w 1063"/>
                <a:gd name="T31" fmla="*/ 761 h 1081"/>
                <a:gd name="T32" fmla="*/ 526 w 1063"/>
                <a:gd name="T33" fmla="*/ 780 h 1081"/>
                <a:gd name="T34" fmla="*/ 386 w 1063"/>
                <a:gd name="T35" fmla="*/ 721 h 1081"/>
                <a:gd name="T36" fmla="*/ 349 w 1063"/>
                <a:gd name="T37" fmla="*/ 577 h 1081"/>
                <a:gd name="T38" fmla="*/ 349 w 1063"/>
                <a:gd name="T39" fmla="*/ 0 h 1081"/>
                <a:gd name="T40" fmla="*/ 0 w 1063"/>
                <a:gd name="T41" fmla="*/ 0 h 1081"/>
                <a:gd name="T42" fmla="*/ 0 w 1063"/>
                <a:gd name="T43" fmla="*/ 670 h 1081"/>
                <a:gd name="T44" fmla="*/ 29 w 1063"/>
                <a:gd name="T45" fmla="*/ 860 h 1081"/>
                <a:gd name="T46" fmla="*/ 107 w 1063"/>
                <a:gd name="T47" fmla="*/ 986 h 10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63" h="1081">
                  <a:moveTo>
                    <a:pt x="107" y="986"/>
                  </a:moveTo>
                  <a:cubicBezTo>
                    <a:pt x="139" y="1019"/>
                    <a:pt x="178" y="1043"/>
                    <a:pt x="223" y="1058"/>
                  </a:cubicBezTo>
                  <a:cubicBezTo>
                    <a:pt x="268" y="1073"/>
                    <a:pt x="319" y="1081"/>
                    <a:pt x="374" y="1081"/>
                  </a:cubicBezTo>
                  <a:cubicBezTo>
                    <a:pt x="393" y="1081"/>
                    <a:pt x="415" y="1079"/>
                    <a:pt x="441" y="1074"/>
                  </a:cubicBezTo>
                  <a:cubicBezTo>
                    <a:pt x="467" y="1070"/>
                    <a:pt x="494" y="1063"/>
                    <a:pt x="522" y="1052"/>
                  </a:cubicBezTo>
                  <a:cubicBezTo>
                    <a:pt x="550" y="1042"/>
                    <a:pt x="578" y="1028"/>
                    <a:pt x="604" y="1010"/>
                  </a:cubicBezTo>
                  <a:cubicBezTo>
                    <a:pt x="630" y="993"/>
                    <a:pt x="654" y="972"/>
                    <a:pt x="674" y="947"/>
                  </a:cubicBezTo>
                  <a:cubicBezTo>
                    <a:pt x="708" y="906"/>
                    <a:pt x="708" y="906"/>
                    <a:pt x="708" y="906"/>
                  </a:cubicBezTo>
                  <a:cubicBezTo>
                    <a:pt x="726" y="1051"/>
                    <a:pt x="726" y="1051"/>
                    <a:pt x="726" y="1051"/>
                  </a:cubicBezTo>
                  <a:cubicBezTo>
                    <a:pt x="1063" y="1051"/>
                    <a:pt x="1063" y="1051"/>
                    <a:pt x="1063" y="1051"/>
                  </a:cubicBezTo>
                  <a:cubicBezTo>
                    <a:pt x="1063" y="0"/>
                    <a:pt x="1063" y="0"/>
                    <a:pt x="1063" y="0"/>
                  </a:cubicBezTo>
                  <a:cubicBezTo>
                    <a:pt x="715" y="0"/>
                    <a:pt x="715" y="0"/>
                    <a:pt x="715" y="0"/>
                  </a:cubicBezTo>
                  <a:cubicBezTo>
                    <a:pt x="715" y="565"/>
                    <a:pt x="715" y="565"/>
                    <a:pt x="715" y="565"/>
                  </a:cubicBezTo>
                  <a:cubicBezTo>
                    <a:pt x="715" y="590"/>
                    <a:pt x="712" y="615"/>
                    <a:pt x="706" y="639"/>
                  </a:cubicBezTo>
                  <a:cubicBezTo>
                    <a:pt x="700" y="665"/>
                    <a:pt x="689" y="688"/>
                    <a:pt x="674" y="709"/>
                  </a:cubicBezTo>
                  <a:cubicBezTo>
                    <a:pt x="659" y="731"/>
                    <a:pt x="639" y="748"/>
                    <a:pt x="615" y="761"/>
                  </a:cubicBezTo>
                  <a:cubicBezTo>
                    <a:pt x="590" y="773"/>
                    <a:pt x="561" y="780"/>
                    <a:pt x="526" y="780"/>
                  </a:cubicBezTo>
                  <a:cubicBezTo>
                    <a:pt x="460" y="780"/>
                    <a:pt x="414" y="760"/>
                    <a:pt x="386" y="721"/>
                  </a:cubicBezTo>
                  <a:cubicBezTo>
                    <a:pt x="361" y="684"/>
                    <a:pt x="349" y="636"/>
                    <a:pt x="349" y="577"/>
                  </a:cubicBezTo>
                  <a:cubicBezTo>
                    <a:pt x="349" y="0"/>
                    <a:pt x="349" y="0"/>
                    <a:pt x="349" y="0"/>
                  </a:cubicBezTo>
                  <a:cubicBezTo>
                    <a:pt x="0" y="0"/>
                    <a:pt x="0" y="0"/>
                    <a:pt x="0" y="0"/>
                  </a:cubicBezTo>
                  <a:cubicBezTo>
                    <a:pt x="0" y="670"/>
                    <a:pt x="0" y="670"/>
                    <a:pt x="0" y="670"/>
                  </a:cubicBezTo>
                  <a:cubicBezTo>
                    <a:pt x="0" y="745"/>
                    <a:pt x="10" y="809"/>
                    <a:pt x="29" y="860"/>
                  </a:cubicBezTo>
                  <a:cubicBezTo>
                    <a:pt x="48" y="911"/>
                    <a:pt x="74" y="954"/>
                    <a:pt x="107" y="986"/>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33"/>
            <p:cNvSpPr>
              <a:spLocks noEditPoints="1"/>
            </p:cNvSpPr>
            <p:nvPr userDrawn="1"/>
          </p:nvSpPr>
          <p:spPr bwMode="auto">
            <a:xfrm>
              <a:off x="843" y="1637"/>
              <a:ext cx="1308" cy="1345"/>
            </a:xfrm>
            <a:custGeom>
              <a:avLst/>
              <a:gdLst>
                <a:gd name="T0" fmla="*/ 1070 w 1070"/>
                <a:gd name="T1" fmla="*/ 605 h 1126"/>
                <a:gd name="T2" fmla="*/ 1030 w 1070"/>
                <a:gd name="T3" fmla="*/ 336 h 1126"/>
                <a:gd name="T4" fmla="*/ 919 w 1070"/>
                <a:gd name="T5" fmla="*/ 148 h 1126"/>
                <a:gd name="T6" fmla="*/ 755 w 1070"/>
                <a:gd name="T7" fmla="*/ 37 h 1126"/>
                <a:gd name="T8" fmla="*/ 552 w 1070"/>
                <a:gd name="T9" fmla="*/ 0 h 1126"/>
                <a:gd name="T10" fmla="*/ 308 w 1070"/>
                <a:gd name="T11" fmla="*/ 49 h 1126"/>
                <a:gd name="T12" fmla="*/ 136 w 1070"/>
                <a:gd name="T13" fmla="*/ 178 h 1126"/>
                <a:gd name="T14" fmla="*/ 34 w 1070"/>
                <a:gd name="T15" fmla="*/ 359 h 1126"/>
                <a:gd name="T16" fmla="*/ 0 w 1070"/>
                <a:gd name="T17" fmla="*/ 568 h 1126"/>
                <a:gd name="T18" fmla="*/ 154 w 1070"/>
                <a:gd name="T19" fmla="*/ 980 h 1126"/>
                <a:gd name="T20" fmla="*/ 603 w 1070"/>
                <a:gd name="T21" fmla="*/ 1126 h 1126"/>
                <a:gd name="T22" fmla="*/ 753 w 1070"/>
                <a:gd name="T23" fmla="*/ 1114 h 1126"/>
                <a:gd name="T24" fmla="*/ 881 w 1070"/>
                <a:gd name="T25" fmla="*/ 1084 h 1126"/>
                <a:gd name="T26" fmla="*/ 980 w 1070"/>
                <a:gd name="T27" fmla="*/ 1048 h 1126"/>
                <a:gd name="T28" fmla="*/ 1030 w 1070"/>
                <a:gd name="T29" fmla="*/ 1023 h 1126"/>
                <a:gd name="T30" fmla="*/ 927 w 1070"/>
                <a:gd name="T31" fmla="*/ 808 h 1126"/>
                <a:gd name="T32" fmla="*/ 814 w 1070"/>
                <a:gd name="T33" fmla="*/ 852 h 1126"/>
                <a:gd name="T34" fmla="*/ 624 w 1070"/>
                <a:gd name="T35" fmla="*/ 878 h 1126"/>
                <a:gd name="T36" fmla="*/ 488 w 1070"/>
                <a:gd name="T37" fmla="*/ 861 h 1126"/>
                <a:gd name="T38" fmla="*/ 395 w 1070"/>
                <a:gd name="T39" fmla="*/ 813 h 1126"/>
                <a:gd name="T40" fmla="*/ 345 w 1070"/>
                <a:gd name="T41" fmla="*/ 747 h 1126"/>
                <a:gd name="T42" fmla="*/ 328 w 1070"/>
                <a:gd name="T43" fmla="*/ 682 h 1126"/>
                <a:gd name="T44" fmla="*/ 326 w 1070"/>
                <a:gd name="T45" fmla="*/ 657 h 1126"/>
                <a:gd name="T46" fmla="*/ 1070 w 1070"/>
                <a:gd name="T47" fmla="*/ 657 h 1126"/>
                <a:gd name="T48" fmla="*/ 1070 w 1070"/>
                <a:gd name="T49" fmla="*/ 605 h 1126"/>
                <a:gd name="T50" fmla="*/ 766 w 1070"/>
                <a:gd name="T51" fmla="*/ 470 h 1126"/>
                <a:gd name="T52" fmla="*/ 330 w 1070"/>
                <a:gd name="T53" fmla="*/ 470 h 1126"/>
                <a:gd name="T54" fmla="*/ 330 w 1070"/>
                <a:gd name="T55" fmla="*/ 446 h 1126"/>
                <a:gd name="T56" fmla="*/ 343 w 1070"/>
                <a:gd name="T57" fmla="*/ 380 h 1126"/>
                <a:gd name="T58" fmla="*/ 383 w 1070"/>
                <a:gd name="T59" fmla="*/ 316 h 1126"/>
                <a:gd name="T60" fmla="*/ 451 w 1070"/>
                <a:gd name="T61" fmla="*/ 268 h 1126"/>
                <a:gd name="T62" fmla="*/ 547 w 1070"/>
                <a:gd name="T63" fmla="*/ 248 h 1126"/>
                <a:gd name="T64" fmla="*/ 645 w 1070"/>
                <a:gd name="T65" fmla="*/ 268 h 1126"/>
                <a:gd name="T66" fmla="*/ 712 w 1070"/>
                <a:gd name="T67" fmla="*/ 316 h 1126"/>
                <a:gd name="T68" fmla="*/ 753 w 1070"/>
                <a:gd name="T69" fmla="*/ 380 h 1126"/>
                <a:gd name="T70" fmla="*/ 766 w 1070"/>
                <a:gd name="T71" fmla="*/ 446 h 1126"/>
                <a:gd name="T72" fmla="*/ 766 w 1070"/>
                <a:gd name="T73" fmla="*/ 470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70" h="1126">
                  <a:moveTo>
                    <a:pt x="1070" y="605"/>
                  </a:moveTo>
                  <a:cubicBezTo>
                    <a:pt x="1070" y="503"/>
                    <a:pt x="1057" y="412"/>
                    <a:pt x="1030" y="336"/>
                  </a:cubicBezTo>
                  <a:cubicBezTo>
                    <a:pt x="1003" y="261"/>
                    <a:pt x="966" y="198"/>
                    <a:pt x="919" y="148"/>
                  </a:cubicBezTo>
                  <a:cubicBezTo>
                    <a:pt x="873" y="99"/>
                    <a:pt x="817" y="62"/>
                    <a:pt x="755" y="37"/>
                  </a:cubicBezTo>
                  <a:cubicBezTo>
                    <a:pt x="692" y="13"/>
                    <a:pt x="623" y="0"/>
                    <a:pt x="552" y="0"/>
                  </a:cubicBezTo>
                  <a:cubicBezTo>
                    <a:pt x="459" y="0"/>
                    <a:pt x="377" y="17"/>
                    <a:pt x="308" y="49"/>
                  </a:cubicBezTo>
                  <a:cubicBezTo>
                    <a:pt x="239" y="82"/>
                    <a:pt x="181" y="125"/>
                    <a:pt x="136" y="178"/>
                  </a:cubicBezTo>
                  <a:cubicBezTo>
                    <a:pt x="91" y="230"/>
                    <a:pt x="57" y="291"/>
                    <a:pt x="34" y="359"/>
                  </a:cubicBezTo>
                  <a:cubicBezTo>
                    <a:pt x="12" y="427"/>
                    <a:pt x="0" y="498"/>
                    <a:pt x="0" y="568"/>
                  </a:cubicBezTo>
                  <a:cubicBezTo>
                    <a:pt x="0" y="744"/>
                    <a:pt x="52" y="883"/>
                    <a:pt x="154" y="980"/>
                  </a:cubicBezTo>
                  <a:cubicBezTo>
                    <a:pt x="257" y="1077"/>
                    <a:pt x="408" y="1126"/>
                    <a:pt x="603" y="1126"/>
                  </a:cubicBezTo>
                  <a:cubicBezTo>
                    <a:pt x="656" y="1126"/>
                    <a:pt x="706" y="1122"/>
                    <a:pt x="753" y="1114"/>
                  </a:cubicBezTo>
                  <a:cubicBezTo>
                    <a:pt x="801" y="1105"/>
                    <a:pt x="844" y="1095"/>
                    <a:pt x="881" y="1084"/>
                  </a:cubicBezTo>
                  <a:cubicBezTo>
                    <a:pt x="919" y="1073"/>
                    <a:pt x="952" y="1060"/>
                    <a:pt x="980" y="1048"/>
                  </a:cubicBezTo>
                  <a:cubicBezTo>
                    <a:pt x="999" y="1039"/>
                    <a:pt x="1016" y="1031"/>
                    <a:pt x="1030" y="1023"/>
                  </a:cubicBezTo>
                  <a:cubicBezTo>
                    <a:pt x="927" y="808"/>
                    <a:pt x="927" y="808"/>
                    <a:pt x="927" y="808"/>
                  </a:cubicBezTo>
                  <a:cubicBezTo>
                    <a:pt x="897" y="823"/>
                    <a:pt x="859" y="838"/>
                    <a:pt x="814" y="852"/>
                  </a:cubicBezTo>
                  <a:cubicBezTo>
                    <a:pt x="757" y="869"/>
                    <a:pt x="693" y="878"/>
                    <a:pt x="624" y="878"/>
                  </a:cubicBezTo>
                  <a:cubicBezTo>
                    <a:pt x="571" y="878"/>
                    <a:pt x="525" y="872"/>
                    <a:pt x="488" y="861"/>
                  </a:cubicBezTo>
                  <a:cubicBezTo>
                    <a:pt x="450" y="849"/>
                    <a:pt x="419" y="833"/>
                    <a:pt x="395" y="813"/>
                  </a:cubicBezTo>
                  <a:cubicBezTo>
                    <a:pt x="372" y="793"/>
                    <a:pt x="355" y="771"/>
                    <a:pt x="345" y="747"/>
                  </a:cubicBezTo>
                  <a:cubicBezTo>
                    <a:pt x="335" y="725"/>
                    <a:pt x="329" y="703"/>
                    <a:pt x="328" y="682"/>
                  </a:cubicBezTo>
                  <a:cubicBezTo>
                    <a:pt x="326" y="657"/>
                    <a:pt x="326" y="657"/>
                    <a:pt x="326" y="657"/>
                  </a:cubicBezTo>
                  <a:cubicBezTo>
                    <a:pt x="1070" y="657"/>
                    <a:pt x="1070" y="657"/>
                    <a:pt x="1070" y="657"/>
                  </a:cubicBezTo>
                  <a:lnTo>
                    <a:pt x="1070" y="605"/>
                  </a:lnTo>
                  <a:close/>
                  <a:moveTo>
                    <a:pt x="766" y="470"/>
                  </a:moveTo>
                  <a:cubicBezTo>
                    <a:pt x="330" y="470"/>
                    <a:pt x="330" y="470"/>
                    <a:pt x="330" y="470"/>
                  </a:cubicBezTo>
                  <a:cubicBezTo>
                    <a:pt x="330" y="446"/>
                    <a:pt x="330" y="446"/>
                    <a:pt x="330" y="446"/>
                  </a:cubicBezTo>
                  <a:cubicBezTo>
                    <a:pt x="330" y="425"/>
                    <a:pt x="334" y="402"/>
                    <a:pt x="343" y="380"/>
                  </a:cubicBezTo>
                  <a:cubicBezTo>
                    <a:pt x="352" y="357"/>
                    <a:pt x="365" y="336"/>
                    <a:pt x="383" y="316"/>
                  </a:cubicBezTo>
                  <a:cubicBezTo>
                    <a:pt x="400" y="297"/>
                    <a:pt x="423" y="281"/>
                    <a:pt x="451" y="268"/>
                  </a:cubicBezTo>
                  <a:cubicBezTo>
                    <a:pt x="479" y="255"/>
                    <a:pt x="511" y="248"/>
                    <a:pt x="547" y="248"/>
                  </a:cubicBezTo>
                  <a:cubicBezTo>
                    <a:pt x="585" y="248"/>
                    <a:pt x="617" y="255"/>
                    <a:pt x="645" y="268"/>
                  </a:cubicBezTo>
                  <a:cubicBezTo>
                    <a:pt x="671" y="281"/>
                    <a:pt x="694" y="297"/>
                    <a:pt x="712" y="316"/>
                  </a:cubicBezTo>
                  <a:cubicBezTo>
                    <a:pt x="730" y="335"/>
                    <a:pt x="744" y="357"/>
                    <a:pt x="753" y="380"/>
                  </a:cubicBezTo>
                  <a:cubicBezTo>
                    <a:pt x="762" y="403"/>
                    <a:pt x="766" y="425"/>
                    <a:pt x="766" y="446"/>
                  </a:cubicBezTo>
                  <a:lnTo>
                    <a:pt x="766" y="47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34"/>
            <p:cNvSpPr>
              <a:spLocks/>
            </p:cNvSpPr>
            <p:nvPr userDrawn="1"/>
          </p:nvSpPr>
          <p:spPr bwMode="auto">
            <a:xfrm>
              <a:off x="6951" y="1132"/>
              <a:ext cx="1702" cy="1805"/>
            </a:xfrm>
            <a:custGeom>
              <a:avLst/>
              <a:gdLst>
                <a:gd name="T0" fmla="*/ 0 w 1702"/>
                <a:gd name="T1" fmla="*/ 0 h 1805"/>
                <a:gd name="T2" fmla="*/ 296 w 1702"/>
                <a:gd name="T3" fmla="*/ 0 h 1805"/>
                <a:gd name="T4" fmla="*/ 859 w 1702"/>
                <a:gd name="T5" fmla="*/ 1483 h 1805"/>
                <a:gd name="T6" fmla="*/ 1422 w 1702"/>
                <a:gd name="T7" fmla="*/ 0 h 1805"/>
                <a:gd name="T8" fmla="*/ 1702 w 1702"/>
                <a:gd name="T9" fmla="*/ 0 h 1805"/>
                <a:gd name="T10" fmla="*/ 987 w 1702"/>
                <a:gd name="T11" fmla="*/ 1805 h 1805"/>
                <a:gd name="T12" fmla="*/ 715 w 1702"/>
                <a:gd name="T13" fmla="*/ 1805 h 1805"/>
                <a:gd name="T14" fmla="*/ 0 w 1702"/>
                <a:gd name="T15" fmla="*/ 0 h 18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02" h="1805">
                  <a:moveTo>
                    <a:pt x="0" y="0"/>
                  </a:moveTo>
                  <a:lnTo>
                    <a:pt x="296" y="0"/>
                  </a:lnTo>
                  <a:lnTo>
                    <a:pt x="859" y="1483"/>
                  </a:lnTo>
                  <a:lnTo>
                    <a:pt x="1422" y="0"/>
                  </a:lnTo>
                  <a:lnTo>
                    <a:pt x="1702" y="0"/>
                  </a:lnTo>
                  <a:lnTo>
                    <a:pt x="987" y="1805"/>
                  </a:lnTo>
                  <a:lnTo>
                    <a:pt x="715" y="1805"/>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35"/>
            <p:cNvSpPr>
              <a:spLocks noEditPoints="1"/>
            </p:cNvSpPr>
            <p:nvPr userDrawn="1"/>
          </p:nvSpPr>
          <p:spPr bwMode="auto">
            <a:xfrm>
              <a:off x="8846" y="1180"/>
              <a:ext cx="280" cy="1757"/>
            </a:xfrm>
            <a:custGeom>
              <a:avLst/>
              <a:gdLst>
                <a:gd name="T0" fmla="*/ 0 w 280"/>
                <a:gd name="T1" fmla="*/ 0 h 1757"/>
                <a:gd name="T2" fmla="*/ 280 w 280"/>
                <a:gd name="T3" fmla="*/ 0 h 1757"/>
                <a:gd name="T4" fmla="*/ 280 w 280"/>
                <a:gd name="T5" fmla="*/ 108 h 1757"/>
                <a:gd name="T6" fmla="*/ 280 w 280"/>
                <a:gd name="T7" fmla="*/ 273 h 1757"/>
                <a:gd name="T8" fmla="*/ 0 w 280"/>
                <a:gd name="T9" fmla="*/ 273 h 1757"/>
                <a:gd name="T10" fmla="*/ 0 w 280"/>
                <a:gd name="T11" fmla="*/ 0 h 1757"/>
                <a:gd name="T12" fmla="*/ 17 w 280"/>
                <a:gd name="T13" fmla="*/ 499 h 1757"/>
                <a:gd name="T14" fmla="*/ 267 w 280"/>
                <a:gd name="T15" fmla="*/ 499 h 1757"/>
                <a:gd name="T16" fmla="*/ 267 w 280"/>
                <a:gd name="T17" fmla="*/ 1563 h 1757"/>
                <a:gd name="T18" fmla="*/ 267 w 280"/>
                <a:gd name="T19" fmla="*/ 1757 h 1757"/>
                <a:gd name="T20" fmla="*/ 17 w 280"/>
                <a:gd name="T21" fmla="*/ 1757 h 1757"/>
                <a:gd name="T22" fmla="*/ 17 w 280"/>
                <a:gd name="T23" fmla="*/ 499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0" h="1757">
                  <a:moveTo>
                    <a:pt x="0" y="0"/>
                  </a:moveTo>
                  <a:lnTo>
                    <a:pt x="280" y="0"/>
                  </a:lnTo>
                  <a:lnTo>
                    <a:pt x="280" y="108"/>
                  </a:lnTo>
                  <a:lnTo>
                    <a:pt x="280" y="273"/>
                  </a:lnTo>
                  <a:lnTo>
                    <a:pt x="0" y="273"/>
                  </a:lnTo>
                  <a:lnTo>
                    <a:pt x="0" y="0"/>
                  </a:lnTo>
                  <a:close/>
                  <a:moveTo>
                    <a:pt x="17" y="499"/>
                  </a:moveTo>
                  <a:lnTo>
                    <a:pt x="267" y="499"/>
                  </a:lnTo>
                  <a:lnTo>
                    <a:pt x="267" y="1563"/>
                  </a:lnTo>
                  <a:lnTo>
                    <a:pt x="267" y="1757"/>
                  </a:lnTo>
                  <a:lnTo>
                    <a:pt x="17" y="1757"/>
                  </a:lnTo>
                  <a:lnTo>
                    <a:pt x="17" y="49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36"/>
            <p:cNvSpPr>
              <a:spLocks/>
            </p:cNvSpPr>
            <p:nvPr userDrawn="1"/>
          </p:nvSpPr>
          <p:spPr bwMode="auto">
            <a:xfrm>
              <a:off x="9399" y="1638"/>
              <a:ext cx="1086" cy="1338"/>
            </a:xfrm>
            <a:custGeom>
              <a:avLst/>
              <a:gdLst>
                <a:gd name="T0" fmla="*/ 124 w 888"/>
                <a:gd name="T1" fmla="*/ 823 h 1120"/>
                <a:gd name="T2" fmla="*/ 260 w 888"/>
                <a:gd name="T3" fmla="*/ 913 h 1120"/>
                <a:gd name="T4" fmla="*/ 444 w 888"/>
                <a:gd name="T5" fmla="*/ 947 h 1120"/>
                <a:gd name="T6" fmla="*/ 614 w 888"/>
                <a:gd name="T7" fmla="*/ 914 h 1120"/>
                <a:gd name="T8" fmla="*/ 682 w 888"/>
                <a:gd name="T9" fmla="*/ 811 h 1120"/>
                <a:gd name="T10" fmla="*/ 667 w 888"/>
                <a:gd name="T11" fmla="*/ 749 h 1120"/>
                <a:gd name="T12" fmla="*/ 617 w 888"/>
                <a:gd name="T13" fmla="*/ 702 h 1120"/>
                <a:gd name="T14" fmla="*/ 524 w 888"/>
                <a:gd name="T15" fmla="*/ 665 h 1120"/>
                <a:gd name="T16" fmla="*/ 380 w 888"/>
                <a:gd name="T17" fmla="*/ 628 h 1120"/>
                <a:gd name="T18" fmla="*/ 259 w 888"/>
                <a:gd name="T19" fmla="*/ 591 h 1120"/>
                <a:gd name="T20" fmla="*/ 151 w 888"/>
                <a:gd name="T21" fmla="*/ 531 h 1120"/>
                <a:gd name="T22" fmla="*/ 74 w 888"/>
                <a:gd name="T23" fmla="*/ 441 h 1120"/>
                <a:gd name="T24" fmla="*/ 45 w 888"/>
                <a:gd name="T25" fmla="*/ 312 h 1120"/>
                <a:gd name="T26" fmla="*/ 80 w 888"/>
                <a:gd name="T27" fmla="*/ 178 h 1120"/>
                <a:gd name="T28" fmla="*/ 174 w 888"/>
                <a:gd name="T29" fmla="*/ 80 h 1120"/>
                <a:gd name="T30" fmla="*/ 307 w 888"/>
                <a:gd name="T31" fmla="*/ 20 h 1120"/>
                <a:gd name="T32" fmla="*/ 460 w 888"/>
                <a:gd name="T33" fmla="*/ 0 h 1120"/>
                <a:gd name="T34" fmla="*/ 690 w 888"/>
                <a:gd name="T35" fmla="*/ 35 h 1120"/>
                <a:gd name="T36" fmla="*/ 859 w 888"/>
                <a:gd name="T37" fmla="*/ 133 h 1120"/>
                <a:gd name="T38" fmla="*/ 748 w 888"/>
                <a:gd name="T39" fmla="*/ 274 h 1120"/>
                <a:gd name="T40" fmla="*/ 629 w 888"/>
                <a:gd name="T41" fmla="*/ 201 h 1120"/>
                <a:gd name="T42" fmla="*/ 462 w 888"/>
                <a:gd name="T43" fmla="*/ 172 h 1120"/>
                <a:gd name="T44" fmla="*/ 306 w 888"/>
                <a:gd name="T45" fmla="*/ 204 h 1120"/>
                <a:gd name="T46" fmla="*/ 247 w 888"/>
                <a:gd name="T47" fmla="*/ 308 h 1120"/>
                <a:gd name="T48" fmla="*/ 325 w 888"/>
                <a:gd name="T49" fmla="*/ 409 h 1120"/>
                <a:gd name="T50" fmla="*/ 530 w 888"/>
                <a:gd name="T51" fmla="*/ 471 h 1120"/>
                <a:gd name="T52" fmla="*/ 669 w 888"/>
                <a:gd name="T53" fmla="*/ 513 h 1120"/>
                <a:gd name="T54" fmla="*/ 783 w 888"/>
                <a:gd name="T55" fmla="*/ 574 h 1120"/>
                <a:gd name="T56" fmla="*/ 860 w 888"/>
                <a:gd name="T57" fmla="*/ 666 h 1120"/>
                <a:gd name="T58" fmla="*/ 888 w 888"/>
                <a:gd name="T59" fmla="*/ 798 h 1120"/>
                <a:gd name="T60" fmla="*/ 852 w 888"/>
                <a:gd name="T61" fmla="*/ 937 h 1120"/>
                <a:gd name="T62" fmla="*/ 754 w 888"/>
                <a:gd name="T63" fmla="*/ 1038 h 1120"/>
                <a:gd name="T64" fmla="*/ 614 w 888"/>
                <a:gd name="T65" fmla="*/ 1099 h 1120"/>
                <a:gd name="T66" fmla="*/ 448 w 888"/>
                <a:gd name="T67" fmla="*/ 1120 h 1120"/>
                <a:gd name="T68" fmla="*/ 0 w 888"/>
                <a:gd name="T69" fmla="*/ 959 h 1120"/>
                <a:gd name="T70" fmla="*/ 124 w 888"/>
                <a:gd name="T71" fmla="*/ 823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88" h="1120">
                  <a:moveTo>
                    <a:pt x="124" y="823"/>
                  </a:moveTo>
                  <a:cubicBezTo>
                    <a:pt x="162" y="860"/>
                    <a:pt x="207" y="891"/>
                    <a:pt x="260" y="913"/>
                  </a:cubicBezTo>
                  <a:cubicBezTo>
                    <a:pt x="313" y="936"/>
                    <a:pt x="374" y="947"/>
                    <a:pt x="444" y="947"/>
                  </a:cubicBezTo>
                  <a:cubicBezTo>
                    <a:pt x="512" y="947"/>
                    <a:pt x="569" y="936"/>
                    <a:pt x="614" y="914"/>
                  </a:cubicBezTo>
                  <a:cubicBezTo>
                    <a:pt x="659" y="892"/>
                    <a:pt x="682" y="858"/>
                    <a:pt x="682" y="811"/>
                  </a:cubicBezTo>
                  <a:cubicBezTo>
                    <a:pt x="682" y="787"/>
                    <a:pt x="677" y="766"/>
                    <a:pt x="667" y="749"/>
                  </a:cubicBezTo>
                  <a:cubicBezTo>
                    <a:pt x="657" y="732"/>
                    <a:pt x="641" y="716"/>
                    <a:pt x="617" y="702"/>
                  </a:cubicBezTo>
                  <a:cubicBezTo>
                    <a:pt x="594" y="689"/>
                    <a:pt x="563" y="676"/>
                    <a:pt x="524" y="665"/>
                  </a:cubicBezTo>
                  <a:cubicBezTo>
                    <a:pt x="486" y="654"/>
                    <a:pt x="438" y="641"/>
                    <a:pt x="380" y="628"/>
                  </a:cubicBezTo>
                  <a:cubicBezTo>
                    <a:pt x="340" y="619"/>
                    <a:pt x="299" y="606"/>
                    <a:pt x="259" y="591"/>
                  </a:cubicBezTo>
                  <a:cubicBezTo>
                    <a:pt x="219" y="576"/>
                    <a:pt x="183" y="556"/>
                    <a:pt x="151" y="531"/>
                  </a:cubicBezTo>
                  <a:cubicBezTo>
                    <a:pt x="120" y="506"/>
                    <a:pt x="94" y="476"/>
                    <a:pt x="74" y="441"/>
                  </a:cubicBezTo>
                  <a:cubicBezTo>
                    <a:pt x="55" y="405"/>
                    <a:pt x="45" y="362"/>
                    <a:pt x="45" y="312"/>
                  </a:cubicBezTo>
                  <a:cubicBezTo>
                    <a:pt x="45" y="261"/>
                    <a:pt x="57" y="216"/>
                    <a:pt x="80" y="178"/>
                  </a:cubicBezTo>
                  <a:cubicBezTo>
                    <a:pt x="103" y="139"/>
                    <a:pt x="135" y="106"/>
                    <a:pt x="174" y="80"/>
                  </a:cubicBezTo>
                  <a:cubicBezTo>
                    <a:pt x="213" y="54"/>
                    <a:pt x="258" y="34"/>
                    <a:pt x="307" y="20"/>
                  </a:cubicBezTo>
                  <a:cubicBezTo>
                    <a:pt x="356" y="6"/>
                    <a:pt x="407" y="0"/>
                    <a:pt x="460" y="0"/>
                  </a:cubicBezTo>
                  <a:cubicBezTo>
                    <a:pt x="549" y="0"/>
                    <a:pt x="626" y="11"/>
                    <a:pt x="690" y="35"/>
                  </a:cubicBezTo>
                  <a:cubicBezTo>
                    <a:pt x="754" y="58"/>
                    <a:pt x="810" y="91"/>
                    <a:pt x="859" y="133"/>
                  </a:cubicBezTo>
                  <a:cubicBezTo>
                    <a:pt x="748" y="274"/>
                    <a:pt x="748" y="274"/>
                    <a:pt x="748" y="274"/>
                  </a:cubicBezTo>
                  <a:cubicBezTo>
                    <a:pt x="716" y="245"/>
                    <a:pt x="676" y="221"/>
                    <a:pt x="629" y="201"/>
                  </a:cubicBezTo>
                  <a:cubicBezTo>
                    <a:pt x="581" y="182"/>
                    <a:pt x="525" y="172"/>
                    <a:pt x="462" y="172"/>
                  </a:cubicBezTo>
                  <a:cubicBezTo>
                    <a:pt x="397" y="172"/>
                    <a:pt x="345" y="182"/>
                    <a:pt x="306" y="204"/>
                  </a:cubicBezTo>
                  <a:cubicBezTo>
                    <a:pt x="266" y="225"/>
                    <a:pt x="247" y="260"/>
                    <a:pt x="247" y="308"/>
                  </a:cubicBezTo>
                  <a:cubicBezTo>
                    <a:pt x="247" y="353"/>
                    <a:pt x="273" y="387"/>
                    <a:pt x="325" y="409"/>
                  </a:cubicBezTo>
                  <a:cubicBezTo>
                    <a:pt x="377" y="431"/>
                    <a:pt x="445" y="452"/>
                    <a:pt x="530" y="471"/>
                  </a:cubicBezTo>
                  <a:cubicBezTo>
                    <a:pt x="580" y="483"/>
                    <a:pt x="626" y="497"/>
                    <a:pt x="669" y="513"/>
                  </a:cubicBezTo>
                  <a:cubicBezTo>
                    <a:pt x="713" y="529"/>
                    <a:pt x="750" y="549"/>
                    <a:pt x="783" y="574"/>
                  </a:cubicBezTo>
                  <a:cubicBezTo>
                    <a:pt x="815" y="599"/>
                    <a:pt x="841" y="630"/>
                    <a:pt x="860" y="666"/>
                  </a:cubicBezTo>
                  <a:cubicBezTo>
                    <a:pt x="879" y="702"/>
                    <a:pt x="888" y="746"/>
                    <a:pt x="888" y="798"/>
                  </a:cubicBezTo>
                  <a:cubicBezTo>
                    <a:pt x="888" y="851"/>
                    <a:pt x="876" y="897"/>
                    <a:pt x="852" y="937"/>
                  </a:cubicBezTo>
                  <a:cubicBezTo>
                    <a:pt x="828" y="977"/>
                    <a:pt x="795" y="1011"/>
                    <a:pt x="754" y="1038"/>
                  </a:cubicBezTo>
                  <a:cubicBezTo>
                    <a:pt x="714" y="1065"/>
                    <a:pt x="667" y="1086"/>
                    <a:pt x="614" y="1099"/>
                  </a:cubicBezTo>
                  <a:cubicBezTo>
                    <a:pt x="561" y="1113"/>
                    <a:pt x="506" y="1120"/>
                    <a:pt x="448" y="1120"/>
                  </a:cubicBezTo>
                  <a:cubicBezTo>
                    <a:pt x="249" y="1120"/>
                    <a:pt x="99" y="1066"/>
                    <a:pt x="0" y="959"/>
                  </a:cubicBezTo>
                  <a:lnTo>
                    <a:pt x="124" y="823"/>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37"/>
            <p:cNvSpPr>
              <a:spLocks noEditPoints="1"/>
            </p:cNvSpPr>
            <p:nvPr userDrawn="1"/>
          </p:nvSpPr>
          <p:spPr bwMode="auto">
            <a:xfrm>
              <a:off x="10771" y="1180"/>
              <a:ext cx="280" cy="1757"/>
            </a:xfrm>
            <a:custGeom>
              <a:avLst/>
              <a:gdLst>
                <a:gd name="T0" fmla="*/ 0 w 280"/>
                <a:gd name="T1" fmla="*/ 0 h 1757"/>
                <a:gd name="T2" fmla="*/ 280 w 280"/>
                <a:gd name="T3" fmla="*/ 0 h 1757"/>
                <a:gd name="T4" fmla="*/ 280 w 280"/>
                <a:gd name="T5" fmla="*/ 108 h 1757"/>
                <a:gd name="T6" fmla="*/ 280 w 280"/>
                <a:gd name="T7" fmla="*/ 273 h 1757"/>
                <a:gd name="T8" fmla="*/ 0 w 280"/>
                <a:gd name="T9" fmla="*/ 273 h 1757"/>
                <a:gd name="T10" fmla="*/ 0 w 280"/>
                <a:gd name="T11" fmla="*/ 0 h 1757"/>
                <a:gd name="T12" fmla="*/ 16 w 280"/>
                <a:gd name="T13" fmla="*/ 499 h 1757"/>
                <a:gd name="T14" fmla="*/ 265 w 280"/>
                <a:gd name="T15" fmla="*/ 499 h 1757"/>
                <a:gd name="T16" fmla="*/ 265 w 280"/>
                <a:gd name="T17" fmla="*/ 1588 h 1757"/>
                <a:gd name="T18" fmla="*/ 265 w 280"/>
                <a:gd name="T19" fmla="*/ 1757 h 1757"/>
                <a:gd name="T20" fmla="*/ 16 w 280"/>
                <a:gd name="T21" fmla="*/ 1757 h 1757"/>
                <a:gd name="T22" fmla="*/ 16 w 280"/>
                <a:gd name="T23" fmla="*/ 499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0" h="1757">
                  <a:moveTo>
                    <a:pt x="0" y="0"/>
                  </a:moveTo>
                  <a:lnTo>
                    <a:pt x="280" y="0"/>
                  </a:lnTo>
                  <a:lnTo>
                    <a:pt x="280" y="108"/>
                  </a:lnTo>
                  <a:lnTo>
                    <a:pt x="280" y="273"/>
                  </a:lnTo>
                  <a:lnTo>
                    <a:pt x="0" y="273"/>
                  </a:lnTo>
                  <a:lnTo>
                    <a:pt x="0" y="0"/>
                  </a:lnTo>
                  <a:close/>
                  <a:moveTo>
                    <a:pt x="16" y="499"/>
                  </a:moveTo>
                  <a:lnTo>
                    <a:pt x="265" y="499"/>
                  </a:lnTo>
                  <a:lnTo>
                    <a:pt x="265" y="1588"/>
                  </a:lnTo>
                  <a:lnTo>
                    <a:pt x="265" y="1757"/>
                  </a:lnTo>
                  <a:lnTo>
                    <a:pt x="16" y="1757"/>
                  </a:lnTo>
                  <a:lnTo>
                    <a:pt x="16" y="49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38"/>
            <p:cNvSpPr>
              <a:spLocks noEditPoints="1"/>
            </p:cNvSpPr>
            <p:nvPr userDrawn="1"/>
          </p:nvSpPr>
          <p:spPr bwMode="auto">
            <a:xfrm>
              <a:off x="11331" y="1638"/>
              <a:ext cx="1363" cy="1338"/>
            </a:xfrm>
            <a:custGeom>
              <a:avLst/>
              <a:gdLst>
                <a:gd name="T0" fmla="*/ 557 w 1115"/>
                <a:gd name="T1" fmla="*/ 1120 h 1120"/>
                <a:gd name="T2" fmla="*/ 333 w 1115"/>
                <a:gd name="T3" fmla="*/ 1075 h 1120"/>
                <a:gd name="T4" fmla="*/ 157 w 1115"/>
                <a:gd name="T5" fmla="*/ 954 h 1120"/>
                <a:gd name="T6" fmla="*/ 42 w 1115"/>
                <a:gd name="T7" fmla="*/ 776 h 1120"/>
                <a:gd name="T8" fmla="*/ 0 w 1115"/>
                <a:gd name="T9" fmla="*/ 560 h 1120"/>
                <a:gd name="T10" fmla="*/ 42 w 1115"/>
                <a:gd name="T11" fmla="*/ 343 h 1120"/>
                <a:gd name="T12" fmla="*/ 157 w 1115"/>
                <a:gd name="T13" fmla="*/ 165 h 1120"/>
                <a:gd name="T14" fmla="*/ 333 w 1115"/>
                <a:gd name="T15" fmla="*/ 44 h 1120"/>
                <a:gd name="T16" fmla="*/ 557 w 1115"/>
                <a:gd name="T17" fmla="*/ 0 h 1120"/>
                <a:gd name="T18" fmla="*/ 780 w 1115"/>
                <a:gd name="T19" fmla="*/ 44 h 1120"/>
                <a:gd name="T20" fmla="*/ 956 w 1115"/>
                <a:gd name="T21" fmla="*/ 165 h 1120"/>
                <a:gd name="T22" fmla="*/ 1073 w 1115"/>
                <a:gd name="T23" fmla="*/ 343 h 1120"/>
                <a:gd name="T24" fmla="*/ 1115 w 1115"/>
                <a:gd name="T25" fmla="*/ 560 h 1120"/>
                <a:gd name="T26" fmla="*/ 1073 w 1115"/>
                <a:gd name="T27" fmla="*/ 776 h 1120"/>
                <a:gd name="T28" fmla="*/ 956 w 1115"/>
                <a:gd name="T29" fmla="*/ 954 h 1120"/>
                <a:gd name="T30" fmla="*/ 780 w 1115"/>
                <a:gd name="T31" fmla="*/ 1075 h 1120"/>
                <a:gd name="T32" fmla="*/ 557 w 1115"/>
                <a:gd name="T33" fmla="*/ 1120 h 1120"/>
                <a:gd name="T34" fmla="*/ 557 w 1115"/>
                <a:gd name="T35" fmla="*/ 943 h 1120"/>
                <a:gd name="T36" fmla="*/ 705 w 1115"/>
                <a:gd name="T37" fmla="*/ 910 h 1120"/>
                <a:gd name="T38" fmla="*/ 816 w 1115"/>
                <a:gd name="T39" fmla="*/ 824 h 1120"/>
                <a:gd name="T40" fmla="*/ 885 w 1115"/>
                <a:gd name="T41" fmla="*/ 701 h 1120"/>
                <a:gd name="T42" fmla="*/ 909 w 1115"/>
                <a:gd name="T43" fmla="*/ 560 h 1120"/>
                <a:gd name="T44" fmla="*/ 885 w 1115"/>
                <a:gd name="T45" fmla="*/ 420 h 1120"/>
                <a:gd name="T46" fmla="*/ 815 w 1115"/>
                <a:gd name="T47" fmla="*/ 297 h 1120"/>
                <a:gd name="T48" fmla="*/ 704 w 1115"/>
                <a:gd name="T49" fmla="*/ 209 h 1120"/>
                <a:gd name="T50" fmla="*/ 557 w 1115"/>
                <a:gd name="T51" fmla="*/ 176 h 1120"/>
                <a:gd name="T52" fmla="*/ 410 w 1115"/>
                <a:gd name="T53" fmla="*/ 209 h 1120"/>
                <a:gd name="T54" fmla="*/ 299 w 1115"/>
                <a:gd name="T55" fmla="*/ 295 h 1120"/>
                <a:gd name="T56" fmla="*/ 230 w 1115"/>
                <a:gd name="T57" fmla="*/ 418 h 1120"/>
                <a:gd name="T58" fmla="*/ 206 w 1115"/>
                <a:gd name="T59" fmla="*/ 560 h 1120"/>
                <a:gd name="T60" fmla="*/ 230 w 1115"/>
                <a:gd name="T61" fmla="*/ 700 h 1120"/>
                <a:gd name="T62" fmla="*/ 300 w 1115"/>
                <a:gd name="T63" fmla="*/ 823 h 1120"/>
                <a:gd name="T64" fmla="*/ 411 w 1115"/>
                <a:gd name="T65" fmla="*/ 910 h 1120"/>
                <a:gd name="T66" fmla="*/ 557 w 1115"/>
                <a:gd name="T67" fmla="*/ 943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15" h="1120">
                  <a:moveTo>
                    <a:pt x="557" y="1120"/>
                  </a:moveTo>
                  <a:cubicBezTo>
                    <a:pt x="476" y="1120"/>
                    <a:pt x="401" y="1105"/>
                    <a:pt x="333" y="1075"/>
                  </a:cubicBezTo>
                  <a:cubicBezTo>
                    <a:pt x="265" y="1046"/>
                    <a:pt x="206" y="1005"/>
                    <a:pt x="157" y="954"/>
                  </a:cubicBezTo>
                  <a:cubicBezTo>
                    <a:pt x="108" y="903"/>
                    <a:pt x="70" y="843"/>
                    <a:pt x="42" y="776"/>
                  </a:cubicBezTo>
                  <a:cubicBezTo>
                    <a:pt x="14" y="709"/>
                    <a:pt x="0" y="637"/>
                    <a:pt x="0" y="560"/>
                  </a:cubicBezTo>
                  <a:cubicBezTo>
                    <a:pt x="0" y="482"/>
                    <a:pt x="14" y="410"/>
                    <a:pt x="42" y="343"/>
                  </a:cubicBezTo>
                  <a:cubicBezTo>
                    <a:pt x="70" y="276"/>
                    <a:pt x="108" y="216"/>
                    <a:pt x="157" y="165"/>
                  </a:cubicBezTo>
                  <a:cubicBezTo>
                    <a:pt x="206" y="114"/>
                    <a:pt x="265" y="73"/>
                    <a:pt x="333" y="44"/>
                  </a:cubicBezTo>
                  <a:cubicBezTo>
                    <a:pt x="401" y="14"/>
                    <a:pt x="476" y="0"/>
                    <a:pt x="557" y="0"/>
                  </a:cubicBezTo>
                  <a:cubicBezTo>
                    <a:pt x="638" y="0"/>
                    <a:pt x="712" y="14"/>
                    <a:pt x="780" y="44"/>
                  </a:cubicBezTo>
                  <a:cubicBezTo>
                    <a:pt x="848" y="73"/>
                    <a:pt x="907" y="114"/>
                    <a:pt x="956" y="165"/>
                  </a:cubicBezTo>
                  <a:cubicBezTo>
                    <a:pt x="1006" y="216"/>
                    <a:pt x="1045" y="276"/>
                    <a:pt x="1073" y="343"/>
                  </a:cubicBezTo>
                  <a:cubicBezTo>
                    <a:pt x="1101" y="410"/>
                    <a:pt x="1115" y="482"/>
                    <a:pt x="1115" y="560"/>
                  </a:cubicBezTo>
                  <a:cubicBezTo>
                    <a:pt x="1115" y="637"/>
                    <a:pt x="1101" y="709"/>
                    <a:pt x="1073" y="776"/>
                  </a:cubicBezTo>
                  <a:cubicBezTo>
                    <a:pt x="1045" y="843"/>
                    <a:pt x="1006" y="903"/>
                    <a:pt x="956" y="954"/>
                  </a:cubicBezTo>
                  <a:cubicBezTo>
                    <a:pt x="907" y="1005"/>
                    <a:pt x="848" y="1046"/>
                    <a:pt x="780" y="1075"/>
                  </a:cubicBezTo>
                  <a:cubicBezTo>
                    <a:pt x="712" y="1105"/>
                    <a:pt x="638" y="1120"/>
                    <a:pt x="557" y="1120"/>
                  </a:cubicBezTo>
                  <a:close/>
                  <a:moveTo>
                    <a:pt x="557" y="943"/>
                  </a:moveTo>
                  <a:cubicBezTo>
                    <a:pt x="612" y="943"/>
                    <a:pt x="661" y="932"/>
                    <a:pt x="705" y="910"/>
                  </a:cubicBezTo>
                  <a:cubicBezTo>
                    <a:pt x="749" y="888"/>
                    <a:pt x="786" y="859"/>
                    <a:pt x="816" y="824"/>
                  </a:cubicBezTo>
                  <a:cubicBezTo>
                    <a:pt x="846" y="788"/>
                    <a:pt x="869" y="747"/>
                    <a:pt x="885" y="701"/>
                  </a:cubicBezTo>
                  <a:cubicBezTo>
                    <a:pt x="901" y="655"/>
                    <a:pt x="909" y="608"/>
                    <a:pt x="909" y="560"/>
                  </a:cubicBezTo>
                  <a:cubicBezTo>
                    <a:pt x="909" y="513"/>
                    <a:pt x="901" y="466"/>
                    <a:pt x="885" y="420"/>
                  </a:cubicBezTo>
                  <a:cubicBezTo>
                    <a:pt x="869" y="374"/>
                    <a:pt x="846" y="333"/>
                    <a:pt x="815" y="297"/>
                  </a:cubicBezTo>
                  <a:cubicBezTo>
                    <a:pt x="784" y="260"/>
                    <a:pt x="747" y="231"/>
                    <a:pt x="704" y="209"/>
                  </a:cubicBezTo>
                  <a:cubicBezTo>
                    <a:pt x="661" y="187"/>
                    <a:pt x="612" y="176"/>
                    <a:pt x="557" y="176"/>
                  </a:cubicBezTo>
                  <a:cubicBezTo>
                    <a:pt x="503" y="176"/>
                    <a:pt x="454" y="187"/>
                    <a:pt x="410" y="209"/>
                  </a:cubicBezTo>
                  <a:cubicBezTo>
                    <a:pt x="366" y="231"/>
                    <a:pt x="329" y="260"/>
                    <a:pt x="299" y="295"/>
                  </a:cubicBezTo>
                  <a:cubicBezTo>
                    <a:pt x="269" y="331"/>
                    <a:pt x="246" y="372"/>
                    <a:pt x="230" y="418"/>
                  </a:cubicBezTo>
                  <a:cubicBezTo>
                    <a:pt x="214" y="464"/>
                    <a:pt x="206" y="511"/>
                    <a:pt x="206" y="560"/>
                  </a:cubicBezTo>
                  <a:cubicBezTo>
                    <a:pt x="206" y="608"/>
                    <a:pt x="214" y="655"/>
                    <a:pt x="230" y="700"/>
                  </a:cubicBezTo>
                  <a:cubicBezTo>
                    <a:pt x="246" y="745"/>
                    <a:pt x="269" y="786"/>
                    <a:pt x="300" y="823"/>
                  </a:cubicBezTo>
                  <a:cubicBezTo>
                    <a:pt x="331" y="859"/>
                    <a:pt x="368" y="888"/>
                    <a:pt x="411" y="910"/>
                  </a:cubicBezTo>
                  <a:cubicBezTo>
                    <a:pt x="454" y="932"/>
                    <a:pt x="503" y="943"/>
                    <a:pt x="557" y="943"/>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39"/>
            <p:cNvSpPr>
              <a:spLocks/>
            </p:cNvSpPr>
            <p:nvPr userDrawn="1"/>
          </p:nvSpPr>
          <p:spPr bwMode="auto">
            <a:xfrm>
              <a:off x="12974" y="1649"/>
              <a:ext cx="1175" cy="1288"/>
            </a:xfrm>
            <a:custGeom>
              <a:avLst/>
              <a:gdLst>
                <a:gd name="T0" fmla="*/ 2 w 961"/>
                <a:gd name="T1" fmla="*/ 1079 h 1079"/>
                <a:gd name="T2" fmla="*/ 2 w 961"/>
                <a:gd name="T3" fmla="*/ 133 h 1079"/>
                <a:gd name="T4" fmla="*/ 0 w 961"/>
                <a:gd name="T5" fmla="*/ 25 h 1079"/>
                <a:gd name="T6" fmla="*/ 195 w 961"/>
                <a:gd name="T7" fmla="*/ 25 h 1079"/>
                <a:gd name="T8" fmla="*/ 202 w 961"/>
                <a:gd name="T9" fmla="*/ 183 h 1079"/>
                <a:gd name="T10" fmla="*/ 252 w 961"/>
                <a:gd name="T11" fmla="*/ 123 h 1079"/>
                <a:gd name="T12" fmla="*/ 324 w 961"/>
                <a:gd name="T13" fmla="*/ 63 h 1079"/>
                <a:gd name="T14" fmla="*/ 425 w 961"/>
                <a:gd name="T15" fmla="*/ 18 h 1079"/>
                <a:gd name="T16" fmla="*/ 556 w 961"/>
                <a:gd name="T17" fmla="*/ 0 h 1079"/>
                <a:gd name="T18" fmla="*/ 862 w 961"/>
                <a:gd name="T19" fmla="*/ 120 h 1079"/>
                <a:gd name="T20" fmla="*/ 961 w 961"/>
                <a:gd name="T21" fmla="*/ 446 h 1079"/>
                <a:gd name="T22" fmla="*/ 961 w 961"/>
                <a:gd name="T23" fmla="*/ 1079 h 1079"/>
                <a:gd name="T24" fmla="*/ 757 w 961"/>
                <a:gd name="T25" fmla="*/ 1079 h 1079"/>
                <a:gd name="T26" fmla="*/ 757 w 961"/>
                <a:gd name="T27" fmla="*/ 462 h 1079"/>
                <a:gd name="T28" fmla="*/ 694 w 961"/>
                <a:gd name="T29" fmla="*/ 246 h 1079"/>
                <a:gd name="T30" fmla="*/ 515 w 961"/>
                <a:gd name="T31" fmla="*/ 176 h 1079"/>
                <a:gd name="T32" fmla="*/ 367 w 961"/>
                <a:gd name="T33" fmla="*/ 213 h 1079"/>
                <a:gd name="T34" fmla="*/ 273 w 961"/>
                <a:gd name="T35" fmla="*/ 307 h 1079"/>
                <a:gd name="T36" fmla="*/ 222 w 961"/>
                <a:gd name="T37" fmla="*/ 438 h 1079"/>
                <a:gd name="T38" fmla="*/ 206 w 961"/>
                <a:gd name="T39" fmla="*/ 589 h 1079"/>
                <a:gd name="T40" fmla="*/ 206 w 961"/>
                <a:gd name="T41" fmla="*/ 1079 h 1079"/>
                <a:gd name="T42" fmla="*/ 2 w 961"/>
                <a:gd name="T43" fmla="*/ 1079 h 10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1" h="1079">
                  <a:moveTo>
                    <a:pt x="2" y="1079"/>
                  </a:moveTo>
                  <a:cubicBezTo>
                    <a:pt x="2" y="133"/>
                    <a:pt x="2" y="133"/>
                    <a:pt x="2" y="133"/>
                  </a:cubicBezTo>
                  <a:cubicBezTo>
                    <a:pt x="2" y="99"/>
                    <a:pt x="2" y="62"/>
                    <a:pt x="0" y="25"/>
                  </a:cubicBezTo>
                  <a:cubicBezTo>
                    <a:pt x="195" y="25"/>
                    <a:pt x="195" y="25"/>
                    <a:pt x="195" y="25"/>
                  </a:cubicBezTo>
                  <a:cubicBezTo>
                    <a:pt x="202" y="183"/>
                    <a:pt x="202" y="183"/>
                    <a:pt x="202" y="183"/>
                  </a:cubicBezTo>
                  <a:cubicBezTo>
                    <a:pt x="216" y="165"/>
                    <a:pt x="232" y="145"/>
                    <a:pt x="252" y="123"/>
                  </a:cubicBezTo>
                  <a:cubicBezTo>
                    <a:pt x="271" y="101"/>
                    <a:pt x="296" y="81"/>
                    <a:pt x="324" y="63"/>
                  </a:cubicBezTo>
                  <a:cubicBezTo>
                    <a:pt x="353" y="45"/>
                    <a:pt x="387" y="30"/>
                    <a:pt x="425" y="18"/>
                  </a:cubicBezTo>
                  <a:cubicBezTo>
                    <a:pt x="464" y="6"/>
                    <a:pt x="507" y="0"/>
                    <a:pt x="556" y="0"/>
                  </a:cubicBezTo>
                  <a:cubicBezTo>
                    <a:pt x="693" y="0"/>
                    <a:pt x="795" y="40"/>
                    <a:pt x="862" y="120"/>
                  </a:cubicBezTo>
                  <a:cubicBezTo>
                    <a:pt x="928" y="200"/>
                    <a:pt x="961" y="309"/>
                    <a:pt x="961" y="446"/>
                  </a:cubicBezTo>
                  <a:cubicBezTo>
                    <a:pt x="961" y="1079"/>
                    <a:pt x="961" y="1079"/>
                    <a:pt x="961" y="1079"/>
                  </a:cubicBezTo>
                  <a:cubicBezTo>
                    <a:pt x="757" y="1079"/>
                    <a:pt x="757" y="1079"/>
                    <a:pt x="757" y="1079"/>
                  </a:cubicBezTo>
                  <a:cubicBezTo>
                    <a:pt x="757" y="462"/>
                    <a:pt x="757" y="462"/>
                    <a:pt x="757" y="462"/>
                  </a:cubicBezTo>
                  <a:cubicBezTo>
                    <a:pt x="757" y="364"/>
                    <a:pt x="736" y="292"/>
                    <a:pt x="694" y="246"/>
                  </a:cubicBezTo>
                  <a:cubicBezTo>
                    <a:pt x="652" y="200"/>
                    <a:pt x="592" y="176"/>
                    <a:pt x="515" y="176"/>
                  </a:cubicBezTo>
                  <a:cubicBezTo>
                    <a:pt x="456" y="176"/>
                    <a:pt x="407" y="189"/>
                    <a:pt x="367" y="213"/>
                  </a:cubicBezTo>
                  <a:cubicBezTo>
                    <a:pt x="328" y="237"/>
                    <a:pt x="297" y="268"/>
                    <a:pt x="273" y="307"/>
                  </a:cubicBezTo>
                  <a:cubicBezTo>
                    <a:pt x="250" y="345"/>
                    <a:pt x="233" y="389"/>
                    <a:pt x="222" y="438"/>
                  </a:cubicBezTo>
                  <a:cubicBezTo>
                    <a:pt x="212" y="487"/>
                    <a:pt x="206" y="538"/>
                    <a:pt x="206" y="589"/>
                  </a:cubicBezTo>
                  <a:cubicBezTo>
                    <a:pt x="206" y="1079"/>
                    <a:pt x="206" y="1079"/>
                    <a:pt x="206" y="1079"/>
                  </a:cubicBezTo>
                  <a:lnTo>
                    <a:pt x="2" y="107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40"/>
            <p:cNvSpPr>
              <a:spLocks/>
            </p:cNvSpPr>
            <p:nvPr userDrawn="1"/>
          </p:nvSpPr>
          <p:spPr bwMode="auto">
            <a:xfrm>
              <a:off x="14150" y="1144"/>
              <a:ext cx="292" cy="328"/>
            </a:xfrm>
            <a:custGeom>
              <a:avLst/>
              <a:gdLst>
                <a:gd name="T0" fmla="*/ 114 w 292"/>
                <a:gd name="T1" fmla="*/ 55 h 328"/>
                <a:gd name="T2" fmla="*/ 0 w 292"/>
                <a:gd name="T3" fmla="*/ 55 h 328"/>
                <a:gd name="T4" fmla="*/ 0 w 292"/>
                <a:gd name="T5" fmla="*/ 0 h 328"/>
                <a:gd name="T6" fmla="*/ 292 w 292"/>
                <a:gd name="T7" fmla="*/ 0 h 328"/>
                <a:gd name="T8" fmla="*/ 292 w 292"/>
                <a:gd name="T9" fmla="*/ 55 h 328"/>
                <a:gd name="T10" fmla="*/ 177 w 292"/>
                <a:gd name="T11" fmla="*/ 55 h 328"/>
                <a:gd name="T12" fmla="*/ 177 w 292"/>
                <a:gd name="T13" fmla="*/ 328 h 328"/>
                <a:gd name="T14" fmla="*/ 114 w 292"/>
                <a:gd name="T15" fmla="*/ 328 h 328"/>
                <a:gd name="T16" fmla="*/ 114 w 292"/>
                <a:gd name="T17" fmla="*/ 55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2" h="328">
                  <a:moveTo>
                    <a:pt x="114" y="55"/>
                  </a:moveTo>
                  <a:lnTo>
                    <a:pt x="0" y="55"/>
                  </a:lnTo>
                  <a:lnTo>
                    <a:pt x="0" y="0"/>
                  </a:lnTo>
                  <a:lnTo>
                    <a:pt x="292" y="0"/>
                  </a:lnTo>
                  <a:lnTo>
                    <a:pt x="292" y="55"/>
                  </a:lnTo>
                  <a:lnTo>
                    <a:pt x="177" y="55"/>
                  </a:lnTo>
                  <a:lnTo>
                    <a:pt x="177" y="328"/>
                  </a:lnTo>
                  <a:lnTo>
                    <a:pt x="114" y="328"/>
                  </a:lnTo>
                  <a:lnTo>
                    <a:pt x="114" y="55"/>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41"/>
            <p:cNvSpPr>
              <a:spLocks/>
            </p:cNvSpPr>
            <p:nvPr userDrawn="1"/>
          </p:nvSpPr>
          <p:spPr bwMode="auto">
            <a:xfrm>
              <a:off x="14480" y="1144"/>
              <a:ext cx="335" cy="328"/>
            </a:xfrm>
            <a:custGeom>
              <a:avLst/>
              <a:gdLst>
                <a:gd name="T0" fmla="*/ 16 w 335"/>
                <a:gd name="T1" fmla="*/ 0 h 328"/>
                <a:gd name="T2" fmla="*/ 75 w 335"/>
                <a:gd name="T3" fmla="*/ 0 h 328"/>
                <a:gd name="T4" fmla="*/ 169 w 335"/>
                <a:gd name="T5" fmla="*/ 155 h 328"/>
                <a:gd name="T6" fmla="*/ 260 w 335"/>
                <a:gd name="T7" fmla="*/ 0 h 328"/>
                <a:gd name="T8" fmla="*/ 319 w 335"/>
                <a:gd name="T9" fmla="*/ 0 h 328"/>
                <a:gd name="T10" fmla="*/ 335 w 335"/>
                <a:gd name="T11" fmla="*/ 328 h 328"/>
                <a:gd name="T12" fmla="*/ 273 w 335"/>
                <a:gd name="T13" fmla="*/ 328 h 328"/>
                <a:gd name="T14" fmla="*/ 262 w 335"/>
                <a:gd name="T15" fmla="*/ 100 h 328"/>
                <a:gd name="T16" fmla="*/ 181 w 335"/>
                <a:gd name="T17" fmla="*/ 235 h 328"/>
                <a:gd name="T18" fmla="*/ 152 w 335"/>
                <a:gd name="T19" fmla="*/ 235 h 328"/>
                <a:gd name="T20" fmla="*/ 70 w 335"/>
                <a:gd name="T21" fmla="*/ 104 h 328"/>
                <a:gd name="T22" fmla="*/ 59 w 335"/>
                <a:gd name="T23" fmla="*/ 328 h 328"/>
                <a:gd name="T24" fmla="*/ 0 w 335"/>
                <a:gd name="T25" fmla="*/ 328 h 328"/>
                <a:gd name="T26" fmla="*/ 16 w 335"/>
                <a:gd name="T27" fmla="*/ 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5" h="328">
                  <a:moveTo>
                    <a:pt x="16" y="0"/>
                  </a:moveTo>
                  <a:lnTo>
                    <a:pt x="75" y="0"/>
                  </a:lnTo>
                  <a:lnTo>
                    <a:pt x="169" y="155"/>
                  </a:lnTo>
                  <a:lnTo>
                    <a:pt x="260" y="0"/>
                  </a:lnTo>
                  <a:lnTo>
                    <a:pt x="319" y="0"/>
                  </a:lnTo>
                  <a:lnTo>
                    <a:pt x="335" y="328"/>
                  </a:lnTo>
                  <a:lnTo>
                    <a:pt x="273" y="328"/>
                  </a:lnTo>
                  <a:lnTo>
                    <a:pt x="262" y="100"/>
                  </a:lnTo>
                  <a:lnTo>
                    <a:pt x="181" y="235"/>
                  </a:lnTo>
                  <a:lnTo>
                    <a:pt x="152" y="235"/>
                  </a:lnTo>
                  <a:lnTo>
                    <a:pt x="70" y="104"/>
                  </a:lnTo>
                  <a:lnTo>
                    <a:pt x="59" y="328"/>
                  </a:lnTo>
                  <a:lnTo>
                    <a:pt x="0" y="328"/>
                  </a:lnTo>
                  <a:lnTo>
                    <a:pt x="16"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573033203"/>
      </p:ext>
    </p:extLst>
  </p:cSld>
  <p:clrMap bg1="lt1" tx1="dk1" bg2="lt2" tx2="dk2" accent1="accent1" accent2="accent2" accent3="accent3" accent4="accent4" accent5="accent5" accent6="accent6" hlink="hlink" folHlink="folHlink"/>
  <p:sldLayoutIdLst>
    <p:sldLayoutId id="2147484209" r:id="rId1"/>
    <p:sldLayoutId id="2147484210" r:id="rId2"/>
    <p:sldLayoutId id="2147484211" r:id="rId3"/>
    <p:sldLayoutId id="2147484212" r:id="rId4"/>
    <p:sldLayoutId id="2147484213" r:id="rId5"/>
    <p:sldLayoutId id="2147484214" r:id="rId6"/>
    <p:sldLayoutId id="2147484215" r:id="rId7"/>
    <p:sldLayoutId id="2147484216" r:id="rId8"/>
    <p:sldLayoutId id="2147484217" r:id="rId9"/>
    <p:sldLayoutId id="2147484218" r:id="rId10"/>
    <p:sldLayoutId id="2147484219" r:id="rId11"/>
    <p:sldLayoutId id="2147484220" r:id="rId12"/>
    <p:sldLayoutId id="2147484221" r:id="rId13"/>
    <p:sldLayoutId id="2147484222" r:id="rId14"/>
    <p:sldLayoutId id="2147484223" r:id="rId15"/>
  </p:sldLayoutIdLst>
  <p:txStyles>
    <p:titleStyle>
      <a:lvl1pPr algn="l" defTabSz="457200" rtl="0" eaLnBrk="1" latinLnBrk="0" hangingPunct="1">
        <a:spcBef>
          <a:spcPct val="0"/>
        </a:spcBef>
        <a:buNone/>
        <a:defRPr sz="2800" b="0" kern="1200">
          <a:solidFill>
            <a:schemeClr val="tx2"/>
          </a:solidFill>
          <a:latin typeface="+mj-lt"/>
          <a:ea typeface="+mj-ea"/>
          <a:cs typeface="+mj-cs"/>
        </a:defRPr>
      </a:lvl1pPr>
    </p:titleStyle>
    <p:bodyStyle>
      <a:lvl1pPr marL="0" indent="0" algn="l" defTabSz="457200" rtl="0" eaLnBrk="1" latinLnBrk="0" hangingPunct="1">
        <a:spcBef>
          <a:spcPts val="0"/>
        </a:spcBef>
        <a:buFontTx/>
        <a:buNone/>
        <a:defRPr sz="2000" kern="1200">
          <a:solidFill>
            <a:schemeClr val="tx1"/>
          </a:solidFill>
          <a:latin typeface="+mn-lt"/>
          <a:ea typeface="+mn-ea"/>
          <a:cs typeface="+mn-cs"/>
        </a:defRPr>
      </a:lvl1pPr>
      <a:lvl2pPr marL="231775" indent="-225425" algn="l" defTabSz="457200" rtl="0" eaLnBrk="1" latinLnBrk="0" hangingPunct="1">
        <a:spcBef>
          <a:spcPts val="0"/>
        </a:spcBef>
        <a:buFont typeface="Arial" panose="020B0604020202020204" pitchFamily="34" charset="0"/>
        <a:buChar char="•"/>
        <a:tabLst/>
        <a:defRPr sz="2000" kern="1200">
          <a:solidFill>
            <a:schemeClr val="tx1"/>
          </a:solidFill>
          <a:latin typeface="+mn-lt"/>
          <a:ea typeface="+mn-ea"/>
          <a:cs typeface="+mn-cs"/>
        </a:defRPr>
      </a:lvl2pPr>
      <a:lvl3pPr marL="457200" indent="-225425" algn="l" defTabSz="457200" rtl="0" eaLnBrk="1" latinLnBrk="0" hangingPunct="1">
        <a:spcBef>
          <a:spcPts val="0"/>
        </a:spcBef>
        <a:buFont typeface=".AppleSystemUIFont"/>
        <a:buChar char="–"/>
        <a:tabLst/>
        <a:defRPr sz="2000" kern="1200">
          <a:solidFill>
            <a:schemeClr val="tx1"/>
          </a:solidFill>
          <a:latin typeface="+mn-lt"/>
          <a:ea typeface="+mn-ea"/>
          <a:cs typeface="+mn-cs"/>
        </a:defRPr>
      </a:lvl3pPr>
      <a:lvl4pPr marL="690563" indent="-233363" algn="l" defTabSz="457200" rtl="0" eaLnBrk="1" latinLnBrk="0" hangingPunct="1">
        <a:spcBef>
          <a:spcPts val="0"/>
        </a:spcBef>
        <a:buFont typeface="Arial" panose="020B0604020202020204" pitchFamily="34" charset="0"/>
        <a:buChar char="•"/>
        <a:tabLst/>
        <a:defRPr sz="2000" kern="1200">
          <a:solidFill>
            <a:schemeClr val="tx1"/>
          </a:solidFill>
          <a:latin typeface="+mn-lt"/>
          <a:ea typeface="+mn-ea"/>
          <a:cs typeface="+mn-cs"/>
        </a:defRPr>
      </a:lvl4pPr>
      <a:lvl5pPr marL="915988" indent="-225425" algn="l" defTabSz="457200" rtl="0" eaLnBrk="1" latinLnBrk="0" hangingPunct="1">
        <a:spcBef>
          <a:spcPts val="0"/>
        </a:spcBef>
        <a:buFont typeface=".AppleSystemUIFont"/>
        <a:buChar char="–"/>
        <a:tabLst/>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C82442DB-57DC-2D79-E415-7E26031649D6}"/>
              </a:ext>
            </a:extLst>
          </p:cNvPr>
          <p:cNvPicPr>
            <a:picLocks noChangeAspect="1"/>
          </p:cNvPicPr>
          <p:nvPr userDrawn="1"/>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rot="10800000">
            <a:off x="1" y="6176433"/>
            <a:ext cx="788319" cy="681567"/>
          </a:xfrm>
          <a:prstGeom prst="rect">
            <a:avLst/>
          </a:prstGeom>
        </p:spPr>
      </p:pic>
      <p:sp>
        <p:nvSpPr>
          <p:cNvPr id="8" name="TextBox 7">
            <a:extLst>
              <a:ext uri="{FF2B5EF4-FFF2-40B4-BE49-F238E27FC236}">
                <a16:creationId xmlns:a16="http://schemas.microsoft.com/office/drawing/2014/main" id="{FD32C3AF-F5BB-7C48-B103-7A49E46A6455}"/>
              </a:ext>
            </a:extLst>
          </p:cNvPr>
          <p:cNvSpPr txBox="1"/>
          <p:nvPr userDrawn="1"/>
        </p:nvSpPr>
        <p:spPr>
          <a:xfrm>
            <a:off x="362487" y="6409131"/>
            <a:ext cx="404391" cy="215444"/>
          </a:xfrm>
          <a:prstGeom prst="rect">
            <a:avLst/>
          </a:prstGeom>
          <a:noFill/>
        </p:spPr>
        <p:txBody>
          <a:bodyPr wrap="square" rtlCol="0">
            <a:spAutoFit/>
          </a:bodyPr>
          <a:lstStyle/>
          <a:p>
            <a:pPr marL="0" marR="0" lvl="0" indent="0" algn="ctr" defTabSz="914194" rtl="0" eaLnBrk="1" fontAlgn="auto" latinLnBrk="0" hangingPunct="1">
              <a:lnSpc>
                <a:spcPct val="100000"/>
              </a:lnSpc>
              <a:spcBef>
                <a:spcPts val="0"/>
              </a:spcBef>
              <a:spcAft>
                <a:spcPts val="0"/>
              </a:spcAft>
              <a:buClrTx/>
              <a:buSzTx/>
              <a:buFontTx/>
              <a:buNone/>
              <a:tabLst/>
              <a:defRPr/>
            </a:pPr>
            <a:fld id="{BBF673B1-3092-44ED-86E9-FE11F35C7E7C}" type="slidenum">
              <a:rPr lang="en-US" sz="800" b="0" smtClean="0">
                <a:solidFill>
                  <a:schemeClr val="bg1">
                    <a:lumMod val="85000"/>
                  </a:schemeClr>
                </a:solidFill>
              </a:rPr>
              <a:pPr marL="0" marR="0" lvl="0" indent="0" algn="ctr" defTabSz="914194" rtl="0" eaLnBrk="1" fontAlgn="auto" latinLnBrk="0" hangingPunct="1">
                <a:lnSpc>
                  <a:spcPct val="100000"/>
                </a:lnSpc>
                <a:spcBef>
                  <a:spcPts val="0"/>
                </a:spcBef>
                <a:spcAft>
                  <a:spcPts val="0"/>
                </a:spcAft>
                <a:buClrTx/>
                <a:buSzTx/>
                <a:buFontTx/>
                <a:buNone/>
                <a:tabLst/>
                <a:defRPr/>
              </a:pPr>
              <a:t>‹#›</a:t>
            </a:fld>
            <a:endParaRPr lang="en-US" sz="800" b="0">
              <a:solidFill>
                <a:schemeClr val="bg1">
                  <a:lumMod val="85000"/>
                </a:schemeClr>
              </a:solidFill>
            </a:endParaRPr>
          </a:p>
        </p:txBody>
      </p:sp>
      <p:pic>
        <p:nvPicPr>
          <p:cNvPr id="9" name="Graphic 8">
            <a:extLst>
              <a:ext uri="{FF2B5EF4-FFF2-40B4-BE49-F238E27FC236}">
                <a16:creationId xmlns:a16="http://schemas.microsoft.com/office/drawing/2014/main" id="{64BDE17F-642A-2F40-B6E6-8DE943899128}"/>
              </a:ext>
            </a:extLst>
          </p:cNvPr>
          <p:cNvPicPr>
            <a:picLocks noChangeAspect="1"/>
          </p:cNvPicPr>
          <p:nvPr userDrawn="1"/>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p:blipFill>
        <p:spPr>
          <a:xfrm>
            <a:off x="153448" y="6385311"/>
            <a:ext cx="265611" cy="243840"/>
          </a:xfrm>
          <a:prstGeom prst="rect">
            <a:avLst/>
          </a:prstGeom>
        </p:spPr>
      </p:pic>
      <p:sp>
        <p:nvSpPr>
          <p:cNvPr id="10" name="TextBox 9">
            <a:extLst>
              <a:ext uri="{FF2B5EF4-FFF2-40B4-BE49-F238E27FC236}">
                <a16:creationId xmlns:a16="http://schemas.microsoft.com/office/drawing/2014/main" id="{411B80E1-6918-D940-A6DC-61700E610066}"/>
              </a:ext>
            </a:extLst>
          </p:cNvPr>
          <p:cNvSpPr txBox="1"/>
          <p:nvPr userDrawn="1"/>
        </p:nvSpPr>
        <p:spPr>
          <a:xfrm>
            <a:off x="914399" y="6396296"/>
            <a:ext cx="3849343" cy="215444"/>
          </a:xfrm>
          <a:prstGeom prst="rect">
            <a:avLst/>
          </a:prstGeom>
          <a:noFill/>
        </p:spPr>
        <p:txBody>
          <a:bodyPr wrap="square" lIns="0" rtlCol="0">
            <a:spAutoFit/>
          </a:bodyPr>
          <a:lstStyle/>
          <a:p>
            <a:pPr marL="0" marR="0" lvl="0" indent="0" algn="l" defTabSz="914194" rtl="0" eaLnBrk="1" fontAlgn="auto" latinLnBrk="0" hangingPunct="1">
              <a:lnSpc>
                <a:spcPct val="100000"/>
              </a:lnSpc>
              <a:spcBef>
                <a:spcPts val="0"/>
              </a:spcBef>
              <a:spcAft>
                <a:spcPts val="0"/>
              </a:spcAft>
              <a:buClrTx/>
              <a:buSzTx/>
              <a:buFontTx/>
              <a:buNone/>
              <a:tabLst/>
              <a:defRPr/>
            </a:pPr>
            <a:r>
              <a:rPr lang="en-US" sz="800">
                <a:solidFill>
                  <a:schemeClr val="bg1">
                    <a:lumMod val="50000"/>
                  </a:schemeClr>
                </a:solidFill>
                <a:latin typeface="+mn-lt"/>
              </a:rPr>
              <a:t>Classification: Confidential</a:t>
            </a:r>
          </a:p>
        </p:txBody>
      </p:sp>
      <p:sp>
        <p:nvSpPr>
          <p:cNvPr id="2" name="Title Placeholder 1">
            <a:extLst>
              <a:ext uri="{FF2B5EF4-FFF2-40B4-BE49-F238E27FC236}">
                <a16:creationId xmlns:a16="http://schemas.microsoft.com/office/drawing/2014/main" id="{625ADA3F-DAC6-9A47-8B71-F193C5D49973}"/>
              </a:ext>
            </a:extLst>
          </p:cNvPr>
          <p:cNvSpPr>
            <a:spLocks noGrp="1"/>
          </p:cNvSpPr>
          <p:nvPr>
            <p:ph type="title"/>
          </p:nvPr>
        </p:nvSpPr>
        <p:spPr>
          <a:xfrm>
            <a:off x="609600" y="0"/>
            <a:ext cx="10972800" cy="1498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2936525-2A79-5146-8585-E721DD73A860}"/>
              </a:ext>
            </a:extLst>
          </p:cNvPr>
          <p:cNvSpPr>
            <a:spLocks noGrp="1"/>
          </p:cNvSpPr>
          <p:nvPr>
            <p:ph type="body" idx="1"/>
          </p:nvPr>
        </p:nvSpPr>
        <p:spPr>
          <a:xfrm>
            <a:off x="609600" y="1651001"/>
            <a:ext cx="10972800" cy="4419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9229708"/>
      </p:ext>
    </p:extLst>
  </p:cSld>
  <p:clrMap bg1="lt1" tx1="dk1" bg2="lt2" tx2="dk2" accent1="accent1" accent2="accent2" accent3="accent3" accent4="accent4" accent5="accent5" accent6="accent6" hlink="hlink" folHlink="folHlink"/>
  <p:sldLayoutIdLst>
    <p:sldLayoutId id="2147484226" r:id="rId1"/>
    <p:sldLayoutId id="2147484227" r:id="rId2"/>
    <p:sldLayoutId id="2147484228" r:id="rId3"/>
    <p:sldLayoutId id="2147484229" r:id="rId4"/>
    <p:sldLayoutId id="2147484230" r:id="rId5"/>
    <p:sldLayoutId id="2147484231" r:id="rId6"/>
    <p:sldLayoutId id="2147484232" r:id="rId7"/>
  </p:sldLayoutIdLst>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xStyles>
    <p:titleStyle>
      <a:lvl1pPr algn="l" defTabSz="1219170" rtl="0" eaLnBrk="1" latinLnBrk="0" hangingPunct="1">
        <a:lnSpc>
          <a:spcPct val="100000"/>
        </a:lnSpc>
        <a:spcBef>
          <a:spcPct val="0"/>
        </a:spcBef>
        <a:buNone/>
        <a:defRPr sz="3200" b="1" kern="1200">
          <a:solidFill>
            <a:schemeClr val="tx2"/>
          </a:solidFill>
          <a:latin typeface="Arial" panose="020B0604020202020204" pitchFamily="34" charset="0"/>
          <a:ea typeface="+mj-ea"/>
          <a:cs typeface="Arial" panose="020B0604020202020204" pitchFamily="34" charset="0"/>
        </a:defRPr>
      </a:lvl1pPr>
    </p:titleStyle>
    <p:bodyStyle>
      <a:lvl1pPr marL="0" indent="0" algn="l" defTabSz="1219170" rtl="0" eaLnBrk="1" latinLnBrk="0" hangingPunct="1">
        <a:lnSpc>
          <a:spcPct val="100000"/>
        </a:lnSpc>
        <a:spcBef>
          <a:spcPts val="1333"/>
        </a:spcBef>
        <a:buFont typeface="Arial" panose="020B0604020202020204" pitchFamily="34" charset="0"/>
        <a:buNone/>
        <a:defRPr sz="2667" kern="1200">
          <a:solidFill>
            <a:schemeClr val="tx1"/>
          </a:solidFill>
          <a:latin typeface="Arial" panose="020B0604020202020204" pitchFamily="34" charset="0"/>
          <a:ea typeface="+mn-ea"/>
          <a:cs typeface="Arial" panose="020B0604020202020204" pitchFamily="34" charset="0"/>
        </a:defRPr>
      </a:lvl1pPr>
      <a:lvl2pPr marL="309026" indent="0" algn="l" defTabSz="1219170" rtl="0" eaLnBrk="1" latinLnBrk="0" hangingPunct="1">
        <a:lnSpc>
          <a:spcPct val="100000"/>
        </a:lnSpc>
        <a:spcBef>
          <a:spcPts val="667"/>
        </a:spcBef>
        <a:buFont typeface="Arial" panose="020B0604020202020204" pitchFamily="34" charset="0"/>
        <a:buNone/>
        <a:tabLst/>
        <a:defRPr sz="1800" kern="1200">
          <a:solidFill>
            <a:schemeClr val="tx1"/>
          </a:solidFill>
          <a:latin typeface="Arial" panose="020B0604020202020204" pitchFamily="34" charset="0"/>
          <a:ea typeface="+mn-ea"/>
          <a:cs typeface="Arial" panose="020B0604020202020204" pitchFamily="34" charset="0"/>
        </a:defRPr>
      </a:lvl2pPr>
      <a:lvl3pPr marL="611702" indent="0" algn="l" defTabSz="1219170" rtl="0" eaLnBrk="1" latinLnBrk="0" hangingPunct="1">
        <a:lnSpc>
          <a:spcPct val="100000"/>
        </a:lnSpc>
        <a:spcBef>
          <a:spcPts val="667"/>
        </a:spcBef>
        <a:buFont typeface="Arial" panose="020B0604020202020204" pitchFamily="34" charset="0"/>
        <a:buNone/>
        <a:tabLst/>
        <a:defRPr sz="1800" kern="1200">
          <a:solidFill>
            <a:schemeClr val="tx1"/>
          </a:solidFill>
          <a:latin typeface="Arial" panose="020B0604020202020204" pitchFamily="34" charset="0"/>
          <a:ea typeface="+mn-ea"/>
          <a:cs typeface="Arial" panose="020B0604020202020204" pitchFamily="34" charset="0"/>
        </a:defRPr>
      </a:lvl3pPr>
      <a:lvl4pPr marL="916494" indent="0" algn="l" defTabSz="1219170" rtl="0" eaLnBrk="1" latinLnBrk="0" hangingPunct="1">
        <a:lnSpc>
          <a:spcPct val="100000"/>
        </a:lnSpc>
        <a:spcBef>
          <a:spcPts val="667"/>
        </a:spcBef>
        <a:buFont typeface="Arial" panose="020B0604020202020204" pitchFamily="34" charset="0"/>
        <a:buNone/>
        <a:tabLst/>
        <a:defRPr sz="1800" kern="1200">
          <a:solidFill>
            <a:schemeClr val="tx1"/>
          </a:solidFill>
          <a:latin typeface="Arial" panose="020B0604020202020204" pitchFamily="34" charset="0"/>
          <a:ea typeface="+mn-ea"/>
          <a:cs typeface="Arial" panose="020B0604020202020204" pitchFamily="34" charset="0"/>
        </a:defRPr>
      </a:lvl4pPr>
      <a:lvl5pPr marL="1221287" indent="0" algn="l" defTabSz="1219170" rtl="0" eaLnBrk="1" latinLnBrk="0" hangingPunct="1">
        <a:lnSpc>
          <a:spcPct val="100000"/>
        </a:lnSpc>
        <a:spcBef>
          <a:spcPts val="667"/>
        </a:spcBef>
        <a:buFont typeface="Arial" panose="020B0604020202020204" pitchFamily="34" charset="0"/>
        <a:buNone/>
        <a:tabLst/>
        <a:defRPr sz="180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08">
          <p15:clr>
            <a:srgbClr val="F26B43"/>
          </p15:clr>
        </p15:guide>
        <p15:guide id="2" orient="horz" pos="780">
          <p15:clr>
            <a:srgbClr val="F26B43"/>
          </p15:clr>
        </p15:guide>
        <p15:guide id="3" pos="288">
          <p15:clr>
            <a:srgbClr val="F26B43"/>
          </p15:clr>
        </p15:guide>
        <p15:guide id="4" pos="5472">
          <p15:clr>
            <a:srgbClr val="F26B43"/>
          </p15:clr>
        </p15:guide>
        <p15:guide id="5" orient="horz" pos="2868">
          <p15:clr>
            <a:srgbClr val="F26B43"/>
          </p15:clr>
        </p15:guide>
        <p15:guide id="6" orient="horz" pos="3108">
          <p15:clr>
            <a:srgbClr val="F26B43"/>
          </p15:clr>
        </p15:guide>
        <p15:guide id="7"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picture containing graphical user interface&#10;&#10;Description automatically generated">
            <a:extLst>
              <a:ext uri="{FF2B5EF4-FFF2-40B4-BE49-F238E27FC236}">
                <a16:creationId xmlns:a16="http://schemas.microsoft.com/office/drawing/2014/main" id="{1FB4C3E7-E0C1-4658-9185-1B110A94858D}"/>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0" y="13977"/>
            <a:ext cx="12192000" cy="6854430"/>
          </a:xfrm>
          <a:prstGeom prst="rect">
            <a:avLst/>
          </a:prstGeom>
        </p:spPr>
      </p:pic>
      <p:sp>
        <p:nvSpPr>
          <p:cNvPr id="2" name="Title Placeholder 1">
            <a:extLst>
              <a:ext uri="{FF2B5EF4-FFF2-40B4-BE49-F238E27FC236}">
                <a16:creationId xmlns:a16="http://schemas.microsoft.com/office/drawing/2014/main" id="{5D447508-A427-4DBD-8C07-CC6B5FD132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F90DD8E-38D0-49E3-B17A-B67B9DBADB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09B237-18F8-4AFC-9E20-D40C2DAC3F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6EFCB1-510F-43EB-8F1C-E3706F26B4ED}" type="datetimeFigureOut">
              <a:rPr lang="en-US" smtClean="0"/>
              <a:t>9/25/2025</a:t>
            </a:fld>
            <a:endParaRPr lang="en-US"/>
          </a:p>
        </p:txBody>
      </p:sp>
      <p:sp>
        <p:nvSpPr>
          <p:cNvPr id="5" name="Footer Placeholder 4">
            <a:extLst>
              <a:ext uri="{FF2B5EF4-FFF2-40B4-BE49-F238E27FC236}">
                <a16:creationId xmlns:a16="http://schemas.microsoft.com/office/drawing/2014/main" id="{17084602-3DCF-4B5A-824F-73BF7CB51C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CF80B1-4648-424C-A8E6-2BCF4A859D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475C66-EA8E-481C-8610-CF31C55703D2}" type="slidenum">
              <a:rPr lang="en-US" smtClean="0"/>
              <a:t>‹#›</a:t>
            </a:fld>
            <a:endParaRPr lang="en-US"/>
          </a:p>
        </p:txBody>
      </p:sp>
    </p:spTree>
    <p:extLst>
      <p:ext uri="{BB962C8B-B14F-4D97-AF65-F5344CB8AC3E}">
        <p14:creationId xmlns:p14="http://schemas.microsoft.com/office/powerpoint/2010/main" val="3708095072"/>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Lst>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rgbClr val="0070C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C3C3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C3C3C"/>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C3C3C"/>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C3C3C"/>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C3C3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2F9BBEF-0A74-4C09-9F84-9B0F8AA5FCB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5D447508-A427-4DBD-8C07-CC6B5FD132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F90DD8E-38D0-49E3-B17A-B67B9DBADB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09B237-18F8-4AFC-9E20-D40C2DAC3F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6EFCB1-510F-43EB-8F1C-E3706F26B4ED}" type="datetimeFigureOut">
              <a:rPr lang="en-US" smtClean="0"/>
              <a:t>9/25/2025</a:t>
            </a:fld>
            <a:endParaRPr lang="en-US"/>
          </a:p>
        </p:txBody>
      </p:sp>
      <p:sp>
        <p:nvSpPr>
          <p:cNvPr id="5" name="Footer Placeholder 4">
            <a:extLst>
              <a:ext uri="{FF2B5EF4-FFF2-40B4-BE49-F238E27FC236}">
                <a16:creationId xmlns:a16="http://schemas.microsoft.com/office/drawing/2014/main" id="{17084602-3DCF-4B5A-824F-73BF7CB51C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CF80B1-4648-424C-A8E6-2BCF4A859D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475C66-EA8E-481C-8610-CF31C55703D2}" type="slidenum">
              <a:rPr lang="en-US" smtClean="0"/>
              <a:t>‹#›</a:t>
            </a:fld>
            <a:endParaRPr lang="en-US"/>
          </a:p>
        </p:txBody>
      </p:sp>
    </p:spTree>
    <p:extLst>
      <p:ext uri="{BB962C8B-B14F-4D97-AF65-F5344CB8AC3E}">
        <p14:creationId xmlns:p14="http://schemas.microsoft.com/office/powerpoint/2010/main" val="365547102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Lst>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rgbClr val="0070C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C3C3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C3C3C"/>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C3C3C"/>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C3C3C"/>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C3C3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91729"/>
            <a:ext cx="10972800" cy="457200"/>
          </a:xfrm>
          <a:prstGeom prst="rect">
            <a:avLst/>
          </a:prstGeom>
        </p:spPr>
        <p:txBody>
          <a:bodyPr vert="horz" lIns="0" tIns="0" rIns="0" bIns="0" rtlCol="0" anchor="t">
            <a:noAutofit/>
          </a:bodyPr>
          <a:lstStyle/>
          <a:p>
            <a:r>
              <a:rPr lang="en-US"/>
              <a:t>Click  To Edit Master Title</a:t>
            </a:r>
          </a:p>
        </p:txBody>
      </p:sp>
      <p:sp>
        <p:nvSpPr>
          <p:cNvPr id="3" name="Text Placeholder 2"/>
          <p:cNvSpPr>
            <a:spLocks noGrp="1"/>
          </p:cNvSpPr>
          <p:nvPr>
            <p:ph type="body" idx="1"/>
          </p:nvPr>
        </p:nvSpPr>
        <p:spPr>
          <a:xfrm>
            <a:off x="609600" y="1143000"/>
            <a:ext cx="10972800" cy="4800600"/>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8">
            <a:extLst>
              <a:ext uri="{FF2B5EF4-FFF2-40B4-BE49-F238E27FC236}">
                <a16:creationId xmlns:a16="http://schemas.microsoft.com/office/drawing/2014/main" id="{F66E9E5D-0B97-E84C-83BC-645EC78A7092}"/>
              </a:ext>
            </a:extLst>
          </p:cNvPr>
          <p:cNvSpPr txBox="1"/>
          <p:nvPr userDrawn="1"/>
        </p:nvSpPr>
        <p:spPr>
          <a:xfrm>
            <a:off x="11457508" y="6375224"/>
            <a:ext cx="734493" cy="228600"/>
          </a:xfrm>
          <a:prstGeom prst="rect">
            <a:avLst/>
          </a:prstGeom>
        </p:spPr>
        <p:txBody>
          <a:bodyPr anchor="ctr"/>
          <a:lstStyle>
            <a:lvl1pPr marL="0" indent="0" algn="l" defTabSz="914400" rtl="0" eaLnBrk="1" latinLnBrk="0" hangingPunct="1">
              <a:spcBef>
                <a:spcPts val="600"/>
              </a:spcBef>
              <a:spcAft>
                <a:spcPct val="0"/>
              </a:spcAft>
              <a:buClrTx/>
              <a:buFontTx/>
              <a:buNone/>
              <a:tabLst>
                <a:tab pos="1201738" algn="l"/>
              </a:tabLst>
              <a:defRPr sz="800" b="0" i="0" kern="1200">
                <a:solidFill>
                  <a:schemeClr val="tx2"/>
                </a:solidFill>
                <a:latin typeface="Open Sans"/>
                <a:ea typeface="+mn-ea"/>
                <a:cs typeface="Open Sans"/>
              </a:defRPr>
            </a:lvl1pPr>
            <a:lvl2pPr marL="200025" indent="-200025" algn="l" defTabSz="914400" rtl="0" eaLnBrk="1" latinLnBrk="0" hangingPunct="1">
              <a:spcBef>
                <a:spcPts val="600"/>
              </a:spcBef>
              <a:spcAft>
                <a:spcPct val="0"/>
              </a:spcAft>
              <a:buClrTx/>
              <a:buFont typeface="Arial" pitchFamily="34" charset="0"/>
              <a:buChar char="•"/>
              <a:tabLst>
                <a:tab pos="1201738" algn="l"/>
              </a:tabLst>
              <a:defRPr sz="1600" b="0" i="0" kern="1200">
                <a:solidFill>
                  <a:schemeClr val="tx2"/>
                </a:solidFill>
                <a:latin typeface="Open Sans Light"/>
                <a:ea typeface="+mn-ea"/>
                <a:cs typeface="Open Sans Light"/>
              </a:defRPr>
            </a:lvl2pPr>
            <a:lvl3pPr marL="398463" indent="-200025" algn="l" defTabSz="914400" rtl="0" eaLnBrk="1" latinLnBrk="0" hangingPunct="1">
              <a:spcBef>
                <a:spcPts val="600"/>
              </a:spcBef>
              <a:spcAft>
                <a:spcPct val="0"/>
              </a:spcAft>
              <a:buClrTx/>
              <a:buFont typeface="Lucida Grande"/>
              <a:buChar char="−"/>
              <a:tabLst>
                <a:tab pos="1201738" algn="l"/>
              </a:tabLst>
              <a:defRPr sz="1600" b="0" i="0" kern="1200">
                <a:solidFill>
                  <a:schemeClr val="tx2"/>
                </a:solidFill>
                <a:latin typeface="Open Sans Light"/>
                <a:ea typeface="+mn-ea"/>
                <a:cs typeface="Open Sans Light"/>
              </a:defRPr>
            </a:lvl3pPr>
            <a:lvl4pPr marL="622300" indent="-200025" algn="l" defTabSz="914400" rtl="0" eaLnBrk="1" latinLnBrk="0" hangingPunct="1">
              <a:spcBef>
                <a:spcPts val="600"/>
              </a:spcBef>
              <a:spcAft>
                <a:spcPct val="0"/>
              </a:spcAft>
              <a:buClrTx/>
              <a:buFont typeface="Arial" pitchFamily="34" charset="0"/>
              <a:buChar char="•"/>
              <a:tabLst>
                <a:tab pos="1201738" algn="l"/>
              </a:tabLst>
              <a:defRPr sz="1600" b="0" i="0" kern="1200">
                <a:solidFill>
                  <a:schemeClr val="tx2"/>
                </a:solidFill>
                <a:latin typeface="Open Sans Light"/>
                <a:ea typeface="+mn-ea"/>
                <a:cs typeface="Open Sans Light"/>
              </a:defRPr>
            </a:lvl4pPr>
            <a:lvl5pPr marL="806450" indent="-182563" algn="l" defTabSz="914400" rtl="0" eaLnBrk="1" latinLnBrk="0" hangingPunct="1">
              <a:spcBef>
                <a:spcPts val="600"/>
              </a:spcBef>
              <a:spcAft>
                <a:spcPct val="0"/>
              </a:spcAft>
              <a:buClrTx/>
              <a:buFont typeface="Lucida Grande"/>
              <a:buChar char="−"/>
              <a:tabLst>
                <a:tab pos="1201738" algn="l"/>
              </a:tabLst>
              <a:defRPr sz="1600" b="0" i="0" kern="1200">
                <a:solidFill>
                  <a:schemeClr val="tx2"/>
                </a:solidFill>
                <a:latin typeface="Open Sans Light"/>
                <a:ea typeface="+mn-ea"/>
                <a:cs typeface="Open Sans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600" b="0" i="0">
                <a:solidFill>
                  <a:schemeClr val="bg2"/>
                </a:solidFill>
                <a:latin typeface="Arial"/>
                <a:cs typeface="Arial"/>
              </a:rPr>
              <a:t> </a:t>
            </a:r>
            <a:fld id="{38743595-4496-5147-A886-7D133864DF76}" type="slidenum">
              <a:rPr lang="en-US" sz="600" b="0" i="0" smtClean="0">
                <a:solidFill>
                  <a:schemeClr val="bg2"/>
                </a:solidFill>
                <a:latin typeface="Arial"/>
                <a:ea typeface="Arial"/>
                <a:cs typeface="Arial"/>
              </a:rPr>
              <a:pPr algn="ctr"/>
              <a:t>‹#›</a:t>
            </a:fld>
            <a:endParaRPr lang="en-US" sz="600" b="0" i="0">
              <a:solidFill>
                <a:schemeClr val="bg2"/>
              </a:solidFill>
              <a:latin typeface="Arial"/>
              <a:ea typeface="Arial"/>
              <a:cs typeface="Arial"/>
            </a:endParaRPr>
          </a:p>
        </p:txBody>
      </p:sp>
      <p:pic>
        <p:nvPicPr>
          <p:cNvPr id="7" name="Picture 6">
            <a:extLst>
              <a:ext uri="{FF2B5EF4-FFF2-40B4-BE49-F238E27FC236}">
                <a16:creationId xmlns:a16="http://schemas.microsoft.com/office/drawing/2014/main" id="{7FDBB539-29F6-CA44-A75C-4870768D5E20}"/>
              </a:ext>
            </a:extLst>
          </p:cNvPr>
          <p:cNvPicPr>
            <a:picLocks noChangeAspect="1"/>
          </p:cNvPicPr>
          <p:nvPr userDrawn="1"/>
        </p:nvPicPr>
        <p:blipFill>
          <a:blip r:embed="rId31">
            <a:extLst>
              <a:ext uri="{28A0092B-C50C-407E-A947-70E740481C1C}">
                <a14:useLocalDpi xmlns:a14="http://schemas.microsoft.com/office/drawing/2010/main"/>
              </a:ext>
            </a:extLst>
          </a:blip>
          <a:srcRect l="-2" t="-9974" r="-5403" b="-8932"/>
          <a:stretch>
            <a:fillRect/>
          </a:stretch>
        </p:blipFill>
        <p:spPr>
          <a:xfrm>
            <a:off x="609603" y="6319520"/>
            <a:ext cx="1845852" cy="337056"/>
          </a:xfrm>
          <a:prstGeom prst="rect">
            <a:avLst/>
          </a:prstGeom>
          <a:noFill/>
          <a:ln>
            <a:noFill/>
          </a:ln>
        </p:spPr>
      </p:pic>
      <p:sp>
        <p:nvSpPr>
          <p:cNvPr id="8" name="Footer Placeholder 4">
            <a:extLst>
              <a:ext uri="{FF2B5EF4-FFF2-40B4-BE49-F238E27FC236}">
                <a16:creationId xmlns:a16="http://schemas.microsoft.com/office/drawing/2014/main" id="{ADBD1E75-2B00-47F7-9135-FA47E036C18A}"/>
              </a:ext>
            </a:extLst>
          </p:cNvPr>
          <p:cNvSpPr txBox="1"/>
          <p:nvPr userDrawn="1"/>
        </p:nvSpPr>
        <p:spPr>
          <a:xfrm>
            <a:off x="3271739" y="6215171"/>
            <a:ext cx="6617431" cy="545754"/>
          </a:xfrm>
          <a:prstGeom prst="rect">
            <a:avLst/>
          </a:prstGeom>
        </p:spPr>
        <p:txBody>
          <a:bodyPr lIns="36000" anchor="b"/>
          <a:lstStyle>
            <a:lvl1pPr algn="l">
              <a:defRPr sz="1000" baseline="0">
                <a:solidFill>
                  <a:schemeClr val="bg1">
                    <a:lumMod val="50000"/>
                  </a:schemeClr>
                </a:solidFill>
                <a:latin typeface="Arial"/>
                <a:ea typeface="Arial"/>
                <a:cs typeface="Arial"/>
              </a:defRPr>
            </a:lvl1pPr>
          </a:lstStyle>
          <a:p>
            <a:pPr marL="0" marR="0" lvl="0" indent="0" algn="l" defTabSz="457189" rtl="0" eaLnBrk="1" fontAlgn="auto" latinLnBrk="0" hangingPunct="1">
              <a:lnSpc>
                <a:spcPct val="100000"/>
              </a:lnSpc>
              <a:spcBef>
                <a:spcPct val="0"/>
              </a:spcBef>
              <a:spcAft>
                <a:spcPct val="0"/>
              </a:spcAft>
              <a:buClrTx/>
              <a:buSzTx/>
              <a:buFontTx/>
              <a:buNone/>
              <a:defRPr/>
            </a:pPr>
            <a:r>
              <a:rPr kumimoji="0" lang="nb-NO" sz="1000" b="0" i="0" u="none" strike="noStrike" kern="1200" cap="none" spc="0" normalizeH="0" baseline="0" noProof="0">
                <a:ln>
                  <a:noFill/>
                </a:ln>
                <a:solidFill>
                  <a:srgbClr val="75787B"/>
                </a:solidFill>
                <a:effectLst/>
                <a:uLnTx/>
                <a:uFillTx/>
                <a:latin typeface="+mn-lt"/>
                <a:ea typeface="Arial"/>
                <a:cs typeface="Arial"/>
              </a:rPr>
              <a:t>L0323029809[exp0325][All States][DC,GU,MP,PR,VI]</a:t>
            </a:r>
            <a:br>
              <a:rPr kumimoji="0" lang="nb-NO" sz="1000" b="0" i="0" u="none" strike="noStrike" kern="1200" cap="none" spc="0" normalizeH="0" baseline="0" noProof="0">
                <a:ln>
                  <a:noFill/>
                </a:ln>
                <a:solidFill>
                  <a:srgbClr val="75787B"/>
                </a:solidFill>
                <a:effectLst/>
                <a:uLnTx/>
                <a:uFillTx/>
                <a:latin typeface="+mn-lt"/>
                <a:ea typeface="Arial"/>
                <a:cs typeface="Arial"/>
              </a:rPr>
            </a:br>
            <a:r>
              <a:rPr kumimoji="0" lang="en-US" sz="1000" b="0" i="0" u="none" strike="noStrike" kern="1200" cap="none" spc="0" normalizeH="0" baseline="0" noProof="0">
                <a:ln>
                  <a:noFill/>
                </a:ln>
                <a:solidFill>
                  <a:srgbClr val="75787B"/>
                </a:solidFill>
                <a:effectLst/>
                <a:uLnTx/>
                <a:uFillTx/>
                <a:latin typeface="+mn-lt"/>
                <a:ea typeface="Arial"/>
                <a:cs typeface="Arial"/>
              </a:rPr>
              <a:t>Metropolitan Life Insurance Company, New York, NY 10166  </a:t>
            </a:r>
          </a:p>
          <a:p>
            <a:pPr marL="0" marR="0" lvl="0" indent="0" algn="l" defTabSz="457189" rtl="0" eaLnBrk="1" fontAlgn="auto" latinLnBrk="0" hangingPunct="1">
              <a:lnSpc>
                <a:spcPct val="100000"/>
              </a:lnSpc>
              <a:spcBef>
                <a:spcPct val="0"/>
              </a:spcBef>
              <a:spcAft>
                <a:spcPct val="0"/>
              </a:spcAft>
              <a:buClrTx/>
              <a:buSzTx/>
              <a:buFontTx/>
              <a:buNone/>
              <a:defRPr/>
            </a:pPr>
            <a:r>
              <a:rPr kumimoji="0" lang="en-US" sz="800" b="0" i="0" u="none" strike="noStrike" kern="1200" cap="none" spc="0" normalizeH="0" baseline="0" noProof="0">
                <a:ln>
                  <a:noFill/>
                </a:ln>
                <a:solidFill>
                  <a:srgbClr val="75787B"/>
                </a:solidFill>
                <a:effectLst/>
                <a:uLnTx/>
                <a:uFillTx/>
                <a:latin typeface="Arial"/>
                <a:ea typeface="Arial"/>
                <a:cs typeface="Arial"/>
              </a:rPr>
              <a:t>© </a:t>
            </a:r>
            <a:r>
              <a:rPr lang="en-US" sz="1000">
                <a:effectLst/>
              </a:rPr>
              <a:t>2023 MetLife Services and Solutions, LLC.</a:t>
            </a:r>
            <a:endParaRPr kumimoji="0" lang="en-US" sz="800" b="0" i="0" u="none" strike="noStrike" kern="1200" cap="none" spc="0" normalizeH="0" baseline="0" noProof="0">
              <a:ln>
                <a:noFill/>
              </a:ln>
              <a:solidFill>
                <a:srgbClr val="75787B"/>
              </a:solidFill>
              <a:effectLst/>
              <a:uLnTx/>
              <a:uFillTx/>
              <a:latin typeface="Arial"/>
              <a:ea typeface="Arial"/>
              <a:cs typeface="Arial"/>
            </a:endParaRPr>
          </a:p>
        </p:txBody>
      </p:sp>
    </p:spTree>
    <p:extLst>
      <p:ext uri="{BB962C8B-B14F-4D97-AF65-F5344CB8AC3E}">
        <p14:creationId xmlns:p14="http://schemas.microsoft.com/office/powerpoint/2010/main" val="3074468567"/>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 id="2147483850" r:id="rId12"/>
    <p:sldLayoutId id="2147483851" r:id="rId13"/>
    <p:sldLayoutId id="2147483852" r:id="rId14"/>
    <p:sldLayoutId id="2147483853" r:id="rId15"/>
    <p:sldLayoutId id="2147483854" r:id="rId16"/>
    <p:sldLayoutId id="2147483855" r:id="rId17"/>
    <p:sldLayoutId id="2147483856" r:id="rId18"/>
    <p:sldLayoutId id="2147483857" r:id="rId19"/>
    <p:sldLayoutId id="2147483858" r:id="rId20"/>
    <p:sldLayoutId id="2147483859" r:id="rId21"/>
    <p:sldLayoutId id="2147483860" r:id="rId22"/>
    <p:sldLayoutId id="2147483861" r:id="rId23"/>
    <p:sldLayoutId id="2147483862" r:id="rId24"/>
    <p:sldLayoutId id="2147483863" r:id="rId25"/>
    <p:sldLayoutId id="2147483864" r:id="rId26"/>
    <p:sldLayoutId id="2147483865" r:id="rId27"/>
    <p:sldLayoutId id="2147483866" r:id="rId28"/>
    <p:sldLayoutId id="2147483867" r:id="rId29"/>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377" rtl="0" eaLnBrk="1" latinLnBrk="0" hangingPunct="1">
        <a:lnSpc>
          <a:spcPct val="90000"/>
        </a:lnSpc>
        <a:spcBef>
          <a:spcPct val="0"/>
        </a:spcBef>
        <a:buNone/>
        <a:defRPr sz="2800" b="1" i="0" kern="1200">
          <a:solidFill>
            <a:schemeClr val="accent1"/>
          </a:solidFill>
          <a:latin typeface="Georgia" panose="02040502050405020303" pitchFamily="18" charset="0"/>
          <a:ea typeface="Georgia" panose="02040502050405020303" pitchFamily="18" charset="0"/>
          <a:cs typeface="Georgia" panose="02040502050405020303" pitchFamily="18" charset="0"/>
        </a:defRPr>
      </a:lvl1pPr>
    </p:titleStyle>
    <p:bodyStyle>
      <a:lvl1pPr marL="0" indent="0" algn="l" defTabSz="914377" rtl="0" eaLnBrk="1" latinLnBrk="0" hangingPunct="1">
        <a:spcBef>
          <a:spcPts val="1200"/>
        </a:spcBef>
        <a:spcAft>
          <a:spcPct val="0"/>
        </a:spcAft>
        <a:buClrTx/>
        <a:buFontTx/>
        <a:buNone/>
        <a:tabLst>
          <a:tab pos="1201709" algn="l"/>
        </a:tabLst>
        <a:defRPr sz="2000" b="0" i="0" kern="1200">
          <a:solidFill>
            <a:schemeClr val="bg2"/>
          </a:solidFill>
          <a:latin typeface="+mn-lt"/>
          <a:ea typeface="Arial"/>
          <a:cs typeface="Arial"/>
        </a:defRPr>
      </a:lvl1pPr>
      <a:lvl2pPr marL="200020" indent="-200020" algn="l" defTabSz="914377" rtl="0" eaLnBrk="1" latinLnBrk="0" hangingPunct="1">
        <a:spcBef>
          <a:spcPts val="600"/>
        </a:spcBef>
        <a:spcAft>
          <a:spcPct val="0"/>
        </a:spcAft>
        <a:buClrTx/>
        <a:buFont typeface="Arial" pitchFamily="34" charset="0"/>
        <a:buChar char="•"/>
        <a:tabLst>
          <a:tab pos="1201709" algn="l"/>
        </a:tabLst>
        <a:defRPr sz="1800" b="0" i="0" kern="1200">
          <a:solidFill>
            <a:schemeClr val="bg2"/>
          </a:solidFill>
          <a:latin typeface="+mn-lt"/>
          <a:ea typeface="Arial"/>
          <a:cs typeface="Arial"/>
        </a:defRPr>
      </a:lvl2pPr>
      <a:lvl3pPr marL="398453" indent="-200020" algn="l" defTabSz="914377" rtl="0" eaLnBrk="1" latinLnBrk="0" hangingPunct="1">
        <a:spcBef>
          <a:spcPts val="300"/>
        </a:spcBef>
        <a:spcAft>
          <a:spcPct val="0"/>
        </a:spcAft>
        <a:buClrTx/>
        <a:buFont typeface="Lucida Grande"/>
        <a:buChar char="-"/>
        <a:tabLst>
          <a:tab pos="1201709" algn="l"/>
        </a:tabLst>
        <a:defRPr sz="1600" b="0" i="0" kern="1200">
          <a:solidFill>
            <a:schemeClr val="bg2"/>
          </a:solidFill>
          <a:latin typeface="+mn-lt"/>
          <a:ea typeface="Arial"/>
          <a:cs typeface="Arial"/>
        </a:defRPr>
      </a:lvl3pPr>
      <a:lvl4pPr marL="622284" indent="-200020" algn="l" defTabSz="914377" rtl="0" eaLnBrk="1" latinLnBrk="0" hangingPunct="1">
        <a:spcBef>
          <a:spcPts val="300"/>
        </a:spcBef>
        <a:spcAft>
          <a:spcPct val="0"/>
        </a:spcAft>
        <a:buClrTx/>
        <a:buFont typeface="Arial" pitchFamily="34" charset="0"/>
        <a:buChar char="•"/>
        <a:tabLst>
          <a:tab pos="1201709" algn="l"/>
        </a:tabLst>
        <a:defRPr sz="1400" b="0" i="0" kern="1200">
          <a:solidFill>
            <a:schemeClr val="bg2"/>
          </a:solidFill>
          <a:latin typeface="+mn-lt"/>
          <a:ea typeface="Arial"/>
          <a:cs typeface="Arial"/>
        </a:defRPr>
      </a:lvl4pPr>
      <a:lvl5pPr marL="806431" indent="-182558" algn="l" defTabSz="914377" rtl="0" eaLnBrk="1" latinLnBrk="0" hangingPunct="1">
        <a:spcBef>
          <a:spcPts val="300"/>
        </a:spcBef>
        <a:spcAft>
          <a:spcPct val="0"/>
        </a:spcAft>
        <a:buClrTx/>
        <a:buFont typeface="Lucida Grande"/>
        <a:buChar char="-"/>
        <a:tabLst>
          <a:tab pos="1201709" algn="l"/>
        </a:tabLst>
        <a:defRPr sz="1400" b="0" i="0" kern="1200">
          <a:solidFill>
            <a:schemeClr val="bg2"/>
          </a:solidFill>
          <a:latin typeface="+mn-lt"/>
          <a:ea typeface="Arial"/>
          <a:cs typeface="Arial"/>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3" orient="horz" pos="3912">
          <p15:clr>
            <a:srgbClr val="F26B43"/>
          </p15:clr>
        </p15:guide>
        <p15:guide id="4" pos="7393">
          <p15:clr>
            <a:srgbClr val="F26B43"/>
          </p15:clr>
        </p15:guide>
        <p15:guide id="5" pos="287">
          <p15:clr>
            <a:srgbClr val="F26B43"/>
          </p15:clr>
        </p15:guide>
        <p15:guide id="6" orient="horz" pos="288">
          <p15:clr>
            <a:srgbClr val="F26B43"/>
          </p15:clr>
        </p15:guide>
        <p15:guide id="7" pos="791">
          <p15:clr>
            <a:srgbClr val="F26B43"/>
          </p15:clr>
        </p15:guide>
        <p15:guide id="8" pos="887">
          <p15:clr>
            <a:srgbClr val="F26B43"/>
          </p15:clr>
        </p15:guide>
        <p15:guide id="9" pos="1392">
          <p15:clr>
            <a:srgbClr val="F26B43"/>
          </p15:clr>
        </p15:guide>
        <p15:guide id="10" pos="1488">
          <p15:clr>
            <a:srgbClr val="F26B43"/>
          </p15:clr>
        </p15:guide>
        <p15:guide id="11" pos="1992">
          <p15:clr>
            <a:srgbClr val="F26B43"/>
          </p15:clr>
        </p15:guide>
        <p15:guide id="12" pos="2088">
          <p15:clr>
            <a:srgbClr val="F26B43"/>
          </p15:clr>
        </p15:guide>
        <p15:guide id="13" pos="2592">
          <p15:clr>
            <a:srgbClr val="F26B43"/>
          </p15:clr>
        </p15:guide>
        <p15:guide id="14" pos="2688">
          <p15:clr>
            <a:srgbClr val="F26B43"/>
          </p15:clr>
        </p15:guide>
        <p15:guide id="15" pos="3192">
          <p15:clr>
            <a:srgbClr val="F26B43"/>
          </p15:clr>
        </p15:guide>
        <p15:guide id="16" pos="3264">
          <p15:clr>
            <a:srgbClr val="F26B43"/>
          </p15:clr>
        </p15:guide>
        <p15:guide id="17" pos="3792">
          <p15:clr>
            <a:srgbClr val="F26B43"/>
          </p15:clr>
        </p15:guide>
        <p15:guide id="18" pos="3864">
          <p15:clr>
            <a:srgbClr val="F26B43"/>
          </p15:clr>
        </p15:guide>
        <p15:guide id="19" pos="4392">
          <p15:clr>
            <a:srgbClr val="F26B43"/>
          </p15:clr>
        </p15:guide>
        <p15:guide id="20" pos="4488">
          <p15:clr>
            <a:srgbClr val="F26B43"/>
          </p15:clr>
        </p15:guide>
        <p15:guide id="21" pos="4992">
          <p15:clr>
            <a:srgbClr val="F26B43"/>
          </p15:clr>
        </p15:guide>
        <p15:guide id="22" pos="5088">
          <p15:clr>
            <a:srgbClr val="F26B43"/>
          </p15:clr>
        </p15:guide>
        <p15:guide id="23" pos="5592">
          <p15:clr>
            <a:srgbClr val="F26B43"/>
          </p15:clr>
        </p15:guide>
        <p15:guide id="24" pos="5664">
          <p15:clr>
            <a:srgbClr val="F26B43"/>
          </p15:clr>
        </p15:guide>
        <p15:guide id="25" pos="6192">
          <p15:clr>
            <a:srgbClr val="F26B43"/>
          </p15:clr>
        </p15:guide>
        <p15:guide id="26" pos="6264">
          <p15:clr>
            <a:srgbClr val="F26B43"/>
          </p15:clr>
        </p15:guide>
        <p15:guide id="27" pos="6793">
          <p15:clr>
            <a:srgbClr val="F26B43"/>
          </p15:clr>
        </p15:guide>
        <p15:guide id="28" pos="6865">
          <p15:clr>
            <a:srgbClr val="F26B43"/>
          </p15:clr>
        </p15:guide>
        <p15:guide id="29" orient="horz" pos="864">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Background">
            <a:extLst>
              <a:ext uri="{FF2B5EF4-FFF2-40B4-BE49-F238E27FC236}">
                <a16:creationId xmlns:a16="http://schemas.microsoft.com/office/drawing/2014/main" id="{1810B87A-2B4C-411B-BB71-C9BA5AB3BA52}"/>
              </a:ext>
            </a:extLst>
          </p:cNvPr>
          <p:cNvSpPr/>
          <p:nvPr userDrawn="1"/>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sz="2400"/>
          </a:p>
        </p:txBody>
      </p:sp>
      <p:sp>
        <p:nvSpPr>
          <p:cNvPr id="7" name="Title Placeholder 1">
            <a:extLst>
              <a:ext uri="{FF2B5EF4-FFF2-40B4-BE49-F238E27FC236}">
                <a16:creationId xmlns:a16="http://schemas.microsoft.com/office/drawing/2014/main" id="{0F6223AA-3667-CD12-0F39-2C8B444F3E1E}"/>
              </a:ext>
            </a:extLst>
          </p:cNvPr>
          <p:cNvSpPr>
            <a:spLocks noGrp="1"/>
          </p:cNvSpPr>
          <p:nvPr>
            <p:ph type="title"/>
          </p:nvPr>
        </p:nvSpPr>
        <p:spPr>
          <a:xfrm>
            <a:off x="287338" y="288925"/>
            <a:ext cx="11615737" cy="930275"/>
          </a:xfrm>
          <a:prstGeom prst="rect">
            <a:avLst/>
          </a:prstGeom>
        </p:spPr>
        <p:txBody>
          <a:bodyPr vert="horz" lIns="0" tIns="0" rIns="0" bIns="0" rtlCol="0" anchor="t" anchorCtr="0">
            <a:noAutofit/>
          </a:bodyPr>
          <a:lstStyle/>
          <a:p>
            <a:r>
              <a:rPr lang="en-US"/>
              <a:t>Click to edit Master title style</a:t>
            </a:r>
          </a:p>
        </p:txBody>
      </p:sp>
      <p:sp>
        <p:nvSpPr>
          <p:cNvPr id="8" name="Text Placeholder 2">
            <a:extLst>
              <a:ext uri="{FF2B5EF4-FFF2-40B4-BE49-F238E27FC236}">
                <a16:creationId xmlns:a16="http://schemas.microsoft.com/office/drawing/2014/main" id="{4AA50AEC-3691-459F-41FE-474C6EF609FE}"/>
              </a:ext>
            </a:extLst>
          </p:cNvPr>
          <p:cNvSpPr>
            <a:spLocks noGrp="1"/>
          </p:cNvSpPr>
          <p:nvPr>
            <p:ph type="body" idx="1"/>
          </p:nvPr>
        </p:nvSpPr>
        <p:spPr>
          <a:xfrm>
            <a:off x="287337" y="1584961"/>
            <a:ext cx="9655176" cy="4984115"/>
          </a:xfrm>
          <a:prstGeom prst="rect">
            <a:avLst/>
          </a:prstGeom>
        </p:spPr>
        <p:txBody>
          <a:bodyPr vert="horz" lIns="0" tIns="0" rIns="0" bIns="0" rtlCol="0">
            <a:noAutofit/>
          </a:bodyPr>
          <a:lstStyle/>
          <a:p>
            <a:pPr lvl="0"/>
            <a:r>
              <a:rPr lang="en-US"/>
              <a:t>Click to edit first level bullet</a:t>
            </a:r>
          </a:p>
          <a:p>
            <a:pPr lvl="1"/>
            <a:r>
              <a:rPr lang="en-US"/>
              <a:t>Second level</a:t>
            </a:r>
          </a:p>
          <a:p>
            <a:pPr lvl="2"/>
            <a:r>
              <a:rPr lang="en-US"/>
              <a:t>Third level</a:t>
            </a:r>
          </a:p>
          <a:p>
            <a:pPr lvl="3"/>
            <a:r>
              <a:rPr lang="en-US"/>
              <a:t>Fourth level</a:t>
            </a:r>
          </a:p>
          <a:p>
            <a:pPr lvl="4"/>
            <a:r>
              <a:rPr lang="en-US"/>
              <a:t>Fifth level</a:t>
            </a:r>
          </a:p>
        </p:txBody>
      </p:sp>
      <p:sp>
        <p:nvSpPr>
          <p:cNvPr id="13" name="EntityNameDynamic (US) -Placeholder">
            <a:extLst>
              <a:ext uri="{FF2B5EF4-FFF2-40B4-BE49-F238E27FC236}">
                <a16:creationId xmlns:a16="http://schemas.microsoft.com/office/drawing/2014/main" id="{8244953B-4CD4-3D85-4561-5F0090292D00}"/>
              </a:ext>
            </a:extLst>
          </p:cNvPr>
          <p:cNvSpPr>
            <a:spLocks/>
          </p:cNvSpPr>
          <p:nvPr userDrawn="1"/>
        </p:nvSpPr>
        <p:spPr>
          <a:xfrm>
            <a:off x="7116763" y="6588093"/>
            <a:ext cx="2795588" cy="1862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r"/>
            <a:r>
              <a:rPr lang="en-GB" sz="1100" b="1">
                <a:solidFill>
                  <a:schemeClr val="tx2"/>
                </a:solidFill>
              </a:rPr>
              <a:t>Sun Life U.S.</a:t>
            </a:r>
          </a:p>
        </p:txBody>
      </p:sp>
      <p:sp>
        <p:nvSpPr>
          <p:cNvPr id="14" name="TaglineDynamic (US) -Placeholder">
            <a:extLst>
              <a:ext uri="{FF2B5EF4-FFF2-40B4-BE49-F238E27FC236}">
                <a16:creationId xmlns:a16="http://schemas.microsoft.com/office/drawing/2014/main" id="{D5D7EB9C-0442-9E6D-ED0E-B1A970768F3C}"/>
              </a:ext>
            </a:extLst>
          </p:cNvPr>
          <p:cNvSpPr>
            <a:spLocks/>
          </p:cNvSpPr>
          <p:nvPr userDrawn="1"/>
        </p:nvSpPr>
        <p:spPr>
          <a:xfrm>
            <a:off x="9943307" y="6588093"/>
            <a:ext cx="1960563" cy="1862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r"/>
            <a:r>
              <a:rPr lang="en-US" sz="1100" b="0" spc="-20" baseline="0">
                <a:solidFill>
                  <a:schemeClr val="tx2"/>
                </a:solidFill>
              </a:rPr>
              <a:t>Making care and benefits easier</a:t>
            </a:r>
          </a:p>
        </p:txBody>
      </p:sp>
    </p:spTree>
    <p:extLst>
      <p:ext uri="{BB962C8B-B14F-4D97-AF65-F5344CB8AC3E}">
        <p14:creationId xmlns:p14="http://schemas.microsoft.com/office/powerpoint/2010/main" val="2881385176"/>
      </p:ext>
    </p:extLst>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Lst>
  <p:hf sldNum="0" hdr="0" dt="0"/>
  <p:txStyles>
    <p:titleStyle>
      <a:lvl1pPr algn="l" defTabSz="1219139" rtl="0" eaLnBrk="1" latinLnBrk="0" hangingPunct="1">
        <a:lnSpc>
          <a:spcPct val="90000"/>
        </a:lnSpc>
        <a:spcBef>
          <a:spcPct val="0"/>
        </a:spcBef>
        <a:buNone/>
        <a:defRPr sz="4267" b="0" i="0" kern="1200">
          <a:solidFill>
            <a:schemeClr val="tx2"/>
          </a:solidFill>
          <a:latin typeface="+mj-lt"/>
          <a:ea typeface="+mj-ea"/>
          <a:cs typeface="+mj-cs"/>
        </a:defRPr>
      </a:lvl1pPr>
    </p:titleStyle>
    <p:bodyStyle>
      <a:lvl1pPr marL="325104" indent="-325104" algn="l" defTabSz="1219139" rtl="0" eaLnBrk="1" latinLnBrk="0" hangingPunct="1">
        <a:lnSpc>
          <a:spcPct val="100000"/>
        </a:lnSpc>
        <a:spcBef>
          <a:spcPts val="2133"/>
        </a:spcBef>
        <a:buFont typeface="Arial" panose="020B0604020202020204" pitchFamily="34" charset="0"/>
        <a:buChar char="•"/>
        <a:defRPr sz="3200" b="0" i="0" kern="1200">
          <a:solidFill>
            <a:schemeClr val="tx1"/>
          </a:solidFill>
          <a:latin typeface="+mn-lt"/>
          <a:ea typeface="+mn-ea"/>
          <a:cs typeface="+mn-cs"/>
        </a:defRPr>
      </a:lvl1pPr>
      <a:lvl2pPr marL="650208" indent="-357614" algn="l" defTabSz="1219139" rtl="0" eaLnBrk="1" latinLnBrk="0" hangingPunct="1">
        <a:lnSpc>
          <a:spcPct val="100000"/>
        </a:lnSpc>
        <a:spcBef>
          <a:spcPts val="667"/>
        </a:spcBef>
        <a:buSzPct val="75000"/>
        <a:buFont typeface="Arial" pitchFamily="34" charset="0"/>
        <a:buChar char="⏤"/>
        <a:defRPr sz="2667" b="0" i="0" kern="1200">
          <a:solidFill>
            <a:schemeClr val="tx1"/>
          </a:solidFill>
          <a:latin typeface="+mn-lt"/>
          <a:ea typeface="+mn-ea"/>
          <a:cs typeface="+mn-cs"/>
        </a:defRPr>
      </a:lvl2pPr>
      <a:lvl3pPr marL="975312" indent="-325104" algn="l" defTabSz="1219139" rtl="0" eaLnBrk="1" latinLnBrk="0" hangingPunct="1">
        <a:lnSpc>
          <a:spcPct val="100000"/>
        </a:lnSpc>
        <a:spcBef>
          <a:spcPts val="667"/>
        </a:spcBef>
        <a:buFont typeface="Arial" panose="020B0604020202020204" pitchFamily="34" charset="0"/>
        <a:buChar char="•"/>
        <a:defRPr sz="2400" b="0" i="0" kern="1200">
          <a:solidFill>
            <a:schemeClr val="tx1"/>
          </a:solidFill>
          <a:latin typeface="+mn-lt"/>
          <a:ea typeface="+mn-ea"/>
          <a:cs typeface="+mn-cs"/>
        </a:defRPr>
      </a:lvl3pPr>
      <a:lvl4pPr marL="1300415" indent="-325104" algn="l" defTabSz="1219139" rtl="0" eaLnBrk="1" latinLnBrk="0" hangingPunct="1">
        <a:lnSpc>
          <a:spcPct val="100000"/>
        </a:lnSpc>
        <a:spcBef>
          <a:spcPts val="667"/>
        </a:spcBef>
        <a:buFont typeface="Arial" pitchFamily="34" charset="0"/>
        <a:buChar char="⎯"/>
        <a:defRPr sz="2133" b="0" i="0" kern="1200">
          <a:solidFill>
            <a:schemeClr val="tx1"/>
          </a:solidFill>
          <a:latin typeface="+mn-lt"/>
          <a:ea typeface="+mn-ea"/>
          <a:cs typeface="+mn-cs"/>
        </a:defRPr>
      </a:lvl4pPr>
      <a:lvl5pPr marL="1625519" indent="-325104" algn="l" defTabSz="1219139" rtl="0" eaLnBrk="1" latinLnBrk="0" hangingPunct="1">
        <a:lnSpc>
          <a:spcPct val="100000"/>
        </a:lnSpc>
        <a:spcBef>
          <a:spcPts val="667"/>
        </a:spcBef>
        <a:buFont typeface="Arial" panose="020B0604020202020204" pitchFamily="34" charset="0"/>
        <a:buChar char="•"/>
        <a:defRPr sz="1867" kern="1200">
          <a:solidFill>
            <a:schemeClr val="tx1"/>
          </a:solidFill>
          <a:latin typeface="+mn-lt"/>
          <a:ea typeface="+mn-ea"/>
          <a:cs typeface="+mn-cs"/>
        </a:defRPr>
      </a:lvl5pPr>
      <a:lvl6pPr marL="3352632" indent="-304784" algn="l" defTabSz="1219139"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202" indent="-304784" algn="l" defTabSz="1219139"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771" indent="-304784" algn="l" defTabSz="1219139"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341" indent="-304784" algn="l" defTabSz="1219139"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39" rtl="0" eaLnBrk="1" latinLnBrk="0" hangingPunct="1">
        <a:defRPr sz="2400" kern="1200">
          <a:solidFill>
            <a:schemeClr val="tx1"/>
          </a:solidFill>
          <a:latin typeface="+mn-lt"/>
          <a:ea typeface="+mn-ea"/>
          <a:cs typeface="+mn-cs"/>
        </a:defRPr>
      </a:lvl1pPr>
      <a:lvl2pPr marL="609570" algn="l" defTabSz="1219139" rtl="0" eaLnBrk="1" latinLnBrk="0" hangingPunct="1">
        <a:defRPr sz="2400" kern="1200">
          <a:solidFill>
            <a:schemeClr val="tx1"/>
          </a:solidFill>
          <a:latin typeface="+mn-lt"/>
          <a:ea typeface="+mn-ea"/>
          <a:cs typeface="+mn-cs"/>
        </a:defRPr>
      </a:lvl2pPr>
      <a:lvl3pPr marL="1219139" algn="l" defTabSz="1219139" rtl="0" eaLnBrk="1" latinLnBrk="0" hangingPunct="1">
        <a:defRPr sz="2400" kern="1200">
          <a:solidFill>
            <a:schemeClr val="tx1"/>
          </a:solidFill>
          <a:latin typeface="+mn-lt"/>
          <a:ea typeface="+mn-ea"/>
          <a:cs typeface="+mn-cs"/>
        </a:defRPr>
      </a:lvl3pPr>
      <a:lvl4pPr marL="1828709" algn="l" defTabSz="1219139" rtl="0" eaLnBrk="1" latinLnBrk="0" hangingPunct="1">
        <a:defRPr sz="2400" kern="1200">
          <a:solidFill>
            <a:schemeClr val="tx1"/>
          </a:solidFill>
          <a:latin typeface="+mn-lt"/>
          <a:ea typeface="+mn-ea"/>
          <a:cs typeface="+mn-cs"/>
        </a:defRPr>
      </a:lvl4pPr>
      <a:lvl5pPr marL="2438278" algn="l" defTabSz="1219139" rtl="0" eaLnBrk="1" latinLnBrk="0" hangingPunct="1">
        <a:defRPr sz="2400" kern="1200">
          <a:solidFill>
            <a:schemeClr val="tx1"/>
          </a:solidFill>
          <a:latin typeface="+mn-lt"/>
          <a:ea typeface="+mn-ea"/>
          <a:cs typeface="+mn-cs"/>
        </a:defRPr>
      </a:lvl5pPr>
      <a:lvl6pPr marL="3047848" algn="l" defTabSz="1219139" rtl="0" eaLnBrk="1" latinLnBrk="0" hangingPunct="1">
        <a:defRPr sz="2400" kern="1200">
          <a:solidFill>
            <a:schemeClr val="tx1"/>
          </a:solidFill>
          <a:latin typeface="+mn-lt"/>
          <a:ea typeface="+mn-ea"/>
          <a:cs typeface="+mn-cs"/>
        </a:defRPr>
      </a:lvl6pPr>
      <a:lvl7pPr marL="3657417" algn="l" defTabSz="1219139" rtl="0" eaLnBrk="1" latinLnBrk="0" hangingPunct="1">
        <a:defRPr sz="2400" kern="1200">
          <a:solidFill>
            <a:schemeClr val="tx1"/>
          </a:solidFill>
          <a:latin typeface="+mn-lt"/>
          <a:ea typeface="+mn-ea"/>
          <a:cs typeface="+mn-cs"/>
        </a:defRPr>
      </a:lvl7pPr>
      <a:lvl8pPr marL="4266987" algn="l" defTabSz="1219139" rtl="0" eaLnBrk="1" latinLnBrk="0" hangingPunct="1">
        <a:defRPr sz="2400" kern="1200">
          <a:solidFill>
            <a:schemeClr val="tx1"/>
          </a:solidFill>
          <a:latin typeface="+mn-lt"/>
          <a:ea typeface="+mn-ea"/>
          <a:cs typeface="+mn-cs"/>
        </a:defRPr>
      </a:lvl8pPr>
      <a:lvl9pPr marL="4876557" algn="l" defTabSz="1219139"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36">
          <p15:clr>
            <a:srgbClr val="F26B43"/>
          </p15:clr>
        </p15:guide>
        <p15:guide id="2" pos="531">
          <p15:clr>
            <a:srgbClr val="A4A4A4"/>
          </p15:clr>
        </p15:guide>
        <p15:guide id="3" orient="horz" pos="136">
          <p15:clr>
            <a:srgbClr val="F26B43"/>
          </p15:clr>
        </p15:guide>
        <p15:guide id="4" orient="horz" pos="3104">
          <p15:clr>
            <a:srgbClr val="F26B43"/>
          </p15:clr>
        </p15:guide>
        <p15:guide id="5" pos="599">
          <p15:clr>
            <a:srgbClr val="A4A4A4"/>
          </p15:clr>
        </p15:guide>
        <p15:guide id="6" pos="994">
          <p15:clr>
            <a:srgbClr val="A4A4A4"/>
          </p15:clr>
        </p15:guide>
        <p15:guide id="7" pos="1062">
          <p15:clr>
            <a:srgbClr val="A4A4A4"/>
          </p15:clr>
        </p15:guide>
        <p15:guide id="8" pos="1457">
          <p15:clr>
            <a:srgbClr val="A4A4A4"/>
          </p15:clr>
        </p15:guide>
        <p15:guide id="9" pos="1525">
          <p15:clr>
            <a:srgbClr val="A4A4A4"/>
          </p15:clr>
        </p15:guide>
        <p15:guide id="10" pos="1920">
          <p15:clr>
            <a:srgbClr val="A4A4A4"/>
          </p15:clr>
        </p15:guide>
        <p15:guide id="11" pos="1988">
          <p15:clr>
            <a:srgbClr val="A4A4A4"/>
          </p15:clr>
        </p15:guide>
        <p15:guide id="12" pos="2383">
          <p15:clr>
            <a:srgbClr val="A4A4A4"/>
          </p15:clr>
        </p15:guide>
        <p15:guide id="13" pos="2451">
          <p15:clr>
            <a:srgbClr val="A4A4A4"/>
          </p15:clr>
        </p15:guide>
        <p15:guide id="14" pos="2846">
          <p15:clr>
            <a:srgbClr val="A4A4A4"/>
          </p15:clr>
        </p15:guide>
        <p15:guide id="15" pos="2914">
          <p15:clr>
            <a:srgbClr val="A4A4A4"/>
          </p15:clr>
        </p15:guide>
        <p15:guide id="16" pos="3308">
          <p15:clr>
            <a:srgbClr val="A4A4A4"/>
          </p15:clr>
        </p15:guide>
        <p15:guide id="17" pos="3377">
          <p15:clr>
            <a:srgbClr val="A4A4A4"/>
          </p15:clr>
        </p15:guide>
        <p15:guide id="18" pos="3772">
          <p15:clr>
            <a:srgbClr val="A4A4A4"/>
          </p15:clr>
        </p15:guide>
        <p15:guide id="19" pos="3840">
          <p15:clr>
            <a:srgbClr val="A4A4A4"/>
          </p15:clr>
        </p15:guide>
        <p15:guide id="20" pos="4235">
          <p15:clr>
            <a:srgbClr val="A4A4A4"/>
          </p15:clr>
        </p15:guide>
        <p15:guide id="21" pos="4303">
          <p15:clr>
            <a:srgbClr val="A4A4A4"/>
          </p15:clr>
        </p15:guide>
        <p15:guide id="22" pos="4697">
          <p15:clr>
            <a:srgbClr val="A4A4A4"/>
          </p15:clr>
        </p15:guide>
        <p15:guide id="23" pos="4766">
          <p15:clr>
            <a:srgbClr val="A4A4A4"/>
          </p15:clr>
        </p15:guide>
        <p15:guide id="24" pos="5161">
          <p15:clr>
            <a:srgbClr val="A4A4A4"/>
          </p15:clr>
        </p15:guide>
        <p15:guide id="25" pos="5228">
          <p15:clr>
            <a:srgbClr val="A4A4A4"/>
          </p15:clr>
        </p15:guide>
        <p15:guide id="26" pos="5624">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40080" y="1810870"/>
            <a:ext cx="10628554" cy="4178449"/>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Box 8">
            <a:extLst>
              <a:ext uri="{FF2B5EF4-FFF2-40B4-BE49-F238E27FC236}">
                <a16:creationId xmlns:a16="http://schemas.microsoft.com/office/drawing/2014/main" id="{CD541A4F-C166-9C46-9A13-B1C721E148B6}"/>
              </a:ext>
            </a:extLst>
          </p:cNvPr>
          <p:cNvSpPr txBox="1"/>
          <p:nvPr/>
        </p:nvSpPr>
        <p:spPr>
          <a:xfrm>
            <a:off x="11131498" y="6284937"/>
            <a:ext cx="450902" cy="246221"/>
          </a:xfrm>
          <a:prstGeom prst="rect">
            <a:avLst/>
          </a:prstGeom>
          <a:noFill/>
        </p:spPr>
        <p:txBody>
          <a:bodyPr wrap="none" lIns="0" tIns="0" rIns="0" bIns="0" rtlCol="0" anchor="b" anchorCtr="0">
            <a:noAutofit/>
          </a:bodyPr>
          <a:lstStyle/>
          <a:p>
            <a:pPr algn="r"/>
            <a:fld id="{8EDBDACE-5BE8-A14D-8D53-4AF9B79B1224}" type="slidenum">
              <a:rPr lang="en-US" sz="1000" smtClean="0">
                <a:solidFill>
                  <a:schemeClr val="tx1"/>
                </a:solidFill>
              </a:rPr>
              <a:pPr algn="r"/>
              <a:t>‹#›</a:t>
            </a:fld>
            <a:endParaRPr lang="en-US" sz="1000">
              <a:solidFill>
                <a:schemeClr val="tx1"/>
              </a:solidFill>
            </a:endParaRPr>
          </a:p>
        </p:txBody>
      </p:sp>
      <p:sp>
        <p:nvSpPr>
          <p:cNvPr id="2" name="Title Placeholder 1"/>
          <p:cNvSpPr>
            <a:spLocks noGrp="1"/>
          </p:cNvSpPr>
          <p:nvPr>
            <p:ph type="title"/>
          </p:nvPr>
        </p:nvSpPr>
        <p:spPr>
          <a:xfrm>
            <a:off x="640079" y="502920"/>
            <a:ext cx="10628555" cy="457200"/>
          </a:xfrm>
          <a:prstGeom prst="rect">
            <a:avLst/>
          </a:prstGeom>
        </p:spPr>
        <p:txBody>
          <a:bodyPr vert="horz" lIns="0" tIns="0" rIns="0" bIns="0" rtlCol="0" anchor="t" anchorCtr="0">
            <a:noAutofit/>
          </a:bodyPr>
          <a:lstStyle/>
          <a:p>
            <a:r>
              <a:rPr lang="en-US"/>
              <a:t>Click to edit Master title style</a:t>
            </a:r>
          </a:p>
        </p:txBody>
      </p:sp>
      <p:cxnSp>
        <p:nvCxnSpPr>
          <p:cNvPr id="10" name="Straight Connector 9">
            <a:extLst>
              <a:ext uri="{FF2B5EF4-FFF2-40B4-BE49-F238E27FC236}">
                <a16:creationId xmlns:a16="http://schemas.microsoft.com/office/drawing/2014/main" id="{BFB97C62-1996-5440-9695-C45E773CFEE7}"/>
              </a:ext>
            </a:extLst>
          </p:cNvPr>
          <p:cNvCxnSpPr>
            <a:cxnSpLocks/>
          </p:cNvCxnSpPr>
          <p:nvPr userDrawn="1"/>
        </p:nvCxnSpPr>
        <p:spPr>
          <a:xfrm>
            <a:off x="0" y="1506071"/>
            <a:ext cx="2402542" cy="0"/>
          </a:xfrm>
          <a:prstGeom prst="line">
            <a:avLst/>
          </a:prstGeom>
          <a:ln w="6350">
            <a:solidFill>
              <a:srgbClr val="B2B4B2"/>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859D5C87-5DB1-234F-A3BD-D9B52A504F98}"/>
              </a:ext>
            </a:extLst>
          </p:cNvPr>
          <p:cNvCxnSpPr/>
          <p:nvPr userDrawn="1"/>
        </p:nvCxnSpPr>
        <p:spPr>
          <a:xfrm>
            <a:off x="2537012" y="6445624"/>
            <a:ext cx="8731623" cy="0"/>
          </a:xfrm>
          <a:prstGeom prst="line">
            <a:avLst/>
          </a:prstGeom>
          <a:ln w="6350">
            <a:solidFill>
              <a:srgbClr val="B2B4B2"/>
            </a:solidFill>
          </a:ln>
          <a:effectLst/>
        </p:spPr>
        <p:style>
          <a:lnRef idx="2">
            <a:schemeClr val="accent1"/>
          </a:lnRef>
          <a:fillRef idx="0">
            <a:schemeClr val="accent1"/>
          </a:fillRef>
          <a:effectRef idx="1">
            <a:schemeClr val="accent1"/>
          </a:effectRef>
          <a:fontRef idx="minor">
            <a:schemeClr val="tx1"/>
          </a:fontRef>
        </p:style>
      </p:cxnSp>
      <p:grpSp>
        <p:nvGrpSpPr>
          <p:cNvPr id="12" name="Group 11"/>
          <p:cNvGrpSpPr>
            <a:grpSpLocks noChangeAspect="1"/>
          </p:cNvGrpSpPr>
          <p:nvPr userDrawn="1"/>
        </p:nvGrpSpPr>
        <p:grpSpPr bwMode="auto">
          <a:xfrm>
            <a:off x="637535" y="6299004"/>
            <a:ext cx="1728216" cy="299306"/>
            <a:chOff x="-9055" y="93"/>
            <a:chExt cx="23870" cy="4134"/>
          </a:xfrm>
        </p:grpSpPr>
        <p:sp>
          <p:nvSpPr>
            <p:cNvPr id="13" name="AutoShape 3"/>
            <p:cNvSpPr>
              <a:spLocks noChangeAspect="1" noChangeArrowheads="1" noTextEdit="1"/>
            </p:cNvSpPr>
            <p:nvPr userDrawn="1"/>
          </p:nvSpPr>
          <p:spPr bwMode="auto">
            <a:xfrm>
              <a:off x="-9055" y="93"/>
              <a:ext cx="23870" cy="4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5"/>
            <p:cNvSpPr>
              <a:spLocks/>
            </p:cNvSpPr>
            <p:nvPr userDrawn="1"/>
          </p:nvSpPr>
          <p:spPr bwMode="auto">
            <a:xfrm>
              <a:off x="-6841" y="184"/>
              <a:ext cx="587" cy="1587"/>
            </a:xfrm>
            <a:custGeom>
              <a:avLst/>
              <a:gdLst>
                <a:gd name="T0" fmla="*/ 0 w 480"/>
                <a:gd name="T1" fmla="*/ 1312 h 1329"/>
                <a:gd name="T2" fmla="*/ 54 w 480"/>
                <a:gd name="T3" fmla="*/ 1329 h 1329"/>
                <a:gd name="T4" fmla="*/ 195 w 480"/>
                <a:gd name="T5" fmla="*/ 895 h 1329"/>
                <a:gd name="T6" fmla="*/ 247 w 480"/>
                <a:gd name="T7" fmla="*/ 920 h 1329"/>
                <a:gd name="T8" fmla="*/ 378 w 480"/>
                <a:gd name="T9" fmla="*/ 516 h 1329"/>
                <a:gd name="T10" fmla="*/ 329 w 480"/>
                <a:gd name="T11" fmla="*/ 483 h 1329"/>
                <a:gd name="T12" fmla="*/ 480 w 480"/>
                <a:gd name="T13" fmla="*/ 18 h 1329"/>
                <a:gd name="T14" fmla="*/ 426 w 480"/>
                <a:gd name="T15" fmla="*/ 0 h 1329"/>
                <a:gd name="T16" fmla="*/ 279 w 480"/>
                <a:gd name="T17" fmla="*/ 452 h 1329"/>
                <a:gd name="T18" fmla="*/ 229 w 480"/>
                <a:gd name="T19" fmla="*/ 423 h 1329"/>
                <a:gd name="T20" fmla="*/ 88 w 480"/>
                <a:gd name="T21" fmla="*/ 856 h 1329"/>
                <a:gd name="T22" fmla="*/ 143 w 480"/>
                <a:gd name="T23" fmla="*/ 873 h 1329"/>
                <a:gd name="T24" fmla="*/ 0 w 480"/>
                <a:gd name="T25" fmla="*/ 1312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29">
                  <a:moveTo>
                    <a:pt x="0" y="1312"/>
                  </a:moveTo>
                  <a:cubicBezTo>
                    <a:pt x="19" y="1317"/>
                    <a:pt x="37" y="1322"/>
                    <a:pt x="54" y="1329"/>
                  </a:cubicBezTo>
                  <a:cubicBezTo>
                    <a:pt x="195" y="895"/>
                    <a:pt x="195" y="895"/>
                    <a:pt x="195" y="895"/>
                  </a:cubicBezTo>
                  <a:cubicBezTo>
                    <a:pt x="213" y="902"/>
                    <a:pt x="230" y="911"/>
                    <a:pt x="247" y="920"/>
                  </a:cubicBezTo>
                  <a:cubicBezTo>
                    <a:pt x="378" y="516"/>
                    <a:pt x="378" y="516"/>
                    <a:pt x="378" y="516"/>
                  </a:cubicBezTo>
                  <a:cubicBezTo>
                    <a:pt x="362" y="505"/>
                    <a:pt x="346" y="494"/>
                    <a:pt x="329" y="483"/>
                  </a:cubicBezTo>
                  <a:cubicBezTo>
                    <a:pt x="480" y="18"/>
                    <a:pt x="480" y="18"/>
                    <a:pt x="480" y="18"/>
                  </a:cubicBezTo>
                  <a:cubicBezTo>
                    <a:pt x="426" y="0"/>
                    <a:pt x="426" y="0"/>
                    <a:pt x="426" y="0"/>
                  </a:cubicBezTo>
                  <a:cubicBezTo>
                    <a:pt x="279" y="452"/>
                    <a:pt x="279" y="452"/>
                    <a:pt x="279" y="452"/>
                  </a:cubicBezTo>
                  <a:cubicBezTo>
                    <a:pt x="263" y="442"/>
                    <a:pt x="246" y="432"/>
                    <a:pt x="229" y="423"/>
                  </a:cubicBezTo>
                  <a:cubicBezTo>
                    <a:pt x="88" y="856"/>
                    <a:pt x="88" y="856"/>
                    <a:pt x="88" y="856"/>
                  </a:cubicBezTo>
                  <a:cubicBezTo>
                    <a:pt x="107" y="861"/>
                    <a:pt x="125" y="867"/>
                    <a:pt x="143" y="873"/>
                  </a:cubicBezTo>
                  <a:lnTo>
                    <a:pt x="0" y="1312"/>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6"/>
            <p:cNvSpPr>
              <a:spLocks/>
            </p:cNvSpPr>
            <p:nvPr userDrawn="1"/>
          </p:nvSpPr>
          <p:spPr bwMode="auto">
            <a:xfrm>
              <a:off x="-6511" y="2059"/>
              <a:ext cx="1686" cy="203"/>
            </a:xfrm>
            <a:custGeom>
              <a:avLst/>
              <a:gdLst>
                <a:gd name="T0" fmla="*/ 696 w 1379"/>
                <a:gd name="T1" fmla="*/ 57 h 170"/>
                <a:gd name="T2" fmla="*/ 694 w 1379"/>
                <a:gd name="T3" fmla="*/ 0 h 170"/>
                <a:gd name="T4" fmla="*/ 416 w 1379"/>
                <a:gd name="T5" fmla="*/ 0 h 170"/>
                <a:gd name="T6" fmla="*/ 420 w 1379"/>
                <a:gd name="T7" fmla="*/ 57 h 170"/>
                <a:gd name="T8" fmla="*/ 0 w 1379"/>
                <a:gd name="T9" fmla="*/ 57 h 170"/>
                <a:gd name="T10" fmla="*/ 1 w 1379"/>
                <a:gd name="T11" fmla="*/ 85 h 170"/>
                <a:gd name="T12" fmla="*/ 0 w 1379"/>
                <a:gd name="T13" fmla="*/ 113 h 170"/>
                <a:gd name="T14" fmla="*/ 420 w 1379"/>
                <a:gd name="T15" fmla="*/ 113 h 170"/>
                <a:gd name="T16" fmla="*/ 416 w 1379"/>
                <a:gd name="T17" fmla="*/ 170 h 170"/>
                <a:gd name="T18" fmla="*/ 694 w 1379"/>
                <a:gd name="T19" fmla="*/ 170 h 170"/>
                <a:gd name="T20" fmla="*/ 696 w 1379"/>
                <a:gd name="T21" fmla="*/ 113 h 170"/>
                <a:gd name="T22" fmla="*/ 1379 w 1379"/>
                <a:gd name="T23" fmla="*/ 113 h 170"/>
                <a:gd name="T24" fmla="*/ 1379 w 1379"/>
                <a:gd name="T25" fmla="*/ 57 h 170"/>
                <a:gd name="T26" fmla="*/ 696 w 1379"/>
                <a:gd name="T27" fmla="*/ 5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79" h="170">
                  <a:moveTo>
                    <a:pt x="696" y="57"/>
                  </a:moveTo>
                  <a:cubicBezTo>
                    <a:pt x="695" y="38"/>
                    <a:pt x="695" y="18"/>
                    <a:pt x="694" y="0"/>
                  </a:cubicBezTo>
                  <a:cubicBezTo>
                    <a:pt x="416" y="0"/>
                    <a:pt x="416" y="0"/>
                    <a:pt x="416" y="0"/>
                  </a:cubicBezTo>
                  <a:cubicBezTo>
                    <a:pt x="418" y="18"/>
                    <a:pt x="419" y="37"/>
                    <a:pt x="420" y="57"/>
                  </a:cubicBezTo>
                  <a:cubicBezTo>
                    <a:pt x="0" y="57"/>
                    <a:pt x="0" y="57"/>
                    <a:pt x="0" y="57"/>
                  </a:cubicBezTo>
                  <a:cubicBezTo>
                    <a:pt x="0" y="66"/>
                    <a:pt x="1" y="75"/>
                    <a:pt x="1" y="85"/>
                  </a:cubicBezTo>
                  <a:cubicBezTo>
                    <a:pt x="1" y="95"/>
                    <a:pt x="0" y="104"/>
                    <a:pt x="0" y="113"/>
                  </a:cubicBezTo>
                  <a:cubicBezTo>
                    <a:pt x="420" y="113"/>
                    <a:pt x="420" y="113"/>
                    <a:pt x="420" y="113"/>
                  </a:cubicBezTo>
                  <a:cubicBezTo>
                    <a:pt x="419" y="133"/>
                    <a:pt x="418" y="152"/>
                    <a:pt x="416" y="170"/>
                  </a:cubicBezTo>
                  <a:cubicBezTo>
                    <a:pt x="694" y="170"/>
                    <a:pt x="694" y="170"/>
                    <a:pt x="694" y="170"/>
                  </a:cubicBezTo>
                  <a:cubicBezTo>
                    <a:pt x="695" y="152"/>
                    <a:pt x="695" y="132"/>
                    <a:pt x="696" y="113"/>
                  </a:cubicBezTo>
                  <a:cubicBezTo>
                    <a:pt x="1379" y="113"/>
                    <a:pt x="1379" y="113"/>
                    <a:pt x="1379" y="113"/>
                  </a:cubicBezTo>
                  <a:cubicBezTo>
                    <a:pt x="1379" y="57"/>
                    <a:pt x="1379" y="57"/>
                    <a:pt x="1379" y="57"/>
                  </a:cubicBezTo>
                  <a:lnTo>
                    <a:pt x="696" y="57"/>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7"/>
            <p:cNvSpPr>
              <a:spLocks/>
            </p:cNvSpPr>
            <p:nvPr userDrawn="1"/>
          </p:nvSpPr>
          <p:spPr bwMode="auto">
            <a:xfrm>
              <a:off x="-7045" y="2579"/>
              <a:ext cx="209" cy="1648"/>
            </a:xfrm>
            <a:custGeom>
              <a:avLst/>
              <a:gdLst>
                <a:gd name="T0" fmla="*/ 114 w 171"/>
                <a:gd name="T1" fmla="*/ 0 h 1380"/>
                <a:gd name="T2" fmla="*/ 86 w 171"/>
                <a:gd name="T3" fmla="*/ 2 h 1380"/>
                <a:gd name="T4" fmla="*/ 57 w 171"/>
                <a:gd name="T5" fmla="*/ 0 h 1380"/>
                <a:gd name="T6" fmla="*/ 57 w 171"/>
                <a:gd name="T7" fmla="*/ 479 h 1380"/>
                <a:gd name="T8" fmla="*/ 26 w 171"/>
                <a:gd name="T9" fmla="*/ 481 h 1380"/>
                <a:gd name="T10" fmla="*/ 0 w 171"/>
                <a:gd name="T11" fmla="*/ 480 h 1380"/>
                <a:gd name="T12" fmla="*/ 0 w 171"/>
                <a:gd name="T13" fmla="*/ 1021 h 1380"/>
                <a:gd name="T14" fmla="*/ 57 w 171"/>
                <a:gd name="T15" fmla="*/ 1008 h 1380"/>
                <a:gd name="T16" fmla="*/ 57 w 171"/>
                <a:gd name="T17" fmla="*/ 1380 h 1380"/>
                <a:gd name="T18" fmla="*/ 114 w 171"/>
                <a:gd name="T19" fmla="*/ 1380 h 1380"/>
                <a:gd name="T20" fmla="*/ 114 w 171"/>
                <a:gd name="T21" fmla="*/ 994 h 1380"/>
                <a:gd name="T22" fmla="*/ 171 w 171"/>
                <a:gd name="T23" fmla="*/ 977 h 1380"/>
                <a:gd name="T24" fmla="*/ 171 w 171"/>
                <a:gd name="T25" fmla="*/ 468 h 1380"/>
                <a:gd name="T26" fmla="*/ 114 w 171"/>
                <a:gd name="T27" fmla="*/ 475 h 1380"/>
                <a:gd name="T28" fmla="*/ 114 w 171"/>
                <a:gd name="T29" fmla="*/ 0 h 1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1" h="1380">
                  <a:moveTo>
                    <a:pt x="114" y="0"/>
                  </a:moveTo>
                  <a:cubicBezTo>
                    <a:pt x="105" y="1"/>
                    <a:pt x="95" y="2"/>
                    <a:pt x="86" y="2"/>
                  </a:cubicBezTo>
                  <a:cubicBezTo>
                    <a:pt x="76" y="2"/>
                    <a:pt x="66" y="1"/>
                    <a:pt x="57" y="0"/>
                  </a:cubicBezTo>
                  <a:cubicBezTo>
                    <a:pt x="57" y="479"/>
                    <a:pt x="57" y="479"/>
                    <a:pt x="57" y="479"/>
                  </a:cubicBezTo>
                  <a:cubicBezTo>
                    <a:pt x="47" y="480"/>
                    <a:pt x="36" y="481"/>
                    <a:pt x="26" y="481"/>
                  </a:cubicBezTo>
                  <a:cubicBezTo>
                    <a:pt x="17" y="481"/>
                    <a:pt x="9" y="480"/>
                    <a:pt x="0" y="480"/>
                  </a:cubicBezTo>
                  <a:cubicBezTo>
                    <a:pt x="0" y="1021"/>
                    <a:pt x="0" y="1021"/>
                    <a:pt x="0" y="1021"/>
                  </a:cubicBezTo>
                  <a:cubicBezTo>
                    <a:pt x="19" y="1018"/>
                    <a:pt x="38" y="1013"/>
                    <a:pt x="57" y="1008"/>
                  </a:cubicBezTo>
                  <a:cubicBezTo>
                    <a:pt x="57" y="1380"/>
                    <a:pt x="57" y="1380"/>
                    <a:pt x="57" y="1380"/>
                  </a:cubicBezTo>
                  <a:cubicBezTo>
                    <a:pt x="114" y="1380"/>
                    <a:pt x="114" y="1380"/>
                    <a:pt x="114" y="1380"/>
                  </a:cubicBezTo>
                  <a:cubicBezTo>
                    <a:pt x="114" y="994"/>
                    <a:pt x="114" y="994"/>
                    <a:pt x="114" y="994"/>
                  </a:cubicBezTo>
                  <a:cubicBezTo>
                    <a:pt x="133" y="988"/>
                    <a:pt x="152" y="983"/>
                    <a:pt x="171" y="977"/>
                  </a:cubicBezTo>
                  <a:cubicBezTo>
                    <a:pt x="171" y="468"/>
                    <a:pt x="171" y="468"/>
                    <a:pt x="171" y="468"/>
                  </a:cubicBezTo>
                  <a:cubicBezTo>
                    <a:pt x="152" y="471"/>
                    <a:pt x="133" y="473"/>
                    <a:pt x="114" y="475"/>
                  </a:cubicBezTo>
                  <a:lnTo>
                    <a:pt x="114" y="0"/>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8"/>
            <p:cNvSpPr>
              <a:spLocks/>
            </p:cNvSpPr>
            <p:nvPr userDrawn="1"/>
          </p:nvSpPr>
          <p:spPr bwMode="auto">
            <a:xfrm>
              <a:off x="-7627" y="2548"/>
              <a:ext cx="587" cy="1588"/>
            </a:xfrm>
            <a:custGeom>
              <a:avLst/>
              <a:gdLst>
                <a:gd name="T0" fmla="*/ 480 w 480"/>
                <a:gd name="T1" fmla="*/ 18 h 1330"/>
                <a:gd name="T2" fmla="*/ 426 w 480"/>
                <a:gd name="T3" fmla="*/ 0 h 1330"/>
                <a:gd name="T4" fmla="*/ 272 w 480"/>
                <a:gd name="T5" fmla="*/ 474 h 1330"/>
                <a:gd name="T6" fmla="*/ 218 w 480"/>
                <a:gd name="T7" fmla="*/ 457 h 1330"/>
                <a:gd name="T8" fmla="*/ 22 w 480"/>
                <a:gd name="T9" fmla="*/ 1059 h 1330"/>
                <a:gd name="T10" fmla="*/ 80 w 480"/>
                <a:gd name="T11" fmla="*/ 1065 h 1330"/>
                <a:gd name="T12" fmla="*/ 0 w 480"/>
                <a:gd name="T13" fmla="*/ 1312 h 1330"/>
                <a:gd name="T14" fmla="*/ 54 w 480"/>
                <a:gd name="T15" fmla="*/ 1330 h 1330"/>
                <a:gd name="T16" fmla="*/ 138 w 480"/>
                <a:gd name="T17" fmla="*/ 1070 h 1330"/>
                <a:gd name="T18" fmla="*/ 197 w 480"/>
                <a:gd name="T19" fmla="*/ 1072 h 1330"/>
                <a:gd name="T20" fmla="*/ 384 w 480"/>
                <a:gd name="T21" fmla="*/ 498 h 1330"/>
                <a:gd name="T22" fmla="*/ 327 w 480"/>
                <a:gd name="T23" fmla="*/ 488 h 1330"/>
                <a:gd name="T24" fmla="*/ 480 w 480"/>
                <a:gd name="T25" fmla="*/ 18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30">
                  <a:moveTo>
                    <a:pt x="480" y="18"/>
                  </a:moveTo>
                  <a:cubicBezTo>
                    <a:pt x="461" y="13"/>
                    <a:pt x="443" y="8"/>
                    <a:pt x="426" y="0"/>
                  </a:cubicBezTo>
                  <a:cubicBezTo>
                    <a:pt x="272" y="474"/>
                    <a:pt x="272" y="474"/>
                    <a:pt x="272" y="474"/>
                  </a:cubicBezTo>
                  <a:cubicBezTo>
                    <a:pt x="254" y="469"/>
                    <a:pt x="235" y="463"/>
                    <a:pt x="218" y="457"/>
                  </a:cubicBezTo>
                  <a:cubicBezTo>
                    <a:pt x="22" y="1059"/>
                    <a:pt x="22" y="1059"/>
                    <a:pt x="22" y="1059"/>
                  </a:cubicBezTo>
                  <a:cubicBezTo>
                    <a:pt x="41" y="1062"/>
                    <a:pt x="60" y="1063"/>
                    <a:pt x="80" y="1065"/>
                  </a:cubicBezTo>
                  <a:cubicBezTo>
                    <a:pt x="0" y="1312"/>
                    <a:pt x="0" y="1312"/>
                    <a:pt x="0" y="1312"/>
                  </a:cubicBezTo>
                  <a:cubicBezTo>
                    <a:pt x="54" y="1330"/>
                    <a:pt x="54" y="1330"/>
                    <a:pt x="54" y="1330"/>
                  </a:cubicBezTo>
                  <a:cubicBezTo>
                    <a:pt x="138" y="1070"/>
                    <a:pt x="138" y="1070"/>
                    <a:pt x="138" y="1070"/>
                  </a:cubicBezTo>
                  <a:cubicBezTo>
                    <a:pt x="158" y="1071"/>
                    <a:pt x="177" y="1072"/>
                    <a:pt x="197" y="1072"/>
                  </a:cubicBezTo>
                  <a:cubicBezTo>
                    <a:pt x="384" y="498"/>
                    <a:pt x="384" y="498"/>
                    <a:pt x="384" y="498"/>
                  </a:cubicBezTo>
                  <a:cubicBezTo>
                    <a:pt x="365" y="496"/>
                    <a:pt x="346" y="492"/>
                    <a:pt x="327" y="488"/>
                  </a:cubicBezTo>
                  <a:lnTo>
                    <a:pt x="480" y="18"/>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9"/>
            <p:cNvSpPr>
              <a:spLocks/>
            </p:cNvSpPr>
            <p:nvPr userDrawn="1"/>
          </p:nvSpPr>
          <p:spPr bwMode="auto">
            <a:xfrm>
              <a:off x="-6613" y="918"/>
              <a:ext cx="1404" cy="1023"/>
            </a:xfrm>
            <a:custGeom>
              <a:avLst/>
              <a:gdLst>
                <a:gd name="T0" fmla="*/ 580 w 1149"/>
                <a:gd name="T1" fmla="*/ 319 h 857"/>
                <a:gd name="T2" fmla="*/ 315 w 1149"/>
                <a:gd name="T3" fmla="*/ 511 h 857"/>
                <a:gd name="T4" fmla="*/ 349 w 1149"/>
                <a:gd name="T5" fmla="*/ 557 h 857"/>
                <a:gd name="T6" fmla="*/ 0 w 1149"/>
                <a:gd name="T7" fmla="*/ 811 h 857"/>
                <a:gd name="T8" fmla="*/ 33 w 1149"/>
                <a:gd name="T9" fmla="*/ 857 h 857"/>
                <a:gd name="T10" fmla="*/ 381 w 1149"/>
                <a:gd name="T11" fmla="*/ 604 h 857"/>
                <a:gd name="T12" fmla="*/ 409 w 1149"/>
                <a:gd name="T13" fmla="*/ 654 h 857"/>
                <a:gd name="T14" fmla="*/ 660 w 1149"/>
                <a:gd name="T15" fmla="*/ 472 h 857"/>
                <a:gd name="T16" fmla="*/ 635 w 1149"/>
                <a:gd name="T17" fmla="*/ 420 h 857"/>
                <a:gd name="T18" fmla="*/ 1149 w 1149"/>
                <a:gd name="T19" fmla="*/ 46 h 857"/>
                <a:gd name="T20" fmla="*/ 1116 w 1149"/>
                <a:gd name="T21" fmla="*/ 0 h 857"/>
                <a:gd name="T22" fmla="*/ 608 w 1149"/>
                <a:gd name="T23" fmla="*/ 369 h 857"/>
                <a:gd name="T24" fmla="*/ 580 w 1149"/>
                <a:gd name="T25" fmla="*/ 319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580" y="319"/>
                  </a:moveTo>
                  <a:cubicBezTo>
                    <a:pt x="315" y="511"/>
                    <a:pt x="315" y="511"/>
                    <a:pt x="315" y="511"/>
                  </a:cubicBezTo>
                  <a:cubicBezTo>
                    <a:pt x="327" y="526"/>
                    <a:pt x="338" y="541"/>
                    <a:pt x="349" y="557"/>
                  </a:cubicBezTo>
                  <a:cubicBezTo>
                    <a:pt x="0" y="811"/>
                    <a:pt x="0" y="811"/>
                    <a:pt x="0" y="811"/>
                  </a:cubicBezTo>
                  <a:cubicBezTo>
                    <a:pt x="12" y="825"/>
                    <a:pt x="23" y="840"/>
                    <a:pt x="33" y="857"/>
                  </a:cubicBezTo>
                  <a:cubicBezTo>
                    <a:pt x="381" y="604"/>
                    <a:pt x="381" y="604"/>
                    <a:pt x="381" y="604"/>
                  </a:cubicBezTo>
                  <a:cubicBezTo>
                    <a:pt x="391" y="620"/>
                    <a:pt x="400" y="637"/>
                    <a:pt x="409" y="654"/>
                  </a:cubicBezTo>
                  <a:cubicBezTo>
                    <a:pt x="660" y="472"/>
                    <a:pt x="660" y="472"/>
                    <a:pt x="660" y="472"/>
                  </a:cubicBezTo>
                  <a:cubicBezTo>
                    <a:pt x="652" y="454"/>
                    <a:pt x="643" y="437"/>
                    <a:pt x="635" y="420"/>
                  </a:cubicBezTo>
                  <a:cubicBezTo>
                    <a:pt x="1149" y="46"/>
                    <a:pt x="1149" y="46"/>
                    <a:pt x="1149" y="46"/>
                  </a:cubicBezTo>
                  <a:cubicBezTo>
                    <a:pt x="1116" y="0"/>
                    <a:pt x="1116" y="0"/>
                    <a:pt x="1116" y="0"/>
                  </a:cubicBezTo>
                  <a:cubicBezTo>
                    <a:pt x="608" y="369"/>
                    <a:pt x="608" y="369"/>
                    <a:pt x="608" y="369"/>
                  </a:cubicBezTo>
                  <a:cubicBezTo>
                    <a:pt x="599" y="352"/>
                    <a:pt x="590" y="335"/>
                    <a:pt x="580" y="319"/>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0"/>
            <p:cNvSpPr>
              <a:spLocks/>
            </p:cNvSpPr>
            <p:nvPr userDrawn="1"/>
          </p:nvSpPr>
          <p:spPr bwMode="auto">
            <a:xfrm>
              <a:off x="-6716" y="468"/>
              <a:ext cx="1048" cy="1373"/>
            </a:xfrm>
            <a:custGeom>
              <a:avLst/>
              <a:gdLst>
                <a:gd name="T0" fmla="*/ 215 w 857"/>
                <a:gd name="T1" fmla="*/ 723 h 1150"/>
                <a:gd name="T2" fmla="*/ 261 w 857"/>
                <a:gd name="T3" fmla="*/ 757 h 1150"/>
                <a:gd name="T4" fmla="*/ 0 w 857"/>
                <a:gd name="T5" fmla="*/ 1116 h 1150"/>
                <a:gd name="T6" fmla="*/ 46 w 857"/>
                <a:gd name="T7" fmla="*/ 1150 h 1150"/>
                <a:gd name="T8" fmla="*/ 305 w 857"/>
                <a:gd name="T9" fmla="*/ 793 h 1150"/>
                <a:gd name="T10" fmla="*/ 347 w 857"/>
                <a:gd name="T11" fmla="*/ 831 h 1150"/>
                <a:gd name="T12" fmla="*/ 557 w 857"/>
                <a:gd name="T13" fmla="*/ 543 h 1150"/>
                <a:gd name="T14" fmla="*/ 519 w 857"/>
                <a:gd name="T15" fmla="*/ 498 h 1150"/>
                <a:gd name="T16" fmla="*/ 857 w 857"/>
                <a:gd name="T17" fmla="*/ 34 h 1150"/>
                <a:gd name="T18" fmla="*/ 811 w 857"/>
                <a:gd name="T19" fmla="*/ 0 h 1150"/>
                <a:gd name="T20" fmla="*/ 480 w 857"/>
                <a:gd name="T21" fmla="*/ 455 h 1150"/>
                <a:gd name="T22" fmla="*/ 440 w 857"/>
                <a:gd name="T23" fmla="*/ 414 h 1150"/>
                <a:gd name="T24" fmla="*/ 215 w 857"/>
                <a:gd name="T25" fmla="*/ 723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215" y="723"/>
                  </a:moveTo>
                  <a:cubicBezTo>
                    <a:pt x="231" y="734"/>
                    <a:pt x="246" y="745"/>
                    <a:pt x="261" y="757"/>
                  </a:cubicBezTo>
                  <a:cubicBezTo>
                    <a:pt x="0" y="1116"/>
                    <a:pt x="0" y="1116"/>
                    <a:pt x="0" y="1116"/>
                  </a:cubicBezTo>
                  <a:cubicBezTo>
                    <a:pt x="16" y="1126"/>
                    <a:pt x="32" y="1137"/>
                    <a:pt x="46" y="1150"/>
                  </a:cubicBezTo>
                  <a:cubicBezTo>
                    <a:pt x="305" y="793"/>
                    <a:pt x="305" y="793"/>
                    <a:pt x="305" y="793"/>
                  </a:cubicBezTo>
                  <a:cubicBezTo>
                    <a:pt x="319" y="806"/>
                    <a:pt x="334" y="818"/>
                    <a:pt x="347" y="831"/>
                  </a:cubicBezTo>
                  <a:cubicBezTo>
                    <a:pt x="557" y="543"/>
                    <a:pt x="557" y="543"/>
                    <a:pt x="557" y="543"/>
                  </a:cubicBezTo>
                  <a:cubicBezTo>
                    <a:pt x="545" y="528"/>
                    <a:pt x="532" y="513"/>
                    <a:pt x="519" y="498"/>
                  </a:cubicBezTo>
                  <a:cubicBezTo>
                    <a:pt x="857" y="34"/>
                    <a:pt x="857" y="34"/>
                    <a:pt x="857" y="34"/>
                  </a:cubicBezTo>
                  <a:cubicBezTo>
                    <a:pt x="811" y="0"/>
                    <a:pt x="811" y="0"/>
                    <a:pt x="811" y="0"/>
                  </a:cubicBezTo>
                  <a:cubicBezTo>
                    <a:pt x="480" y="455"/>
                    <a:pt x="480" y="455"/>
                    <a:pt x="480" y="455"/>
                  </a:cubicBezTo>
                  <a:cubicBezTo>
                    <a:pt x="467" y="442"/>
                    <a:pt x="454" y="427"/>
                    <a:pt x="440" y="414"/>
                  </a:cubicBezTo>
                  <a:lnTo>
                    <a:pt x="215" y="723"/>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1"/>
            <p:cNvSpPr>
              <a:spLocks/>
            </p:cNvSpPr>
            <p:nvPr userDrawn="1"/>
          </p:nvSpPr>
          <p:spPr bwMode="auto">
            <a:xfrm>
              <a:off x="-6542" y="1489"/>
              <a:ext cx="1624" cy="574"/>
            </a:xfrm>
            <a:custGeom>
              <a:avLst/>
              <a:gdLst>
                <a:gd name="T0" fmla="*/ 661 w 1329"/>
                <a:gd name="T1" fmla="*/ 152 h 481"/>
                <a:gd name="T2" fmla="*/ 383 w 1329"/>
                <a:gd name="T3" fmla="*/ 242 h 481"/>
                <a:gd name="T4" fmla="*/ 403 w 1329"/>
                <a:gd name="T5" fmla="*/ 296 h 481"/>
                <a:gd name="T6" fmla="*/ 0 w 1329"/>
                <a:gd name="T7" fmla="*/ 426 h 481"/>
                <a:gd name="T8" fmla="*/ 17 w 1329"/>
                <a:gd name="T9" fmla="*/ 481 h 481"/>
                <a:gd name="T10" fmla="*/ 419 w 1329"/>
                <a:gd name="T11" fmla="*/ 350 h 481"/>
                <a:gd name="T12" fmla="*/ 432 w 1329"/>
                <a:gd name="T13" fmla="*/ 406 h 481"/>
                <a:gd name="T14" fmla="*/ 701 w 1329"/>
                <a:gd name="T15" fmla="*/ 318 h 481"/>
                <a:gd name="T16" fmla="*/ 689 w 1329"/>
                <a:gd name="T17" fmla="*/ 262 h 481"/>
                <a:gd name="T18" fmla="*/ 1329 w 1329"/>
                <a:gd name="T19" fmla="*/ 54 h 481"/>
                <a:gd name="T20" fmla="*/ 1312 w 1329"/>
                <a:gd name="T21" fmla="*/ 0 h 481"/>
                <a:gd name="T22" fmla="*/ 676 w 1329"/>
                <a:gd name="T23" fmla="*/ 207 h 481"/>
                <a:gd name="T24" fmla="*/ 661 w 1329"/>
                <a:gd name="T25" fmla="*/ 152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9" h="481">
                  <a:moveTo>
                    <a:pt x="661" y="152"/>
                  </a:moveTo>
                  <a:cubicBezTo>
                    <a:pt x="383" y="242"/>
                    <a:pt x="383" y="242"/>
                    <a:pt x="383" y="242"/>
                  </a:cubicBezTo>
                  <a:cubicBezTo>
                    <a:pt x="390" y="260"/>
                    <a:pt x="396" y="277"/>
                    <a:pt x="403" y="296"/>
                  </a:cubicBezTo>
                  <a:cubicBezTo>
                    <a:pt x="0" y="426"/>
                    <a:pt x="0" y="426"/>
                    <a:pt x="0" y="426"/>
                  </a:cubicBezTo>
                  <a:cubicBezTo>
                    <a:pt x="7" y="444"/>
                    <a:pt x="13" y="462"/>
                    <a:pt x="17" y="481"/>
                  </a:cubicBezTo>
                  <a:cubicBezTo>
                    <a:pt x="419" y="350"/>
                    <a:pt x="419" y="350"/>
                    <a:pt x="419" y="350"/>
                  </a:cubicBezTo>
                  <a:cubicBezTo>
                    <a:pt x="424" y="368"/>
                    <a:pt x="428" y="387"/>
                    <a:pt x="432" y="406"/>
                  </a:cubicBezTo>
                  <a:cubicBezTo>
                    <a:pt x="701" y="318"/>
                    <a:pt x="701" y="318"/>
                    <a:pt x="701" y="318"/>
                  </a:cubicBezTo>
                  <a:cubicBezTo>
                    <a:pt x="698" y="299"/>
                    <a:pt x="693" y="281"/>
                    <a:pt x="689" y="262"/>
                  </a:cubicBezTo>
                  <a:cubicBezTo>
                    <a:pt x="1329" y="54"/>
                    <a:pt x="1329" y="54"/>
                    <a:pt x="1329" y="54"/>
                  </a:cubicBezTo>
                  <a:cubicBezTo>
                    <a:pt x="1312" y="0"/>
                    <a:pt x="1312" y="0"/>
                    <a:pt x="1312" y="0"/>
                  </a:cubicBezTo>
                  <a:cubicBezTo>
                    <a:pt x="676" y="207"/>
                    <a:pt x="676" y="207"/>
                    <a:pt x="676" y="207"/>
                  </a:cubicBezTo>
                  <a:cubicBezTo>
                    <a:pt x="671" y="188"/>
                    <a:pt x="667" y="170"/>
                    <a:pt x="661" y="152"/>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2"/>
            <p:cNvSpPr>
              <a:spLocks/>
            </p:cNvSpPr>
            <p:nvPr userDrawn="1"/>
          </p:nvSpPr>
          <p:spPr bwMode="auto">
            <a:xfrm>
              <a:off x="-7045" y="93"/>
              <a:ext cx="209" cy="1648"/>
            </a:xfrm>
            <a:custGeom>
              <a:avLst/>
              <a:gdLst>
                <a:gd name="T0" fmla="*/ 57 w 171"/>
                <a:gd name="T1" fmla="*/ 901 h 1380"/>
                <a:gd name="T2" fmla="*/ 57 w 171"/>
                <a:gd name="T3" fmla="*/ 1380 h 1380"/>
                <a:gd name="T4" fmla="*/ 86 w 171"/>
                <a:gd name="T5" fmla="*/ 1378 h 1380"/>
                <a:gd name="T6" fmla="*/ 114 w 171"/>
                <a:gd name="T7" fmla="*/ 1380 h 1380"/>
                <a:gd name="T8" fmla="*/ 114 w 171"/>
                <a:gd name="T9" fmla="*/ 905 h 1380"/>
                <a:gd name="T10" fmla="*/ 171 w 171"/>
                <a:gd name="T11" fmla="*/ 912 h 1380"/>
                <a:gd name="T12" fmla="*/ 171 w 171"/>
                <a:gd name="T13" fmla="*/ 403 h 1380"/>
                <a:gd name="T14" fmla="*/ 114 w 171"/>
                <a:gd name="T15" fmla="*/ 386 h 1380"/>
                <a:gd name="T16" fmla="*/ 114 w 171"/>
                <a:gd name="T17" fmla="*/ 0 h 1380"/>
                <a:gd name="T18" fmla="*/ 57 w 171"/>
                <a:gd name="T19" fmla="*/ 0 h 1380"/>
                <a:gd name="T20" fmla="*/ 57 w 171"/>
                <a:gd name="T21" fmla="*/ 372 h 1380"/>
                <a:gd name="T22" fmla="*/ 0 w 171"/>
                <a:gd name="T23" fmla="*/ 359 h 1380"/>
                <a:gd name="T24" fmla="*/ 0 w 171"/>
                <a:gd name="T25" fmla="*/ 900 h 1380"/>
                <a:gd name="T26" fmla="*/ 26 w 171"/>
                <a:gd name="T27" fmla="*/ 899 h 1380"/>
                <a:gd name="T28" fmla="*/ 57 w 171"/>
                <a:gd name="T29" fmla="*/ 901 h 1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1" h="1380">
                  <a:moveTo>
                    <a:pt x="57" y="901"/>
                  </a:moveTo>
                  <a:cubicBezTo>
                    <a:pt x="57" y="1380"/>
                    <a:pt x="57" y="1380"/>
                    <a:pt x="57" y="1380"/>
                  </a:cubicBezTo>
                  <a:cubicBezTo>
                    <a:pt x="66" y="1379"/>
                    <a:pt x="76" y="1378"/>
                    <a:pt x="86" y="1378"/>
                  </a:cubicBezTo>
                  <a:cubicBezTo>
                    <a:pt x="95" y="1378"/>
                    <a:pt x="105" y="1379"/>
                    <a:pt x="114" y="1380"/>
                  </a:cubicBezTo>
                  <a:cubicBezTo>
                    <a:pt x="114" y="905"/>
                    <a:pt x="114" y="905"/>
                    <a:pt x="114" y="905"/>
                  </a:cubicBezTo>
                  <a:cubicBezTo>
                    <a:pt x="133" y="907"/>
                    <a:pt x="152" y="909"/>
                    <a:pt x="171" y="912"/>
                  </a:cubicBezTo>
                  <a:cubicBezTo>
                    <a:pt x="171" y="403"/>
                    <a:pt x="171" y="403"/>
                    <a:pt x="171" y="403"/>
                  </a:cubicBezTo>
                  <a:cubicBezTo>
                    <a:pt x="152" y="397"/>
                    <a:pt x="133" y="392"/>
                    <a:pt x="114" y="386"/>
                  </a:cubicBezTo>
                  <a:cubicBezTo>
                    <a:pt x="114" y="0"/>
                    <a:pt x="114" y="0"/>
                    <a:pt x="114" y="0"/>
                  </a:cubicBezTo>
                  <a:cubicBezTo>
                    <a:pt x="57" y="0"/>
                    <a:pt x="57" y="0"/>
                    <a:pt x="57" y="0"/>
                  </a:cubicBezTo>
                  <a:cubicBezTo>
                    <a:pt x="57" y="372"/>
                    <a:pt x="57" y="372"/>
                    <a:pt x="57" y="372"/>
                  </a:cubicBezTo>
                  <a:cubicBezTo>
                    <a:pt x="38" y="367"/>
                    <a:pt x="19" y="362"/>
                    <a:pt x="0" y="359"/>
                  </a:cubicBezTo>
                  <a:cubicBezTo>
                    <a:pt x="0" y="900"/>
                    <a:pt x="0" y="900"/>
                    <a:pt x="0" y="900"/>
                  </a:cubicBezTo>
                  <a:cubicBezTo>
                    <a:pt x="9" y="900"/>
                    <a:pt x="17" y="899"/>
                    <a:pt x="26" y="899"/>
                  </a:cubicBezTo>
                  <a:cubicBezTo>
                    <a:pt x="36" y="899"/>
                    <a:pt x="47" y="900"/>
                    <a:pt x="57" y="901"/>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3"/>
            <p:cNvSpPr>
              <a:spLocks/>
            </p:cNvSpPr>
            <p:nvPr userDrawn="1"/>
          </p:nvSpPr>
          <p:spPr bwMode="auto">
            <a:xfrm>
              <a:off x="-7627" y="184"/>
              <a:ext cx="587" cy="1588"/>
            </a:xfrm>
            <a:custGeom>
              <a:avLst/>
              <a:gdLst>
                <a:gd name="T0" fmla="*/ 22 w 480"/>
                <a:gd name="T1" fmla="*/ 271 h 1330"/>
                <a:gd name="T2" fmla="*/ 218 w 480"/>
                <a:gd name="T3" fmla="*/ 873 h 1330"/>
                <a:gd name="T4" fmla="*/ 272 w 480"/>
                <a:gd name="T5" fmla="*/ 856 h 1330"/>
                <a:gd name="T6" fmla="*/ 426 w 480"/>
                <a:gd name="T7" fmla="*/ 1330 h 1330"/>
                <a:gd name="T8" fmla="*/ 480 w 480"/>
                <a:gd name="T9" fmla="*/ 1312 h 1330"/>
                <a:gd name="T10" fmla="*/ 327 w 480"/>
                <a:gd name="T11" fmla="*/ 842 h 1330"/>
                <a:gd name="T12" fmla="*/ 384 w 480"/>
                <a:gd name="T13" fmla="*/ 832 h 1330"/>
                <a:gd name="T14" fmla="*/ 197 w 480"/>
                <a:gd name="T15" fmla="*/ 258 h 1330"/>
                <a:gd name="T16" fmla="*/ 138 w 480"/>
                <a:gd name="T17" fmla="*/ 260 h 1330"/>
                <a:gd name="T18" fmla="*/ 54 w 480"/>
                <a:gd name="T19" fmla="*/ 0 h 1330"/>
                <a:gd name="T20" fmla="*/ 0 w 480"/>
                <a:gd name="T21" fmla="*/ 18 h 1330"/>
                <a:gd name="T22" fmla="*/ 80 w 480"/>
                <a:gd name="T23" fmla="*/ 265 h 1330"/>
                <a:gd name="T24" fmla="*/ 22 w 480"/>
                <a:gd name="T25" fmla="*/ 271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30">
                  <a:moveTo>
                    <a:pt x="22" y="271"/>
                  </a:moveTo>
                  <a:cubicBezTo>
                    <a:pt x="218" y="873"/>
                    <a:pt x="218" y="873"/>
                    <a:pt x="218" y="873"/>
                  </a:cubicBezTo>
                  <a:cubicBezTo>
                    <a:pt x="235" y="867"/>
                    <a:pt x="254" y="861"/>
                    <a:pt x="272" y="856"/>
                  </a:cubicBezTo>
                  <a:cubicBezTo>
                    <a:pt x="426" y="1330"/>
                    <a:pt x="426" y="1330"/>
                    <a:pt x="426" y="1330"/>
                  </a:cubicBezTo>
                  <a:cubicBezTo>
                    <a:pt x="443" y="1322"/>
                    <a:pt x="461" y="1317"/>
                    <a:pt x="480" y="1312"/>
                  </a:cubicBezTo>
                  <a:cubicBezTo>
                    <a:pt x="327" y="842"/>
                    <a:pt x="327" y="842"/>
                    <a:pt x="327" y="842"/>
                  </a:cubicBezTo>
                  <a:cubicBezTo>
                    <a:pt x="346" y="838"/>
                    <a:pt x="365" y="834"/>
                    <a:pt x="384" y="832"/>
                  </a:cubicBezTo>
                  <a:cubicBezTo>
                    <a:pt x="197" y="258"/>
                    <a:pt x="197" y="258"/>
                    <a:pt x="197" y="258"/>
                  </a:cubicBezTo>
                  <a:cubicBezTo>
                    <a:pt x="177" y="258"/>
                    <a:pt x="158" y="259"/>
                    <a:pt x="138" y="260"/>
                  </a:cubicBezTo>
                  <a:cubicBezTo>
                    <a:pt x="54" y="0"/>
                    <a:pt x="54" y="0"/>
                    <a:pt x="54" y="0"/>
                  </a:cubicBezTo>
                  <a:cubicBezTo>
                    <a:pt x="0" y="18"/>
                    <a:pt x="0" y="18"/>
                    <a:pt x="0" y="18"/>
                  </a:cubicBezTo>
                  <a:cubicBezTo>
                    <a:pt x="80" y="265"/>
                    <a:pt x="80" y="265"/>
                    <a:pt x="80" y="265"/>
                  </a:cubicBezTo>
                  <a:cubicBezTo>
                    <a:pt x="60" y="267"/>
                    <a:pt x="41" y="268"/>
                    <a:pt x="22" y="271"/>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4"/>
            <p:cNvSpPr>
              <a:spLocks/>
            </p:cNvSpPr>
            <p:nvPr userDrawn="1"/>
          </p:nvSpPr>
          <p:spPr bwMode="auto">
            <a:xfrm>
              <a:off x="-8672" y="918"/>
              <a:ext cx="1405" cy="1023"/>
            </a:xfrm>
            <a:custGeom>
              <a:avLst/>
              <a:gdLst>
                <a:gd name="T0" fmla="*/ 12 w 1149"/>
                <a:gd name="T1" fmla="*/ 125 h 857"/>
                <a:gd name="T2" fmla="*/ 656 w 1149"/>
                <a:gd name="T3" fmla="*/ 593 h 857"/>
                <a:gd name="T4" fmla="*/ 689 w 1149"/>
                <a:gd name="T5" fmla="*/ 546 h 857"/>
                <a:gd name="T6" fmla="*/ 1116 w 1149"/>
                <a:gd name="T7" fmla="*/ 857 h 857"/>
                <a:gd name="T8" fmla="*/ 1149 w 1149"/>
                <a:gd name="T9" fmla="*/ 811 h 857"/>
                <a:gd name="T10" fmla="*/ 724 w 1149"/>
                <a:gd name="T11" fmla="*/ 502 h 857"/>
                <a:gd name="T12" fmla="*/ 762 w 1149"/>
                <a:gd name="T13" fmla="*/ 459 h 857"/>
                <a:gd name="T14" fmla="*/ 132 w 1149"/>
                <a:gd name="T15" fmla="*/ 1 h 857"/>
                <a:gd name="T16" fmla="*/ 91 w 1149"/>
                <a:gd name="T17" fmla="*/ 42 h 857"/>
                <a:gd name="T18" fmla="*/ 33 w 1149"/>
                <a:gd name="T19" fmla="*/ 0 h 857"/>
                <a:gd name="T20" fmla="*/ 0 w 1149"/>
                <a:gd name="T21" fmla="*/ 46 h 857"/>
                <a:gd name="T22" fmla="*/ 50 w 1149"/>
                <a:gd name="T23" fmla="*/ 83 h 857"/>
                <a:gd name="T24" fmla="*/ 12 w 1149"/>
                <a:gd name="T25" fmla="*/ 125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12" y="125"/>
                  </a:moveTo>
                  <a:cubicBezTo>
                    <a:pt x="656" y="593"/>
                    <a:pt x="656" y="593"/>
                    <a:pt x="656" y="593"/>
                  </a:cubicBezTo>
                  <a:cubicBezTo>
                    <a:pt x="666" y="577"/>
                    <a:pt x="678" y="562"/>
                    <a:pt x="689" y="546"/>
                  </a:cubicBezTo>
                  <a:cubicBezTo>
                    <a:pt x="1116" y="857"/>
                    <a:pt x="1116" y="857"/>
                    <a:pt x="1116" y="857"/>
                  </a:cubicBezTo>
                  <a:cubicBezTo>
                    <a:pt x="1126" y="840"/>
                    <a:pt x="1137" y="825"/>
                    <a:pt x="1149" y="811"/>
                  </a:cubicBezTo>
                  <a:cubicBezTo>
                    <a:pt x="724" y="502"/>
                    <a:pt x="724" y="502"/>
                    <a:pt x="724" y="502"/>
                  </a:cubicBezTo>
                  <a:cubicBezTo>
                    <a:pt x="737" y="487"/>
                    <a:pt x="749" y="473"/>
                    <a:pt x="762" y="459"/>
                  </a:cubicBezTo>
                  <a:cubicBezTo>
                    <a:pt x="132" y="1"/>
                    <a:pt x="132" y="1"/>
                    <a:pt x="132" y="1"/>
                  </a:cubicBezTo>
                  <a:cubicBezTo>
                    <a:pt x="118" y="14"/>
                    <a:pt x="104" y="28"/>
                    <a:pt x="91" y="42"/>
                  </a:cubicBezTo>
                  <a:cubicBezTo>
                    <a:pt x="33" y="0"/>
                    <a:pt x="33" y="0"/>
                    <a:pt x="33" y="0"/>
                  </a:cubicBezTo>
                  <a:cubicBezTo>
                    <a:pt x="0" y="46"/>
                    <a:pt x="0" y="46"/>
                    <a:pt x="0" y="46"/>
                  </a:cubicBezTo>
                  <a:cubicBezTo>
                    <a:pt x="50" y="83"/>
                    <a:pt x="50" y="83"/>
                    <a:pt x="50" y="83"/>
                  </a:cubicBezTo>
                  <a:cubicBezTo>
                    <a:pt x="37" y="97"/>
                    <a:pt x="24" y="110"/>
                    <a:pt x="12" y="12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5"/>
            <p:cNvSpPr>
              <a:spLocks/>
            </p:cNvSpPr>
            <p:nvPr userDrawn="1"/>
          </p:nvSpPr>
          <p:spPr bwMode="auto">
            <a:xfrm>
              <a:off x="-6716" y="2479"/>
              <a:ext cx="1048" cy="1373"/>
            </a:xfrm>
            <a:custGeom>
              <a:avLst/>
              <a:gdLst>
                <a:gd name="T0" fmla="*/ 557 w 857"/>
                <a:gd name="T1" fmla="*/ 607 h 1150"/>
                <a:gd name="T2" fmla="*/ 347 w 857"/>
                <a:gd name="T3" fmla="*/ 319 h 1150"/>
                <a:gd name="T4" fmla="*/ 305 w 857"/>
                <a:gd name="T5" fmla="*/ 357 h 1150"/>
                <a:gd name="T6" fmla="*/ 46 w 857"/>
                <a:gd name="T7" fmla="*/ 0 h 1150"/>
                <a:gd name="T8" fmla="*/ 0 w 857"/>
                <a:gd name="T9" fmla="*/ 34 h 1150"/>
                <a:gd name="T10" fmla="*/ 261 w 857"/>
                <a:gd name="T11" fmla="*/ 393 h 1150"/>
                <a:gd name="T12" fmla="*/ 215 w 857"/>
                <a:gd name="T13" fmla="*/ 427 h 1150"/>
                <a:gd name="T14" fmla="*/ 440 w 857"/>
                <a:gd name="T15" fmla="*/ 736 h 1150"/>
                <a:gd name="T16" fmla="*/ 480 w 857"/>
                <a:gd name="T17" fmla="*/ 695 h 1150"/>
                <a:gd name="T18" fmla="*/ 811 w 857"/>
                <a:gd name="T19" fmla="*/ 1150 h 1150"/>
                <a:gd name="T20" fmla="*/ 857 w 857"/>
                <a:gd name="T21" fmla="*/ 1116 h 1150"/>
                <a:gd name="T22" fmla="*/ 519 w 857"/>
                <a:gd name="T23" fmla="*/ 652 h 1150"/>
                <a:gd name="T24" fmla="*/ 557 w 857"/>
                <a:gd name="T25" fmla="*/ 607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557" y="607"/>
                  </a:moveTo>
                  <a:cubicBezTo>
                    <a:pt x="347" y="319"/>
                    <a:pt x="347" y="319"/>
                    <a:pt x="347" y="319"/>
                  </a:cubicBezTo>
                  <a:cubicBezTo>
                    <a:pt x="334" y="332"/>
                    <a:pt x="319" y="344"/>
                    <a:pt x="305" y="357"/>
                  </a:cubicBezTo>
                  <a:cubicBezTo>
                    <a:pt x="46" y="0"/>
                    <a:pt x="46" y="0"/>
                    <a:pt x="46" y="0"/>
                  </a:cubicBezTo>
                  <a:cubicBezTo>
                    <a:pt x="32" y="13"/>
                    <a:pt x="16" y="24"/>
                    <a:pt x="0" y="34"/>
                  </a:cubicBezTo>
                  <a:cubicBezTo>
                    <a:pt x="261" y="393"/>
                    <a:pt x="261" y="393"/>
                    <a:pt x="261" y="393"/>
                  </a:cubicBezTo>
                  <a:cubicBezTo>
                    <a:pt x="246" y="405"/>
                    <a:pt x="231" y="416"/>
                    <a:pt x="215" y="427"/>
                  </a:cubicBezTo>
                  <a:cubicBezTo>
                    <a:pt x="440" y="736"/>
                    <a:pt x="440" y="736"/>
                    <a:pt x="440" y="736"/>
                  </a:cubicBezTo>
                  <a:cubicBezTo>
                    <a:pt x="454" y="723"/>
                    <a:pt x="467" y="709"/>
                    <a:pt x="480" y="695"/>
                  </a:cubicBezTo>
                  <a:cubicBezTo>
                    <a:pt x="811" y="1150"/>
                    <a:pt x="811" y="1150"/>
                    <a:pt x="811" y="1150"/>
                  </a:cubicBezTo>
                  <a:cubicBezTo>
                    <a:pt x="857" y="1116"/>
                    <a:pt x="857" y="1116"/>
                    <a:pt x="857" y="1116"/>
                  </a:cubicBezTo>
                  <a:cubicBezTo>
                    <a:pt x="519" y="652"/>
                    <a:pt x="519" y="652"/>
                    <a:pt x="519" y="652"/>
                  </a:cubicBezTo>
                  <a:cubicBezTo>
                    <a:pt x="532" y="637"/>
                    <a:pt x="545" y="622"/>
                    <a:pt x="557" y="607"/>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6"/>
            <p:cNvSpPr>
              <a:spLocks/>
            </p:cNvSpPr>
            <p:nvPr userDrawn="1"/>
          </p:nvSpPr>
          <p:spPr bwMode="auto">
            <a:xfrm>
              <a:off x="-8672" y="2379"/>
              <a:ext cx="1405" cy="1023"/>
            </a:xfrm>
            <a:custGeom>
              <a:avLst/>
              <a:gdLst>
                <a:gd name="T0" fmla="*/ 762 w 1149"/>
                <a:gd name="T1" fmla="*/ 398 h 857"/>
                <a:gd name="T2" fmla="*/ 724 w 1149"/>
                <a:gd name="T3" fmla="*/ 355 h 857"/>
                <a:gd name="T4" fmla="*/ 1149 w 1149"/>
                <a:gd name="T5" fmla="*/ 46 h 857"/>
                <a:gd name="T6" fmla="*/ 1116 w 1149"/>
                <a:gd name="T7" fmla="*/ 0 h 857"/>
                <a:gd name="T8" fmla="*/ 689 w 1149"/>
                <a:gd name="T9" fmla="*/ 311 h 857"/>
                <a:gd name="T10" fmla="*/ 656 w 1149"/>
                <a:gd name="T11" fmla="*/ 264 h 857"/>
                <a:gd name="T12" fmla="*/ 12 w 1149"/>
                <a:gd name="T13" fmla="*/ 732 h 857"/>
                <a:gd name="T14" fmla="*/ 50 w 1149"/>
                <a:gd name="T15" fmla="*/ 774 h 857"/>
                <a:gd name="T16" fmla="*/ 0 w 1149"/>
                <a:gd name="T17" fmla="*/ 811 h 857"/>
                <a:gd name="T18" fmla="*/ 33 w 1149"/>
                <a:gd name="T19" fmla="*/ 857 h 857"/>
                <a:gd name="T20" fmla="*/ 91 w 1149"/>
                <a:gd name="T21" fmla="*/ 816 h 857"/>
                <a:gd name="T22" fmla="*/ 132 w 1149"/>
                <a:gd name="T23" fmla="*/ 856 h 857"/>
                <a:gd name="T24" fmla="*/ 762 w 1149"/>
                <a:gd name="T25" fmla="*/ 398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762" y="398"/>
                  </a:moveTo>
                  <a:cubicBezTo>
                    <a:pt x="749" y="384"/>
                    <a:pt x="737" y="370"/>
                    <a:pt x="724" y="355"/>
                  </a:cubicBezTo>
                  <a:cubicBezTo>
                    <a:pt x="1149" y="46"/>
                    <a:pt x="1149" y="46"/>
                    <a:pt x="1149" y="46"/>
                  </a:cubicBezTo>
                  <a:cubicBezTo>
                    <a:pt x="1137" y="32"/>
                    <a:pt x="1126" y="17"/>
                    <a:pt x="1116" y="0"/>
                  </a:cubicBezTo>
                  <a:cubicBezTo>
                    <a:pt x="689" y="311"/>
                    <a:pt x="689" y="311"/>
                    <a:pt x="689" y="311"/>
                  </a:cubicBezTo>
                  <a:cubicBezTo>
                    <a:pt x="678" y="295"/>
                    <a:pt x="666" y="280"/>
                    <a:pt x="656" y="264"/>
                  </a:cubicBezTo>
                  <a:cubicBezTo>
                    <a:pt x="12" y="732"/>
                    <a:pt x="12" y="732"/>
                    <a:pt x="12" y="732"/>
                  </a:cubicBezTo>
                  <a:cubicBezTo>
                    <a:pt x="24" y="747"/>
                    <a:pt x="37" y="760"/>
                    <a:pt x="50" y="774"/>
                  </a:cubicBezTo>
                  <a:cubicBezTo>
                    <a:pt x="0" y="811"/>
                    <a:pt x="0" y="811"/>
                    <a:pt x="0" y="811"/>
                  </a:cubicBezTo>
                  <a:cubicBezTo>
                    <a:pt x="33" y="857"/>
                    <a:pt x="33" y="857"/>
                    <a:pt x="33" y="857"/>
                  </a:cubicBezTo>
                  <a:cubicBezTo>
                    <a:pt x="91" y="816"/>
                    <a:pt x="91" y="816"/>
                    <a:pt x="91" y="816"/>
                  </a:cubicBezTo>
                  <a:cubicBezTo>
                    <a:pt x="104" y="829"/>
                    <a:pt x="118" y="843"/>
                    <a:pt x="132" y="856"/>
                  </a:cubicBezTo>
                  <a:lnTo>
                    <a:pt x="762" y="398"/>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7"/>
            <p:cNvSpPr>
              <a:spLocks/>
            </p:cNvSpPr>
            <p:nvPr userDrawn="1"/>
          </p:nvSpPr>
          <p:spPr bwMode="auto">
            <a:xfrm>
              <a:off x="-6841" y="2549"/>
              <a:ext cx="587" cy="1587"/>
            </a:xfrm>
            <a:custGeom>
              <a:avLst/>
              <a:gdLst>
                <a:gd name="T0" fmla="*/ 378 w 480"/>
                <a:gd name="T1" fmla="*/ 813 h 1329"/>
                <a:gd name="T2" fmla="*/ 247 w 480"/>
                <a:gd name="T3" fmla="*/ 409 h 1329"/>
                <a:gd name="T4" fmla="*/ 195 w 480"/>
                <a:gd name="T5" fmla="*/ 434 h 1329"/>
                <a:gd name="T6" fmla="*/ 54 w 480"/>
                <a:gd name="T7" fmla="*/ 0 h 1329"/>
                <a:gd name="T8" fmla="*/ 0 w 480"/>
                <a:gd name="T9" fmla="*/ 17 h 1329"/>
                <a:gd name="T10" fmla="*/ 142 w 480"/>
                <a:gd name="T11" fmla="*/ 456 h 1329"/>
                <a:gd name="T12" fmla="*/ 88 w 480"/>
                <a:gd name="T13" fmla="*/ 473 h 1329"/>
                <a:gd name="T14" fmla="*/ 229 w 480"/>
                <a:gd name="T15" fmla="*/ 906 h 1329"/>
                <a:gd name="T16" fmla="*/ 279 w 480"/>
                <a:gd name="T17" fmla="*/ 877 h 1329"/>
                <a:gd name="T18" fmla="*/ 426 w 480"/>
                <a:gd name="T19" fmla="*/ 1329 h 1329"/>
                <a:gd name="T20" fmla="*/ 480 w 480"/>
                <a:gd name="T21" fmla="*/ 1311 h 1329"/>
                <a:gd name="T22" fmla="*/ 329 w 480"/>
                <a:gd name="T23" fmla="*/ 846 h 1329"/>
                <a:gd name="T24" fmla="*/ 378 w 480"/>
                <a:gd name="T25" fmla="*/ 813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29">
                  <a:moveTo>
                    <a:pt x="378" y="813"/>
                  </a:moveTo>
                  <a:cubicBezTo>
                    <a:pt x="247" y="409"/>
                    <a:pt x="247" y="409"/>
                    <a:pt x="247" y="409"/>
                  </a:cubicBezTo>
                  <a:cubicBezTo>
                    <a:pt x="230" y="418"/>
                    <a:pt x="213" y="427"/>
                    <a:pt x="195" y="434"/>
                  </a:cubicBezTo>
                  <a:cubicBezTo>
                    <a:pt x="54" y="0"/>
                    <a:pt x="54" y="0"/>
                    <a:pt x="54" y="0"/>
                  </a:cubicBezTo>
                  <a:cubicBezTo>
                    <a:pt x="37" y="7"/>
                    <a:pt x="19" y="12"/>
                    <a:pt x="0" y="17"/>
                  </a:cubicBezTo>
                  <a:cubicBezTo>
                    <a:pt x="142" y="456"/>
                    <a:pt x="142" y="456"/>
                    <a:pt x="142" y="456"/>
                  </a:cubicBezTo>
                  <a:cubicBezTo>
                    <a:pt x="125" y="462"/>
                    <a:pt x="107" y="468"/>
                    <a:pt x="88" y="473"/>
                  </a:cubicBezTo>
                  <a:cubicBezTo>
                    <a:pt x="229" y="906"/>
                    <a:pt x="229" y="906"/>
                    <a:pt x="229" y="906"/>
                  </a:cubicBezTo>
                  <a:cubicBezTo>
                    <a:pt x="246" y="897"/>
                    <a:pt x="263" y="887"/>
                    <a:pt x="279" y="877"/>
                  </a:cubicBezTo>
                  <a:cubicBezTo>
                    <a:pt x="426" y="1329"/>
                    <a:pt x="426" y="1329"/>
                    <a:pt x="426" y="1329"/>
                  </a:cubicBezTo>
                  <a:cubicBezTo>
                    <a:pt x="480" y="1311"/>
                    <a:pt x="480" y="1311"/>
                    <a:pt x="480" y="1311"/>
                  </a:cubicBezTo>
                  <a:cubicBezTo>
                    <a:pt x="329" y="846"/>
                    <a:pt x="329" y="846"/>
                    <a:pt x="329" y="846"/>
                  </a:cubicBezTo>
                  <a:cubicBezTo>
                    <a:pt x="346" y="835"/>
                    <a:pt x="362" y="824"/>
                    <a:pt x="378" y="81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8"/>
            <p:cNvSpPr>
              <a:spLocks/>
            </p:cNvSpPr>
            <p:nvPr userDrawn="1"/>
          </p:nvSpPr>
          <p:spPr bwMode="auto">
            <a:xfrm>
              <a:off x="-6613" y="2379"/>
              <a:ext cx="1404" cy="1023"/>
            </a:xfrm>
            <a:custGeom>
              <a:avLst/>
              <a:gdLst>
                <a:gd name="T0" fmla="*/ 660 w 1149"/>
                <a:gd name="T1" fmla="*/ 385 h 857"/>
                <a:gd name="T2" fmla="*/ 409 w 1149"/>
                <a:gd name="T3" fmla="*/ 203 h 857"/>
                <a:gd name="T4" fmla="*/ 381 w 1149"/>
                <a:gd name="T5" fmla="*/ 253 h 857"/>
                <a:gd name="T6" fmla="*/ 33 w 1149"/>
                <a:gd name="T7" fmla="*/ 0 h 857"/>
                <a:gd name="T8" fmla="*/ 0 w 1149"/>
                <a:gd name="T9" fmla="*/ 46 h 857"/>
                <a:gd name="T10" fmla="*/ 349 w 1149"/>
                <a:gd name="T11" fmla="*/ 300 h 857"/>
                <a:gd name="T12" fmla="*/ 315 w 1149"/>
                <a:gd name="T13" fmla="*/ 346 h 857"/>
                <a:gd name="T14" fmla="*/ 580 w 1149"/>
                <a:gd name="T15" fmla="*/ 538 h 857"/>
                <a:gd name="T16" fmla="*/ 608 w 1149"/>
                <a:gd name="T17" fmla="*/ 488 h 857"/>
                <a:gd name="T18" fmla="*/ 1116 w 1149"/>
                <a:gd name="T19" fmla="*/ 857 h 857"/>
                <a:gd name="T20" fmla="*/ 1149 w 1149"/>
                <a:gd name="T21" fmla="*/ 811 h 857"/>
                <a:gd name="T22" fmla="*/ 635 w 1149"/>
                <a:gd name="T23" fmla="*/ 437 h 857"/>
                <a:gd name="T24" fmla="*/ 660 w 1149"/>
                <a:gd name="T25" fmla="*/ 385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660" y="385"/>
                  </a:moveTo>
                  <a:cubicBezTo>
                    <a:pt x="409" y="203"/>
                    <a:pt x="409" y="203"/>
                    <a:pt x="409" y="203"/>
                  </a:cubicBezTo>
                  <a:cubicBezTo>
                    <a:pt x="400" y="220"/>
                    <a:pt x="391" y="237"/>
                    <a:pt x="381" y="253"/>
                  </a:cubicBezTo>
                  <a:cubicBezTo>
                    <a:pt x="33" y="0"/>
                    <a:pt x="33" y="0"/>
                    <a:pt x="33" y="0"/>
                  </a:cubicBezTo>
                  <a:cubicBezTo>
                    <a:pt x="23" y="17"/>
                    <a:pt x="12" y="32"/>
                    <a:pt x="0" y="46"/>
                  </a:cubicBezTo>
                  <a:cubicBezTo>
                    <a:pt x="349" y="300"/>
                    <a:pt x="349" y="300"/>
                    <a:pt x="349" y="300"/>
                  </a:cubicBezTo>
                  <a:cubicBezTo>
                    <a:pt x="338" y="316"/>
                    <a:pt x="327" y="331"/>
                    <a:pt x="315" y="346"/>
                  </a:cubicBezTo>
                  <a:cubicBezTo>
                    <a:pt x="580" y="538"/>
                    <a:pt x="580" y="538"/>
                    <a:pt x="580" y="538"/>
                  </a:cubicBezTo>
                  <a:cubicBezTo>
                    <a:pt x="590" y="522"/>
                    <a:pt x="599" y="505"/>
                    <a:pt x="608" y="488"/>
                  </a:cubicBezTo>
                  <a:cubicBezTo>
                    <a:pt x="1116" y="857"/>
                    <a:pt x="1116" y="857"/>
                    <a:pt x="1116" y="857"/>
                  </a:cubicBezTo>
                  <a:cubicBezTo>
                    <a:pt x="1149" y="811"/>
                    <a:pt x="1149" y="811"/>
                    <a:pt x="1149" y="811"/>
                  </a:cubicBezTo>
                  <a:cubicBezTo>
                    <a:pt x="635" y="437"/>
                    <a:pt x="635" y="437"/>
                    <a:pt x="635" y="437"/>
                  </a:cubicBezTo>
                  <a:cubicBezTo>
                    <a:pt x="643" y="420"/>
                    <a:pt x="652" y="403"/>
                    <a:pt x="660" y="38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19"/>
            <p:cNvSpPr>
              <a:spLocks/>
            </p:cNvSpPr>
            <p:nvPr userDrawn="1"/>
          </p:nvSpPr>
          <p:spPr bwMode="auto">
            <a:xfrm>
              <a:off x="-6542" y="2257"/>
              <a:ext cx="1624" cy="574"/>
            </a:xfrm>
            <a:custGeom>
              <a:avLst/>
              <a:gdLst>
                <a:gd name="T0" fmla="*/ 701 w 1329"/>
                <a:gd name="T1" fmla="*/ 163 h 481"/>
                <a:gd name="T2" fmla="*/ 432 w 1329"/>
                <a:gd name="T3" fmla="*/ 75 h 481"/>
                <a:gd name="T4" fmla="*/ 419 w 1329"/>
                <a:gd name="T5" fmla="*/ 131 h 481"/>
                <a:gd name="T6" fmla="*/ 17 w 1329"/>
                <a:gd name="T7" fmla="*/ 0 h 481"/>
                <a:gd name="T8" fmla="*/ 0 w 1329"/>
                <a:gd name="T9" fmla="*/ 55 h 481"/>
                <a:gd name="T10" fmla="*/ 403 w 1329"/>
                <a:gd name="T11" fmla="*/ 185 h 481"/>
                <a:gd name="T12" fmla="*/ 383 w 1329"/>
                <a:gd name="T13" fmla="*/ 239 h 481"/>
                <a:gd name="T14" fmla="*/ 661 w 1329"/>
                <a:gd name="T15" fmla="*/ 329 h 481"/>
                <a:gd name="T16" fmla="*/ 676 w 1329"/>
                <a:gd name="T17" fmla="*/ 274 h 481"/>
                <a:gd name="T18" fmla="*/ 1312 w 1329"/>
                <a:gd name="T19" fmla="*/ 481 h 481"/>
                <a:gd name="T20" fmla="*/ 1329 w 1329"/>
                <a:gd name="T21" fmla="*/ 427 h 481"/>
                <a:gd name="T22" fmla="*/ 689 w 1329"/>
                <a:gd name="T23" fmla="*/ 219 h 481"/>
                <a:gd name="T24" fmla="*/ 701 w 1329"/>
                <a:gd name="T25" fmla="*/ 163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9" h="481">
                  <a:moveTo>
                    <a:pt x="701" y="163"/>
                  </a:moveTo>
                  <a:cubicBezTo>
                    <a:pt x="432" y="75"/>
                    <a:pt x="432" y="75"/>
                    <a:pt x="432" y="75"/>
                  </a:cubicBezTo>
                  <a:cubicBezTo>
                    <a:pt x="428" y="94"/>
                    <a:pt x="424" y="113"/>
                    <a:pt x="419" y="131"/>
                  </a:cubicBezTo>
                  <a:cubicBezTo>
                    <a:pt x="17" y="0"/>
                    <a:pt x="17" y="0"/>
                    <a:pt x="17" y="0"/>
                  </a:cubicBezTo>
                  <a:cubicBezTo>
                    <a:pt x="13" y="19"/>
                    <a:pt x="7" y="37"/>
                    <a:pt x="0" y="55"/>
                  </a:cubicBezTo>
                  <a:cubicBezTo>
                    <a:pt x="403" y="185"/>
                    <a:pt x="403" y="185"/>
                    <a:pt x="403" y="185"/>
                  </a:cubicBezTo>
                  <a:cubicBezTo>
                    <a:pt x="396" y="204"/>
                    <a:pt x="390" y="221"/>
                    <a:pt x="383" y="239"/>
                  </a:cubicBezTo>
                  <a:cubicBezTo>
                    <a:pt x="661" y="329"/>
                    <a:pt x="661" y="329"/>
                    <a:pt x="661" y="329"/>
                  </a:cubicBezTo>
                  <a:cubicBezTo>
                    <a:pt x="667" y="311"/>
                    <a:pt x="671" y="293"/>
                    <a:pt x="676" y="274"/>
                  </a:cubicBezTo>
                  <a:cubicBezTo>
                    <a:pt x="1312" y="481"/>
                    <a:pt x="1312" y="481"/>
                    <a:pt x="1312" y="481"/>
                  </a:cubicBezTo>
                  <a:cubicBezTo>
                    <a:pt x="1329" y="427"/>
                    <a:pt x="1329" y="427"/>
                    <a:pt x="1329" y="427"/>
                  </a:cubicBezTo>
                  <a:cubicBezTo>
                    <a:pt x="689" y="219"/>
                    <a:pt x="689" y="219"/>
                    <a:pt x="689" y="219"/>
                  </a:cubicBezTo>
                  <a:cubicBezTo>
                    <a:pt x="693" y="200"/>
                    <a:pt x="698" y="182"/>
                    <a:pt x="701" y="16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0"/>
            <p:cNvSpPr>
              <a:spLocks/>
            </p:cNvSpPr>
            <p:nvPr userDrawn="1"/>
          </p:nvSpPr>
          <p:spPr bwMode="auto">
            <a:xfrm>
              <a:off x="-8213" y="468"/>
              <a:ext cx="1048" cy="1373"/>
            </a:xfrm>
            <a:custGeom>
              <a:avLst/>
              <a:gdLst>
                <a:gd name="T0" fmla="*/ 38 w 857"/>
                <a:gd name="T1" fmla="*/ 182 h 1150"/>
                <a:gd name="T2" fmla="*/ 463 w 857"/>
                <a:gd name="T3" fmla="*/ 767 h 1150"/>
                <a:gd name="T4" fmla="*/ 508 w 857"/>
                <a:gd name="T5" fmla="*/ 733 h 1150"/>
                <a:gd name="T6" fmla="*/ 811 w 857"/>
                <a:gd name="T7" fmla="*/ 1150 h 1150"/>
                <a:gd name="T8" fmla="*/ 857 w 857"/>
                <a:gd name="T9" fmla="*/ 1116 h 1150"/>
                <a:gd name="T10" fmla="*/ 556 w 857"/>
                <a:gd name="T11" fmla="*/ 702 h 1150"/>
                <a:gd name="T12" fmla="*/ 606 w 857"/>
                <a:gd name="T13" fmla="*/ 674 h 1150"/>
                <a:gd name="T14" fmla="*/ 196 w 857"/>
                <a:gd name="T15" fmla="*/ 110 h 1150"/>
                <a:gd name="T16" fmla="*/ 142 w 857"/>
                <a:gd name="T17" fmla="*/ 132 h 1150"/>
                <a:gd name="T18" fmla="*/ 46 w 857"/>
                <a:gd name="T19" fmla="*/ 0 h 1150"/>
                <a:gd name="T20" fmla="*/ 0 w 857"/>
                <a:gd name="T21" fmla="*/ 34 h 1150"/>
                <a:gd name="T22" fmla="*/ 89 w 857"/>
                <a:gd name="T23" fmla="*/ 156 h 1150"/>
                <a:gd name="T24" fmla="*/ 38 w 857"/>
                <a:gd name="T25" fmla="*/ 182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38" y="182"/>
                  </a:moveTo>
                  <a:cubicBezTo>
                    <a:pt x="463" y="767"/>
                    <a:pt x="463" y="767"/>
                    <a:pt x="463" y="767"/>
                  </a:cubicBezTo>
                  <a:cubicBezTo>
                    <a:pt x="477" y="755"/>
                    <a:pt x="493" y="744"/>
                    <a:pt x="508" y="733"/>
                  </a:cubicBezTo>
                  <a:cubicBezTo>
                    <a:pt x="811" y="1150"/>
                    <a:pt x="811" y="1150"/>
                    <a:pt x="811" y="1150"/>
                  </a:cubicBezTo>
                  <a:cubicBezTo>
                    <a:pt x="825" y="1137"/>
                    <a:pt x="841" y="1126"/>
                    <a:pt x="857" y="1116"/>
                  </a:cubicBezTo>
                  <a:cubicBezTo>
                    <a:pt x="556" y="702"/>
                    <a:pt x="556" y="702"/>
                    <a:pt x="556" y="702"/>
                  </a:cubicBezTo>
                  <a:cubicBezTo>
                    <a:pt x="573" y="692"/>
                    <a:pt x="589" y="683"/>
                    <a:pt x="606" y="674"/>
                  </a:cubicBezTo>
                  <a:cubicBezTo>
                    <a:pt x="196" y="110"/>
                    <a:pt x="196" y="110"/>
                    <a:pt x="196" y="110"/>
                  </a:cubicBezTo>
                  <a:cubicBezTo>
                    <a:pt x="178" y="117"/>
                    <a:pt x="160" y="125"/>
                    <a:pt x="142" y="132"/>
                  </a:cubicBezTo>
                  <a:cubicBezTo>
                    <a:pt x="46" y="0"/>
                    <a:pt x="46" y="0"/>
                    <a:pt x="46" y="0"/>
                  </a:cubicBezTo>
                  <a:cubicBezTo>
                    <a:pt x="0" y="34"/>
                    <a:pt x="0" y="34"/>
                    <a:pt x="0" y="34"/>
                  </a:cubicBezTo>
                  <a:cubicBezTo>
                    <a:pt x="89" y="156"/>
                    <a:pt x="89" y="156"/>
                    <a:pt x="89" y="156"/>
                  </a:cubicBezTo>
                  <a:cubicBezTo>
                    <a:pt x="72" y="165"/>
                    <a:pt x="54" y="173"/>
                    <a:pt x="38" y="182"/>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1"/>
            <p:cNvSpPr>
              <a:spLocks/>
            </p:cNvSpPr>
            <p:nvPr userDrawn="1"/>
          </p:nvSpPr>
          <p:spPr bwMode="auto">
            <a:xfrm>
              <a:off x="-9056" y="2059"/>
              <a:ext cx="1686" cy="203"/>
            </a:xfrm>
            <a:custGeom>
              <a:avLst/>
              <a:gdLst>
                <a:gd name="T0" fmla="*/ 840 w 1379"/>
                <a:gd name="T1" fmla="*/ 113 h 170"/>
                <a:gd name="T2" fmla="*/ 1379 w 1379"/>
                <a:gd name="T3" fmla="*/ 113 h 170"/>
                <a:gd name="T4" fmla="*/ 1378 w 1379"/>
                <a:gd name="T5" fmla="*/ 85 h 170"/>
                <a:gd name="T6" fmla="*/ 1379 w 1379"/>
                <a:gd name="T7" fmla="*/ 57 h 170"/>
                <a:gd name="T8" fmla="*/ 840 w 1379"/>
                <a:gd name="T9" fmla="*/ 57 h 170"/>
                <a:gd name="T10" fmla="*/ 843 w 1379"/>
                <a:gd name="T11" fmla="*/ 0 h 170"/>
                <a:gd name="T12" fmla="*/ 0 w 1379"/>
                <a:gd name="T13" fmla="*/ 0 h 170"/>
                <a:gd name="T14" fmla="*/ 0 w 1379"/>
                <a:gd name="T15" fmla="*/ 57 h 170"/>
                <a:gd name="T16" fmla="*/ 0 w 1379"/>
                <a:gd name="T17" fmla="*/ 113 h 170"/>
                <a:gd name="T18" fmla="*/ 0 w 1379"/>
                <a:gd name="T19" fmla="*/ 170 h 170"/>
                <a:gd name="T20" fmla="*/ 843 w 1379"/>
                <a:gd name="T21" fmla="*/ 170 h 170"/>
                <a:gd name="T22" fmla="*/ 840 w 1379"/>
                <a:gd name="T23" fmla="*/ 1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79" h="170">
                  <a:moveTo>
                    <a:pt x="840" y="113"/>
                  </a:moveTo>
                  <a:cubicBezTo>
                    <a:pt x="1379" y="113"/>
                    <a:pt x="1379" y="113"/>
                    <a:pt x="1379" y="113"/>
                  </a:cubicBezTo>
                  <a:cubicBezTo>
                    <a:pt x="1379" y="104"/>
                    <a:pt x="1378" y="95"/>
                    <a:pt x="1378" y="85"/>
                  </a:cubicBezTo>
                  <a:cubicBezTo>
                    <a:pt x="1378" y="75"/>
                    <a:pt x="1379" y="66"/>
                    <a:pt x="1379" y="57"/>
                  </a:cubicBezTo>
                  <a:cubicBezTo>
                    <a:pt x="840" y="57"/>
                    <a:pt x="840" y="57"/>
                    <a:pt x="840" y="57"/>
                  </a:cubicBezTo>
                  <a:cubicBezTo>
                    <a:pt x="841" y="37"/>
                    <a:pt x="842" y="18"/>
                    <a:pt x="843" y="0"/>
                  </a:cubicBezTo>
                  <a:cubicBezTo>
                    <a:pt x="0" y="0"/>
                    <a:pt x="0" y="0"/>
                    <a:pt x="0" y="0"/>
                  </a:cubicBezTo>
                  <a:cubicBezTo>
                    <a:pt x="0" y="57"/>
                    <a:pt x="0" y="57"/>
                    <a:pt x="0" y="57"/>
                  </a:cubicBezTo>
                  <a:cubicBezTo>
                    <a:pt x="0" y="113"/>
                    <a:pt x="0" y="113"/>
                    <a:pt x="0" y="113"/>
                  </a:cubicBezTo>
                  <a:cubicBezTo>
                    <a:pt x="0" y="170"/>
                    <a:pt x="0" y="170"/>
                    <a:pt x="0" y="170"/>
                  </a:cubicBezTo>
                  <a:cubicBezTo>
                    <a:pt x="843" y="170"/>
                    <a:pt x="843" y="170"/>
                    <a:pt x="843" y="170"/>
                  </a:cubicBezTo>
                  <a:cubicBezTo>
                    <a:pt x="842" y="152"/>
                    <a:pt x="841" y="133"/>
                    <a:pt x="840" y="11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2"/>
            <p:cNvSpPr>
              <a:spLocks/>
            </p:cNvSpPr>
            <p:nvPr userDrawn="1"/>
          </p:nvSpPr>
          <p:spPr bwMode="auto">
            <a:xfrm>
              <a:off x="-8984" y="1429"/>
              <a:ext cx="1646" cy="634"/>
            </a:xfrm>
            <a:custGeom>
              <a:avLst/>
              <a:gdLst>
                <a:gd name="T0" fmla="*/ 818 w 1346"/>
                <a:gd name="T1" fmla="*/ 365 h 531"/>
                <a:gd name="T2" fmla="*/ 1329 w 1346"/>
                <a:gd name="T3" fmla="*/ 531 h 531"/>
                <a:gd name="T4" fmla="*/ 1346 w 1346"/>
                <a:gd name="T5" fmla="*/ 476 h 531"/>
                <a:gd name="T6" fmla="*/ 837 w 1346"/>
                <a:gd name="T7" fmla="*/ 311 h 531"/>
                <a:gd name="T8" fmla="*/ 859 w 1346"/>
                <a:gd name="T9" fmla="*/ 258 h 531"/>
                <a:gd name="T10" fmla="*/ 65 w 1346"/>
                <a:gd name="T11" fmla="*/ 0 h 531"/>
                <a:gd name="T12" fmla="*/ 0 w 1346"/>
                <a:gd name="T13" fmla="*/ 159 h 531"/>
                <a:gd name="T14" fmla="*/ 803 w 1346"/>
                <a:gd name="T15" fmla="*/ 419 h 531"/>
                <a:gd name="T16" fmla="*/ 818 w 1346"/>
                <a:gd name="T17" fmla="*/ 365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6" h="531">
                  <a:moveTo>
                    <a:pt x="818" y="365"/>
                  </a:moveTo>
                  <a:cubicBezTo>
                    <a:pt x="1329" y="531"/>
                    <a:pt x="1329" y="531"/>
                    <a:pt x="1329" y="531"/>
                  </a:cubicBezTo>
                  <a:cubicBezTo>
                    <a:pt x="1333" y="512"/>
                    <a:pt x="1339" y="494"/>
                    <a:pt x="1346" y="476"/>
                  </a:cubicBezTo>
                  <a:cubicBezTo>
                    <a:pt x="837" y="311"/>
                    <a:pt x="837" y="311"/>
                    <a:pt x="837" y="311"/>
                  </a:cubicBezTo>
                  <a:cubicBezTo>
                    <a:pt x="844" y="293"/>
                    <a:pt x="851" y="275"/>
                    <a:pt x="859" y="258"/>
                  </a:cubicBezTo>
                  <a:cubicBezTo>
                    <a:pt x="65" y="0"/>
                    <a:pt x="65" y="0"/>
                    <a:pt x="65" y="0"/>
                  </a:cubicBezTo>
                  <a:cubicBezTo>
                    <a:pt x="40" y="51"/>
                    <a:pt x="19" y="104"/>
                    <a:pt x="0" y="159"/>
                  </a:cubicBezTo>
                  <a:cubicBezTo>
                    <a:pt x="803" y="419"/>
                    <a:pt x="803" y="419"/>
                    <a:pt x="803" y="419"/>
                  </a:cubicBezTo>
                  <a:cubicBezTo>
                    <a:pt x="807" y="401"/>
                    <a:pt x="812" y="383"/>
                    <a:pt x="818" y="36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3"/>
            <p:cNvSpPr>
              <a:spLocks/>
            </p:cNvSpPr>
            <p:nvPr userDrawn="1"/>
          </p:nvSpPr>
          <p:spPr bwMode="auto">
            <a:xfrm>
              <a:off x="-8213" y="2479"/>
              <a:ext cx="1048" cy="1373"/>
            </a:xfrm>
            <a:custGeom>
              <a:avLst/>
              <a:gdLst>
                <a:gd name="T0" fmla="*/ 606 w 857"/>
                <a:gd name="T1" fmla="*/ 476 h 1150"/>
                <a:gd name="T2" fmla="*/ 556 w 857"/>
                <a:gd name="T3" fmla="*/ 448 h 1150"/>
                <a:gd name="T4" fmla="*/ 857 w 857"/>
                <a:gd name="T5" fmla="*/ 34 h 1150"/>
                <a:gd name="T6" fmla="*/ 811 w 857"/>
                <a:gd name="T7" fmla="*/ 0 h 1150"/>
                <a:gd name="T8" fmla="*/ 508 w 857"/>
                <a:gd name="T9" fmla="*/ 417 h 1150"/>
                <a:gd name="T10" fmla="*/ 463 w 857"/>
                <a:gd name="T11" fmla="*/ 383 h 1150"/>
                <a:gd name="T12" fmla="*/ 38 w 857"/>
                <a:gd name="T13" fmla="*/ 968 h 1150"/>
                <a:gd name="T14" fmla="*/ 89 w 857"/>
                <a:gd name="T15" fmla="*/ 994 h 1150"/>
                <a:gd name="T16" fmla="*/ 0 w 857"/>
                <a:gd name="T17" fmla="*/ 1116 h 1150"/>
                <a:gd name="T18" fmla="*/ 46 w 857"/>
                <a:gd name="T19" fmla="*/ 1150 h 1150"/>
                <a:gd name="T20" fmla="*/ 142 w 857"/>
                <a:gd name="T21" fmla="*/ 1018 h 1150"/>
                <a:gd name="T22" fmla="*/ 196 w 857"/>
                <a:gd name="T23" fmla="*/ 1040 h 1150"/>
                <a:gd name="T24" fmla="*/ 606 w 857"/>
                <a:gd name="T25" fmla="*/ 476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606" y="476"/>
                  </a:moveTo>
                  <a:cubicBezTo>
                    <a:pt x="589" y="467"/>
                    <a:pt x="573" y="458"/>
                    <a:pt x="556" y="448"/>
                  </a:cubicBezTo>
                  <a:cubicBezTo>
                    <a:pt x="857" y="34"/>
                    <a:pt x="857" y="34"/>
                    <a:pt x="857" y="34"/>
                  </a:cubicBezTo>
                  <a:cubicBezTo>
                    <a:pt x="841" y="24"/>
                    <a:pt x="825" y="13"/>
                    <a:pt x="811" y="0"/>
                  </a:cubicBezTo>
                  <a:cubicBezTo>
                    <a:pt x="508" y="417"/>
                    <a:pt x="508" y="417"/>
                    <a:pt x="508" y="417"/>
                  </a:cubicBezTo>
                  <a:cubicBezTo>
                    <a:pt x="493" y="406"/>
                    <a:pt x="477" y="395"/>
                    <a:pt x="463" y="383"/>
                  </a:cubicBezTo>
                  <a:cubicBezTo>
                    <a:pt x="38" y="968"/>
                    <a:pt x="38" y="968"/>
                    <a:pt x="38" y="968"/>
                  </a:cubicBezTo>
                  <a:cubicBezTo>
                    <a:pt x="54" y="977"/>
                    <a:pt x="72" y="985"/>
                    <a:pt x="89" y="994"/>
                  </a:cubicBezTo>
                  <a:cubicBezTo>
                    <a:pt x="0" y="1116"/>
                    <a:pt x="0" y="1116"/>
                    <a:pt x="0" y="1116"/>
                  </a:cubicBezTo>
                  <a:cubicBezTo>
                    <a:pt x="46" y="1150"/>
                    <a:pt x="46" y="1150"/>
                    <a:pt x="46" y="1150"/>
                  </a:cubicBezTo>
                  <a:cubicBezTo>
                    <a:pt x="142" y="1018"/>
                    <a:pt x="142" y="1018"/>
                    <a:pt x="142" y="1018"/>
                  </a:cubicBezTo>
                  <a:cubicBezTo>
                    <a:pt x="160" y="1025"/>
                    <a:pt x="178" y="1033"/>
                    <a:pt x="196" y="1040"/>
                  </a:cubicBezTo>
                  <a:lnTo>
                    <a:pt x="606" y="476"/>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24"/>
            <p:cNvSpPr>
              <a:spLocks/>
            </p:cNvSpPr>
            <p:nvPr userDrawn="1"/>
          </p:nvSpPr>
          <p:spPr bwMode="auto">
            <a:xfrm>
              <a:off x="-8984" y="2257"/>
              <a:ext cx="1646" cy="634"/>
            </a:xfrm>
            <a:custGeom>
              <a:avLst/>
              <a:gdLst>
                <a:gd name="T0" fmla="*/ 837 w 1346"/>
                <a:gd name="T1" fmla="*/ 220 h 531"/>
                <a:gd name="T2" fmla="*/ 1346 w 1346"/>
                <a:gd name="T3" fmla="*/ 55 h 531"/>
                <a:gd name="T4" fmla="*/ 1329 w 1346"/>
                <a:gd name="T5" fmla="*/ 0 h 531"/>
                <a:gd name="T6" fmla="*/ 818 w 1346"/>
                <a:gd name="T7" fmla="*/ 166 h 531"/>
                <a:gd name="T8" fmla="*/ 803 w 1346"/>
                <a:gd name="T9" fmla="*/ 111 h 531"/>
                <a:gd name="T10" fmla="*/ 0 w 1346"/>
                <a:gd name="T11" fmla="*/ 372 h 531"/>
                <a:gd name="T12" fmla="*/ 65 w 1346"/>
                <a:gd name="T13" fmla="*/ 531 h 531"/>
                <a:gd name="T14" fmla="*/ 859 w 1346"/>
                <a:gd name="T15" fmla="*/ 273 h 531"/>
                <a:gd name="T16" fmla="*/ 837 w 1346"/>
                <a:gd name="T17" fmla="*/ 22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6" h="531">
                  <a:moveTo>
                    <a:pt x="837" y="220"/>
                  </a:moveTo>
                  <a:cubicBezTo>
                    <a:pt x="1346" y="55"/>
                    <a:pt x="1346" y="55"/>
                    <a:pt x="1346" y="55"/>
                  </a:cubicBezTo>
                  <a:cubicBezTo>
                    <a:pt x="1339" y="37"/>
                    <a:pt x="1333" y="19"/>
                    <a:pt x="1329" y="0"/>
                  </a:cubicBezTo>
                  <a:cubicBezTo>
                    <a:pt x="818" y="166"/>
                    <a:pt x="818" y="166"/>
                    <a:pt x="818" y="166"/>
                  </a:cubicBezTo>
                  <a:cubicBezTo>
                    <a:pt x="812" y="148"/>
                    <a:pt x="807" y="130"/>
                    <a:pt x="803" y="111"/>
                  </a:cubicBezTo>
                  <a:cubicBezTo>
                    <a:pt x="0" y="372"/>
                    <a:pt x="0" y="372"/>
                    <a:pt x="0" y="372"/>
                  </a:cubicBezTo>
                  <a:cubicBezTo>
                    <a:pt x="19" y="427"/>
                    <a:pt x="40" y="480"/>
                    <a:pt x="65" y="531"/>
                  </a:cubicBezTo>
                  <a:cubicBezTo>
                    <a:pt x="859" y="273"/>
                    <a:pt x="859" y="273"/>
                    <a:pt x="859" y="273"/>
                  </a:cubicBezTo>
                  <a:cubicBezTo>
                    <a:pt x="851" y="256"/>
                    <a:pt x="844" y="238"/>
                    <a:pt x="837" y="220"/>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25"/>
            <p:cNvSpPr>
              <a:spLocks/>
            </p:cNvSpPr>
            <p:nvPr userDrawn="1"/>
          </p:nvSpPr>
          <p:spPr bwMode="auto">
            <a:xfrm>
              <a:off x="3584" y="1682"/>
              <a:ext cx="427" cy="1255"/>
            </a:xfrm>
            <a:custGeom>
              <a:avLst/>
              <a:gdLst>
                <a:gd name="T0" fmla="*/ 0 w 427"/>
                <a:gd name="T1" fmla="*/ 0 h 1255"/>
                <a:gd name="T2" fmla="*/ 0 w 427"/>
                <a:gd name="T3" fmla="*/ 1255 h 1255"/>
                <a:gd name="T4" fmla="*/ 427 w 427"/>
                <a:gd name="T5" fmla="*/ 1255 h 1255"/>
                <a:gd name="T6" fmla="*/ 427 w 427"/>
                <a:gd name="T7" fmla="*/ 1013 h 1255"/>
                <a:gd name="T8" fmla="*/ 427 w 427"/>
                <a:gd name="T9" fmla="*/ 0 h 1255"/>
                <a:gd name="T10" fmla="*/ 0 w 427"/>
                <a:gd name="T11" fmla="*/ 0 h 1255"/>
              </a:gdLst>
              <a:ahLst/>
              <a:cxnLst>
                <a:cxn ang="0">
                  <a:pos x="T0" y="T1"/>
                </a:cxn>
                <a:cxn ang="0">
                  <a:pos x="T2" y="T3"/>
                </a:cxn>
                <a:cxn ang="0">
                  <a:pos x="T4" y="T5"/>
                </a:cxn>
                <a:cxn ang="0">
                  <a:pos x="T6" y="T7"/>
                </a:cxn>
                <a:cxn ang="0">
                  <a:pos x="T8" y="T9"/>
                </a:cxn>
                <a:cxn ang="0">
                  <a:pos x="T10" y="T11"/>
                </a:cxn>
              </a:cxnLst>
              <a:rect l="0" t="0" r="r" b="b"/>
              <a:pathLst>
                <a:path w="427" h="1255">
                  <a:moveTo>
                    <a:pt x="0" y="0"/>
                  </a:moveTo>
                  <a:lnTo>
                    <a:pt x="0" y="1255"/>
                  </a:lnTo>
                  <a:lnTo>
                    <a:pt x="427" y="1255"/>
                  </a:lnTo>
                  <a:lnTo>
                    <a:pt x="427" y="1013"/>
                  </a:lnTo>
                  <a:lnTo>
                    <a:pt x="427" y="0"/>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26"/>
            <p:cNvSpPr>
              <a:spLocks/>
            </p:cNvSpPr>
            <p:nvPr userDrawn="1"/>
          </p:nvSpPr>
          <p:spPr bwMode="auto">
            <a:xfrm>
              <a:off x="3565" y="1133"/>
              <a:ext cx="465" cy="315"/>
            </a:xfrm>
            <a:custGeom>
              <a:avLst/>
              <a:gdLst>
                <a:gd name="T0" fmla="*/ 0 w 465"/>
                <a:gd name="T1" fmla="*/ 0 h 315"/>
                <a:gd name="T2" fmla="*/ 0 w 465"/>
                <a:gd name="T3" fmla="*/ 315 h 315"/>
                <a:gd name="T4" fmla="*/ 465 w 465"/>
                <a:gd name="T5" fmla="*/ 315 h 315"/>
                <a:gd name="T6" fmla="*/ 465 w 465"/>
                <a:gd name="T7" fmla="*/ 133 h 315"/>
                <a:gd name="T8" fmla="*/ 465 w 465"/>
                <a:gd name="T9" fmla="*/ 0 h 315"/>
                <a:gd name="T10" fmla="*/ 0 w 465"/>
                <a:gd name="T11" fmla="*/ 0 h 315"/>
              </a:gdLst>
              <a:ahLst/>
              <a:cxnLst>
                <a:cxn ang="0">
                  <a:pos x="T0" y="T1"/>
                </a:cxn>
                <a:cxn ang="0">
                  <a:pos x="T2" y="T3"/>
                </a:cxn>
                <a:cxn ang="0">
                  <a:pos x="T4" y="T5"/>
                </a:cxn>
                <a:cxn ang="0">
                  <a:pos x="T6" y="T7"/>
                </a:cxn>
                <a:cxn ang="0">
                  <a:pos x="T8" y="T9"/>
                </a:cxn>
                <a:cxn ang="0">
                  <a:pos x="T10" y="T11"/>
                </a:cxn>
              </a:cxnLst>
              <a:rect l="0" t="0" r="r" b="b"/>
              <a:pathLst>
                <a:path w="465" h="315">
                  <a:moveTo>
                    <a:pt x="0" y="0"/>
                  </a:moveTo>
                  <a:lnTo>
                    <a:pt x="0" y="315"/>
                  </a:lnTo>
                  <a:lnTo>
                    <a:pt x="465" y="315"/>
                  </a:lnTo>
                  <a:lnTo>
                    <a:pt x="465" y="133"/>
                  </a:lnTo>
                  <a:lnTo>
                    <a:pt x="465" y="0"/>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27"/>
            <p:cNvSpPr>
              <a:spLocks/>
            </p:cNvSpPr>
            <p:nvPr userDrawn="1"/>
          </p:nvSpPr>
          <p:spPr bwMode="auto">
            <a:xfrm>
              <a:off x="2423" y="1660"/>
              <a:ext cx="939" cy="1277"/>
            </a:xfrm>
            <a:custGeom>
              <a:avLst/>
              <a:gdLst>
                <a:gd name="T0" fmla="*/ 628 w 768"/>
                <a:gd name="T1" fmla="*/ 294 h 1070"/>
                <a:gd name="T2" fmla="*/ 723 w 768"/>
                <a:gd name="T3" fmla="*/ 304 h 1070"/>
                <a:gd name="T4" fmla="*/ 768 w 768"/>
                <a:gd name="T5" fmla="*/ 12 h 1070"/>
                <a:gd name="T6" fmla="*/ 731 w 768"/>
                <a:gd name="T7" fmla="*/ 4 h 1070"/>
                <a:gd name="T8" fmla="*/ 654 w 768"/>
                <a:gd name="T9" fmla="*/ 0 h 1070"/>
                <a:gd name="T10" fmla="*/ 500 w 768"/>
                <a:gd name="T11" fmla="*/ 42 h 1070"/>
                <a:gd name="T12" fmla="*/ 390 w 768"/>
                <a:gd name="T13" fmla="*/ 147 h 1070"/>
                <a:gd name="T14" fmla="*/ 354 w 768"/>
                <a:gd name="T15" fmla="*/ 197 h 1070"/>
                <a:gd name="T16" fmla="*/ 336 w 768"/>
                <a:gd name="T17" fmla="*/ 19 h 1070"/>
                <a:gd name="T18" fmla="*/ 0 w 768"/>
                <a:gd name="T19" fmla="*/ 19 h 1070"/>
                <a:gd name="T20" fmla="*/ 0 w 768"/>
                <a:gd name="T21" fmla="*/ 1070 h 1070"/>
                <a:gd name="T22" fmla="*/ 348 w 768"/>
                <a:gd name="T23" fmla="*/ 1070 h 1070"/>
                <a:gd name="T24" fmla="*/ 348 w 768"/>
                <a:gd name="T25" fmla="*/ 600 h 1070"/>
                <a:gd name="T26" fmla="*/ 628 w 768"/>
                <a:gd name="T27" fmla="*/ 294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8" h="1070">
                  <a:moveTo>
                    <a:pt x="628" y="294"/>
                  </a:moveTo>
                  <a:cubicBezTo>
                    <a:pt x="660" y="294"/>
                    <a:pt x="692" y="298"/>
                    <a:pt x="723" y="304"/>
                  </a:cubicBezTo>
                  <a:cubicBezTo>
                    <a:pt x="768" y="12"/>
                    <a:pt x="768" y="12"/>
                    <a:pt x="768" y="12"/>
                  </a:cubicBezTo>
                  <a:cubicBezTo>
                    <a:pt x="757" y="9"/>
                    <a:pt x="744" y="6"/>
                    <a:pt x="731" y="4"/>
                  </a:cubicBezTo>
                  <a:cubicBezTo>
                    <a:pt x="710" y="1"/>
                    <a:pt x="684" y="0"/>
                    <a:pt x="654" y="0"/>
                  </a:cubicBezTo>
                  <a:cubicBezTo>
                    <a:pt x="593" y="0"/>
                    <a:pt x="542" y="14"/>
                    <a:pt x="500" y="42"/>
                  </a:cubicBezTo>
                  <a:cubicBezTo>
                    <a:pt x="456" y="70"/>
                    <a:pt x="420" y="106"/>
                    <a:pt x="390" y="147"/>
                  </a:cubicBezTo>
                  <a:cubicBezTo>
                    <a:pt x="354" y="197"/>
                    <a:pt x="354" y="197"/>
                    <a:pt x="354" y="197"/>
                  </a:cubicBezTo>
                  <a:cubicBezTo>
                    <a:pt x="336" y="19"/>
                    <a:pt x="336" y="19"/>
                    <a:pt x="336" y="19"/>
                  </a:cubicBezTo>
                  <a:cubicBezTo>
                    <a:pt x="0" y="19"/>
                    <a:pt x="0" y="19"/>
                    <a:pt x="0" y="19"/>
                  </a:cubicBezTo>
                  <a:cubicBezTo>
                    <a:pt x="0" y="1070"/>
                    <a:pt x="0" y="1070"/>
                    <a:pt x="0" y="1070"/>
                  </a:cubicBezTo>
                  <a:cubicBezTo>
                    <a:pt x="348" y="1070"/>
                    <a:pt x="348" y="1070"/>
                    <a:pt x="348" y="1070"/>
                  </a:cubicBezTo>
                  <a:cubicBezTo>
                    <a:pt x="348" y="600"/>
                    <a:pt x="348" y="600"/>
                    <a:pt x="348" y="600"/>
                  </a:cubicBezTo>
                  <a:cubicBezTo>
                    <a:pt x="348" y="397"/>
                    <a:pt x="442" y="294"/>
                    <a:pt x="628" y="294"/>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28"/>
            <p:cNvSpPr>
              <a:spLocks/>
            </p:cNvSpPr>
            <p:nvPr userDrawn="1"/>
          </p:nvSpPr>
          <p:spPr bwMode="auto">
            <a:xfrm>
              <a:off x="5955" y="1660"/>
              <a:ext cx="939" cy="1277"/>
            </a:xfrm>
            <a:custGeom>
              <a:avLst/>
              <a:gdLst>
                <a:gd name="T0" fmla="*/ 628 w 768"/>
                <a:gd name="T1" fmla="*/ 294 h 1070"/>
                <a:gd name="T2" fmla="*/ 723 w 768"/>
                <a:gd name="T3" fmla="*/ 304 h 1070"/>
                <a:gd name="T4" fmla="*/ 768 w 768"/>
                <a:gd name="T5" fmla="*/ 12 h 1070"/>
                <a:gd name="T6" fmla="*/ 731 w 768"/>
                <a:gd name="T7" fmla="*/ 4 h 1070"/>
                <a:gd name="T8" fmla="*/ 654 w 768"/>
                <a:gd name="T9" fmla="*/ 0 h 1070"/>
                <a:gd name="T10" fmla="*/ 500 w 768"/>
                <a:gd name="T11" fmla="*/ 42 h 1070"/>
                <a:gd name="T12" fmla="*/ 390 w 768"/>
                <a:gd name="T13" fmla="*/ 147 h 1070"/>
                <a:gd name="T14" fmla="*/ 354 w 768"/>
                <a:gd name="T15" fmla="*/ 197 h 1070"/>
                <a:gd name="T16" fmla="*/ 336 w 768"/>
                <a:gd name="T17" fmla="*/ 19 h 1070"/>
                <a:gd name="T18" fmla="*/ 0 w 768"/>
                <a:gd name="T19" fmla="*/ 19 h 1070"/>
                <a:gd name="T20" fmla="*/ 0 w 768"/>
                <a:gd name="T21" fmla="*/ 1070 h 1070"/>
                <a:gd name="T22" fmla="*/ 348 w 768"/>
                <a:gd name="T23" fmla="*/ 1070 h 1070"/>
                <a:gd name="T24" fmla="*/ 348 w 768"/>
                <a:gd name="T25" fmla="*/ 600 h 1070"/>
                <a:gd name="T26" fmla="*/ 628 w 768"/>
                <a:gd name="T27" fmla="*/ 294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8" h="1070">
                  <a:moveTo>
                    <a:pt x="628" y="294"/>
                  </a:moveTo>
                  <a:cubicBezTo>
                    <a:pt x="660" y="294"/>
                    <a:pt x="692" y="298"/>
                    <a:pt x="723" y="304"/>
                  </a:cubicBezTo>
                  <a:cubicBezTo>
                    <a:pt x="768" y="12"/>
                    <a:pt x="768" y="12"/>
                    <a:pt x="768" y="12"/>
                  </a:cubicBezTo>
                  <a:cubicBezTo>
                    <a:pt x="757" y="9"/>
                    <a:pt x="744" y="6"/>
                    <a:pt x="731" y="4"/>
                  </a:cubicBezTo>
                  <a:cubicBezTo>
                    <a:pt x="709" y="1"/>
                    <a:pt x="683" y="0"/>
                    <a:pt x="654" y="0"/>
                  </a:cubicBezTo>
                  <a:cubicBezTo>
                    <a:pt x="593" y="0"/>
                    <a:pt x="541" y="14"/>
                    <a:pt x="500" y="42"/>
                  </a:cubicBezTo>
                  <a:cubicBezTo>
                    <a:pt x="456" y="70"/>
                    <a:pt x="419" y="106"/>
                    <a:pt x="390" y="147"/>
                  </a:cubicBezTo>
                  <a:cubicBezTo>
                    <a:pt x="354" y="197"/>
                    <a:pt x="354" y="197"/>
                    <a:pt x="354" y="197"/>
                  </a:cubicBezTo>
                  <a:cubicBezTo>
                    <a:pt x="336" y="19"/>
                    <a:pt x="336" y="19"/>
                    <a:pt x="336" y="19"/>
                  </a:cubicBezTo>
                  <a:cubicBezTo>
                    <a:pt x="0" y="19"/>
                    <a:pt x="0" y="19"/>
                    <a:pt x="0" y="19"/>
                  </a:cubicBezTo>
                  <a:cubicBezTo>
                    <a:pt x="0" y="1070"/>
                    <a:pt x="0" y="1070"/>
                    <a:pt x="0" y="1070"/>
                  </a:cubicBezTo>
                  <a:cubicBezTo>
                    <a:pt x="348" y="1070"/>
                    <a:pt x="348" y="1070"/>
                    <a:pt x="348" y="1070"/>
                  </a:cubicBezTo>
                  <a:cubicBezTo>
                    <a:pt x="348" y="600"/>
                    <a:pt x="348" y="600"/>
                    <a:pt x="348" y="600"/>
                  </a:cubicBezTo>
                  <a:cubicBezTo>
                    <a:pt x="348" y="397"/>
                    <a:pt x="442" y="294"/>
                    <a:pt x="628" y="294"/>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9"/>
            <p:cNvSpPr>
              <a:spLocks noEditPoints="1"/>
            </p:cNvSpPr>
            <p:nvPr userDrawn="1"/>
          </p:nvSpPr>
          <p:spPr bwMode="auto">
            <a:xfrm>
              <a:off x="4298" y="1637"/>
              <a:ext cx="1377" cy="1345"/>
            </a:xfrm>
            <a:custGeom>
              <a:avLst/>
              <a:gdLst>
                <a:gd name="T0" fmla="*/ 969 w 1126"/>
                <a:gd name="T1" fmla="*/ 164 h 1126"/>
                <a:gd name="T2" fmla="*/ 792 w 1126"/>
                <a:gd name="T3" fmla="*/ 44 h 1126"/>
                <a:gd name="T4" fmla="*/ 563 w 1126"/>
                <a:gd name="T5" fmla="*/ 0 h 1126"/>
                <a:gd name="T6" fmla="*/ 334 w 1126"/>
                <a:gd name="T7" fmla="*/ 44 h 1126"/>
                <a:gd name="T8" fmla="*/ 157 w 1126"/>
                <a:gd name="T9" fmla="*/ 164 h 1126"/>
                <a:gd name="T10" fmla="*/ 42 w 1126"/>
                <a:gd name="T11" fmla="*/ 343 h 1126"/>
                <a:gd name="T12" fmla="*/ 0 w 1126"/>
                <a:gd name="T13" fmla="*/ 563 h 1126"/>
                <a:gd name="T14" fmla="*/ 42 w 1126"/>
                <a:gd name="T15" fmla="*/ 784 h 1126"/>
                <a:gd name="T16" fmla="*/ 157 w 1126"/>
                <a:gd name="T17" fmla="*/ 963 h 1126"/>
                <a:gd name="T18" fmla="*/ 334 w 1126"/>
                <a:gd name="T19" fmla="*/ 1082 h 1126"/>
                <a:gd name="T20" fmla="*/ 563 w 1126"/>
                <a:gd name="T21" fmla="*/ 1126 h 1126"/>
                <a:gd name="T22" fmla="*/ 792 w 1126"/>
                <a:gd name="T23" fmla="*/ 1082 h 1126"/>
                <a:gd name="T24" fmla="*/ 969 w 1126"/>
                <a:gd name="T25" fmla="*/ 963 h 1126"/>
                <a:gd name="T26" fmla="*/ 1085 w 1126"/>
                <a:gd name="T27" fmla="*/ 784 h 1126"/>
                <a:gd name="T28" fmla="*/ 1126 w 1126"/>
                <a:gd name="T29" fmla="*/ 563 h 1126"/>
                <a:gd name="T30" fmla="*/ 1085 w 1126"/>
                <a:gd name="T31" fmla="*/ 343 h 1126"/>
                <a:gd name="T32" fmla="*/ 969 w 1126"/>
                <a:gd name="T33" fmla="*/ 164 h 1126"/>
                <a:gd name="T34" fmla="*/ 737 w 1126"/>
                <a:gd name="T35" fmla="*/ 751 h 1126"/>
                <a:gd name="T36" fmla="*/ 563 w 1126"/>
                <a:gd name="T37" fmla="*/ 827 h 1126"/>
                <a:gd name="T38" fmla="*/ 389 w 1126"/>
                <a:gd name="T39" fmla="*/ 751 h 1126"/>
                <a:gd name="T40" fmla="*/ 325 w 1126"/>
                <a:gd name="T41" fmla="*/ 563 h 1126"/>
                <a:gd name="T42" fmla="*/ 389 w 1126"/>
                <a:gd name="T43" fmla="*/ 375 h 1126"/>
                <a:gd name="T44" fmla="*/ 563 w 1126"/>
                <a:gd name="T45" fmla="*/ 299 h 1126"/>
                <a:gd name="T46" fmla="*/ 737 w 1126"/>
                <a:gd name="T47" fmla="*/ 375 h 1126"/>
                <a:gd name="T48" fmla="*/ 801 w 1126"/>
                <a:gd name="T49" fmla="*/ 563 h 1126"/>
                <a:gd name="T50" fmla="*/ 737 w 1126"/>
                <a:gd name="T51" fmla="*/ 751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26" h="1126">
                  <a:moveTo>
                    <a:pt x="969" y="164"/>
                  </a:moveTo>
                  <a:cubicBezTo>
                    <a:pt x="920" y="113"/>
                    <a:pt x="861" y="73"/>
                    <a:pt x="792" y="44"/>
                  </a:cubicBezTo>
                  <a:cubicBezTo>
                    <a:pt x="724" y="15"/>
                    <a:pt x="647" y="0"/>
                    <a:pt x="563" y="0"/>
                  </a:cubicBezTo>
                  <a:cubicBezTo>
                    <a:pt x="479" y="0"/>
                    <a:pt x="402" y="15"/>
                    <a:pt x="334" y="44"/>
                  </a:cubicBezTo>
                  <a:cubicBezTo>
                    <a:pt x="266" y="73"/>
                    <a:pt x="206" y="113"/>
                    <a:pt x="157" y="164"/>
                  </a:cubicBezTo>
                  <a:cubicBezTo>
                    <a:pt x="108" y="214"/>
                    <a:pt x="69" y="275"/>
                    <a:pt x="42" y="343"/>
                  </a:cubicBezTo>
                  <a:cubicBezTo>
                    <a:pt x="14" y="411"/>
                    <a:pt x="0" y="486"/>
                    <a:pt x="0" y="563"/>
                  </a:cubicBezTo>
                  <a:cubicBezTo>
                    <a:pt x="0" y="642"/>
                    <a:pt x="14" y="717"/>
                    <a:pt x="42" y="784"/>
                  </a:cubicBezTo>
                  <a:cubicBezTo>
                    <a:pt x="69" y="852"/>
                    <a:pt x="108" y="912"/>
                    <a:pt x="157" y="963"/>
                  </a:cubicBezTo>
                  <a:cubicBezTo>
                    <a:pt x="206" y="1013"/>
                    <a:pt x="266" y="1053"/>
                    <a:pt x="334" y="1082"/>
                  </a:cubicBezTo>
                  <a:cubicBezTo>
                    <a:pt x="402" y="1111"/>
                    <a:pt x="479" y="1126"/>
                    <a:pt x="563" y="1126"/>
                  </a:cubicBezTo>
                  <a:cubicBezTo>
                    <a:pt x="647" y="1126"/>
                    <a:pt x="724" y="1111"/>
                    <a:pt x="792" y="1082"/>
                  </a:cubicBezTo>
                  <a:cubicBezTo>
                    <a:pt x="861" y="1053"/>
                    <a:pt x="920" y="1013"/>
                    <a:pt x="969" y="963"/>
                  </a:cubicBezTo>
                  <a:cubicBezTo>
                    <a:pt x="1018" y="912"/>
                    <a:pt x="1057" y="852"/>
                    <a:pt x="1085" y="784"/>
                  </a:cubicBezTo>
                  <a:cubicBezTo>
                    <a:pt x="1112" y="717"/>
                    <a:pt x="1126" y="642"/>
                    <a:pt x="1126" y="563"/>
                  </a:cubicBezTo>
                  <a:cubicBezTo>
                    <a:pt x="1126" y="486"/>
                    <a:pt x="1112" y="412"/>
                    <a:pt x="1085" y="343"/>
                  </a:cubicBezTo>
                  <a:cubicBezTo>
                    <a:pt x="1057" y="274"/>
                    <a:pt x="1018" y="214"/>
                    <a:pt x="969" y="164"/>
                  </a:cubicBezTo>
                  <a:close/>
                  <a:moveTo>
                    <a:pt x="737" y="751"/>
                  </a:moveTo>
                  <a:cubicBezTo>
                    <a:pt x="694" y="801"/>
                    <a:pt x="635" y="827"/>
                    <a:pt x="563" y="827"/>
                  </a:cubicBezTo>
                  <a:cubicBezTo>
                    <a:pt x="491" y="827"/>
                    <a:pt x="432" y="801"/>
                    <a:pt x="389" y="751"/>
                  </a:cubicBezTo>
                  <a:cubicBezTo>
                    <a:pt x="347" y="702"/>
                    <a:pt x="325" y="639"/>
                    <a:pt x="325" y="563"/>
                  </a:cubicBezTo>
                  <a:cubicBezTo>
                    <a:pt x="325" y="488"/>
                    <a:pt x="347" y="424"/>
                    <a:pt x="389" y="375"/>
                  </a:cubicBezTo>
                  <a:cubicBezTo>
                    <a:pt x="432" y="325"/>
                    <a:pt x="491" y="299"/>
                    <a:pt x="563" y="299"/>
                  </a:cubicBezTo>
                  <a:cubicBezTo>
                    <a:pt x="635" y="299"/>
                    <a:pt x="694" y="325"/>
                    <a:pt x="737" y="375"/>
                  </a:cubicBezTo>
                  <a:cubicBezTo>
                    <a:pt x="780" y="425"/>
                    <a:pt x="801" y="488"/>
                    <a:pt x="801" y="563"/>
                  </a:cubicBezTo>
                  <a:cubicBezTo>
                    <a:pt x="801" y="639"/>
                    <a:pt x="780" y="702"/>
                    <a:pt x="737" y="751"/>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0"/>
            <p:cNvSpPr>
              <a:spLocks noEditPoints="1"/>
            </p:cNvSpPr>
            <p:nvPr userDrawn="1"/>
          </p:nvSpPr>
          <p:spPr bwMode="auto">
            <a:xfrm>
              <a:off x="-724" y="1657"/>
              <a:ext cx="1346" cy="1838"/>
            </a:xfrm>
            <a:custGeom>
              <a:avLst/>
              <a:gdLst>
                <a:gd name="T0" fmla="*/ 448 w 1101"/>
                <a:gd name="T1" fmla="*/ 1096 h 1539"/>
                <a:gd name="T2" fmla="*/ 542 w 1101"/>
                <a:gd name="T3" fmla="*/ 1105 h 1539"/>
                <a:gd name="T4" fmla="*/ 762 w 1101"/>
                <a:gd name="T5" fmla="*/ 1065 h 1539"/>
                <a:gd name="T6" fmla="*/ 939 w 1101"/>
                <a:gd name="T7" fmla="*/ 952 h 1539"/>
                <a:gd name="T8" fmla="*/ 1058 w 1101"/>
                <a:gd name="T9" fmla="*/ 771 h 1539"/>
                <a:gd name="T10" fmla="*/ 1101 w 1101"/>
                <a:gd name="T11" fmla="*/ 523 h 1539"/>
                <a:gd name="T12" fmla="*/ 1070 w 1101"/>
                <a:gd name="T13" fmla="*/ 324 h 1539"/>
                <a:gd name="T14" fmla="*/ 983 w 1101"/>
                <a:gd name="T15" fmla="*/ 158 h 1539"/>
                <a:gd name="T16" fmla="*/ 841 w 1101"/>
                <a:gd name="T17" fmla="*/ 43 h 1539"/>
                <a:gd name="T18" fmla="*/ 647 w 1101"/>
                <a:gd name="T19" fmla="*/ 0 h 1539"/>
                <a:gd name="T20" fmla="*/ 593 w 1101"/>
                <a:gd name="T21" fmla="*/ 4 h 1539"/>
                <a:gd name="T22" fmla="*/ 526 w 1101"/>
                <a:gd name="T23" fmla="*/ 22 h 1539"/>
                <a:gd name="T24" fmla="*/ 454 w 1101"/>
                <a:gd name="T25" fmla="*/ 60 h 1539"/>
                <a:gd name="T26" fmla="*/ 391 w 1101"/>
                <a:gd name="T27" fmla="*/ 125 h 1539"/>
                <a:gd name="T28" fmla="*/ 357 w 1101"/>
                <a:gd name="T29" fmla="*/ 174 h 1539"/>
                <a:gd name="T30" fmla="*/ 335 w 1101"/>
                <a:gd name="T31" fmla="*/ 21 h 1539"/>
                <a:gd name="T32" fmla="*/ 0 w 1101"/>
                <a:gd name="T33" fmla="*/ 21 h 1539"/>
                <a:gd name="T34" fmla="*/ 0 w 1101"/>
                <a:gd name="T35" fmla="*/ 1539 h 1539"/>
                <a:gd name="T36" fmla="*/ 346 w 1101"/>
                <a:gd name="T37" fmla="*/ 1539 h 1539"/>
                <a:gd name="T38" fmla="*/ 346 w 1101"/>
                <a:gd name="T39" fmla="*/ 1072 h 1539"/>
                <a:gd name="T40" fmla="*/ 376 w 1101"/>
                <a:gd name="T41" fmla="*/ 1080 h 1539"/>
                <a:gd name="T42" fmla="*/ 448 w 1101"/>
                <a:gd name="T43" fmla="*/ 1096 h 1539"/>
                <a:gd name="T44" fmla="*/ 349 w 1101"/>
                <a:gd name="T45" fmla="*/ 797 h 1539"/>
                <a:gd name="T46" fmla="*/ 349 w 1101"/>
                <a:gd name="T47" fmla="*/ 525 h 1539"/>
                <a:gd name="T48" fmla="*/ 396 w 1101"/>
                <a:gd name="T49" fmla="*/ 360 h 1539"/>
                <a:gd name="T50" fmla="*/ 556 w 1101"/>
                <a:gd name="T51" fmla="*/ 289 h 1539"/>
                <a:gd name="T52" fmla="*/ 646 w 1101"/>
                <a:gd name="T53" fmla="*/ 314 h 1539"/>
                <a:gd name="T54" fmla="*/ 707 w 1101"/>
                <a:gd name="T55" fmla="*/ 375 h 1539"/>
                <a:gd name="T56" fmla="*/ 740 w 1101"/>
                <a:gd name="T57" fmla="*/ 456 h 1539"/>
                <a:gd name="T58" fmla="*/ 750 w 1101"/>
                <a:gd name="T59" fmla="*/ 539 h 1539"/>
                <a:gd name="T60" fmla="*/ 683 w 1101"/>
                <a:gd name="T61" fmla="*/ 760 h 1539"/>
                <a:gd name="T62" fmla="*/ 510 w 1101"/>
                <a:gd name="T63" fmla="*/ 829 h 1539"/>
                <a:gd name="T64" fmla="*/ 363 w 1101"/>
                <a:gd name="T65" fmla="*/ 803 h 1539"/>
                <a:gd name="T66" fmla="*/ 349 w 1101"/>
                <a:gd name="T67" fmla="*/ 797 h 1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01" h="1539">
                  <a:moveTo>
                    <a:pt x="448" y="1096"/>
                  </a:moveTo>
                  <a:cubicBezTo>
                    <a:pt x="478" y="1102"/>
                    <a:pt x="510" y="1105"/>
                    <a:pt x="542" y="1105"/>
                  </a:cubicBezTo>
                  <a:cubicBezTo>
                    <a:pt x="620" y="1105"/>
                    <a:pt x="694" y="1091"/>
                    <a:pt x="762" y="1065"/>
                  </a:cubicBezTo>
                  <a:cubicBezTo>
                    <a:pt x="829" y="1039"/>
                    <a:pt x="889" y="1001"/>
                    <a:pt x="939" y="952"/>
                  </a:cubicBezTo>
                  <a:cubicBezTo>
                    <a:pt x="990" y="903"/>
                    <a:pt x="1030" y="843"/>
                    <a:pt x="1058" y="771"/>
                  </a:cubicBezTo>
                  <a:cubicBezTo>
                    <a:pt x="1086" y="699"/>
                    <a:pt x="1101" y="616"/>
                    <a:pt x="1101" y="523"/>
                  </a:cubicBezTo>
                  <a:cubicBezTo>
                    <a:pt x="1101" y="454"/>
                    <a:pt x="1090" y="387"/>
                    <a:pt x="1070" y="324"/>
                  </a:cubicBezTo>
                  <a:cubicBezTo>
                    <a:pt x="1050" y="262"/>
                    <a:pt x="1021" y="206"/>
                    <a:pt x="983" y="158"/>
                  </a:cubicBezTo>
                  <a:cubicBezTo>
                    <a:pt x="945" y="110"/>
                    <a:pt x="898" y="71"/>
                    <a:pt x="841" y="43"/>
                  </a:cubicBezTo>
                  <a:cubicBezTo>
                    <a:pt x="785" y="14"/>
                    <a:pt x="720" y="0"/>
                    <a:pt x="647" y="0"/>
                  </a:cubicBezTo>
                  <a:cubicBezTo>
                    <a:pt x="633" y="0"/>
                    <a:pt x="615" y="1"/>
                    <a:pt x="593" y="4"/>
                  </a:cubicBezTo>
                  <a:cubicBezTo>
                    <a:pt x="572" y="7"/>
                    <a:pt x="550" y="13"/>
                    <a:pt x="526" y="22"/>
                  </a:cubicBezTo>
                  <a:cubicBezTo>
                    <a:pt x="502" y="30"/>
                    <a:pt x="478" y="43"/>
                    <a:pt x="454" y="60"/>
                  </a:cubicBezTo>
                  <a:cubicBezTo>
                    <a:pt x="431" y="76"/>
                    <a:pt x="410" y="98"/>
                    <a:pt x="391" y="125"/>
                  </a:cubicBezTo>
                  <a:cubicBezTo>
                    <a:pt x="357" y="174"/>
                    <a:pt x="357" y="174"/>
                    <a:pt x="357" y="174"/>
                  </a:cubicBezTo>
                  <a:cubicBezTo>
                    <a:pt x="335" y="21"/>
                    <a:pt x="335" y="21"/>
                    <a:pt x="335" y="21"/>
                  </a:cubicBezTo>
                  <a:cubicBezTo>
                    <a:pt x="0" y="21"/>
                    <a:pt x="0" y="21"/>
                    <a:pt x="0" y="21"/>
                  </a:cubicBezTo>
                  <a:cubicBezTo>
                    <a:pt x="0" y="1539"/>
                    <a:pt x="0" y="1539"/>
                    <a:pt x="0" y="1539"/>
                  </a:cubicBezTo>
                  <a:cubicBezTo>
                    <a:pt x="346" y="1539"/>
                    <a:pt x="346" y="1539"/>
                    <a:pt x="346" y="1539"/>
                  </a:cubicBezTo>
                  <a:cubicBezTo>
                    <a:pt x="346" y="1072"/>
                    <a:pt x="346" y="1072"/>
                    <a:pt x="346" y="1072"/>
                  </a:cubicBezTo>
                  <a:cubicBezTo>
                    <a:pt x="376" y="1080"/>
                    <a:pt x="376" y="1080"/>
                    <a:pt x="376" y="1080"/>
                  </a:cubicBezTo>
                  <a:cubicBezTo>
                    <a:pt x="392" y="1084"/>
                    <a:pt x="415" y="1089"/>
                    <a:pt x="448" y="1096"/>
                  </a:cubicBezTo>
                  <a:close/>
                  <a:moveTo>
                    <a:pt x="349" y="797"/>
                  </a:moveTo>
                  <a:cubicBezTo>
                    <a:pt x="349" y="525"/>
                    <a:pt x="349" y="525"/>
                    <a:pt x="349" y="525"/>
                  </a:cubicBezTo>
                  <a:cubicBezTo>
                    <a:pt x="349" y="460"/>
                    <a:pt x="365" y="404"/>
                    <a:pt x="396" y="360"/>
                  </a:cubicBezTo>
                  <a:cubicBezTo>
                    <a:pt x="429" y="313"/>
                    <a:pt x="483" y="289"/>
                    <a:pt x="556" y="289"/>
                  </a:cubicBezTo>
                  <a:cubicBezTo>
                    <a:pt x="590" y="289"/>
                    <a:pt x="620" y="298"/>
                    <a:pt x="646" y="314"/>
                  </a:cubicBezTo>
                  <a:cubicBezTo>
                    <a:pt x="670" y="330"/>
                    <a:pt x="691" y="350"/>
                    <a:pt x="707" y="375"/>
                  </a:cubicBezTo>
                  <a:cubicBezTo>
                    <a:pt x="722" y="399"/>
                    <a:pt x="733" y="426"/>
                    <a:pt x="740" y="456"/>
                  </a:cubicBezTo>
                  <a:cubicBezTo>
                    <a:pt x="747" y="485"/>
                    <a:pt x="750" y="513"/>
                    <a:pt x="750" y="539"/>
                  </a:cubicBezTo>
                  <a:cubicBezTo>
                    <a:pt x="750" y="640"/>
                    <a:pt x="727" y="714"/>
                    <a:pt x="683" y="760"/>
                  </a:cubicBezTo>
                  <a:cubicBezTo>
                    <a:pt x="638" y="805"/>
                    <a:pt x="580" y="829"/>
                    <a:pt x="510" y="829"/>
                  </a:cubicBezTo>
                  <a:cubicBezTo>
                    <a:pt x="451" y="829"/>
                    <a:pt x="401" y="820"/>
                    <a:pt x="363" y="803"/>
                  </a:cubicBezTo>
                  <a:lnTo>
                    <a:pt x="349" y="797"/>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31"/>
            <p:cNvSpPr>
              <a:spLocks/>
            </p:cNvSpPr>
            <p:nvPr userDrawn="1"/>
          </p:nvSpPr>
          <p:spPr bwMode="auto">
            <a:xfrm>
              <a:off x="-4139" y="1082"/>
              <a:ext cx="1511" cy="1900"/>
            </a:xfrm>
            <a:custGeom>
              <a:avLst/>
              <a:gdLst>
                <a:gd name="T0" fmla="*/ 1189 w 1236"/>
                <a:gd name="T1" fmla="*/ 1309 h 1591"/>
                <a:gd name="T2" fmla="*/ 1236 w 1236"/>
                <a:gd name="T3" fmla="*/ 1122 h 1591"/>
                <a:gd name="T4" fmla="*/ 1196 w 1236"/>
                <a:gd name="T5" fmla="*/ 923 h 1591"/>
                <a:gd name="T6" fmla="*/ 1094 w 1236"/>
                <a:gd name="T7" fmla="*/ 788 h 1591"/>
                <a:gd name="T8" fmla="*/ 954 w 1236"/>
                <a:gd name="T9" fmla="*/ 701 h 1591"/>
                <a:gd name="T10" fmla="*/ 794 w 1236"/>
                <a:gd name="T11" fmla="*/ 642 h 1591"/>
                <a:gd name="T12" fmla="*/ 720 w 1236"/>
                <a:gd name="T13" fmla="*/ 618 h 1591"/>
                <a:gd name="T14" fmla="*/ 627 w 1236"/>
                <a:gd name="T15" fmla="*/ 587 h 1591"/>
                <a:gd name="T16" fmla="*/ 549 w 1236"/>
                <a:gd name="T17" fmla="*/ 551 h 1591"/>
                <a:gd name="T18" fmla="*/ 494 w 1236"/>
                <a:gd name="T19" fmla="*/ 499 h 1591"/>
                <a:gd name="T20" fmla="*/ 472 w 1236"/>
                <a:gd name="T21" fmla="*/ 426 h 1591"/>
                <a:gd name="T22" fmla="*/ 492 w 1236"/>
                <a:gd name="T23" fmla="*/ 358 h 1591"/>
                <a:gd name="T24" fmla="*/ 539 w 1236"/>
                <a:gd name="T25" fmla="*/ 314 h 1591"/>
                <a:gd name="T26" fmla="*/ 600 w 1236"/>
                <a:gd name="T27" fmla="*/ 291 h 1591"/>
                <a:gd name="T28" fmla="*/ 666 w 1236"/>
                <a:gd name="T29" fmla="*/ 283 h 1591"/>
                <a:gd name="T30" fmla="*/ 857 w 1236"/>
                <a:gd name="T31" fmla="*/ 324 h 1591"/>
                <a:gd name="T32" fmla="*/ 1014 w 1236"/>
                <a:gd name="T33" fmla="*/ 413 h 1591"/>
                <a:gd name="T34" fmla="*/ 1198 w 1236"/>
                <a:gd name="T35" fmla="*/ 180 h 1591"/>
                <a:gd name="T36" fmla="*/ 1141 w 1236"/>
                <a:gd name="T37" fmla="*/ 134 h 1591"/>
                <a:gd name="T38" fmla="*/ 1026 w 1236"/>
                <a:gd name="T39" fmla="*/ 71 h 1591"/>
                <a:gd name="T40" fmla="*/ 866 w 1236"/>
                <a:gd name="T41" fmla="*/ 21 h 1591"/>
                <a:gd name="T42" fmla="*/ 664 w 1236"/>
                <a:gd name="T43" fmla="*/ 0 h 1591"/>
                <a:gd name="T44" fmla="*/ 412 w 1236"/>
                <a:gd name="T45" fmla="*/ 38 h 1591"/>
                <a:gd name="T46" fmla="*/ 232 w 1236"/>
                <a:gd name="T47" fmla="*/ 140 h 1591"/>
                <a:gd name="T48" fmla="*/ 122 w 1236"/>
                <a:gd name="T49" fmla="*/ 294 h 1591"/>
                <a:gd name="T50" fmla="*/ 84 w 1236"/>
                <a:gd name="T51" fmla="*/ 484 h 1591"/>
                <a:gd name="T52" fmla="*/ 118 w 1236"/>
                <a:gd name="T53" fmla="*/ 641 h 1591"/>
                <a:gd name="T54" fmla="*/ 207 w 1236"/>
                <a:gd name="T55" fmla="*/ 758 h 1591"/>
                <a:gd name="T56" fmla="*/ 334 w 1236"/>
                <a:gd name="T57" fmla="*/ 844 h 1591"/>
                <a:gd name="T58" fmla="*/ 477 w 1236"/>
                <a:gd name="T59" fmla="*/ 903 h 1591"/>
                <a:gd name="T60" fmla="*/ 563 w 1236"/>
                <a:gd name="T61" fmla="*/ 931 h 1591"/>
                <a:gd name="T62" fmla="*/ 750 w 1236"/>
                <a:gd name="T63" fmla="*/ 1013 h 1591"/>
                <a:gd name="T64" fmla="*/ 822 w 1236"/>
                <a:gd name="T65" fmla="*/ 1133 h 1591"/>
                <a:gd name="T66" fmla="*/ 802 w 1236"/>
                <a:gd name="T67" fmla="*/ 1207 h 1591"/>
                <a:gd name="T68" fmla="*/ 752 w 1236"/>
                <a:gd name="T69" fmla="*/ 1252 h 1591"/>
                <a:gd name="T70" fmla="*/ 686 w 1236"/>
                <a:gd name="T71" fmla="*/ 1274 h 1591"/>
                <a:gd name="T72" fmla="*/ 619 w 1236"/>
                <a:gd name="T73" fmla="*/ 1280 h 1591"/>
                <a:gd name="T74" fmla="*/ 378 w 1236"/>
                <a:gd name="T75" fmla="*/ 1224 h 1591"/>
                <a:gd name="T76" fmla="*/ 220 w 1236"/>
                <a:gd name="T77" fmla="*/ 1118 h 1591"/>
                <a:gd name="T78" fmla="*/ 0 w 1236"/>
                <a:gd name="T79" fmla="*/ 1383 h 1591"/>
                <a:gd name="T80" fmla="*/ 244 w 1236"/>
                <a:gd name="T81" fmla="*/ 1531 h 1591"/>
                <a:gd name="T82" fmla="*/ 626 w 1236"/>
                <a:gd name="T83" fmla="*/ 1591 h 1591"/>
                <a:gd name="T84" fmla="*/ 866 w 1236"/>
                <a:gd name="T85" fmla="*/ 1556 h 1591"/>
                <a:gd name="T86" fmla="*/ 1059 w 1236"/>
                <a:gd name="T87" fmla="*/ 1458 h 1591"/>
                <a:gd name="T88" fmla="*/ 1189 w 1236"/>
                <a:gd name="T89" fmla="*/ 1309 h 1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36" h="1591">
                  <a:moveTo>
                    <a:pt x="1189" y="1309"/>
                  </a:moveTo>
                  <a:cubicBezTo>
                    <a:pt x="1220" y="1252"/>
                    <a:pt x="1236" y="1189"/>
                    <a:pt x="1236" y="1122"/>
                  </a:cubicBezTo>
                  <a:cubicBezTo>
                    <a:pt x="1236" y="1043"/>
                    <a:pt x="1223" y="976"/>
                    <a:pt x="1196" y="923"/>
                  </a:cubicBezTo>
                  <a:cubicBezTo>
                    <a:pt x="1170" y="869"/>
                    <a:pt x="1136" y="824"/>
                    <a:pt x="1094" y="788"/>
                  </a:cubicBezTo>
                  <a:cubicBezTo>
                    <a:pt x="1053" y="751"/>
                    <a:pt x="1006" y="722"/>
                    <a:pt x="954" y="701"/>
                  </a:cubicBezTo>
                  <a:cubicBezTo>
                    <a:pt x="900" y="678"/>
                    <a:pt x="846" y="658"/>
                    <a:pt x="794" y="642"/>
                  </a:cubicBezTo>
                  <a:cubicBezTo>
                    <a:pt x="720" y="618"/>
                    <a:pt x="720" y="618"/>
                    <a:pt x="720" y="618"/>
                  </a:cubicBezTo>
                  <a:cubicBezTo>
                    <a:pt x="687" y="607"/>
                    <a:pt x="656" y="597"/>
                    <a:pt x="627" y="587"/>
                  </a:cubicBezTo>
                  <a:cubicBezTo>
                    <a:pt x="596" y="576"/>
                    <a:pt x="570" y="564"/>
                    <a:pt x="549" y="551"/>
                  </a:cubicBezTo>
                  <a:cubicBezTo>
                    <a:pt x="526" y="536"/>
                    <a:pt x="507" y="519"/>
                    <a:pt x="494" y="499"/>
                  </a:cubicBezTo>
                  <a:cubicBezTo>
                    <a:pt x="480" y="479"/>
                    <a:pt x="472" y="454"/>
                    <a:pt x="472" y="426"/>
                  </a:cubicBezTo>
                  <a:cubicBezTo>
                    <a:pt x="472" y="399"/>
                    <a:pt x="479" y="376"/>
                    <a:pt x="492" y="358"/>
                  </a:cubicBezTo>
                  <a:cubicBezTo>
                    <a:pt x="504" y="340"/>
                    <a:pt x="520" y="325"/>
                    <a:pt x="539" y="314"/>
                  </a:cubicBezTo>
                  <a:cubicBezTo>
                    <a:pt x="557" y="304"/>
                    <a:pt x="578" y="296"/>
                    <a:pt x="600" y="291"/>
                  </a:cubicBezTo>
                  <a:cubicBezTo>
                    <a:pt x="622" y="286"/>
                    <a:pt x="644" y="283"/>
                    <a:pt x="666" y="283"/>
                  </a:cubicBezTo>
                  <a:cubicBezTo>
                    <a:pt x="731" y="283"/>
                    <a:pt x="796" y="297"/>
                    <a:pt x="857" y="324"/>
                  </a:cubicBezTo>
                  <a:cubicBezTo>
                    <a:pt x="911" y="347"/>
                    <a:pt x="964" y="377"/>
                    <a:pt x="1014" y="413"/>
                  </a:cubicBezTo>
                  <a:cubicBezTo>
                    <a:pt x="1198" y="180"/>
                    <a:pt x="1198" y="180"/>
                    <a:pt x="1198" y="180"/>
                  </a:cubicBezTo>
                  <a:cubicBezTo>
                    <a:pt x="1183" y="166"/>
                    <a:pt x="1164" y="150"/>
                    <a:pt x="1141" y="134"/>
                  </a:cubicBezTo>
                  <a:cubicBezTo>
                    <a:pt x="1109" y="112"/>
                    <a:pt x="1071" y="91"/>
                    <a:pt x="1026" y="71"/>
                  </a:cubicBezTo>
                  <a:cubicBezTo>
                    <a:pt x="981" y="52"/>
                    <a:pt x="927" y="35"/>
                    <a:pt x="866" y="21"/>
                  </a:cubicBezTo>
                  <a:cubicBezTo>
                    <a:pt x="806" y="7"/>
                    <a:pt x="738" y="0"/>
                    <a:pt x="664" y="0"/>
                  </a:cubicBezTo>
                  <a:cubicBezTo>
                    <a:pt x="569" y="0"/>
                    <a:pt x="484" y="13"/>
                    <a:pt x="412" y="38"/>
                  </a:cubicBezTo>
                  <a:cubicBezTo>
                    <a:pt x="341" y="62"/>
                    <a:pt x="280" y="97"/>
                    <a:pt x="232" y="140"/>
                  </a:cubicBezTo>
                  <a:cubicBezTo>
                    <a:pt x="184" y="184"/>
                    <a:pt x="147" y="235"/>
                    <a:pt x="122" y="294"/>
                  </a:cubicBezTo>
                  <a:cubicBezTo>
                    <a:pt x="97" y="352"/>
                    <a:pt x="84" y="416"/>
                    <a:pt x="84" y="484"/>
                  </a:cubicBezTo>
                  <a:cubicBezTo>
                    <a:pt x="84" y="544"/>
                    <a:pt x="96" y="597"/>
                    <a:pt x="118" y="641"/>
                  </a:cubicBezTo>
                  <a:cubicBezTo>
                    <a:pt x="141" y="685"/>
                    <a:pt x="171" y="725"/>
                    <a:pt x="207" y="758"/>
                  </a:cubicBezTo>
                  <a:cubicBezTo>
                    <a:pt x="245" y="791"/>
                    <a:pt x="287" y="820"/>
                    <a:pt x="334" y="844"/>
                  </a:cubicBezTo>
                  <a:cubicBezTo>
                    <a:pt x="382" y="868"/>
                    <a:pt x="430" y="888"/>
                    <a:pt x="477" y="903"/>
                  </a:cubicBezTo>
                  <a:cubicBezTo>
                    <a:pt x="563" y="931"/>
                    <a:pt x="563" y="931"/>
                    <a:pt x="563" y="931"/>
                  </a:cubicBezTo>
                  <a:cubicBezTo>
                    <a:pt x="644" y="958"/>
                    <a:pt x="707" y="986"/>
                    <a:pt x="750" y="1013"/>
                  </a:cubicBezTo>
                  <a:cubicBezTo>
                    <a:pt x="798" y="1044"/>
                    <a:pt x="822" y="1085"/>
                    <a:pt x="822" y="1133"/>
                  </a:cubicBezTo>
                  <a:cubicBezTo>
                    <a:pt x="822" y="1163"/>
                    <a:pt x="815" y="1188"/>
                    <a:pt x="802" y="1207"/>
                  </a:cubicBezTo>
                  <a:cubicBezTo>
                    <a:pt x="789" y="1226"/>
                    <a:pt x="772" y="1241"/>
                    <a:pt x="752" y="1252"/>
                  </a:cubicBezTo>
                  <a:cubicBezTo>
                    <a:pt x="733" y="1262"/>
                    <a:pt x="711" y="1270"/>
                    <a:pt x="686" y="1274"/>
                  </a:cubicBezTo>
                  <a:cubicBezTo>
                    <a:pt x="663" y="1278"/>
                    <a:pt x="641" y="1280"/>
                    <a:pt x="619" y="1280"/>
                  </a:cubicBezTo>
                  <a:cubicBezTo>
                    <a:pt x="532" y="1280"/>
                    <a:pt x="451" y="1261"/>
                    <a:pt x="378" y="1224"/>
                  </a:cubicBezTo>
                  <a:cubicBezTo>
                    <a:pt x="315" y="1192"/>
                    <a:pt x="262" y="1156"/>
                    <a:pt x="220" y="1118"/>
                  </a:cubicBezTo>
                  <a:cubicBezTo>
                    <a:pt x="0" y="1383"/>
                    <a:pt x="0" y="1383"/>
                    <a:pt x="0" y="1383"/>
                  </a:cubicBezTo>
                  <a:cubicBezTo>
                    <a:pt x="67" y="1444"/>
                    <a:pt x="149" y="1494"/>
                    <a:pt x="244" y="1531"/>
                  </a:cubicBezTo>
                  <a:cubicBezTo>
                    <a:pt x="346" y="1571"/>
                    <a:pt x="474" y="1591"/>
                    <a:pt x="626" y="1591"/>
                  </a:cubicBezTo>
                  <a:cubicBezTo>
                    <a:pt x="711" y="1591"/>
                    <a:pt x="791" y="1579"/>
                    <a:pt x="866" y="1556"/>
                  </a:cubicBezTo>
                  <a:cubicBezTo>
                    <a:pt x="940" y="1533"/>
                    <a:pt x="1005" y="1500"/>
                    <a:pt x="1059" y="1458"/>
                  </a:cubicBezTo>
                  <a:cubicBezTo>
                    <a:pt x="1113" y="1417"/>
                    <a:pt x="1157" y="1367"/>
                    <a:pt x="1189" y="1309"/>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32"/>
            <p:cNvSpPr>
              <a:spLocks/>
            </p:cNvSpPr>
            <p:nvPr userDrawn="1"/>
          </p:nvSpPr>
          <p:spPr bwMode="auto">
            <a:xfrm>
              <a:off x="-2360" y="1682"/>
              <a:ext cx="1300" cy="1291"/>
            </a:xfrm>
            <a:custGeom>
              <a:avLst/>
              <a:gdLst>
                <a:gd name="T0" fmla="*/ 107 w 1063"/>
                <a:gd name="T1" fmla="*/ 986 h 1081"/>
                <a:gd name="T2" fmla="*/ 223 w 1063"/>
                <a:gd name="T3" fmla="*/ 1058 h 1081"/>
                <a:gd name="T4" fmla="*/ 374 w 1063"/>
                <a:gd name="T5" fmla="*/ 1081 h 1081"/>
                <a:gd name="T6" fmla="*/ 441 w 1063"/>
                <a:gd name="T7" fmla="*/ 1074 h 1081"/>
                <a:gd name="T8" fmla="*/ 522 w 1063"/>
                <a:gd name="T9" fmla="*/ 1052 h 1081"/>
                <a:gd name="T10" fmla="*/ 604 w 1063"/>
                <a:gd name="T11" fmla="*/ 1010 h 1081"/>
                <a:gd name="T12" fmla="*/ 674 w 1063"/>
                <a:gd name="T13" fmla="*/ 947 h 1081"/>
                <a:gd name="T14" fmla="*/ 708 w 1063"/>
                <a:gd name="T15" fmla="*/ 906 h 1081"/>
                <a:gd name="T16" fmla="*/ 726 w 1063"/>
                <a:gd name="T17" fmla="*/ 1051 h 1081"/>
                <a:gd name="T18" fmla="*/ 1063 w 1063"/>
                <a:gd name="T19" fmla="*/ 1051 h 1081"/>
                <a:gd name="T20" fmla="*/ 1063 w 1063"/>
                <a:gd name="T21" fmla="*/ 0 h 1081"/>
                <a:gd name="T22" fmla="*/ 715 w 1063"/>
                <a:gd name="T23" fmla="*/ 0 h 1081"/>
                <a:gd name="T24" fmla="*/ 715 w 1063"/>
                <a:gd name="T25" fmla="*/ 565 h 1081"/>
                <a:gd name="T26" fmla="*/ 706 w 1063"/>
                <a:gd name="T27" fmla="*/ 639 h 1081"/>
                <a:gd name="T28" fmla="*/ 674 w 1063"/>
                <a:gd name="T29" fmla="*/ 709 h 1081"/>
                <a:gd name="T30" fmla="*/ 615 w 1063"/>
                <a:gd name="T31" fmla="*/ 761 h 1081"/>
                <a:gd name="T32" fmla="*/ 526 w 1063"/>
                <a:gd name="T33" fmla="*/ 780 h 1081"/>
                <a:gd name="T34" fmla="*/ 386 w 1063"/>
                <a:gd name="T35" fmla="*/ 721 h 1081"/>
                <a:gd name="T36" fmla="*/ 349 w 1063"/>
                <a:gd name="T37" fmla="*/ 577 h 1081"/>
                <a:gd name="T38" fmla="*/ 349 w 1063"/>
                <a:gd name="T39" fmla="*/ 0 h 1081"/>
                <a:gd name="T40" fmla="*/ 0 w 1063"/>
                <a:gd name="T41" fmla="*/ 0 h 1081"/>
                <a:gd name="T42" fmla="*/ 0 w 1063"/>
                <a:gd name="T43" fmla="*/ 670 h 1081"/>
                <a:gd name="T44" fmla="*/ 29 w 1063"/>
                <a:gd name="T45" fmla="*/ 860 h 1081"/>
                <a:gd name="T46" fmla="*/ 107 w 1063"/>
                <a:gd name="T47" fmla="*/ 986 h 10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63" h="1081">
                  <a:moveTo>
                    <a:pt x="107" y="986"/>
                  </a:moveTo>
                  <a:cubicBezTo>
                    <a:pt x="139" y="1019"/>
                    <a:pt x="178" y="1043"/>
                    <a:pt x="223" y="1058"/>
                  </a:cubicBezTo>
                  <a:cubicBezTo>
                    <a:pt x="268" y="1073"/>
                    <a:pt x="319" y="1081"/>
                    <a:pt x="374" y="1081"/>
                  </a:cubicBezTo>
                  <a:cubicBezTo>
                    <a:pt x="393" y="1081"/>
                    <a:pt x="415" y="1079"/>
                    <a:pt x="441" y="1074"/>
                  </a:cubicBezTo>
                  <a:cubicBezTo>
                    <a:pt x="467" y="1070"/>
                    <a:pt x="494" y="1063"/>
                    <a:pt x="522" y="1052"/>
                  </a:cubicBezTo>
                  <a:cubicBezTo>
                    <a:pt x="550" y="1042"/>
                    <a:pt x="578" y="1028"/>
                    <a:pt x="604" y="1010"/>
                  </a:cubicBezTo>
                  <a:cubicBezTo>
                    <a:pt x="630" y="993"/>
                    <a:pt x="654" y="972"/>
                    <a:pt x="674" y="947"/>
                  </a:cubicBezTo>
                  <a:cubicBezTo>
                    <a:pt x="708" y="906"/>
                    <a:pt x="708" y="906"/>
                    <a:pt x="708" y="906"/>
                  </a:cubicBezTo>
                  <a:cubicBezTo>
                    <a:pt x="726" y="1051"/>
                    <a:pt x="726" y="1051"/>
                    <a:pt x="726" y="1051"/>
                  </a:cubicBezTo>
                  <a:cubicBezTo>
                    <a:pt x="1063" y="1051"/>
                    <a:pt x="1063" y="1051"/>
                    <a:pt x="1063" y="1051"/>
                  </a:cubicBezTo>
                  <a:cubicBezTo>
                    <a:pt x="1063" y="0"/>
                    <a:pt x="1063" y="0"/>
                    <a:pt x="1063" y="0"/>
                  </a:cubicBezTo>
                  <a:cubicBezTo>
                    <a:pt x="715" y="0"/>
                    <a:pt x="715" y="0"/>
                    <a:pt x="715" y="0"/>
                  </a:cubicBezTo>
                  <a:cubicBezTo>
                    <a:pt x="715" y="565"/>
                    <a:pt x="715" y="565"/>
                    <a:pt x="715" y="565"/>
                  </a:cubicBezTo>
                  <a:cubicBezTo>
                    <a:pt x="715" y="590"/>
                    <a:pt x="712" y="615"/>
                    <a:pt x="706" y="639"/>
                  </a:cubicBezTo>
                  <a:cubicBezTo>
                    <a:pt x="700" y="665"/>
                    <a:pt x="689" y="688"/>
                    <a:pt x="674" y="709"/>
                  </a:cubicBezTo>
                  <a:cubicBezTo>
                    <a:pt x="659" y="731"/>
                    <a:pt x="639" y="748"/>
                    <a:pt x="615" y="761"/>
                  </a:cubicBezTo>
                  <a:cubicBezTo>
                    <a:pt x="590" y="773"/>
                    <a:pt x="561" y="780"/>
                    <a:pt x="526" y="780"/>
                  </a:cubicBezTo>
                  <a:cubicBezTo>
                    <a:pt x="460" y="780"/>
                    <a:pt x="414" y="760"/>
                    <a:pt x="386" y="721"/>
                  </a:cubicBezTo>
                  <a:cubicBezTo>
                    <a:pt x="361" y="684"/>
                    <a:pt x="349" y="636"/>
                    <a:pt x="349" y="577"/>
                  </a:cubicBezTo>
                  <a:cubicBezTo>
                    <a:pt x="349" y="0"/>
                    <a:pt x="349" y="0"/>
                    <a:pt x="349" y="0"/>
                  </a:cubicBezTo>
                  <a:cubicBezTo>
                    <a:pt x="0" y="0"/>
                    <a:pt x="0" y="0"/>
                    <a:pt x="0" y="0"/>
                  </a:cubicBezTo>
                  <a:cubicBezTo>
                    <a:pt x="0" y="670"/>
                    <a:pt x="0" y="670"/>
                    <a:pt x="0" y="670"/>
                  </a:cubicBezTo>
                  <a:cubicBezTo>
                    <a:pt x="0" y="745"/>
                    <a:pt x="10" y="809"/>
                    <a:pt x="29" y="860"/>
                  </a:cubicBezTo>
                  <a:cubicBezTo>
                    <a:pt x="48" y="911"/>
                    <a:pt x="74" y="954"/>
                    <a:pt x="107" y="986"/>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33"/>
            <p:cNvSpPr>
              <a:spLocks noEditPoints="1"/>
            </p:cNvSpPr>
            <p:nvPr userDrawn="1"/>
          </p:nvSpPr>
          <p:spPr bwMode="auto">
            <a:xfrm>
              <a:off x="843" y="1637"/>
              <a:ext cx="1308" cy="1345"/>
            </a:xfrm>
            <a:custGeom>
              <a:avLst/>
              <a:gdLst>
                <a:gd name="T0" fmla="*/ 1070 w 1070"/>
                <a:gd name="T1" fmla="*/ 605 h 1126"/>
                <a:gd name="T2" fmla="*/ 1030 w 1070"/>
                <a:gd name="T3" fmla="*/ 336 h 1126"/>
                <a:gd name="T4" fmla="*/ 919 w 1070"/>
                <a:gd name="T5" fmla="*/ 148 h 1126"/>
                <a:gd name="T6" fmla="*/ 755 w 1070"/>
                <a:gd name="T7" fmla="*/ 37 h 1126"/>
                <a:gd name="T8" fmla="*/ 552 w 1070"/>
                <a:gd name="T9" fmla="*/ 0 h 1126"/>
                <a:gd name="T10" fmla="*/ 308 w 1070"/>
                <a:gd name="T11" fmla="*/ 49 h 1126"/>
                <a:gd name="T12" fmla="*/ 136 w 1070"/>
                <a:gd name="T13" fmla="*/ 178 h 1126"/>
                <a:gd name="T14" fmla="*/ 34 w 1070"/>
                <a:gd name="T15" fmla="*/ 359 h 1126"/>
                <a:gd name="T16" fmla="*/ 0 w 1070"/>
                <a:gd name="T17" fmla="*/ 568 h 1126"/>
                <a:gd name="T18" fmla="*/ 154 w 1070"/>
                <a:gd name="T19" fmla="*/ 980 h 1126"/>
                <a:gd name="T20" fmla="*/ 603 w 1070"/>
                <a:gd name="T21" fmla="*/ 1126 h 1126"/>
                <a:gd name="T22" fmla="*/ 753 w 1070"/>
                <a:gd name="T23" fmla="*/ 1114 h 1126"/>
                <a:gd name="T24" fmla="*/ 881 w 1070"/>
                <a:gd name="T25" fmla="*/ 1084 h 1126"/>
                <a:gd name="T26" fmla="*/ 980 w 1070"/>
                <a:gd name="T27" fmla="*/ 1048 h 1126"/>
                <a:gd name="T28" fmla="*/ 1030 w 1070"/>
                <a:gd name="T29" fmla="*/ 1023 h 1126"/>
                <a:gd name="T30" fmla="*/ 927 w 1070"/>
                <a:gd name="T31" fmla="*/ 808 h 1126"/>
                <a:gd name="T32" fmla="*/ 814 w 1070"/>
                <a:gd name="T33" fmla="*/ 852 h 1126"/>
                <a:gd name="T34" fmla="*/ 624 w 1070"/>
                <a:gd name="T35" fmla="*/ 878 h 1126"/>
                <a:gd name="T36" fmla="*/ 488 w 1070"/>
                <a:gd name="T37" fmla="*/ 861 h 1126"/>
                <a:gd name="T38" fmla="*/ 395 w 1070"/>
                <a:gd name="T39" fmla="*/ 813 h 1126"/>
                <a:gd name="T40" fmla="*/ 345 w 1070"/>
                <a:gd name="T41" fmla="*/ 747 h 1126"/>
                <a:gd name="T42" fmla="*/ 328 w 1070"/>
                <a:gd name="T43" fmla="*/ 682 h 1126"/>
                <a:gd name="T44" fmla="*/ 326 w 1070"/>
                <a:gd name="T45" fmla="*/ 657 h 1126"/>
                <a:gd name="T46" fmla="*/ 1070 w 1070"/>
                <a:gd name="T47" fmla="*/ 657 h 1126"/>
                <a:gd name="T48" fmla="*/ 1070 w 1070"/>
                <a:gd name="T49" fmla="*/ 605 h 1126"/>
                <a:gd name="T50" fmla="*/ 766 w 1070"/>
                <a:gd name="T51" fmla="*/ 470 h 1126"/>
                <a:gd name="T52" fmla="*/ 330 w 1070"/>
                <a:gd name="T53" fmla="*/ 470 h 1126"/>
                <a:gd name="T54" fmla="*/ 330 w 1070"/>
                <a:gd name="T55" fmla="*/ 446 h 1126"/>
                <a:gd name="T56" fmla="*/ 343 w 1070"/>
                <a:gd name="T57" fmla="*/ 380 h 1126"/>
                <a:gd name="T58" fmla="*/ 383 w 1070"/>
                <a:gd name="T59" fmla="*/ 316 h 1126"/>
                <a:gd name="T60" fmla="*/ 451 w 1070"/>
                <a:gd name="T61" fmla="*/ 268 h 1126"/>
                <a:gd name="T62" fmla="*/ 547 w 1070"/>
                <a:gd name="T63" fmla="*/ 248 h 1126"/>
                <a:gd name="T64" fmla="*/ 645 w 1070"/>
                <a:gd name="T65" fmla="*/ 268 h 1126"/>
                <a:gd name="T66" fmla="*/ 712 w 1070"/>
                <a:gd name="T67" fmla="*/ 316 h 1126"/>
                <a:gd name="T68" fmla="*/ 753 w 1070"/>
                <a:gd name="T69" fmla="*/ 380 h 1126"/>
                <a:gd name="T70" fmla="*/ 766 w 1070"/>
                <a:gd name="T71" fmla="*/ 446 h 1126"/>
                <a:gd name="T72" fmla="*/ 766 w 1070"/>
                <a:gd name="T73" fmla="*/ 470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70" h="1126">
                  <a:moveTo>
                    <a:pt x="1070" y="605"/>
                  </a:moveTo>
                  <a:cubicBezTo>
                    <a:pt x="1070" y="503"/>
                    <a:pt x="1057" y="412"/>
                    <a:pt x="1030" y="336"/>
                  </a:cubicBezTo>
                  <a:cubicBezTo>
                    <a:pt x="1003" y="261"/>
                    <a:pt x="966" y="198"/>
                    <a:pt x="919" y="148"/>
                  </a:cubicBezTo>
                  <a:cubicBezTo>
                    <a:pt x="873" y="99"/>
                    <a:pt x="817" y="62"/>
                    <a:pt x="755" y="37"/>
                  </a:cubicBezTo>
                  <a:cubicBezTo>
                    <a:pt x="692" y="13"/>
                    <a:pt x="623" y="0"/>
                    <a:pt x="552" y="0"/>
                  </a:cubicBezTo>
                  <a:cubicBezTo>
                    <a:pt x="459" y="0"/>
                    <a:pt x="377" y="17"/>
                    <a:pt x="308" y="49"/>
                  </a:cubicBezTo>
                  <a:cubicBezTo>
                    <a:pt x="239" y="82"/>
                    <a:pt x="181" y="125"/>
                    <a:pt x="136" y="178"/>
                  </a:cubicBezTo>
                  <a:cubicBezTo>
                    <a:pt x="91" y="230"/>
                    <a:pt x="57" y="291"/>
                    <a:pt x="34" y="359"/>
                  </a:cubicBezTo>
                  <a:cubicBezTo>
                    <a:pt x="12" y="427"/>
                    <a:pt x="0" y="498"/>
                    <a:pt x="0" y="568"/>
                  </a:cubicBezTo>
                  <a:cubicBezTo>
                    <a:pt x="0" y="744"/>
                    <a:pt x="52" y="883"/>
                    <a:pt x="154" y="980"/>
                  </a:cubicBezTo>
                  <a:cubicBezTo>
                    <a:pt x="257" y="1077"/>
                    <a:pt x="408" y="1126"/>
                    <a:pt x="603" y="1126"/>
                  </a:cubicBezTo>
                  <a:cubicBezTo>
                    <a:pt x="656" y="1126"/>
                    <a:pt x="706" y="1122"/>
                    <a:pt x="753" y="1114"/>
                  </a:cubicBezTo>
                  <a:cubicBezTo>
                    <a:pt x="801" y="1105"/>
                    <a:pt x="844" y="1095"/>
                    <a:pt x="881" y="1084"/>
                  </a:cubicBezTo>
                  <a:cubicBezTo>
                    <a:pt x="919" y="1073"/>
                    <a:pt x="952" y="1060"/>
                    <a:pt x="980" y="1048"/>
                  </a:cubicBezTo>
                  <a:cubicBezTo>
                    <a:pt x="999" y="1039"/>
                    <a:pt x="1016" y="1031"/>
                    <a:pt x="1030" y="1023"/>
                  </a:cubicBezTo>
                  <a:cubicBezTo>
                    <a:pt x="927" y="808"/>
                    <a:pt x="927" y="808"/>
                    <a:pt x="927" y="808"/>
                  </a:cubicBezTo>
                  <a:cubicBezTo>
                    <a:pt x="897" y="823"/>
                    <a:pt x="859" y="838"/>
                    <a:pt x="814" y="852"/>
                  </a:cubicBezTo>
                  <a:cubicBezTo>
                    <a:pt x="757" y="869"/>
                    <a:pt x="693" y="878"/>
                    <a:pt x="624" y="878"/>
                  </a:cubicBezTo>
                  <a:cubicBezTo>
                    <a:pt x="571" y="878"/>
                    <a:pt x="525" y="872"/>
                    <a:pt x="488" y="861"/>
                  </a:cubicBezTo>
                  <a:cubicBezTo>
                    <a:pt x="450" y="849"/>
                    <a:pt x="419" y="833"/>
                    <a:pt x="395" y="813"/>
                  </a:cubicBezTo>
                  <a:cubicBezTo>
                    <a:pt x="372" y="793"/>
                    <a:pt x="355" y="771"/>
                    <a:pt x="345" y="747"/>
                  </a:cubicBezTo>
                  <a:cubicBezTo>
                    <a:pt x="335" y="725"/>
                    <a:pt x="329" y="703"/>
                    <a:pt x="328" y="682"/>
                  </a:cubicBezTo>
                  <a:cubicBezTo>
                    <a:pt x="326" y="657"/>
                    <a:pt x="326" y="657"/>
                    <a:pt x="326" y="657"/>
                  </a:cubicBezTo>
                  <a:cubicBezTo>
                    <a:pt x="1070" y="657"/>
                    <a:pt x="1070" y="657"/>
                    <a:pt x="1070" y="657"/>
                  </a:cubicBezTo>
                  <a:lnTo>
                    <a:pt x="1070" y="605"/>
                  </a:lnTo>
                  <a:close/>
                  <a:moveTo>
                    <a:pt x="766" y="470"/>
                  </a:moveTo>
                  <a:cubicBezTo>
                    <a:pt x="330" y="470"/>
                    <a:pt x="330" y="470"/>
                    <a:pt x="330" y="470"/>
                  </a:cubicBezTo>
                  <a:cubicBezTo>
                    <a:pt x="330" y="446"/>
                    <a:pt x="330" y="446"/>
                    <a:pt x="330" y="446"/>
                  </a:cubicBezTo>
                  <a:cubicBezTo>
                    <a:pt x="330" y="425"/>
                    <a:pt x="334" y="402"/>
                    <a:pt x="343" y="380"/>
                  </a:cubicBezTo>
                  <a:cubicBezTo>
                    <a:pt x="352" y="357"/>
                    <a:pt x="365" y="336"/>
                    <a:pt x="383" y="316"/>
                  </a:cubicBezTo>
                  <a:cubicBezTo>
                    <a:pt x="400" y="297"/>
                    <a:pt x="423" y="281"/>
                    <a:pt x="451" y="268"/>
                  </a:cubicBezTo>
                  <a:cubicBezTo>
                    <a:pt x="479" y="255"/>
                    <a:pt x="511" y="248"/>
                    <a:pt x="547" y="248"/>
                  </a:cubicBezTo>
                  <a:cubicBezTo>
                    <a:pt x="585" y="248"/>
                    <a:pt x="617" y="255"/>
                    <a:pt x="645" y="268"/>
                  </a:cubicBezTo>
                  <a:cubicBezTo>
                    <a:pt x="671" y="281"/>
                    <a:pt x="694" y="297"/>
                    <a:pt x="712" y="316"/>
                  </a:cubicBezTo>
                  <a:cubicBezTo>
                    <a:pt x="730" y="335"/>
                    <a:pt x="744" y="357"/>
                    <a:pt x="753" y="380"/>
                  </a:cubicBezTo>
                  <a:cubicBezTo>
                    <a:pt x="762" y="403"/>
                    <a:pt x="766" y="425"/>
                    <a:pt x="766" y="446"/>
                  </a:cubicBezTo>
                  <a:lnTo>
                    <a:pt x="766" y="47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34"/>
            <p:cNvSpPr>
              <a:spLocks/>
            </p:cNvSpPr>
            <p:nvPr userDrawn="1"/>
          </p:nvSpPr>
          <p:spPr bwMode="auto">
            <a:xfrm>
              <a:off x="6951" y="1132"/>
              <a:ext cx="1702" cy="1805"/>
            </a:xfrm>
            <a:custGeom>
              <a:avLst/>
              <a:gdLst>
                <a:gd name="T0" fmla="*/ 0 w 1702"/>
                <a:gd name="T1" fmla="*/ 0 h 1805"/>
                <a:gd name="T2" fmla="*/ 296 w 1702"/>
                <a:gd name="T3" fmla="*/ 0 h 1805"/>
                <a:gd name="T4" fmla="*/ 859 w 1702"/>
                <a:gd name="T5" fmla="*/ 1483 h 1805"/>
                <a:gd name="T6" fmla="*/ 1422 w 1702"/>
                <a:gd name="T7" fmla="*/ 0 h 1805"/>
                <a:gd name="T8" fmla="*/ 1702 w 1702"/>
                <a:gd name="T9" fmla="*/ 0 h 1805"/>
                <a:gd name="T10" fmla="*/ 987 w 1702"/>
                <a:gd name="T11" fmla="*/ 1805 h 1805"/>
                <a:gd name="T12" fmla="*/ 715 w 1702"/>
                <a:gd name="T13" fmla="*/ 1805 h 1805"/>
                <a:gd name="T14" fmla="*/ 0 w 1702"/>
                <a:gd name="T15" fmla="*/ 0 h 18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02" h="1805">
                  <a:moveTo>
                    <a:pt x="0" y="0"/>
                  </a:moveTo>
                  <a:lnTo>
                    <a:pt x="296" y="0"/>
                  </a:lnTo>
                  <a:lnTo>
                    <a:pt x="859" y="1483"/>
                  </a:lnTo>
                  <a:lnTo>
                    <a:pt x="1422" y="0"/>
                  </a:lnTo>
                  <a:lnTo>
                    <a:pt x="1702" y="0"/>
                  </a:lnTo>
                  <a:lnTo>
                    <a:pt x="987" y="1805"/>
                  </a:lnTo>
                  <a:lnTo>
                    <a:pt x="715" y="1805"/>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35"/>
            <p:cNvSpPr>
              <a:spLocks noEditPoints="1"/>
            </p:cNvSpPr>
            <p:nvPr userDrawn="1"/>
          </p:nvSpPr>
          <p:spPr bwMode="auto">
            <a:xfrm>
              <a:off x="8846" y="1180"/>
              <a:ext cx="280" cy="1757"/>
            </a:xfrm>
            <a:custGeom>
              <a:avLst/>
              <a:gdLst>
                <a:gd name="T0" fmla="*/ 0 w 280"/>
                <a:gd name="T1" fmla="*/ 0 h 1757"/>
                <a:gd name="T2" fmla="*/ 280 w 280"/>
                <a:gd name="T3" fmla="*/ 0 h 1757"/>
                <a:gd name="T4" fmla="*/ 280 w 280"/>
                <a:gd name="T5" fmla="*/ 108 h 1757"/>
                <a:gd name="T6" fmla="*/ 280 w 280"/>
                <a:gd name="T7" fmla="*/ 273 h 1757"/>
                <a:gd name="T8" fmla="*/ 0 w 280"/>
                <a:gd name="T9" fmla="*/ 273 h 1757"/>
                <a:gd name="T10" fmla="*/ 0 w 280"/>
                <a:gd name="T11" fmla="*/ 0 h 1757"/>
                <a:gd name="T12" fmla="*/ 17 w 280"/>
                <a:gd name="T13" fmla="*/ 499 h 1757"/>
                <a:gd name="T14" fmla="*/ 267 w 280"/>
                <a:gd name="T15" fmla="*/ 499 h 1757"/>
                <a:gd name="T16" fmla="*/ 267 w 280"/>
                <a:gd name="T17" fmla="*/ 1563 h 1757"/>
                <a:gd name="T18" fmla="*/ 267 w 280"/>
                <a:gd name="T19" fmla="*/ 1757 h 1757"/>
                <a:gd name="T20" fmla="*/ 17 w 280"/>
                <a:gd name="T21" fmla="*/ 1757 h 1757"/>
                <a:gd name="T22" fmla="*/ 17 w 280"/>
                <a:gd name="T23" fmla="*/ 499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0" h="1757">
                  <a:moveTo>
                    <a:pt x="0" y="0"/>
                  </a:moveTo>
                  <a:lnTo>
                    <a:pt x="280" y="0"/>
                  </a:lnTo>
                  <a:lnTo>
                    <a:pt x="280" y="108"/>
                  </a:lnTo>
                  <a:lnTo>
                    <a:pt x="280" y="273"/>
                  </a:lnTo>
                  <a:lnTo>
                    <a:pt x="0" y="273"/>
                  </a:lnTo>
                  <a:lnTo>
                    <a:pt x="0" y="0"/>
                  </a:lnTo>
                  <a:close/>
                  <a:moveTo>
                    <a:pt x="17" y="499"/>
                  </a:moveTo>
                  <a:lnTo>
                    <a:pt x="267" y="499"/>
                  </a:lnTo>
                  <a:lnTo>
                    <a:pt x="267" y="1563"/>
                  </a:lnTo>
                  <a:lnTo>
                    <a:pt x="267" y="1757"/>
                  </a:lnTo>
                  <a:lnTo>
                    <a:pt x="17" y="1757"/>
                  </a:lnTo>
                  <a:lnTo>
                    <a:pt x="17" y="49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36"/>
            <p:cNvSpPr>
              <a:spLocks/>
            </p:cNvSpPr>
            <p:nvPr userDrawn="1"/>
          </p:nvSpPr>
          <p:spPr bwMode="auto">
            <a:xfrm>
              <a:off x="9399" y="1638"/>
              <a:ext cx="1086" cy="1338"/>
            </a:xfrm>
            <a:custGeom>
              <a:avLst/>
              <a:gdLst>
                <a:gd name="T0" fmla="*/ 124 w 888"/>
                <a:gd name="T1" fmla="*/ 823 h 1120"/>
                <a:gd name="T2" fmla="*/ 260 w 888"/>
                <a:gd name="T3" fmla="*/ 913 h 1120"/>
                <a:gd name="T4" fmla="*/ 444 w 888"/>
                <a:gd name="T5" fmla="*/ 947 h 1120"/>
                <a:gd name="T6" fmla="*/ 614 w 888"/>
                <a:gd name="T7" fmla="*/ 914 h 1120"/>
                <a:gd name="T8" fmla="*/ 682 w 888"/>
                <a:gd name="T9" fmla="*/ 811 h 1120"/>
                <a:gd name="T10" fmla="*/ 667 w 888"/>
                <a:gd name="T11" fmla="*/ 749 h 1120"/>
                <a:gd name="T12" fmla="*/ 617 w 888"/>
                <a:gd name="T13" fmla="*/ 702 h 1120"/>
                <a:gd name="T14" fmla="*/ 524 w 888"/>
                <a:gd name="T15" fmla="*/ 665 h 1120"/>
                <a:gd name="T16" fmla="*/ 380 w 888"/>
                <a:gd name="T17" fmla="*/ 628 h 1120"/>
                <a:gd name="T18" fmla="*/ 259 w 888"/>
                <a:gd name="T19" fmla="*/ 591 h 1120"/>
                <a:gd name="T20" fmla="*/ 151 w 888"/>
                <a:gd name="T21" fmla="*/ 531 h 1120"/>
                <a:gd name="T22" fmla="*/ 74 w 888"/>
                <a:gd name="T23" fmla="*/ 441 h 1120"/>
                <a:gd name="T24" fmla="*/ 45 w 888"/>
                <a:gd name="T25" fmla="*/ 312 h 1120"/>
                <a:gd name="T26" fmla="*/ 80 w 888"/>
                <a:gd name="T27" fmla="*/ 178 h 1120"/>
                <a:gd name="T28" fmla="*/ 174 w 888"/>
                <a:gd name="T29" fmla="*/ 80 h 1120"/>
                <a:gd name="T30" fmla="*/ 307 w 888"/>
                <a:gd name="T31" fmla="*/ 20 h 1120"/>
                <a:gd name="T32" fmla="*/ 460 w 888"/>
                <a:gd name="T33" fmla="*/ 0 h 1120"/>
                <a:gd name="T34" fmla="*/ 690 w 888"/>
                <a:gd name="T35" fmla="*/ 35 h 1120"/>
                <a:gd name="T36" fmla="*/ 859 w 888"/>
                <a:gd name="T37" fmla="*/ 133 h 1120"/>
                <a:gd name="T38" fmla="*/ 748 w 888"/>
                <a:gd name="T39" fmla="*/ 274 h 1120"/>
                <a:gd name="T40" fmla="*/ 629 w 888"/>
                <a:gd name="T41" fmla="*/ 201 h 1120"/>
                <a:gd name="T42" fmla="*/ 462 w 888"/>
                <a:gd name="T43" fmla="*/ 172 h 1120"/>
                <a:gd name="T44" fmla="*/ 306 w 888"/>
                <a:gd name="T45" fmla="*/ 204 h 1120"/>
                <a:gd name="T46" fmla="*/ 247 w 888"/>
                <a:gd name="T47" fmla="*/ 308 h 1120"/>
                <a:gd name="T48" fmla="*/ 325 w 888"/>
                <a:gd name="T49" fmla="*/ 409 h 1120"/>
                <a:gd name="T50" fmla="*/ 530 w 888"/>
                <a:gd name="T51" fmla="*/ 471 h 1120"/>
                <a:gd name="T52" fmla="*/ 669 w 888"/>
                <a:gd name="T53" fmla="*/ 513 h 1120"/>
                <a:gd name="T54" fmla="*/ 783 w 888"/>
                <a:gd name="T55" fmla="*/ 574 h 1120"/>
                <a:gd name="T56" fmla="*/ 860 w 888"/>
                <a:gd name="T57" fmla="*/ 666 h 1120"/>
                <a:gd name="T58" fmla="*/ 888 w 888"/>
                <a:gd name="T59" fmla="*/ 798 h 1120"/>
                <a:gd name="T60" fmla="*/ 852 w 888"/>
                <a:gd name="T61" fmla="*/ 937 h 1120"/>
                <a:gd name="T62" fmla="*/ 754 w 888"/>
                <a:gd name="T63" fmla="*/ 1038 h 1120"/>
                <a:gd name="T64" fmla="*/ 614 w 888"/>
                <a:gd name="T65" fmla="*/ 1099 h 1120"/>
                <a:gd name="T66" fmla="*/ 448 w 888"/>
                <a:gd name="T67" fmla="*/ 1120 h 1120"/>
                <a:gd name="T68" fmla="*/ 0 w 888"/>
                <a:gd name="T69" fmla="*/ 959 h 1120"/>
                <a:gd name="T70" fmla="*/ 124 w 888"/>
                <a:gd name="T71" fmla="*/ 823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88" h="1120">
                  <a:moveTo>
                    <a:pt x="124" y="823"/>
                  </a:moveTo>
                  <a:cubicBezTo>
                    <a:pt x="162" y="860"/>
                    <a:pt x="207" y="891"/>
                    <a:pt x="260" y="913"/>
                  </a:cubicBezTo>
                  <a:cubicBezTo>
                    <a:pt x="313" y="936"/>
                    <a:pt x="374" y="947"/>
                    <a:pt x="444" y="947"/>
                  </a:cubicBezTo>
                  <a:cubicBezTo>
                    <a:pt x="512" y="947"/>
                    <a:pt x="569" y="936"/>
                    <a:pt x="614" y="914"/>
                  </a:cubicBezTo>
                  <a:cubicBezTo>
                    <a:pt x="659" y="892"/>
                    <a:pt x="682" y="858"/>
                    <a:pt x="682" y="811"/>
                  </a:cubicBezTo>
                  <a:cubicBezTo>
                    <a:pt x="682" y="787"/>
                    <a:pt x="677" y="766"/>
                    <a:pt x="667" y="749"/>
                  </a:cubicBezTo>
                  <a:cubicBezTo>
                    <a:pt x="657" y="732"/>
                    <a:pt x="641" y="716"/>
                    <a:pt x="617" y="702"/>
                  </a:cubicBezTo>
                  <a:cubicBezTo>
                    <a:pt x="594" y="689"/>
                    <a:pt x="563" y="676"/>
                    <a:pt x="524" y="665"/>
                  </a:cubicBezTo>
                  <a:cubicBezTo>
                    <a:pt x="486" y="654"/>
                    <a:pt x="438" y="641"/>
                    <a:pt x="380" y="628"/>
                  </a:cubicBezTo>
                  <a:cubicBezTo>
                    <a:pt x="340" y="619"/>
                    <a:pt x="299" y="606"/>
                    <a:pt x="259" y="591"/>
                  </a:cubicBezTo>
                  <a:cubicBezTo>
                    <a:pt x="219" y="576"/>
                    <a:pt x="183" y="556"/>
                    <a:pt x="151" y="531"/>
                  </a:cubicBezTo>
                  <a:cubicBezTo>
                    <a:pt x="120" y="506"/>
                    <a:pt x="94" y="476"/>
                    <a:pt x="74" y="441"/>
                  </a:cubicBezTo>
                  <a:cubicBezTo>
                    <a:pt x="55" y="405"/>
                    <a:pt x="45" y="362"/>
                    <a:pt x="45" y="312"/>
                  </a:cubicBezTo>
                  <a:cubicBezTo>
                    <a:pt x="45" y="261"/>
                    <a:pt x="57" y="216"/>
                    <a:pt x="80" y="178"/>
                  </a:cubicBezTo>
                  <a:cubicBezTo>
                    <a:pt x="103" y="139"/>
                    <a:pt x="135" y="106"/>
                    <a:pt x="174" y="80"/>
                  </a:cubicBezTo>
                  <a:cubicBezTo>
                    <a:pt x="213" y="54"/>
                    <a:pt x="258" y="34"/>
                    <a:pt x="307" y="20"/>
                  </a:cubicBezTo>
                  <a:cubicBezTo>
                    <a:pt x="356" y="6"/>
                    <a:pt x="407" y="0"/>
                    <a:pt x="460" y="0"/>
                  </a:cubicBezTo>
                  <a:cubicBezTo>
                    <a:pt x="549" y="0"/>
                    <a:pt x="626" y="11"/>
                    <a:pt x="690" y="35"/>
                  </a:cubicBezTo>
                  <a:cubicBezTo>
                    <a:pt x="754" y="58"/>
                    <a:pt x="810" y="91"/>
                    <a:pt x="859" y="133"/>
                  </a:cubicBezTo>
                  <a:cubicBezTo>
                    <a:pt x="748" y="274"/>
                    <a:pt x="748" y="274"/>
                    <a:pt x="748" y="274"/>
                  </a:cubicBezTo>
                  <a:cubicBezTo>
                    <a:pt x="716" y="245"/>
                    <a:pt x="676" y="221"/>
                    <a:pt x="629" y="201"/>
                  </a:cubicBezTo>
                  <a:cubicBezTo>
                    <a:pt x="581" y="182"/>
                    <a:pt x="525" y="172"/>
                    <a:pt x="462" y="172"/>
                  </a:cubicBezTo>
                  <a:cubicBezTo>
                    <a:pt x="397" y="172"/>
                    <a:pt x="345" y="182"/>
                    <a:pt x="306" y="204"/>
                  </a:cubicBezTo>
                  <a:cubicBezTo>
                    <a:pt x="266" y="225"/>
                    <a:pt x="247" y="260"/>
                    <a:pt x="247" y="308"/>
                  </a:cubicBezTo>
                  <a:cubicBezTo>
                    <a:pt x="247" y="353"/>
                    <a:pt x="273" y="387"/>
                    <a:pt x="325" y="409"/>
                  </a:cubicBezTo>
                  <a:cubicBezTo>
                    <a:pt x="377" y="431"/>
                    <a:pt x="445" y="452"/>
                    <a:pt x="530" y="471"/>
                  </a:cubicBezTo>
                  <a:cubicBezTo>
                    <a:pt x="580" y="483"/>
                    <a:pt x="626" y="497"/>
                    <a:pt x="669" y="513"/>
                  </a:cubicBezTo>
                  <a:cubicBezTo>
                    <a:pt x="713" y="529"/>
                    <a:pt x="750" y="549"/>
                    <a:pt x="783" y="574"/>
                  </a:cubicBezTo>
                  <a:cubicBezTo>
                    <a:pt x="815" y="599"/>
                    <a:pt x="841" y="630"/>
                    <a:pt x="860" y="666"/>
                  </a:cubicBezTo>
                  <a:cubicBezTo>
                    <a:pt x="879" y="702"/>
                    <a:pt x="888" y="746"/>
                    <a:pt x="888" y="798"/>
                  </a:cubicBezTo>
                  <a:cubicBezTo>
                    <a:pt x="888" y="851"/>
                    <a:pt x="876" y="897"/>
                    <a:pt x="852" y="937"/>
                  </a:cubicBezTo>
                  <a:cubicBezTo>
                    <a:pt x="828" y="977"/>
                    <a:pt x="795" y="1011"/>
                    <a:pt x="754" y="1038"/>
                  </a:cubicBezTo>
                  <a:cubicBezTo>
                    <a:pt x="714" y="1065"/>
                    <a:pt x="667" y="1086"/>
                    <a:pt x="614" y="1099"/>
                  </a:cubicBezTo>
                  <a:cubicBezTo>
                    <a:pt x="561" y="1113"/>
                    <a:pt x="506" y="1120"/>
                    <a:pt x="448" y="1120"/>
                  </a:cubicBezTo>
                  <a:cubicBezTo>
                    <a:pt x="249" y="1120"/>
                    <a:pt x="99" y="1066"/>
                    <a:pt x="0" y="959"/>
                  </a:cubicBezTo>
                  <a:lnTo>
                    <a:pt x="124" y="823"/>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37"/>
            <p:cNvSpPr>
              <a:spLocks noEditPoints="1"/>
            </p:cNvSpPr>
            <p:nvPr userDrawn="1"/>
          </p:nvSpPr>
          <p:spPr bwMode="auto">
            <a:xfrm>
              <a:off x="10771" y="1180"/>
              <a:ext cx="280" cy="1757"/>
            </a:xfrm>
            <a:custGeom>
              <a:avLst/>
              <a:gdLst>
                <a:gd name="T0" fmla="*/ 0 w 280"/>
                <a:gd name="T1" fmla="*/ 0 h 1757"/>
                <a:gd name="T2" fmla="*/ 280 w 280"/>
                <a:gd name="T3" fmla="*/ 0 h 1757"/>
                <a:gd name="T4" fmla="*/ 280 w 280"/>
                <a:gd name="T5" fmla="*/ 108 h 1757"/>
                <a:gd name="T6" fmla="*/ 280 w 280"/>
                <a:gd name="T7" fmla="*/ 273 h 1757"/>
                <a:gd name="T8" fmla="*/ 0 w 280"/>
                <a:gd name="T9" fmla="*/ 273 h 1757"/>
                <a:gd name="T10" fmla="*/ 0 w 280"/>
                <a:gd name="T11" fmla="*/ 0 h 1757"/>
                <a:gd name="T12" fmla="*/ 16 w 280"/>
                <a:gd name="T13" fmla="*/ 499 h 1757"/>
                <a:gd name="T14" fmla="*/ 265 w 280"/>
                <a:gd name="T15" fmla="*/ 499 h 1757"/>
                <a:gd name="T16" fmla="*/ 265 w 280"/>
                <a:gd name="T17" fmla="*/ 1588 h 1757"/>
                <a:gd name="T18" fmla="*/ 265 w 280"/>
                <a:gd name="T19" fmla="*/ 1757 h 1757"/>
                <a:gd name="T20" fmla="*/ 16 w 280"/>
                <a:gd name="T21" fmla="*/ 1757 h 1757"/>
                <a:gd name="T22" fmla="*/ 16 w 280"/>
                <a:gd name="T23" fmla="*/ 499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0" h="1757">
                  <a:moveTo>
                    <a:pt x="0" y="0"/>
                  </a:moveTo>
                  <a:lnTo>
                    <a:pt x="280" y="0"/>
                  </a:lnTo>
                  <a:lnTo>
                    <a:pt x="280" y="108"/>
                  </a:lnTo>
                  <a:lnTo>
                    <a:pt x="280" y="273"/>
                  </a:lnTo>
                  <a:lnTo>
                    <a:pt x="0" y="273"/>
                  </a:lnTo>
                  <a:lnTo>
                    <a:pt x="0" y="0"/>
                  </a:lnTo>
                  <a:close/>
                  <a:moveTo>
                    <a:pt x="16" y="499"/>
                  </a:moveTo>
                  <a:lnTo>
                    <a:pt x="265" y="499"/>
                  </a:lnTo>
                  <a:lnTo>
                    <a:pt x="265" y="1588"/>
                  </a:lnTo>
                  <a:lnTo>
                    <a:pt x="265" y="1757"/>
                  </a:lnTo>
                  <a:lnTo>
                    <a:pt x="16" y="1757"/>
                  </a:lnTo>
                  <a:lnTo>
                    <a:pt x="16" y="49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38"/>
            <p:cNvSpPr>
              <a:spLocks noEditPoints="1"/>
            </p:cNvSpPr>
            <p:nvPr userDrawn="1"/>
          </p:nvSpPr>
          <p:spPr bwMode="auto">
            <a:xfrm>
              <a:off x="11331" y="1638"/>
              <a:ext cx="1363" cy="1338"/>
            </a:xfrm>
            <a:custGeom>
              <a:avLst/>
              <a:gdLst>
                <a:gd name="T0" fmla="*/ 557 w 1115"/>
                <a:gd name="T1" fmla="*/ 1120 h 1120"/>
                <a:gd name="T2" fmla="*/ 333 w 1115"/>
                <a:gd name="T3" fmla="*/ 1075 h 1120"/>
                <a:gd name="T4" fmla="*/ 157 w 1115"/>
                <a:gd name="T5" fmla="*/ 954 h 1120"/>
                <a:gd name="T6" fmla="*/ 42 w 1115"/>
                <a:gd name="T7" fmla="*/ 776 h 1120"/>
                <a:gd name="T8" fmla="*/ 0 w 1115"/>
                <a:gd name="T9" fmla="*/ 560 h 1120"/>
                <a:gd name="T10" fmla="*/ 42 w 1115"/>
                <a:gd name="T11" fmla="*/ 343 h 1120"/>
                <a:gd name="T12" fmla="*/ 157 w 1115"/>
                <a:gd name="T13" fmla="*/ 165 h 1120"/>
                <a:gd name="T14" fmla="*/ 333 w 1115"/>
                <a:gd name="T15" fmla="*/ 44 h 1120"/>
                <a:gd name="T16" fmla="*/ 557 w 1115"/>
                <a:gd name="T17" fmla="*/ 0 h 1120"/>
                <a:gd name="T18" fmla="*/ 780 w 1115"/>
                <a:gd name="T19" fmla="*/ 44 h 1120"/>
                <a:gd name="T20" fmla="*/ 956 w 1115"/>
                <a:gd name="T21" fmla="*/ 165 h 1120"/>
                <a:gd name="T22" fmla="*/ 1073 w 1115"/>
                <a:gd name="T23" fmla="*/ 343 h 1120"/>
                <a:gd name="T24" fmla="*/ 1115 w 1115"/>
                <a:gd name="T25" fmla="*/ 560 h 1120"/>
                <a:gd name="T26" fmla="*/ 1073 w 1115"/>
                <a:gd name="T27" fmla="*/ 776 h 1120"/>
                <a:gd name="T28" fmla="*/ 956 w 1115"/>
                <a:gd name="T29" fmla="*/ 954 h 1120"/>
                <a:gd name="T30" fmla="*/ 780 w 1115"/>
                <a:gd name="T31" fmla="*/ 1075 h 1120"/>
                <a:gd name="T32" fmla="*/ 557 w 1115"/>
                <a:gd name="T33" fmla="*/ 1120 h 1120"/>
                <a:gd name="T34" fmla="*/ 557 w 1115"/>
                <a:gd name="T35" fmla="*/ 943 h 1120"/>
                <a:gd name="T36" fmla="*/ 705 w 1115"/>
                <a:gd name="T37" fmla="*/ 910 h 1120"/>
                <a:gd name="T38" fmla="*/ 816 w 1115"/>
                <a:gd name="T39" fmla="*/ 824 h 1120"/>
                <a:gd name="T40" fmla="*/ 885 w 1115"/>
                <a:gd name="T41" fmla="*/ 701 h 1120"/>
                <a:gd name="T42" fmla="*/ 909 w 1115"/>
                <a:gd name="T43" fmla="*/ 560 h 1120"/>
                <a:gd name="T44" fmla="*/ 885 w 1115"/>
                <a:gd name="T45" fmla="*/ 420 h 1120"/>
                <a:gd name="T46" fmla="*/ 815 w 1115"/>
                <a:gd name="T47" fmla="*/ 297 h 1120"/>
                <a:gd name="T48" fmla="*/ 704 w 1115"/>
                <a:gd name="T49" fmla="*/ 209 h 1120"/>
                <a:gd name="T50" fmla="*/ 557 w 1115"/>
                <a:gd name="T51" fmla="*/ 176 h 1120"/>
                <a:gd name="T52" fmla="*/ 410 w 1115"/>
                <a:gd name="T53" fmla="*/ 209 h 1120"/>
                <a:gd name="T54" fmla="*/ 299 w 1115"/>
                <a:gd name="T55" fmla="*/ 295 h 1120"/>
                <a:gd name="T56" fmla="*/ 230 w 1115"/>
                <a:gd name="T57" fmla="*/ 418 h 1120"/>
                <a:gd name="T58" fmla="*/ 206 w 1115"/>
                <a:gd name="T59" fmla="*/ 560 h 1120"/>
                <a:gd name="T60" fmla="*/ 230 w 1115"/>
                <a:gd name="T61" fmla="*/ 700 h 1120"/>
                <a:gd name="T62" fmla="*/ 300 w 1115"/>
                <a:gd name="T63" fmla="*/ 823 h 1120"/>
                <a:gd name="T64" fmla="*/ 411 w 1115"/>
                <a:gd name="T65" fmla="*/ 910 h 1120"/>
                <a:gd name="T66" fmla="*/ 557 w 1115"/>
                <a:gd name="T67" fmla="*/ 943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15" h="1120">
                  <a:moveTo>
                    <a:pt x="557" y="1120"/>
                  </a:moveTo>
                  <a:cubicBezTo>
                    <a:pt x="476" y="1120"/>
                    <a:pt x="401" y="1105"/>
                    <a:pt x="333" y="1075"/>
                  </a:cubicBezTo>
                  <a:cubicBezTo>
                    <a:pt x="265" y="1046"/>
                    <a:pt x="206" y="1005"/>
                    <a:pt x="157" y="954"/>
                  </a:cubicBezTo>
                  <a:cubicBezTo>
                    <a:pt x="108" y="903"/>
                    <a:pt x="70" y="843"/>
                    <a:pt x="42" y="776"/>
                  </a:cubicBezTo>
                  <a:cubicBezTo>
                    <a:pt x="14" y="709"/>
                    <a:pt x="0" y="637"/>
                    <a:pt x="0" y="560"/>
                  </a:cubicBezTo>
                  <a:cubicBezTo>
                    <a:pt x="0" y="482"/>
                    <a:pt x="14" y="410"/>
                    <a:pt x="42" y="343"/>
                  </a:cubicBezTo>
                  <a:cubicBezTo>
                    <a:pt x="70" y="276"/>
                    <a:pt x="108" y="216"/>
                    <a:pt x="157" y="165"/>
                  </a:cubicBezTo>
                  <a:cubicBezTo>
                    <a:pt x="206" y="114"/>
                    <a:pt x="265" y="73"/>
                    <a:pt x="333" y="44"/>
                  </a:cubicBezTo>
                  <a:cubicBezTo>
                    <a:pt x="401" y="14"/>
                    <a:pt x="476" y="0"/>
                    <a:pt x="557" y="0"/>
                  </a:cubicBezTo>
                  <a:cubicBezTo>
                    <a:pt x="638" y="0"/>
                    <a:pt x="712" y="14"/>
                    <a:pt x="780" y="44"/>
                  </a:cubicBezTo>
                  <a:cubicBezTo>
                    <a:pt x="848" y="73"/>
                    <a:pt x="907" y="114"/>
                    <a:pt x="956" y="165"/>
                  </a:cubicBezTo>
                  <a:cubicBezTo>
                    <a:pt x="1006" y="216"/>
                    <a:pt x="1045" y="276"/>
                    <a:pt x="1073" y="343"/>
                  </a:cubicBezTo>
                  <a:cubicBezTo>
                    <a:pt x="1101" y="410"/>
                    <a:pt x="1115" y="482"/>
                    <a:pt x="1115" y="560"/>
                  </a:cubicBezTo>
                  <a:cubicBezTo>
                    <a:pt x="1115" y="637"/>
                    <a:pt x="1101" y="709"/>
                    <a:pt x="1073" y="776"/>
                  </a:cubicBezTo>
                  <a:cubicBezTo>
                    <a:pt x="1045" y="843"/>
                    <a:pt x="1006" y="903"/>
                    <a:pt x="956" y="954"/>
                  </a:cubicBezTo>
                  <a:cubicBezTo>
                    <a:pt x="907" y="1005"/>
                    <a:pt x="848" y="1046"/>
                    <a:pt x="780" y="1075"/>
                  </a:cubicBezTo>
                  <a:cubicBezTo>
                    <a:pt x="712" y="1105"/>
                    <a:pt x="638" y="1120"/>
                    <a:pt x="557" y="1120"/>
                  </a:cubicBezTo>
                  <a:close/>
                  <a:moveTo>
                    <a:pt x="557" y="943"/>
                  </a:moveTo>
                  <a:cubicBezTo>
                    <a:pt x="612" y="943"/>
                    <a:pt x="661" y="932"/>
                    <a:pt x="705" y="910"/>
                  </a:cubicBezTo>
                  <a:cubicBezTo>
                    <a:pt x="749" y="888"/>
                    <a:pt x="786" y="859"/>
                    <a:pt x="816" y="824"/>
                  </a:cubicBezTo>
                  <a:cubicBezTo>
                    <a:pt x="846" y="788"/>
                    <a:pt x="869" y="747"/>
                    <a:pt x="885" y="701"/>
                  </a:cubicBezTo>
                  <a:cubicBezTo>
                    <a:pt x="901" y="655"/>
                    <a:pt x="909" y="608"/>
                    <a:pt x="909" y="560"/>
                  </a:cubicBezTo>
                  <a:cubicBezTo>
                    <a:pt x="909" y="513"/>
                    <a:pt x="901" y="466"/>
                    <a:pt x="885" y="420"/>
                  </a:cubicBezTo>
                  <a:cubicBezTo>
                    <a:pt x="869" y="374"/>
                    <a:pt x="846" y="333"/>
                    <a:pt x="815" y="297"/>
                  </a:cubicBezTo>
                  <a:cubicBezTo>
                    <a:pt x="784" y="260"/>
                    <a:pt x="747" y="231"/>
                    <a:pt x="704" y="209"/>
                  </a:cubicBezTo>
                  <a:cubicBezTo>
                    <a:pt x="661" y="187"/>
                    <a:pt x="612" y="176"/>
                    <a:pt x="557" y="176"/>
                  </a:cubicBezTo>
                  <a:cubicBezTo>
                    <a:pt x="503" y="176"/>
                    <a:pt x="454" y="187"/>
                    <a:pt x="410" y="209"/>
                  </a:cubicBezTo>
                  <a:cubicBezTo>
                    <a:pt x="366" y="231"/>
                    <a:pt x="329" y="260"/>
                    <a:pt x="299" y="295"/>
                  </a:cubicBezTo>
                  <a:cubicBezTo>
                    <a:pt x="269" y="331"/>
                    <a:pt x="246" y="372"/>
                    <a:pt x="230" y="418"/>
                  </a:cubicBezTo>
                  <a:cubicBezTo>
                    <a:pt x="214" y="464"/>
                    <a:pt x="206" y="511"/>
                    <a:pt x="206" y="560"/>
                  </a:cubicBezTo>
                  <a:cubicBezTo>
                    <a:pt x="206" y="608"/>
                    <a:pt x="214" y="655"/>
                    <a:pt x="230" y="700"/>
                  </a:cubicBezTo>
                  <a:cubicBezTo>
                    <a:pt x="246" y="745"/>
                    <a:pt x="269" y="786"/>
                    <a:pt x="300" y="823"/>
                  </a:cubicBezTo>
                  <a:cubicBezTo>
                    <a:pt x="331" y="859"/>
                    <a:pt x="368" y="888"/>
                    <a:pt x="411" y="910"/>
                  </a:cubicBezTo>
                  <a:cubicBezTo>
                    <a:pt x="454" y="932"/>
                    <a:pt x="503" y="943"/>
                    <a:pt x="557" y="943"/>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39"/>
            <p:cNvSpPr>
              <a:spLocks/>
            </p:cNvSpPr>
            <p:nvPr userDrawn="1"/>
          </p:nvSpPr>
          <p:spPr bwMode="auto">
            <a:xfrm>
              <a:off x="12974" y="1649"/>
              <a:ext cx="1175" cy="1288"/>
            </a:xfrm>
            <a:custGeom>
              <a:avLst/>
              <a:gdLst>
                <a:gd name="T0" fmla="*/ 2 w 961"/>
                <a:gd name="T1" fmla="*/ 1079 h 1079"/>
                <a:gd name="T2" fmla="*/ 2 w 961"/>
                <a:gd name="T3" fmla="*/ 133 h 1079"/>
                <a:gd name="T4" fmla="*/ 0 w 961"/>
                <a:gd name="T5" fmla="*/ 25 h 1079"/>
                <a:gd name="T6" fmla="*/ 195 w 961"/>
                <a:gd name="T7" fmla="*/ 25 h 1079"/>
                <a:gd name="T8" fmla="*/ 202 w 961"/>
                <a:gd name="T9" fmla="*/ 183 h 1079"/>
                <a:gd name="T10" fmla="*/ 252 w 961"/>
                <a:gd name="T11" fmla="*/ 123 h 1079"/>
                <a:gd name="T12" fmla="*/ 324 w 961"/>
                <a:gd name="T13" fmla="*/ 63 h 1079"/>
                <a:gd name="T14" fmla="*/ 425 w 961"/>
                <a:gd name="T15" fmla="*/ 18 h 1079"/>
                <a:gd name="T16" fmla="*/ 556 w 961"/>
                <a:gd name="T17" fmla="*/ 0 h 1079"/>
                <a:gd name="T18" fmla="*/ 862 w 961"/>
                <a:gd name="T19" fmla="*/ 120 h 1079"/>
                <a:gd name="T20" fmla="*/ 961 w 961"/>
                <a:gd name="T21" fmla="*/ 446 h 1079"/>
                <a:gd name="T22" fmla="*/ 961 w 961"/>
                <a:gd name="T23" fmla="*/ 1079 h 1079"/>
                <a:gd name="T24" fmla="*/ 757 w 961"/>
                <a:gd name="T25" fmla="*/ 1079 h 1079"/>
                <a:gd name="T26" fmla="*/ 757 w 961"/>
                <a:gd name="T27" fmla="*/ 462 h 1079"/>
                <a:gd name="T28" fmla="*/ 694 w 961"/>
                <a:gd name="T29" fmla="*/ 246 h 1079"/>
                <a:gd name="T30" fmla="*/ 515 w 961"/>
                <a:gd name="T31" fmla="*/ 176 h 1079"/>
                <a:gd name="T32" fmla="*/ 367 w 961"/>
                <a:gd name="T33" fmla="*/ 213 h 1079"/>
                <a:gd name="T34" fmla="*/ 273 w 961"/>
                <a:gd name="T35" fmla="*/ 307 h 1079"/>
                <a:gd name="T36" fmla="*/ 222 w 961"/>
                <a:gd name="T37" fmla="*/ 438 h 1079"/>
                <a:gd name="T38" fmla="*/ 206 w 961"/>
                <a:gd name="T39" fmla="*/ 589 h 1079"/>
                <a:gd name="T40" fmla="*/ 206 w 961"/>
                <a:gd name="T41" fmla="*/ 1079 h 1079"/>
                <a:gd name="T42" fmla="*/ 2 w 961"/>
                <a:gd name="T43" fmla="*/ 1079 h 10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1" h="1079">
                  <a:moveTo>
                    <a:pt x="2" y="1079"/>
                  </a:moveTo>
                  <a:cubicBezTo>
                    <a:pt x="2" y="133"/>
                    <a:pt x="2" y="133"/>
                    <a:pt x="2" y="133"/>
                  </a:cubicBezTo>
                  <a:cubicBezTo>
                    <a:pt x="2" y="99"/>
                    <a:pt x="2" y="62"/>
                    <a:pt x="0" y="25"/>
                  </a:cubicBezTo>
                  <a:cubicBezTo>
                    <a:pt x="195" y="25"/>
                    <a:pt x="195" y="25"/>
                    <a:pt x="195" y="25"/>
                  </a:cubicBezTo>
                  <a:cubicBezTo>
                    <a:pt x="202" y="183"/>
                    <a:pt x="202" y="183"/>
                    <a:pt x="202" y="183"/>
                  </a:cubicBezTo>
                  <a:cubicBezTo>
                    <a:pt x="216" y="165"/>
                    <a:pt x="232" y="145"/>
                    <a:pt x="252" y="123"/>
                  </a:cubicBezTo>
                  <a:cubicBezTo>
                    <a:pt x="271" y="101"/>
                    <a:pt x="296" y="81"/>
                    <a:pt x="324" y="63"/>
                  </a:cubicBezTo>
                  <a:cubicBezTo>
                    <a:pt x="353" y="45"/>
                    <a:pt x="387" y="30"/>
                    <a:pt x="425" y="18"/>
                  </a:cubicBezTo>
                  <a:cubicBezTo>
                    <a:pt x="464" y="6"/>
                    <a:pt x="507" y="0"/>
                    <a:pt x="556" y="0"/>
                  </a:cubicBezTo>
                  <a:cubicBezTo>
                    <a:pt x="693" y="0"/>
                    <a:pt x="795" y="40"/>
                    <a:pt x="862" y="120"/>
                  </a:cubicBezTo>
                  <a:cubicBezTo>
                    <a:pt x="928" y="200"/>
                    <a:pt x="961" y="309"/>
                    <a:pt x="961" y="446"/>
                  </a:cubicBezTo>
                  <a:cubicBezTo>
                    <a:pt x="961" y="1079"/>
                    <a:pt x="961" y="1079"/>
                    <a:pt x="961" y="1079"/>
                  </a:cubicBezTo>
                  <a:cubicBezTo>
                    <a:pt x="757" y="1079"/>
                    <a:pt x="757" y="1079"/>
                    <a:pt x="757" y="1079"/>
                  </a:cubicBezTo>
                  <a:cubicBezTo>
                    <a:pt x="757" y="462"/>
                    <a:pt x="757" y="462"/>
                    <a:pt x="757" y="462"/>
                  </a:cubicBezTo>
                  <a:cubicBezTo>
                    <a:pt x="757" y="364"/>
                    <a:pt x="736" y="292"/>
                    <a:pt x="694" y="246"/>
                  </a:cubicBezTo>
                  <a:cubicBezTo>
                    <a:pt x="652" y="200"/>
                    <a:pt x="592" y="176"/>
                    <a:pt x="515" y="176"/>
                  </a:cubicBezTo>
                  <a:cubicBezTo>
                    <a:pt x="456" y="176"/>
                    <a:pt x="407" y="189"/>
                    <a:pt x="367" y="213"/>
                  </a:cubicBezTo>
                  <a:cubicBezTo>
                    <a:pt x="328" y="237"/>
                    <a:pt x="297" y="268"/>
                    <a:pt x="273" y="307"/>
                  </a:cubicBezTo>
                  <a:cubicBezTo>
                    <a:pt x="250" y="345"/>
                    <a:pt x="233" y="389"/>
                    <a:pt x="222" y="438"/>
                  </a:cubicBezTo>
                  <a:cubicBezTo>
                    <a:pt x="212" y="487"/>
                    <a:pt x="206" y="538"/>
                    <a:pt x="206" y="589"/>
                  </a:cubicBezTo>
                  <a:cubicBezTo>
                    <a:pt x="206" y="1079"/>
                    <a:pt x="206" y="1079"/>
                    <a:pt x="206" y="1079"/>
                  </a:cubicBezTo>
                  <a:lnTo>
                    <a:pt x="2" y="107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40"/>
            <p:cNvSpPr>
              <a:spLocks/>
            </p:cNvSpPr>
            <p:nvPr userDrawn="1"/>
          </p:nvSpPr>
          <p:spPr bwMode="auto">
            <a:xfrm>
              <a:off x="14150" y="1144"/>
              <a:ext cx="292" cy="328"/>
            </a:xfrm>
            <a:custGeom>
              <a:avLst/>
              <a:gdLst>
                <a:gd name="T0" fmla="*/ 114 w 292"/>
                <a:gd name="T1" fmla="*/ 55 h 328"/>
                <a:gd name="T2" fmla="*/ 0 w 292"/>
                <a:gd name="T3" fmla="*/ 55 h 328"/>
                <a:gd name="T4" fmla="*/ 0 w 292"/>
                <a:gd name="T5" fmla="*/ 0 h 328"/>
                <a:gd name="T6" fmla="*/ 292 w 292"/>
                <a:gd name="T7" fmla="*/ 0 h 328"/>
                <a:gd name="T8" fmla="*/ 292 w 292"/>
                <a:gd name="T9" fmla="*/ 55 h 328"/>
                <a:gd name="T10" fmla="*/ 177 w 292"/>
                <a:gd name="T11" fmla="*/ 55 h 328"/>
                <a:gd name="T12" fmla="*/ 177 w 292"/>
                <a:gd name="T13" fmla="*/ 328 h 328"/>
                <a:gd name="T14" fmla="*/ 114 w 292"/>
                <a:gd name="T15" fmla="*/ 328 h 328"/>
                <a:gd name="T16" fmla="*/ 114 w 292"/>
                <a:gd name="T17" fmla="*/ 55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2" h="328">
                  <a:moveTo>
                    <a:pt x="114" y="55"/>
                  </a:moveTo>
                  <a:lnTo>
                    <a:pt x="0" y="55"/>
                  </a:lnTo>
                  <a:lnTo>
                    <a:pt x="0" y="0"/>
                  </a:lnTo>
                  <a:lnTo>
                    <a:pt x="292" y="0"/>
                  </a:lnTo>
                  <a:lnTo>
                    <a:pt x="292" y="55"/>
                  </a:lnTo>
                  <a:lnTo>
                    <a:pt x="177" y="55"/>
                  </a:lnTo>
                  <a:lnTo>
                    <a:pt x="177" y="328"/>
                  </a:lnTo>
                  <a:lnTo>
                    <a:pt x="114" y="328"/>
                  </a:lnTo>
                  <a:lnTo>
                    <a:pt x="114" y="55"/>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41"/>
            <p:cNvSpPr>
              <a:spLocks/>
            </p:cNvSpPr>
            <p:nvPr userDrawn="1"/>
          </p:nvSpPr>
          <p:spPr bwMode="auto">
            <a:xfrm>
              <a:off x="14480" y="1144"/>
              <a:ext cx="335" cy="328"/>
            </a:xfrm>
            <a:custGeom>
              <a:avLst/>
              <a:gdLst>
                <a:gd name="T0" fmla="*/ 16 w 335"/>
                <a:gd name="T1" fmla="*/ 0 h 328"/>
                <a:gd name="T2" fmla="*/ 75 w 335"/>
                <a:gd name="T3" fmla="*/ 0 h 328"/>
                <a:gd name="T4" fmla="*/ 169 w 335"/>
                <a:gd name="T5" fmla="*/ 155 h 328"/>
                <a:gd name="T6" fmla="*/ 260 w 335"/>
                <a:gd name="T7" fmla="*/ 0 h 328"/>
                <a:gd name="T8" fmla="*/ 319 w 335"/>
                <a:gd name="T9" fmla="*/ 0 h 328"/>
                <a:gd name="T10" fmla="*/ 335 w 335"/>
                <a:gd name="T11" fmla="*/ 328 h 328"/>
                <a:gd name="T12" fmla="*/ 273 w 335"/>
                <a:gd name="T13" fmla="*/ 328 h 328"/>
                <a:gd name="T14" fmla="*/ 262 w 335"/>
                <a:gd name="T15" fmla="*/ 100 h 328"/>
                <a:gd name="T16" fmla="*/ 181 w 335"/>
                <a:gd name="T17" fmla="*/ 235 h 328"/>
                <a:gd name="T18" fmla="*/ 152 w 335"/>
                <a:gd name="T19" fmla="*/ 235 h 328"/>
                <a:gd name="T20" fmla="*/ 70 w 335"/>
                <a:gd name="T21" fmla="*/ 104 h 328"/>
                <a:gd name="T22" fmla="*/ 59 w 335"/>
                <a:gd name="T23" fmla="*/ 328 h 328"/>
                <a:gd name="T24" fmla="*/ 0 w 335"/>
                <a:gd name="T25" fmla="*/ 328 h 328"/>
                <a:gd name="T26" fmla="*/ 16 w 335"/>
                <a:gd name="T27" fmla="*/ 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5" h="328">
                  <a:moveTo>
                    <a:pt x="16" y="0"/>
                  </a:moveTo>
                  <a:lnTo>
                    <a:pt x="75" y="0"/>
                  </a:lnTo>
                  <a:lnTo>
                    <a:pt x="169" y="155"/>
                  </a:lnTo>
                  <a:lnTo>
                    <a:pt x="260" y="0"/>
                  </a:lnTo>
                  <a:lnTo>
                    <a:pt x="319" y="0"/>
                  </a:lnTo>
                  <a:lnTo>
                    <a:pt x="335" y="328"/>
                  </a:lnTo>
                  <a:lnTo>
                    <a:pt x="273" y="328"/>
                  </a:lnTo>
                  <a:lnTo>
                    <a:pt x="262" y="100"/>
                  </a:lnTo>
                  <a:lnTo>
                    <a:pt x="181" y="235"/>
                  </a:lnTo>
                  <a:lnTo>
                    <a:pt x="152" y="235"/>
                  </a:lnTo>
                  <a:lnTo>
                    <a:pt x="70" y="104"/>
                  </a:lnTo>
                  <a:lnTo>
                    <a:pt x="59" y="328"/>
                  </a:lnTo>
                  <a:lnTo>
                    <a:pt x="0" y="328"/>
                  </a:lnTo>
                  <a:lnTo>
                    <a:pt x="16"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641496162"/>
      </p:ext>
    </p:extLst>
  </p:cSld>
  <p:clrMap bg1="lt1" tx1="dk1" bg2="lt2" tx2="dk2" accent1="accent1" accent2="accent2" accent3="accent3" accent4="accent4" accent5="accent5" accent6="accent6" hlink="hlink" folHlink="folHlink"/>
  <p:sldLayoutIdLst>
    <p:sldLayoutId id="2147483983" r:id="rId1"/>
    <p:sldLayoutId id="2147483984" r:id="rId2"/>
    <p:sldLayoutId id="2147483985" r:id="rId3"/>
    <p:sldLayoutId id="2147483986" r:id="rId4"/>
    <p:sldLayoutId id="2147483987" r:id="rId5"/>
    <p:sldLayoutId id="2147483988" r:id="rId6"/>
    <p:sldLayoutId id="2147483989" r:id="rId7"/>
    <p:sldLayoutId id="2147483990" r:id="rId8"/>
    <p:sldLayoutId id="2147483991" r:id="rId9"/>
    <p:sldLayoutId id="2147483992" r:id="rId10"/>
    <p:sldLayoutId id="2147483993" r:id="rId11"/>
    <p:sldLayoutId id="2147483994" r:id="rId12"/>
    <p:sldLayoutId id="2147483995" r:id="rId13"/>
    <p:sldLayoutId id="2147483996" r:id="rId14"/>
    <p:sldLayoutId id="2147483997" r:id="rId15"/>
  </p:sldLayoutIdLst>
  <p:txStyles>
    <p:titleStyle>
      <a:lvl1pPr algn="l" defTabSz="457200" rtl="0" eaLnBrk="1" latinLnBrk="0" hangingPunct="1">
        <a:spcBef>
          <a:spcPct val="0"/>
        </a:spcBef>
        <a:buNone/>
        <a:defRPr sz="2800" b="0" kern="1200">
          <a:solidFill>
            <a:schemeClr val="tx2"/>
          </a:solidFill>
          <a:latin typeface="+mj-lt"/>
          <a:ea typeface="+mj-ea"/>
          <a:cs typeface="+mj-cs"/>
        </a:defRPr>
      </a:lvl1pPr>
    </p:titleStyle>
    <p:bodyStyle>
      <a:lvl1pPr marL="0" indent="0" algn="l" defTabSz="457200" rtl="0" eaLnBrk="1" latinLnBrk="0" hangingPunct="1">
        <a:spcBef>
          <a:spcPts val="0"/>
        </a:spcBef>
        <a:buFontTx/>
        <a:buNone/>
        <a:defRPr sz="2000" kern="1200">
          <a:solidFill>
            <a:schemeClr val="tx1"/>
          </a:solidFill>
          <a:latin typeface="+mn-lt"/>
          <a:ea typeface="+mn-ea"/>
          <a:cs typeface="+mn-cs"/>
        </a:defRPr>
      </a:lvl1pPr>
      <a:lvl2pPr marL="231775" indent="-225425" algn="l" defTabSz="457200" rtl="0" eaLnBrk="1" latinLnBrk="0" hangingPunct="1">
        <a:spcBef>
          <a:spcPts val="0"/>
        </a:spcBef>
        <a:buFont typeface="Arial" panose="020B0604020202020204" pitchFamily="34" charset="0"/>
        <a:buChar char="•"/>
        <a:tabLst/>
        <a:defRPr sz="2000" kern="1200">
          <a:solidFill>
            <a:schemeClr val="tx1"/>
          </a:solidFill>
          <a:latin typeface="+mn-lt"/>
          <a:ea typeface="+mn-ea"/>
          <a:cs typeface="+mn-cs"/>
        </a:defRPr>
      </a:lvl2pPr>
      <a:lvl3pPr marL="457200" indent="-225425" algn="l" defTabSz="457200" rtl="0" eaLnBrk="1" latinLnBrk="0" hangingPunct="1">
        <a:spcBef>
          <a:spcPts val="0"/>
        </a:spcBef>
        <a:buFont typeface=".AppleSystemUIFont"/>
        <a:buChar char="–"/>
        <a:tabLst/>
        <a:defRPr sz="2000" kern="1200">
          <a:solidFill>
            <a:schemeClr val="tx1"/>
          </a:solidFill>
          <a:latin typeface="+mn-lt"/>
          <a:ea typeface="+mn-ea"/>
          <a:cs typeface="+mn-cs"/>
        </a:defRPr>
      </a:lvl3pPr>
      <a:lvl4pPr marL="690563" indent="-233363" algn="l" defTabSz="457200" rtl="0" eaLnBrk="1" latinLnBrk="0" hangingPunct="1">
        <a:spcBef>
          <a:spcPts val="0"/>
        </a:spcBef>
        <a:buFont typeface="Arial" panose="020B0604020202020204" pitchFamily="34" charset="0"/>
        <a:buChar char="•"/>
        <a:tabLst/>
        <a:defRPr sz="2000" kern="1200">
          <a:solidFill>
            <a:schemeClr val="tx1"/>
          </a:solidFill>
          <a:latin typeface="+mn-lt"/>
          <a:ea typeface="+mn-ea"/>
          <a:cs typeface="+mn-cs"/>
        </a:defRPr>
      </a:lvl4pPr>
      <a:lvl5pPr marL="915988" indent="-225425" algn="l" defTabSz="457200" rtl="0" eaLnBrk="1" latinLnBrk="0" hangingPunct="1">
        <a:spcBef>
          <a:spcPts val="0"/>
        </a:spcBef>
        <a:buFont typeface=".AppleSystemUIFont"/>
        <a:buChar char="–"/>
        <a:tabLst/>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C82442DB-57DC-2D79-E415-7E26031649D6}"/>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rot="10800000">
            <a:off x="1" y="6176433"/>
            <a:ext cx="788319" cy="681567"/>
          </a:xfrm>
          <a:prstGeom prst="rect">
            <a:avLst/>
          </a:prstGeom>
        </p:spPr>
      </p:pic>
      <p:sp>
        <p:nvSpPr>
          <p:cNvPr id="8" name="TextBox 7">
            <a:extLst>
              <a:ext uri="{FF2B5EF4-FFF2-40B4-BE49-F238E27FC236}">
                <a16:creationId xmlns:a16="http://schemas.microsoft.com/office/drawing/2014/main" id="{FD32C3AF-F5BB-7C48-B103-7A49E46A6455}"/>
              </a:ext>
            </a:extLst>
          </p:cNvPr>
          <p:cNvSpPr txBox="1"/>
          <p:nvPr userDrawn="1"/>
        </p:nvSpPr>
        <p:spPr>
          <a:xfrm>
            <a:off x="362487" y="6409131"/>
            <a:ext cx="404391" cy="215444"/>
          </a:xfrm>
          <a:prstGeom prst="rect">
            <a:avLst/>
          </a:prstGeom>
          <a:noFill/>
        </p:spPr>
        <p:txBody>
          <a:bodyPr wrap="square" rtlCol="0">
            <a:spAutoFit/>
          </a:bodyPr>
          <a:lstStyle/>
          <a:p>
            <a:pPr marL="0" marR="0" lvl="0" indent="0" algn="ctr" defTabSz="914194" rtl="0" eaLnBrk="1" fontAlgn="auto" latinLnBrk="0" hangingPunct="1">
              <a:lnSpc>
                <a:spcPct val="100000"/>
              </a:lnSpc>
              <a:spcBef>
                <a:spcPts val="0"/>
              </a:spcBef>
              <a:spcAft>
                <a:spcPts val="0"/>
              </a:spcAft>
              <a:buClrTx/>
              <a:buSzTx/>
              <a:buFontTx/>
              <a:buNone/>
              <a:tabLst/>
              <a:defRPr/>
            </a:pPr>
            <a:fld id="{BBF673B1-3092-44ED-86E9-FE11F35C7E7C}" type="slidenum">
              <a:rPr lang="en-US" sz="800" b="0" smtClean="0">
                <a:solidFill>
                  <a:schemeClr val="bg1">
                    <a:lumMod val="85000"/>
                  </a:schemeClr>
                </a:solidFill>
              </a:rPr>
              <a:pPr marL="0" marR="0" lvl="0" indent="0" algn="ctr" defTabSz="914194" rtl="0" eaLnBrk="1" fontAlgn="auto" latinLnBrk="0" hangingPunct="1">
                <a:lnSpc>
                  <a:spcPct val="100000"/>
                </a:lnSpc>
                <a:spcBef>
                  <a:spcPts val="0"/>
                </a:spcBef>
                <a:spcAft>
                  <a:spcPts val="0"/>
                </a:spcAft>
                <a:buClrTx/>
                <a:buSzTx/>
                <a:buFontTx/>
                <a:buNone/>
                <a:tabLst/>
                <a:defRPr/>
              </a:pPr>
              <a:t>‹#›</a:t>
            </a:fld>
            <a:endParaRPr lang="en-US" sz="800" b="0">
              <a:solidFill>
                <a:schemeClr val="bg1">
                  <a:lumMod val="85000"/>
                </a:schemeClr>
              </a:solidFill>
            </a:endParaRPr>
          </a:p>
        </p:txBody>
      </p:sp>
      <p:pic>
        <p:nvPicPr>
          <p:cNvPr id="9" name="Graphic 8">
            <a:extLst>
              <a:ext uri="{FF2B5EF4-FFF2-40B4-BE49-F238E27FC236}">
                <a16:creationId xmlns:a16="http://schemas.microsoft.com/office/drawing/2014/main" id="{64BDE17F-642A-2F40-B6E6-8DE943899128}"/>
              </a:ext>
            </a:extLst>
          </p:cNvPr>
          <p:cNvPicPr>
            <a:picLocks noChangeAspect="1"/>
          </p:cNvPicPr>
          <p:nvPr userDrawn="1"/>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p:blipFill>
        <p:spPr>
          <a:xfrm>
            <a:off x="153448" y="6385311"/>
            <a:ext cx="265611" cy="243840"/>
          </a:xfrm>
          <a:prstGeom prst="rect">
            <a:avLst/>
          </a:prstGeom>
        </p:spPr>
      </p:pic>
      <p:sp>
        <p:nvSpPr>
          <p:cNvPr id="10" name="TextBox 9">
            <a:extLst>
              <a:ext uri="{FF2B5EF4-FFF2-40B4-BE49-F238E27FC236}">
                <a16:creationId xmlns:a16="http://schemas.microsoft.com/office/drawing/2014/main" id="{411B80E1-6918-D940-A6DC-61700E610066}"/>
              </a:ext>
            </a:extLst>
          </p:cNvPr>
          <p:cNvSpPr txBox="1"/>
          <p:nvPr userDrawn="1"/>
        </p:nvSpPr>
        <p:spPr>
          <a:xfrm>
            <a:off x="914399" y="6396296"/>
            <a:ext cx="3849343" cy="215444"/>
          </a:xfrm>
          <a:prstGeom prst="rect">
            <a:avLst/>
          </a:prstGeom>
          <a:noFill/>
        </p:spPr>
        <p:txBody>
          <a:bodyPr wrap="square" lIns="0" rtlCol="0">
            <a:spAutoFit/>
          </a:bodyPr>
          <a:lstStyle/>
          <a:p>
            <a:pPr marL="0" marR="0" lvl="0" indent="0" algn="l" defTabSz="914194" rtl="0" eaLnBrk="1" fontAlgn="auto" latinLnBrk="0" hangingPunct="1">
              <a:lnSpc>
                <a:spcPct val="100000"/>
              </a:lnSpc>
              <a:spcBef>
                <a:spcPts val="0"/>
              </a:spcBef>
              <a:spcAft>
                <a:spcPts val="0"/>
              </a:spcAft>
              <a:buClrTx/>
              <a:buSzTx/>
              <a:buFontTx/>
              <a:buNone/>
              <a:tabLst/>
              <a:defRPr/>
            </a:pPr>
            <a:r>
              <a:rPr lang="en-US" sz="800">
                <a:solidFill>
                  <a:schemeClr val="bg1">
                    <a:lumMod val="50000"/>
                  </a:schemeClr>
                </a:solidFill>
                <a:latin typeface="+mn-lt"/>
              </a:rPr>
              <a:t>Classification: Confidential</a:t>
            </a:r>
          </a:p>
        </p:txBody>
      </p:sp>
      <p:sp>
        <p:nvSpPr>
          <p:cNvPr id="2" name="Title Placeholder 1">
            <a:extLst>
              <a:ext uri="{FF2B5EF4-FFF2-40B4-BE49-F238E27FC236}">
                <a16:creationId xmlns:a16="http://schemas.microsoft.com/office/drawing/2014/main" id="{625ADA3F-DAC6-9A47-8B71-F193C5D49973}"/>
              </a:ext>
            </a:extLst>
          </p:cNvPr>
          <p:cNvSpPr>
            <a:spLocks noGrp="1"/>
          </p:cNvSpPr>
          <p:nvPr>
            <p:ph type="title"/>
          </p:nvPr>
        </p:nvSpPr>
        <p:spPr>
          <a:xfrm>
            <a:off x="609600" y="0"/>
            <a:ext cx="10972800" cy="1498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2936525-2A79-5146-8585-E721DD73A860}"/>
              </a:ext>
            </a:extLst>
          </p:cNvPr>
          <p:cNvSpPr>
            <a:spLocks noGrp="1"/>
          </p:cNvSpPr>
          <p:nvPr>
            <p:ph type="body" idx="1"/>
          </p:nvPr>
        </p:nvSpPr>
        <p:spPr>
          <a:xfrm>
            <a:off x="609600" y="1651001"/>
            <a:ext cx="10972800" cy="4419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5441873"/>
      </p:ext>
    </p:extLst>
  </p:cSld>
  <p:clrMap bg1="lt1" tx1="dk1" bg2="lt2" tx2="dk2" accent1="accent1" accent2="accent2" accent3="accent3" accent4="accent4" accent5="accent5" accent6="accent6" hlink="hlink" folHlink="folHlink"/>
  <p:sldLayoutIdLst>
    <p:sldLayoutId id="2147484012" r:id="rId1"/>
    <p:sldLayoutId id="2147484013" r:id="rId2"/>
    <p:sldLayoutId id="2147484014" r:id="rId3"/>
    <p:sldLayoutId id="2147484015" r:id="rId4"/>
    <p:sldLayoutId id="2147484016" r:id="rId5"/>
    <p:sldLayoutId id="2147484017" r:id="rId6"/>
  </p:sldLayoutIdLst>
  <p:txStyles>
    <p:titleStyle>
      <a:lvl1pPr algn="l" defTabSz="1219170" rtl="0" eaLnBrk="1" latinLnBrk="0" hangingPunct="1">
        <a:lnSpc>
          <a:spcPct val="100000"/>
        </a:lnSpc>
        <a:spcBef>
          <a:spcPct val="0"/>
        </a:spcBef>
        <a:buNone/>
        <a:defRPr sz="3200" b="1" kern="1200">
          <a:solidFill>
            <a:schemeClr val="tx2"/>
          </a:solidFill>
          <a:latin typeface="Arial" panose="020B0604020202020204" pitchFamily="34" charset="0"/>
          <a:ea typeface="+mj-ea"/>
          <a:cs typeface="Arial" panose="020B0604020202020204" pitchFamily="34" charset="0"/>
        </a:defRPr>
      </a:lvl1pPr>
    </p:titleStyle>
    <p:bodyStyle>
      <a:lvl1pPr marL="0" indent="0" algn="l" defTabSz="1219170" rtl="0" eaLnBrk="1" latinLnBrk="0" hangingPunct="1">
        <a:lnSpc>
          <a:spcPct val="100000"/>
        </a:lnSpc>
        <a:spcBef>
          <a:spcPts val="1333"/>
        </a:spcBef>
        <a:buFont typeface="Arial" panose="020B0604020202020204" pitchFamily="34" charset="0"/>
        <a:buNone/>
        <a:defRPr sz="2667" kern="1200">
          <a:solidFill>
            <a:schemeClr val="tx1"/>
          </a:solidFill>
          <a:latin typeface="Arial" panose="020B0604020202020204" pitchFamily="34" charset="0"/>
          <a:ea typeface="+mn-ea"/>
          <a:cs typeface="Arial" panose="020B0604020202020204" pitchFamily="34" charset="0"/>
        </a:defRPr>
      </a:lvl1pPr>
      <a:lvl2pPr marL="309026" indent="0" algn="l" defTabSz="1219170" rtl="0" eaLnBrk="1" latinLnBrk="0" hangingPunct="1">
        <a:lnSpc>
          <a:spcPct val="100000"/>
        </a:lnSpc>
        <a:spcBef>
          <a:spcPts val="667"/>
        </a:spcBef>
        <a:buFont typeface="Arial" panose="020B0604020202020204" pitchFamily="34" charset="0"/>
        <a:buNone/>
        <a:tabLst/>
        <a:defRPr sz="1800" kern="1200">
          <a:solidFill>
            <a:schemeClr val="tx1"/>
          </a:solidFill>
          <a:latin typeface="Arial" panose="020B0604020202020204" pitchFamily="34" charset="0"/>
          <a:ea typeface="+mn-ea"/>
          <a:cs typeface="Arial" panose="020B0604020202020204" pitchFamily="34" charset="0"/>
        </a:defRPr>
      </a:lvl2pPr>
      <a:lvl3pPr marL="611702" indent="0" algn="l" defTabSz="1219170" rtl="0" eaLnBrk="1" latinLnBrk="0" hangingPunct="1">
        <a:lnSpc>
          <a:spcPct val="100000"/>
        </a:lnSpc>
        <a:spcBef>
          <a:spcPts val="667"/>
        </a:spcBef>
        <a:buFont typeface="Arial" panose="020B0604020202020204" pitchFamily="34" charset="0"/>
        <a:buNone/>
        <a:tabLst/>
        <a:defRPr sz="1800" kern="1200">
          <a:solidFill>
            <a:schemeClr val="tx1"/>
          </a:solidFill>
          <a:latin typeface="Arial" panose="020B0604020202020204" pitchFamily="34" charset="0"/>
          <a:ea typeface="+mn-ea"/>
          <a:cs typeface="Arial" panose="020B0604020202020204" pitchFamily="34" charset="0"/>
        </a:defRPr>
      </a:lvl3pPr>
      <a:lvl4pPr marL="916494" indent="0" algn="l" defTabSz="1219170" rtl="0" eaLnBrk="1" latinLnBrk="0" hangingPunct="1">
        <a:lnSpc>
          <a:spcPct val="100000"/>
        </a:lnSpc>
        <a:spcBef>
          <a:spcPts val="667"/>
        </a:spcBef>
        <a:buFont typeface="Arial" panose="020B0604020202020204" pitchFamily="34" charset="0"/>
        <a:buNone/>
        <a:tabLst/>
        <a:defRPr sz="1800" kern="1200">
          <a:solidFill>
            <a:schemeClr val="tx1"/>
          </a:solidFill>
          <a:latin typeface="Arial" panose="020B0604020202020204" pitchFamily="34" charset="0"/>
          <a:ea typeface="+mn-ea"/>
          <a:cs typeface="Arial" panose="020B0604020202020204" pitchFamily="34" charset="0"/>
        </a:defRPr>
      </a:lvl4pPr>
      <a:lvl5pPr marL="1221287" indent="0" algn="l" defTabSz="1219170" rtl="0" eaLnBrk="1" latinLnBrk="0" hangingPunct="1">
        <a:lnSpc>
          <a:spcPct val="100000"/>
        </a:lnSpc>
        <a:spcBef>
          <a:spcPts val="667"/>
        </a:spcBef>
        <a:buFont typeface="Arial" panose="020B0604020202020204" pitchFamily="34" charset="0"/>
        <a:buNone/>
        <a:tabLst/>
        <a:defRPr sz="180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08">
          <p15:clr>
            <a:srgbClr val="F26B43"/>
          </p15:clr>
        </p15:guide>
        <p15:guide id="2" orient="horz" pos="780">
          <p15:clr>
            <a:srgbClr val="F26B43"/>
          </p15:clr>
        </p15:guide>
        <p15:guide id="3" pos="288">
          <p15:clr>
            <a:srgbClr val="F26B43"/>
          </p15:clr>
        </p15:guide>
        <p15:guide id="4" pos="5472">
          <p15:clr>
            <a:srgbClr val="F26B43"/>
          </p15:clr>
        </p15:guide>
        <p15:guide id="5" orient="horz" pos="2868">
          <p15:clr>
            <a:srgbClr val="F26B43"/>
          </p15:clr>
        </p15:guide>
        <p15:guide id="6" orient="horz" pos="3108">
          <p15:clr>
            <a:srgbClr val="F26B43"/>
          </p15:clr>
        </p15:guide>
        <p15:guide id="7" pos="288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C31C45A-1CCE-C0C6-AB79-EA4EC3DD33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2A26318-2CED-307C-765C-5057E971D2C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BF6592-ADF8-46E7-EE23-E7CF0B1479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E1169C0-17A7-7C4C-8D0B-42EFDD93262B}" type="datetimeFigureOut">
              <a:rPr lang="en-US" smtClean="0"/>
              <a:t>9/25/2025</a:t>
            </a:fld>
            <a:endParaRPr lang="en-US"/>
          </a:p>
        </p:txBody>
      </p:sp>
      <p:sp>
        <p:nvSpPr>
          <p:cNvPr id="5" name="Footer Placeholder 4">
            <a:extLst>
              <a:ext uri="{FF2B5EF4-FFF2-40B4-BE49-F238E27FC236}">
                <a16:creationId xmlns:a16="http://schemas.microsoft.com/office/drawing/2014/main" id="{27D1154D-65B5-1AF5-A4B1-689DB01B45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06FBE1C-886B-8CB3-218C-9E746CB6B4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7589679-F79C-2E41-B6D7-F2829FF8083C}" type="slidenum">
              <a:rPr lang="en-US" smtClean="0"/>
              <a:t>‹#›</a:t>
            </a:fld>
            <a:endParaRPr lang="en-US"/>
          </a:p>
        </p:txBody>
      </p:sp>
    </p:spTree>
    <p:extLst>
      <p:ext uri="{BB962C8B-B14F-4D97-AF65-F5344CB8AC3E}">
        <p14:creationId xmlns:p14="http://schemas.microsoft.com/office/powerpoint/2010/main" val="2185010905"/>
      </p:ext>
    </p:extLst>
  </p:cSld>
  <p:clrMap bg1="lt1" tx1="dk1" bg2="lt2" tx2="dk2" accent1="accent1" accent2="accent2" accent3="accent3" accent4="accent4" accent5="accent5" accent6="accent6" hlink="hlink" folHlink="folHlink"/>
  <p:sldLayoutIdLst>
    <p:sldLayoutId id="2147484086" r:id="rId1"/>
    <p:sldLayoutId id="2147484087" r:id="rId2"/>
    <p:sldLayoutId id="2147484088" r:id="rId3"/>
    <p:sldLayoutId id="2147484089" r:id="rId4"/>
    <p:sldLayoutId id="2147484090" r:id="rId5"/>
    <p:sldLayoutId id="2147484091" r:id="rId6"/>
    <p:sldLayoutId id="2147484092" r:id="rId7"/>
    <p:sldLayoutId id="2147484093"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6639B4-CF90-41BF-9C36-C156579094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F95AC28-9EF8-4CF1-8D24-09F06560331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EFB111-1D8B-466F-A50F-650542591B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5F2CB4-96C6-46AA-B07A-6EFFF570296F}" type="datetimeFigureOut">
              <a:rPr lang="en-US" smtClean="0"/>
              <a:t>9/25/2025</a:t>
            </a:fld>
            <a:endParaRPr lang="en-US"/>
          </a:p>
        </p:txBody>
      </p:sp>
      <p:sp>
        <p:nvSpPr>
          <p:cNvPr id="5" name="Footer Placeholder 4">
            <a:extLst>
              <a:ext uri="{FF2B5EF4-FFF2-40B4-BE49-F238E27FC236}">
                <a16:creationId xmlns:a16="http://schemas.microsoft.com/office/drawing/2014/main" id="{23098C03-F0F4-4BC5-93B7-77CC9AAD3F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73CE0BE-CE0D-4A49-A027-C381CDCDD9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1BF644-4811-40F0-9476-ADA9A41162B8}" type="slidenum">
              <a:rPr lang="en-US" smtClean="0"/>
              <a:t>‹#›</a:t>
            </a:fld>
            <a:endParaRPr lang="en-US"/>
          </a:p>
        </p:txBody>
      </p:sp>
    </p:spTree>
    <p:extLst>
      <p:ext uri="{BB962C8B-B14F-4D97-AF65-F5344CB8AC3E}">
        <p14:creationId xmlns:p14="http://schemas.microsoft.com/office/powerpoint/2010/main" val="864483450"/>
      </p:ext>
    </p:extLst>
  </p:cSld>
  <p:clrMap bg1="lt1" tx1="dk1" bg2="lt2" tx2="dk2" accent1="accent1" accent2="accent2" accent3="accent3" accent4="accent4" accent5="accent5" accent6="accent6" hlink="hlink" folHlink="folHlink"/>
  <p:sldLayoutIdLst>
    <p:sldLayoutId id="2147484095" r:id="rId1"/>
    <p:sldLayoutId id="2147484096" r:id="rId2"/>
    <p:sldLayoutId id="2147484097" r:id="rId3"/>
    <p:sldLayoutId id="2147484098" r:id="rId4"/>
    <p:sldLayoutId id="2147484099" r:id="rId5"/>
    <p:sldLayoutId id="2147484100" r:id="rId6"/>
    <p:sldLayoutId id="2147484101" r:id="rId7"/>
    <p:sldLayoutId id="2147484102" r:id="rId8"/>
    <p:sldLayoutId id="2147484103" r:id="rId9"/>
    <p:sldLayoutId id="2147484104" r:id="rId10"/>
    <p:sldLayoutId id="21474841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12.xml"/><Relationship Id="rId1" Type="http://schemas.openxmlformats.org/officeDocument/2006/relationships/tags" Target="../tags/tag1.xml"/><Relationship Id="rId5" Type="http://schemas.openxmlformats.org/officeDocument/2006/relationships/image" Target="../media/image91.png"/><Relationship Id="rId4" Type="http://schemas.openxmlformats.org/officeDocument/2006/relationships/image" Target="../media/image90.jpeg"/></Relationships>
</file>

<file path=ppt/slides/_rels/slide1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4.xml"/><Relationship Id="rId1" Type="http://schemas.openxmlformats.org/officeDocument/2006/relationships/slideLayout" Target="../slideLayouts/slideLayout121.xml"/><Relationship Id="rId4" Type="http://schemas.openxmlformats.org/officeDocument/2006/relationships/image" Target="../media/image91.png"/></Relationships>
</file>

<file path=ppt/slides/_rels/slide1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xml"/><Relationship Id="rId1" Type="http://schemas.openxmlformats.org/officeDocument/2006/relationships/slideLayout" Target="../slideLayouts/slideLayout115.xml"/></Relationships>
</file>

<file path=ppt/slides/_rels/slide1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xml"/><Relationship Id="rId1" Type="http://schemas.openxmlformats.org/officeDocument/2006/relationships/slideLayout" Target="../slideLayouts/slideLayout115.xml"/><Relationship Id="rId5" Type="http://schemas.openxmlformats.org/officeDocument/2006/relationships/image" Target="../media/image91.png"/><Relationship Id="rId4" Type="http://schemas.openxmlformats.org/officeDocument/2006/relationships/image" Target="../media/image94.png"/></Relationships>
</file>

<file path=ppt/slides/_rels/slide1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xml"/><Relationship Id="rId1" Type="http://schemas.openxmlformats.org/officeDocument/2006/relationships/slideLayout" Target="../slideLayouts/slideLayout115.xml"/></Relationships>
</file>

<file path=ppt/slides/_rels/slide1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8.xml"/><Relationship Id="rId1" Type="http://schemas.openxmlformats.org/officeDocument/2006/relationships/slideLayout" Target="../slideLayouts/slideLayout121.xml"/><Relationship Id="rId4" Type="http://schemas.openxmlformats.org/officeDocument/2006/relationships/image" Target="../media/image91.png"/></Relationships>
</file>

<file path=ppt/slides/_rels/slide1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9.xml"/><Relationship Id="rId1" Type="http://schemas.openxmlformats.org/officeDocument/2006/relationships/slideLayout" Target="../slideLayouts/slideLayout121.xml"/><Relationship Id="rId4" Type="http://schemas.openxmlformats.org/officeDocument/2006/relationships/image" Target="../media/image91.png"/></Relationships>
</file>

<file path=ppt/slides/_rels/slide1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0.xml"/><Relationship Id="rId1" Type="http://schemas.openxmlformats.org/officeDocument/2006/relationships/slideLayout" Target="../slideLayouts/slideLayout114.xml"/></Relationships>
</file>

<file path=ppt/slides/_rels/slide1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7.emf"/><Relationship Id="rId1" Type="http://schemas.openxmlformats.org/officeDocument/2006/relationships/slideLayout" Target="../slideLayouts/slideLayout119.xml"/></Relationships>
</file>

<file path=ppt/slides/_rels/slide1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127.xml"/></Relationships>
</file>

<file path=ppt/slides/_rels/slide2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128.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2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128.xml"/><Relationship Id="rId4" Type="http://schemas.openxmlformats.org/officeDocument/2006/relationships/image" Target="../media/image107.png"/></Relationships>
</file>

<file path=ppt/slides/_rels/slide23.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28.xml"/></Relationships>
</file>

<file path=ppt/slides/_rels/slide24.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28.xml"/></Relationships>
</file>

<file path=ppt/slides/_rels/slide2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128.xml"/></Relationships>
</file>

<file path=ppt/slides/_rels/slide2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128.xml"/></Relationships>
</file>

<file path=ppt/slides/_rels/slide27.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28.xml"/></Relationships>
</file>

<file path=ppt/slides/_rels/slide28.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101.xml"/></Relationships>
</file>

<file path=ppt/slides/_rels/slide29.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10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102.xml"/></Relationships>
</file>

<file path=ppt/slides/_rels/slide31.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102.xml"/></Relationships>
</file>

<file path=ppt/slides/_rels/slide32.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102.xml"/></Relationships>
</file>

<file path=ppt/slides/_rels/slide33.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102.xml"/></Relationships>
</file>

<file path=ppt/slides/_rels/slide34.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102.xml"/></Relationships>
</file>

<file path=ppt/slides/_rels/slide35.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129.xml"/></Relationships>
</file>

<file path=ppt/slides/_rels/slide36.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130.xml"/></Relationships>
</file>

<file path=ppt/slides/_rels/slide3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134.xml"/><Relationship Id="rId5" Type="http://schemas.openxmlformats.org/officeDocument/2006/relationships/image" Target="../media/image127.png"/><Relationship Id="rId4" Type="http://schemas.openxmlformats.org/officeDocument/2006/relationships/image" Target="../media/image12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39.xml.rels><?xml version="1.0" encoding="UTF-8" standalone="yes"?>
<Relationships xmlns="http://schemas.openxmlformats.org/package/2006/relationships"><Relationship Id="rId3" Type="http://schemas.openxmlformats.org/officeDocument/2006/relationships/image" Target="../media/image129.png"/><Relationship Id="rId7" Type="http://schemas.openxmlformats.org/officeDocument/2006/relationships/image" Target="../media/image133.png"/><Relationship Id="rId2" Type="http://schemas.openxmlformats.org/officeDocument/2006/relationships/image" Target="../media/image128.png"/><Relationship Id="rId1" Type="http://schemas.openxmlformats.org/officeDocument/2006/relationships/slideLayout" Target="../slideLayouts/slideLayout131.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hyperlink" Target="http://www.metlife.com/stateofoklahoma" TargetMode="External"/><Relationship Id="rId7" Type="http://schemas.openxmlformats.org/officeDocument/2006/relationships/image" Target="../media/image136.png"/><Relationship Id="rId2" Type="http://schemas.openxmlformats.org/officeDocument/2006/relationships/hyperlink" Target="http://www.metlife.com/info/oklahoma/" TargetMode="External"/><Relationship Id="rId1" Type="http://schemas.openxmlformats.org/officeDocument/2006/relationships/slideLayout" Target="../slideLayouts/slideLayout130.xml"/><Relationship Id="rId6" Type="http://schemas.openxmlformats.org/officeDocument/2006/relationships/image" Target="../media/image135.png"/><Relationship Id="rId5" Type="http://schemas.openxmlformats.org/officeDocument/2006/relationships/hyperlink" Target="http://www.metlife.com/mybenefits" TargetMode="External"/><Relationship Id="rId10" Type="http://schemas.openxmlformats.org/officeDocument/2006/relationships/image" Target="../media/image139.png"/><Relationship Id="rId4" Type="http://schemas.openxmlformats.org/officeDocument/2006/relationships/image" Target="../media/image134.png"/><Relationship Id="rId9" Type="http://schemas.openxmlformats.org/officeDocument/2006/relationships/image" Target="../media/image138.png"/></Relationships>
</file>

<file path=ppt/slides/_rels/slide4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jpeg"/><Relationship Id="rId1" Type="http://schemas.openxmlformats.org/officeDocument/2006/relationships/slideLayout" Target="../slideLayouts/slideLayout13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7.xml"/></Relationships>
</file>

<file path=ppt/slides/_rels/slide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2.xml"/></Relationships>
</file>

<file path=ppt/slides/_rels/slide4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2.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71.xml"/><Relationship Id="rId2" Type="http://schemas.openxmlformats.org/officeDocument/2006/relationships/customXml" Target="../../customXml/item1.xml"/><Relationship Id="rId1" Type="http://schemas.openxmlformats.org/officeDocument/2006/relationships/customXml" Target="../../customXml/item6.xml"/><Relationship Id="rId4" Type="http://schemas.openxmlformats.org/officeDocument/2006/relationships/image" Target="../media/image142.jpeg"/></Relationships>
</file>

<file path=ppt/slides/_rels/slide47.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3.xml"/><Relationship Id="rId1" Type="http://schemas.openxmlformats.org/officeDocument/2006/relationships/slideLayout" Target="../slideLayouts/slideLayout152.xml"/></Relationships>
</file>

<file path=ppt/slides/_rels/slide48.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151.xml"/></Relationships>
</file>

<file path=ppt/slides/_rels/slide49.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151.xml"/></Relationships>
</file>

<file path=ppt/slides/_rels/slide5.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62.jpeg"/><Relationship Id="rId7" Type="http://schemas.openxmlformats.org/officeDocument/2006/relationships/image" Target="../media/image6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63.jpeg"/><Relationship Id="rId9" Type="http://schemas.openxmlformats.org/officeDocument/2006/relationships/image" Target="../media/image68.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70.xml"/><Relationship Id="rId2" Type="http://schemas.openxmlformats.org/officeDocument/2006/relationships/customXml" Target="../../customXml/item8.xml"/><Relationship Id="rId1" Type="http://schemas.openxmlformats.org/officeDocument/2006/relationships/customXml" Target="../../customXml/item5.xml"/><Relationship Id="rId5" Type="http://schemas.openxmlformats.org/officeDocument/2006/relationships/image" Target="../media/image146.jpeg"/><Relationship Id="rId4" Type="http://schemas.openxmlformats.org/officeDocument/2006/relationships/notesSlide" Target="../notesSlides/notesSlide14.xml"/></Relationships>
</file>

<file path=ppt/slides/_rels/slide51.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5.xml"/><Relationship Id="rId1" Type="http://schemas.openxmlformats.org/officeDocument/2006/relationships/slideLayout" Target="../slideLayouts/slideLayout152.xml"/></Relationships>
</file>

<file path=ppt/slides/_rels/slide52.xml.rels><?xml version="1.0" encoding="UTF-8" standalone="yes"?>
<Relationships xmlns="http://schemas.openxmlformats.org/package/2006/relationships"><Relationship Id="rId3" Type="http://schemas.openxmlformats.org/officeDocument/2006/relationships/hyperlink" Target="http://www.sunlife.com/findadentist" TargetMode="External"/><Relationship Id="rId2" Type="http://schemas.openxmlformats.org/officeDocument/2006/relationships/image" Target="../media/image148.jpeg"/><Relationship Id="rId1" Type="http://schemas.openxmlformats.org/officeDocument/2006/relationships/slideLayout" Target="../slideLayouts/slideLayout152.xml"/><Relationship Id="rId4" Type="http://schemas.openxmlformats.org/officeDocument/2006/relationships/hyperlink" Target="http://www.sunlife.com/dentalhealthcenter" TargetMode="Externa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69.xml"/><Relationship Id="rId2" Type="http://schemas.openxmlformats.org/officeDocument/2006/relationships/customXml" Target="../../customXml/item7.xml"/><Relationship Id="rId1" Type="http://schemas.openxmlformats.org/officeDocument/2006/relationships/customXml" Target="../../customXml/item2.xml"/><Relationship Id="rId5" Type="http://schemas.openxmlformats.org/officeDocument/2006/relationships/image" Target="../media/image149.jpeg"/><Relationship Id="rId4" Type="http://schemas.openxmlformats.org/officeDocument/2006/relationships/notesSlide" Target="../notesSlides/notesSlide16.xml"/></Relationships>
</file>

<file path=ppt/slides/_rels/slide6.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svg"/><Relationship Id="rId3" Type="http://schemas.openxmlformats.org/officeDocument/2006/relationships/image" Target="../media/image69.jpeg"/><Relationship Id="rId7" Type="http://schemas.openxmlformats.org/officeDocument/2006/relationships/image" Target="../media/image73.svg"/><Relationship Id="rId12" Type="http://schemas.openxmlformats.org/officeDocument/2006/relationships/image" Target="../media/image78.png"/><Relationship Id="rId2" Type="http://schemas.openxmlformats.org/officeDocument/2006/relationships/image" Target="../media/image62.jpeg"/><Relationship Id="rId1" Type="http://schemas.openxmlformats.org/officeDocument/2006/relationships/slideLayout" Target="../slideLayouts/slideLayout7.xml"/><Relationship Id="rId6" Type="http://schemas.openxmlformats.org/officeDocument/2006/relationships/image" Target="../media/image72.png"/><Relationship Id="rId11" Type="http://schemas.openxmlformats.org/officeDocument/2006/relationships/image" Target="../media/image77.svg"/><Relationship Id="rId5" Type="http://schemas.openxmlformats.org/officeDocument/2006/relationships/image" Target="../media/image71.sv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svg"/><Relationship Id="rId14" Type="http://schemas.openxmlformats.org/officeDocument/2006/relationships/image" Target="../media/image80.png"/></Relationships>
</file>

<file path=ppt/slides/_rels/slide7.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68.png"/><Relationship Id="rId2" Type="http://schemas.openxmlformats.org/officeDocument/2006/relationships/image" Target="../media/image69.jpeg"/><Relationship Id="rId1" Type="http://schemas.openxmlformats.org/officeDocument/2006/relationships/slideLayout" Target="../slideLayouts/slideLayout7.xml"/><Relationship Id="rId6" Type="http://schemas.openxmlformats.org/officeDocument/2006/relationships/image" Target="../media/image84.svg"/><Relationship Id="rId5" Type="http://schemas.openxmlformats.org/officeDocument/2006/relationships/image" Target="../media/image83.png"/><Relationship Id="rId4" Type="http://schemas.openxmlformats.org/officeDocument/2006/relationships/image" Target="../media/image82.svg"/></Relationships>
</file>

<file path=ppt/slides/_rels/slide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image" Target="../media/image69.jpeg"/><Relationship Id="rId1" Type="http://schemas.openxmlformats.org/officeDocument/2006/relationships/slideLayout" Target="../slideLayouts/slideLayout7.xml"/><Relationship Id="rId6" Type="http://schemas.openxmlformats.org/officeDocument/2006/relationships/image" Target="../media/image88.svg"/><Relationship Id="rId5" Type="http://schemas.openxmlformats.org/officeDocument/2006/relationships/image" Target="../media/image87.png"/><Relationship Id="rId4" Type="http://schemas.openxmlformats.org/officeDocument/2006/relationships/image" Target="../media/image86.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4E9A"/>
        </a:solidFill>
        <a:effectLst/>
      </p:bgPr>
    </p:bg>
    <p:spTree>
      <p:nvGrpSpPr>
        <p:cNvPr id="1" name=""/>
        <p:cNvGrpSpPr/>
        <p:nvPr/>
      </p:nvGrpSpPr>
      <p:grpSpPr>
        <a:xfrm>
          <a:off x="0" y="0"/>
          <a:ext cx="0" cy="0"/>
          <a:chOff x="0" y="0"/>
          <a:chExt cx="0" cy="0"/>
        </a:xfrm>
      </p:grpSpPr>
      <p:sp>
        <p:nvSpPr>
          <p:cNvPr id="2" name="Freeform 2"/>
          <p:cNvSpPr/>
          <p:nvPr/>
        </p:nvSpPr>
        <p:spPr>
          <a:xfrm>
            <a:off x="10538440" y="5293514"/>
            <a:ext cx="1233693" cy="1233693"/>
          </a:xfrm>
          <a:custGeom>
            <a:avLst/>
            <a:gdLst/>
            <a:ahLst/>
            <a:cxnLst/>
            <a:rect l="l" t="t" r="r" b="b"/>
            <a:pathLst>
              <a:path w="1850540" h="1850540">
                <a:moveTo>
                  <a:pt x="0" y="0"/>
                </a:moveTo>
                <a:lnTo>
                  <a:pt x="1850540" y="0"/>
                </a:lnTo>
                <a:lnTo>
                  <a:pt x="1850540" y="1850540"/>
                </a:lnTo>
                <a:lnTo>
                  <a:pt x="0" y="185054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514350" y="2200939"/>
            <a:ext cx="11163300" cy="2456122"/>
          </a:xfrm>
          <a:prstGeom prst="rect">
            <a:avLst/>
          </a:prstGeom>
        </p:spPr>
        <p:txBody>
          <a:bodyPr lIns="0" tIns="0" rIns="0" bIns="0" rtlCol="0" anchor="t">
            <a:spAutoFit/>
          </a:bodyPr>
          <a:lstStyle/>
          <a:p>
            <a:pPr marL="0" marR="0" lvl="0" indent="0" algn="ctr" defTabSz="609630" rtl="0" eaLnBrk="1" fontAlgn="auto" latinLnBrk="0" hangingPunct="1">
              <a:lnSpc>
                <a:spcPts val="20486"/>
              </a:lnSpc>
              <a:spcBef>
                <a:spcPct val="0"/>
              </a:spcBef>
              <a:spcAft>
                <a:spcPts val="0"/>
              </a:spcAft>
              <a:buClrTx/>
              <a:buSzTx/>
              <a:buFontTx/>
              <a:buNone/>
              <a:tabLst/>
              <a:defRPr/>
            </a:pPr>
            <a:r>
              <a:rPr kumimoji="0" lang="en-US" sz="14633" b="0" i="0" u="none" strike="noStrike" kern="1200" cap="none" spc="0" normalizeH="0" baseline="0" noProof="0">
                <a:ln>
                  <a:noFill/>
                </a:ln>
                <a:solidFill>
                  <a:srgbClr val="FFFFFF"/>
                </a:solidFill>
                <a:effectLst/>
                <a:uLnTx/>
                <a:uFillTx/>
                <a:latin typeface="Open Sans"/>
                <a:ea typeface="+mn-ea"/>
                <a:cs typeface="+mn-cs"/>
              </a:rPr>
              <a:t>Welcome!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custDataLst>
              <p:tags r:id="rId1"/>
            </p:custDataLst>
          </p:nvPr>
        </p:nvPicPr>
        <p:blipFill rotWithShape="1">
          <a:blip r:embed="rId4" cstate="print">
            <a:extLst>
              <a:ext uri="{28A0092B-C50C-407E-A947-70E740481C1C}">
                <a14:useLocalDpi xmlns:a14="http://schemas.microsoft.com/office/drawing/2010/main" val="0"/>
              </a:ext>
            </a:extLst>
          </a:blip>
          <a:srcRect/>
          <a:stretch/>
        </p:blipFill>
        <p:spPr>
          <a:xfrm flipH="1">
            <a:off x="-1" y="-267922"/>
            <a:ext cx="12191999" cy="6285609"/>
          </a:xfrm>
          <a:prstGeom prst="rect">
            <a:avLst/>
          </a:prstGeom>
        </p:spPr>
      </p:pic>
      <p:sp>
        <p:nvSpPr>
          <p:cNvPr id="9" name="Rectangle 8"/>
          <p:cNvSpPr/>
          <p:nvPr/>
        </p:nvSpPr>
        <p:spPr bwMode="auto">
          <a:xfrm rot="5400000">
            <a:off x="3140430" y="207961"/>
            <a:ext cx="1630362" cy="4884738"/>
          </a:xfrm>
          <a:prstGeom prst="rect">
            <a:avLst/>
          </a:prstGeom>
          <a:solidFill>
            <a:srgbClr val="0065A6"/>
          </a:solidFill>
          <a:ln w="34925"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alibri"/>
              <a:ea typeface="ＭＳ Ｐゴシック" pitchFamily="34" charset="-128"/>
              <a:cs typeface="+mn-cs"/>
            </a:endParaRPr>
          </a:p>
        </p:txBody>
      </p:sp>
      <p:sp>
        <p:nvSpPr>
          <p:cNvPr id="10" name="Rectangle 9"/>
          <p:cNvSpPr/>
          <p:nvPr/>
        </p:nvSpPr>
        <p:spPr bwMode="auto">
          <a:xfrm rot="5400000">
            <a:off x="3546036" y="1432719"/>
            <a:ext cx="819150" cy="4884738"/>
          </a:xfrm>
          <a:prstGeom prst="rect">
            <a:avLst/>
          </a:prstGeom>
          <a:solidFill>
            <a:srgbClr val="002850"/>
          </a:solidFill>
          <a:ln w="34925"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alibri"/>
              <a:ea typeface="ＭＳ Ｐゴシック" pitchFamily="34" charset="-128"/>
              <a:cs typeface="+mn-cs"/>
            </a:endParaRPr>
          </a:p>
        </p:txBody>
      </p:sp>
      <p:sp>
        <p:nvSpPr>
          <p:cNvPr id="6" name="Title 5"/>
          <p:cNvSpPr>
            <a:spLocks noGrp="1"/>
          </p:cNvSpPr>
          <p:nvPr>
            <p:ph type="ctrTitle"/>
          </p:nvPr>
        </p:nvSpPr>
        <p:spPr>
          <a:xfrm>
            <a:off x="1578630" y="1968431"/>
            <a:ext cx="6047873" cy="1432676"/>
          </a:xfrm>
        </p:spPr>
        <p:txBody>
          <a:bodyPr/>
          <a:lstStyle/>
          <a:p>
            <a:r>
              <a:rPr lang="en-US" b="0"/>
              <a:t>YOUR CIGNA</a:t>
            </a:r>
            <a:br>
              <a:rPr lang="en-US" b="0"/>
            </a:br>
            <a:r>
              <a:rPr lang="en-US" b="0"/>
              <a:t>DENTAL BENEFITS</a:t>
            </a:r>
          </a:p>
        </p:txBody>
      </p:sp>
      <p:sp>
        <p:nvSpPr>
          <p:cNvPr id="7" name="Subtitle 6"/>
          <p:cNvSpPr>
            <a:spLocks noGrp="1"/>
          </p:cNvSpPr>
          <p:nvPr>
            <p:ph type="subTitle" idx="1"/>
          </p:nvPr>
        </p:nvSpPr>
        <p:spPr>
          <a:xfrm>
            <a:off x="1663148" y="3439579"/>
            <a:ext cx="6047872" cy="845085"/>
          </a:xfrm>
        </p:spPr>
        <p:txBody>
          <a:bodyPr/>
          <a:lstStyle/>
          <a:p>
            <a:r>
              <a:rPr lang="en-US"/>
              <a:t>Plan year:  January 1, 2026 – </a:t>
            </a:r>
          </a:p>
          <a:p>
            <a:r>
              <a:rPr lang="en-US"/>
              <a:t>                       December 31, 2026</a:t>
            </a:r>
          </a:p>
        </p:txBody>
      </p:sp>
      <p:sp>
        <p:nvSpPr>
          <p:cNvPr id="11" name="Rectangle 10"/>
          <p:cNvSpPr/>
          <p:nvPr/>
        </p:nvSpPr>
        <p:spPr>
          <a:xfrm>
            <a:off x="1981201" y="6622336"/>
            <a:ext cx="1341909" cy="246221"/>
          </a:xfrm>
          <a:prstGeom prst="rect">
            <a:avLst/>
          </a:prstGeom>
        </p:spPr>
        <p:txBody>
          <a:bodyPr wrap="square">
            <a:spAutoFit/>
          </a:bodyPr>
          <a:lstStyle/>
          <a:p>
            <a:pPr marL="0" marR="0" lvl="0" indent="0" algn="just" defTabSz="4572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969696"/>
                </a:solidFill>
                <a:effectLst/>
                <a:uLnTx/>
                <a:uFillTx/>
                <a:latin typeface="Arial Narrow" pitchFamily="34" charset="0"/>
                <a:ea typeface="+mn-ea"/>
                <a:cs typeface="Arial" charset="0"/>
              </a:rPr>
              <a:t>862420 b</a:t>
            </a:r>
          </a:p>
        </p:txBody>
      </p:sp>
      <p:sp>
        <p:nvSpPr>
          <p:cNvPr id="15" name="Rectangle 14"/>
          <p:cNvSpPr/>
          <p:nvPr/>
        </p:nvSpPr>
        <p:spPr>
          <a:xfrm>
            <a:off x="1981200" y="5817631"/>
            <a:ext cx="8627867" cy="400110"/>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Offered by Cigna Health and Life Insurance Company, Connecticut General Life Insurance Company, or their affiliates. </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Oval 3"/>
          <p:cNvSpPr/>
          <p:nvPr/>
        </p:nvSpPr>
        <p:spPr>
          <a:xfrm>
            <a:off x="8073887" y="6291471"/>
            <a:ext cx="2375452" cy="330865"/>
          </a:xfrm>
          <a:prstGeom prst="ellipse">
            <a:avLst/>
          </a:prstGeom>
          <a:noFill/>
          <a:ln>
            <a:noFill/>
          </a:ln>
        </p:spPr>
        <p:style>
          <a:lnRef idx="0">
            <a:schemeClr val="dk1"/>
          </a:lnRef>
          <a:fillRef idx="3">
            <a:schemeClr val="dk1"/>
          </a:fillRef>
          <a:effectRef idx="3">
            <a:schemeClr val="dk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14" name="Parallelogram 13"/>
          <p:cNvSpPr/>
          <p:nvPr/>
        </p:nvSpPr>
        <p:spPr>
          <a:xfrm>
            <a:off x="9356677" y="6056159"/>
            <a:ext cx="2490765" cy="727759"/>
          </a:xfrm>
          <a:prstGeom prst="parallelogram">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84246" y="6124419"/>
            <a:ext cx="1039984" cy="546972"/>
          </a:xfrm>
          <a:prstGeom prst="rect">
            <a:avLst/>
          </a:prstGeom>
        </p:spPr>
      </p:pic>
    </p:spTree>
    <p:extLst>
      <p:ext uri="{BB962C8B-B14F-4D97-AF65-F5344CB8AC3E}">
        <p14:creationId xmlns:p14="http://schemas.microsoft.com/office/powerpoint/2010/main" val="256477941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ThinkstockPhotos-80716283web.jpg"/>
          <p:cNvPicPr>
            <a:picLocks noChangeAspect="1"/>
          </p:cNvPicPr>
          <p:nvPr/>
        </p:nvPicPr>
        <p:blipFill rotWithShape="1">
          <a:blip r:embed="rId3">
            <a:extLst>
              <a:ext uri="{28A0092B-C50C-407E-A947-70E740481C1C}">
                <a14:useLocalDpi xmlns:a14="http://schemas.microsoft.com/office/drawing/2010/main" val="0"/>
              </a:ext>
            </a:extLst>
          </a:blip>
          <a:srcRect l="7365" t="1777" b="6154"/>
          <a:stretch/>
        </p:blipFill>
        <p:spPr>
          <a:xfrm>
            <a:off x="1" y="-13703"/>
            <a:ext cx="12191999" cy="6856174"/>
          </a:xfrm>
          <a:prstGeom prst="rect">
            <a:avLst/>
          </a:prstGeom>
        </p:spPr>
      </p:pic>
      <p:sp>
        <p:nvSpPr>
          <p:cNvPr id="13" name="Title 1"/>
          <p:cNvSpPr>
            <a:spLocks noGrp="1"/>
          </p:cNvSpPr>
          <p:nvPr>
            <p:ph type="title"/>
          </p:nvPr>
        </p:nvSpPr>
        <p:spPr/>
        <p:txBody>
          <a:bodyPr/>
          <a:lstStyle/>
          <a:p>
            <a:r>
              <a:rPr lang="en-US" sz="2800" b="0"/>
              <a:t>Welcome to Cigna!</a:t>
            </a:r>
          </a:p>
        </p:txBody>
      </p:sp>
      <p:sp>
        <p:nvSpPr>
          <p:cNvPr id="8" name="Content Placeholder 2"/>
          <p:cNvSpPr txBox="1">
            <a:spLocks/>
          </p:cNvSpPr>
          <p:nvPr/>
        </p:nvSpPr>
        <p:spPr bwMode="auto">
          <a:xfrm>
            <a:off x="6261654" y="2466527"/>
            <a:ext cx="2912614" cy="566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182880" bIns="0"/>
          <a:lstStyle>
            <a:lvl1pPr marL="0" indent="0" algn="l" rtl="0" eaLnBrk="1" fontAlgn="base" hangingPunct="1">
              <a:spcBef>
                <a:spcPct val="50000"/>
              </a:spcBef>
              <a:spcAft>
                <a:spcPct val="0"/>
              </a:spcAft>
              <a:buClr>
                <a:schemeClr val="tx2"/>
              </a:buClr>
              <a:buNone/>
              <a:defRPr sz="2000">
                <a:solidFill>
                  <a:schemeClr val="tx1"/>
                </a:solidFill>
                <a:latin typeface="+mn-lt"/>
                <a:ea typeface="+mn-ea"/>
                <a:cs typeface="+mn-cs"/>
              </a:defRPr>
            </a:lvl1pPr>
            <a:lvl2pPr marL="457200" indent="0" algn="l" rtl="0" eaLnBrk="1" fontAlgn="base" hangingPunct="1">
              <a:spcBef>
                <a:spcPct val="30000"/>
              </a:spcBef>
              <a:spcAft>
                <a:spcPct val="0"/>
              </a:spcAft>
              <a:buClr>
                <a:schemeClr val="tx2"/>
              </a:buClr>
              <a:buFont typeface="Arial" charset="0"/>
              <a:buNone/>
              <a:defRPr sz="1800">
                <a:solidFill>
                  <a:schemeClr val="tx1"/>
                </a:solidFill>
                <a:latin typeface="+mn-lt"/>
                <a:ea typeface="+mn-ea"/>
              </a:defRPr>
            </a:lvl2pPr>
            <a:lvl3pPr marL="914400" indent="0" algn="l" rtl="0" eaLnBrk="1" fontAlgn="base" hangingPunct="1">
              <a:spcBef>
                <a:spcPct val="25000"/>
              </a:spcBef>
              <a:spcAft>
                <a:spcPct val="0"/>
              </a:spcAft>
              <a:buClr>
                <a:schemeClr val="tx2"/>
              </a:buClr>
              <a:buNone/>
              <a:defRPr sz="1600">
                <a:solidFill>
                  <a:schemeClr val="tx1"/>
                </a:solidFill>
                <a:latin typeface="+mn-lt"/>
                <a:ea typeface="+mn-ea"/>
              </a:defRPr>
            </a:lvl3pPr>
            <a:lvl4pPr marL="1371600" indent="0" algn="l" rtl="0" eaLnBrk="1" fontAlgn="base" hangingPunct="1">
              <a:spcBef>
                <a:spcPct val="20000"/>
              </a:spcBef>
              <a:spcAft>
                <a:spcPct val="0"/>
              </a:spcAft>
              <a:buClr>
                <a:schemeClr val="tx2"/>
              </a:buClr>
              <a:buFont typeface="Arial" charset="0"/>
              <a:buNone/>
              <a:defRPr sz="1400">
                <a:solidFill>
                  <a:schemeClr val="tx1"/>
                </a:solidFill>
                <a:latin typeface="+mn-lt"/>
                <a:ea typeface="+mn-ea"/>
              </a:defRPr>
            </a:lvl4pPr>
            <a:lvl5pPr marL="1828800" indent="0" algn="l" rtl="0" eaLnBrk="1" fontAlgn="base" hangingPunct="1">
              <a:spcBef>
                <a:spcPct val="20000"/>
              </a:spcBef>
              <a:spcAft>
                <a:spcPct val="0"/>
              </a:spcAft>
              <a:buClr>
                <a:schemeClr val="tx2"/>
              </a:buClr>
              <a:buNone/>
              <a:defRPr sz="1400">
                <a:solidFill>
                  <a:schemeClr val="tx1"/>
                </a:solidFill>
                <a:latin typeface="+mn-lt"/>
                <a:ea typeface="+mn-ea"/>
              </a:defRPr>
            </a:lvl5pPr>
            <a:lvl6pPr marL="2286000" indent="0" algn="l" rtl="0" eaLnBrk="1" fontAlgn="base" hangingPunct="1">
              <a:spcBef>
                <a:spcPct val="20000"/>
              </a:spcBef>
              <a:spcAft>
                <a:spcPct val="0"/>
              </a:spcAft>
              <a:buClr>
                <a:schemeClr val="tx2"/>
              </a:buClr>
              <a:buNone/>
              <a:defRPr sz="1400">
                <a:solidFill>
                  <a:schemeClr val="tx1"/>
                </a:solidFill>
                <a:latin typeface="+mn-lt"/>
                <a:ea typeface="+mn-ea"/>
              </a:defRPr>
            </a:lvl6pPr>
            <a:lvl7pPr marL="2743200" indent="0" algn="l" rtl="0" eaLnBrk="1" fontAlgn="base" hangingPunct="1">
              <a:spcBef>
                <a:spcPct val="20000"/>
              </a:spcBef>
              <a:spcAft>
                <a:spcPct val="0"/>
              </a:spcAft>
              <a:buClr>
                <a:schemeClr val="tx2"/>
              </a:buClr>
              <a:buNone/>
              <a:defRPr sz="1400">
                <a:solidFill>
                  <a:schemeClr val="tx1"/>
                </a:solidFill>
                <a:latin typeface="+mn-lt"/>
                <a:ea typeface="+mn-ea"/>
              </a:defRPr>
            </a:lvl7pPr>
            <a:lvl8pPr marL="3200400" indent="0" algn="l" rtl="0" eaLnBrk="1" fontAlgn="base" hangingPunct="1">
              <a:spcBef>
                <a:spcPct val="20000"/>
              </a:spcBef>
              <a:spcAft>
                <a:spcPct val="0"/>
              </a:spcAft>
              <a:buClr>
                <a:schemeClr val="tx2"/>
              </a:buClr>
              <a:buNone/>
              <a:defRPr sz="1400">
                <a:solidFill>
                  <a:schemeClr val="tx1"/>
                </a:solidFill>
                <a:latin typeface="+mn-lt"/>
                <a:ea typeface="+mn-ea"/>
              </a:defRPr>
            </a:lvl8pPr>
            <a:lvl9pPr marL="3657600" indent="0" algn="l" rtl="0" eaLnBrk="1" fontAlgn="base" hangingPunct="1">
              <a:spcBef>
                <a:spcPct val="20000"/>
              </a:spcBef>
              <a:spcAft>
                <a:spcPct val="0"/>
              </a:spcAft>
              <a:buClr>
                <a:schemeClr val="tx2"/>
              </a:buClr>
              <a:buNone/>
              <a:defRPr sz="1400">
                <a:solidFill>
                  <a:schemeClr val="tx1"/>
                </a:solidFill>
                <a:latin typeface="+mn-lt"/>
                <a:ea typeface="+mn-ea"/>
              </a:defRPr>
            </a:lvl9pPr>
          </a:lstStyle>
          <a:p>
            <a:pPr marL="0" marR="0" lvl="0" indent="0" algn="ctr" defTabSz="457200" rtl="0" eaLnBrk="1" fontAlgn="base" latinLnBrk="0" hangingPunct="1">
              <a:lnSpc>
                <a:spcPct val="100000"/>
              </a:lnSpc>
              <a:spcBef>
                <a:spcPct val="50000"/>
              </a:spcBef>
              <a:spcAft>
                <a:spcPct val="0"/>
              </a:spcAft>
              <a:buClr>
                <a:srgbClr val="1F497D"/>
              </a:buClr>
              <a:buSzTx/>
              <a:buFontTx/>
              <a:buNone/>
              <a:tabLst/>
              <a:defRPr/>
            </a:pPr>
            <a:r>
              <a:rPr kumimoji="0" lang="en-US" sz="2400" b="0" i="0" u="none" strike="noStrike" kern="1200" cap="none" spc="0" normalizeH="0" baseline="0" noProof="0">
                <a:ln>
                  <a:noFill/>
                </a:ln>
                <a:solidFill>
                  <a:srgbClr val="0065A6"/>
                </a:solidFill>
                <a:effectLst/>
                <a:uLnTx/>
                <a:uFillTx/>
                <a:latin typeface="Arial"/>
                <a:ea typeface="+mn-ea"/>
                <a:cs typeface="Arial"/>
              </a:rPr>
              <a:t>When it comes to </a:t>
            </a:r>
          </a:p>
        </p:txBody>
      </p:sp>
      <p:sp>
        <p:nvSpPr>
          <p:cNvPr id="7" name="Content Placeholder 2"/>
          <p:cNvSpPr txBox="1">
            <a:spLocks/>
          </p:cNvSpPr>
          <p:nvPr/>
        </p:nvSpPr>
        <p:spPr bwMode="auto">
          <a:xfrm>
            <a:off x="6887784" y="2762251"/>
            <a:ext cx="3297237"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182880" bIns="0"/>
          <a:lstStyle>
            <a:lvl1pPr marL="0" indent="0" algn="l" rtl="0" eaLnBrk="1" fontAlgn="base" hangingPunct="1">
              <a:spcBef>
                <a:spcPct val="50000"/>
              </a:spcBef>
              <a:spcAft>
                <a:spcPct val="0"/>
              </a:spcAft>
              <a:buClr>
                <a:schemeClr val="tx2"/>
              </a:buClr>
              <a:buNone/>
              <a:defRPr sz="2000">
                <a:solidFill>
                  <a:schemeClr val="tx1"/>
                </a:solidFill>
                <a:latin typeface="+mn-lt"/>
                <a:ea typeface="+mn-ea"/>
                <a:cs typeface="+mn-cs"/>
              </a:defRPr>
            </a:lvl1pPr>
            <a:lvl2pPr marL="457200" indent="0" algn="l" rtl="0" eaLnBrk="1" fontAlgn="base" hangingPunct="1">
              <a:spcBef>
                <a:spcPct val="30000"/>
              </a:spcBef>
              <a:spcAft>
                <a:spcPct val="0"/>
              </a:spcAft>
              <a:buClr>
                <a:schemeClr val="tx2"/>
              </a:buClr>
              <a:buFont typeface="Arial" charset="0"/>
              <a:buNone/>
              <a:defRPr sz="1800">
                <a:solidFill>
                  <a:schemeClr val="tx1"/>
                </a:solidFill>
                <a:latin typeface="+mn-lt"/>
                <a:ea typeface="+mn-ea"/>
              </a:defRPr>
            </a:lvl2pPr>
            <a:lvl3pPr marL="914400" indent="0" algn="l" rtl="0" eaLnBrk="1" fontAlgn="base" hangingPunct="1">
              <a:spcBef>
                <a:spcPct val="25000"/>
              </a:spcBef>
              <a:spcAft>
                <a:spcPct val="0"/>
              </a:spcAft>
              <a:buClr>
                <a:schemeClr val="tx2"/>
              </a:buClr>
              <a:buNone/>
              <a:defRPr sz="1600">
                <a:solidFill>
                  <a:schemeClr val="tx1"/>
                </a:solidFill>
                <a:latin typeface="+mn-lt"/>
                <a:ea typeface="+mn-ea"/>
              </a:defRPr>
            </a:lvl3pPr>
            <a:lvl4pPr marL="1371600" indent="0" algn="l" rtl="0" eaLnBrk="1" fontAlgn="base" hangingPunct="1">
              <a:spcBef>
                <a:spcPct val="20000"/>
              </a:spcBef>
              <a:spcAft>
                <a:spcPct val="0"/>
              </a:spcAft>
              <a:buClr>
                <a:schemeClr val="tx2"/>
              </a:buClr>
              <a:buFont typeface="Arial" charset="0"/>
              <a:buNone/>
              <a:defRPr sz="1400">
                <a:solidFill>
                  <a:schemeClr val="tx1"/>
                </a:solidFill>
                <a:latin typeface="+mn-lt"/>
                <a:ea typeface="+mn-ea"/>
              </a:defRPr>
            </a:lvl4pPr>
            <a:lvl5pPr marL="1828800" indent="0" algn="l" rtl="0" eaLnBrk="1" fontAlgn="base" hangingPunct="1">
              <a:spcBef>
                <a:spcPct val="20000"/>
              </a:spcBef>
              <a:spcAft>
                <a:spcPct val="0"/>
              </a:spcAft>
              <a:buClr>
                <a:schemeClr val="tx2"/>
              </a:buClr>
              <a:buNone/>
              <a:defRPr sz="1400">
                <a:solidFill>
                  <a:schemeClr val="tx1"/>
                </a:solidFill>
                <a:latin typeface="+mn-lt"/>
                <a:ea typeface="+mn-ea"/>
              </a:defRPr>
            </a:lvl5pPr>
            <a:lvl6pPr marL="2286000" indent="0" algn="l" rtl="0" eaLnBrk="1" fontAlgn="base" hangingPunct="1">
              <a:spcBef>
                <a:spcPct val="20000"/>
              </a:spcBef>
              <a:spcAft>
                <a:spcPct val="0"/>
              </a:spcAft>
              <a:buClr>
                <a:schemeClr val="tx2"/>
              </a:buClr>
              <a:buNone/>
              <a:defRPr sz="1400">
                <a:solidFill>
                  <a:schemeClr val="tx1"/>
                </a:solidFill>
                <a:latin typeface="+mn-lt"/>
                <a:ea typeface="+mn-ea"/>
              </a:defRPr>
            </a:lvl6pPr>
            <a:lvl7pPr marL="2743200" indent="0" algn="l" rtl="0" eaLnBrk="1" fontAlgn="base" hangingPunct="1">
              <a:spcBef>
                <a:spcPct val="20000"/>
              </a:spcBef>
              <a:spcAft>
                <a:spcPct val="0"/>
              </a:spcAft>
              <a:buClr>
                <a:schemeClr val="tx2"/>
              </a:buClr>
              <a:buNone/>
              <a:defRPr sz="1400">
                <a:solidFill>
                  <a:schemeClr val="tx1"/>
                </a:solidFill>
                <a:latin typeface="+mn-lt"/>
                <a:ea typeface="+mn-ea"/>
              </a:defRPr>
            </a:lvl7pPr>
            <a:lvl8pPr marL="3200400" indent="0" algn="l" rtl="0" eaLnBrk="1" fontAlgn="base" hangingPunct="1">
              <a:spcBef>
                <a:spcPct val="20000"/>
              </a:spcBef>
              <a:spcAft>
                <a:spcPct val="0"/>
              </a:spcAft>
              <a:buClr>
                <a:schemeClr val="tx2"/>
              </a:buClr>
              <a:buNone/>
              <a:defRPr sz="1400">
                <a:solidFill>
                  <a:schemeClr val="tx1"/>
                </a:solidFill>
                <a:latin typeface="+mn-lt"/>
                <a:ea typeface="+mn-ea"/>
              </a:defRPr>
            </a:lvl8pPr>
            <a:lvl9pPr marL="3657600" indent="0" algn="l" rtl="0" eaLnBrk="1" fontAlgn="base" hangingPunct="1">
              <a:spcBef>
                <a:spcPct val="20000"/>
              </a:spcBef>
              <a:spcAft>
                <a:spcPct val="0"/>
              </a:spcAft>
              <a:buClr>
                <a:schemeClr val="tx2"/>
              </a:buClr>
              <a:buNone/>
              <a:defRPr sz="1400">
                <a:solidFill>
                  <a:schemeClr val="tx1"/>
                </a:solidFill>
                <a:latin typeface="+mn-lt"/>
                <a:ea typeface="+mn-ea"/>
              </a:defRPr>
            </a:lvl9pPr>
          </a:lstStyle>
          <a:p>
            <a:pPr marL="0" marR="0" lvl="0" indent="0" algn="ctr" defTabSz="457200" rtl="0" eaLnBrk="1" fontAlgn="base" latinLnBrk="0" hangingPunct="1">
              <a:lnSpc>
                <a:spcPct val="100000"/>
              </a:lnSpc>
              <a:spcBef>
                <a:spcPct val="50000"/>
              </a:spcBef>
              <a:spcAft>
                <a:spcPct val="0"/>
              </a:spcAft>
              <a:buClr>
                <a:srgbClr val="1F497D"/>
              </a:buClr>
              <a:buSzTx/>
              <a:buFontTx/>
              <a:buNone/>
              <a:tabLst/>
              <a:defRPr/>
            </a:pPr>
            <a:r>
              <a:rPr kumimoji="0" lang="en-US" sz="4400" b="0" i="0" u="none" strike="noStrike" kern="1200" cap="none" spc="0" normalizeH="0" baseline="0" noProof="0">
                <a:ln>
                  <a:noFill/>
                </a:ln>
                <a:solidFill>
                  <a:srgbClr val="0065A6"/>
                </a:solidFill>
                <a:effectLst/>
                <a:uLnTx/>
                <a:uFillTx/>
                <a:latin typeface="Arial"/>
                <a:ea typeface="+mn-ea"/>
                <a:cs typeface="Arial"/>
              </a:rPr>
              <a:t>your health, </a:t>
            </a:r>
          </a:p>
        </p:txBody>
      </p:sp>
      <p:sp>
        <p:nvSpPr>
          <p:cNvPr id="9" name="Content Placeholder 2"/>
          <p:cNvSpPr txBox="1">
            <a:spLocks/>
          </p:cNvSpPr>
          <p:nvPr/>
        </p:nvSpPr>
        <p:spPr bwMode="auto">
          <a:xfrm>
            <a:off x="7325934" y="3552826"/>
            <a:ext cx="2249487" cy="71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182880" bIns="0"/>
          <a:lstStyle>
            <a:lvl1pPr eaLnBrk="0" hangingPunct="0">
              <a:defRPr sz="2400">
                <a:solidFill>
                  <a:schemeClr val="tx1"/>
                </a:solidFill>
                <a:latin typeface="Arial" pitchFamily="34" charset="0"/>
                <a:ea typeface="ヒラギノ角ゴ Pro W3" pitchFamily="123" charset="-128"/>
              </a:defRPr>
            </a:lvl1pPr>
            <a:lvl2pPr marL="742950" indent="-285750" eaLnBrk="0" hangingPunct="0">
              <a:defRPr sz="2400">
                <a:solidFill>
                  <a:schemeClr val="tx1"/>
                </a:solidFill>
                <a:latin typeface="Arial" pitchFamily="34" charset="0"/>
                <a:ea typeface="ヒラギノ角ゴ Pro W3" pitchFamily="123" charset="-128"/>
              </a:defRPr>
            </a:lvl2pPr>
            <a:lvl3pPr marL="1143000" indent="-228600" eaLnBrk="0" hangingPunct="0">
              <a:defRPr sz="2400">
                <a:solidFill>
                  <a:schemeClr val="tx1"/>
                </a:solidFill>
                <a:latin typeface="Arial" pitchFamily="34" charset="0"/>
                <a:ea typeface="ヒラギノ角ゴ Pro W3" pitchFamily="123" charset="-128"/>
              </a:defRPr>
            </a:lvl3pPr>
            <a:lvl4pPr marL="1600200" indent="-228600" eaLnBrk="0" hangingPunct="0">
              <a:defRPr sz="2400">
                <a:solidFill>
                  <a:schemeClr val="tx1"/>
                </a:solidFill>
                <a:latin typeface="Arial" pitchFamily="34" charset="0"/>
                <a:ea typeface="ヒラギノ角ゴ Pro W3" pitchFamily="123" charset="-128"/>
              </a:defRPr>
            </a:lvl4pPr>
            <a:lvl5pPr marL="2057400" indent="-228600" eaLnBrk="0" hangingPunct="0">
              <a:defRPr sz="2400">
                <a:solidFill>
                  <a:schemeClr val="tx1"/>
                </a:solidFill>
                <a:latin typeface="Arial" pitchFamily="34" charset="0"/>
                <a:ea typeface="ヒラギノ角ゴ Pro W3" pitchFamily="123"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3"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3"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3"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3" charset="-128"/>
              </a:defRPr>
            </a:lvl9pPr>
          </a:lstStyle>
          <a:p>
            <a:pPr marL="0" marR="0" lvl="0" indent="0" algn="ctr" defTabSz="457200" rtl="0" eaLnBrk="1" fontAlgn="base" latinLnBrk="0" hangingPunct="1">
              <a:lnSpc>
                <a:spcPct val="100000"/>
              </a:lnSpc>
              <a:spcBef>
                <a:spcPct val="50000"/>
              </a:spcBef>
              <a:spcAft>
                <a:spcPct val="0"/>
              </a:spcAft>
              <a:buClr>
                <a:srgbClr val="1F497D"/>
              </a:buClr>
              <a:buSzTx/>
              <a:buFontTx/>
              <a:buNone/>
              <a:tabLst/>
              <a:defRPr/>
            </a:pPr>
            <a:r>
              <a:rPr kumimoji="0" lang="en-US" altLang="en-US" sz="2400" b="0" i="0" u="none" strike="noStrike" kern="1200" cap="none" spc="0" normalizeH="0" baseline="0" noProof="0">
                <a:ln>
                  <a:noFill/>
                </a:ln>
                <a:solidFill>
                  <a:srgbClr val="0065A6"/>
                </a:solidFill>
                <a:effectLst/>
                <a:uLnTx/>
                <a:uFillTx/>
                <a:latin typeface="Arial"/>
                <a:ea typeface="ヒラギノ角ゴ Pro W3" pitchFamily="123" charset="-128"/>
                <a:cs typeface="Arial"/>
              </a:rPr>
              <a:t>we’re in this</a:t>
            </a:r>
          </a:p>
        </p:txBody>
      </p:sp>
      <p:sp>
        <p:nvSpPr>
          <p:cNvPr id="10" name="Content Placeholder 2"/>
          <p:cNvSpPr txBox="1">
            <a:spLocks/>
          </p:cNvSpPr>
          <p:nvPr/>
        </p:nvSpPr>
        <p:spPr bwMode="auto">
          <a:xfrm>
            <a:off x="6733373" y="3870326"/>
            <a:ext cx="2705100" cy="79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182880" bIns="0"/>
          <a:lstStyle>
            <a:lvl1pPr marL="0" indent="0" algn="l" rtl="0" eaLnBrk="1" fontAlgn="base" hangingPunct="1">
              <a:spcBef>
                <a:spcPct val="50000"/>
              </a:spcBef>
              <a:spcAft>
                <a:spcPct val="0"/>
              </a:spcAft>
              <a:buClr>
                <a:schemeClr val="tx2"/>
              </a:buClr>
              <a:buNone/>
              <a:defRPr sz="2000">
                <a:solidFill>
                  <a:schemeClr val="tx1"/>
                </a:solidFill>
                <a:latin typeface="+mn-lt"/>
                <a:ea typeface="+mn-ea"/>
                <a:cs typeface="+mn-cs"/>
              </a:defRPr>
            </a:lvl1pPr>
            <a:lvl2pPr marL="457200" indent="0" algn="l" rtl="0" eaLnBrk="1" fontAlgn="base" hangingPunct="1">
              <a:spcBef>
                <a:spcPct val="30000"/>
              </a:spcBef>
              <a:spcAft>
                <a:spcPct val="0"/>
              </a:spcAft>
              <a:buClr>
                <a:schemeClr val="tx2"/>
              </a:buClr>
              <a:buFont typeface="Arial" charset="0"/>
              <a:buNone/>
              <a:defRPr sz="1800">
                <a:solidFill>
                  <a:schemeClr val="tx1"/>
                </a:solidFill>
                <a:latin typeface="+mn-lt"/>
                <a:ea typeface="+mn-ea"/>
              </a:defRPr>
            </a:lvl2pPr>
            <a:lvl3pPr marL="914400" indent="0" algn="l" rtl="0" eaLnBrk="1" fontAlgn="base" hangingPunct="1">
              <a:spcBef>
                <a:spcPct val="25000"/>
              </a:spcBef>
              <a:spcAft>
                <a:spcPct val="0"/>
              </a:spcAft>
              <a:buClr>
                <a:schemeClr val="tx2"/>
              </a:buClr>
              <a:buNone/>
              <a:defRPr sz="1600">
                <a:solidFill>
                  <a:schemeClr val="tx1"/>
                </a:solidFill>
                <a:latin typeface="+mn-lt"/>
                <a:ea typeface="+mn-ea"/>
              </a:defRPr>
            </a:lvl3pPr>
            <a:lvl4pPr marL="1371600" indent="0" algn="l" rtl="0" eaLnBrk="1" fontAlgn="base" hangingPunct="1">
              <a:spcBef>
                <a:spcPct val="20000"/>
              </a:spcBef>
              <a:spcAft>
                <a:spcPct val="0"/>
              </a:spcAft>
              <a:buClr>
                <a:schemeClr val="tx2"/>
              </a:buClr>
              <a:buFont typeface="Arial" charset="0"/>
              <a:buNone/>
              <a:defRPr sz="1400">
                <a:solidFill>
                  <a:schemeClr val="tx1"/>
                </a:solidFill>
                <a:latin typeface="+mn-lt"/>
                <a:ea typeface="+mn-ea"/>
              </a:defRPr>
            </a:lvl4pPr>
            <a:lvl5pPr marL="1828800" indent="0" algn="l" rtl="0" eaLnBrk="1" fontAlgn="base" hangingPunct="1">
              <a:spcBef>
                <a:spcPct val="20000"/>
              </a:spcBef>
              <a:spcAft>
                <a:spcPct val="0"/>
              </a:spcAft>
              <a:buClr>
                <a:schemeClr val="tx2"/>
              </a:buClr>
              <a:buNone/>
              <a:defRPr sz="1400">
                <a:solidFill>
                  <a:schemeClr val="tx1"/>
                </a:solidFill>
                <a:latin typeface="+mn-lt"/>
                <a:ea typeface="+mn-ea"/>
              </a:defRPr>
            </a:lvl5pPr>
            <a:lvl6pPr marL="2286000" indent="0" algn="l" rtl="0" eaLnBrk="1" fontAlgn="base" hangingPunct="1">
              <a:spcBef>
                <a:spcPct val="20000"/>
              </a:spcBef>
              <a:spcAft>
                <a:spcPct val="0"/>
              </a:spcAft>
              <a:buClr>
                <a:schemeClr val="tx2"/>
              </a:buClr>
              <a:buNone/>
              <a:defRPr sz="1400">
                <a:solidFill>
                  <a:schemeClr val="tx1"/>
                </a:solidFill>
                <a:latin typeface="+mn-lt"/>
                <a:ea typeface="+mn-ea"/>
              </a:defRPr>
            </a:lvl6pPr>
            <a:lvl7pPr marL="2743200" indent="0" algn="l" rtl="0" eaLnBrk="1" fontAlgn="base" hangingPunct="1">
              <a:spcBef>
                <a:spcPct val="20000"/>
              </a:spcBef>
              <a:spcAft>
                <a:spcPct val="0"/>
              </a:spcAft>
              <a:buClr>
                <a:schemeClr val="tx2"/>
              </a:buClr>
              <a:buNone/>
              <a:defRPr sz="1400">
                <a:solidFill>
                  <a:schemeClr val="tx1"/>
                </a:solidFill>
                <a:latin typeface="+mn-lt"/>
                <a:ea typeface="+mn-ea"/>
              </a:defRPr>
            </a:lvl7pPr>
            <a:lvl8pPr marL="3200400" indent="0" algn="l" rtl="0" eaLnBrk="1" fontAlgn="base" hangingPunct="1">
              <a:spcBef>
                <a:spcPct val="20000"/>
              </a:spcBef>
              <a:spcAft>
                <a:spcPct val="0"/>
              </a:spcAft>
              <a:buClr>
                <a:schemeClr val="tx2"/>
              </a:buClr>
              <a:buNone/>
              <a:defRPr sz="1400">
                <a:solidFill>
                  <a:schemeClr val="tx1"/>
                </a:solidFill>
                <a:latin typeface="+mn-lt"/>
                <a:ea typeface="+mn-ea"/>
              </a:defRPr>
            </a:lvl8pPr>
            <a:lvl9pPr marL="3657600" indent="0" algn="l" rtl="0" eaLnBrk="1" fontAlgn="base" hangingPunct="1">
              <a:spcBef>
                <a:spcPct val="20000"/>
              </a:spcBef>
              <a:spcAft>
                <a:spcPct val="0"/>
              </a:spcAft>
              <a:buClr>
                <a:schemeClr val="tx2"/>
              </a:buClr>
              <a:buNone/>
              <a:defRPr sz="1400">
                <a:solidFill>
                  <a:schemeClr val="tx1"/>
                </a:solidFill>
                <a:latin typeface="+mn-lt"/>
                <a:ea typeface="+mn-ea"/>
              </a:defRPr>
            </a:lvl9pPr>
          </a:lstStyle>
          <a:p>
            <a:pPr marL="0" marR="0" lvl="0" indent="0" algn="ctr" defTabSz="457200" rtl="0" eaLnBrk="1" fontAlgn="base" latinLnBrk="0" hangingPunct="1">
              <a:lnSpc>
                <a:spcPct val="100000"/>
              </a:lnSpc>
              <a:spcBef>
                <a:spcPct val="50000"/>
              </a:spcBef>
              <a:spcAft>
                <a:spcPct val="0"/>
              </a:spcAft>
              <a:buClr>
                <a:srgbClr val="1F497D"/>
              </a:buClr>
              <a:buSzTx/>
              <a:buFontTx/>
              <a:buNone/>
              <a:tabLst/>
              <a:defRPr/>
            </a:pPr>
            <a:r>
              <a:rPr kumimoji="0" lang="en-US" sz="4400" b="0" i="0" u="none" strike="noStrike" kern="1200" cap="none" spc="0" normalizeH="0" baseline="0" noProof="0">
                <a:ln>
                  <a:noFill/>
                </a:ln>
                <a:solidFill>
                  <a:srgbClr val="0065A6"/>
                </a:solidFill>
                <a:effectLst/>
                <a:uLnTx/>
                <a:uFillTx/>
                <a:latin typeface="Arial"/>
                <a:ea typeface="+mn-ea"/>
                <a:cs typeface="Arial"/>
              </a:rPr>
              <a:t>together.</a:t>
            </a:r>
          </a:p>
        </p:txBody>
      </p:sp>
      <p:sp>
        <p:nvSpPr>
          <p:cNvPr id="5" name="Footer Placeholder 4"/>
          <p:cNvSpPr>
            <a:spLocks noGrp="1"/>
          </p:cNvSpPr>
          <p:nvPr>
            <p:ph type="ftr" sz="quarter" idx="11"/>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800" b="0" i="0" u="none" strike="noStrike" kern="1200" cap="none" spc="0" normalizeH="0" baseline="0" noProof="0">
              <a:ln>
                <a:noFill/>
              </a:ln>
              <a:solidFill>
                <a:srgbClr val="999999"/>
              </a:solidFill>
              <a:effectLst/>
              <a:uLnTx/>
              <a:uFillTx/>
              <a:latin typeface="Arial Narrow" pitchFamily="-84" charset="0"/>
              <a:ea typeface="MS PGothic" pitchFamily="34" charset="-128"/>
              <a:cs typeface="Arial" charset="0"/>
            </a:endParaRPr>
          </a:p>
        </p:txBody>
      </p:sp>
      <p:sp>
        <p:nvSpPr>
          <p:cNvPr id="15" name="Slide Number Placeholder 2"/>
          <p:cNvSpPr>
            <a:spLocks noGrp="1"/>
          </p:cNvSpPr>
          <p:nvPr>
            <p:ph type="sldNum" sz="quarter" idx="10"/>
          </p:nvPr>
        </p:nvSpPr>
        <p:spPr>
          <a:xfrm>
            <a:off x="9955696" y="6562935"/>
            <a:ext cx="2133600" cy="212725"/>
          </a:xfrm>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999999"/>
                </a:solidFill>
                <a:effectLst/>
                <a:uLnTx/>
                <a:uFillTx/>
                <a:latin typeface="Arial" charset="0"/>
                <a:ea typeface="+mn-ea"/>
                <a:cs typeface="Arial" charset="0"/>
              </a:rPr>
              <a:t>2</a:t>
            </a: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7473" y="6230053"/>
            <a:ext cx="970585" cy="510472"/>
          </a:xfrm>
          <a:prstGeom prst="rect">
            <a:avLst/>
          </a:prstGeom>
        </p:spPr>
      </p:pic>
    </p:spTree>
    <p:extLst>
      <p:ext uri="{BB962C8B-B14F-4D97-AF65-F5344CB8AC3E}">
        <p14:creationId xmlns:p14="http://schemas.microsoft.com/office/powerpoint/2010/main" val="908202848"/>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childTnLst>
                                </p:cTn>
                              </p:par>
                            </p:childTnLst>
                          </p:cTn>
                        </p:par>
                        <p:par>
                          <p:cTn id="12" fill="hold" nodeType="afterGroup">
                            <p:stCondLst>
                              <p:cond delay="3000"/>
                            </p:stCondLst>
                            <p:childTnLst>
                              <p:par>
                                <p:cTn id="13" presetID="10" presetClass="entr" presetSubtype="0" fill="hold" grpId="0" nodeType="afterEffect">
                                  <p:stCondLst>
                                    <p:cond delay="100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childTnLst>
                                </p:cTn>
                              </p:par>
                            </p:childTnLst>
                          </p:cTn>
                        </p:par>
                        <p:par>
                          <p:cTn id="16" fill="hold" nodeType="afterGroup">
                            <p:stCondLst>
                              <p:cond delay="5000"/>
                            </p:stCondLst>
                            <p:childTnLst>
                              <p:par>
                                <p:cTn id="17" presetID="10"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b="0">
                <a:latin typeface="Arial" panose="020B0604020202020204" pitchFamily="34" charset="0"/>
                <a:cs typeface="Arial" panose="020B0604020202020204" pitchFamily="34" charset="0"/>
              </a:rPr>
              <a:t>A plan where one dentist coordinates your care within a network that provides general and specialty dental care</a:t>
            </a:r>
          </a:p>
        </p:txBody>
      </p:sp>
      <p:sp>
        <p:nvSpPr>
          <p:cNvPr id="3" name="Slide Number Placeholder 2"/>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2FF523B-D709-C149-9E9F-43BAEA667975}" type="slidenum">
              <a:rPr kumimoji="0" lang="en-US" sz="1000" b="0" i="0" u="none" strike="noStrike" kern="1200" cap="none" spc="0" normalizeH="0" baseline="0" noProof="0" smtClean="0">
                <a:ln>
                  <a:noFill/>
                </a:ln>
                <a:solidFill>
                  <a:srgbClr val="999999"/>
                </a:solidFill>
                <a:effectLst/>
                <a:uLnTx/>
                <a:uFillTx/>
                <a:latin typeface="Arial" charset="0"/>
                <a:ea typeface="+mn-ea"/>
                <a:cs typeface="Arial" charset="0"/>
              </a:rPr>
              <a:pPr marL="0" marR="0" lvl="0" indent="0" algn="r" defTabSz="457200" rtl="0" eaLnBrk="1" fontAlgn="base" latinLnBrk="0" hangingPunct="1">
                <a:lnSpc>
                  <a:spcPct val="100000"/>
                </a:lnSpc>
                <a:spcBef>
                  <a:spcPct val="0"/>
                </a:spcBef>
                <a:spcAft>
                  <a:spcPct val="0"/>
                </a:spcAft>
                <a:buClrTx/>
                <a:buSzTx/>
                <a:buFontTx/>
                <a:buNone/>
                <a:tabLst/>
                <a:defRPr/>
              </a:pPr>
              <a:t>12</a:t>
            </a:fld>
            <a:endParaRPr kumimoji="0" lang="en-US" sz="1000" b="0" i="0" u="none" strike="noStrike" kern="1200" cap="none" spc="0" normalizeH="0" baseline="0" noProof="0">
              <a:ln>
                <a:noFill/>
              </a:ln>
              <a:solidFill>
                <a:srgbClr val="999999"/>
              </a:solidFill>
              <a:effectLst/>
              <a:uLnTx/>
              <a:uFillTx/>
              <a:latin typeface="Arial" charset="0"/>
              <a:ea typeface="+mn-ea"/>
              <a:cs typeface="Arial" charset="0"/>
            </a:endParaRPr>
          </a:p>
        </p:txBody>
      </p:sp>
      <p:sp>
        <p:nvSpPr>
          <p:cNvPr id="9" name="Content Placeholder 2"/>
          <p:cNvSpPr txBox="1">
            <a:spLocks/>
          </p:cNvSpPr>
          <p:nvPr/>
        </p:nvSpPr>
        <p:spPr bwMode="auto">
          <a:xfrm>
            <a:off x="5148048" y="2222688"/>
            <a:ext cx="505799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230188" indent="-230188"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1pPr>
            <a:lvl2pPr marL="454025" indent="-223838"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2pPr>
            <a:lvl3pPr marL="684213" indent="-230188"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3pPr>
            <a:lvl4pPr marL="915988" indent="-231775"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4pPr>
            <a:lvl5pPr marL="1146175" indent="-230188"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0188" marR="0" lvl="0" indent="-230188" algn="l" defTabSz="457200" rtl="0" eaLnBrk="1" fontAlgn="base" latinLnBrk="0" hangingPunct="1">
              <a:lnSpc>
                <a:spcPct val="100000"/>
              </a:lnSpc>
              <a:spcBef>
                <a:spcPts val="0"/>
              </a:spcBef>
              <a:spcAft>
                <a:spcPts val="1200"/>
              </a:spcAft>
              <a:buClr>
                <a:prstClr val="black"/>
              </a:buClr>
              <a:buSzTx/>
              <a:buFont typeface="Arial" charset="0"/>
              <a:buChar char="•"/>
              <a:tabLst/>
              <a:defRPr/>
            </a:pPr>
            <a:r>
              <a:rPr kumimoji="0" lang="en-US" sz="1400" b="0" i="0" u="none" strike="noStrike" kern="1200" cap="none" spc="0" normalizeH="0" baseline="0" noProof="0">
                <a:ln>
                  <a:noFill/>
                </a:ln>
                <a:solidFill>
                  <a:prstClr val="black"/>
                </a:solidFill>
                <a:effectLst/>
                <a:uLnTx/>
                <a:uFillTx/>
                <a:latin typeface="Arial"/>
                <a:ea typeface="MS PGothic" pitchFamily="34" charset="-128"/>
                <a:cs typeface="Arial"/>
              </a:rPr>
              <a:t>You choose a primary care dentist in the DHMO network where you can receive all your care</a:t>
            </a:r>
          </a:p>
          <a:p>
            <a:pPr marL="230188" marR="0" lvl="0" indent="-230188" algn="l" defTabSz="457200" rtl="0" eaLnBrk="1" fontAlgn="base" latinLnBrk="0" hangingPunct="1">
              <a:lnSpc>
                <a:spcPct val="100000"/>
              </a:lnSpc>
              <a:spcBef>
                <a:spcPts val="0"/>
              </a:spcBef>
              <a:spcAft>
                <a:spcPts val="1200"/>
              </a:spcAft>
              <a:buClr>
                <a:prstClr val="black"/>
              </a:buClr>
              <a:buSzTx/>
              <a:buFont typeface="Arial" charset="0"/>
              <a:buChar char="•"/>
              <a:tabLst/>
              <a:defRPr/>
            </a:pPr>
            <a:r>
              <a:rPr kumimoji="0" lang="en-US" sz="1400" b="0" i="0" u="none" strike="noStrike" kern="1200" cap="none" spc="0" normalizeH="0" baseline="0" noProof="0">
                <a:ln>
                  <a:noFill/>
                </a:ln>
                <a:solidFill>
                  <a:prstClr val="black"/>
                </a:solidFill>
                <a:effectLst/>
                <a:uLnTx/>
                <a:uFillTx/>
                <a:latin typeface="Arial"/>
                <a:ea typeface="MS PGothic" pitchFamily="34" charset="-128"/>
                <a:cs typeface="Arial"/>
              </a:rPr>
              <a:t>By using dentists in the DHMO network you may pay less than you would with other types of dental plans</a:t>
            </a:r>
          </a:p>
          <a:p>
            <a:pPr marL="228600" marR="0" lvl="0" indent="-228600" algn="l" defTabSz="457200" rtl="0" eaLnBrk="1" fontAlgn="base" latinLnBrk="0" hangingPunct="1">
              <a:lnSpc>
                <a:spcPct val="100000"/>
              </a:lnSpc>
              <a:spcBef>
                <a:spcPts val="0"/>
              </a:spcBef>
              <a:spcAft>
                <a:spcPts val="1200"/>
              </a:spcAft>
              <a:buClr>
                <a:prstClr val="black"/>
              </a:buClr>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a:ea typeface="MS PGothic" pitchFamily="34" charset="-128"/>
                <a:cs typeface="Arial"/>
              </a:rPr>
              <a:t>You pay an office visit fee and the charge listed on your Patient Charge Schedule</a:t>
            </a:r>
          </a:p>
          <a:p>
            <a:pPr marL="228600" marR="0" lvl="0" indent="-228600" algn="l" defTabSz="457200" rtl="0" eaLnBrk="1" fontAlgn="base" latinLnBrk="0" hangingPunct="1">
              <a:lnSpc>
                <a:spcPct val="100000"/>
              </a:lnSpc>
              <a:spcBef>
                <a:spcPts val="0"/>
              </a:spcBef>
              <a:spcAft>
                <a:spcPts val="1200"/>
              </a:spcAft>
              <a:buClr>
                <a:prstClr val="black"/>
              </a:buClr>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a:ea typeface="MS PGothic" pitchFamily="34" charset="-128"/>
                <a:cs typeface="Arial"/>
              </a:rPr>
              <a:t>There is no out-of-network coverage (except in emergencies)</a:t>
            </a:r>
          </a:p>
          <a:p>
            <a:pPr marL="228600" marR="0" lvl="0" indent="-228600" algn="l" defTabSz="457200" rtl="0" eaLnBrk="1" fontAlgn="base" latinLnBrk="0" hangingPunct="1">
              <a:lnSpc>
                <a:spcPct val="100000"/>
              </a:lnSpc>
              <a:spcBef>
                <a:spcPts val="0"/>
              </a:spcBef>
              <a:spcAft>
                <a:spcPts val="1200"/>
              </a:spcAft>
              <a:buClr>
                <a:prstClr val="black"/>
              </a:buClr>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a:ea typeface="MS PGothic" pitchFamily="34" charset="-128"/>
                <a:cs typeface="Arial"/>
              </a:rPr>
              <a:t>There are no deductibles and no annual dollar maximums</a:t>
            </a:r>
          </a:p>
          <a:p>
            <a:pPr marL="228600" marR="0" lvl="0" indent="-228600" algn="l" defTabSz="457200" rtl="0" eaLnBrk="1" fontAlgn="base" latinLnBrk="0" hangingPunct="1">
              <a:lnSpc>
                <a:spcPct val="100000"/>
              </a:lnSpc>
              <a:spcBef>
                <a:spcPts val="0"/>
              </a:spcBef>
              <a:spcAft>
                <a:spcPts val="1200"/>
              </a:spcAft>
              <a:buClr>
                <a:prstClr val="black"/>
              </a:buClr>
              <a:buSzTx/>
              <a:buFont typeface="Arial" charset="0"/>
              <a:buChar char="•"/>
              <a:tabLst/>
              <a:defRPr/>
            </a:pPr>
            <a:endParaRPr kumimoji="0" lang="en-US" sz="1400" b="0" i="0" u="none" strike="noStrike" kern="1200" cap="none" spc="0" normalizeH="0" baseline="0" noProof="0">
              <a:ln>
                <a:noFill/>
              </a:ln>
              <a:solidFill>
                <a:prstClr val="black"/>
              </a:solidFill>
              <a:effectLst/>
              <a:uLnTx/>
              <a:uFillTx/>
              <a:latin typeface="Arial"/>
              <a:ea typeface="MS PGothic" pitchFamily="34" charset="-128"/>
              <a:cs typeface="Arial"/>
            </a:endParaRPr>
          </a:p>
        </p:txBody>
      </p:sp>
      <p:grpSp>
        <p:nvGrpSpPr>
          <p:cNvPr id="10" name="Group 9"/>
          <p:cNvGrpSpPr/>
          <p:nvPr/>
        </p:nvGrpSpPr>
        <p:grpSpPr>
          <a:xfrm>
            <a:off x="2073105" y="2385188"/>
            <a:ext cx="2805442" cy="2459157"/>
            <a:chOff x="0" y="1600200"/>
            <a:chExt cx="1814558" cy="1172359"/>
          </a:xfrm>
          <a:solidFill>
            <a:srgbClr val="002850"/>
          </a:solidFill>
        </p:grpSpPr>
        <p:sp>
          <p:nvSpPr>
            <p:cNvPr id="11" name="Rectangle 10"/>
            <p:cNvSpPr/>
            <p:nvPr/>
          </p:nvSpPr>
          <p:spPr>
            <a:xfrm>
              <a:off x="0" y="1600200"/>
              <a:ext cx="1610476" cy="117235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12" name="Isosceles Triangle 11"/>
            <p:cNvSpPr/>
            <p:nvPr/>
          </p:nvSpPr>
          <p:spPr>
            <a:xfrm rot="5400000">
              <a:off x="1572281" y="1773621"/>
              <a:ext cx="256953" cy="227601"/>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grpSp>
      <p:sp>
        <p:nvSpPr>
          <p:cNvPr id="13" name="Title 1"/>
          <p:cNvSpPr txBox="1">
            <a:spLocks/>
          </p:cNvSpPr>
          <p:nvPr/>
        </p:nvSpPr>
        <p:spPr bwMode="auto">
          <a:xfrm>
            <a:off x="2305624" y="2585437"/>
            <a:ext cx="2155679" cy="2449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algn="l" defTabSz="457200" rtl="0" eaLnBrk="1" fontAlgn="base" hangingPunct="1">
              <a:spcBef>
                <a:spcPct val="0"/>
              </a:spcBef>
              <a:spcAft>
                <a:spcPct val="0"/>
              </a:spcAft>
              <a:defRPr sz="2000" b="1" kern="1200" cap="none">
                <a:solidFill>
                  <a:srgbClr val="0065A6"/>
                </a:solidFill>
                <a:latin typeface="Arial"/>
                <a:ea typeface="MS PGothic" pitchFamily="34" charset="-128"/>
                <a:cs typeface="Arial"/>
              </a:defRPr>
            </a:lvl1pPr>
            <a:lvl2pPr algn="l" defTabSz="457200" rtl="0" eaLnBrk="1" fontAlgn="base" hangingPunct="1">
              <a:spcBef>
                <a:spcPct val="0"/>
              </a:spcBef>
              <a:spcAft>
                <a:spcPct val="0"/>
              </a:spcAft>
              <a:defRPr sz="2000" b="1">
                <a:solidFill>
                  <a:srgbClr val="595959"/>
                </a:solidFill>
                <a:latin typeface="Arial" charset="0"/>
                <a:ea typeface="MS PGothic" pitchFamily="34" charset="-128"/>
                <a:cs typeface="Arial" pitchFamily="34" charset="0"/>
              </a:defRPr>
            </a:lvl2pPr>
            <a:lvl3pPr algn="l" defTabSz="457200" rtl="0" eaLnBrk="1" fontAlgn="base" hangingPunct="1">
              <a:spcBef>
                <a:spcPct val="0"/>
              </a:spcBef>
              <a:spcAft>
                <a:spcPct val="0"/>
              </a:spcAft>
              <a:defRPr sz="2000" b="1">
                <a:solidFill>
                  <a:srgbClr val="595959"/>
                </a:solidFill>
                <a:latin typeface="Arial" charset="0"/>
                <a:ea typeface="MS PGothic" pitchFamily="34" charset="-128"/>
                <a:cs typeface="Arial" pitchFamily="34" charset="0"/>
              </a:defRPr>
            </a:lvl3pPr>
            <a:lvl4pPr algn="l" defTabSz="457200" rtl="0" eaLnBrk="1" fontAlgn="base" hangingPunct="1">
              <a:spcBef>
                <a:spcPct val="0"/>
              </a:spcBef>
              <a:spcAft>
                <a:spcPct val="0"/>
              </a:spcAft>
              <a:defRPr sz="2000" b="1">
                <a:solidFill>
                  <a:srgbClr val="595959"/>
                </a:solidFill>
                <a:latin typeface="Arial" charset="0"/>
                <a:ea typeface="MS PGothic" pitchFamily="34" charset="-128"/>
                <a:cs typeface="Arial" pitchFamily="34" charset="0"/>
              </a:defRPr>
            </a:lvl4pPr>
            <a:lvl5pPr algn="l" defTabSz="457200" rtl="0" eaLnBrk="1" fontAlgn="base" hangingPunct="1">
              <a:spcBef>
                <a:spcPct val="0"/>
              </a:spcBef>
              <a:spcAft>
                <a:spcPct val="0"/>
              </a:spcAft>
              <a:defRPr sz="2000" b="1">
                <a:solidFill>
                  <a:srgbClr val="595959"/>
                </a:solidFill>
                <a:latin typeface="Arial" charset="0"/>
                <a:ea typeface="MS PGothic" pitchFamily="34" charset="-128"/>
                <a:cs typeface="Arial" pitchFamily="34" charset="0"/>
              </a:defRPr>
            </a:lvl5pPr>
            <a:lvl6pPr marL="457200" algn="l" defTabSz="457200" rtl="0" eaLnBrk="1" fontAlgn="base" hangingPunct="1">
              <a:spcBef>
                <a:spcPct val="0"/>
              </a:spcBef>
              <a:spcAft>
                <a:spcPct val="0"/>
              </a:spcAft>
              <a:defRPr sz="2400">
                <a:solidFill>
                  <a:srgbClr val="4F56AB"/>
                </a:solidFill>
                <a:latin typeface="Arial" charset="0"/>
                <a:ea typeface="ＭＳ Ｐゴシック" charset="-128"/>
              </a:defRPr>
            </a:lvl6pPr>
            <a:lvl7pPr marL="914400" algn="l" defTabSz="457200" rtl="0" eaLnBrk="1" fontAlgn="base" hangingPunct="1">
              <a:spcBef>
                <a:spcPct val="0"/>
              </a:spcBef>
              <a:spcAft>
                <a:spcPct val="0"/>
              </a:spcAft>
              <a:defRPr sz="2400">
                <a:solidFill>
                  <a:srgbClr val="4F56AB"/>
                </a:solidFill>
                <a:latin typeface="Arial" charset="0"/>
                <a:ea typeface="ＭＳ Ｐゴシック" charset="-128"/>
              </a:defRPr>
            </a:lvl7pPr>
            <a:lvl8pPr marL="1371600" algn="l" defTabSz="457200" rtl="0" eaLnBrk="1" fontAlgn="base" hangingPunct="1">
              <a:spcBef>
                <a:spcPct val="0"/>
              </a:spcBef>
              <a:spcAft>
                <a:spcPct val="0"/>
              </a:spcAft>
              <a:defRPr sz="2400">
                <a:solidFill>
                  <a:srgbClr val="4F56AB"/>
                </a:solidFill>
                <a:latin typeface="Arial" charset="0"/>
                <a:ea typeface="ＭＳ Ｐゴシック" charset="-128"/>
              </a:defRPr>
            </a:lvl8pPr>
            <a:lvl9pPr marL="1828800" algn="l" defTabSz="457200" rtl="0" eaLnBrk="1" fontAlgn="base" hangingPunct="1">
              <a:spcBef>
                <a:spcPct val="0"/>
              </a:spcBef>
              <a:spcAft>
                <a:spcPct val="0"/>
              </a:spcAft>
              <a:defRPr sz="2400">
                <a:solidFill>
                  <a:srgbClr val="4F56AB"/>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a:ln>
                  <a:noFill/>
                </a:ln>
                <a:solidFill>
                  <a:prstClr val="white"/>
                </a:solidFill>
                <a:effectLst/>
                <a:uLnTx/>
                <a:uFillTx/>
                <a:latin typeface="Arial"/>
                <a:ea typeface="MS PGothic" pitchFamily="34" charset="-128"/>
                <a:cs typeface="Arial"/>
              </a:rPr>
              <a:t>Cigna Dental Care</a:t>
            </a:r>
            <a:r>
              <a:rPr kumimoji="0" lang="en-US" sz="2100" b="1" i="0" u="none" strike="noStrike" kern="1200" cap="none" spc="0" normalizeH="0" baseline="30000" noProof="0">
                <a:ln>
                  <a:noFill/>
                </a:ln>
                <a:solidFill>
                  <a:prstClr val="white"/>
                </a:solidFill>
                <a:effectLst/>
                <a:uLnTx/>
                <a:uFillTx/>
                <a:latin typeface="Arial"/>
                <a:ea typeface="MS PGothic" pitchFamily="34" charset="-128"/>
                <a:cs typeface="Arial"/>
              </a:rPr>
              <a:t>®</a:t>
            </a:r>
            <a:r>
              <a:rPr kumimoji="0" lang="en-US" sz="2100" b="1" i="0" u="none" strike="noStrike" kern="1200" cap="none" spc="0" normalizeH="0" baseline="0" noProof="0">
                <a:ln>
                  <a:noFill/>
                </a:ln>
                <a:solidFill>
                  <a:prstClr val="white"/>
                </a:solidFill>
                <a:effectLst/>
                <a:uLnTx/>
                <a:uFillTx/>
                <a:latin typeface="Arial"/>
                <a:ea typeface="MS PGothic" pitchFamily="34" charset="-128"/>
                <a:cs typeface="Arial"/>
              </a:rPr>
              <a:t> Dental Health Maintenance Organization (DHMO*)</a:t>
            </a:r>
          </a:p>
          <a:p>
            <a:pPr marL="0" marR="0" lvl="0" indent="0" algn="l" defTabSz="457200" rtl="0" eaLnBrk="1" fontAlgn="base" latinLnBrk="0" hangingPunct="1">
              <a:lnSpc>
                <a:spcPct val="100000"/>
              </a:lnSpc>
              <a:spcBef>
                <a:spcPct val="0"/>
              </a:spcBef>
              <a:spcAft>
                <a:spcPct val="0"/>
              </a:spcAft>
              <a:buClrTx/>
              <a:buSzTx/>
              <a:buFontTx/>
              <a:buNone/>
              <a:tabLst/>
              <a:defRPr/>
            </a:pPr>
            <a:br>
              <a:rPr kumimoji="0" lang="en-US" sz="3200" b="1" i="0" u="none" strike="noStrike" kern="1200" cap="none" spc="0" normalizeH="0" baseline="0" noProof="0">
                <a:ln>
                  <a:noFill/>
                </a:ln>
                <a:solidFill>
                  <a:prstClr val="white"/>
                </a:solidFill>
                <a:effectLst/>
                <a:uLnTx/>
                <a:uFillTx/>
                <a:latin typeface="Arial"/>
                <a:ea typeface="MS PGothic" pitchFamily="34" charset="-128"/>
                <a:cs typeface="Arial"/>
              </a:rPr>
            </a:br>
            <a:endParaRPr kumimoji="0" lang="en-US" sz="1600" b="0" i="0" u="none" strike="noStrike" kern="1200" cap="none" spc="0" normalizeH="0" baseline="0" noProof="0">
              <a:ln>
                <a:noFill/>
              </a:ln>
              <a:solidFill>
                <a:srgbClr val="FF0000"/>
              </a:solidFill>
              <a:effectLst/>
              <a:uLnTx/>
              <a:uFillTx/>
              <a:latin typeface="Arial"/>
              <a:ea typeface="MS PGothic" pitchFamily="34" charset="-128"/>
              <a:cs typeface="Arial"/>
            </a:endParaRPr>
          </a:p>
        </p:txBody>
      </p:sp>
      <p:sp>
        <p:nvSpPr>
          <p:cNvPr id="4" name="Rectangle 3"/>
          <p:cNvSpPr/>
          <p:nvPr/>
        </p:nvSpPr>
        <p:spPr>
          <a:xfrm>
            <a:off x="9370218" y="6078333"/>
            <a:ext cx="2377833" cy="76379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9134" y="6078333"/>
            <a:ext cx="1060706" cy="557870"/>
          </a:xfrm>
          <a:prstGeom prst="rect">
            <a:avLst/>
          </a:prstGeom>
        </p:spPr>
      </p:pic>
    </p:spTree>
    <p:extLst>
      <p:ext uri="{BB962C8B-B14F-4D97-AF65-F5344CB8AC3E}">
        <p14:creationId xmlns:p14="http://schemas.microsoft.com/office/powerpoint/2010/main" val="28319371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3"/>
          <p:cNvSpPr>
            <a:spLocks noGrp="1" noChangeArrowheads="1"/>
          </p:cNvSpPr>
          <p:nvPr>
            <p:ph type="title"/>
          </p:nvPr>
        </p:nvSpPr>
        <p:spPr/>
        <p:txBody>
          <a:bodyPr/>
          <a:lstStyle/>
          <a:p>
            <a:pPr eaLnBrk="1" hangingPunct="1"/>
            <a:r>
              <a:rPr lang="en-US" sz="2400" b="0">
                <a:latin typeface="Arial" charset="0"/>
                <a:ea typeface="MS PGothic" charset="0"/>
              </a:rPr>
              <a:t>Prepaid Plan (DHMO)</a:t>
            </a:r>
            <a:endParaRPr lang="en-US" sz="2400" b="0" strike="sngStrike">
              <a:latin typeface="Arial" charset="0"/>
              <a:ea typeface="MS PGothic" charset="0"/>
            </a:endParaRPr>
          </a:p>
        </p:txBody>
      </p:sp>
      <p:sp>
        <p:nvSpPr>
          <p:cNvPr id="39938"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defRPr>
            </a:lvl2pPr>
            <a:lvl3pPr marL="1143000" indent="-228600" eaLnBrk="0" hangingPunct="0">
              <a:defRPr sz="2400">
                <a:solidFill>
                  <a:schemeClr val="tx1"/>
                </a:solidFill>
                <a:latin typeface="Arial" charset="0"/>
                <a:ea typeface="ヒラギノ角ゴ Pro W3" charset="0"/>
              </a:defRPr>
            </a:lvl3pPr>
            <a:lvl4pPr marL="1600200" indent="-228600" eaLnBrk="0" hangingPunct="0">
              <a:defRPr sz="2400">
                <a:solidFill>
                  <a:schemeClr val="tx1"/>
                </a:solidFill>
                <a:latin typeface="Arial" charset="0"/>
                <a:ea typeface="ヒラギノ角ゴ Pro W3" charset="0"/>
              </a:defRPr>
            </a:lvl4pPr>
            <a:lvl5pPr marL="2057400" indent="-228600" eaLnBrk="0" hangingPunct="0">
              <a:defRPr sz="2400">
                <a:solidFill>
                  <a:schemeClr val="tx1"/>
                </a:solidFill>
                <a:latin typeface="Arial" charset="0"/>
                <a:ea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98E27C8C-AD39-1F41-B182-87AC12BB0F22}" type="slidenum">
              <a:rPr kumimoji="0" lang="en-US" sz="1000" b="0" i="0" u="none" strike="noStrike" kern="1200" cap="none" spc="0" normalizeH="0" baseline="0" noProof="0">
                <a:ln>
                  <a:noFill/>
                </a:ln>
                <a:solidFill>
                  <a:srgbClr val="999999"/>
                </a:solidFill>
                <a:effectLst/>
                <a:uLnTx/>
                <a:uFillTx/>
                <a:latin typeface="Arial" charset="0"/>
                <a:ea typeface="MS PGothic" charset="0"/>
                <a:cs typeface="MS PGothic" charset="0"/>
              </a:rPr>
              <a:pPr marL="0" marR="0" lvl="0" indent="0" algn="r" defTabSz="457200" rtl="0" eaLnBrk="1" fontAlgn="base" latinLnBrk="0" hangingPunct="1">
                <a:lnSpc>
                  <a:spcPct val="100000"/>
                </a:lnSpc>
                <a:spcBef>
                  <a:spcPct val="0"/>
                </a:spcBef>
                <a:spcAft>
                  <a:spcPct val="0"/>
                </a:spcAft>
                <a:buClrTx/>
                <a:buSzTx/>
                <a:buFontTx/>
                <a:buNone/>
                <a:tabLst/>
                <a:defRPr/>
              </a:pPr>
              <a:t>13</a:t>
            </a:fld>
            <a:endParaRPr kumimoji="0" lang="en-US" sz="1000" b="0" i="0" u="none" strike="noStrike" kern="1200" cap="none" spc="0" normalizeH="0" baseline="0" noProof="0">
              <a:ln>
                <a:noFill/>
              </a:ln>
              <a:solidFill>
                <a:srgbClr val="999999"/>
              </a:solidFill>
              <a:effectLst/>
              <a:uLnTx/>
              <a:uFillTx/>
              <a:latin typeface="Arial" charset="0"/>
              <a:ea typeface="MS PGothic" charset="0"/>
              <a:cs typeface="MS PGothic" charset="0"/>
            </a:endParaRPr>
          </a:p>
        </p:txBody>
      </p:sp>
      <p:sp>
        <p:nvSpPr>
          <p:cNvPr id="39942" name="Rectangle 5"/>
          <p:cNvSpPr>
            <a:spLocks noChangeArrowheads="1"/>
          </p:cNvSpPr>
          <p:nvPr/>
        </p:nvSpPr>
        <p:spPr bwMode="auto">
          <a:xfrm>
            <a:off x="4677780" y="2679740"/>
            <a:ext cx="3206750" cy="65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2" tIns="45716" rIns="91432" bIns="45716"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S PGothic" charset="0"/>
              <a:cs typeface="MS PGothic" charset="0"/>
            </a:endParaRPr>
          </a:p>
        </p:txBody>
      </p:sp>
      <p:sp>
        <p:nvSpPr>
          <p:cNvPr id="39945" name="Text Box 8"/>
          <p:cNvSpPr txBox="1">
            <a:spLocks noChangeArrowheads="1"/>
          </p:cNvSpPr>
          <p:nvPr/>
        </p:nvSpPr>
        <p:spPr bwMode="auto">
          <a:xfrm>
            <a:off x="4877806" y="5251490"/>
            <a:ext cx="16938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defRPr>
            </a:lvl2pPr>
            <a:lvl3pPr marL="1143000" indent="-228600" eaLnBrk="0" hangingPunct="0">
              <a:defRPr sz="2400">
                <a:solidFill>
                  <a:schemeClr val="tx1"/>
                </a:solidFill>
                <a:latin typeface="Arial" charset="0"/>
                <a:ea typeface="ヒラギノ角ゴ Pro W3" charset="0"/>
              </a:defRPr>
            </a:lvl3pPr>
            <a:lvl4pPr marL="1600200" indent="-228600" eaLnBrk="0" hangingPunct="0">
              <a:defRPr sz="2400">
                <a:solidFill>
                  <a:schemeClr val="tx1"/>
                </a:solidFill>
                <a:latin typeface="Arial" charset="0"/>
                <a:ea typeface="ヒラギノ角ゴ Pro W3" charset="0"/>
              </a:defRPr>
            </a:lvl4pPr>
            <a:lvl5pPr marL="2057400" indent="-228600" eaLnBrk="0" hangingPunct="0">
              <a:defRPr sz="2400">
                <a:solidFill>
                  <a:schemeClr val="tx1"/>
                </a:solidFill>
                <a:latin typeface="Arial" charset="0"/>
                <a:ea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defRPr>
            </a:lvl9p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charset="0"/>
              <a:ea typeface="MS PGothic" charset="0"/>
              <a:cs typeface="MS PGothic" charset="0"/>
            </a:endParaRPr>
          </a:p>
        </p:txBody>
      </p:sp>
      <p:sp>
        <p:nvSpPr>
          <p:cNvPr id="39949" name="Text Box 12"/>
          <p:cNvSpPr txBox="1">
            <a:spLocks noChangeArrowheads="1"/>
          </p:cNvSpPr>
          <p:nvPr/>
        </p:nvSpPr>
        <p:spPr bwMode="auto">
          <a:xfrm>
            <a:off x="1976438" y="2294325"/>
            <a:ext cx="7198610" cy="404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defRPr>
            </a:lvl2pPr>
            <a:lvl3pPr marL="1143000" indent="-228600" eaLnBrk="0" hangingPunct="0">
              <a:defRPr sz="2400">
                <a:solidFill>
                  <a:schemeClr val="tx1"/>
                </a:solidFill>
                <a:latin typeface="Arial" charset="0"/>
                <a:ea typeface="ヒラギノ角ゴ Pro W3" charset="0"/>
              </a:defRPr>
            </a:lvl3pPr>
            <a:lvl4pPr marL="1600200" indent="-228600" eaLnBrk="0" hangingPunct="0">
              <a:defRPr sz="2400">
                <a:solidFill>
                  <a:schemeClr val="tx1"/>
                </a:solidFill>
                <a:latin typeface="Arial" charset="0"/>
                <a:ea typeface="ヒラギノ角ゴ Pro W3" charset="0"/>
              </a:defRPr>
            </a:lvl4pPr>
            <a:lvl5pPr marL="2057400" indent="-228600" eaLnBrk="0" hangingPunct="0">
              <a:defRPr sz="2400">
                <a:solidFill>
                  <a:schemeClr val="tx1"/>
                </a:solidFill>
                <a:latin typeface="Arial" charset="0"/>
                <a:ea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defRPr>
            </a:lvl9pPr>
          </a:lstStyle>
          <a:p>
            <a:pPr marL="230188" marR="0" lvl="0" indent="-230188" algn="l" defTabSz="457200" rtl="0" eaLnBrk="1" fontAlgn="base" latinLnBrk="0" hangingPunct="1">
              <a:lnSpc>
                <a:spcPct val="100000"/>
              </a:lnSpc>
              <a:spcBef>
                <a:spcPts val="0"/>
              </a:spcBef>
              <a:spcAft>
                <a:spcPts val="900"/>
              </a:spcAft>
              <a:buClr>
                <a:srgbClr val="00AAE0"/>
              </a:buClr>
              <a:buSzPct val="125000"/>
              <a:buFont typeface="Wingdings" charset="2"/>
              <a:buChar char="ü"/>
              <a:tabLst/>
              <a:defRPr/>
            </a:pPr>
            <a:r>
              <a:rPr kumimoji="0" lang="en-US" sz="1400" b="0" i="0" u="none" strike="noStrike" kern="1200" cap="none" spc="0" normalizeH="0" baseline="0" noProof="0">
                <a:ln>
                  <a:noFill/>
                </a:ln>
                <a:solidFill>
                  <a:prstClr val="black"/>
                </a:solidFill>
                <a:effectLst/>
                <a:uLnTx/>
                <a:uFillTx/>
                <a:latin typeface="Arial" charset="0"/>
                <a:ea typeface="MS PGothic" charset="0"/>
                <a:cs typeface="MS PGothic" charset="0"/>
              </a:rPr>
              <a:t>Preventive care, such as cleanings and exams, at no added or low cost</a:t>
            </a:r>
          </a:p>
          <a:p>
            <a:pPr marL="230188" marR="0" lvl="0" indent="-230188" algn="l" defTabSz="457200" rtl="0" eaLnBrk="1" fontAlgn="base" latinLnBrk="0" hangingPunct="1">
              <a:lnSpc>
                <a:spcPct val="100000"/>
              </a:lnSpc>
              <a:spcBef>
                <a:spcPts val="0"/>
              </a:spcBef>
              <a:spcAft>
                <a:spcPts val="900"/>
              </a:spcAft>
              <a:buClr>
                <a:srgbClr val="00AAE0"/>
              </a:buClr>
              <a:buSzPct val="125000"/>
              <a:buFont typeface="Wingdings" charset="2"/>
              <a:buChar char="ü"/>
              <a:tabLst/>
              <a:defRPr/>
            </a:pPr>
            <a:r>
              <a:rPr kumimoji="0" lang="en-US" sz="1400" b="0" i="0" u="none" strike="noStrike" kern="1200" cap="none" spc="0" normalizeH="0" baseline="0" noProof="0">
                <a:ln>
                  <a:noFill/>
                </a:ln>
                <a:solidFill>
                  <a:prstClr val="black"/>
                </a:solidFill>
                <a:effectLst/>
                <a:uLnTx/>
                <a:uFillTx/>
                <a:latin typeface="Arial" charset="0"/>
                <a:ea typeface="MS PGothic" charset="0"/>
                <a:cs typeface="MS PGothic" charset="0"/>
              </a:rPr>
              <a:t>Additional cleanings, fluoride, and fluoride varnish available for a </a:t>
            </a:r>
            <a:r>
              <a:rPr kumimoji="0" lang="en-US" sz="1400" b="0" i="0" u="none" strike="noStrike" kern="1200" cap="none" spc="0" normalizeH="0" baseline="0" noProof="0" err="1">
                <a:ln>
                  <a:noFill/>
                </a:ln>
                <a:solidFill>
                  <a:prstClr val="black"/>
                </a:solidFill>
                <a:effectLst/>
                <a:uLnTx/>
                <a:uFillTx/>
                <a:latin typeface="Arial" charset="0"/>
                <a:ea typeface="MS PGothic" charset="0"/>
                <a:cs typeface="MS PGothic" charset="0"/>
              </a:rPr>
              <a:t>copay</a:t>
            </a:r>
            <a:endParaRPr kumimoji="0" lang="en-US" sz="1400" b="0" i="0" u="none" strike="noStrike" kern="1200" cap="none" spc="0" normalizeH="0" baseline="0" noProof="0">
              <a:ln>
                <a:noFill/>
              </a:ln>
              <a:solidFill>
                <a:prstClr val="black"/>
              </a:solidFill>
              <a:effectLst/>
              <a:uLnTx/>
              <a:uFillTx/>
              <a:latin typeface="Arial" charset="0"/>
              <a:ea typeface="MS PGothic" charset="0"/>
              <a:cs typeface="MS PGothic" charset="0"/>
            </a:endParaRPr>
          </a:p>
          <a:p>
            <a:pPr marL="230188" marR="0" lvl="0" indent="-230188" algn="l" defTabSz="457200" rtl="0" eaLnBrk="1" fontAlgn="base" latinLnBrk="0" hangingPunct="1">
              <a:lnSpc>
                <a:spcPct val="100000"/>
              </a:lnSpc>
              <a:spcBef>
                <a:spcPts val="0"/>
              </a:spcBef>
              <a:spcAft>
                <a:spcPts val="900"/>
              </a:spcAft>
              <a:buClr>
                <a:srgbClr val="00AAE0"/>
              </a:buClr>
              <a:buSzPct val="125000"/>
              <a:buFont typeface="Wingdings" charset="2"/>
              <a:buChar char="ü"/>
              <a:tabLst/>
              <a:defRPr/>
            </a:pPr>
            <a:r>
              <a:rPr kumimoji="0" lang="en-US" sz="1400" b="0" i="0" u="none" strike="noStrike" kern="1200" cap="none" spc="0" normalizeH="0" baseline="0" noProof="0">
                <a:ln>
                  <a:noFill/>
                </a:ln>
                <a:solidFill>
                  <a:prstClr val="black"/>
                </a:solidFill>
                <a:effectLst/>
                <a:uLnTx/>
                <a:uFillTx/>
                <a:latin typeface="Arial" charset="0"/>
                <a:ea typeface="MS PGothic" charset="0"/>
                <a:cs typeface="MS PGothic" charset="0"/>
              </a:rPr>
              <a:t>Temporomandibular joint (TMJ) diagnosis</a:t>
            </a:r>
          </a:p>
          <a:p>
            <a:pPr marL="230188" marR="0" lvl="0" indent="-230188" algn="l" defTabSz="457200" rtl="0" eaLnBrk="1" fontAlgn="base" latinLnBrk="0" hangingPunct="1">
              <a:lnSpc>
                <a:spcPct val="100000"/>
              </a:lnSpc>
              <a:spcBef>
                <a:spcPts val="0"/>
              </a:spcBef>
              <a:spcAft>
                <a:spcPts val="900"/>
              </a:spcAft>
              <a:buClr>
                <a:srgbClr val="00AAE0"/>
              </a:buClr>
              <a:buSzPct val="125000"/>
              <a:buFont typeface="Wingdings" charset="2"/>
              <a:buChar char="ü"/>
              <a:tabLst/>
              <a:defRPr/>
            </a:pPr>
            <a:r>
              <a:rPr kumimoji="0" lang="en-US" sz="1400" b="0" i="0" u="none" strike="noStrike" kern="1200" cap="none" spc="0" normalizeH="0" baseline="0" noProof="0">
                <a:ln>
                  <a:noFill/>
                </a:ln>
                <a:solidFill>
                  <a:prstClr val="black"/>
                </a:solidFill>
                <a:effectLst/>
                <a:uLnTx/>
                <a:uFillTx/>
                <a:latin typeface="Arial" charset="0"/>
                <a:ea typeface="MS PGothic" charset="0"/>
                <a:cs typeface="MS PGothic" charset="0"/>
              </a:rPr>
              <a:t>General anesthesia/IV sedation when medically necessary</a:t>
            </a:r>
          </a:p>
          <a:p>
            <a:pPr marL="230188" marR="0" lvl="0" indent="-230188" algn="l" defTabSz="457200" rtl="0" eaLnBrk="1" fontAlgn="base" latinLnBrk="0" hangingPunct="1">
              <a:lnSpc>
                <a:spcPct val="100000"/>
              </a:lnSpc>
              <a:spcBef>
                <a:spcPts val="0"/>
              </a:spcBef>
              <a:spcAft>
                <a:spcPts val="900"/>
              </a:spcAft>
              <a:buClr>
                <a:srgbClr val="00AAE0"/>
              </a:buClr>
              <a:buSzPct val="125000"/>
              <a:buFont typeface="Wingdings" charset="2"/>
              <a:buChar char="ü"/>
              <a:tabLst/>
              <a:defRPr/>
            </a:pPr>
            <a:r>
              <a:rPr kumimoji="0" lang="en-US" sz="1400" b="0" i="0" u="none" strike="noStrike" kern="1200" cap="none" spc="0" normalizeH="0" baseline="0" noProof="0">
                <a:ln>
                  <a:noFill/>
                </a:ln>
                <a:solidFill>
                  <a:prstClr val="black"/>
                </a:solidFill>
                <a:effectLst/>
                <a:uLnTx/>
                <a:uFillTx/>
                <a:latin typeface="Arial" charset="0"/>
                <a:ea typeface="MS PGothic" charset="0"/>
                <a:cs typeface="MS PGothic" charset="0"/>
              </a:rPr>
              <a:t>Coverage for brush biopsy, a noninvasive diagnostic procedure for detecting oral cancer</a:t>
            </a:r>
          </a:p>
          <a:p>
            <a:pPr marL="230188" marR="0" lvl="0" indent="-230188" algn="l" defTabSz="457200" rtl="0" eaLnBrk="1" fontAlgn="base" latinLnBrk="0" hangingPunct="1">
              <a:lnSpc>
                <a:spcPct val="100000"/>
              </a:lnSpc>
              <a:spcBef>
                <a:spcPts val="0"/>
              </a:spcBef>
              <a:spcAft>
                <a:spcPts val="900"/>
              </a:spcAft>
              <a:buClr>
                <a:srgbClr val="00AAE0"/>
              </a:buClr>
              <a:buSzPct val="125000"/>
              <a:buFont typeface="Wingdings" charset="2"/>
              <a:buChar char="ü"/>
              <a:tabLst/>
              <a:defRPr/>
            </a:pPr>
            <a:r>
              <a:rPr kumimoji="0" lang="en-US" sz="1400" b="0" i="0" u="none" strike="noStrike" kern="1200" cap="none" spc="0" normalizeH="0" baseline="0" noProof="0">
                <a:ln>
                  <a:noFill/>
                </a:ln>
                <a:solidFill>
                  <a:prstClr val="black"/>
                </a:solidFill>
                <a:effectLst/>
                <a:uLnTx/>
                <a:uFillTx/>
                <a:latin typeface="Arial" charset="0"/>
                <a:ea typeface="MS PGothic" charset="0"/>
                <a:cs typeface="MS PGothic" charset="0"/>
              </a:rPr>
              <a:t>Coverage for teeth whitening (take-home bleaching gel with trays)</a:t>
            </a:r>
            <a:r>
              <a:rPr kumimoji="0" lang="en-US" sz="1400" b="0" i="0" u="none" strike="noStrike" kern="1200" cap="none" spc="0" normalizeH="0" baseline="0" noProof="0">
                <a:ln>
                  <a:noFill/>
                </a:ln>
                <a:solidFill>
                  <a:srgbClr val="F05A22"/>
                </a:solidFill>
                <a:effectLst/>
                <a:uLnTx/>
                <a:uFillTx/>
                <a:latin typeface="Arial" charset="0"/>
                <a:ea typeface="MS PGothic" charset="0"/>
                <a:cs typeface="MS PGothic" charset="0"/>
              </a:rPr>
              <a:t> </a:t>
            </a:r>
            <a:r>
              <a:rPr kumimoji="0" lang="en-US" sz="1400" b="0" i="0" u="none" strike="noStrike" kern="1200" cap="none" spc="0" normalizeH="0" baseline="0" noProof="0">
                <a:ln>
                  <a:noFill/>
                </a:ln>
                <a:solidFill>
                  <a:prstClr val="black"/>
                </a:solidFill>
                <a:effectLst/>
                <a:uLnTx/>
                <a:uFillTx/>
                <a:latin typeface="Arial" charset="0"/>
                <a:ea typeface="MS PGothic" charset="0"/>
                <a:cs typeface="MS PGothic" charset="0"/>
              </a:rPr>
              <a:t>and athletic mouth guards</a:t>
            </a:r>
          </a:p>
          <a:p>
            <a:pPr marL="230188" marR="0" lvl="0" indent="-230188" algn="l" defTabSz="457200" rtl="0" eaLnBrk="1" fontAlgn="base" latinLnBrk="0" hangingPunct="1">
              <a:lnSpc>
                <a:spcPct val="100000"/>
              </a:lnSpc>
              <a:spcBef>
                <a:spcPts val="0"/>
              </a:spcBef>
              <a:spcAft>
                <a:spcPts val="900"/>
              </a:spcAft>
              <a:buClr>
                <a:srgbClr val="00AAE0"/>
              </a:buClr>
              <a:buSzPct val="125000"/>
              <a:buFont typeface="Wingdings" charset="2"/>
              <a:buChar char="ü"/>
              <a:tabLst/>
              <a:defRPr/>
            </a:pPr>
            <a:r>
              <a:rPr kumimoji="0" lang="en-US" sz="1400" b="0" i="0" u="none" strike="noStrike" kern="1200" cap="none" spc="0" normalizeH="0" baseline="0" noProof="0">
                <a:ln>
                  <a:noFill/>
                </a:ln>
                <a:solidFill>
                  <a:prstClr val="black"/>
                </a:solidFill>
                <a:effectLst/>
                <a:uLnTx/>
                <a:uFillTx/>
                <a:latin typeface="Arial" charset="0"/>
                <a:ea typeface="MS PGothic" charset="0"/>
                <a:cs typeface="MS PGothic" charset="0"/>
              </a:rPr>
              <a:t>No age limit on sealants</a:t>
            </a:r>
          </a:p>
          <a:p>
            <a:pPr marL="230188" marR="0" lvl="0" indent="-230188" algn="l" defTabSz="457200" rtl="0" eaLnBrk="1" fontAlgn="base" latinLnBrk="0" hangingPunct="1">
              <a:lnSpc>
                <a:spcPct val="100000"/>
              </a:lnSpc>
              <a:spcBef>
                <a:spcPts val="0"/>
              </a:spcBef>
              <a:spcAft>
                <a:spcPts val="900"/>
              </a:spcAft>
              <a:buClr>
                <a:srgbClr val="00AAE0"/>
              </a:buClr>
              <a:buSzPct val="125000"/>
              <a:buFont typeface="Wingdings" charset="2"/>
              <a:buChar char="ü"/>
              <a:tabLst/>
              <a:defRPr/>
            </a:pPr>
            <a:r>
              <a:rPr kumimoji="0" lang="en-US" sz="1400" b="0" i="0" u="none" strike="noStrike" kern="1200" cap="none" spc="0" normalizeH="0" baseline="0" noProof="0">
                <a:ln>
                  <a:noFill/>
                </a:ln>
                <a:solidFill>
                  <a:prstClr val="black"/>
                </a:solidFill>
                <a:effectLst/>
                <a:uLnTx/>
                <a:uFillTx/>
                <a:latin typeface="Arial" charset="0"/>
                <a:ea typeface="MS PGothic" charset="0"/>
                <a:cs typeface="MS PGothic" charset="0"/>
              </a:rPr>
              <a:t>Coverage for advanced procedures like crowns and bridges over implants</a:t>
            </a:r>
          </a:p>
          <a:p>
            <a:pPr marL="230188" marR="0" lvl="0" indent="-230188" algn="l" defTabSz="457200" rtl="0" eaLnBrk="1" fontAlgn="base" latinLnBrk="0" hangingPunct="1">
              <a:lnSpc>
                <a:spcPct val="100000"/>
              </a:lnSpc>
              <a:spcBef>
                <a:spcPts val="0"/>
              </a:spcBef>
              <a:spcAft>
                <a:spcPts val="900"/>
              </a:spcAft>
              <a:buClr>
                <a:srgbClr val="00AAE0"/>
              </a:buClr>
              <a:buSzPct val="125000"/>
              <a:buFont typeface="Wingdings" charset="2"/>
              <a:buChar char="ü"/>
              <a:tabLst/>
              <a:defRPr/>
            </a:pPr>
            <a:r>
              <a:rPr kumimoji="0" lang="en-US" sz="1400" b="0" i="0" u="none" strike="noStrike" kern="1200" cap="none" spc="0" normalizeH="0" baseline="0" noProof="0">
                <a:ln>
                  <a:noFill/>
                </a:ln>
                <a:solidFill>
                  <a:prstClr val="black"/>
                </a:solidFill>
                <a:effectLst/>
                <a:uLnTx/>
                <a:uFillTx/>
                <a:latin typeface="Arial" charset="0"/>
                <a:ea typeface="MS PGothic" charset="0"/>
                <a:cs typeface="MS PGothic" charset="0"/>
              </a:rPr>
              <a:t>Second opinions covered</a:t>
            </a:r>
          </a:p>
          <a:p>
            <a:pPr marL="230188" marR="0" lvl="0" indent="-230188" algn="l" defTabSz="457200" rtl="0" eaLnBrk="1" fontAlgn="base" latinLnBrk="0" hangingPunct="1">
              <a:lnSpc>
                <a:spcPct val="100000"/>
              </a:lnSpc>
              <a:spcBef>
                <a:spcPts val="0"/>
              </a:spcBef>
              <a:spcAft>
                <a:spcPts val="900"/>
              </a:spcAft>
              <a:buClr>
                <a:srgbClr val="00AAE0"/>
              </a:buClr>
              <a:buSzPct val="125000"/>
              <a:buFont typeface="Wingdings" charset="2"/>
              <a:buChar char="ü"/>
              <a:tabLst/>
              <a:defRPr/>
            </a:pPr>
            <a:r>
              <a:rPr kumimoji="0" lang="en-US" sz="1400" b="0" i="0" u="none" strike="noStrike" kern="1200" cap="none" spc="0" normalizeH="0" baseline="0" noProof="0">
                <a:ln>
                  <a:noFill/>
                </a:ln>
                <a:solidFill>
                  <a:prstClr val="black"/>
                </a:solidFill>
                <a:effectLst/>
                <a:uLnTx/>
                <a:uFillTx/>
                <a:latin typeface="Arial" charset="0"/>
                <a:ea typeface="MS PGothic" charset="0"/>
                <a:cs typeface="MS PGothic" charset="0"/>
              </a:rPr>
              <a:t>Emergency care</a:t>
            </a:r>
          </a:p>
          <a:p>
            <a:pPr marL="230188" marR="0" lvl="0" indent="-230188" algn="l" defTabSz="457200" rtl="0" eaLnBrk="1" fontAlgn="base" latinLnBrk="0" hangingPunct="1">
              <a:lnSpc>
                <a:spcPct val="100000"/>
              </a:lnSpc>
              <a:spcBef>
                <a:spcPts val="0"/>
              </a:spcBef>
              <a:spcAft>
                <a:spcPts val="900"/>
              </a:spcAft>
              <a:buClr>
                <a:srgbClr val="00AAE0"/>
              </a:buClr>
              <a:buSzPct val="125000"/>
              <a:buFont typeface="Wingdings" charset="2"/>
              <a:buChar char="ü"/>
              <a:tabLst/>
              <a:defRPr/>
            </a:pPr>
            <a:r>
              <a:rPr kumimoji="0" lang="en-US" sz="1400" b="0" i="0" u="none" strike="noStrike" kern="1200" cap="none" spc="0" normalizeH="0" baseline="0" noProof="0">
                <a:ln>
                  <a:noFill/>
                </a:ln>
                <a:solidFill>
                  <a:prstClr val="black"/>
                </a:solidFill>
                <a:effectLst/>
                <a:uLnTx/>
                <a:uFillTx/>
                <a:latin typeface="Arial" charset="0"/>
                <a:ea typeface="MS PGothic" charset="0"/>
                <a:cs typeface="MS PGothic" charset="0"/>
              </a:rPr>
              <a:t>Orthodontic coverage for children AND adults</a:t>
            </a:r>
          </a:p>
        </p:txBody>
      </p:sp>
      <p:cxnSp>
        <p:nvCxnSpPr>
          <p:cNvPr id="39951" name="AutoShape 16"/>
          <p:cNvCxnSpPr>
            <a:cxnSpLocks noChangeShapeType="1"/>
          </p:cNvCxnSpPr>
          <p:nvPr/>
        </p:nvCxnSpPr>
        <p:spPr bwMode="auto">
          <a:xfrm>
            <a:off x="8517943" y="2716251"/>
            <a:ext cx="0"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43" name="Rectangle 42"/>
          <p:cNvSpPr/>
          <p:nvPr/>
        </p:nvSpPr>
        <p:spPr bwMode="auto">
          <a:xfrm rot="5400000">
            <a:off x="5587349" y="-3097364"/>
            <a:ext cx="1008666" cy="9152640"/>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600" b="0" i="0" u="none" strike="noStrike" kern="1200" cap="none" spc="0" normalizeH="0" baseline="0" noProof="0">
              <a:ln>
                <a:noFill/>
              </a:ln>
              <a:solidFill>
                <a:srgbClr val="FFFFFF"/>
              </a:solidFill>
              <a:effectLst/>
              <a:uLnTx/>
              <a:uFillTx/>
              <a:latin typeface="Calibri"/>
              <a:ea typeface="ＭＳ Ｐゴシック" charset="-128"/>
              <a:cs typeface="+mn-cs"/>
            </a:endParaRPr>
          </a:p>
        </p:txBody>
      </p:sp>
      <p:pic>
        <p:nvPicPr>
          <p:cNvPr id="45" name="Picture 44" descr="Preventative Dental.png"/>
          <p:cNvPicPr>
            <a:picLocks noChangeAspect="1"/>
          </p:cNvPicPr>
          <p:nvPr/>
        </p:nvPicPr>
        <p:blipFill rotWithShape="1">
          <a:blip r:embed="rId3" cstate="print">
            <a:extLst>
              <a:ext uri="{28A0092B-C50C-407E-A947-70E740481C1C}">
                <a14:useLocalDpi xmlns:a14="http://schemas.microsoft.com/office/drawing/2010/main" val="0"/>
              </a:ext>
            </a:extLst>
          </a:blip>
          <a:srcRect r="43418" b="48629"/>
          <a:stretch/>
        </p:blipFill>
        <p:spPr>
          <a:xfrm>
            <a:off x="6989822" y="1174607"/>
            <a:ext cx="725783" cy="727036"/>
          </a:xfrm>
          <a:prstGeom prst="rect">
            <a:avLst/>
          </a:prstGeom>
          <a:ln w="19050" cmpd="sng">
            <a:noFill/>
          </a:ln>
        </p:spPr>
      </p:pic>
      <p:sp>
        <p:nvSpPr>
          <p:cNvPr id="39986" name="TextBox 33"/>
          <p:cNvSpPr txBox="1">
            <a:spLocks noChangeArrowheads="1"/>
          </p:cNvSpPr>
          <p:nvPr/>
        </p:nvSpPr>
        <p:spPr bwMode="auto">
          <a:xfrm>
            <a:off x="1970883" y="581364"/>
            <a:ext cx="641191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defRPr>
            </a:lvl2pPr>
            <a:lvl3pPr marL="1143000" indent="-228600" eaLnBrk="0" hangingPunct="0">
              <a:defRPr sz="2400">
                <a:solidFill>
                  <a:schemeClr val="tx1"/>
                </a:solidFill>
                <a:latin typeface="Arial" charset="0"/>
                <a:ea typeface="ヒラギノ角ゴ Pro W3" charset="0"/>
              </a:defRPr>
            </a:lvl3pPr>
            <a:lvl4pPr marL="1600200" indent="-228600" eaLnBrk="0" hangingPunct="0">
              <a:defRPr sz="2400">
                <a:solidFill>
                  <a:schemeClr val="tx1"/>
                </a:solidFill>
                <a:latin typeface="Arial" charset="0"/>
                <a:ea typeface="ヒラギノ角ゴ Pro W3" charset="0"/>
              </a:defRPr>
            </a:lvl4pPr>
            <a:lvl5pPr marL="2057400" indent="-228600" eaLnBrk="0" hangingPunct="0">
              <a:defRPr sz="2400">
                <a:solidFill>
                  <a:schemeClr val="tx1"/>
                </a:solidFill>
                <a:latin typeface="Arial" charset="0"/>
                <a:ea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prstClr val="white">
                    <a:lumMod val="65000"/>
                  </a:prstClr>
                </a:solidFill>
                <a:effectLst/>
                <a:uLnTx/>
                <a:uFillTx/>
                <a:latin typeface="Arial" charset="0"/>
                <a:ea typeface="MS PGothic" charset="0"/>
                <a:cs typeface="MS PGothic" charset="0"/>
              </a:rPr>
              <a:t>Coverage with no deductibles or waiting periods</a:t>
            </a:r>
            <a:endParaRPr kumimoji="0" lang="en-US" sz="1600" b="1" i="0" u="none" strike="noStrike" kern="1200" cap="none" spc="0" normalizeH="0" baseline="0" noProof="0">
              <a:ln>
                <a:noFill/>
              </a:ln>
              <a:solidFill>
                <a:srgbClr val="969696"/>
              </a:solidFill>
              <a:effectLst/>
              <a:uLnTx/>
              <a:uFillTx/>
              <a:latin typeface="Arial" charset="0"/>
              <a:ea typeface="MS PGothic" charset="0"/>
              <a:cs typeface="MS PGothic" charset="0"/>
            </a:endParaRPr>
          </a:p>
        </p:txBody>
      </p:sp>
      <p:sp>
        <p:nvSpPr>
          <p:cNvPr id="50" name="TextBox 33"/>
          <p:cNvSpPr txBox="1">
            <a:spLocks noChangeArrowheads="1"/>
          </p:cNvSpPr>
          <p:nvPr/>
        </p:nvSpPr>
        <p:spPr bwMode="auto">
          <a:xfrm>
            <a:off x="1970883" y="1281396"/>
            <a:ext cx="43102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defRPr>
            </a:lvl2pPr>
            <a:lvl3pPr marL="1143000" indent="-228600" eaLnBrk="0" hangingPunct="0">
              <a:defRPr sz="2400">
                <a:solidFill>
                  <a:schemeClr val="tx1"/>
                </a:solidFill>
                <a:latin typeface="Arial" charset="0"/>
                <a:ea typeface="ヒラギノ角ゴ Pro W3" charset="0"/>
              </a:defRPr>
            </a:lvl3pPr>
            <a:lvl4pPr marL="1600200" indent="-228600" eaLnBrk="0" hangingPunct="0">
              <a:defRPr sz="2400">
                <a:solidFill>
                  <a:schemeClr val="tx1"/>
                </a:solidFill>
                <a:latin typeface="Arial" charset="0"/>
                <a:ea typeface="ヒラギノ角ゴ Pro W3" charset="0"/>
              </a:defRPr>
            </a:lvl4pPr>
            <a:lvl5pPr marL="2057400" indent="-228600" eaLnBrk="0" hangingPunct="0">
              <a:defRPr sz="2400">
                <a:solidFill>
                  <a:schemeClr val="tx1"/>
                </a:solidFill>
                <a:latin typeface="Arial" charset="0"/>
                <a:ea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charset="0"/>
                <a:ea typeface="MS PGothic" charset="0"/>
                <a:cs typeface="MS PGothic" charset="0"/>
              </a:rPr>
              <a:t>Examples of covered services</a:t>
            </a:r>
            <a:endParaRPr kumimoji="0" lang="en-US" sz="1800" b="0" i="0" u="none" strike="sngStrike" kern="1200" cap="none" spc="0" normalizeH="0" baseline="0" noProof="0">
              <a:ln>
                <a:noFill/>
              </a:ln>
              <a:solidFill>
                <a:prstClr val="white"/>
              </a:solidFill>
              <a:effectLst/>
              <a:uLnTx/>
              <a:uFillTx/>
              <a:latin typeface="Arial" charset="0"/>
              <a:ea typeface="MS PGothic" charset="0"/>
              <a:cs typeface="MS PGothic" charset="0"/>
            </a:endParaRPr>
          </a:p>
        </p:txBody>
      </p:sp>
      <p:pic>
        <p:nvPicPr>
          <p:cNvPr id="51" name="Picture 50" descr="Preventative Dental.png"/>
          <p:cNvPicPr>
            <a:picLocks noChangeAspect="1"/>
          </p:cNvPicPr>
          <p:nvPr/>
        </p:nvPicPr>
        <p:blipFill rotWithShape="1">
          <a:blip r:embed="rId3" cstate="print">
            <a:extLst>
              <a:ext uri="{28A0092B-C50C-407E-A947-70E740481C1C}">
                <a14:useLocalDpi xmlns:a14="http://schemas.microsoft.com/office/drawing/2010/main" val="0"/>
              </a:ext>
            </a:extLst>
          </a:blip>
          <a:srcRect l="54054" r="-12965" b="48629"/>
          <a:stretch/>
        </p:blipFill>
        <p:spPr>
          <a:xfrm>
            <a:off x="8004966" y="1174607"/>
            <a:ext cx="755659" cy="727036"/>
          </a:xfrm>
          <a:prstGeom prst="rect">
            <a:avLst/>
          </a:prstGeom>
          <a:ln w="19050" cmpd="sng">
            <a:noFill/>
          </a:ln>
        </p:spPr>
      </p:pic>
      <p:pic>
        <p:nvPicPr>
          <p:cNvPr id="52" name="Picture 51" descr="Preventative Dental.png"/>
          <p:cNvPicPr>
            <a:picLocks noChangeAspect="1"/>
          </p:cNvPicPr>
          <p:nvPr/>
        </p:nvPicPr>
        <p:blipFill rotWithShape="1">
          <a:blip r:embed="rId4" cstate="print">
            <a:extLst>
              <a:ext uri="{28A0092B-C50C-407E-A947-70E740481C1C}">
                <a14:useLocalDpi xmlns:a14="http://schemas.microsoft.com/office/drawing/2010/main" val="0"/>
              </a:ext>
            </a:extLst>
          </a:blip>
          <a:srcRect l="44208" t="57139" r="-12966" b="-6349"/>
          <a:stretch/>
        </p:blipFill>
        <p:spPr>
          <a:xfrm>
            <a:off x="9068644" y="1205193"/>
            <a:ext cx="881960" cy="696450"/>
          </a:xfrm>
          <a:prstGeom prst="rect">
            <a:avLst/>
          </a:prstGeom>
          <a:ln w="19050" cmpd="sng">
            <a:noFill/>
          </a:ln>
        </p:spPr>
      </p:pic>
      <p:sp>
        <p:nvSpPr>
          <p:cNvPr id="2" name="Rectangle 1"/>
          <p:cNvSpPr/>
          <p:nvPr/>
        </p:nvSpPr>
        <p:spPr>
          <a:xfrm>
            <a:off x="8534400" y="6067313"/>
            <a:ext cx="3233530" cy="66697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96306" y="5959474"/>
            <a:ext cx="1162916" cy="611627"/>
          </a:xfrm>
          <a:prstGeom prst="rect">
            <a:avLst/>
          </a:prstGeom>
        </p:spPr>
      </p:pic>
    </p:spTree>
    <p:extLst>
      <p:ext uri="{BB962C8B-B14F-4D97-AF65-F5344CB8AC3E}">
        <p14:creationId xmlns:p14="http://schemas.microsoft.com/office/powerpoint/2010/main" val="32451422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10"/>
          <p:cNvSpPr>
            <a:spLocks noGrp="1" noChangeArrowheads="1"/>
          </p:cNvSpPr>
          <p:nvPr>
            <p:ph type="title"/>
          </p:nvPr>
        </p:nvSpPr>
        <p:spPr/>
        <p:txBody>
          <a:bodyPr/>
          <a:lstStyle/>
          <a:p>
            <a:r>
              <a:rPr lang="en-US" sz="2400" b="0"/>
              <a:t>Your coverage</a:t>
            </a:r>
          </a:p>
        </p:txBody>
      </p:sp>
      <p:sp>
        <p:nvSpPr>
          <p:cNvPr id="58373" name="Text Placeholder 28"/>
          <p:cNvSpPr txBox="1">
            <a:spLocks/>
          </p:cNvSpPr>
          <p:nvPr/>
        </p:nvSpPr>
        <p:spPr bwMode="auto">
          <a:xfrm>
            <a:off x="5281169" y="1572069"/>
            <a:ext cx="3141048" cy="2309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defRPr>
            </a:lvl2pPr>
            <a:lvl3pPr marL="1143000" indent="-228600" eaLnBrk="0" hangingPunct="0">
              <a:defRPr sz="2400">
                <a:solidFill>
                  <a:schemeClr val="tx1"/>
                </a:solidFill>
                <a:latin typeface="Arial" charset="0"/>
                <a:ea typeface="ヒラギノ角ゴ Pro W3" charset="0"/>
              </a:defRPr>
            </a:lvl3pPr>
            <a:lvl4pPr marL="1600200" indent="-228600" eaLnBrk="0" hangingPunct="0">
              <a:defRPr sz="2400">
                <a:solidFill>
                  <a:schemeClr val="tx1"/>
                </a:solidFill>
                <a:latin typeface="Arial" charset="0"/>
                <a:ea typeface="ヒラギノ角ゴ Pro W3" charset="0"/>
              </a:defRPr>
            </a:lvl4pPr>
            <a:lvl5pPr marL="2057400" indent="-228600" eaLnBrk="0" hangingPunct="0">
              <a:defRPr sz="2400">
                <a:solidFill>
                  <a:schemeClr val="tx1"/>
                </a:solidFill>
                <a:latin typeface="Arial" charset="0"/>
                <a:ea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defRPr>
            </a:lvl9pPr>
          </a:lstStyle>
          <a:p>
            <a:pPr marL="0" marR="0" lvl="0" indent="0" algn="ctr" defTabSz="457200" rtl="0" eaLnBrk="0" fontAlgn="base" latinLnBrk="0" hangingPunct="0">
              <a:lnSpc>
                <a:spcPct val="100000"/>
              </a:lnSpc>
              <a:spcBef>
                <a:spcPct val="20000"/>
              </a:spcBef>
              <a:spcAft>
                <a:spcPct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charset="0"/>
                <a:ea typeface="MS PGothic" charset="0"/>
                <a:cs typeface="MS PGothic" charset="0"/>
              </a:rPr>
              <a:t>PERCENTAGE YOUR PLAN PAYS</a:t>
            </a:r>
          </a:p>
        </p:txBody>
      </p:sp>
      <p:graphicFrame>
        <p:nvGraphicFramePr>
          <p:cNvPr id="24632" name="Group 56"/>
          <p:cNvGraphicFramePr>
            <a:graphicFrameLocks noGrp="1"/>
          </p:cNvGraphicFramePr>
          <p:nvPr/>
        </p:nvGraphicFramePr>
        <p:xfrm>
          <a:off x="2120135" y="1114236"/>
          <a:ext cx="7148511" cy="1536509"/>
        </p:xfrm>
        <a:graphic>
          <a:graphicData uri="http://schemas.openxmlformats.org/drawingml/2006/table">
            <a:tbl>
              <a:tblPr/>
              <a:tblGrid>
                <a:gridCol w="2990720">
                  <a:extLst>
                    <a:ext uri="{9D8B030D-6E8A-4147-A177-3AD203B41FA5}">
                      <a16:colId xmlns:a16="http://schemas.microsoft.com/office/drawing/2014/main" val="20000"/>
                    </a:ext>
                  </a:extLst>
                </a:gridCol>
                <a:gridCol w="2151192">
                  <a:extLst>
                    <a:ext uri="{9D8B030D-6E8A-4147-A177-3AD203B41FA5}">
                      <a16:colId xmlns:a16="http://schemas.microsoft.com/office/drawing/2014/main" val="20001"/>
                    </a:ext>
                  </a:extLst>
                </a:gridCol>
                <a:gridCol w="2006599">
                  <a:extLst>
                    <a:ext uri="{9D8B030D-6E8A-4147-A177-3AD203B41FA5}">
                      <a16:colId xmlns:a16="http://schemas.microsoft.com/office/drawing/2014/main" val="20002"/>
                    </a:ext>
                  </a:extLst>
                </a:gridCol>
              </a:tblGrid>
              <a:tr h="42208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100" b="1" i="0" u="none" strike="noStrike" cap="none" normalizeH="0" baseline="0">
                        <a:ln>
                          <a:noFill/>
                        </a:ln>
                        <a:solidFill>
                          <a:srgbClr val="FFFFFF"/>
                        </a:solidFill>
                        <a:effectLst/>
                        <a:latin typeface="Arial" pitchFamily="34" charset="0"/>
                        <a:ea typeface="ＭＳ Ｐゴシック" pitchFamily="34" charset="-128"/>
                        <a:cs typeface="Arial" pitchFamily="34" charset="0"/>
                      </a:endParaRPr>
                    </a:p>
                  </a:txBody>
                  <a:tcPr marL="68580" marR="68580" marT="34293" marB="34293" horzOverflow="overflow">
                    <a:lnL w="6350" cap="flat" cmpd="sng" algn="ctr">
                      <a:solidFill>
                        <a:prstClr val="white">
                          <a:lumMod val="65000"/>
                        </a:prstClr>
                      </a:solidFill>
                      <a:prstDash val="solid"/>
                      <a:round/>
                      <a:headEnd type="none" w="med" len="med"/>
                      <a:tailEnd type="none" w="med" len="med"/>
                    </a:lnL>
                    <a:lnR w="6350" cap="flat" cmpd="sng" algn="ctr">
                      <a:solidFill>
                        <a:prstClr val="white">
                          <a:lumMod val="65000"/>
                        </a:prstClr>
                      </a:solidFill>
                      <a:prstDash val="solid"/>
                      <a:round/>
                      <a:headEnd type="none" w="med" len="med"/>
                      <a:tailEnd type="none" w="med" len="med"/>
                    </a:lnR>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lnTlToBr>
                      <a:noFill/>
                    </a:lnTlToBr>
                    <a:lnBlToTr>
                      <a:noFill/>
                    </a:lnBlToTr>
                    <a:solidFill>
                      <a:srgbClr val="39B44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latin typeface="Arial" pitchFamily="34" charset="0"/>
                          <a:ea typeface="ＭＳ Ｐゴシック" pitchFamily="34" charset="-128"/>
                          <a:cs typeface="Arial" pitchFamily="34" charset="0"/>
                        </a:rPr>
                        <a:t>Prepaid Plan- LOW</a:t>
                      </a:r>
                      <a:endParaRPr kumimoji="0" lang="en-US" sz="1400" b="1" i="0" u="none" strike="noStrike" cap="none" normalizeH="0" baseline="30000">
                        <a:ln>
                          <a:noFill/>
                        </a:ln>
                        <a:solidFill>
                          <a:schemeClr val="bg1"/>
                        </a:solidFill>
                        <a:effectLst/>
                        <a:latin typeface="Arial" pitchFamily="34" charset="0"/>
                        <a:ea typeface="ＭＳ Ｐゴシック" pitchFamily="34" charset="-128"/>
                        <a:cs typeface="Arial" pitchFamily="34" charset="0"/>
                      </a:endParaRPr>
                    </a:p>
                  </a:txBody>
                  <a:tcPr marL="68580" marR="68580" marT="34293" marB="34293" horzOverflow="overflow">
                    <a:lnL w="6350" cap="flat" cmpd="sng" algn="ctr">
                      <a:solidFill>
                        <a:prstClr val="white">
                          <a:lumMod val="65000"/>
                        </a:prstClr>
                      </a:solidFill>
                      <a:prstDash val="solid"/>
                      <a:round/>
                      <a:headEnd type="none" w="med" len="med"/>
                      <a:tailEnd type="none" w="med" len="med"/>
                    </a:lnL>
                    <a:lnR w="6350" cap="flat" cmpd="sng" algn="ctr">
                      <a:solidFill>
                        <a:prstClr val="white">
                          <a:lumMod val="65000"/>
                        </a:prstClr>
                      </a:solidFill>
                      <a:prstDash val="solid"/>
                      <a:round/>
                      <a:headEnd type="none" w="med" len="med"/>
                      <a:tailEnd type="none" w="med" len="med"/>
                    </a:lnR>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lnTlToBr>
                      <a:noFill/>
                    </a:lnTlToBr>
                    <a:lnBlToTr>
                      <a:noFill/>
                    </a:lnBlToTr>
                    <a:solidFill>
                      <a:srgbClr val="39B44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FFFFFF"/>
                          </a:solidFill>
                          <a:effectLst/>
                          <a:latin typeface="Arial" pitchFamily="34" charset="0"/>
                          <a:ea typeface="ＭＳ Ｐゴシック" pitchFamily="34" charset="-128"/>
                          <a:cs typeface="Arial" pitchFamily="34" charset="0"/>
                        </a:rPr>
                        <a:t>Prepaid Plan- HIGH</a:t>
                      </a:r>
                      <a:endParaRPr kumimoji="0" lang="en-US" sz="1200" b="1" i="0" u="none" strike="noStrike" cap="none" normalizeH="0" baseline="0">
                        <a:ln>
                          <a:noFill/>
                        </a:ln>
                        <a:solidFill>
                          <a:srgbClr val="FFFFFF"/>
                        </a:solidFill>
                        <a:effectLst/>
                        <a:latin typeface="Arial" pitchFamily="34" charset="0"/>
                        <a:ea typeface="ＭＳ Ｐゴシック" pitchFamily="34" charset="-128"/>
                        <a:cs typeface="Arial" pitchFamily="34" charset="0"/>
                      </a:endParaRPr>
                    </a:p>
                  </a:txBody>
                  <a:tcPr marL="68580" marR="68580" marT="34293" marB="34293" horzOverflow="overflow">
                    <a:lnL w="6350" cap="flat" cmpd="sng" algn="ctr">
                      <a:solidFill>
                        <a:prstClr val="white">
                          <a:lumMod val="65000"/>
                        </a:prstClr>
                      </a:solidFill>
                      <a:prstDash val="solid"/>
                      <a:round/>
                      <a:headEnd type="none" w="med" len="med"/>
                      <a:tailEnd type="none" w="med" len="med"/>
                    </a:lnL>
                    <a:lnR w="6350" cap="flat" cmpd="sng" algn="ctr">
                      <a:solidFill>
                        <a:prstClr val="white">
                          <a:lumMod val="65000"/>
                        </a:prstClr>
                      </a:solidFill>
                      <a:prstDash val="solid"/>
                      <a:round/>
                      <a:headEnd type="none" w="med" len="med"/>
                      <a:tailEnd type="none" w="med" len="med"/>
                    </a:lnR>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lnTlToBr>
                      <a:noFill/>
                    </a:lnTlToBr>
                    <a:lnBlToTr>
                      <a:noFill/>
                    </a:lnBlToTr>
                    <a:solidFill>
                      <a:srgbClr val="39B44A"/>
                    </a:solidFill>
                  </a:tcPr>
                </a:tc>
                <a:extLst>
                  <a:ext uri="{0D108BD9-81ED-4DB2-BD59-A6C34878D82A}">
                    <a16:rowId xmlns:a16="http://schemas.microsoft.com/office/drawing/2014/main" val="10000"/>
                  </a:ext>
                </a:extLst>
              </a:tr>
              <a:tr h="278606">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ea typeface="ＭＳ Ｐゴシック" pitchFamily="34" charset="-128"/>
                          <a:cs typeface="Arial" pitchFamily="34" charset="0"/>
                        </a:rPr>
                        <a:t>Annual deductible</a:t>
                      </a:r>
                    </a:p>
                  </a:txBody>
                  <a:tcPr marL="68580" marR="68580" marT="34293" marB="34293" horzOverflow="overflow">
                    <a:lnL w="6350" cap="flat" cmpd="sng" algn="ctr">
                      <a:solidFill>
                        <a:prstClr val="white">
                          <a:lumMod val="65000"/>
                        </a:prstClr>
                      </a:solidFill>
                      <a:prstDash val="solid"/>
                      <a:round/>
                      <a:headEnd type="none" w="med" len="med"/>
                      <a:tailEnd type="none" w="med" len="med"/>
                    </a:lnL>
                    <a:lnR w="6350" cap="flat" cmpd="sng" algn="ctr">
                      <a:solidFill>
                        <a:prstClr val="white">
                          <a:lumMod val="65000"/>
                        </a:prstClr>
                      </a:solidFill>
                      <a:prstDash val="solid"/>
                      <a:round/>
                      <a:headEnd type="none" w="med" len="med"/>
                      <a:tailEnd type="none" w="med" len="med"/>
                    </a:lnR>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ea typeface="ＭＳ Ｐゴシック" pitchFamily="34" charset="-128"/>
                          <a:cs typeface="Arial" pitchFamily="34" charset="0"/>
                        </a:rPr>
                        <a:t>No deductible</a:t>
                      </a:r>
                    </a:p>
                  </a:txBody>
                  <a:tcPr marL="68580" marR="68580" marT="34293" marB="34293" horzOverflow="overflow">
                    <a:lnL w="6350" cap="flat" cmpd="sng" algn="ctr">
                      <a:solidFill>
                        <a:prstClr val="white">
                          <a:lumMod val="65000"/>
                        </a:prstClr>
                      </a:solidFill>
                      <a:prstDash val="solid"/>
                      <a:round/>
                      <a:headEnd type="none" w="med" len="med"/>
                      <a:tailEnd type="none" w="med" len="med"/>
                    </a:lnL>
                    <a:lnR w="6350" cap="flat" cmpd="sng" algn="ctr">
                      <a:solidFill>
                        <a:prstClr val="white">
                          <a:lumMod val="65000"/>
                        </a:prstClr>
                      </a:solidFill>
                      <a:prstDash val="solid"/>
                      <a:round/>
                      <a:headEnd type="none" w="med" len="med"/>
                      <a:tailEnd type="none" w="med" len="med"/>
                    </a:lnR>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ea typeface="ＭＳ Ｐゴシック" pitchFamily="34" charset="-128"/>
                          <a:cs typeface="Arial" pitchFamily="34" charset="0"/>
                        </a:rPr>
                        <a:t>No deductible</a:t>
                      </a:r>
                    </a:p>
                  </a:txBody>
                  <a:tcPr marL="68580" marR="68580" marT="34293" marB="34293" horzOverflow="overflow">
                    <a:lnL w="6350" cap="flat" cmpd="sng" algn="ctr">
                      <a:solidFill>
                        <a:prstClr val="white">
                          <a:lumMod val="65000"/>
                        </a:prstClr>
                      </a:solidFill>
                      <a:prstDash val="solid"/>
                      <a:round/>
                      <a:headEnd type="none" w="med" len="med"/>
                      <a:tailEnd type="none" w="med" len="med"/>
                    </a:lnL>
                    <a:lnR w="6350" cap="flat" cmpd="sng" algn="ctr">
                      <a:solidFill>
                        <a:prstClr val="white">
                          <a:lumMod val="65000"/>
                        </a:prstClr>
                      </a:solidFill>
                      <a:prstDash val="solid"/>
                      <a:round/>
                      <a:headEnd type="none" w="med" len="med"/>
                      <a:tailEnd type="none" w="med" len="med"/>
                    </a:lnR>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6"/>
                  </a:ext>
                </a:extLst>
              </a:tr>
              <a:tr h="278606">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ea typeface="ＭＳ Ｐゴシック" pitchFamily="34" charset="-128"/>
                          <a:cs typeface="Arial" pitchFamily="34" charset="0"/>
                        </a:rPr>
                        <a:t>Lifetime maximum</a:t>
                      </a:r>
                    </a:p>
                  </a:txBody>
                  <a:tcPr marL="68580" marR="68580" marT="34293" marB="34293" horzOverflow="overflow">
                    <a:lnL w="6350" cap="flat" cmpd="sng" algn="ctr">
                      <a:solidFill>
                        <a:prstClr val="white">
                          <a:lumMod val="65000"/>
                        </a:prstClr>
                      </a:solidFill>
                      <a:prstDash val="solid"/>
                      <a:round/>
                      <a:headEnd type="none" w="med" len="med"/>
                      <a:tailEnd type="none" w="med" len="med"/>
                    </a:lnL>
                    <a:lnR w="6350" cap="flat" cmpd="sng" algn="ctr">
                      <a:solidFill>
                        <a:prstClr val="white">
                          <a:lumMod val="65000"/>
                        </a:prstClr>
                      </a:solidFill>
                      <a:prstDash val="solid"/>
                      <a:round/>
                      <a:headEnd type="none" w="med" len="med"/>
                      <a:tailEnd type="none" w="med" len="med"/>
                    </a:lnR>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ea typeface="ＭＳ Ｐゴシック" pitchFamily="34" charset="-128"/>
                          <a:cs typeface="Arial" pitchFamily="34" charset="0"/>
                        </a:rPr>
                        <a:t>None</a:t>
                      </a:r>
                    </a:p>
                  </a:txBody>
                  <a:tcPr marL="68580" marR="68580" marT="34293" marB="34293" horzOverflow="overflow">
                    <a:lnL w="6350" cap="flat" cmpd="sng" algn="ctr">
                      <a:solidFill>
                        <a:prstClr val="white">
                          <a:lumMod val="65000"/>
                        </a:prstClr>
                      </a:solidFill>
                      <a:prstDash val="solid"/>
                      <a:round/>
                      <a:headEnd type="none" w="med" len="med"/>
                      <a:tailEnd type="none" w="med" len="med"/>
                    </a:lnL>
                    <a:lnR w="6350" cap="flat" cmpd="sng" algn="ctr">
                      <a:solidFill>
                        <a:prstClr val="white">
                          <a:lumMod val="65000"/>
                        </a:prstClr>
                      </a:solidFill>
                      <a:prstDash val="solid"/>
                      <a:round/>
                      <a:headEnd type="none" w="med" len="med"/>
                      <a:tailEnd type="none" w="med" len="med"/>
                    </a:lnR>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ea typeface="ＭＳ Ｐゴシック" pitchFamily="34" charset="-128"/>
                          <a:cs typeface="Arial" pitchFamily="34" charset="0"/>
                        </a:rPr>
                        <a:t>None</a:t>
                      </a:r>
                    </a:p>
                  </a:txBody>
                  <a:tcPr marL="68580" marR="68580" marT="34293" marB="34293" horzOverflow="overflow">
                    <a:lnL w="6350" cap="flat" cmpd="sng" algn="ctr">
                      <a:solidFill>
                        <a:prstClr val="white">
                          <a:lumMod val="65000"/>
                        </a:prstClr>
                      </a:solidFill>
                      <a:prstDash val="solid"/>
                      <a:round/>
                      <a:headEnd type="none" w="med" len="med"/>
                      <a:tailEnd type="none" w="med" len="med"/>
                    </a:lnL>
                    <a:lnR w="6350" cap="flat" cmpd="sng" algn="ctr">
                      <a:solidFill>
                        <a:prstClr val="white">
                          <a:lumMod val="65000"/>
                        </a:prstClr>
                      </a:solidFill>
                      <a:prstDash val="solid"/>
                      <a:round/>
                      <a:headEnd type="none" w="med" len="med"/>
                      <a:tailEnd type="none" w="med" len="med"/>
                    </a:lnR>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7"/>
                  </a:ext>
                </a:extLst>
              </a:tr>
              <a:tr h="278606">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pitchFamily="34" charset="0"/>
                          <a:ea typeface="ＭＳ Ｐゴシック" pitchFamily="34" charset="-128"/>
                          <a:cs typeface="Arial" pitchFamily="34" charset="0"/>
                        </a:rPr>
                        <a:t>Calendar-year maximum</a:t>
                      </a:r>
                    </a:p>
                  </a:txBody>
                  <a:tcPr marL="68580" marR="68580" marT="34293" marB="34293" horzOverflow="overflow">
                    <a:lnL w="6350" cap="flat" cmpd="sng" algn="ctr">
                      <a:solidFill>
                        <a:prstClr val="white">
                          <a:lumMod val="65000"/>
                        </a:prstClr>
                      </a:solidFill>
                      <a:prstDash val="solid"/>
                      <a:round/>
                      <a:headEnd type="none" w="med" len="med"/>
                      <a:tailEnd type="none" w="med" len="med"/>
                    </a:lnL>
                    <a:lnR w="6350" cap="flat" cmpd="sng" algn="ctr">
                      <a:solidFill>
                        <a:prstClr val="white">
                          <a:lumMod val="65000"/>
                        </a:prstClr>
                      </a:solidFill>
                      <a:prstDash val="solid"/>
                      <a:round/>
                      <a:headEnd type="none" w="med" len="med"/>
                      <a:tailEnd type="none" w="med" len="med"/>
                    </a:lnR>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pitchFamily="34" charset="0"/>
                          <a:ea typeface="ＭＳ Ｐゴシック" pitchFamily="34" charset="-128"/>
                          <a:cs typeface="Arial" pitchFamily="34" charset="0"/>
                        </a:rPr>
                        <a:t>None</a:t>
                      </a:r>
                    </a:p>
                  </a:txBody>
                  <a:tcPr marL="68580" marR="68580" marT="34293" marB="34293" horzOverflow="overflow">
                    <a:lnL w="6350" cap="flat" cmpd="sng" algn="ctr">
                      <a:solidFill>
                        <a:prstClr val="white">
                          <a:lumMod val="65000"/>
                        </a:prstClr>
                      </a:solidFill>
                      <a:prstDash val="solid"/>
                      <a:round/>
                      <a:headEnd type="none" w="med" len="med"/>
                      <a:tailEnd type="none" w="med" len="med"/>
                    </a:lnL>
                    <a:lnR w="6350" cap="flat" cmpd="sng" algn="ctr">
                      <a:solidFill>
                        <a:prstClr val="white">
                          <a:lumMod val="65000"/>
                        </a:prstClr>
                      </a:solidFill>
                      <a:prstDash val="solid"/>
                      <a:round/>
                      <a:headEnd type="none" w="med" len="med"/>
                      <a:tailEnd type="none" w="med" len="med"/>
                    </a:lnR>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pitchFamily="34" charset="0"/>
                          <a:ea typeface="ＭＳ Ｐゴシック" pitchFamily="34" charset="-128"/>
                          <a:cs typeface="Arial" pitchFamily="34" charset="0"/>
                        </a:rPr>
                        <a:t>None</a:t>
                      </a:r>
                    </a:p>
                  </a:txBody>
                  <a:tcPr marL="68580" marR="68580" marT="34293" marB="34293" horzOverflow="overflow">
                    <a:lnL w="6350" cap="flat" cmpd="sng" algn="ctr">
                      <a:solidFill>
                        <a:prstClr val="white">
                          <a:lumMod val="65000"/>
                        </a:prstClr>
                      </a:solidFill>
                      <a:prstDash val="solid"/>
                      <a:round/>
                      <a:headEnd type="none" w="med" len="med"/>
                      <a:tailEnd type="none" w="med" len="med"/>
                    </a:lnL>
                    <a:lnR w="6350" cap="flat" cmpd="sng" algn="ctr">
                      <a:solidFill>
                        <a:prstClr val="white">
                          <a:lumMod val="65000"/>
                        </a:prstClr>
                      </a:solidFill>
                      <a:prstDash val="solid"/>
                      <a:round/>
                      <a:headEnd type="none" w="med" len="med"/>
                      <a:tailEnd type="none" w="med" len="med"/>
                    </a:lnR>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8"/>
                  </a:ext>
                </a:extLst>
              </a:tr>
              <a:tr h="278606">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pitchFamily="34" charset="0"/>
                          <a:ea typeface="ＭＳ Ｐゴシック" pitchFamily="34" charset="-128"/>
                          <a:cs typeface="Arial" pitchFamily="34" charset="0"/>
                        </a:rPr>
                        <a:t>Office Visit Fee</a:t>
                      </a:r>
                    </a:p>
                  </a:txBody>
                  <a:tcPr marL="68580" marR="68580" marT="34293" marB="34293" horzOverflow="overflow">
                    <a:lnL w="6350" cap="flat" cmpd="sng" algn="ctr">
                      <a:solidFill>
                        <a:prstClr val="white">
                          <a:lumMod val="65000"/>
                        </a:prstClr>
                      </a:solidFill>
                      <a:prstDash val="solid"/>
                      <a:round/>
                      <a:headEnd type="none" w="med" len="med"/>
                      <a:tailEnd type="none" w="med" len="med"/>
                    </a:lnL>
                    <a:lnR w="6350" cap="flat" cmpd="sng" algn="ctr">
                      <a:solidFill>
                        <a:prstClr val="white">
                          <a:lumMod val="65000"/>
                        </a:prstClr>
                      </a:solidFill>
                      <a:prstDash val="solid"/>
                      <a:round/>
                      <a:headEnd type="none" w="med" len="med"/>
                      <a:tailEnd type="none" w="med" len="med"/>
                    </a:lnR>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100" b="0" i="0" u="none" strike="noStrike" cap="none" normalizeH="0" baseline="0">
                          <a:ln>
                            <a:noFill/>
                          </a:ln>
                          <a:solidFill>
                            <a:schemeClr val="tx1"/>
                          </a:solidFill>
                          <a:effectLst/>
                          <a:latin typeface="Arial" pitchFamily="34" charset="0"/>
                          <a:ea typeface="ＭＳ Ｐゴシック" pitchFamily="34" charset="-128"/>
                          <a:cs typeface="Arial" pitchFamily="34" charset="0"/>
                        </a:rPr>
                        <a:t>$5</a:t>
                      </a:r>
                    </a:p>
                  </a:txBody>
                  <a:tcPr marL="68580" marR="68580" marT="34293" marB="34293" horzOverflow="overflow">
                    <a:lnL w="6350" cap="flat" cmpd="sng" algn="ctr">
                      <a:solidFill>
                        <a:prstClr val="white">
                          <a:lumMod val="65000"/>
                        </a:prstClr>
                      </a:solidFill>
                      <a:prstDash val="solid"/>
                      <a:round/>
                      <a:headEnd type="none" w="med" len="med"/>
                      <a:tailEnd type="none" w="med" len="med"/>
                    </a:lnL>
                    <a:lnR w="6350" cap="flat" cmpd="sng" algn="ctr">
                      <a:solidFill>
                        <a:prstClr val="white">
                          <a:lumMod val="65000"/>
                        </a:prstClr>
                      </a:solidFill>
                      <a:prstDash val="solid"/>
                      <a:round/>
                      <a:headEnd type="none" w="med" len="med"/>
                      <a:tailEnd type="none" w="med" len="med"/>
                    </a:lnR>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100" b="0" i="0" u="none" strike="noStrike" cap="none" normalizeH="0" baseline="0">
                          <a:ln>
                            <a:noFill/>
                          </a:ln>
                          <a:solidFill>
                            <a:schemeClr val="tx1"/>
                          </a:solidFill>
                          <a:effectLst/>
                          <a:latin typeface="Arial" pitchFamily="34" charset="0"/>
                          <a:ea typeface="ＭＳ Ｐゴシック" pitchFamily="34" charset="-128"/>
                          <a:cs typeface="Arial" pitchFamily="34" charset="0"/>
                        </a:rPr>
                        <a:t>$0</a:t>
                      </a:r>
                    </a:p>
                  </a:txBody>
                  <a:tcPr marL="68580" marR="68580" marT="34293" marB="34293" horzOverflow="overflow">
                    <a:lnL w="6350" cap="flat" cmpd="sng" algn="ctr">
                      <a:solidFill>
                        <a:prstClr val="white">
                          <a:lumMod val="65000"/>
                        </a:prstClr>
                      </a:solidFill>
                      <a:prstDash val="solid"/>
                      <a:round/>
                      <a:headEnd type="none" w="med" len="med"/>
                      <a:tailEnd type="none" w="med" len="med"/>
                    </a:lnL>
                    <a:lnR w="6350" cap="flat" cmpd="sng" algn="ctr">
                      <a:solidFill>
                        <a:prstClr val="white">
                          <a:lumMod val="65000"/>
                        </a:prstClr>
                      </a:solidFill>
                      <a:prstDash val="solid"/>
                      <a:round/>
                      <a:headEnd type="none" w="med" len="med"/>
                      <a:tailEnd type="none" w="med" len="med"/>
                    </a:lnR>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9"/>
                  </a:ext>
                </a:extLst>
              </a:tr>
            </a:tbl>
          </a:graphicData>
        </a:graphic>
      </p:graphicFrame>
      <p:sp>
        <p:nvSpPr>
          <p:cNvPr id="7" name="Slide Number Placeholder 6"/>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97C9F2F1-5B60-4828-8D48-CC3CA0267DF1}" type="slidenum">
              <a:rPr kumimoji="0" lang="en-US" altLang="en-US" sz="1000" b="0" i="0" u="none" strike="noStrike" kern="1200" cap="none" spc="0" normalizeH="0" baseline="0" noProof="0" smtClean="0">
                <a:ln>
                  <a:noFill/>
                </a:ln>
                <a:solidFill>
                  <a:srgbClr val="999999"/>
                </a:solidFill>
                <a:effectLst/>
                <a:uLnTx/>
                <a:uFillTx/>
                <a:latin typeface="Arial" charset="0"/>
                <a:ea typeface="+mn-ea"/>
                <a:cs typeface="Arial" charset="0"/>
              </a:rPr>
              <a:pPr marL="0" marR="0" lvl="0" indent="0" algn="r" defTabSz="457200" rtl="0" eaLnBrk="1" fontAlgn="base" latinLnBrk="0" hangingPunct="1">
                <a:lnSpc>
                  <a:spcPct val="100000"/>
                </a:lnSpc>
                <a:spcBef>
                  <a:spcPct val="0"/>
                </a:spcBef>
                <a:spcAft>
                  <a:spcPct val="0"/>
                </a:spcAft>
                <a:buClrTx/>
                <a:buSzTx/>
                <a:buFontTx/>
                <a:buNone/>
                <a:tabLst/>
                <a:defRPr/>
              </a:pPr>
              <a:t>14</a:t>
            </a:fld>
            <a:endParaRPr kumimoji="0" lang="en-US" altLang="en-US" sz="1000" b="0" i="0" u="none" strike="noStrike" kern="1200" cap="none" spc="0" normalizeH="0" baseline="0" noProof="0">
              <a:ln>
                <a:noFill/>
              </a:ln>
              <a:solidFill>
                <a:srgbClr val="999999"/>
              </a:solidFill>
              <a:effectLst/>
              <a:uLnTx/>
              <a:uFillTx/>
              <a:latin typeface="Arial" charset="0"/>
              <a:ea typeface="+mn-ea"/>
              <a:cs typeface="Arial" charset="0"/>
            </a:endParaRPr>
          </a:p>
        </p:txBody>
      </p:sp>
      <p:graphicFrame>
        <p:nvGraphicFramePr>
          <p:cNvPr id="2" name="Table 1"/>
          <p:cNvGraphicFramePr>
            <a:graphicFrameLocks noGrp="1"/>
          </p:cNvGraphicFramePr>
          <p:nvPr/>
        </p:nvGraphicFramePr>
        <p:xfrm>
          <a:off x="2120135" y="2906852"/>
          <a:ext cx="7148511" cy="2354610"/>
        </p:xfrm>
        <a:graphic>
          <a:graphicData uri="http://schemas.openxmlformats.org/drawingml/2006/table">
            <a:tbl>
              <a:tblPr/>
              <a:tblGrid>
                <a:gridCol w="2990720">
                  <a:extLst>
                    <a:ext uri="{9D8B030D-6E8A-4147-A177-3AD203B41FA5}">
                      <a16:colId xmlns:a16="http://schemas.microsoft.com/office/drawing/2014/main" val="20000"/>
                    </a:ext>
                  </a:extLst>
                </a:gridCol>
                <a:gridCol w="2151192">
                  <a:extLst>
                    <a:ext uri="{9D8B030D-6E8A-4147-A177-3AD203B41FA5}">
                      <a16:colId xmlns:a16="http://schemas.microsoft.com/office/drawing/2014/main" val="20001"/>
                    </a:ext>
                  </a:extLst>
                </a:gridCol>
                <a:gridCol w="2006599">
                  <a:extLst>
                    <a:ext uri="{9D8B030D-6E8A-4147-A177-3AD203B41FA5}">
                      <a16:colId xmlns:a16="http://schemas.microsoft.com/office/drawing/2014/main" val="20002"/>
                    </a:ext>
                  </a:extLst>
                </a:gridCol>
              </a:tblGrid>
              <a:tr h="278606">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rgbClr val="000000"/>
                          </a:solidFill>
                          <a:effectLst/>
                          <a:latin typeface="Arial" pitchFamily="34" charset="0"/>
                          <a:ea typeface="ＭＳ Ｐゴシック" pitchFamily="34" charset="-128"/>
                          <a:cs typeface="Arial" pitchFamily="34" charset="0"/>
                        </a:rPr>
                        <a:t>Preventive care</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100" b="0" i="1" u="none" strike="noStrike" cap="none" normalizeH="0" baseline="0">
                          <a:ln>
                            <a:noFill/>
                          </a:ln>
                          <a:solidFill>
                            <a:srgbClr val="000000"/>
                          </a:solidFill>
                          <a:effectLst/>
                          <a:latin typeface="Arial" pitchFamily="34" charset="0"/>
                          <a:ea typeface="ＭＳ Ｐゴシック" pitchFamily="34" charset="-128"/>
                          <a:cs typeface="Arial" pitchFamily="34" charset="0"/>
                        </a:rPr>
                        <a:t>Example: Routine cleaning (two per calendar year)</a:t>
                      </a:r>
                    </a:p>
                  </a:txBody>
                  <a:tcPr marL="68580" marR="68580" marT="34293" marB="34293" horzOverflow="overflow">
                    <a:lnL w="6350" cap="flat" cmpd="sng" algn="ctr">
                      <a:solidFill>
                        <a:prstClr val="white">
                          <a:lumMod val="65000"/>
                        </a:prstClr>
                      </a:solidFill>
                      <a:prstDash val="solid"/>
                      <a:round/>
                      <a:headEnd type="none" w="med" len="med"/>
                      <a:tailEnd type="none" w="med" len="med"/>
                    </a:lnL>
                    <a:lnR w="6350" cap="flat" cmpd="sng" algn="ctr">
                      <a:solidFill>
                        <a:prstClr val="white">
                          <a:lumMod val="65000"/>
                        </a:prstClr>
                      </a:solidFill>
                      <a:prstDash val="solid"/>
                      <a:round/>
                      <a:headEnd type="none" w="med" len="med"/>
                      <a:tailEnd type="none" w="med" len="med"/>
                    </a:lnR>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ea typeface="ＭＳ Ｐゴシック" pitchFamily="34" charset="-128"/>
                          <a:cs typeface="Arial" pitchFamily="34" charset="0"/>
                        </a:rPr>
                        <a:t>$0</a:t>
                      </a:r>
                    </a:p>
                  </a:txBody>
                  <a:tcPr marL="68580" marR="68580" marT="34293" marB="34293" horzOverflow="overflow">
                    <a:lnL w="6350" cap="flat" cmpd="sng" algn="ctr">
                      <a:solidFill>
                        <a:prstClr val="white">
                          <a:lumMod val="65000"/>
                        </a:prstClr>
                      </a:solidFill>
                      <a:prstDash val="solid"/>
                      <a:round/>
                      <a:headEnd type="none" w="med" len="med"/>
                      <a:tailEnd type="none" w="med" len="med"/>
                    </a:lnL>
                    <a:lnR w="6350" cap="flat" cmpd="sng" algn="ctr">
                      <a:solidFill>
                        <a:prstClr val="white">
                          <a:lumMod val="65000"/>
                        </a:prstClr>
                      </a:solidFill>
                      <a:prstDash val="solid"/>
                      <a:round/>
                      <a:headEnd type="none" w="med" len="med"/>
                      <a:tailEnd type="none" w="med" len="med"/>
                    </a:lnR>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ea typeface="ＭＳ Ｐゴシック" pitchFamily="34" charset="-128"/>
                          <a:cs typeface="Arial" pitchFamily="34" charset="0"/>
                        </a:rPr>
                        <a:t>$0</a:t>
                      </a:r>
                    </a:p>
                  </a:txBody>
                  <a:tcPr marL="68580" marR="68580" marT="34293" marB="34293" horzOverflow="overflow">
                    <a:lnL w="6350" cap="flat" cmpd="sng" algn="ctr">
                      <a:solidFill>
                        <a:prstClr val="white">
                          <a:lumMod val="65000"/>
                        </a:prstClr>
                      </a:solidFill>
                      <a:prstDash val="solid"/>
                      <a:round/>
                      <a:headEnd type="none" w="med" len="med"/>
                      <a:tailEnd type="none" w="med" len="med"/>
                    </a:lnL>
                    <a:lnR w="6350" cap="flat" cmpd="sng" algn="ctr">
                      <a:solidFill>
                        <a:prstClr val="white">
                          <a:lumMod val="65000"/>
                        </a:prstClr>
                      </a:solidFill>
                      <a:prstDash val="solid"/>
                      <a:round/>
                      <a:headEnd type="none" w="med" len="med"/>
                      <a:tailEnd type="none" w="med" len="med"/>
                    </a:lnR>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0"/>
                  </a:ext>
                </a:extLst>
              </a:tr>
              <a:tr h="278606">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tx1"/>
                          </a:solidFill>
                          <a:effectLst/>
                          <a:latin typeface="Arial" pitchFamily="34" charset="0"/>
                          <a:ea typeface="ＭＳ Ｐゴシック" pitchFamily="34" charset="-128"/>
                          <a:cs typeface="Arial" pitchFamily="34" charset="0"/>
                        </a:rPr>
                        <a:t>Basic restorative</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100" b="0" i="1" u="none" strike="noStrike" cap="none" normalizeH="0" baseline="0">
                          <a:ln>
                            <a:noFill/>
                          </a:ln>
                          <a:solidFill>
                            <a:schemeClr val="tx1"/>
                          </a:solidFill>
                          <a:effectLst/>
                          <a:latin typeface="Arial" pitchFamily="34" charset="0"/>
                          <a:ea typeface="ＭＳ Ｐゴシック" pitchFamily="34" charset="-128"/>
                          <a:cs typeface="Arial" pitchFamily="34" charset="0"/>
                        </a:rPr>
                        <a:t>Example: Dental Filling- one surface</a:t>
                      </a:r>
                    </a:p>
                  </a:txBody>
                  <a:tcPr marL="68580" marR="68580" marT="34293" marB="34293" horzOverflow="overflow">
                    <a:lnL w="6350" cap="flat" cmpd="sng" algn="ctr">
                      <a:solidFill>
                        <a:prstClr val="white">
                          <a:lumMod val="65000"/>
                        </a:prstClr>
                      </a:solidFill>
                      <a:prstDash val="solid"/>
                      <a:round/>
                      <a:headEnd type="none" w="med" len="med"/>
                      <a:tailEnd type="none" w="med" len="med"/>
                    </a:lnL>
                    <a:lnR w="6350" cap="flat" cmpd="sng" algn="ctr">
                      <a:solidFill>
                        <a:prstClr val="white">
                          <a:lumMod val="65000"/>
                        </a:prstClr>
                      </a:solidFill>
                      <a:prstDash val="solid"/>
                      <a:round/>
                      <a:headEnd type="none" w="med" len="med"/>
                      <a:tailEnd type="none" w="med" len="med"/>
                    </a:lnR>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a:ln>
                          <a:noFill/>
                        </a:ln>
                        <a:solidFill>
                          <a:srgbClr val="000000"/>
                        </a:solidFill>
                        <a:effectLst/>
                        <a:latin typeface="Arial" pitchFamily="34" charset="0"/>
                        <a:ea typeface="ＭＳ Ｐゴシック" pitchFamily="34" charset="-128"/>
                        <a:cs typeface="Arial"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ea typeface="ＭＳ Ｐゴシック" pitchFamily="34" charset="-128"/>
                          <a:cs typeface="Arial" pitchFamily="34" charset="0"/>
                        </a:rPr>
                        <a:t>$23</a:t>
                      </a:r>
                    </a:p>
                  </a:txBody>
                  <a:tcPr marL="68580" marR="68580" marT="34293" marB="34293" horzOverflow="overflow">
                    <a:lnL w="6350" cap="flat" cmpd="sng" algn="ctr">
                      <a:solidFill>
                        <a:prstClr val="white">
                          <a:lumMod val="65000"/>
                        </a:prstClr>
                      </a:solidFill>
                      <a:prstDash val="solid"/>
                      <a:round/>
                      <a:headEnd type="none" w="med" len="med"/>
                      <a:tailEnd type="none" w="med" len="med"/>
                    </a:lnL>
                    <a:lnR w="6350" cap="flat" cmpd="sng" algn="ctr">
                      <a:solidFill>
                        <a:prstClr val="white">
                          <a:lumMod val="65000"/>
                        </a:prstClr>
                      </a:solidFill>
                      <a:prstDash val="solid"/>
                      <a:round/>
                      <a:headEnd type="none" w="med" len="med"/>
                      <a:tailEnd type="none" w="med" len="med"/>
                    </a:lnR>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a:ln>
                          <a:noFill/>
                        </a:ln>
                        <a:solidFill>
                          <a:srgbClr val="000000"/>
                        </a:solidFill>
                        <a:effectLst/>
                        <a:latin typeface="Arial" pitchFamily="34" charset="0"/>
                        <a:ea typeface="ＭＳ Ｐゴシック" pitchFamily="34" charset="-128"/>
                        <a:cs typeface="Arial"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ea typeface="ＭＳ Ｐゴシック" pitchFamily="34" charset="-128"/>
                          <a:cs typeface="Arial" pitchFamily="34" charset="0"/>
                        </a:rPr>
                        <a:t>$0</a:t>
                      </a:r>
                    </a:p>
                  </a:txBody>
                  <a:tcPr marL="68580" marR="68580" marT="34293" marB="34293" horzOverflow="overflow">
                    <a:lnL w="6350" cap="flat" cmpd="sng" algn="ctr">
                      <a:solidFill>
                        <a:prstClr val="white">
                          <a:lumMod val="65000"/>
                        </a:prstClr>
                      </a:solidFill>
                      <a:prstDash val="solid"/>
                      <a:round/>
                      <a:headEnd type="none" w="med" len="med"/>
                      <a:tailEnd type="none" w="med" len="med"/>
                    </a:lnL>
                    <a:lnR w="6350" cap="flat" cmpd="sng" algn="ctr">
                      <a:solidFill>
                        <a:prstClr val="white">
                          <a:lumMod val="65000"/>
                        </a:prstClr>
                      </a:solidFill>
                      <a:prstDash val="solid"/>
                      <a:round/>
                      <a:headEnd type="none" w="med" len="med"/>
                      <a:tailEnd type="none" w="med" len="med"/>
                    </a:lnR>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1"/>
                  </a:ext>
                </a:extLst>
              </a:tr>
              <a:tr h="278606">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tx1"/>
                          </a:solidFill>
                          <a:effectLst/>
                          <a:latin typeface="Arial" pitchFamily="34" charset="0"/>
                          <a:ea typeface="ＭＳ Ｐゴシック" pitchFamily="34" charset="-128"/>
                          <a:cs typeface="Arial" pitchFamily="34" charset="0"/>
                        </a:rPr>
                        <a:t>Major restorative</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100" b="0" i="1" u="none" strike="noStrike" cap="none" normalizeH="0" baseline="0">
                          <a:ln>
                            <a:noFill/>
                          </a:ln>
                          <a:solidFill>
                            <a:schemeClr val="tx1"/>
                          </a:solidFill>
                          <a:effectLst/>
                          <a:latin typeface="Arial" pitchFamily="34" charset="0"/>
                          <a:ea typeface="ＭＳ Ｐゴシック" pitchFamily="34" charset="-128"/>
                          <a:cs typeface="Arial" pitchFamily="34" charset="0"/>
                        </a:rPr>
                        <a:t>Example: Root canal, Anterior</a:t>
                      </a:r>
                    </a:p>
                  </a:txBody>
                  <a:tcPr marL="68580" marR="68580" marT="34293" marB="34293" horzOverflow="overflow">
                    <a:lnL w="6350" cap="flat" cmpd="sng" algn="ctr">
                      <a:solidFill>
                        <a:prstClr val="white">
                          <a:lumMod val="65000"/>
                        </a:prstClr>
                      </a:solidFill>
                      <a:prstDash val="solid"/>
                      <a:round/>
                      <a:headEnd type="none" w="med" len="med"/>
                      <a:tailEnd type="none" w="med" len="med"/>
                    </a:lnL>
                    <a:lnR w="6350" cap="flat" cmpd="sng" algn="ctr">
                      <a:solidFill>
                        <a:prstClr val="white">
                          <a:lumMod val="65000"/>
                        </a:prstClr>
                      </a:solidFill>
                      <a:prstDash val="solid"/>
                      <a:round/>
                      <a:headEnd type="none" w="med" len="med"/>
                      <a:tailEnd type="none" w="med" len="med"/>
                    </a:lnR>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a:ln>
                          <a:noFill/>
                        </a:ln>
                        <a:solidFill>
                          <a:srgbClr val="000000"/>
                        </a:solidFill>
                        <a:effectLst/>
                        <a:latin typeface="Arial" pitchFamily="34" charset="0"/>
                        <a:ea typeface="ＭＳ Ｐゴシック" pitchFamily="34" charset="-128"/>
                        <a:cs typeface="Arial"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ea typeface="ＭＳ Ｐゴシック" pitchFamily="34" charset="-128"/>
                          <a:cs typeface="Arial" pitchFamily="34" charset="0"/>
                        </a:rPr>
                        <a:t>$375</a:t>
                      </a:r>
                    </a:p>
                  </a:txBody>
                  <a:tcPr marL="68580" marR="68580" marT="34293" marB="34293" horzOverflow="overflow">
                    <a:lnL w="6350" cap="flat" cmpd="sng" algn="ctr">
                      <a:solidFill>
                        <a:prstClr val="white">
                          <a:lumMod val="65000"/>
                        </a:prstClr>
                      </a:solidFill>
                      <a:prstDash val="solid"/>
                      <a:round/>
                      <a:headEnd type="none" w="med" len="med"/>
                      <a:tailEnd type="none" w="med" len="med"/>
                    </a:lnL>
                    <a:lnR w="6350" cap="flat" cmpd="sng" algn="ctr">
                      <a:solidFill>
                        <a:prstClr val="white">
                          <a:lumMod val="65000"/>
                        </a:prstClr>
                      </a:solidFill>
                      <a:prstDash val="solid"/>
                      <a:round/>
                      <a:headEnd type="none" w="med" len="med"/>
                      <a:tailEnd type="none" w="med" len="med"/>
                    </a:lnR>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a:ln>
                          <a:noFill/>
                        </a:ln>
                        <a:solidFill>
                          <a:srgbClr val="000000"/>
                        </a:solidFill>
                        <a:effectLst/>
                        <a:latin typeface="Arial" pitchFamily="34" charset="0"/>
                        <a:ea typeface="ＭＳ Ｐゴシック" pitchFamily="34" charset="-128"/>
                        <a:cs typeface="Arial"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ea typeface="ＭＳ Ｐゴシック" pitchFamily="34" charset="-128"/>
                          <a:cs typeface="Arial" pitchFamily="34" charset="0"/>
                        </a:rPr>
                        <a:t>$210</a:t>
                      </a:r>
                    </a:p>
                  </a:txBody>
                  <a:tcPr marL="68580" marR="68580" marT="34293" marB="34293" horzOverflow="overflow">
                    <a:lnL w="6350" cap="flat" cmpd="sng" algn="ctr">
                      <a:solidFill>
                        <a:prstClr val="white">
                          <a:lumMod val="65000"/>
                        </a:prstClr>
                      </a:solidFill>
                      <a:prstDash val="solid"/>
                      <a:round/>
                      <a:headEnd type="none" w="med" len="med"/>
                      <a:tailEnd type="none" w="med" len="med"/>
                    </a:lnL>
                    <a:lnR w="6350" cap="flat" cmpd="sng" algn="ctr">
                      <a:solidFill>
                        <a:prstClr val="white">
                          <a:lumMod val="65000"/>
                        </a:prstClr>
                      </a:solidFill>
                      <a:prstDash val="solid"/>
                      <a:round/>
                      <a:headEnd type="none" w="med" len="med"/>
                      <a:tailEnd type="none" w="med" len="med"/>
                    </a:lnR>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2"/>
                  </a:ext>
                </a:extLst>
              </a:tr>
              <a:tr h="278606">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tx1"/>
                          </a:solidFill>
                          <a:effectLst/>
                          <a:latin typeface="Arial" pitchFamily="34" charset="0"/>
                          <a:ea typeface="ＭＳ Ｐゴシック" pitchFamily="34" charset="-128"/>
                          <a:cs typeface="Arial" pitchFamily="34" charset="0"/>
                        </a:rPr>
                        <a:t>Orthodontia</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100" b="0" i="1" u="none" strike="noStrike" cap="none" normalizeH="0" baseline="0">
                          <a:ln>
                            <a:noFill/>
                          </a:ln>
                          <a:solidFill>
                            <a:schemeClr val="tx1"/>
                          </a:solidFill>
                          <a:effectLst/>
                          <a:latin typeface="Arial" pitchFamily="34" charset="0"/>
                          <a:ea typeface="ＭＳ Ｐゴシック" pitchFamily="34" charset="-128"/>
                          <a:cs typeface="Arial" pitchFamily="34" charset="0"/>
                        </a:rPr>
                        <a:t>Example: Child/Adult Orthodontia (24-month Treatment)</a:t>
                      </a:r>
                    </a:p>
                  </a:txBody>
                  <a:tcPr marL="68580" marR="68580" marT="34293" marB="34293" horzOverflow="overflow">
                    <a:lnL w="6350" cap="flat" cmpd="sng" algn="ctr">
                      <a:solidFill>
                        <a:prstClr val="white">
                          <a:lumMod val="65000"/>
                        </a:prstClr>
                      </a:solidFill>
                      <a:prstDash val="solid"/>
                      <a:round/>
                      <a:headEnd type="none" w="med" len="med"/>
                      <a:tailEnd type="none" w="med" len="med"/>
                    </a:lnL>
                    <a:lnR w="6350" cap="flat" cmpd="sng" algn="ctr">
                      <a:solidFill>
                        <a:prstClr val="white">
                          <a:lumMod val="65000"/>
                        </a:prstClr>
                      </a:solidFill>
                      <a:prstDash val="solid"/>
                      <a:round/>
                      <a:headEnd type="none" w="med" len="med"/>
                      <a:tailEnd type="none" w="med" len="med"/>
                    </a:lnR>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a:ln>
                          <a:noFill/>
                        </a:ln>
                        <a:solidFill>
                          <a:srgbClr val="000000"/>
                        </a:solidFill>
                        <a:effectLst/>
                        <a:latin typeface="Arial" pitchFamily="34" charset="0"/>
                        <a:ea typeface="ＭＳ Ｐゴシック" pitchFamily="34" charset="-128"/>
                        <a:cs typeface="Arial"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ea typeface="ＭＳ Ｐゴシック" pitchFamily="34" charset="-128"/>
                          <a:cs typeface="Arial" pitchFamily="34" charset="0"/>
                        </a:rPr>
                        <a:t>$2,472 </a:t>
                      </a:r>
                      <a:r>
                        <a:rPr kumimoji="0" lang="en-US" sz="900" b="0" i="1" u="none" strike="noStrike" cap="none" normalizeH="0" baseline="0">
                          <a:ln>
                            <a:noFill/>
                          </a:ln>
                          <a:solidFill>
                            <a:srgbClr val="000000"/>
                          </a:solidFill>
                          <a:effectLst/>
                          <a:latin typeface="Arial" pitchFamily="34" charset="0"/>
                          <a:ea typeface="ＭＳ Ｐゴシック" pitchFamily="34" charset="-128"/>
                          <a:cs typeface="Arial" pitchFamily="34" charset="0"/>
                        </a:rPr>
                        <a:t>Child</a:t>
                      </a:r>
                      <a:endParaRPr kumimoji="0" lang="en-US" sz="1100" b="0" i="1" u="none" strike="noStrike" cap="none" normalizeH="0" baseline="0">
                        <a:ln>
                          <a:noFill/>
                        </a:ln>
                        <a:solidFill>
                          <a:srgbClr val="000000"/>
                        </a:solidFill>
                        <a:effectLst/>
                        <a:latin typeface="Arial" pitchFamily="34" charset="0"/>
                        <a:ea typeface="ＭＳ Ｐゴシック" pitchFamily="34" charset="-128"/>
                        <a:cs typeface="Arial"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ea typeface="ＭＳ Ｐゴシック" pitchFamily="34" charset="-128"/>
                          <a:cs typeface="Arial" pitchFamily="34" charset="0"/>
                        </a:rPr>
                        <a:t>$3,384 </a:t>
                      </a:r>
                      <a:r>
                        <a:rPr kumimoji="0" lang="en-US" sz="900" b="0" i="1" u="none" strike="noStrike" cap="none" normalizeH="0" baseline="0">
                          <a:ln>
                            <a:noFill/>
                          </a:ln>
                          <a:solidFill>
                            <a:srgbClr val="000000"/>
                          </a:solidFill>
                          <a:effectLst/>
                          <a:latin typeface="Arial" pitchFamily="34" charset="0"/>
                          <a:ea typeface="ＭＳ Ｐゴシック" pitchFamily="34" charset="-128"/>
                          <a:cs typeface="Arial" pitchFamily="34" charset="0"/>
                        </a:rPr>
                        <a:t>Adult</a:t>
                      </a:r>
                      <a:endParaRPr kumimoji="0" lang="en-US" sz="1100" b="0" i="1" u="none" strike="noStrike" cap="none" normalizeH="0" baseline="0">
                        <a:ln>
                          <a:noFill/>
                        </a:ln>
                        <a:solidFill>
                          <a:srgbClr val="000000"/>
                        </a:solidFill>
                        <a:effectLst/>
                        <a:latin typeface="Arial" pitchFamily="34" charset="0"/>
                        <a:ea typeface="ＭＳ Ｐゴシック" pitchFamily="34" charset="-128"/>
                        <a:cs typeface="Arial" pitchFamily="34" charset="0"/>
                      </a:endParaRPr>
                    </a:p>
                  </a:txBody>
                  <a:tcPr marL="68580" marR="68580" marT="34293" marB="34293" horzOverflow="overflow">
                    <a:lnL w="6350" cap="flat" cmpd="sng" algn="ctr">
                      <a:solidFill>
                        <a:prstClr val="white">
                          <a:lumMod val="65000"/>
                        </a:prstClr>
                      </a:solidFill>
                      <a:prstDash val="solid"/>
                      <a:round/>
                      <a:headEnd type="none" w="med" len="med"/>
                      <a:tailEnd type="none" w="med" len="med"/>
                    </a:lnL>
                    <a:lnR w="6350" cap="flat" cmpd="sng" algn="ctr">
                      <a:solidFill>
                        <a:prstClr val="white">
                          <a:lumMod val="65000"/>
                        </a:prstClr>
                      </a:solidFill>
                      <a:prstDash val="solid"/>
                      <a:round/>
                      <a:headEnd type="none" w="med" len="med"/>
                      <a:tailEnd type="none" w="med" len="med"/>
                    </a:lnR>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a:ln>
                          <a:noFill/>
                        </a:ln>
                        <a:solidFill>
                          <a:srgbClr val="000000"/>
                        </a:solidFill>
                        <a:effectLst/>
                        <a:latin typeface="Arial" pitchFamily="34" charset="0"/>
                        <a:ea typeface="ＭＳ Ｐゴシック" pitchFamily="34" charset="-128"/>
                        <a:cs typeface="Arial"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ea typeface="ＭＳ Ｐゴシック" pitchFamily="34" charset="-128"/>
                          <a:cs typeface="Arial" pitchFamily="34" charset="0"/>
                        </a:rPr>
                        <a:t>$2,040 </a:t>
                      </a:r>
                      <a:r>
                        <a:rPr kumimoji="0" lang="en-US" sz="900" b="0" i="1" u="none" strike="noStrike" cap="none" normalizeH="0" baseline="0">
                          <a:ln>
                            <a:noFill/>
                          </a:ln>
                          <a:solidFill>
                            <a:srgbClr val="000000"/>
                          </a:solidFill>
                          <a:effectLst/>
                          <a:latin typeface="Arial" pitchFamily="34" charset="0"/>
                          <a:ea typeface="ＭＳ Ｐゴシック" pitchFamily="34" charset="-128"/>
                          <a:cs typeface="Arial" pitchFamily="34" charset="0"/>
                        </a:rPr>
                        <a:t>Child</a:t>
                      </a:r>
                      <a:r>
                        <a:rPr kumimoji="0" lang="en-US" sz="900" b="0" i="0" u="none" strike="noStrike" cap="none" normalizeH="0" baseline="0">
                          <a:ln>
                            <a:noFill/>
                          </a:ln>
                          <a:solidFill>
                            <a:srgbClr val="000000"/>
                          </a:solidFill>
                          <a:effectLst/>
                          <a:latin typeface="Arial" pitchFamily="34" charset="0"/>
                          <a:ea typeface="ＭＳ Ｐゴシック" pitchFamily="34" charset="-128"/>
                          <a:cs typeface="Arial" pitchFamily="34" charset="0"/>
                        </a:rPr>
                        <a:t> </a:t>
                      </a:r>
                      <a:endParaRPr kumimoji="0" lang="en-US" sz="1100" b="0" i="0" u="none" strike="noStrike" cap="none" normalizeH="0" baseline="0">
                        <a:ln>
                          <a:noFill/>
                        </a:ln>
                        <a:solidFill>
                          <a:srgbClr val="000000"/>
                        </a:solidFill>
                        <a:effectLst/>
                        <a:latin typeface="Arial" pitchFamily="34" charset="0"/>
                        <a:ea typeface="ＭＳ Ｐゴシック" pitchFamily="34" charset="-128"/>
                        <a:cs typeface="Arial"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ea typeface="ＭＳ Ｐゴシック" pitchFamily="34" charset="-128"/>
                          <a:cs typeface="Arial" pitchFamily="34" charset="0"/>
                        </a:rPr>
                        <a:t>$2,376 </a:t>
                      </a:r>
                      <a:r>
                        <a:rPr kumimoji="0" lang="en-US" sz="900" b="0" i="1" u="none" strike="noStrike" cap="none" normalizeH="0" baseline="0">
                          <a:ln>
                            <a:noFill/>
                          </a:ln>
                          <a:solidFill>
                            <a:srgbClr val="000000"/>
                          </a:solidFill>
                          <a:effectLst/>
                          <a:latin typeface="Arial" pitchFamily="34" charset="0"/>
                          <a:ea typeface="ＭＳ Ｐゴシック" pitchFamily="34" charset="-128"/>
                          <a:cs typeface="Arial" pitchFamily="34" charset="0"/>
                        </a:rPr>
                        <a:t>Adult</a:t>
                      </a:r>
                      <a:endParaRPr kumimoji="0" lang="en-US" sz="1100" b="0" i="1" u="none" strike="noStrike" cap="none" normalizeH="0" baseline="0">
                        <a:ln>
                          <a:noFill/>
                        </a:ln>
                        <a:solidFill>
                          <a:srgbClr val="000000"/>
                        </a:solidFill>
                        <a:effectLst/>
                        <a:latin typeface="Arial" pitchFamily="34" charset="0"/>
                        <a:ea typeface="ＭＳ Ｐゴシック" pitchFamily="34" charset="-128"/>
                        <a:cs typeface="Arial" pitchFamily="34" charset="0"/>
                      </a:endParaRPr>
                    </a:p>
                  </a:txBody>
                  <a:tcPr marL="68580" marR="68580" marT="34293" marB="34293" horzOverflow="overflow">
                    <a:lnL w="6350" cap="flat" cmpd="sng" algn="ctr">
                      <a:solidFill>
                        <a:prstClr val="white">
                          <a:lumMod val="65000"/>
                        </a:prstClr>
                      </a:solidFill>
                      <a:prstDash val="solid"/>
                      <a:round/>
                      <a:headEnd type="none" w="med" len="med"/>
                      <a:tailEnd type="none" w="med" len="med"/>
                    </a:lnL>
                    <a:lnR w="6350" cap="flat" cmpd="sng" algn="ctr">
                      <a:solidFill>
                        <a:prstClr val="white">
                          <a:lumMod val="65000"/>
                        </a:prstClr>
                      </a:solidFill>
                      <a:prstDash val="solid"/>
                      <a:round/>
                      <a:headEnd type="none" w="med" len="med"/>
                      <a:tailEnd type="none" w="med" len="med"/>
                    </a:lnR>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3"/>
                  </a:ext>
                </a:extLst>
              </a:tr>
              <a:tr h="278606">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tx1"/>
                          </a:solidFill>
                          <a:effectLst/>
                          <a:latin typeface="Arial" pitchFamily="34" charset="0"/>
                          <a:ea typeface="ＭＳ Ｐゴシック" pitchFamily="34" charset="-128"/>
                          <a:cs typeface="Arial" pitchFamily="34" charset="0"/>
                        </a:rPr>
                        <a:t>Implants</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100" b="0" i="1" u="none" strike="noStrike" cap="none" normalizeH="0" baseline="0">
                          <a:ln>
                            <a:noFill/>
                          </a:ln>
                          <a:solidFill>
                            <a:schemeClr val="tx1"/>
                          </a:solidFill>
                          <a:effectLst/>
                          <a:latin typeface="Arial" pitchFamily="34" charset="0"/>
                          <a:ea typeface="ＭＳ Ｐゴシック" pitchFamily="34" charset="-128"/>
                          <a:cs typeface="Arial" pitchFamily="34" charset="0"/>
                        </a:rPr>
                        <a:t>Surgical placement of implant</a:t>
                      </a:r>
                    </a:p>
                  </a:txBody>
                  <a:tcPr marL="68580" marR="68580" marT="34293" marB="34293" horzOverflow="overflow">
                    <a:lnL w="6350" cap="flat" cmpd="sng" algn="ctr">
                      <a:solidFill>
                        <a:prstClr val="white">
                          <a:lumMod val="65000"/>
                        </a:prstClr>
                      </a:solidFill>
                      <a:prstDash val="solid"/>
                      <a:round/>
                      <a:headEnd type="none" w="med" len="med"/>
                      <a:tailEnd type="none" w="med" len="med"/>
                    </a:lnL>
                    <a:lnR w="6350" cap="flat" cmpd="sng" algn="ctr">
                      <a:solidFill>
                        <a:prstClr val="white">
                          <a:lumMod val="65000"/>
                        </a:prstClr>
                      </a:solidFill>
                      <a:prstDash val="solid"/>
                      <a:round/>
                      <a:headEnd type="none" w="med" len="med"/>
                      <a:tailEnd type="none" w="med" len="med"/>
                    </a:lnR>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a:ln>
                          <a:noFill/>
                        </a:ln>
                        <a:solidFill>
                          <a:srgbClr val="000000"/>
                        </a:solidFill>
                        <a:effectLst/>
                        <a:latin typeface="Arial" pitchFamily="34" charset="0"/>
                        <a:ea typeface="ＭＳ Ｐゴシック" pitchFamily="34" charset="-128"/>
                        <a:cs typeface="Arial"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ea typeface="ＭＳ Ｐゴシック" pitchFamily="34" charset="-128"/>
                          <a:cs typeface="Arial" pitchFamily="34" charset="0"/>
                        </a:rPr>
                        <a:t>$1,215</a:t>
                      </a:r>
                    </a:p>
                  </a:txBody>
                  <a:tcPr marL="68580" marR="68580" marT="34293" marB="34293" horzOverflow="overflow">
                    <a:lnL w="6350" cap="flat" cmpd="sng" algn="ctr">
                      <a:solidFill>
                        <a:prstClr val="white">
                          <a:lumMod val="65000"/>
                        </a:prstClr>
                      </a:solidFill>
                      <a:prstDash val="solid"/>
                      <a:round/>
                      <a:headEnd type="none" w="med" len="med"/>
                      <a:tailEnd type="none" w="med" len="med"/>
                    </a:lnL>
                    <a:lnR w="6350" cap="flat" cmpd="sng" algn="ctr">
                      <a:solidFill>
                        <a:prstClr val="white">
                          <a:lumMod val="65000"/>
                        </a:prstClr>
                      </a:solidFill>
                      <a:prstDash val="solid"/>
                      <a:round/>
                      <a:headEnd type="none" w="med" len="med"/>
                      <a:tailEnd type="none" w="med" len="med"/>
                    </a:lnR>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a:ln>
                          <a:noFill/>
                        </a:ln>
                        <a:solidFill>
                          <a:srgbClr val="000000"/>
                        </a:solidFill>
                        <a:effectLst/>
                        <a:latin typeface="Arial" pitchFamily="34" charset="0"/>
                        <a:ea typeface="ＭＳ Ｐゴシック" pitchFamily="34" charset="-128"/>
                        <a:cs typeface="Arial"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ea typeface="ＭＳ Ｐゴシック" pitchFamily="34" charset="-128"/>
                          <a:cs typeface="Arial" pitchFamily="34" charset="0"/>
                        </a:rPr>
                        <a:t>$1,025</a:t>
                      </a:r>
                    </a:p>
                  </a:txBody>
                  <a:tcPr marL="68580" marR="68580" marT="34293" marB="34293" horzOverflow="overflow">
                    <a:lnL w="6350" cap="flat" cmpd="sng" algn="ctr">
                      <a:solidFill>
                        <a:prstClr val="white">
                          <a:lumMod val="65000"/>
                        </a:prstClr>
                      </a:solidFill>
                      <a:prstDash val="solid"/>
                      <a:round/>
                      <a:headEnd type="none" w="med" len="med"/>
                      <a:tailEnd type="none" w="med" len="med"/>
                    </a:lnL>
                    <a:lnR w="6350" cap="flat" cmpd="sng" algn="ctr">
                      <a:solidFill>
                        <a:prstClr val="white">
                          <a:lumMod val="65000"/>
                        </a:prstClr>
                      </a:solidFill>
                      <a:prstDash val="solid"/>
                      <a:round/>
                      <a:headEnd type="none" w="med" len="med"/>
                      <a:tailEnd type="none" w="med" len="med"/>
                    </a:lnR>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4"/>
                  </a:ext>
                </a:extLst>
              </a:tr>
            </a:tbl>
          </a:graphicData>
        </a:graphic>
      </p:graphicFrame>
      <p:graphicFrame>
        <p:nvGraphicFramePr>
          <p:cNvPr id="4" name="Table 3"/>
          <p:cNvGraphicFramePr>
            <a:graphicFrameLocks noGrp="1"/>
          </p:cNvGraphicFramePr>
          <p:nvPr/>
        </p:nvGraphicFramePr>
        <p:xfrm>
          <a:off x="2120133" y="2646202"/>
          <a:ext cx="7148511" cy="278606"/>
        </p:xfrm>
        <a:graphic>
          <a:graphicData uri="http://schemas.openxmlformats.org/drawingml/2006/table">
            <a:tbl>
              <a:tblPr/>
              <a:tblGrid>
                <a:gridCol w="7148511">
                  <a:extLst>
                    <a:ext uri="{9D8B030D-6E8A-4147-A177-3AD203B41FA5}">
                      <a16:colId xmlns:a16="http://schemas.microsoft.com/office/drawing/2014/main" val="20000"/>
                    </a:ext>
                  </a:extLst>
                </a:gridCol>
              </a:tblGrid>
              <a:tr h="278606">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bg1"/>
                          </a:solidFill>
                          <a:effectLst/>
                          <a:latin typeface="Arial" pitchFamily="34" charset="0"/>
                          <a:ea typeface="ＭＳ Ｐゴシック" pitchFamily="34" charset="-128"/>
                          <a:cs typeface="Arial" pitchFamily="34" charset="0"/>
                        </a:rPr>
                        <a:t>Copay Examples</a:t>
                      </a:r>
                    </a:p>
                  </a:txBody>
                  <a:tcPr marL="68580" marR="68580" marT="34293" marB="34293" horzOverflow="overflow">
                    <a:lnL w="6350" cap="flat" cmpd="sng" algn="ctr">
                      <a:solidFill>
                        <a:prstClr val="white">
                          <a:lumMod val="65000"/>
                        </a:prstClr>
                      </a:solidFill>
                      <a:prstDash val="solid"/>
                      <a:round/>
                      <a:headEnd type="none" w="med" len="med"/>
                      <a:tailEnd type="none" w="med" len="med"/>
                    </a:lnL>
                    <a:lnR w="6350" cap="flat" cmpd="sng" algn="ctr">
                      <a:solidFill>
                        <a:prstClr val="white">
                          <a:lumMod val="65000"/>
                        </a:prstClr>
                      </a:solidFill>
                      <a:prstDash val="solid"/>
                      <a:round/>
                      <a:headEnd type="none" w="med" len="med"/>
                      <a:tailEnd type="none" w="med" len="med"/>
                    </a:lnR>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lnTlToBr>
                      <a:noFill/>
                    </a:lnTlToBr>
                    <a:lnBlToTr>
                      <a:noFill/>
                    </a:lnBlToTr>
                    <a:solidFill>
                      <a:srgbClr val="002850"/>
                    </a:solidFill>
                  </a:tcPr>
                </a:tc>
                <a:extLst>
                  <a:ext uri="{0D108BD9-81ED-4DB2-BD59-A6C34878D82A}">
                    <a16:rowId xmlns:a16="http://schemas.microsoft.com/office/drawing/2014/main" val="10000"/>
                  </a:ext>
                </a:extLst>
              </a:tr>
            </a:tbl>
          </a:graphicData>
        </a:graphic>
      </p:graphicFrame>
      <p:sp>
        <p:nvSpPr>
          <p:cNvPr id="3" name="Rectangle 2"/>
          <p:cNvSpPr/>
          <p:nvPr/>
        </p:nvSpPr>
        <p:spPr>
          <a:xfrm>
            <a:off x="8534400" y="5916706"/>
            <a:ext cx="3124200" cy="84985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85280" y="6012302"/>
            <a:ext cx="1173320" cy="617099"/>
          </a:xfrm>
          <a:prstGeom prst="rect">
            <a:avLst/>
          </a:prstGeom>
        </p:spPr>
      </p:pic>
    </p:spTree>
    <p:extLst>
      <p:ext uri="{BB962C8B-B14F-4D97-AF65-F5344CB8AC3E}">
        <p14:creationId xmlns:p14="http://schemas.microsoft.com/office/powerpoint/2010/main" val="24461072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4498" t="9680" r="4325" b="9680"/>
          <a:stretch/>
        </p:blipFill>
        <p:spPr>
          <a:xfrm>
            <a:off x="1524000" y="10754"/>
            <a:ext cx="9170989" cy="5705325"/>
          </a:xfrm>
          <a:prstGeom prst="rect">
            <a:avLst/>
          </a:prstGeom>
        </p:spPr>
      </p:pic>
      <p:sp>
        <p:nvSpPr>
          <p:cNvPr id="6" name="Title 5"/>
          <p:cNvSpPr>
            <a:spLocks noGrp="1"/>
          </p:cNvSpPr>
          <p:nvPr>
            <p:ph type="title"/>
          </p:nvPr>
        </p:nvSpPr>
        <p:spPr>
          <a:xfrm>
            <a:off x="1588837" y="274638"/>
            <a:ext cx="10972800" cy="646112"/>
          </a:xfrm>
        </p:spPr>
        <p:txBody>
          <a:bodyPr/>
          <a:lstStyle/>
          <a:p>
            <a:r>
              <a:rPr lang="en-US" altLang="en-US" sz="2400" b="0">
                <a:solidFill>
                  <a:srgbClr val="0070C0"/>
                </a:solidFill>
              </a:rPr>
              <a:t>Cigna Dental Oral Health Integration Program</a:t>
            </a:r>
            <a:r>
              <a:rPr lang="en-US" altLang="en-US" sz="2400" b="0" baseline="30000">
                <a:solidFill>
                  <a:srgbClr val="0070C0"/>
                </a:solidFill>
              </a:rPr>
              <a:t>®</a:t>
            </a:r>
            <a:r>
              <a:rPr lang="en-US" altLang="en-US" sz="2400" b="0">
                <a:solidFill>
                  <a:srgbClr val="0070C0"/>
                </a:solidFill>
              </a:rPr>
              <a:t> </a:t>
            </a:r>
            <a:endParaRPr lang="en-US" sz="2400" b="0">
              <a:solidFill>
                <a:srgbClr val="0070C0"/>
              </a:solidFill>
            </a:endParaRPr>
          </a:p>
        </p:txBody>
      </p:sp>
      <p:sp>
        <p:nvSpPr>
          <p:cNvPr id="9" name="Slide Number Placeholder 1"/>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314D35B4-353A-3F4A-8464-5566D8E401B2}" type="slidenum">
              <a:rPr kumimoji="0" lang="en-US" sz="1000" b="0" i="0" u="none" strike="noStrike" kern="1200" cap="none" spc="0" normalizeH="0" baseline="0" noProof="0" smtClean="0">
                <a:ln>
                  <a:noFill/>
                </a:ln>
                <a:solidFill>
                  <a:srgbClr val="999999"/>
                </a:solidFill>
                <a:effectLst/>
                <a:uLnTx/>
                <a:uFillTx/>
                <a:latin typeface="Arial" charset="0"/>
                <a:ea typeface="+mn-ea"/>
                <a:cs typeface="Arial" charset="0"/>
              </a:rPr>
              <a:pPr marL="0" marR="0" lvl="0" indent="0" algn="r" defTabSz="457200" rtl="0" eaLnBrk="1" fontAlgn="base" latinLnBrk="0" hangingPunct="1">
                <a:lnSpc>
                  <a:spcPct val="100000"/>
                </a:lnSpc>
                <a:spcBef>
                  <a:spcPct val="0"/>
                </a:spcBef>
                <a:spcAft>
                  <a:spcPct val="0"/>
                </a:spcAft>
                <a:buClrTx/>
                <a:buSzTx/>
                <a:buFontTx/>
                <a:buNone/>
                <a:tabLst/>
                <a:defRPr/>
              </a:pPr>
              <a:t>15</a:t>
            </a:fld>
            <a:endParaRPr kumimoji="0" lang="en-US" sz="1000" b="0" i="0" u="none" strike="noStrike" kern="1200" cap="none" spc="0" normalizeH="0" baseline="0" noProof="0">
              <a:ln>
                <a:noFill/>
              </a:ln>
              <a:solidFill>
                <a:srgbClr val="999999"/>
              </a:solidFill>
              <a:effectLst/>
              <a:uLnTx/>
              <a:uFillTx/>
              <a:latin typeface="Arial" charset="0"/>
              <a:ea typeface="+mn-ea"/>
              <a:cs typeface="Arial" charset="0"/>
            </a:endParaRPr>
          </a:p>
        </p:txBody>
      </p:sp>
      <p:sp>
        <p:nvSpPr>
          <p:cNvPr id="12" name="Footer Placeholder 2"/>
          <p:cNvSpPr txBox="1">
            <a:spLocks/>
          </p:cNvSpPr>
          <p:nvPr/>
        </p:nvSpPr>
        <p:spPr bwMode="auto">
          <a:xfrm>
            <a:off x="1524000" y="6107915"/>
            <a:ext cx="7251700" cy="390638"/>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defPPr>
              <a:defRPr lang="en-US"/>
            </a:defPPr>
            <a:lvl1pPr algn="l" defTabSz="457200" rtl="0" fontAlgn="base">
              <a:spcBef>
                <a:spcPct val="0"/>
              </a:spcBef>
              <a:spcAft>
                <a:spcPct val="0"/>
              </a:spcAft>
              <a:defRPr sz="800" kern="1200">
                <a:solidFill>
                  <a:srgbClr val="999999"/>
                </a:solidFill>
                <a:latin typeface="Arial Narrow" pitchFamily="-84" charset="0"/>
                <a:ea typeface="MS PGothic" pitchFamily="34" charset="-128"/>
                <a:cs typeface="Arial" charset="0"/>
              </a:defRPr>
            </a:lvl1pPr>
            <a:lvl2pPr marL="457200" algn="l" defTabSz="457200" rtl="0" fontAlgn="base">
              <a:spcBef>
                <a:spcPct val="0"/>
              </a:spcBef>
              <a:spcAft>
                <a:spcPct val="0"/>
              </a:spcAft>
              <a:defRPr sz="2400" kern="1200">
                <a:solidFill>
                  <a:schemeClr val="tx1"/>
                </a:solidFill>
                <a:latin typeface="Arial" charset="0"/>
                <a:ea typeface="+mn-ea"/>
                <a:cs typeface="Arial" charset="0"/>
              </a:defRPr>
            </a:lvl2pPr>
            <a:lvl3pPr marL="914400" algn="l" defTabSz="457200" rtl="0" fontAlgn="base">
              <a:spcBef>
                <a:spcPct val="0"/>
              </a:spcBef>
              <a:spcAft>
                <a:spcPct val="0"/>
              </a:spcAft>
              <a:defRPr sz="2400" kern="1200">
                <a:solidFill>
                  <a:schemeClr val="tx1"/>
                </a:solidFill>
                <a:latin typeface="Arial" charset="0"/>
                <a:ea typeface="+mn-ea"/>
                <a:cs typeface="Arial" charset="0"/>
              </a:defRPr>
            </a:lvl3pPr>
            <a:lvl4pPr marL="1371600" algn="l" defTabSz="457200" rtl="0" fontAlgn="base">
              <a:spcBef>
                <a:spcPct val="0"/>
              </a:spcBef>
              <a:spcAft>
                <a:spcPct val="0"/>
              </a:spcAft>
              <a:defRPr sz="2400" kern="1200">
                <a:solidFill>
                  <a:schemeClr val="tx1"/>
                </a:solidFill>
                <a:latin typeface="Arial" charset="0"/>
                <a:ea typeface="+mn-ea"/>
                <a:cs typeface="Arial" charset="0"/>
              </a:defRPr>
            </a:lvl4pPr>
            <a:lvl5pPr marL="1828800" algn="l" defTabSz="457200"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pPr marL="0" marR="0" lvl="1" indent="0" algn="l" defTabSz="4572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a:ln>
                <a:noFill/>
              </a:ln>
              <a:solidFill>
                <a:srgbClr val="A6A6A6"/>
              </a:solidFill>
              <a:effectLst/>
              <a:uLnTx/>
              <a:uFillTx/>
              <a:latin typeface="Arial Narrow"/>
              <a:ea typeface="+mn-ea"/>
              <a:cs typeface="Arial Narrow"/>
            </a:endParaRPr>
          </a:p>
          <a:p>
            <a:pPr marL="0" marR="0" lvl="1" indent="0" algn="l" defTabSz="4572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A6A6A6"/>
                </a:solidFill>
                <a:effectLst/>
                <a:uLnTx/>
                <a:uFillTx/>
                <a:latin typeface="Arial Narrow"/>
                <a:ea typeface="+mn-ea"/>
                <a:cs typeface="Arial Narrow"/>
              </a:rPr>
              <a:t>* Discounts available through Cigna Home Delivery Pharmacy  only. </a:t>
            </a:r>
            <a:r>
              <a:rPr kumimoji="0" lang="en-US" sz="800" b="1" i="0" u="none" strike="noStrike" kern="1200" cap="none" spc="0" normalizeH="0" baseline="0" noProof="0">
                <a:ln>
                  <a:noFill/>
                </a:ln>
                <a:solidFill>
                  <a:srgbClr val="A6A6A6"/>
                </a:solidFill>
                <a:effectLst/>
                <a:uLnTx/>
                <a:uFillTx/>
                <a:latin typeface="Arial Narrow"/>
                <a:ea typeface="+mn-ea"/>
                <a:cs typeface="Arial Narrow"/>
              </a:rPr>
              <a:t>This is a discount, and NOT insurance</a:t>
            </a:r>
            <a:r>
              <a:rPr kumimoji="0" lang="en-US" sz="800" b="0" i="0" u="none" strike="noStrike" kern="1200" cap="none" spc="0" normalizeH="0" baseline="0" noProof="0">
                <a:ln>
                  <a:noFill/>
                </a:ln>
                <a:solidFill>
                  <a:srgbClr val="A6A6A6"/>
                </a:solidFill>
                <a:effectLst/>
                <a:uLnTx/>
                <a:uFillTx/>
                <a:latin typeface="Arial Narrow"/>
                <a:ea typeface="+mn-ea"/>
                <a:cs typeface="Arial Narrow"/>
              </a:rPr>
              <a:t>. If you have other insurance coverage, you should first confirm</a:t>
            </a:r>
          </a:p>
          <a:p>
            <a:pPr marL="0" marR="0" lvl="1" indent="0" algn="l" defTabSz="4572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A6A6A6"/>
                </a:solidFill>
                <a:effectLst/>
                <a:uLnTx/>
                <a:uFillTx/>
                <a:latin typeface="Arial Narrow"/>
                <a:ea typeface="+mn-ea"/>
                <a:cs typeface="Arial Narrow"/>
              </a:rPr>
              <a:t>pricing/availability through your insurance carrier as it may result in a lower cost to you. </a:t>
            </a:r>
          </a:p>
        </p:txBody>
      </p:sp>
      <p:sp>
        <p:nvSpPr>
          <p:cNvPr id="13" name="Text Placeholder 2"/>
          <p:cNvSpPr txBox="1">
            <a:spLocks/>
          </p:cNvSpPr>
          <p:nvPr/>
        </p:nvSpPr>
        <p:spPr>
          <a:xfrm>
            <a:off x="1981200" y="5809393"/>
            <a:ext cx="6554788" cy="298523"/>
          </a:xfrm>
          <a:prstGeom prst="rect">
            <a:avLst/>
          </a:prstGeom>
        </p:spPr>
        <p:txBody>
          <a:bodyPr/>
          <a:lstStyle>
            <a:lvl1pPr marL="230188" indent="-230188" algn="l" defTabSz="457200" rtl="0" eaLnBrk="1" fontAlgn="base" hangingPunct="1">
              <a:spcBef>
                <a:spcPct val="20000"/>
              </a:spcBef>
              <a:spcAft>
                <a:spcPct val="0"/>
              </a:spcAft>
              <a:buClr>
                <a:schemeClr val="tx1"/>
              </a:buClr>
              <a:buFont typeface="Arial" panose="020B0604020202020204" pitchFamily="34" charset="0"/>
              <a:buChar char="•"/>
              <a:defRPr sz="1600" kern="1200">
                <a:solidFill>
                  <a:schemeClr val="tx1"/>
                </a:solidFill>
                <a:latin typeface="Arial"/>
                <a:ea typeface="ＭＳ Ｐゴシック" charset="-128"/>
                <a:cs typeface="Arial"/>
              </a:defRPr>
            </a:lvl1pPr>
            <a:lvl2pPr marL="454025" indent="-223838" algn="l" defTabSz="457200" rtl="0" eaLnBrk="1" fontAlgn="base" hangingPunct="1">
              <a:spcBef>
                <a:spcPct val="20000"/>
              </a:spcBef>
              <a:spcAft>
                <a:spcPct val="0"/>
              </a:spcAft>
              <a:buClr>
                <a:schemeClr val="tx1"/>
              </a:buClr>
              <a:buFont typeface="Arial" pitchFamily="-1" charset="0"/>
              <a:buChar char="–"/>
              <a:defRPr sz="1600" kern="1200">
                <a:solidFill>
                  <a:schemeClr val="tx1"/>
                </a:solidFill>
                <a:latin typeface="Arial"/>
                <a:ea typeface="ＭＳ Ｐゴシック" charset="-128"/>
                <a:cs typeface="Arial"/>
              </a:defRPr>
            </a:lvl2pPr>
            <a:lvl3pPr marL="684213" indent="-230188" algn="l" defTabSz="457200" rtl="0" eaLnBrk="1" fontAlgn="base" hangingPunct="1">
              <a:spcBef>
                <a:spcPct val="20000"/>
              </a:spcBef>
              <a:spcAft>
                <a:spcPct val="0"/>
              </a:spcAft>
              <a:buClr>
                <a:schemeClr val="tx1"/>
              </a:buClr>
              <a:buFont typeface="Arial" pitchFamily="-1" charset="0"/>
              <a:buChar char="–"/>
              <a:defRPr sz="1600" kern="1200">
                <a:solidFill>
                  <a:schemeClr val="tx1"/>
                </a:solidFill>
                <a:latin typeface="Arial"/>
                <a:ea typeface="ＭＳ Ｐゴシック" charset="-128"/>
                <a:cs typeface="Arial"/>
              </a:defRPr>
            </a:lvl3pPr>
            <a:lvl4pPr marL="915988" indent="-231775" algn="l" defTabSz="457200" rtl="0" eaLnBrk="1" fontAlgn="base" hangingPunct="1">
              <a:spcBef>
                <a:spcPct val="20000"/>
              </a:spcBef>
              <a:spcAft>
                <a:spcPct val="0"/>
              </a:spcAft>
              <a:buClr>
                <a:schemeClr val="tx1"/>
              </a:buClr>
              <a:buFont typeface="Arial" pitchFamily="-1" charset="0"/>
              <a:buChar char="–"/>
              <a:defRPr sz="1600" kern="1200">
                <a:solidFill>
                  <a:schemeClr val="tx1"/>
                </a:solidFill>
                <a:latin typeface="Arial"/>
                <a:ea typeface="ＭＳ Ｐゴシック" charset="-128"/>
                <a:cs typeface="Arial"/>
              </a:defRPr>
            </a:lvl4pPr>
            <a:lvl5pPr marL="1146175" indent="-230188" algn="l" defTabSz="457200" rtl="0" eaLnBrk="1" fontAlgn="base" hangingPunct="1">
              <a:spcBef>
                <a:spcPct val="20000"/>
              </a:spcBef>
              <a:spcAft>
                <a:spcPct val="0"/>
              </a:spcAft>
              <a:buClr>
                <a:schemeClr val="tx1"/>
              </a:buClr>
              <a:buFont typeface="Arial" pitchFamily="-1" charset="0"/>
              <a:buChar char="–"/>
              <a:defRPr sz="1600" kern="1200">
                <a:solidFill>
                  <a:schemeClr val="tx1"/>
                </a:solidFill>
                <a:latin typeface="Arial"/>
                <a:ea typeface="ＭＳ Ｐゴシック"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1" indent="0" algn="l" defTabSz="457200" rtl="0" eaLnBrk="1" fontAlgn="base" latinLnBrk="0" hangingPunct="1">
              <a:lnSpc>
                <a:spcPct val="100000"/>
              </a:lnSpc>
              <a:spcBef>
                <a:spcPct val="20000"/>
              </a:spcBef>
              <a:spcAft>
                <a:spcPts val="600"/>
              </a:spcAft>
              <a:buClr>
                <a:prstClr val="black"/>
              </a:buClr>
              <a:buSzTx/>
              <a:buFont typeface="Arial" pitchFamily="-1" charset="0"/>
              <a:buNone/>
              <a:tabLst/>
              <a:defRPr/>
            </a:pPr>
            <a:r>
              <a:rPr kumimoji="0" lang="en-US" altLang="en-US" sz="1200" b="1" i="0" u="none" strike="noStrike" kern="1200" cap="none" spc="0" normalizeH="0" baseline="0" noProof="0">
                <a:ln>
                  <a:noFill/>
                </a:ln>
                <a:solidFill>
                  <a:srgbClr val="00AAE0"/>
                </a:solidFill>
                <a:effectLst/>
                <a:uLnTx/>
                <a:uFillTx/>
                <a:latin typeface="Arial" charset="0"/>
                <a:ea typeface="ＭＳ Ｐゴシック" pitchFamily="34" charset="-128"/>
                <a:cs typeface="Arial" charset="0"/>
              </a:rPr>
              <a:t>Want to know more?  Visit myCigna.com or call 800.Cigna24 anytime.</a:t>
            </a:r>
          </a:p>
        </p:txBody>
      </p:sp>
      <p:sp>
        <p:nvSpPr>
          <p:cNvPr id="15" name="Rectangle 14"/>
          <p:cNvSpPr/>
          <p:nvPr/>
        </p:nvSpPr>
        <p:spPr bwMode="auto">
          <a:xfrm rot="5400000">
            <a:off x="5402263" y="519113"/>
            <a:ext cx="1404937" cy="9170988"/>
          </a:xfrm>
          <a:prstGeom prst="rect">
            <a:avLst/>
          </a:prstGeom>
          <a:solidFill>
            <a:srgbClr val="0065A6"/>
          </a:solidFill>
          <a:ln w="34925"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alibri"/>
              <a:ea typeface="ＭＳ Ｐゴシック" pitchFamily="34" charset="-128"/>
              <a:cs typeface="+mn-cs"/>
            </a:endParaRPr>
          </a:p>
        </p:txBody>
      </p:sp>
      <p:sp>
        <p:nvSpPr>
          <p:cNvPr id="17" name="Content Placeholder 10"/>
          <p:cNvSpPr txBox="1">
            <a:spLocks/>
          </p:cNvSpPr>
          <p:nvPr/>
        </p:nvSpPr>
        <p:spPr>
          <a:xfrm>
            <a:off x="1635524" y="4481173"/>
            <a:ext cx="4619647" cy="1440115"/>
          </a:xfrm>
          <a:prstGeom prst="rect">
            <a:avLst/>
          </a:prstGeom>
        </p:spPr>
        <p:txBody>
          <a:bodyPr/>
          <a:lstStyle>
            <a:lvl1pPr marL="230188" indent="-230188"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1pPr>
            <a:lvl2pPr marL="454025" indent="-223838"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2pPr>
            <a:lvl3pPr marL="684213" indent="-230188"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3pPr>
            <a:lvl4pPr marL="915988" indent="-231775"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4pPr>
            <a:lvl5pPr marL="1146175" indent="-230188"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0188" marR="0" lvl="0" indent="-230188" algn="l" defTabSz="457200" rtl="0" eaLnBrk="1" fontAlgn="base" latinLnBrk="0" hangingPunct="1">
              <a:lnSpc>
                <a:spcPct val="100000"/>
              </a:lnSpc>
              <a:spcBef>
                <a:spcPct val="20000"/>
              </a:spcBef>
              <a:spcAft>
                <a:spcPct val="0"/>
              </a:spcAft>
              <a:buClrTx/>
              <a:buSzTx/>
              <a:buFont typeface="Arial"/>
              <a:buChar char="•"/>
              <a:tabLst/>
              <a:defRPr/>
            </a:pPr>
            <a:r>
              <a:rPr kumimoji="0" lang="en-US" sz="1200" b="0" i="0" u="none" strike="noStrike" kern="1200" cap="none" spc="0" normalizeH="0" baseline="0" noProof="0">
                <a:ln>
                  <a:noFill/>
                </a:ln>
                <a:solidFill>
                  <a:srgbClr val="FFFFFF"/>
                </a:solidFill>
                <a:effectLst/>
                <a:uLnTx/>
                <a:uFillTx/>
                <a:latin typeface="Arial"/>
                <a:ea typeface="MS PGothic" pitchFamily="34" charset="-128"/>
                <a:cs typeface="Arial"/>
              </a:rPr>
              <a:t>Available at no added cost to Cigna dental plan members</a:t>
            </a:r>
          </a:p>
          <a:p>
            <a:pPr marL="230188" marR="0" lvl="0" indent="-230188" algn="l" defTabSz="457200" rtl="0" eaLnBrk="1" fontAlgn="base" latinLnBrk="0" hangingPunct="1">
              <a:lnSpc>
                <a:spcPct val="100000"/>
              </a:lnSpc>
              <a:spcBef>
                <a:spcPct val="20000"/>
              </a:spcBef>
              <a:spcAft>
                <a:spcPct val="0"/>
              </a:spcAft>
              <a:buClrTx/>
              <a:buSzTx/>
              <a:buFont typeface="Arial" charset="0"/>
              <a:buChar char="•"/>
              <a:tabLst/>
              <a:defRPr/>
            </a:pPr>
            <a:r>
              <a:rPr kumimoji="0" lang="en-US" sz="1200" b="0" i="0" u="none" strike="noStrike" kern="1200" cap="none" spc="0" normalizeH="0" baseline="0" noProof="0">
                <a:ln>
                  <a:noFill/>
                </a:ln>
                <a:solidFill>
                  <a:srgbClr val="FFFFFF"/>
                </a:solidFill>
                <a:effectLst/>
                <a:uLnTx/>
                <a:uFillTx/>
                <a:latin typeface="Arial"/>
                <a:ea typeface="MS PGothic" pitchFamily="34" charset="-128"/>
                <a:cs typeface="Arial"/>
              </a:rPr>
              <a:t>Pays out-of-pocket costs for specific dental services* if you: </a:t>
            </a:r>
          </a:p>
          <a:p>
            <a:pPr marL="454025" marR="0" lvl="1" indent="-223838" algn="l" defTabSz="457200" rtl="0" eaLnBrk="1" fontAlgn="base" latinLnBrk="0" hangingPunct="1">
              <a:lnSpc>
                <a:spcPct val="100000"/>
              </a:lnSpc>
              <a:spcBef>
                <a:spcPct val="20000"/>
              </a:spcBef>
              <a:spcAft>
                <a:spcPct val="0"/>
              </a:spcAft>
              <a:buClrTx/>
              <a:buSzTx/>
              <a:buFont typeface="Arial" charset="0"/>
              <a:buChar char="–"/>
              <a:tabLst/>
              <a:defRPr/>
            </a:pPr>
            <a:r>
              <a:rPr kumimoji="0" lang="en-US" sz="1200" b="0" i="0" u="none" strike="noStrike" kern="1200" cap="none" spc="0" normalizeH="0" baseline="0" noProof="0">
                <a:ln>
                  <a:noFill/>
                </a:ln>
                <a:solidFill>
                  <a:srgbClr val="FFFFFF"/>
                </a:solidFill>
                <a:effectLst/>
                <a:uLnTx/>
                <a:uFillTx/>
                <a:latin typeface="Arial"/>
                <a:ea typeface="MS PGothic" pitchFamily="34" charset="-128"/>
                <a:cs typeface="Arial"/>
              </a:rPr>
              <a:t>Have a medical condition that can be affected by gum disease or tooth decay</a:t>
            </a:r>
          </a:p>
          <a:p>
            <a:pPr marL="454025" marR="0" lvl="1" indent="-223838" algn="l" defTabSz="457200" rtl="0" eaLnBrk="1" fontAlgn="base" latinLnBrk="0" hangingPunct="1">
              <a:lnSpc>
                <a:spcPct val="100000"/>
              </a:lnSpc>
              <a:spcBef>
                <a:spcPct val="20000"/>
              </a:spcBef>
              <a:spcAft>
                <a:spcPct val="0"/>
              </a:spcAft>
              <a:buClrTx/>
              <a:buSzTx/>
              <a:buFont typeface="Arial" charset="0"/>
              <a:buChar char="–"/>
              <a:tabLst/>
              <a:defRPr/>
            </a:pPr>
            <a:r>
              <a:rPr kumimoji="0" lang="en-US" sz="1200" b="0" i="0" u="none" strike="noStrike" kern="1200" cap="none" spc="0" normalizeH="0" baseline="0" noProof="0">
                <a:ln>
                  <a:noFill/>
                </a:ln>
                <a:solidFill>
                  <a:srgbClr val="FFFFFF"/>
                </a:solidFill>
                <a:effectLst/>
                <a:uLnTx/>
                <a:uFillTx/>
                <a:latin typeface="Arial"/>
                <a:ea typeface="MS PGothic" pitchFamily="34" charset="-128"/>
                <a:cs typeface="Arial"/>
              </a:rPr>
              <a:t>Are currently being treated by a doctor for this condition</a:t>
            </a:r>
          </a:p>
        </p:txBody>
      </p:sp>
      <p:sp>
        <p:nvSpPr>
          <p:cNvPr id="18" name="Content Placeholder 10"/>
          <p:cNvSpPr txBox="1">
            <a:spLocks/>
          </p:cNvSpPr>
          <p:nvPr/>
        </p:nvSpPr>
        <p:spPr bwMode="auto">
          <a:xfrm>
            <a:off x="6070580" y="4484391"/>
            <a:ext cx="4495531" cy="148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8" indent="-230188" algn="l" defTabSz="457200" rtl="0" eaLnBrk="1" fontAlgn="base" hangingPunct="1">
              <a:spcBef>
                <a:spcPct val="20000"/>
              </a:spcBef>
              <a:spcAft>
                <a:spcPct val="0"/>
              </a:spcAft>
              <a:buClr>
                <a:schemeClr val="tx1"/>
              </a:buClr>
              <a:buFont typeface="Arial" panose="020B0604020202020204" pitchFamily="34" charset="0"/>
              <a:buChar char="•"/>
              <a:defRPr sz="1600" kern="1200">
                <a:solidFill>
                  <a:schemeClr val="tx1"/>
                </a:solidFill>
                <a:latin typeface="Arial"/>
                <a:ea typeface="MS PGothic" pitchFamily="34" charset="-128"/>
                <a:cs typeface="Arial"/>
              </a:defRPr>
            </a:lvl1pPr>
            <a:lvl2pPr marL="454025" indent="-223838"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2pPr>
            <a:lvl3pPr marL="684213" indent="-230188"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3pPr>
            <a:lvl4pPr marL="915988" indent="-231775"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4pPr>
            <a:lvl5pPr marL="1146175" indent="-230188"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0188" marR="0" lvl="0" indent="-230188" algn="l" defTabSz="4572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Arial"/>
                <a:ea typeface="MS PGothic" pitchFamily="34" charset="-128"/>
                <a:cs typeface="Arial"/>
              </a:rPr>
              <a:t>Eligible conditions: Heart disease, stroke, diabetes, pregnancy, chronic kidney disease, organ transplants, head and neck cancer radiation</a:t>
            </a:r>
          </a:p>
          <a:p>
            <a:pPr marL="230188" marR="0" lvl="0" indent="-230188" algn="l" defTabSz="4572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Arial"/>
                <a:ea typeface="MS PGothic" pitchFamily="34" charset="-128"/>
                <a:cs typeface="Arial"/>
              </a:rPr>
              <a:t>Discounts on prescription mouthwash, gels and toothpaste*</a:t>
            </a:r>
          </a:p>
          <a:p>
            <a:pPr marL="230188" marR="0" lvl="0" indent="-230188" algn="l" defTabSz="4572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Arial"/>
                <a:ea typeface="MS PGothic" pitchFamily="34" charset="-128"/>
                <a:cs typeface="Arial"/>
              </a:rPr>
              <a:t>Enroll at myCigna.com or call the phone number on back of your Cigna ID card</a:t>
            </a:r>
          </a:p>
          <a:p>
            <a:pPr marL="0" marR="0" lvl="0" indent="0" algn="l" defTabSz="4572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n-US" sz="1200" b="0" i="0" u="none" strike="noStrike" kern="1200" cap="none" spc="0" normalizeH="0" baseline="0" noProof="0">
              <a:ln>
                <a:noFill/>
              </a:ln>
              <a:solidFill>
                <a:srgbClr val="FFFFFF"/>
              </a:solidFill>
              <a:effectLst/>
              <a:uLnTx/>
              <a:uFillTx/>
              <a:latin typeface="Arial"/>
              <a:ea typeface="MS PGothic" pitchFamily="34" charset="-128"/>
              <a:cs typeface="Arial"/>
            </a:endParaRPr>
          </a:p>
          <a:p>
            <a:pPr marL="0" marR="0" lvl="0" indent="0" algn="l" defTabSz="4572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FFFFFF"/>
                </a:solidFill>
                <a:effectLst/>
                <a:uLnTx/>
                <a:uFillTx/>
                <a:latin typeface="Arial"/>
                <a:ea typeface="MS PGothic" pitchFamily="34" charset="-128"/>
                <a:cs typeface="Arial"/>
              </a:rPr>
              <a:t> </a:t>
            </a:r>
          </a:p>
          <a:p>
            <a:pPr marL="230188" marR="0" lvl="0" indent="-230188" algn="l" defTabSz="4572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srgbClr val="FFFFFF"/>
              </a:solidFill>
              <a:effectLst/>
              <a:uLnTx/>
              <a:uFillTx/>
              <a:latin typeface="Arial"/>
              <a:ea typeface="MS PGothic" pitchFamily="34" charset="-128"/>
              <a:cs typeface="Arial"/>
            </a:endParaRPr>
          </a:p>
        </p:txBody>
      </p:sp>
      <p:sp>
        <p:nvSpPr>
          <p:cNvPr id="2" name="Rectangle 1"/>
          <p:cNvSpPr/>
          <p:nvPr/>
        </p:nvSpPr>
        <p:spPr>
          <a:xfrm>
            <a:off x="9347200" y="6107915"/>
            <a:ext cx="2432859" cy="60485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94350" y="5920277"/>
            <a:ext cx="1086522" cy="571448"/>
          </a:xfrm>
          <a:prstGeom prst="rect">
            <a:avLst/>
          </a:prstGeom>
        </p:spPr>
      </p:pic>
    </p:spTree>
    <p:extLst>
      <p:ext uri="{BB962C8B-B14F-4D97-AF65-F5344CB8AC3E}">
        <p14:creationId xmlns:p14="http://schemas.microsoft.com/office/powerpoint/2010/main" val="34753083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2620462" y="1066644"/>
            <a:ext cx="2854926" cy="4408972"/>
            <a:chOff x="-986885" y="997812"/>
            <a:chExt cx="8479713" cy="4019739"/>
          </a:xfrm>
        </p:grpSpPr>
        <p:sp>
          <p:nvSpPr>
            <p:cNvPr id="21" name="Freeform 20"/>
            <p:cNvSpPr/>
            <p:nvPr/>
          </p:nvSpPr>
          <p:spPr>
            <a:xfrm>
              <a:off x="6995940" y="997812"/>
              <a:ext cx="496888" cy="4019739"/>
            </a:xfrm>
            <a:custGeom>
              <a:avLst/>
              <a:gdLst>
                <a:gd name="connsiteX0" fmla="*/ 497840 w 497840"/>
                <a:gd name="connsiteY0" fmla="*/ 0 h 2590800"/>
                <a:gd name="connsiteX1" fmla="*/ 0 w 497840"/>
                <a:gd name="connsiteY1" fmla="*/ 0 h 2590800"/>
                <a:gd name="connsiteX2" fmla="*/ 20320 w 497840"/>
                <a:gd name="connsiteY2" fmla="*/ 2590800 h 2590800"/>
                <a:gd name="connsiteX3" fmla="*/ 487680 w 497840"/>
                <a:gd name="connsiteY3" fmla="*/ 2590800 h 2590800"/>
              </a:gdLst>
              <a:ahLst/>
              <a:cxnLst>
                <a:cxn ang="0">
                  <a:pos x="connsiteX0" y="connsiteY0"/>
                </a:cxn>
                <a:cxn ang="0">
                  <a:pos x="connsiteX1" y="connsiteY1"/>
                </a:cxn>
                <a:cxn ang="0">
                  <a:pos x="connsiteX2" y="connsiteY2"/>
                </a:cxn>
                <a:cxn ang="0">
                  <a:pos x="connsiteX3" y="connsiteY3"/>
                </a:cxn>
              </a:cxnLst>
              <a:rect l="l" t="t" r="r" b="b"/>
              <a:pathLst>
                <a:path w="497840" h="2590800">
                  <a:moveTo>
                    <a:pt x="497840" y="0"/>
                  </a:moveTo>
                  <a:lnTo>
                    <a:pt x="0" y="0"/>
                  </a:lnTo>
                  <a:lnTo>
                    <a:pt x="20320" y="2590800"/>
                  </a:lnTo>
                  <a:lnTo>
                    <a:pt x="487680" y="2590800"/>
                  </a:lnTo>
                </a:path>
              </a:pathLst>
            </a:custGeom>
            <a:ln w="19050" cap="rnd" cmpd="sng" algn="ctr">
              <a:solidFill>
                <a:srgbClr val="A6A6A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cxnSp>
          <p:nvCxnSpPr>
            <p:cNvPr id="22" name="Straight Connector 21"/>
            <p:cNvCxnSpPr/>
            <p:nvPr/>
          </p:nvCxnSpPr>
          <p:spPr>
            <a:xfrm>
              <a:off x="-986885" y="3006171"/>
              <a:ext cx="7982825" cy="0"/>
            </a:xfrm>
            <a:prstGeom prst="line">
              <a:avLst/>
            </a:prstGeom>
            <a:ln w="19050" cmpd="sng">
              <a:solidFill>
                <a:srgbClr val="A6A6A6"/>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Text Placeholder 2"/>
          <p:cNvSpPr txBox="1">
            <a:spLocks/>
          </p:cNvSpPr>
          <p:nvPr/>
        </p:nvSpPr>
        <p:spPr>
          <a:xfrm>
            <a:off x="5539535" y="1210144"/>
            <a:ext cx="4505281" cy="4546104"/>
          </a:xfrm>
          <a:prstGeom prst="rect">
            <a:avLst/>
          </a:prstGeom>
        </p:spPr>
        <p:txBody>
          <a:bodyPr/>
          <a:lstStyle>
            <a:lvl1pPr marL="230188" indent="-230188" algn="l" defTabSz="457200" rtl="0" eaLnBrk="1" fontAlgn="base" hangingPunct="1">
              <a:spcBef>
                <a:spcPct val="20000"/>
              </a:spcBef>
              <a:spcAft>
                <a:spcPct val="0"/>
              </a:spcAft>
              <a:buClr>
                <a:srgbClr val="188CCC"/>
              </a:buClr>
              <a:buFont typeface="Lucida Grande" pitchFamily="-1" charset="0"/>
              <a:buChar char="&gt;"/>
              <a:defRPr sz="1600" kern="1200">
                <a:solidFill>
                  <a:schemeClr val="tx1"/>
                </a:solidFill>
                <a:latin typeface="Arial"/>
                <a:ea typeface="ＭＳ Ｐゴシック" charset="-128"/>
                <a:cs typeface="Arial"/>
              </a:defRPr>
            </a:lvl1pPr>
            <a:lvl2pPr marL="454025" indent="-223838" algn="l" defTabSz="457200" rtl="0" eaLnBrk="1" fontAlgn="base" hangingPunct="1">
              <a:spcBef>
                <a:spcPct val="20000"/>
              </a:spcBef>
              <a:spcAft>
                <a:spcPct val="0"/>
              </a:spcAft>
              <a:buClr>
                <a:schemeClr val="tx1"/>
              </a:buClr>
              <a:buFont typeface="Arial" pitchFamily="-1" charset="0"/>
              <a:buChar char="–"/>
              <a:defRPr sz="1600" kern="1200">
                <a:solidFill>
                  <a:schemeClr val="tx1"/>
                </a:solidFill>
                <a:latin typeface="Arial"/>
                <a:ea typeface="ＭＳ Ｐゴシック" charset="-128"/>
                <a:cs typeface="Arial"/>
              </a:defRPr>
            </a:lvl2pPr>
            <a:lvl3pPr marL="684213" indent="-230188" algn="l" defTabSz="457200" rtl="0" eaLnBrk="1" fontAlgn="base" hangingPunct="1">
              <a:spcBef>
                <a:spcPct val="20000"/>
              </a:spcBef>
              <a:spcAft>
                <a:spcPct val="0"/>
              </a:spcAft>
              <a:buClr>
                <a:schemeClr val="tx1"/>
              </a:buClr>
              <a:buFont typeface="Arial" pitchFamily="-1" charset="0"/>
              <a:buChar char="–"/>
              <a:defRPr sz="1600" kern="1200">
                <a:solidFill>
                  <a:schemeClr val="tx1"/>
                </a:solidFill>
                <a:latin typeface="Arial"/>
                <a:ea typeface="ＭＳ Ｐゴシック" charset="-128"/>
                <a:cs typeface="Arial"/>
              </a:defRPr>
            </a:lvl3pPr>
            <a:lvl4pPr marL="915988" indent="-231775" algn="l" defTabSz="457200" rtl="0" eaLnBrk="1" fontAlgn="base" hangingPunct="1">
              <a:spcBef>
                <a:spcPct val="20000"/>
              </a:spcBef>
              <a:spcAft>
                <a:spcPct val="0"/>
              </a:spcAft>
              <a:buClr>
                <a:schemeClr val="tx1"/>
              </a:buClr>
              <a:buFont typeface="Arial" pitchFamily="-1" charset="0"/>
              <a:buChar char="–"/>
              <a:defRPr sz="1600" kern="1200">
                <a:solidFill>
                  <a:schemeClr val="tx1"/>
                </a:solidFill>
                <a:latin typeface="Arial"/>
                <a:ea typeface="ＭＳ Ｐゴシック" charset="-128"/>
                <a:cs typeface="Arial"/>
              </a:defRPr>
            </a:lvl4pPr>
            <a:lvl5pPr marL="1146175" indent="-230188" algn="l" defTabSz="457200" rtl="0" eaLnBrk="1" fontAlgn="base" hangingPunct="1">
              <a:spcBef>
                <a:spcPct val="20000"/>
              </a:spcBef>
              <a:spcAft>
                <a:spcPct val="0"/>
              </a:spcAft>
              <a:buClr>
                <a:schemeClr val="tx1"/>
              </a:buClr>
              <a:buFont typeface="Arial" pitchFamily="-1" charset="0"/>
              <a:buChar char="–"/>
              <a:defRPr sz="1600" kern="1200">
                <a:solidFill>
                  <a:schemeClr val="tx1"/>
                </a:solidFill>
                <a:latin typeface="Arial"/>
                <a:ea typeface="ＭＳ Ｐゴシック"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20000"/>
              </a:spcBef>
              <a:spcAft>
                <a:spcPct val="0"/>
              </a:spcAft>
              <a:buClr>
                <a:srgbClr val="188CCC"/>
              </a:buClr>
              <a:buSzTx/>
              <a:buFont typeface="Lucida Grande" pitchFamily="-1" charset="0"/>
              <a:buNone/>
              <a:tabLst/>
              <a:defRPr/>
            </a:pPr>
            <a:r>
              <a:rPr kumimoji="0" lang="en-US" altLang="en-US" sz="1600" b="1" i="0" u="none" strike="noStrike" kern="1200" cap="none" spc="0" normalizeH="0" baseline="0" noProof="0">
                <a:ln>
                  <a:noFill/>
                </a:ln>
                <a:solidFill>
                  <a:prstClr val="black"/>
                </a:solidFill>
                <a:effectLst/>
                <a:uLnTx/>
                <a:uFillTx/>
                <a:latin typeface="Arial" pitchFamily="34" charset="0"/>
                <a:ea typeface="ＭＳ Ｐゴシック" charset="-128"/>
                <a:cs typeface="Arial"/>
              </a:rPr>
              <a:t>Your personalized Cigna website</a:t>
            </a:r>
          </a:p>
          <a:p>
            <a:pPr marL="230188" marR="0" lvl="0" indent="-230188" algn="l" defTabSz="457200" rtl="0" eaLnBrk="1" fontAlgn="base" latinLnBrk="0" hangingPunct="1">
              <a:lnSpc>
                <a:spcPct val="100000"/>
              </a:lnSpc>
              <a:spcBef>
                <a:spcPct val="20000"/>
              </a:spcBef>
              <a:spcAft>
                <a:spcPct val="0"/>
              </a:spcAft>
              <a:buClrTx/>
              <a:buSzTx/>
              <a:buFont typeface="Arial"/>
              <a:buChar char="•"/>
              <a:tabLst/>
              <a:defRPr/>
            </a:pPr>
            <a:r>
              <a:rPr kumimoji="0" lang="en-US" altLang="en-US" sz="1600" b="0" i="0" u="none" strike="noStrike" kern="1200" cap="none" spc="0" normalizeH="0" baseline="0" noProof="0">
                <a:ln>
                  <a:noFill/>
                </a:ln>
                <a:solidFill>
                  <a:prstClr val="black"/>
                </a:solidFill>
                <a:effectLst/>
                <a:uLnTx/>
                <a:uFillTx/>
                <a:latin typeface="Arial" pitchFamily="34" charset="0"/>
                <a:ea typeface="ＭＳ Ｐゴシック" charset="-128"/>
                <a:cs typeface="Arial"/>
              </a:rPr>
              <a:t>Register on myCigna.com in a couple of minutes</a:t>
            </a:r>
          </a:p>
          <a:p>
            <a:pPr marL="230188" marR="0" lvl="0" indent="-230188" algn="l" defTabSz="457200" rtl="0" eaLnBrk="1" fontAlgn="base" latinLnBrk="0" hangingPunct="1">
              <a:lnSpc>
                <a:spcPct val="100000"/>
              </a:lnSpc>
              <a:spcBef>
                <a:spcPct val="20000"/>
              </a:spcBef>
              <a:spcAft>
                <a:spcPct val="0"/>
              </a:spcAft>
              <a:buClrTx/>
              <a:buSzTx/>
              <a:buFont typeface="Arial"/>
              <a:buChar char="•"/>
              <a:tabLst/>
              <a:defRPr/>
            </a:pPr>
            <a:r>
              <a:rPr kumimoji="0" lang="en-US" altLang="en-US" sz="1600" b="0" i="0" u="none" strike="noStrike" kern="1200" cap="none" spc="0" normalizeH="0" baseline="0" noProof="0">
                <a:ln>
                  <a:noFill/>
                </a:ln>
                <a:solidFill>
                  <a:prstClr val="black"/>
                </a:solidFill>
                <a:effectLst/>
                <a:uLnTx/>
                <a:uFillTx/>
                <a:latin typeface="Arial" pitchFamily="34" charset="0"/>
                <a:ea typeface="ＭＳ Ｐゴシック" charset="-128"/>
                <a:cs typeface="Arial"/>
              </a:rPr>
              <a:t>Log in anytime to access information, </a:t>
            </a:r>
            <a:r>
              <a:rPr kumimoji="0" lang="en-US" sz="1600" b="0" i="0" u="none" strike="noStrike" kern="1200" cap="none" spc="0" normalizeH="0" baseline="0" noProof="0">
                <a:ln>
                  <a:noFill/>
                </a:ln>
                <a:solidFill>
                  <a:prstClr val="black"/>
                </a:solidFill>
                <a:effectLst/>
                <a:uLnTx/>
                <a:uFillTx/>
                <a:latin typeface="Arial"/>
                <a:ea typeface="ＭＳ Ｐゴシック" charset="-128"/>
                <a:cs typeface="Arial"/>
              </a:rPr>
              <a:t>tools and resources </a:t>
            </a:r>
            <a:endParaRPr kumimoji="0" lang="en-US" altLang="en-US" sz="1600" b="0" i="0" u="none" strike="noStrike" kern="1200" cap="none" spc="0" normalizeH="0" baseline="0" noProof="0">
              <a:ln>
                <a:noFill/>
              </a:ln>
              <a:solidFill>
                <a:prstClr val="black"/>
              </a:solidFill>
              <a:effectLst/>
              <a:uLnTx/>
              <a:uFillTx/>
              <a:latin typeface="Arial" pitchFamily="34" charset="0"/>
              <a:ea typeface="ＭＳ Ｐゴシック" charset="-128"/>
              <a:cs typeface="Arial"/>
            </a:endParaRPr>
          </a:p>
          <a:p>
            <a:pPr marL="0" marR="0" lvl="0" indent="0" algn="l" defTabSz="457200" rtl="0" eaLnBrk="1" fontAlgn="base" latinLnBrk="0" hangingPunct="1">
              <a:lnSpc>
                <a:spcPct val="100000"/>
              </a:lnSpc>
              <a:spcBef>
                <a:spcPct val="20000"/>
              </a:spcBef>
              <a:spcAft>
                <a:spcPct val="0"/>
              </a:spcAft>
              <a:buClr>
                <a:srgbClr val="188CCC"/>
              </a:buClr>
              <a:buSzTx/>
              <a:buFont typeface="Lucida Grande" pitchFamily="-1" charset="0"/>
              <a:buNone/>
              <a:tabLst/>
              <a:defRPr/>
            </a:pPr>
            <a:endParaRPr kumimoji="0" lang="en-US" altLang="en-US" sz="1600" b="0" i="0" u="none" strike="noStrike" kern="1200" cap="none" spc="0" normalizeH="0" baseline="0" noProof="0">
              <a:ln>
                <a:noFill/>
              </a:ln>
              <a:solidFill>
                <a:prstClr val="black"/>
              </a:solidFill>
              <a:effectLst/>
              <a:uLnTx/>
              <a:uFillTx/>
              <a:latin typeface="Arial" pitchFamily="34" charset="0"/>
              <a:ea typeface="ＭＳ Ｐゴシック" charset="-128"/>
              <a:cs typeface="Arial"/>
            </a:endParaRPr>
          </a:p>
          <a:p>
            <a:pPr marL="0" marR="0" lvl="0" indent="0" algn="l" defTabSz="457200" rtl="0" eaLnBrk="1" fontAlgn="base" latinLnBrk="0" hangingPunct="1">
              <a:lnSpc>
                <a:spcPct val="100000"/>
              </a:lnSpc>
              <a:spcBef>
                <a:spcPct val="20000"/>
              </a:spcBef>
              <a:spcAft>
                <a:spcPct val="0"/>
              </a:spcAft>
              <a:buClr>
                <a:srgbClr val="188CCC"/>
              </a:buClr>
              <a:buSzTx/>
              <a:buFont typeface="Lucida Grande" pitchFamily="-1" charset="0"/>
              <a:buNone/>
              <a:tabLst/>
              <a:defRPr/>
            </a:pPr>
            <a:r>
              <a:rPr kumimoji="0" lang="en-US" altLang="en-US" sz="1600" b="1" i="0" u="none" strike="noStrike" kern="1200" cap="none" spc="0" normalizeH="0" baseline="0" noProof="0">
                <a:ln>
                  <a:noFill/>
                </a:ln>
                <a:solidFill>
                  <a:prstClr val="black"/>
                </a:solidFill>
                <a:effectLst/>
                <a:uLnTx/>
                <a:uFillTx/>
                <a:latin typeface="Arial" pitchFamily="34" charset="0"/>
                <a:ea typeface="ＭＳ Ｐゴシック" charset="-128"/>
                <a:cs typeface="Arial"/>
              </a:rPr>
              <a:t>What you can do on myCigna</a:t>
            </a:r>
          </a:p>
          <a:p>
            <a:pPr marL="230188" marR="0" lvl="0" indent="-230188" algn="l" defTabSz="457200" rtl="0" eaLnBrk="1" fontAlgn="base" latinLnBrk="0" hangingPunct="1">
              <a:lnSpc>
                <a:spcPct val="100000"/>
              </a:lnSpc>
              <a:spcBef>
                <a:spcPct val="20000"/>
              </a:spcBef>
              <a:spcAft>
                <a:spcPct val="0"/>
              </a:spcAft>
              <a:buClrTx/>
              <a:buSzTx/>
              <a:buFont typeface="Arial"/>
              <a:buChar char="•"/>
              <a:tabLst/>
              <a:defRPr/>
            </a:pPr>
            <a:r>
              <a:rPr kumimoji="0" lang="en-US" altLang="en-US" sz="1600" b="0" i="0" u="none" strike="noStrike" kern="1200" cap="none" spc="0" normalizeH="0" baseline="0" noProof="0">
                <a:ln>
                  <a:noFill/>
                </a:ln>
                <a:solidFill>
                  <a:prstClr val="black"/>
                </a:solidFill>
                <a:effectLst/>
                <a:uLnTx/>
                <a:uFillTx/>
                <a:latin typeface="Arial"/>
                <a:ea typeface="ＭＳ Ｐゴシック" charset="-128"/>
                <a:cs typeface="Arial"/>
              </a:rPr>
              <a:t>Take an interactive quiz to measure your risk for cavities, gum disease or oral cancer*</a:t>
            </a:r>
            <a:endParaRPr kumimoji="0" lang="en-US" altLang="en-US" sz="1600" b="0" i="0" u="none" strike="noStrike" kern="1200" cap="none" spc="0" normalizeH="0" baseline="30000" noProof="0">
              <a:ln>
                <a:noFill/>
              </a:ln>
              <a:solidFill>
                <a:prstClr val="black"/>
              </a:solidFill>
              <a:effectLst/>
              <a:uLnTx/>
              <a:uFillTx/>
              <a:latin typeface="Arial"/>
              <a:ea typeface="ＭＳ Ｐゴシック" charset="-128"/>
              <a:cs typeface="Arial"/>
            </a:endParaRPr>
          </a:p>
          <a:p>
            <a:pPr marL="230188" marR="0" lvl="0" indent="-230188" algn="l" defTabSz="457200" rtl="0" eaLnBrk="1" fontAlgn="base" latinLnBrk="0" hangingPunct="1">
              <a:lnSpc>
                <a:spcPct val="100000"/>
              </a:lnSpc>
              <a:spcBef>
                <a:spcPct val="20000"/>
              </a:spcBef>
              <a:spcAft>
                <a:spcPct val="0"/>
              </a:spcAft>
              <a:buClrTx/>
              <a:buSzTx/>
              <a:buFont typeface="Arial"/>
              <a:buChar char="•"/>
              <a:tabLst/>
              <a:defRPr/>
            </a:pPr>
            <a:r>
              <a:rPr kumimoji="0" lang="en-US" sz="1600" b="0" i="0" u="none" strike="noStrike" kern="1200" cap="none" spc="0" normalizeH="0" baseline="0" noProof="0">
                <a:ln>
                  <a:noFill/>
                </a:ln>
                <a:solidFill>
                  <a:prstClr val="black"/>
                </a:solidFill>
                <a:effectLst/>
                <a:uLnTx/>
                <a:uFillTx/>
                <a:latin typeface="Arial"/>
                <a:ea typeface="ＭＳ Ｐゴシック" charset="-128"/>
                <a:cs typeface="Arial"/>
              </a:rPr>
              <a:t>Search for dentists by specialty, procedure, location and language</a:t>
            </a:r>
          </a:p>
          <a:p>
            <a:pPr marL="230188" marR="0" lvl="0" indent="-230188" algn="l" defTabSz="457200" rtl="0" eaLnBrk="1" fontAlgn="base" latinLnBrk="0" hangingPunct="1">
              <a:lnSpc>
                <a:spcPct val="100000"/>
              </a:lnSpc>
              <a:spcBef>
                <a:spcPct val="20000"/>
              </a:spcBef>
              <a:spcAft>
                <a:spcPct val="0"/>
              </a:spcAft>
              <a:buClrTx/>
              <a:buSzTx/>
              <a:buFont typeface="Arial"/>
              <a:buChar char="•"/>
              <a:tabLst/>
              <a:defRPr/>
            </a:pPr>
            <a:r>
              <a:rPr kumimoji="0" lang="en-US" sz="1600" b="0" i="0" u="none" strike="noStrike" kern="1200" cap="none" spc="0" normalizeH="0" baseline="0" noProof="0">
                <a:ln>
                  <a:noFill/>
                </a:ln>
                <a:solidFill>
                  <a:prstClr val="black"/>
                </a:solidFill>
                <a:effectLst/>
                <a:uLnTx/>
                <a:uFillTx/>
                <a:latin typeface="Arial"/>
                <a:ea typeface="ＭＳ Ｐゴシック" charset="-128"/>
                <a:cs typeface="Arial"/>
              </a:rPr>
              <a:t>Check balances, monitor services and manage your dental plan </a:t>
            </a:r>
          </a:p>
          <a:p>
            <a:pPr marL="230188" marR="0" lvl="0" indent="-230188" algn="l" defTabSz="457200" rtl="0" eaLnBrk="1" fontAlgn="base" latinLnBrk="0" hangingPunct="1">
              <a:lnSpc>
                <a:spcPct val="100000"/>
              </a:lnSpc>
              <a:spcBef>
                <a:spcPct val="20000"/>
              </a:spcBef>
              <a:spcAft>
                <a:spcPct val="0"/>
              </a:spcAft>
              <a:buClrTx/>
              <a:buSzTx/>
              <a:buFont typeface="Arial"/>
              <a:buChar char="•"/>
              <a:tabLst/>
              <a:defRPr/>
            </a:pPr>
            <a:r>
              <a:rPr kumimoji="0" lang="en-US" sz="1600" b="0" i="0" u="none" strike="noStrike" kern="1200" cap="none" spc="0" normalizeH="0" baseline="0" noProof="0">
                <a:ln>
                  <a:noFill/>
                </a:ln>
                <a:solidFill>
                  <a:prstClr val="black"/>
                </a:solidFill>
                <a:effectLst/>
                <a:uLnTx/>
                <a:uFillTx/>
                <a:latin typeface="Arial"/>
                <a:ea typeface="ＭＳ Ｐゴシック" charset="-128"/>
                <a:cs typeface="Arial"/>
              </a:rPr>
              <a:t>Use easy tools to estimate costs for over 400 common dental procedures</a:t>
            </a:r>
            <a:endParaRPr kumimoji="0" lang="en-US" altLang="en-US" sz="1600" b="0" i="0" u="none" strike="noStrike" kern="1200" cap="none" spc="0" normalizeH="0" baseline="0" noProof="0">
              <a:ln>
                <a:noFill/>
              </a:ln>
              <a:solidFill>
                <a:prstClr val="black"/>
              </a:solidFill>
              <a:effectLst/>
              <a:uLnTx/>
              <a:uFillTx/>
              <a:latin typeface="Arial" charset="0"/>
              <a:ea typeface="ＭＳ Ｐゴシック" pitchFamily="34" charset="-128"/>
              <a:cs typeface="Arial" charset="0"/>
            </a:endParaRPr>
          </a:p>
          <a:p>
            <a:pPr marL="0" marR="0" lvl="0" indent="0" algn="l" defTabSz="457200" rtl="0" eaLnBrk="1" fontAlgn="base" latinLnBrk="0" hangingPunct="1">
              <a:lnSpc>
                <a:spcPct val="100000"/>
              </a:lnSpc>
              <a:spcBef>
                <a:spcPts val="0"/>
              </a:spcBef>
              <a:spcAft>
                <a:spcPts val="600"/>
              </a:spcAft>
              <a:buClr>
                <a:srgbClr val="188CCC"/>
              </a:buClr>
              <a:buSzTx/>
              <a:buFont typeface="Lucida Grande" pitchFamily="-1" charset="0"/>
              <a:buNone/>
              <a:tabLst/>
              <a:defRPr/>
            </a:pPr>
            <a:endParaRPr kumimoji="0" lang="en-US" sz="1600" b="0" i="0" u="none" strike="noStrike" kern="1200" cap="none" spc="0" normalizeH="0" baseline="0" noProof="0">
              <a:ln>
                <a:noFill/>
              </a:ln>
              <a:solidFill>
                <a:prstClr val="black"/>
              </a:solidFill>
              <a:effectLst/>
              <a:uLnTx/>
              <a:uFillTx/>
              <a:latin typeface="Arial"/>
              <a:ea typeface="ＭＳ Ｐゴシック" charset="-128"/>
              <a:cs typeface="Arial"/>
            </a:endParaRPr>
          </a:p>
        </p:txBody>
      </p:sp>
      <p:sp>
        <p:nvSpPr>
          <p:cNvPr id="11" name="Title 10"/>
          <p:cNvSpPr>
            <a:spLocks noGrp="1"/>
          </p:cNvSpPr>
          <p:nvPr>
            <p:ph type="title"/>
          </p:nvPr>
        </p:nvSpPr>
        <p:spPr/>
        <p:txBody>
          <a:bodyPr/>
          <a:lstStyle/>
          <a:p>
            <a:r>
              <a:rPr lang="en-US" altLang="en-US" sz="2400" b="0" err="1">
                <a:latin typeface="Arial" charset="0"/>
                <a:ea typeface="ＭＳ Ｐゴシック" pitchFamily="34" charset="-128"/>
                <a:cs typeface="Arial" charset="0"/>
              </a:rPr>
              <a:t>myCigna</a:t>
            </a:r>
            <a:r>
              <a:rPr lang="en-US" altLang="en-US" sz="2400" b="0">
                <a:latin typeface="Arial" charset="0"/>
                <a:ea typeface="ＭＳ Ｐゴシック" pitchFamily="34" charset="-128"/>
                <a:cs typeface="Arial" charset="0"/>
              </a:rPr>
              <a:t> is your Cigna – Dental</a:t>
            </a:r>
            <a:endParaRPr lang="en-US" sz="2400" b="0"/>
          </a:p>
        </p:txBody>
      </p:sp>
      <p:sp>
        <p:nvSpPr>
          <p:cNvPr id="13" name="Slide Number Placeholder 1"/>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314D35B4-353A-3F4A-8464-5566D8E401B2}" type="slidenum">
              <a:rPr kumimoji="0" lang="en-US" sz="1000" b="0" i="0" u="none" strike="noStrike" kern="1200" cap="none" spc="0" normalizeH="0" baseline="0" noProof="0" smtClean="0">
                <a:ln>
                  <a:noFill/>
                </a:ln>
                <a:solidFill>
                  <a:srgbClr val="999999"/>
                </a:solidFill>
                <a:effectLst/>
                <a:uLnTx/>
                <a:uFillTx/>
                <a:latin typeface="Arial" charset="0"/>
                <a:ea typeface="+mn-ea"/>
                <a:cs typeface="Arial" charset="0"/>
              </a:rPr>
              <a:pPr marL="0" marR="0" lvl="0" indent="0" algn="r" defTabSz="457200" rtl="0" eaLnBrk="1" fontAlgn="base" latinLnBrk="0" hangingPunct="1">
                <a:lnSpc>
                  <a:spcPct val="100000"/>
                </a:lnSpc>
                <a:spcBef>
                  <a:spcPct val="0"/>
                </a:spcBef>
                <a:spcAft>
                  <a:spcPct val="0"/>
                </a:spcAft>
                <a:buClrTx/>
                <a:buSzTx/>
                <a:buFontTx/>
                <a:buNone/>
                <a:tabLst/>
                <a:defRPr/>
              </a:pPr>
              <a:t>16</a:t>
            </a:fld>
            <a:endParaRPr kumimoji="0" lang="en-US" sz="1000" b="0" i="0" u="none" strike="noStrike" kern="1200" cap="none" spc="0" normalizeH="0" baseline="0" noProof="0">
              <a:ln>
                <a:noFill/>
              </a:ln>
              <a:solidFill>
                <a:srgbClr val="999999"/>
              </a:solidFill>
              <a:effectLst/>
              <a:uLnTx/>
              <a:uFillTx/>
              <a:latin typeface="Arial" charset="0"/>
              <a:ea typeface="+mn-ea"/>
              <a:cs typeface="Arial" charset="0"/>
            </a:endParaRPr>
          </a:p>
        </p:txBody>
      </p:sp>
      <p:sp>
        <p:nvSpPr>
          <p:cNvPr id="12" name="TextBox 11"/>
          <p:cNvSpPr txBox="1"/>
          <p:nvPr/>
        </p:nvSpPr>
        <p:spPr>
          <a:xfrm>
            <a:off x="1524230" y="6491093"/>
            <a:ext cx="6665291" cy="215444"/>
          </a:xfrm>
          <a:prstGeom prst="rect">
            <a:avLst/>
          </a:prstGeom>
          <a:noFill/>
        </p:spPr>
        <p:txBody>
          <a:bodyPr wrap="square" rtlCol="0" anchor="b">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A6A6A6"/>
                </a:solidFill>
                <a:effectLst/>
                <a:uLnTx/>
                <a:uFillTx/>
                <a:latin typeface="Arial Narrow"/>
                <a:ea typeface="+mn-ea"/>
                <a:cs typeface="Arial Narrow"/>
              </a:rPr>
              <a:t>* These tools are for informational purposes only and should not be used for self-diagnosis. Always see your dentist for appropriate care recommendations and treatment. </a:t>
            </a:r>
          </a:p>
        </p:txBody>
      </p:sp>
      <p:pic>
        <p:nvPicPr>
          <p:cNvPr id="18" name="Picture 17" descr="157372431_we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8946" y="1866493"/>
            <a:ext cx="2798573" cy="2749041"/>
          </a:xfrm>
          <a:prstGeom prst="rect">
            <a:avLst/>
          </a:prstGeom>
        </p:spPr>
      </p:pic>
      <p:sp>
        <p:nvSpPr>
          <p:cNvPr id="2" name="Rectangle 1"/>
          <p:cNvSpPr/>
          <p:nvPr/>
        </p:nvSpPr>
        <p:spPr>
          <a:xfrm>
            <a:off x="9439565" y="5756249"/>
            <a:ext cx="2230092" cy="95028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4611" y="6027367"/>
            <a:ext cx="1086522" cy="571448"/>
          </a:xfrm>
          <a:prstGeom prst="rect">
            <a:avLst/>
          </a:prstGeom>
        </p:spPr>
      </p:pic>
    </p:spTree>
    <p:extLst>
      <p:ext uri="{BB962C8B-B14F-4D97-AF65-F5344CB8AC3E}">
        <p14:creationId xmlns:p14="http://schemas.microsoft.com/office/powerpoint/2010/main" val="40672843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60"/>
          <p:cNvSpPr/>
          <p:nvPr/>
        </p:nvSpPr>
        <p:spPr>
          <a:xfrm>
            <a:off x="1515859" y="1004575"/>
            <a:ext cx="9152142" cy="1075932"/>
          </a:xfrm>
          <a:prstGeom prst="rect">
            <a:avLst/>
          </a:prstGeom>
          <a:solidFill>
            <a:srgbClr val="F6862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sp>
        <p:nvSpPr>
          <p:cNvPr id="9219" name="Content Placeholder 20"/>
          <p:cNvSpPr>
            <a:spLocks noGrp="1"/>
          </p:cNvSpPr>
          <p:nvPr>
            <p:ph idx="1"/>
          </p:nvPr>
        </p:nvSpPr>
        <p:spPr>
          <a:xfrm>
            <a:off x="1970266" y="2067277"/>
            <a:ext cx="8064955" cy="1463886"/>
          </a:xfrm>
        </p:spPr>
        <p:txBody>
          <a:bodyPr/>
          <a:lstStyle/>
          <a:p>
            <a:pPr marL="137160" indent="-137160">
              <a:spcBef>
                <a:spcPts val="0"/>
              </a:spcBef>
              <a:spcAft>
                <a:spcPts val="600"/>
              </a:spcAft>
              <a:buNone/>
            </a:pPr>
            <a:r>
              <a:rPr lang="en-US" altLang="en-US" sz="1400" b="1">
                <a:latin typeface="Arial" pitchFamily="34" charset="0"/>
              </a:rPr>
              <a:t>By phone –  800.244.6224</a:t>
            </a:r>
          </a:p>
          <a:p>
            <a:pPr marL="137160" indent="-137160">
              <a:spcBef>
                <a:spcPts val="0"/>
              </a:spcBef>
              <a:spcAft>
                <a:spcPts val="600"/>
              </a:spcAft>
            </a:pPr>
            <a:r>
              <a:rPr lang="en-US" altLang="en-US" sz="1400">
                <a:latin typeface="Arial" pitchFamily="34" charset="0"/>
              </a:rPr>
              <a:t>Call anytime day or night for live customer service</a:t>
            </a:r>
          </a:p>
          <a:p>
            <a:pPr marL="137160" indent="-137160">
              <a:spcBef>
                <a:spcPts val="0"/>
              </a:spcBef>
              <a:spcAft>
                <a:spcPts val="600"/>
              </a:spcAft>
            </a:pPr>
            <a:r>
              <a:rPr lang="en-US" altLang="en-US" sz="1400">
                <a:latin typeface="Arial" pitchFamily="34" charset="0"/>
              </a:rPr>
              <a:t>Ask for a Spanish-speaking representative or speak with us in your preferred language – interpreter service is available in over 200 languages</a:t>
            </a:r>
          </a:p>
          <a:p>
            <a:pPr marL="137160" indent="-137160">
              <a:spcBef>
                <a:spcPts val="0"/>
              </a:spcBef>
              <a:spcAft>
                <a:spcPts val="600"/>
              </a:spcAft>
            </a:pPr>
            <a:r>
              <a:rPr lang="en-US" altLang="en-US" sz="1400">
                <a:latin typeface="Arial" pitchFamily="34" charset="0"/>
              </a:rPr>
              <a:t>Get help finding a dental office</a:t>
            </a:r>
          </a:p>
          <a:p>
            <a:pPr marL="137160" indent="-137160">
              <a:spcBef>
                <a:spcPts val="0"/>
              </a:spcBef>
              <a:spcAft>
                <a:spcPts val="600"/>
              </a:spcAft>
            </a:pPr>
            <a:r>
              <a:rPr lang="en-US" altLang="en-US" sz="1400">
                <a:latin typeface="Arial" pitchFamily="34" charset="0"/>
              </a:rPr>
              <a:t>Check your eligibility</a:t>
            </a:r>
          </a:p>
          <a:p>
            <a:pPr marL="137160" indent="-137160">
              <a:spcBef>
                <a:spcPts val="0"/>
              </a:spcBef>
              <a:spcAft>
                <a:spcPts val="600"/>
              </a:spcAft>
            </a:pPr>
            <a:endParaRPr lang="en-US" altLang="en-US" sz="1200">
              <a:latin typeface="Arial" pitchFamily="34" charset="0"/>
            </a:endParaRPr>
          </a:p>
          <a:p>
            <a:pPr marL="137160" indent="-137160">
              <a:spcBef>
                <a:spcPts val="0"/>
              </a:spcBef>
              <a:spcAft>
                <a:spcPts val="600"/>
              </a:spcAft>
            </a:pPr>
            <a:endParaRPr lang="en-US" altLang="en-US" sz="1200">
              <a:latin typeface="Arial" pitchFamily="34" charset="0"/>
            </a:endParaRPr>
          </a:p>
        </p:txBody>
      </p:sp>
      <p:sp>
        <p:nvSpPr>
          <p:cNvPr id="9218" name="Title 19"/>
          <p:cNvSpPr>
            <a:spLocks noGrp="1"/>
          </p:cNvSpPr>
          <p:nvPr>
            <p:ph type="title"/>
          </p:nvPr>
        </p:nvSpPr>
        <p:spPr/>
        <p:txBody>
          <a:bodyPr/>
          <a:lstStyle/>
          <a:p>
            <a:r>
              <a:rPr lang="en-US" altLang="en-US" sz="2400" b="0">
                <a:latin typeface="Arial" pitchFamily="34" charset="0"/>
              </a:rPr>
              <a:t>We’re here 24/7/365</a:t>
            </a:r>
          </a:p>
        </p:txBody>
      </p:sp>
      <p:sp>
        <p:nvSpPr>
          <p:cNvPr id="9220"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B484D4DF-3235-4ED1-BAF3-D5937EF7C62F}" type="slidenum">
              <a:rPr kumimoji="0" lang="en-US" altLang="en-US" sz="1000" b="0" i="0" u="none" strike="noStrike" kern="1200" cap="none" spc="0" normalizeH="0" baseline="0" noProof="0">
                <a:ln>
                  <a:noFill/>
                </a:ln>
                <a:solidFill>
                  <a:srgbClr val="999999"/>
                </a:solidFill>
                <a:effectLst/>
                <a:uLnTx/>
                <a:uFillTx/>
                <a:latin typeface="Arial" pitchFamily="34" charset="0"/>
                <a:cs typeface="Arial"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17</a:t>
            </a:fld>
            <a:endParaRPr kumimoji="0" lang="en-US" altLang="en-US" sz="1000" b="0" i="0" u="none" strike="noStrike" kern="1200" cap="none" spc="0" normalizeH="0" baseline="0" noProof="0">
              <a:ln>
                <a:noFill/>
              </a:ln>
              <a:solidFill>
                <a:srgbClr val="999999"/>
              </a:solidFill>
              <a:effectLst/>
              <a:uLnTx/>
              <a:uFillTx/>
              <a:latin typeface="Arial" pitchFamily="34" charset="0"/>
              <a:cs typeface="Arial" pitchFamily="34" charset="0"/>
            </a:endParaRPr>
          </a:p>
        </p:txBody>
      </p:sp>
      <p:sp>
        <p:nvSpPr>
          <p:cNvPr id="9221" name="Rectangle 6"/>
          <p:cNvSpPr>
            <a:spLocks noChangeArrowheads="1"/>
          </p:cNvSpPr>
          <p:nvPr/>
        </p:nvSpPr>
        <p:spPr bwMode="auto">
          <a:xfrm>
            <a:off x="1916113" y="1"/>
            <a:ext cx="666750"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itchFamily="34" charset="0"/>
              <a:ea typeface="MS PGothic" pitchFamily="34" charset="-128"/>
            </a:endParaRPr>
          </a:p>
        </p:txBody>
      </p:sp>
      <p:sp>
        <p:nvSpPr>
          <p:cNvPr id="9222" name="Rectangle 7"/>
          <p:cNvSpPr>
            <a:spLocks noChangeArrowheads="1"/>
          </p:cNvSpPr>
          <p:nvPr/>
        </p:nvSpPr>
        <p:spPr bwMode="auto">
          <a:xfrm>
            <a:off x="1958976" y="174626"/>
            <a:ext cx="639763"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itchFamily="34" charset="0"/>
              <a:ea typeface="MS PGothic" pitchFamily="34" charset="-128"/>
            </a:endParaRPr>
          </a:p>
        </p:txBody>
      </p:sp>
      <p:sp>
        <p:nvSpPr>
          <p:cNvPr id="9223" name="Rectangle 8"/>
          <p:cNvSpPr>
            <a:spLocks noChangeArrowheads="1"/>
          </p:cNvSpPr>
          <p:nvPr/>
        </p:nvSpPr>
        <p:spPr bwMode="auto">
          <a:xfrm>
            <a:off x="1973264" y="174625"/>
            <a:ext cx="6254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itchFamily="34" charset="0"/>
              <a:ea typeface="MS PGothic" pitchFamily="34" charset="-128"/>
            </a:endParaRPr>
          </a:p>
        </p:txBody>
      </p:sp>
      <p:sp>
        <p:nvSpPr>
          <p:cNvPr id="33" name="Rectangle 7"/>
          <p:cNvSpPr txBox="1">
            <a:spLocks noGrp="1" noChangeArrowheads="1"/>
          </p:cNvSpPr>
          <p:nvPr/>
        </p:nvSpPr>
        <p:spPr bwMode="auto">
          <a:xfrm>
            <a:off x="1524000" y="6400800"/>
            <a:ext cx="7011988" cy="228600"/>
          </a:xfrm>
          <a:prstGeom prst="rect">
            <a:avLst/>
          </a:prstGeom>
          <a:noFill/>
          <a:ln>
            <a:miter lim="800000"/>
            <a:headEnd/>
            <a:tailEnd/>
          </a:ln>
        </p:spPr>
        <p:txBody>
          <a:bodyPr wrap="none"/>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a:ln>
                <a:noFill/>
              </a:ln>
              <a:solidFill>
                <a:prstClr val="white">
                  <a:lumMod val="65000"/>
                </a:prstClr>
              </a:solidFill>
              <a:effectLst/>
              <a:uLnTx/>
              <a:uFillTx/>
              <a:latin typeface="Arial Narrow" pitchFamily="34" charset="0"/>
              <a:ea typeface="ＭＳ Ｐゴシック" charset="-128"/>
              <a:cs typeface="Arial" charset="0"/>
            </a:endParaRPr>
          </a:p>
        </p:txBody>
      </p:sp>
      <p:sp>
        <p:nvSpPr>
          <p:cNvPr id="34" name="Content Placeholder 20"/>
          <p:cNvSpPr txBox="1">
            <a:spLocks/>
          </p:cNvSpPr>
          <p:nvPr/>
        </p:nvSpPr>
        <p:spPr bwMode="auto">
          <a:xfrm>
            <a:off x="2007136" y="3816761"/>
            <a:ext cx="8569257" cy="2484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mv="urn:schemas-microsoft-com:mac:vml" xmlns:mc="http://schemas.openxmlformats.org/markup-compatibility/2006" xmlns="" val="1"/>
            </a:ext>
          </a:extLst>
        </p:spPr>
        <p:txBody>
          <a:bodyPr vert="horz" wrap="square" lIns="91440" tIns="45720" rIns="91440" bIns="45720" numCol="1" anchor="t" anchorCtr="0" compatLnSpc="1">
            <a:prstTxWarp prst="textNoShape">
              <a:avLst/>
            </a:prstTxWarp>
          </a:bodyPr>
          <a:lstStyle>
            <a:lvl1pPr marL="230188" indent="-230188" algn="l" defTabSz="457200" rtl="0" eaLnBrk="0" fontAlgn="base" hangingPunct="0">
              <a:spcBef>
                <a:spcPct val="20000"/>
              </a:spcBef>
              <a:spcAft>
                <a:spcPct val="0"/>
              </a:spcAft>
              <a:buClr>
                <a:schemeClr val="tx1"/>
              </a:buClr>
              <a:buFont typeface="Arial" panose="020B0604020202020204" pitchFamily="34" charset="0"/>
              <a:buChar char="•"/>
              <a:defRPr sz="1600" kern="1200">
                <a:solidFill>
                  <a:schemeClr val="tx1"/>
                </a:solidFill>
                <a:latin typeface="Arial"/>
                <a:ea typeface="MS PGothic" pitchFamily="34" charset="-128"/>
                <a:cs typeface="Arial"/>
              </a:defRPr>
            </a:lvl1pPr>
            <a:lvl2pPr marL="454025" indent="-223838" algn="l" defTabSz="457200" rtl="0" eaLnBrk="0" fontAlgn="base" hangingPunct="0">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2pPr>
            <a:lvl3pPr marL="684213" indent="-230188" algn="l" defTabSz="457200" rtl="0" eaLnBrk="0" fontAlgn="base" hangingPunct="0">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3pPr>
            <a:lvl4pPr marL="915988" indent="-231775" algn="l" defTabSz="457200" rtl="0" eaLnBrk="0" fontAlgn="base" hangingPunct="0">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4pPr>
            <a:lvl5pPr marL="1146175" indent="-230188" algn="l" defTabSz="457200" rtl="0" eaLnBrk="0" fontAlgn="base" hangingPunct="0">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14300" marR="0" lvl="0" indent="-114300" algn="l" defTabSz="457200" rtl="0" eaLnBrk="0" fontAlgn="base" latinLnBrk="0" hangingPunct="0">
              <a:lnSpc>
                <a:spcPct val="100000"/>
              </a:lnSpc>
              <a:spcBef>
                <a:spcPct val="20000"/>
              </a:spcBef>
              <a:spcAft>
                <a:spcPct val="0"/>
              </a:spcAft>
              <a:buClr>
                <a:prstClr val="black"/>
              </a:buClr>
              <a:buSzTx/>
              <a:buFont typeface="Arial" panose="020B0604020202020204" pitchFamily="34" charset="0"/>
              <a:buNone/>
              <a:tabLst/>
              <a:defRPr/>
            </a:pPr>
            <a:r>
              <a:rPr kumimoji="0" lang="en-US" altLang="en-US" sz="1400" b="1" i="0" u="none" strike="noStrike" kern="1200" cap="none" spc="0" normalizeH="0" baseline="0" noProof="0" err="1">
                <a:ln>
                  <a:noFill/>
                </a:ln>
                <a:solidFill>
                  <a:prstClr val="black"/>
                </a:solidFill>
                <a:effectLst/>
                <a:uLnTx/>
                <a:uFillTx/>
                <a:latin typeface="Arial" pitchFamily="34" charset="0"/>
                <a:ea typeface="MS PGothic" pitchFamily="34" charset="-128"/>
                <a:cs typeface="Arial"/>
              </a:rPr>
              <a:t>myCigna</a:t>
            </a:r>
            <a:r>
              <a:rPr kumimoji="0" lang="en-US" altLang="en-US" sz="1400" b="1" i="0" u="none" strike="noStrike" kern="1200" cap="none" spc="0" normalizeH="0" baseline="0" noProof="0">
                <a:ln>
                  <a:noFill/>
                </a:ln>
                <a:solidFill>
                  <a:prstClr val="black"/>
                </a:solidFill>
                <a:effectLst/>
                <a:uLnTx/>
                <a:uFillTx/>
                <a:latin typeface="Arial" pitchFamily="34" charset="0"/>
                <a:ea typeface="MS PGothic" pitchFamily="34" charset="-128"/>
                <a:cs typeface="Arial"/>
              </a:rPr>
              <a:t> – online or through the mobile app </a:t>
            </a:r>
          </a:p>
          <a:p>
            <a:pPr marL="230188" marR="0" lvl="0" indent="-230188" algn="l" defTabSz="457200" rtl="0" eaLnBrk="0" fontAlgn="base" latinLnBrk="0" hangingPunct="0">
              <a:lnSpc>
                <a:spcPct val="100000"/>
              </a:lnSpc>
              <a:spcBef>
                <a:spcPct val="20000"/>
              </a:spcBef>
              <a:spcAft>
                <a:spcPct val="0"/>
              </a:spcAft>
              <a:buClr>
                <a:prstClr val="black"/>
              </a:buClr>
              <a:buSzTx/>
              <a:buFont typeface="Arial" panose="020B0604020202020204" pitchFamily="34" charset="0"/>
              <a:buChar char="•"/>
              <a:tabLst/>
              <a:defRPr/>
            </a:pPr>
            <a:r>
              <a:rPr kumimoji="0" lang="en-US" altLang="en-US" sz="1400" b="0" i="0" u="none" strike="noStrike" kern="1200" cap="none" spc="0" normalizeH="0" baseline="0" noProof="0">
                <a:ln>
                  <a:noFill/>
                </a:ln>
                <a:solidFill>
                  <a:prstClr val="black"/>
                </a:solidFill>
                <a:effectLst/>
                <a:uLnTx/>
                <a:uFillTx/>
                <a:latin typeface="Arial" pitchFamily="34" charset="0"/>
                <a:ea typeface="MS PGothic" pitchFamily="34" charset="-128"/>
                <a:cs typeface="Arial" pitchFamily="34" charset="0"/>
              </a:rPr>
              <a:t>Review your plan information and check a claim status</a:t>
            </a:r>
          </a:p>
          <a:p>
            <a:pPr marL="230188" marR="0" lvl="0" indent="-230188" algn="l" defTabSz="457200" rtl="0" eaLnBrk="0" fontAlgn="base" latinLnBrk="0" hangingPunct="0">
              <a:lnSpc>
                <a:spcPct val="100000"/>
              </a:lnSpc>
              <a:spcBef>
                <a:spcPct val="20000"/>
              </a:spcBef>
              <a:spcAft>
                <a:spcPct val="0"/>
              </a:spcAft>
              <a:buClr>
                <a:prstClr val="black"/>
              </a:buClr>
              <a:buSzTx/>
              <a:buFont typeface="Arial" panose="020B0604020202020204" pitchFamily="34" charset="0"/>
              <a:buChar char="•"/>
              <a:tabLst/>
              <a:defRPr/>
            </a:pPr>
            <a:r>
              <a:rPr kumimoji="0" lang="en-US" altLang="en-US" sz="1400" b="0" i="0" u="none" strike="noStrike" kern="1200" cap="none" spc="0" normalizeH="0" baseline="0" noProof="0">
                <a:ln>
                  <a:noFill/>
                </a:ln>
                <a:solidFill>
                  <a:prstClr val="black"/>
                </a:solidFill>
                <a:effectLst/>
                <a:uLnTx/>
                <a:uFillTx/>
                <a:latin typeface="Arial" pitchFamily="34" charset="0"/>
                <a:ea typeface="MS PGothic" pitchFamily="34" charset="-128"/>
                <a:cs typeface="Arial" pitchFamily="34" charset="0"/>
              </a:rPr>
              <a:t>Find network dentists</a:t>
            </a:r>
          </a:p>
          <a:p>
            <a:pPr marL="230188" marR="0" lvl="0" indent="-230188" algn="l" defTabSz="457200" rtl="0" eaLnBrk="0" fontAlgn="base" latinLnBrk="0" hangingPunct="0">
              <a:lnSpc>
                <a:spcPct val="100000"/>
              </a:lnSpc>
              <a:spcBef>
                <a:spcPct val="20000"/>
              </a:spcBef>
              <a:spcAft>
                <a:spcPct val="0"/>
              </a:spcAft>
              <a:buClr>
                <a:prstClr val="black"/>
              </a:buClr>
              <a:buSzTx/>
              <a:buFont typeface="Arial" panose="020B0604020202020204" pitchFamily="34" charset="0"/>
              <a:buChar char="•"/>
              <a:tabLst/>
              <a:defRPr/>
            </a:pPr>
            <a:r>
              <a:rPr kumimoji="0" lang="en-US" altLang="en-US" sz="1400" b="0" i="0" u="none" strike="noStrike" kern="1200" cap="none" spc="0" normalizeH="0" baseline="0" noProof="0">
                <a:ln>
                  <a:noFill/>
                </a:ln>
                <a:solidFill>
                  <a:prstClr val="black"/>
                </a:solidFill>
                <a:effectLst/>
                <a:uLnTx/>
                <a:uFillTx/>
                <a:latin typeface="Arial" pitchFamily="34" charset="0"/>
                <a:ea typeface="MS PGothic" pitchFamily="34" charset="-128"/>
                <a:cs typeface="Arial" pitchFamily="34" charset="0"/>
              </a:rPr>
              <a:t>Print temporary ID cards</a:t>
            </a:r>
          </a:p>
          <a:p>
            <a:pPr marL="230188" marR="0" lvl="0" indent="-230188" algn="l" defTabSz="457200" rtl="0" eaLnBrk="0" fontAlgn="base" latinLnBrk="0" hangingPunct="0">
              <a:lnSpc>
                <a:spcPct val="100000"/>
              </a:lnSpc>
              <a:spcBef>
                <a:spcPct val="20000"/>
              </a:spcBef>
              <a:spcAft>
                <a:spcPct val="0"/>
              </a:spcAft>
              <a:buClr>
                <a:prstClr val="black"/>
              </a:buClr>
              <a:buSzTx/>
              <a:buFont typeface="Arial" panose="020B0604020202020204" pitchFamily="34" charset="0"/>
              <a:buChar char="•"/>
              <a:tabLst/>
              <a:defRPr/>
            </a:pPr>
            <a:r>
              <a:rPr kumimoji="0" lang="en-US" altLang="en-US" sz="1400" b="0" i="0" u="none" strike="noStrike" kern="1200" cap="none" spc="0" normalizeH="0" baseline="0" noProof="0">
                <a:ln>
                  <a:noFill/>
                </a:ln>
                <a:solidFill>
                  <a:prstClr val="black"/>
                </a:solidFill>
                <a:effectLst/>
                <a:uLnTx/>
                <a:uFillTx/>
                <a:latin typeface="Arial" pitchFamily="34" charset="0"/>
                <a:ea typeface="MS PGothic" pitchFamily="34" charset="-128"/>
                <a:cs typeface="Arial" pitchFamily="34" charset="0"/>
              </a:rPr>
              <a:t>Change your DHMO dental office</a:t>
            </a:r>
          </a:p>
          <a:p>
            <a:pPr marL="230188" marR="0" lvl="0" indent="-230188" algn="l" defTabSz="457200" rtl="0" eaLnBrk="0" fontAlgn="base" latinLnBrk="0" hangingPunct="0">
              <a:lnSpc>
                <a:spcPct val="100000"/>
              </a:lnSpc>
              <a:spcBef>
                <a:spcPct val="20000"/>
              </a:spcBef>
              <a:spcAft>
                <a:spcPct val="0"/>
              </a:spcAft>
              <a:buClr>
                <a:prstClr val="black"/>
              </a:buClr>
              <a:buSzTx/>
              <a:buFont typeface="Arial" panose="020B0604020202020204" pitchFamily="34" charset="0"/>
              <a:buChar char="•"/>
              <a:tabLst/>
              <a:defRPr/>
            </a:pPr>
            <a:r>
              <a:rPr kumimoji="0" lang="en-US" altLang="en-US" sz="1400" b="0" i="0" u="none" strike="noStrike" kern="1200" cap="none" spc="0" normalizeH="0" baseline="0" noProof="0">
                <a:ln>
                  <a:noFill/>
                </a:ln>
                <a:solidFill>
                  <a:prstClr val="black"/>
                </a:solidFill>
                <a:effectLst/>
                <a:uLnTx/>
                <a:uFillTx/>
                <a:latin typeface="Arial" pitchFamily="34" charset="0"/>
                <a:ea typeface="MS PGothic" pitchFamily="34" charset="-128"/>
                <a:cs typeface="Arial" pitchFamily="34" charset="0"/>
              </a:rPr>
              <a:t>View year-to-date dental costs and estimate approximate costs prior to treatment</a:t>
            </a:r>
          </a:p>
          <a:p>
            <a:pPr marL="230188" marR="0" lvl="0" indent="-230188" algn="l" defTabSz="457200" rtl="0" eaLnBrk="0" fontAlgn="base" latinLnBrk="0" hangingPunct="0">
              <a:lnSpc>
                <a:spcPct val="100000"/>
              </a:lnSpc>
              <a:spcBef>
                <a:spcPct val="20000"/>
              </a:spcBef>
              <a:spcAft>
                <a:spcPct val="0"/>
              </a:spcAft>
              <a:buClr>
                <a:prstClr val="black"/>
              </a:buClr>
              <a:buSzTx/>
              <a:buFont typeface="Arial" panose="020B0604020202020204" pitchFamily="34" charset="0"/>
              <a:buChar char="•"/>
              <a:tabLst/>
              <a:defRPr/>
            </a:pPr>
            <a:r>
              <a:rPr kumimoji="0" lang="en-US" altLang="en-US" sz="1400" b="0" i="0" u="none" strike="noStrike" kern="1200" cap="none" spc="0" normalizeH="0" baseline="0" noProof="0">
                <a:ln>
                  <a:noFill/>
                </a:ln>
                <a:solidFill>
                  <a:prstClr val="black"/>
                </a:solidFill>
                <a:effectLst/>
                <a:uLnTx/>
                <a:uFillTx/>
                <a:latin typeface="Arial" pitchFamily="34" charset="0"/>
                <a:ea typeface="MS PGothic" pitchFamily="34" charset="-128"/>
                <a:cs typeface="Arial" pitchFamily="34" charset="0"/>
              </a:rPr>
              <a:t>Take oral health assessments that you can share with your dentist</a:t>
            </a:r>
          </a:p>
        </p:txBody>
      </p:sp>
      <p:grpSp>
        <p:nvGrpSpPr>
          <p:cNvPr id="35" name="Group 34"/>
          <p:cNvGrpSpPr/>
          <p:nvPr/>
        </p:nvGrpSpPr>
        <p:grpSpPr>
          <a:xfrm>
            <a:off x="5792338" y="1204110"/>
            <a:ext cx="602067" cy="679384"/>
            <a:chOff x="4532651" y="1634017"/>
            <a:chExt cx="3137539" cy="3540457"/>
          </a:xfrm>
        </p:grpSpPr>
        <p:sp>
          <p:nvSpPr>
            <p:cNvPr id="36" name="Rounded Rectangle 35"/>
            <p:cNvSpPr/>
            <p:nvPr/>
          </p:nvSpPr>
          <p:spPr>
            <a:xfrm>
              <a:off x="5104773" y="2530356"/>
              <a:ext cx="243062" cy="656923"/>
            </a:xfrm>
            <a:prstGeom prst="roundRect">
              <a:avLst/>
            </a:prstGeom>
            <a:noFill/>
            <a:ln w="28575"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37" name="Rounded Rectangle 36"/>
            <p:cNvSpPr/>
            <p:nvPr/>
          </p:nvSpPr>
          <p:spPr>
            <a:xfrm>
              <a:off x="6858759" y="2536926"/>
              <a:ext cx="243062" cy="656923"/>
            </a:xfrm>
            <a:prstGeom prst="roundRect">
              <a:avLst/>
            </a:prstGeom>
            <a:noFill/>
            <a:ln w="28575"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38" name="Oval 37"/>
            <p:cNvSpPr/>
            <p:nvPr/>
          </p:nvSpPr>
          <p:spPr>
            <a:xfrm>
              <a:off x="5932127" y="3689826"/>
              <a:ext cx="338561" cy="239777"/>
            </a:xfrm>
            <a:prstGeom prst="ellipse">
              <a:avLst/>
            </a:prstGeom>
            <a:noFill/>
            <a:ln w="28575"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39" name="Freeform 38"/>
            <p:cNvSpPr/>
            <p:nvPr/>
          </p:nvSpPr>
          <p:spPr>
            <a:xfrm>
              <a:off x="5239448" y="1634017"/>
              <a:ext cx="1747369" cy="899636"/>
            </a:xfrm>
            <a:custGeom>
              <a:avLst/>
              <a:gdLst>
                <a:gd name="connsiteX0" fmla="*/ 0 w 1276350"/>
                <a:gd name="connsiteY0" fmla="*/ 0 h 9525"/>
                <a:gd name="connsiteX1" fmla="*/ 1276350 w 1276350"/>
                <a:gd name="connsiteY1" fmla="*/ 9525 h 9525"/>
                <a:gd name="connsiteX0" fmla="*/ 0 w 10000"/>
                <a:gd name="connsiteY0" fmla="*/ 344455 h 354455"/>
                <a:gd name="connsiteX1" fmla="*/ 10000 w 10000"/>
                <a:gd name="connsiteY1" fmla="*/ 354455 h 354455"/>
                <a:gd name="connsiteX0" fmla="*/ 0 w 10000"/>
                <a:gd name="connsiteY0" fmla="*/ 618836 h 628836"/>
                <a:gd name="connsiteX1" fmla="*/ 10000 w 10000"/>
                <a:gd name="connsiteY1" fmla="*/ 628836 h 628836"/>
                <a:gd name="connsiteX0" fmla="*/ 0 w 10000"/>
                <a:gd name="connsiteY0" fmla="*/ 680647 h 690647"/>
                <a:gd name="connsiteX1" fmla="*/ 10000 w 10000"/>
                <a:gd name="connsiteY1" fmla="*/ 690647 h 690647"/>
                <a:gd name="connsiteX0" fmla="*/ 0 w 10000"/>
                <a:gd name="connsiteY0" fmla="*/ 688000 h 698000"/>
                <a:gd name="connsiteX1" fmla="*/ 10000 w 10000"/>
                <a:gd name="connsiteY1" fmla="*/ 698000 h 698000"/>
                <a:gd name="connsiteX0" fmla="*/ 0 w 10000"/>
                <a:gd name="connsiteY0" fmla="*/ 683401 h 693401"/>
                <a:gd name="connsiteX1" fmla="*/ 10000 w 10000"/>
                <a:gd name="connsiteY1" fmla="*/ 693401 h 693401"/>
                <a:gd name="connsiteX0" fmla="*/ 0 w 10000"/>
                <a:gd name="connsiteY0" fmla="*/ 683401 h 693401"/>
                <a:gd name="connsiteX1" fmla="*/ 10000 w 10000"/>
                <a:gd name="connsiteY1" fmla="*/ 693401 h 693401"/>
                <a:gd name="connsiteX0" fmla="*/ 0 w 9944"/>
                <a:gd name="connsiteY0" fmla="*/ 685831 h 690832"/>
                <a:gd name="connsiteX1" fmla="*/ 9944 w 9944"/>
                <a:gd name="connsiteY1" fmla="*/ 690832 h 690832"/>
                <a:gd name="connsiteX0" fmla="*/ 0 w 10000"/>
                <a:gd name="connsiteY0" fmla="*/ 9667 h 9739"/>
                <a:gd name="connsiteX1" fmla="*/ 10000 w 10000"/>
                <a:gd name="connsiteY1" fmla="*/ 9739 h 9739"/>
                <a:gd name="connsiteX0" fmla="*/ 0 w 10000"/>
                <a:gd name="connsiteY0" fmla="*/ 9982 h 10056"/>
                <a:gd name="connsiteX1" fmla="*/ 10000 w 10000"/>
                <a:gd name="connsiteY1" fmla="*/ 10056 h 10056"/>
                <a:gd name="connsiteX0" fmla="*/ 0 w 10000"/>
                <a:gd name="connsiteY0" fmla="*/ 10274 h 10348"/>
                <a:gd name="connsiteX1" fmla="*/ 10000 w 10000"/>
                <a:gd name="connsiteY1" fmla="*/ 10348 h 10348"/>
                <a:gd name="connsiteX0" fmla="*/ 0 w 10000"/>
                <a:gd name="connsiteY0" fmla="*/ 10191 h 10265"/>
                <a:gd name="connsiteX1" fmla="*/ 10000 w 10000"/>
                <a:gd name="connsiteY1" fmla="*/ 10265 h 10265"/>
                <a:gd name="connsiteX0" fmla="*/ 0 w 9981"/>
                <a:gd name="connsiteY0" fmla="*/ 10209 h 10246"/>
                <a:gd name="connsiteX1" fmla="*/ 9981 w 9981"/>
                <a:gd name="connsiteY1" fmla="*/ 10246 h 10246"/>
                <a:gd name="connsiteX0" fmla="*/ 0 w 10000"/>
                <a:gd name="connsiteY0" fmla="*/ 9897 h 9933"/>
                <a:gd name="connsiteX1" fmla="*/ 10000 w 10000"/>
                <a:gd name="connsiteY1" fmla="*/ 9933 h 9933"/>
                <a:gd name="connsiteX0" fmla="*/ 0 w 10000"/>
                <a:gd name="connsiteY0" fmla="*/ 9964 h 10000"/>
                <a:gd name="connsiteX1" fmla="*/ 10000 w 10000"/>
                <a:gd name="connsiteY1" fmla="*/ 10000 h 10000"/>
              </a:gdLst>
              <a:ahLst/>
              <a:cxnLst>
                <a:cxn ang="0">
                  <a:pos x="connsiteX0" y="connsiteY0"/>
                </a:cxn>
                <a:cxn ang="0">
                  <a:pos x="connsiteX1" y="connsiteY1"/>
                </a:cxn>
              </a:cxnLst>
              <a:rect l="l" t="t" r="r" b="b"/>
              <a:pathLst>
                <a:path w="10000" h="10000">
                  <a:moveTo>
                    <a:pt x="0" y="9964"/>
                  </a:moveTo>
                  <a:cubicBezTo>
                    <a:pt x="181" y="-3278"/>
                    <a:pt x="9742" y="-3376"/>
                    <a:pt x="10000" y="10000"/>
                  </a:cubicBezTo>
                </a:path>
              </a:pathLst>
            </a:custGeom>
            <a:noFill/>
            <a:ln w="28575"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40" name="Freeform 39"/>
            <p:cNvSpPr/>
            <p:nvPr/>
          </p:nvSpPr>
          <p:spPr>
            <a:xfrm>
              <a:off x="5351001" y="2235856"/>
              <a:ext cx="1504475" cy="420576"/>
            </a:xfrm>
            <a:custGeom>
              <a:avLst/>
              <a:gdLst>
                <a:gd name="connsiteX0" fmla="*/ 0 w 1500187"/>
                <a:gd name="connsiteY0" fmla="*/ 414338 h 414338"/>
                <a:gd name="connsiteX1" fmla="*/ 395287 w 1500187"/>
                <a:gd name="connsiteY1" fmla="*/ 0 h 414338"/>
                <a:gd name="connsiteX2" fmla="*/ 1500187 w 1500187"/>
                <a:gd name="connsiteY2" fmla="*/ 409575 h 414338"/>
                <a:gd name="connsiteX0" fmla="*/ 0 w 1500187"/>
                <a:gd name="connsiteY0" fmla="*/ 414338 h 414338"/>
                <a:gd name="connsiteX1" fmla="*/ 395287 w 1500187"/>
                <a:gd name="connsiteY1" fmla="*/ 0 h 414338"/>
                <a:gd name="connsiteX2" fmla="*/ 1500187 w 1500187"/>
                <a:gd name="connsiteY2" fmla="*/ 409575 h 414338"/>
                <a:gd name="connsiteX0" fmla="*/ 0 w 1500187"/>
                <a:gd name="connsiteY0" fmla="*/ 414338 h 414338"/>
                <a:gd name="connsiteX1" fmla="*/ 395287 w 1500187"/>
                <a:gd name="connsiteY1" fmla="*/ 0 h 414338"/>
                <a:gd name="connsiteX2" fmla="*/ 1500187 w 1500187"/>
                <a:gd name="connsiteY2" fmla="*/ 409575 h 414338"/>
                <a:gd name="connsiteX0" fmla="*/ 0 w 1500187"/>
                <a:gd name="connsiteY0" fmla="*/ 414338 h 414338"/>
                <a:gd name="connsiteX1" fmla="*/ 395287 w 1500187"/>
                <a:gd name="connsiteY1" fmla="*/ 0 h 414338"/>
                <a:gd name="connsiteX2" fmla="*/ 1500187 w 1500187"/>
                <a:gd name="connsiteY2" fmla="*/ 409575 h 414338"/>
                <a:gd name="connsiteX0" fmla="*/ 0 w 1500187"/>
                <a:gd name="connsiteY0" fmla="*/ 414338 h 414338"/>
                <a:gd name="connsiteX1" fmla="*/ 395287 w 1500187"/>
                <a:gd name="connsiteY1" fmla="*/ 0 h 414338"/>
                <a:gd name="connsiteX2" fmla="*/ 1500187 w 1500187"/>
                <a:gd name="connsiteY2" fmla="*/ 409575 h 414338"/>
                <a:gd name="connsiteX0" fmla="*/ 0 w 1500187"/>
                <a:gd name="connsiteY0" fmla="*/ 414338 h 414338"/>
                <a:gd name="connsiteX1" fmla="*/ 395287 w 1500187"/>
                <a:gd name="connsiteY1" fmla="*/ 0 h 414338"/>
                <a:gd name="connsiteX2" fmla="*/ 1500187 w 1500187"/>
                <a:gd name="connsiteY2" fmla="*/ 409575 h 414338"/>
                <a:gd name="connsiteX0" fmla="*/ 0 w 1500187"/>
                <a:gd name="connsiteY0" fmla="*/ 414338 h 414338"/>
                <a:gd name="connsiteX1" fmla="*/ 395287 w 1500187"/>
                <a:gd name="connsiteY1" fmla="*/ 0 h 414338"/>
                <a:gd name="connsiteX2" fmla="*/ 1500187 w 1500187"/>
                <a:gd name="connsiteY2" fmla="*/ 409575 h 414338"/>
                <a:gd name="connsiteX0" fmla="*/ 0 w 1500187"/>
                <a:gd name="connsiteY0" fmla="*/ 414338 h 414338"/>
                <a:gd name="connsiteX1" fmla="*/ 395287 w 1500187"/>
                <a:gd name="connsiteY1" fmla="*/ 0 h 414338"/>
                <a:gd name="connsiteX2" fmla="*/ 1500187 w 1500187"/>
                <a:gd name="connsiteY2" fmla="*/ 409575 h 414338"/>
                <a:gd name="connsiteX0" fmla="*/ 0 w 1500187"/>
                <a:gd name="connsiteY0" fmla="*/ 414338 h 414338"/>
                <a:gd name="connsiteX1" fmla="*/ 395287 w 1500187"/>
                <a:gd name="connsiteY1" fmla="*/ 0 h 414338"/>
                <a:gd name="connsiteX2" fmla="*/ 1500187 w 1500187"/>
                <a:gd name="connsiteY2" fmla="*/ 409575 h 414338"/>
                <a:gd name="connsiteX0" fmla="*/ 0 w 1500187"/>
                <a:gd name="connsiteY0" fmla="*/ 414338 h 414338"/>
                <a:gd name="connsiteX1" fmla="*/ 395287 w 1500187"/>
                <a:gd name="connsiteY1" fmla="*/ 0 h 414338"/>
                <a:gd name="connsiteX2" fmla="*/ 1500187 w 1500187"/>
                <a:gd name="connsiteY2" fmla="*/ 409575 h 414338"/>
                <a:gd name="connsiteX0" fmla="*/ 0 w 1519237"/>
                <a:gd name="connsiteY0" fmla="*/ 414338 h 414338"/>
                <a:gd name="connsiteX1" fmla="*/ 395287 w 1519237"/>
                <a:gd name="connsiteY1" fmla="*/ 0 h 414338"/>
                <a:gd name="connsiteX2" fmla="*/ 1519237 w 1519237"/>
                <a:gd name="connsiteY2" fmla="*/ 390525 h 414338"/>
                <a:gd name="connsiteX0" fmla="*/ 0 w 1519237"/>
                <a:gd name="connsiteY0" fmla="*/ 428625 h 428625"/>
                <a:gd name="connsiteX1" fmla="*/ 400050 w 1519237"/>
                <a:gd name="connsiteY1" fmla="*/ 0 h 428625"/>
                <a:gd name="connsiteX2" fmla="*/ 1519237 w 1519237"/>
                <a:gd name="connsiteY2" fmla="*/ 404812 h 428625"/>
                <a:gd name="connsiteX0" fmla="*/ 0 w 1519237"/>
                <a:gd name="connsiteY0" fmla="*/ 428625 h 428625"/>
                <a:gd name="connsiteX1" fmla="*/ 400050 w 1519237"/>
                <a:gd name="connsiteY1" fmla="*/ 0 h 428625"/>
                <a:gd name="connsiteX2" fmla="*/ 1519237 w 1519237"/>
                <a:gd name="connsiteY2" fmla="*/ 404812 h 428625"/>
                <a:gd name="connsiteX0" fmla="*/ 0 w 1519237"/>
                <a:gd name="connsiteY0" fmla="*/ 428625 h 428625"/>
                <a:gd name="connsiteX1" fmla="*/ 400050 w 1519237"/>
                <a:gd name="connsiteY1" fmla="*/ 0 h 428625"/>
                <a:gd name="connsiteX2" fmla="*/ 1519237 w 1519237"/>
                <a:gd name="connsiteY2" fmla="*/ 404812 h 428625"/>
                <a:gd name="connsiteX0" fmla="*/ 0 w 1474274"/>
                <a:gd name="connsiteY0" fmla="*/ 428625 h 428625"/>
                <a:gd name="connsiteX1" fmla="*/ 355087 w 1474274"/>
                <a:gd name="connsiteY1" fmla="*/ 0 h 428625"/>
                <a:gd name="connsiteX2" fmla="*/ 1474274 w 1474274"/>
                <a:gd name="connsiteY2" fmla="*/ 404812 h 428625"/>
                <a:gd name="connsiteX0" fmla="*/ 0 w 1474274"/>
                <a:gd name="connsiteY0" fmla="*/ 428625 h 428625"/>
                <a:gd name="connsiteX1" fmla="*/ 355087 w 1474274"/>
                <a:gd name="connsiteY1" fmla="*/ 0 h 428625"/>
                <a:gd name="connsiteX2" fmla="*/ 1474274 w 1474274"/>
                <a:gd name="connsiteY2" fmla="*/ 404812 h 428625"/>
                <a:gd name="connsiteX0" fmla="*/ 0 w 1474274"/>
                <a:gd name="connsiteY0" fmla="*/ 428625 h 428625"/>
                <a:gd name="connsiteX1" fmla="*/ 355087 w 1474274"/>
                <a:gd name="connsiteY1" fmla="*/ 0 h 428625"/>
                <a:gd name="connsiteX2" fmla="*/ 1474274 w 1474274"/>
                <a:gd name="connsiteY2" fmla="*/ 404812 h 428625"/>
                <a:gd name="connsiteX0" fmla="*/ 0 w 1474274"/>
                <a:gd name="connsiteY0" fmla="*/ 428625 h 428625"/>
                <a:gd name="connsiteX1" fmla="*/ 355087 w 1474274"/>
                <a:gd name="connsiteY1" fmla="*/ 0 h 428625"/>
                <a:gd name="connsiteX2" fmla="*/ 1474274 w 1474274"/>
                <a:gd name="connsiteY2" fmla="*/ 404812 h 428625"/>
                <a:gd name="connsiteX0" fmla="*/ 0 w 1474274"/>
                <a:gd name="connsiteY0" fmla="*/ 409354 h 409354"/>
                <a:gd name="connsiteX1" fmla="*/ 355087 w 1474274"/>
                <a:gd name="connsiteY1" fmla="*/ 0 h 409354"/>
                <a:gd name="connsiteX2" fmla="*/ 1474274 w 1474274"/>
                <a:gd name="connsiteY2" fmla="*/ 404812 h 409354"/>
                <a:gd name="connsiteX0" fmla="*/ 0 w 1474274"/>
                <a:gd name="connsiteY0" fmla="*/ 409354 h 409698"/>
                <a:gd name="connsiteX1" fmla="*/ 355087 w 1474274"/>
                <a:gd name="connsiteY1" fmla="*/ 0 h 409698"/>
                <a:gd name="connsiteX2" fmla="*/ 1474274 w 1474274"/>
                <a:gd name="connsiteY2" fmla="*/ 404812 h 409698"/>
                <a:gd name="connsiteX0" fmla="*/ 0 w 1474274"/>
                <a:gd name="connsiteY0" fmla="*/ 409354 h 409698"/>
                <a:gd name="connsiteX1" fmla="*/ 355087 w 1474274"/>
                <a:gd name="connsiteY1" fmla="*/ 0 h 409698"/>
                <a:gd name="connsiteX2" fmla="*/ 1474274 w 1474274"/>
                <a:gd name="connsiteY2" fmla="*/ 404812 h 409698"/>
                <a:gd name="connsiteX0" fmla="*/ 0 w 1464639"/>
                <a:gd name="connsiteY0" fmla="*/ 409354 h 420871"/>
                <a:gd name="connsiteX1" fmla="*/ 355087 w 1464639"/>
                <a:gd name="connsiteY1" fmla="*/ 0 h 420871"/>
                <a:gd name="connsiteX2" fmla="*/ 1464639 w 1464639"/>
                <a:gd name="connsiteY2" fmla="*/ 420871 h 420871"/>
                <a:gd name="connsiteX0" fmla="*/ 0 w 1464639"/>
                <a:gd name="connsiteY0" fmla="*/ 409354 h 420871"/>
                <a:gd name="connsiteX1" fmla="*/ 355087 w 1464639"/>
                <a:gd name="connsiteY1" fmla="*/ 0 h 420871"/>
                <a:gd name="connsiteX2" fmla="*/ 1464639 w 1464639"/>
                <a:gd name="connsiteY2" fmla="*/ 420871 h 420871"/>
                <a:gd name="connsiteX0" fmla="*/ 0 w 1471063"/>
                <a:gd name="connsiteY0" fmla="*/ 409354 h 411236"/>
                <a:gd name="connsiteX1" fmla="*/ 355087 w 1471063"/>
                <a:gd name="connsiteY1" fmla="*/ 0 h 411236"/>
                <a:gd name="connsiteX2" fmla="*/ 1471063 w 1471063"/>
                <a:gd name="connsiteY2" fmla="*/ 411236 h 411236"/>
                <a:gd name="connsiteX0" fmla="*/ 0 w 1471063"/>
                <a:gd name="connsiteY0" fmla="*/ 409354 h 411236"/>
                <a:gd name="connsiteX1" fmla="*/ 355087 w 1471063"/>
                <a:gd name="connsiteY1" fmla="*/ 0 h 411236"/>
                <a:gd name="connsiteX2" fmla="*/ 1471063 w 1471063"/>
                <a:gd name="connsiteY2" fmla="*/ 411236 h 411236"/>
              </a:gdLst>
              <a:ahLst/>
              <a:cxnLst>
                <a:cxn ang="0">
                  <a:pos x="connsiteX0" y="connsiteY0"/>
                </a:cxn>
                <a:cxn ang="0">
                  <a:pos x="connsiteX1" y="connsiteY1"/>
                </a:cxn>
                <a:cxn ang="0">
                  <a:pos x="connsiteX2" y="connsiteY2"/>
                </a:cxn>
              </a:cxnLst>
              <a:rect l="l" t="t" r="r" b="b"/>
              <a:pathLst>
                <a:path w="1471063" h="411236">
                  <a:moveTo>
                    <a:pt x="0" y="409354"/>
                  </a:moveTo>
                  <a:cubicBezTo>
                    <a:pt x="79605" y="418427"/>
                    <a:pt x="309049" y="247651"/>
                    <a:pt x="355087" y="0"/>
                  </a:cubicBezTo>
                  <a:cubicBezTo>
                    <a:pt x="790062" y="265112"/>
                    <a:pt x="1080501" y="357006"/>
                    <a:pt x="1471063" y="411236"/>
                  </a:cubicBezTo>
                </a:path>
              </a:pathLst>
            </a:custGeom>
            <a:noFill/>
            <a:ln w="28575"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41" name="Freeform 40"/>
            <p:cNvSpPr/>
            <p:nvPr/>
          </p:nvSpPr>
          <p:spPr>
            <a:xfrm>
              <a:off x="6267528" y="3197132"/>
              <a:ext cx="686484" cy="604369"/>
            </a:xfrm>
            <a:custGeom>
              <a:avLst/>
              <a:gdLst>
                <a:gd name="connsiteX0" fmla="*/ 497681 w 497681"/>
                <a:gd name="connsiteY0" fmla="*/ 0 h 438150"/>
                <a:gd name="connsiteX1" fmla="*/ 0 w 497681"/>
                <a:gd name="connsiteY1" fmla="*/ 438150 h 438150"/>
                <a:gd name="connsiteX0" fmla="*/ 497681 w 497681"/>
                <a:gd name="connsiteY0" fmla="*/ 0 h 438150"/>
                <a:gd name="connsiteX1" fmla="*/ 0 w 497681"/>
                <a:gd name="connsiteY1" fmla="*/ 438150 h 438150"/>
                <a:gd name="connsiteX0" fmla="*/ 497681 w 497681"/>
                <a:gd name="connsiteY0" fmla="*/ 0 h 438150"/>
                <a:gd name="connsiteX1" fmla="*/ 0 w 497681"/>
                <a:gd name="connsiteY1" fmla="*/ 438150 h 438150"/>
                <a:gd name="connsiteX0" fmla="*/ 497681 w 497681"/>
                <a:gd name="connsiteY0" fmla="*/ 0 h 438150"/>
                <a:gd name="connsiteX1" fmla="*/ 0 w 497681"/>
                <a:gd name="connsiteY1" fmla="*/ 438150 h 438150"/>
                <a:gd name="connsiteX0" fmla="*/ 497681 w 497681"/>
                <a:gd name="connsiteY0" fmla="*/ 0 h 438150"/>
                <a:gd name="connsiteX1" fmla="*/ 0 w 497681"/>
                <a:gd name="connsiteY1" fmla="*/ 438150 h 438150"/>
              </a:gdLst>
              <a:ahLst/>
              <a:cxnLst>
                <a:cxn ang="0">
                  <a:pos x="connsiteX0" y="connsiteY0"/>
                </a:cxn>
                <a:cxn ang="0">
                  <a:pos x="connsiteX1" y="connsiteY1"/>
                </a:cxn>
              </a:cxnLst>
              <a:rect l="l" t="t" r="r" b="b"/>
              <a:pathLst>
                <a:path w="497681" h="438150">
                  <a:moveTo>
                    <a:pt x="497681" y="0"/>
                  </a:moveTo>
                  <a:cubicBezTo>
                    <a:pt x="460374" y="105569"/>
                    <a:pt x="327819" y="368300"/>
                    <a:pt x="0" y="438150"/>
                  </a:cubicBezTo>
                </a:path>
              </a:pathLst>
            </a:custGeom>
            <a:noFill/>
            <a:ln w="28575"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42" name="Freeform 41"/>
            <p:cNvSpPr/>
            <p:nvPr/>
          </p:nvSpPr>
          <p:spPr>
            <a:xfrm>
              <a:off x="4532651" y="3157719"/>
              <a:ext cx="3137539" cy="2016755"/>
            </a:xfrm>
            <a:custGeom>
              <a:avLst/>
              <a:gdLst>
                <a:gd name="connsiteX0" fmla="*/ 590550 w 2274094"/>
                <a:gd name="connsiteY0" fmla="*/ 0 h 1469231"/>
                <a:gd name="connsiteX1" fmla="*/ 661988 w 2274094"/>
                <a:gd name="connsiteY1" fmla="*/ 14287 h 1469231"/>
                <a:gd name="connsiteX2" fmla="*/ 840581 w 2274094"/>
                <a:gd name="connsiteY2" fmla="*/ 269081 h 1469231"/>
                <a:gd name="connsiteX3" fmla="*/ 788194 w 2274094"/>
                <a:gd name="connsiteY3" fmla="*/ 395287 h 1469231"/>
                <a:gd name="connsiteX4" fmla="*/ 128588 w 2274094"/>
                <a:gd name="connsiteY4" fmla="*/ 842962 h 1469231"/>
                <a:gd name="connsiteX5" fmla="*/ 0 w 2274094"/>
                <a:gd name="connsiteY5" fmla="*/ 1195387 h 1469231"/>
                <a:gd name="connsiteX6" fmla="*/ 204788 w 2274094"/>
                <a:gd name="connsiteY6" fmla="*/ 1469231 h 1469231"/>
                <a:gd name="connsiteX7" fmla="*/ 2066925 w 2274094"/>
                <a:gd name="connsiteY7" fmla="*/ 1469231 h 1469231"/>
                <a:gd name="connsiteX8" fmla="*/ 2274094 w 2274094"/>
                <a:gd name="connsiteY8" fmla="*/ 1193006 h 1469231"/>
                <a:gd name="connsiteX9" fmla="*/ 2085975 w 2274094"/>
                <a:gd name="connsiteY9" fmla="*/ 809625 h 1469231"/>
                <a:gd name="connsiteX10" fmla="*/ 1485900 w 2274094"/>
                <a:gd name="connsiteY10" fmla="*/ 390525 h 1469231"/>
                <a:gd name="connsiteX11" fmla="*/ 1438275 w 2274094"/>
                <a:gd name="connsiteY11" fmla="*/ 266700 h 1469231"/>
                <a:gd name="connsiteX12" fmla="*/ 1628775 w 2274094"/>
                <a:gd name="connsiteY12" fmla="*/ 16668 h 1469231"/>
                <a:gd name="connsiteX13" fmla="*/ 1683544 w 2274094"/>
                <a:gd name="connsiteY13" fmla="*/ 7143 h 1469231"/>
                <a:gd name="connsiteX0" fmla="*/ 590550 w 2274094"/>
                <a:gd name="connsiteY0" fmla="*/ 0 h 1469231"/>
                <a:gd name="connsiteX1" fmla="*/ 661988 w 2274094"/>
                <a:gd name="connsiteY1" fmla="*/ 14287 h 1469231"/>
                <a:gd name="connsiteX2" fmla="*/ 840581 w 2274094"/>
                <a:gd name="connsiteY2" fmla="*/ 269081 h 1469231"/>
                <a:gd name="connsiteX3" fmla="*/ 788194 w 2274094"/>
                <a:gd name="connsiteY3" fmla="*/ 395287 h 1469231"/>
                <a:gd name="connsiteX4" fmla="*/ 128588 w 2274094"/>
                <a:gd name="connsiteY4" fmla="*/ 842962 h 1469231"/>
                <a:gd name="connsiteX5" fmla="*/ 0 w 2274094"/>
                <a:gd name="connsiteY5" fmla="*/ 1195387 h 1469231"/>
                <a:gd name="connsiteX6" fmla="*/ 204788 w 2274094"/>
                <a:gd name="connsiteY6" fmla="*/ 1469231 h 1469231"/>
                <a:gd name="connsiteX7" fmla="*/ 2066925 w 2274094"/>
                <a:gd name="connsiteY7" fmla="*/ 1469231 h 1469231"/>
                <a:gd name="connsiteX8" fmla="*/ 2274094 w 2274094"/>
                <a:gd name="connsiteY8" fmla="*/ 1193006 h 1469231"/>
                <a:gd name="connsiteX9" fmla="*/ 2085975 w 2274094"/>
                <a:gd name="connsiteY9" fmla="*/ 809625 h 1469231"/>
                <a:gd name="connsiteX10" fmla="*/ 1485900 w 2274094"/>
                <a:gd name="connsiteY10" fmla="*/ 390525 h 1469231"/>
                <a:gd name="connsiteX11" fmla="*/ 1438275 w 2274094"/>
                <a:gd name="connsiteY11" fmla="*/ 266700 h 1469231"/>
                <a:gd name="connsiteX12" fmla="*/ 1628775 w 2274094"/>
                <a:gd name="connsiteY12" fmla="*/ 16668 h 1469231"/>
                <a:gd name="connsiteX13" fmla="*/ 1683544 w 2274094"/>
                <a:gd name="connsiteY13" fmla="*/ 7143 h 1469231"/>
                <a:gd name="connsiteX0" fmla="*/ 590550 w 2274094"/>
                <a:gd name="connsiteY0" fmla="*/ 0 h 1469231"/>
                <a:gd name="connsiteX1" fmla="*/ 661988 w 2274094"/>
                <a:gd name="connsiteY1" fmla="*/ 14287 h 1469231"/>
                <a:gd name="connsiteX2" fmla="*/ 840581 w 2274094"/>
                <a:gd name="connsiteY2" fmla="*/ 269081 h 1469231"/>
                <a:gd name="connsiteX3" fmla="*/ 788194 w 2274094"/>
                <a:gd name="connsiteY3" fmla="*/ 395287 h 1469231"/>
                <a:gd name="connsiteX4" fmla="*/ 128588 w 2274094"/>
                <a:gd name="connsiteY4" fmla="*/ 842962 h 1469231"/>
                <a:gd name="connsiteX5" fmla="*/ 0 w 2274094"/>
                <a:gd name="connsiteY5" fmla="*/ 1195387 h 1469231"/>
                <a:gd name="connsiteX6" fmla="*/ 204788 w 2274094"/>
                <a:gd name="connsiteY6" fmla="*/ 1469231 h 1469231"/>
                <a:gd name="connsiteX7" fmla="*/ 2066925 w 2274094"/>
                <a:gd name="connsiteY7" fmla="*/ 1469231 h 1469231"/>
                <a:gd name="connsiteX8" fmla="*/ 2274094 w 2274094"/>
                <a:gd name="connsiteY8" fmla="*/ 1193006 h 1469231"/>
                <a:gd name="connsiteX9" fmla="*/ 2085975 w 2274094"/>
                <a:gd name="connsiteY9" fmla="*/ 809625 h 1469231"/>
                <a:gd name="connsiteX10" fmla="*/ 1485900 w 2274094"/>
                <a:gd name="connsiteY10" fmla="*/ 390525 h 1469231"/>
                <a:gd name="connsiteX11" fmla="*/ 1438275 w 2274094"/>
                <a:gd name="connsiteY11" fmla="*/ 266700 h 1469231"/>
                <a:gd name="connsiteX12" fmla="*/ 1628775 w 2274094"/>
                <a:gd name="connsiteY12" fmla="*/ 16668 h 1469231"/>
                <a:gd name="connsiteX13" fmla="*/ 1683544 w 2274094"/>
                <a:gd name="connsiteY13" fmla="*/ 7143 h 1469231"/>
                <a:gd name="connsiteX0" fmla="*/ 590550 w 2274094"/>
                <a:gd name="connsiteY0" fmla="*/ 0 h 1469231"/>
                <a:gd name="connsiteX1" fmla="*/ 661988 w 2274094"/>
                <a:gd name="connsiteY1" fmla="*/ 14287 h 1469231"/>
                <a:gd name="connsiteX2" fmla="*/ 840581 w 2274094"/>
                <a:gd name="connsiteY2" fmla="*/ 269081 h 1469231"/>
                <a:gd name="connsiteX3" fmla="*/ 788194 w 2274094"/>
                <a:gd name="connsiteY3" fmla="*/ 395287 h 1469231"/>
                <a:gd name="connsiteX4" fmla="*/ 128588 w 2274094"/>
                <a:gd name="connsiteY4" fmla="*/ 842962 h 1469231"/>
                <a:gd name="connsiteX5" fmla="*/ 0 w 2274094"/>
                <a:gd name="connsiteY5" fmla="*/ 1195387 h 1469231"/>
                <a:gd name="connsiteX6" fmla="*/ 204788 w 2274094"/>
                <a:gd name="connsiteY6" fmla="*/ 1469231 h 1469231"/>
                <a:gd name="connsiteX7" fmla="*/ 2066925 w 2274094"/>
                <a:gd name="connsiteY7" fmla="*/ 1469231 h 1469231"/>
                <a:gd name="connsiteX8" fmla="*/ 2274094 w 2274094"/>
                <a:gd name="connsiteY8" fmla="*/ 1193006 h 1469231"/>
                <a:gd name="connsiteX9" fmla="*/ 2085975 w 2274094"/>
                <a:gd name="connsiteY9" fmla="*/ 809625 h 1469231"/>
                <a:gd name="connsiteX10" fmla="*/ 1485900 w 2274094"/>
                <a:gd name="connsiteY10" fmla="*/ 390525 h 1469231"/>
                <a:gd name="connsiteX11" fmla="*/ 1438275 w 2274094"/>
                <a:gd name="connsiteY11" fmla="*/ 266700 h 1469231"/>
                <a:gd name="connsiteX12" fmla="*/ 1628775 w 2274094"/>
                <a:gd name="connsiteY12" fmla="*/ 16668 h 1469231"/>
                <a:gd name="connsiteX13" fmla="*/ 1683544 w 2274094"/>
                <a:gd name="connsiteY13" fmla="*/ 7143 h 1469231"/>
                <a:gd name="connsiteX0" fmla="*/ 590550 w 2274094"/>
                <a:gd name="connsiteY0" fmla="*/ 0 h 1469231"/>
                <a:gd name="connsiteX1" fmla="*/ 661988 w 2274094"/>
                <a:gd name="connsiteY1" fmla="*/ 14287 h 1469231"/>
                <a:gd name="connsiteX2" fmla="*/ 850106 w 2274094"/>
                <a:gd name="connsiteY2" fmla="*/ 266700 h 1469231"/>
                <a:gd name="connsiteX3" fmla="*/ 788194 w 2274094"/>
                <a:gd name="connsiteY3" fmla="*/ 395287 h 1469231"/>
                <a:gd name="connsiteX4" fmla="*/ 128588 w 2274094"/>
                <a:gd name="connsiteY4" fmla="*/ 842962 h 1469231"/>
                <a:gd name="connsiteX5" fmla="*/ 0 w 2274094"/>
                <a:gd name="connsiteY5" fmla="*/ 1195387 h 1469231"/>
                <a:gd name="connsiteX6" fmla="*/ 204788 w 2274094"/>
                <a:gd name="connsiteY6" fmla="*/ 1469231 h 1469231"/>
                <a:gd name="connsiteX7" fmla="*/ 2066925 w 2274094"/>
                <a:gd name="connsiteY7" fmla="*/ 1469231 h 1469231"/>
                <a:gd name="connsiteX8" fmla="*/ 2274094 w 2274094"/>
                <a:gd name="connsiteY8" fmla="*/ 1193006 h 1469231"/>
                <a:gd name="connsiteX9" fmla="*/ 2085975 w 2274094"/>
                <a:gd name="connsiteY9" fmla="*/ 809625 h 1469231"/>
                <a:gd name="connsiteX10" fmla="*/ 1485900 w 2274094"/>
                <a:gd name="connsiteY10" fmla="*/ 390525 h 1469231"/>
                <a:gd name="connsiteX11" fmla="*/ 1438275 w 2274094"/>
                <a:gd name="connsiteY11" fmla="*/ 266700 h 1469231"/>
                <a:gd name="connsiteX12" fmla="*/ 1628775 w 2274094"/>
                <a:gd name="connsiteY12" fmla="*/ 16668 h 1469231"/>
                <a:gd name="connsiteX13" fmla="*/ 1683544 w 2274094"/>
                <a:gd name="connsiteY13" fmla="*/ 7143 h 1469231"/>
                <a:gd name="connsiteX0" fmla="*/ 595313 w 2274094"/>
                <a:gd name="connsiteY0" fmla="*/ 2382 h 1462088"/>
                <a:gd name="connsiteX1" fmla="*/ 661988 w 2274094"/>
                <a:gd name="connsiteY1" fmla="*/ 7144 h 1462088"/>
                <a:gd name="connsiteX2" fmla="*/ 850106 w 2274094"/>
                <a:gd name="connsiteY2" fmla="*/ 259557 h 1462088"/>
                <a:gd name="connsiteX3" fmla="*/ 788194 w 2274094"/>
                <a:gd name="connsiteY3" fmla="*/ 388144 h 1462088"/>
                <a:gd name="connsiteX4" fmla="*/ 128588 w 2274094"/>
                <a:gd name="connsiteY4" fmla="*/ 835819 h 1462088"/>
                <a:gd name="connsiteX5" fmla="*/ 0 w 2274094"/>
                <a:gd name="connsiteY5" fmla="*/ 1188244 h 1462088"/>
                <a:gd name="connsiteX6" fmla="*/ 204788 w 2274094"/>
                <a:gd name="connsiteY6" fmla="*/ 1462088 h 1462088"/>
                <a:gd name="connsiteX7" fmla="*/ 2066925 w 2274094"/>
                <a:gd name="connsiteY7" fmla="*/ 1462088 h 1462088"/>
                <a:gd name="connsiteX8" fmla="*/ 2274094 w 2274094"/>
                <a:gd name="connsiteY8" fmla="*/ 1185863 h 1462088"/>
                <a:gd name="connsiteX9" fmla="*/ 2085975 w 2274094"/>
                <a:gd name="connsiteY9" fmla="*/ 802482 h 1462088"/>
                <a:gd name="connsiteX10" fmla="*/ 1485900 w 2274094"/>
                <a:gd name="connsiteY10" fmla="*/ 383382 h 1462088"/>
                <a:gd name="connsiteX11" fmla="*/ 1438275 w 2274094"/>
                <a:gd name="connsiteY11" fmla="*/ 259557 h 1462088"/>
                <a:gd name="connsiteX12" fmla="*/ 1628775 w 2274094"/>
                <a:gd name="connsiteY12" fmla="*/ 9525 h 1462088"/>
                <a:gd name="connsiteX13" fmla="*/ 1683544 w 2274094"/>
                <a:gd name="connsiteY13" fmla="*/ 0 h 1462088"/>
                <a:gd name="connsiteX0" fmla="*/ 595313 w 2274094"/>
                <a:gd name="connsiteY0" fmla="*/ 2382 h 1462088"/>
                <a:gd name="connsiteX1" fmla="*/ 661988 w 2274094"/>
                <a:gd name="connsiteY1" fmla="*/ 7144 h 1462088"/>
                <a:gd name="connsiteX2" fmla="*/ 850106 w 2274094"/>
                <a:gd name="connsiteY2" fmla="*/ 259557 h 1462088"/>
                <a:gd name="connsiteX3" fmla="*/ 788194 w 2274094"/>
                <a:gd name="connsiteY3" fmla="*/ 388144 h 1462088"/>
                <a:gd name="connsiteX4" fmla="*/ 128588 w 2274094"/>
                <a:gd name="connsiteY4" fmla="*/ 835819 h 1462088"/>
                <a:gd name="connsiteX5" fmla="*/ 0 w 2274094"/>
                <a:gd name="connsiteY5" fmla="*/ 1188244 h 1462088"/>
                <a:gd name="connsiteX6" fmla="*/ 204788 w 2274094"/>
                <a:gd name="connsiteY6" fmla="*/ 1462088 h 1462088"/>
                <a:gd name="connsiteX7" fmla="*/ 2066925 w 2274094"/>
                <a:gd name="connsiteY7" fmla="*/ 1462088 h 1462088"/>
                <a:gd name="connsiteX8" fmla="*/ 2274094 w 2274094"/>
                <a:gd name="connsiteY8" fmla="*/ 1185863 h 1462088"/>
                <a:gd name="connsiteX9" fmla="*/ 2085975 w 2274094"/>
                <a:gd name="connsiteY9" fmla="*/ 802482 h 1462088"/>
                <a:gd name="connsiteX10" fmla="*/ 1485900 w 2274094"/>
                <a:gd name="connsiteY10" fmla="*/ 383382 h 1462088"/>
                <a:gd name="connsiteX11" fmla="*/ 1438275 w 2274094"/>
                <a:gd name="connsiteY11" fmla="*/ 259557 h 1462088"/>
                <a:gd name="connsiteX12" fmla="*/ 1628775 w 2274094"/>
                <a:gd name="connsiteY12" fmla="*/ 9525 h 1462088"/>
                <a:gd name="connsiteX13" fmla="*/ 1683544 w 2274094"/>
                <a:gd name="connsiteY13" fmla="*/ 0 h 1462088"/>
                <a:gd name="connsiteX0" fmla="*/ 595366 w 2274147"/>
                <a:gd name="connsiteY0" fmla="*/ 2382 h 1462088"/>
                <a:gd name="connsiteX1" fmla="*/ 662041 w 2274147"/>
                <a:gd name="connsiteY1" fmla="*/ 7144 h 1462088"/>
                <a:gd name="connsiteX2" fmla="*/ 850159 w 2274147"/>
                <a:gd name="connsiteY2" fmla="*/ 259557 h 1462088"/>
                <a:gd name="connsiteX3" fmla="*/ 788247 w 2274147"/>
                <a:gd name="connsiteY3" fmla="*/ 388144 h 1462088"/>
                <a:gd name="connsiteX4" fmla="*/ 128641 w 2274147"/>
                <a:gd name="connsiteY4" fmla="*/ 835819 h 1462088"/>
                <a:gd name="connsiteX5" fmla="*/ 53 w 2274147"/>
                <a:gd name="connsiteY5" fmla="*/ 1188244 h 1462088"/>
                <a:gd name="connsiteX6" fmla="*/ 204841 w 2274147"/>
                <a:gd name="connsiteY6" fmla="*/ 1462088 h 1462088"/>
                <a:gd name="connsiteX7" fmla="*/ 2066978 w 2274147"/>
                <a:gd name="connsiteY7" fmla="*/ 1462088 h 1462088"/>
                <a:gd name="connsiteX8" fmla="*/ 2274147 w 2274147"/>
                <a:gd name="connsiteY8" fmla="*/ 1185863 h 1462088"/>
                <a:gd name="connsiteX9" fmla="*/ 2086028 w 2274147"/>
                <a:gd name="connsiteY9" fmla="*/ 802482 h 1462088"/>
                <a:gd name="connsiteX10" fmla="*/ 1485953 w 2274147"/>
                <a:gd name="connsiteY10" fmla="*/ 383382 h 1462088"/>
                <a:gd name="connsiteX11" fmla="*/ 1438328 w 2274147"/>
                <a:gd name="connsiteY11" fmla="*/ 259557 h 1462088"/>
                <a:gd name="connsiteX12" fmla="*/ 1628828 w 2274147"/>
                <a:gd name="connsiteY12" fmla="*/ 9525 h 1462088"/>
                <a:gd name="connsiteX13" fmla="*/ 1683597 w 2274147"/>
                <a:gd name="connsiteY13" fmla="*/ 0 h 1462088"/>
                <a:gd name="connsiteX0" fmla="*/ 605295 w 2284076"/>
                <a:gd name="connsiteY0" fmla="*/ 2382 h 1462088"/>
                <a:gd name="connsiteX1" fmla="*/ 671970 w 2284076"/>
                <a:gd name="connsiteY1" fmla="*/ 7144 h 1462088"/>
                <a:gd name="connsiteX2" fmla="*/ 860088 w 2284076"/>
                <a:gd name="connsiteY2" fmla="*/ 259557 h 1462088"/>
                <a:gd name="connsiteX3" fmla="*/ 798176 w 2284076"/>
                <a:gd name="connsiteY3" fmla="*/ 388144 h 1462088"/>
                <a:gd name="connsiteX4" fmla="*/ 138570 w 2284076"/>
                <a:gd name="connsiteY4" fmla="*/ 835819 h 1462088"/>
                <a:gd name="connsiteX5" fmla="*/ 9982 w 2284076"/>
                <a:gd name="connsiteY5" fmla="*/ 1188244 h 1462088"/>
                <a:gd name="connsiteX6" fmla="*/ 214770 w 2284076"/>
                <a:gd name="connsiteY6" fmla="*/ 1462088 h 1462088"/>
                <a:gd name="connsiteX7" fmla="*/ 2076907 w 2284076"/>
                <a:gd name="connsiteY7" fmla="*/ 1462088 h 1462088"/>
                <a:gd name="connsiteX8" fmla="*/ 2284076 w 2284076"/>
                <a:gd name="connsiteY8" fmla="*/ 1185863 h 1462088"/>
                <a:gd name="connsiteX9" fmla="*/ 2095957 w 2284076"/>
                <a:gd name="connsiteY9" fmla="*/ 802482 h 1462088"/>
                <a:gd name="connsiteX10" fmla="*/ 1495882 w 2284076"/>
                <a:gd name="connsiteY10" fmla="*/ 383382 h 1462088"/>
                <a:gd name="connsiteX11" fmla="*/ 1448257 w 2284076"/>
                <a:gd name="connsiteY11" fmla="*/ 259557 h 1462088"/>
                <a:gd name="connsiteX12" fmla="*/ 1638757 w 2284076"/>
                <a:gd name="connsiteY12" fmla="*/ 9525 h 1462088"/>
                <a:gd name="connsiteX13" fmla="*/ 1693526 w 2284076"/>
                <a:gd name="connsiteY13" fmla="*/ 0 h 1462088"/>
                <a:gd name="connsiteX0" fmla="*/ 595944 w 2274725"/>
                <a:gd name="connsiteY0" fmla="*/ 2382 h 1462088"/>
                <a:gd name="connsiteX1" fmla="*/ 662619 w 2274725"/>
                <a:gd name="connsiteY1" fmla="*/ 7144 h 1462088"/>
                <a:gd name="connsiteX2" fmla="*/ 850737 w 2274725"/>
                <a:gd name="connsiteY2" fmla="*/ 259557 h 1462088"/>
                <a:gd name="connsiteX3" fmla="*/ 788825 w 2274725"/>
                <a:gd name="connsiteY3" fmla="*/ 388144 h 1462088"/>
                <a:gd name="connsiteX4" fmla="*/ 129219 w 2274725"/>
                <a:gd name="connsiteY4" fmla="*/ 835819 h 1462088"/>
                <a:gd name="connsiteX5" fmla="*/ 631 w 2274725"/>
                <a:gd name="connsiteY5" fmla="*/ 1188244 h 1462088"/>
                <a:gd name="connsiteX6" fmla="*/ 205419 w 2274725"/>
                <a:gd name="connsiteY6" fmla="*/ 1462088 h 1462088"/>
                <a:gd name="connsiteX7" fmla="*/ 2067556 w 2274725"/>
                <a:gd name="connsiteY7" fmla="*/ 1462088 h 1462088"/>
                <a:gd name="connsiteX8" fmla="*/ 2274725 w 2274725"/>
                <a:gd name="connsiteY8" fmla="*/ 1185863 h 1462088"/>
                <a:gd name="connsiteX9" fmla="*/ 2086606 w 2274725"/>
                <a:gd name="connsiteY9" fmla="*/ 802482 h 1462088"/>
                <a:gd name="connsiteX10" fmla="*/ 1486531 w 2274725"/>
                <a:gd name="connsiteY10" fmla="*/ 383382 h 1462088"/>
                <a:gd name="connsiteX11" fmla="*/ 1438906 w 2274725"/>
                <a:gd name="connsiteY11" fmla="*/ 259557 h 1462088"/>
                <a:gd name="connsiteX12" fmla="*/ 1629406 w 2274725"/>
                <a:gd name="connsiteY12" fmla="*/ 9525 h 1462088"/>
                <a:gd name="connsiteX13" fmla="*/ 1684175 w 2274725"/>
                <a:gd name="connsiteY13" fmla="*/ 0 h 1462088"/>
                <a:gd name="connsiteX0" fmla="*/ 595944 w 2274725"/>
                <a:gd name="connsiteY0" fmla="*/ 2382 h 1462088"/>
                <a:gd name="connsiteX1" fmla="*/ 662619 w 2274725"/>
                <a:gd name="connsiteY1" fmla="*/ 7144 h 1462088"/>
                <a:gd name="connsiteX2" fmla="*/ 850737 w 2274725"/>
                <a:gd name="connsiteY2" fmla="*/ 259557 h 1462088"/>
                <a:gd name="connsiteX3" fmla="*/ 788825 w 2274725"/>
                <a:gd name="connsiteY3" fmla="*/ 388144 h 1462088"/>
                <a:gd name="connsiteX4" fmla="*/ 129219 w 2274725"/>
                <a:gd name="connsiteY4" fmla="*/ 835819 h 1462088"/>
                <a:gd name="connsiteX5" fmla="*/ 631 w 2274725"/>
                <a:gd name="connsiteY5" fmla="*/ 1188244 h 1462088"/>
                <a:gd name="connsiteX6" fmla="*/ 205419 w 2274725"/>
                <a:gd name="connsiteY6" fmla="*/ 1462088 h 1462088"/>
                <a:gd name="connsiteX7" fmla="*/ 2067556 w 2274725"/>
                <a:gd name="connsiteY7" fmla="*/ 1462088 h 1462088"/>
                <a:gd name="connsiteX8" fmla="*/ 2274725 w 2274725"/>
                <a:gd name="connsiteY8" fmla="*/ 1185863 h 1462088"/>
                <a:gd name="connsiteX9" fmla="*/ 2086606 w 2274725"/>
                <a:gd name="connsiteY9" fmla="*/ 802482 h 1462088"/>
                <a:gd name="connsiteX10" fmla="*/ 1486531 w 2274725"/>
                <a:gd name="connsiteY10" fmla="*/ 383382 h 1462088"/>
                <a:gd name="connsiteX11" fmla="*/ 1438906 w 2274725"/>
                <a:gd name="connsiteY11" fmla="*/ 259557 h 1462088"/>
                <a:gd name="connsiteX12" fmla="*/ 1629406 w 2274725"/>
                <a:gd name="connsiteY12" fmla="*/ 9525 h 1462088"/>
                <a:gd name="connsiteX13" fmla="*/ 1684175 w 2274725"/>
                <a:gd name="connsiteY13" fmla="*/ 0 h 1462088"/>
                <a:gd name="connsiteX0" fmla="*/ 595944 w 2274725"/>
                <a:gd name="connsiteY0" fmla="*/ 2382 h 1466110"/>
                <a:gd name="connsiteX1" fmla="*/ 662619 w 2274725"/>
                <a:gd name="connsiteY1" fmla="*/ 7144 h 1466110"/>
                <a:gd name="connsiteX2" fmla="*/ 850737 w 2274725"/>
                <a:gd name="connsiteY2" fmla="*/ 259557 h 1466110"/>
                <a:gd name="connsiteX3" fmla="*/ 788825 w 2274725"/>
                <a:gd name="connsiteY3" fmla="*/ 388144 h 1466110"/>
                <a:gd name="connsiteX4" fmla="*/ 129219 w 2274725"/>
                <a:gd name="connsiteY4" fmla="*/ 835819 h 1466110"/>
                <a:gd name="connsiteX5" fmla="*/ 631 w 2274725"/>
                <a:gd name="connsiteY5" fmla="*/ 1188244 h 1466110"/>
                <a:gd name="connsiteX6" fmla="*/ 205419 w 2274725"/>
                <a:gd name="connsiteY6" fmla="*/ 1462088 h 1466110"/>
                <a:gd name="connsiteX7" fmla="*/ 2067556 w 2274725"/>
                <a:gd name="connsiteY7" fmla="*/ 1462088 h 1466110"/>
                <a:gd name="connsiteX8" fmla="*/ 2274725 w 2274725"/>
                <a:gd name="connsiteY8" fmla="*/ 1185863 h 1466110"/>
                <a:gd name="connsiteX9" fmla="*/ 2086606 w 2274725"/>
                <a:gd name="connsiteY9" fmla="*/ 802482 h 1466110"/>
                <a:gd name="connsiteX10" fmla="*/ 1486531 w 2274725"/>
                <a:gd name="connsiteY10" fmla="*/ 383382 h 1466110"/>
                <a:gd name="connsiteX11" fmla="*/ 1438906 w 2274725"/>
                <a:gd name="connsiteY11" fmla="*/ 259557 h 1466110"/>
                <a:gd name="connsiteX12" fmla="*/ 1629406 w 2274725"/>
                <a:gd name="connsiteY12" fmla="*/ 9525 h 1466110"/>
                <a:gd name="connsiteX13" fmla="*/ 1684175 w 2274725"/>
                <a:gd name="connsiteY13" fmla="*/ 0 h 1466110"/>
                <a:gd name="connsiteX0" fmla="*/ 595944 w 2274725"/>
                <a:gd name="connsiteY0" fmla="*/ 2382 h 1462088"/>
                <a:gd name="connsiteX1" fmla="*/ 662619 w 2274725"/>
                <a:gd name="connsiteY1" fmla="*/ 7144 h 1462088"/>
                <a:gd name="connsiteX2" fmla="*/ 850737 w 2274725"/>
                <a:gd name="connsiteY2" fmla="*/ 259557 h 1462088"/>
                <a:gd name="connsiteX3" fmla="*/ 788825 w 2274725"/>
                <a:gd name="connsiteY3" fmla="*/ 388144 h 1462088"/>
                <a:gd name="connsiteX4" fmla="*/ 129219 w 2274725"/>
                <a:gd name="connsiteY4" fmla="*/ 835819 h 1462088"/>
                <a:gd name="connsiteX5" fmla="*/ 631 w 2274725"/>
                <a:gd name="connsiteY5" fmla="*/ 1188244 h 1462088"/>
                <a:gd name="connsiteX6" fmla="*/ 205419 w 2274725"/>
                <a:gd name="connsiteY6" fmla="*/ 1462088 h 1462088"/>
                <a:gd name="connsiteX7" fmla="*/ 2067556 w 2274725"/>
                <a:gd name="connsiteY7" fmla="*/ 1462088 h 1462088"/>
                <a:gd name="connsiteX8" fmla="*/ 2274725 w 2274725"/>
                <a:gd name="connsiteY8" fmla="*/ 1185863 h 1462088"/>
                <a:gd name="connsiteX9" fmla="*/ 2086606 w 2274725"/>
                <a:gd name="connsiteY9" fmla="*/ 802482 h 1462088"/>
                <a:gd name="connsiteX10" fmla="*/ 1486531 w 2274725"/>
                <a:gd name="connsiteY10" fmla="*/ 383382 h 1462088"/>
                <a:gd name="connsiteX11" fmla="*/ 1438906 w 2274725"/>
                <a:gd name="connsiteY11" fmla="*/ 259557 h 1462088"/>
                <a:gd name="connsiteX12" fmla="*/ 1629406 w 2274725"/>
                <a:gd name="connsiteY12" fmla="*/ 9525 h 1462088"/>
                <a:gd name="connsiteX13" fmla="*/ 1684175 w 2274725"/>
                <a:gd name="connsiteY13" fmla="*/ 0 h 1462088"/>
                <a:gd name="connsiteX0" fmla="*/ 597483 w 2276264"/>
                <a:gd name="connsiteY0" fmla="*/ 2382 h 1462088"/>
                <a:gd name="connsiteX1" fmla="*/ 664158 w 2276264"/>
                <a:gd name="connsiteY1" fmla="*/ 7144 h 1462088"/>
                <a:gd name="connsiteX2" fmla="*/ 852276 w 2276264"/>
                <a:gd name="connsiteY2" fmla="*/ 259557 h 1462088"/>
                <a:gd name="connsiteX3" fmla="*/ 790364 w 2276264"/>
                <a:gd name="connsiteY3" fmla="*/ 388144 h 1462088"/>
                <a:gd name="connsiteX4" fmla="*/ 130758 w 2276264"/>
                <a:gd name="connsiteY4" fmla="*/ 835819 h 1462088"/>
                <a:gd name="connsiteX5" fmla="*/ 2170 w 2276264"/>
                <a:gd name="connsiteY5" fmla="*/ 1188244 h 1462088"/>
                <a:gd name="connsiteX6" fmla="*/ 206958 w 2276264"/>
                <a:gd name="connsiteY6" fmla="*/ 1462088 h 1462088"/>
                <a:gd name="connsiteX7" fmla="*/ 2069095 w 2276264"/>
                <a:gd name="connsiteY7" fmla="*/ 1462088 h 1462088"/>
                <a:gd name="connsiteX8" fmla="*/ 2276264 w 2276264"/>
                <a:gd name="connsiteY8" fmla="*/ 1185863 h 1462088"/>
                <a:gd name="connsiteX9" fmla="*/ 2088145 w 2276264"/>
                <a:gd name="connsiteY9" fmla="*/ 802482 h 1462088"/>
                <a:gd name="connsiteX10" fmla="*/ 1488070 w 2276264"/>
                <a:gd name="connsiteY10" fmla="*/ 383382 h 1462088"/>
                <a:gd name="connsiteX11" fmla="*/ 1440445 w 2276264"/>
                <a:gd name="connsiteY11" fmla="*/ 259557 h 1462088"/>
                <a:gd name="connsiteX12" fmla="*/ 1630945 w 2276264"/>
                <a:gd name="connsiteY12" fmla="*/ 9525 h 1462088"/>
                <a:gd name="connsiteX13" fmla="*/ 1685714 w 2276264"/>
                <a:gd name="connsiteY13" fmla="*/ 0 h 1462088"/>
                <a:gd name="connsiteX0" fmla="*/ 597483 w 2276264"/>
                <a:gd name="connsiteY0" fmla="*/ 2382 h 1462088"/>
                <a:gd name="connsiteX1" fmla="*/ 664158 w 2276264"/>
                <a:gd name="connsiteY1" fmla="*/ 7144 h 1462088"/>
                <a:gd name="connsiteX2" fmla="*/ 852276 w 2276264"/>
                <a:gd name="connsiteY2" fmla="*/ 259557 h 1462088"/>
                <a:gd name="connsiteX3" fmla="*/ 790364 w 2276264"/>
                <a:gd name="connsiteY3" fmla="*/ 388144 h 1462088"/>
                <a:gd name="connsiteX4" fmla="*/ 130758 w 2276264"/>
                <a:gd name="connsiteY4" fmla="*/ 835819 h 1462088"/>
                <a:gd name="connsiteX5" fmla="*/ 2170 w 2276264"/>
                <a:gd name="connsiteY5" fmla="*/ 1188244 h 1462088"/>
                <a:gd name="connsiteX6" fmla="*/ 206958 w 2276264"/>
                <a:gd name="connsiteY6" fmla="*/ 1462088 h 1462088"/>
                <a:gd name="connsiteX7" fmla="*/ 2069095 w 2276264"/>
                <a:gd name="connsiteY7" fmla="*/ 1462088 h 1462088"/>
                <a:gd name="connsiteX8" fmla="*/ 2276264 w 2276264"/>
                <a:gd name="connsiteY8" fmla="*/ 1185863 h 1462088"/>
                <a:gd name="connsiteX9" fmla="*/ 2088145 w 2276264"/>
                <a:gd name="connsiteY9" fmla="*/ 802482 h 1462088"/>
                <a:gd name="connsiteX10" fmla="*/ 1488070 w 2276264"/>
                <a:gd name="connsiteY10" fmla="*/ 383382 h 1462088"/>
                <a:gd name="connsiteX11" fmla="*/ 1440445 w 2276264"/>
                <a:gd name="connsiteY11" fmla="*/ 259557 h 1462088"/>
                <a:gd name="connsiteX12" fmla="*/ 1630945 w 2276264"/>
                <a:gd name="connsiteY12" fmla="*/ 9525 h 1462088"/>
                <a:gd name="connsiteX13" fmla="*/ 1685714 w 2276264"/>
                <a:gd name="connsiteY13" fmla="*/ 0 h 1462088"/>
                <a:gd name="connsiteX0" fmla="*/ 595410 w 2274191"/>
                <a:gd name="connsiteY0" fmla="*/ 2382 h 1462088"/>
                <a:gd name="connsiteX1" fmla="*/ 662085 w 2274191"/>
                <a:gd name="connsiteY1" fmla="*/ 7144 h 1462088"/>
                <a:gd name="connsiteX2" fmla="*/ 850203 w 2274191"/>
                <a:gd name="connsiteY2" fmla="*/ 259557 h 1462088"/>
                <a:gd name="connsiteX3" fmla="*/ 788291 w 2274191"/>
                <a:gd name="connsiteY3" fmla="*/ 388144 h 1462088"/>
                <a:gd name="connsiteX4" fmla="*/ 128685 w 2274191"/>
                <a:gd name="connsiteY4" fmla="*/ 835819 h 1462088"/>
                <a:gd name="connsiteX5" fmla="*/ 97 w 2274191"/>
                <a:gd name="connsiteY5" fmla="*/ 1188244 h 1462088"/>
                <a:gd name="connsiteX6" fmla="*/ 204885 w 2274191"/>
                <a:gd name="connsiteY6" fmla="*/ 1462088 h 1462088"/>
                <a:gd name="connsiteX7" fmla="*/ 2067022 w 2274191"/>
                <a:gd name="connsiteY7" fmla="*/ 1462088 h 1462088"/>
                <a:gd name="connsiteX8" fmla="*/ 2274191 w 2274191"/>
                <a:gd name="connsiteY8" fmla="*/ 1185863 h 1462088"/>
                <a:gd name="connsiteX9" fmla="*/ 2086072 w 2274191"/>
                <a:gd name="connsiteY9" fmla="*/ 802482 h 1462088"/>
                <a:gd name="connsiteX10" fmla="*/ 1485997 w 2274191"/>
                <a:gd name="connsiteY10" fmla="*/ 383382 h 1462088"/>
                <a:gd name="connsiteX11" fmla="*/ 1438372 w 2274191"/>
                <a:gd name="connsiteY11" fmla="*/ 259557 h 1462088"/>
                <a:gd name="connsiteX12" fmla="*/ 1628872 w 2274191"/>
                <a:gd name="connsiteY12" fmla="*/ 9525 h 1462088"/>
                <a:gd name="connsiteX13" fmla="*/ 1683641 w 2274191"/>
                <a:gd name="connsiteY13" fmla="*/ 0 h 1462088"/>
                <a:gd name="connsiteX0" fmla="*/ 595476 w 2274257"/>
                <a:gd name="connsiteY0" fmla="*/ 2382 h 1462088"/>
                <a:gd name="connsiteX1" fmla="*/ 662151 w 2274257"/>
                <a:gd name="connsiteY1" fmla="*/ 7144 h 1462088"/>
                <a:gd name="connsiteX2" fmla="*/ 850269 w 2274257"/>
                <a:gd name="connsiteY2" fmla="*/ 259557 h 1462088"/>
                <a:gd name="connsiteX3" fmla="*/ 788357 w 2274257"/>
                <a:gd name="connsiteY3" fmla="*/ 388144 h 1462088"/>
                <a:gd name="connsiteX4" fmla="*/ 128751 w 2274257"/>
                <a:gd name="connsiteY4" fmla="*/ 835819 h 1462088"/>
                <a:gd name="connsiteX5" fmla="*/ 163 w 2274257"/>
                <a:gd name="connsiteY5" fmla="*/ 1188244 h 1462088"/>
                <a:gd name="connsiteX6" fmla="*/ 204951 w 2274257"/>
                <a:gd name="connsiteY6" fmla="*/ 1462088 h 1462088"/>
                <a:gd name="connsiteX7" fmla="*/ 2067088 w 2274257"/>
                <a:gd name="connsiteY7" fmla="*/ 1462088 h 1462088"/>
                <a:gd name="connsiteX8" fmla="*/ 2274257 w 2274257"/>
                <a:gd name="connsiteY8" fmla="*/ 1185863 h 1462088"/>
                <a:gd name="connsiteX9" fmla="*/ 2086138 w 2274257"/>
                <a:gd name="connsiteY9" fmla="*/ 802482 h 1462088"/>
                <a:gd name="connsiteX10" fmla="*/ 1486063 w 2274257"/>
                <a:gd name="connsiteY10" fmla="*/ 383382 h 1462088"/>
                <a:gd name="connsiteX11" fmla="*/ 1438438 w 2274257"/>
                <a:gd name="connsiteY11" fmla="*/ 259557 h 1462088"/>
                <a:gd name="connsiteX12" fmla="*/ 1628938 w 2274257"/>
                <a:gd name="connsiteY12" fmla="*/ 9525 h 1462088"/>
                <a:gd name="connsiteX13" fmla="*/ 1683707 w 2274257"/>
                <a:gd name="connsiteY13" fmla="*/ 0 h 1462088"/>
                <a:gd name="connsiteX0" fmla="*/ 595485 w 2274266"/>
                <a:gd name="connsiteY0" fmla="*/ 2382 h 1462088"/>
                <a:gd name="connsiteX1" fmla="*/ 662160 w 2274266"/>
                <a:gd name="connsiteY1" fmla="*/ 7144 h 1462088"/>
                <a:gd name="connsiteX2" fmla="*/ 850278 w 2274266"/>
                <a:gd name="connsiteY2" fmla="*/ 259557 h 1462088"/>
                <a:gd name="connsiteX3" fmla="*/ 788366 w 2274266"/>
                <a:gd name="connsiteY3" fmla="*/ 388144 h 1462088"/>
                <a:gd name="connsiteX4" fmla="*/ 128760 w 2274266"/>
                <a:gd name="connsiteY4" fmla="*/ 835819 h 1462088"/>
                <a:gd name="connsiteX5" fmla="*/ 172 w 2274266"/>
                <a:gd name="connsiteY5" fmla="*/ 1188244 h 1462088"/>
                <a:gd name="connsiteX6" fmla="*/ 204960 w 2274266"/>
                <a:gd name="connsiteY6" fmla="*/ 1462088 h 1462088"/>
                <a:gd name="connsiteX7" fmla="*/ 2067097 w 2274266"/>
                <a:gd name="connsiteY7" fmla="*/ 1462088 h 1462088"/>
                <a:gd name="connsiteX8" fmla="*/ 2274266 w 2274266"/>
                <a:gd name="connsiteY8" fmla="*/ 1185863 h 1462088"/>
                <a:gd name="connsiteX9" fmla="*/ 2086147 w 2274266"/>
                <a:gd name="connsiteY9" fmla="*/ 802482 h 1462088"/>
                <a:gd name="connsiteX10" fmla="*/ 1486072 w 2274266"/>
                <a:gd name="connsiteY10" fmla="*/ 383382 h 1462088"/>
                <a:gd name="connsiteX11" fmla="*/ 1438447 w 2274266"/>
                <a:gd name="connsiteY11" fmla="*/ 259557 h 1462088"/>
                <a:gd name="connsiteX12" fmla="*/ 1628947 w 2274266"/>
                <a:gd name="connsiteY12" fmla="*/ 9525 h 1462088"/>
                <a:gd name="connsiteX13" fmla="*/ 1683716 w 2274266"/>
                <a:gd name="connsiteY13" fmla="*/ 0 h 1462088"/>
                <a:gd name="connsiteX0" fmla="*/ 595485 w 2274266"/>
                <a:gd name="connsiteY0" fmla="*/ 2382 h 1462483"/>
                <a:gd name="connsiteX1" fmla="*/ 662160 w 2274266"/>
                <a:gd name="connsiteY1" fmla="*/ 7144 h 1462483"/>
                <a:gd name="connsiteX2" fmla="*/ 850278 w 2274266"/>
                <a:gd name="connsiteY2" fmla="*/ 259557 h 1462483"/>
                <a:gd name="connsiteX3" fmla="*/ 788366 w 2274266"/>
                <a:gd name="connsiteY3" fmla="*/ 388144 h 1462483"/>
                <a:gd name="connsiteX4" fmla="*/ 128760 w 2274266"/>
                <a:gd name="connsiteY4" fmla="*/ 835819 h 1462483"/>
                <a:gd name="connsiteX5" fmla="*/ 172 w 2274266"/>
                <a:gd name="connsiteY5" fmla="*/ 1188244 h 1462483"/>
                <a:gd name="connsiteX6" fmla="*/ 204960 w 2274266"/>
                <a:gd name="connsiteY6" fmla="*/ 1462088 h 1462483"/>
                <a:gd name="connsiteX7" fmla="*/ 2067097 w 2274266"/>
                <a:gd name="connsiteY7" fmla="*/ 1462088 h 1462483"/>
                <a:gd name="connsiteX8" fmla="*/ 2274266 w 2274266"/>
                <a:gd name="connsiteY8" fmla="*/ 1185863 h 1462483"/>
                <a:gd name="connsiteX9" fmla="*/ 2086147 w 2274266"/>
                <a:gd name="connsiteY9" fmla="*/ 802482 h 1462483"/>
                <a:gd name="connsiteX10" fmla="*/ 1486072 w 2274266"/>
                <a:gd name="connsiteY10" fmla="*/ 383382 h 1462483"/>
                <a:gd name="connsiteX11" fmla="*/ 1438447 w 2274266"/>
                <a:gd name="connsiteY11" fmla="*/ 259557 h 1462483"/>
                <a:gd name="connsiteX12" fmla="*/ 1628947 w 2274266"/>
                <a:gd name="connsiteY12" fmla="*/ 9525 h 1462483"/>
                <a:gd name="connsiteX13" fmla="*/ 1683716 w 2274266"/>
                <a:gd name="connsiteY13" fmla="*/ 0 h 1462483"/>
                <a:gd name="connsiteX0" fmla="*/ 595485 w 2283983"/>
                <a:gd name="connsiteY0" fmla="*/ 2382 h 1462487"/>
                <a:gd name="connsiteX1" fmla="*/ 662160 w 2283983"/>
                <a:gd name="connsiteY1" fmla="*/ 7144 h 1462487"/>
                <a:gd name="connsiteX2" fmla="*/ 850278 w 2283983"/>
                <a:gd name="connsiteY2" fmla="*/ 259557 h 1462487"/>
                <a:gd name="connsiteX3" fmla="*/ 788366 w 2283983"/>
                <a:gd name="connsiteY3" fmla="*/ 388144 h 1462487"/>
                <a:gd name="connsiteX4" fmla="*/ 128760 w 2283983"/>
                <a:gd name="connsiteY4" fmla="*/ 835819 h 1462487"/>
                <a:gd name="connsiteX5" fmla="*/ 172 w 2283983"/>
                <a:gd name="connsiteY5" fmla="*/ 1188244 h 1462487"/>
                <a:gd name="connsiteX6" fmla="*/ 204960 w 2283983"/>
                <a:gd name="connsiteY6" fmla="*/ 1462088 h 1462487"/>
                <a:gd name="connsiteX7" fmla="*/ 2067097 w 2283983"/>
                <a:gd name="connsiteY7" fmla="*/ 1462088 h 1462487"/>
                <a:gd name="connsiteX8" fmla="*/ 2274266 w 2283983"/>
                <a:gd name="connsiteY8" fmla="*/ 1185863 h 1462487"/>
                <a:gd name="connsiteX9" fmla="*/ 2086147 w 2283983"/>
                <a:gd name="connsiteY9" fmla="*/ 802482 h 1462487"/>
                <a:gd name="connsiteX10" fmla="*/ 1486072 w 2283983"/>
                <a:gd name="connsiteY10" fmla="*/ 383382 h 1462487"/>
                <a:gd name="connsiteX11" fmla="*/ 1438447 w 2283983"/>
                <a:gd name="connsiteY11" fmla="*/ 259557 h 1462487"/>
                <a:gd name="connsiteX12" fmla="*/ 1628947 w 2283983"/>
                <a:gd name="connsiteY12" fmla="*/ 9525 h 1462487"/>
                <a:gd name="connsiteX13" fmla="*/ 1683716 w 2283983"/>
                <a:gd name="connsiteY13" fmla="*/ 0 h 1462487"/>
                <a:gd name="connsiteX0" fmla="*/ 595485 w 2290188"/>
                <a:gd name="connsiteY0" fmla="*/ 2382 h 1462461"/>
                <a:gd name="connsiteX1" fmla="*/ 662160 w 2290188"/>
                <a:gd name="connsiteY1" fmla="*/ 7144 h 1462461"/>
                <a:gd name="connsiteX2" fmla="*/ 850278 w 2290188"/>
                <a:gd name="connsiteY2" fmla="*/ 259557 h 1462461"/>
                <a:gd name="connsiteX3" fmla="*/ 788366 w 2290188"/>
                <a:gd name="connsiteY3" fmla="*/ 388144 h 1462461"/>
                <a:gd name="connsiteX4" fmla="*/ 128760 w 2290188"/>
                <a:gd name="connsiteY4" fmla="*/ 835819 h 1462461"/>
                <a:gd name="connsiteX5" fmla="*/ 172 w 2290188"/>
                <a:gd name="connsiteY5" fmla="*/ 1188244 h 1462461"/>
                <a:gd name="connsiteX6" fmla="*/ 204960 w 2290188"/>
                <a:gd name="connsiteY6" fmla="*/ 1462088 h 1462461"/>
                <a:gd name="connsiteX7" fmla="*/ 2067097 w 2290188"/>
                <a:gd name="connsiteY7" fmla="*/ 1462088 h 1462461"/>
                <a:gd name="connsiteX8" fmla="*/ 2274266 w 2290188"/>
                <a:gd name="connsiteY8" fmla="*/ 1185863 h 1462461"/>
                <a:gd name="connsiteX9" fmla="*/ 2086147 w 2290188"/>
                <a:gd name="connsiteY9" fmla="*/ 802482 h 1462461"/>
                <a:gd name="connsiteX10" fmla="*/ 1486072 w 2290188"/>
                <a:gd name="connsiteY10" fmla="*/ 383382 h 1462461"/>
                <a:gd name="connsiteX11" fmla="*/ 1438447 w 2290188"/>
                <a:gd name="connsiteY11" fmla="*/ 259557 h 1462461"/>
                <a:gd name="connsiteX12" fmla="*/ 1628947 w 2290188"/>
                <a:gd name="connsiteY12" fmla="*/ 9525 h 1462461"/>
                <a:gd name="connsiteX13" fmla="*/ 1683716 w 2290188"/>
                <a:gd name="connsiteY13" fmla="*/ 0 h 1462461"/>
                <a:gd name="connsiteX0" fmla="*/ 595485 w 2290188"/>
                <a:gd name="connsiteY0" fmla="*/ 2382 h 1462461"/>
                <a:gd name="connsiteX1" fmla="*/ 662160 w 2290188"/>
                <a:gd name="connsiteY1" fmla="*/ 7144 h 1462461"/>
                <a:gd name="connsiteX2" fmla="*/ 850278 w 2290188"/>
                <a:gd name="connsiteY2" fmla="*/ 259557 h 1462461"/>
                <a:gd name="connsiteX3" fmla="*/ 788366 w 2290188"/>
                <a:gd name="connsiteY3" fmla="*/ 388144 h 1462461"/>
                <a:gd name="connsiteX4" fmla="*/ 128760 w 2290188"/>
                <a:gd name="connsiteY4" fmla="*/ 835819 h 1462461"/>
                <a:gd name="connsiteX5" fmla="*/ 172 w 2290188"/>
                <a:gd name="connsiteY5" fmla="*/ 1188244 h 1462461"/>
                <a:gd name="connsiteX6" fmla="*/ 204960 w 2290188"/>
                <a:gd name="connsiteY6" fmla="*/ 1462088 h 1462461"/>
                <a:gd name="connsiteX7" fmla="*/ 2067097 w 2290188"/>
                <a:gd name="connsiteY7" fmla="*/ 1462088 h 1462461"/>
                <a:gd name="connsiteX8" fmla="*/ 2274266 w 2290188"/>
                <a:gd name="connsiteY8" fmla="*/ 1185863 h 1462461"/>
                <a:gd name="connsiteX9" fmla="*/ 2086147 w 2290188"/>
                <a:gd name="connsiteY9" fmla="*/ 802482 h 1462461"/>
                <a:gd name="connsiteX10" fmla="*/ 1486072 w 2290188"/>
                <a:gd name="connsiteY10" fmla="*/ 383382 h 1462461"/>
                <a:gd name="connsiteX11" fmla="*/ 1438447 w 2290188"/>
                <a:gd name="connsiteY11" fmla="*/ 259557 h 1462461"/>
                <a:gd name="connsiteX12" fmla="*/ 1628947 w 2290188"/>
                <a:gd name="connsiteY12" fmla="*/ 9525 h 1462461"/>
                <a:gd name="connsiteX13" fmla="*/ 1683716 w 2290188"/>
                <a:gd name="connsiteY13" fmla="*/ 0 h 1462461"/>
                <a:gd name="connsiteX0" fmla="*/ 595485 w 2290188"/>
                <a:gd name="connsiteY0" fmla="*/ 2382 h 1462461"/>
                <a:gd name="connsiteX1" fmla="*/ 662160 w 2290188"/>
                <a:gd name="connsiteY1" fmla="*/ 7144 h 1462461"/>
                <a:gd name="connsiteX2" fmla="*/ 850278 w 2290188"/>
                <a:gd name="connsiteY2" fmla="*/ 259557 h 1462461"/>
                <a:gd name="connsiteX3" fmla="*/ 788366 w 2290188"/>
                <a:gd name="connsiteY3" fmla="*/ 388144 h 1462461"/>
                <a:gd name="connsiteX4" fmla="*/ 128760 w 2290188"/>
                <a:gd name="connsiteY4" fmla="*/ 835819 h 1462461"/>
                <a:gd name="connsiteX5" fmla="*/ 172 w 2290188"/>
                <a:gd name="connsiteY5" fmla="*/ 1188244 h 1462461"/>
                <a:gd name="connsiteX6" fmla="*/ 204960 w 2290188"/>
                <a:gd name="connsiteY6" fmla="*/ 1462088 h 1462461"/>
                <a:gd name="connsiteX7" fmla="*/ 2067097 w 2290188"/>
                <a:gd name="connsiteY7" fmla="*/ 1462088 h 1462461"/>
                <a:gd name="connsiteX8" fmla="*/ 2274266 w 2290188"/>
                <a:gd name="connsiteY8" fmla="*/ 1185863 h 1462461"/>
                <a:gd name="connsiteX9" fmla="*/ 2086147 w 2290188"/>
                <a:gd name="connsiteY9" fmla="*/ 802482 h 1462461"/>
                <a:gd name="connsiteX10" fmla="*/ 1486072 w 2290188"/>
                <a:gd name="connsiteY10" fmla="*/ 383382 h 1462461"/>
                <a:gd name="connsiteX11" fmla="*/ 1438447 w 2290188"/>
                <a:gd name="connsiteY11" fmla="*/ 259557 h 1462461"/>
                <a:gd name="connsiteX12" fmla="*/ 1628947 w 2290188"/>
                <a:gd name="connsiteY12" fmla="*/ 9525 h 1462461"/>
                <a:gd name="connsiteX13" fmla="*/ 1683716 w 2290188"/>
                <a:gd name="connsiteY13" fmla="*/ 0 h 1462461"/>
                <a:gd name="connsiteX0" fmla="*/ 595485 w 2290188"/>
                <a:gd name="connsiteY0" fmla="*/ 2382 h 1462461"/>
                <a:gd name="connsiteX1" fmla="*/ 662160 w 2290188"/>
                <a:gd name="connsiteY1" fmla="*/ 7144 h 1462461"/>
                <a:gd name="connsiteX2" fmla="*/ 850278 w 2290188"/>
                <a:gd name="connsiteY2" fmla="*/ 259557 h 1462461"/>
                <a:gd name="connsiteX3" fmla="*/ 788366 w 2290188"/>
                <a:gd name="connsiteY3" fmla="*/ 388144 h 1462461"/>
                <a:gd name="connsiteX4" fmla="*/ 128760 w 2290188"/>
                <a:gd name="connsiteY4" fmla="*/ 835819 h 1462461"/>
                <a:gd name="connsiteX5" fmla="*/ 172 w 2290188"/>
                <a:gd name="connsiteY5" fmla="*/ 1188244 h 1462461"/>
                <a:gd name="connsiteX6" fmla="*/ 204960 w 2290188"/>
                <a:gd name="connsiteY6" fmla="*/ 1462088 h 1462461"/>
                <a:gd name="connsiteX7" fmla="*/ 2067097 w 2290188"/>
                <a:gd name="connsiteY7" fmla="*/ 1462088 h 1462461"/>
                <a:gd name="connsiteX8" fmla="*/ 2274266 w 2290188"/>
                <a:gd name="connsiteY8" fmla="*/ 1185863 h 1462461"/>
                <a:gd name="connsiteX9" fmla="*/ 2086147 w 2290188"/>
                <a:gd name="connsiteY9" fmla="*/ 802482 h 1462461"/>
                <a:gd name="connsiteX10" fmla="*/ 1486072 w 2290188"/>
                <a:gd name="connsiteY10" fmla="*/ 383382 h 1462461"/>
                <a:gd name="connsiteX11" fmla="*/ 1438447 w 2290188"/>
                <a:gd name="connsiteY11" fmla="*/ 259557 h 1462461"/>
                <a:gd name="connsiteX12" fmla="*/ 1628947 w 2290188"/>
                <a:gd name="connsiteY12" fmla="*/ 9525 h 1462461"/>
                <a:gd name="connsiteX13" fmla="*/ 1683716 w 2290188"/>
                <a:gd name="connsiteY13" fmla="*/ 0 h 1462461"/>
                <a:gd name="connsiteX0" fmla="*/ 595485 w 2283983"/>
                <a:gd name="connsiteY0" fmla="*/ 2382 h 1462540"/>
                <a:gd name="connsiteX1" fmla="*/ 662160 w 2283983"/>
                <a:gd name="connsiteY1" fmla="*/ 7144 h 1462540"/>
                <a:gd name="connsiteX2" fmla="*/ 850278 w 2283983"/>
                <a:gd name="connsiteY2" fmla="*/ 259557 h 1462540"/>
                <a:gd name="connsiteX3" fmla="*/ 788366 w 2283983"/>
                <a:gd name="connsiteY3" fmla="*/ 388144 h 1462540"/>
                <a:gd name="connsiteX4" fmla="*/ 128760 w 2283983"/>
                <a:gd name="connsiteY4" fmla="*/ 835819 h 1462540"/>
                <a:gd name="connsiteX5" fmla="*/ 172 w 2283983"/>
                <a:gd name="connsiteY5" fmla="*/ 1188244 h 1462540"/>
                <a:gd name="connsiteX6" fmla="*/ 204960 w 2283983"/>
                <a:gd name="connsiteY6" fmla="*/ 1462088 h 1462540"/>
                <a:gd name="connsiteX7" fmla="*/ 2067097 w 2283983"/>
                <a:gd name="connsiteY7" fmla="*/ 1462088 h 1462540"/>
                <a:gd name="connsiteX8" fmla="*/ 2274266 w 2283983"/>
                <a:gd name="connsiteY8" fmla="*/ 1185863 h 1462540"/>
                <a:gd name="connsiteX9" fmla="*/ 2086147 w 2283983"/>
                <a:gd name="connsiteY9" fmla="*/ 802482 h 1462540"/>
                <a:gd name="connsiteX10" fmla="*/ 1486072 w 2283983"/>
                <a:gd name="connsiteY10" fmla="*/ 383382 h 1462540"/>
                <a:gd name="connsiteX11" fmla="*/ 1438447 w 2283983"/>
                <a:gd name="connsiteY11" fmla="*/ 259557 h 1462540"/>
                <a:gd name="connsiteX12" fmla="*/ 1628947 w 2283983"/>
                <a:gd name="connsiteY12" fmla="*/ 9525 h 1462540"/>
                <a:gd name="connsiteX13" fmla="*/ 1683716 w 2283983"/>
                <a:gd name="connsiteY13" fmla="*/ 0 h 1462540"/>
                <a:gd name="connsiteX0" fmla="*/ 595485 w 2275188"/>
                <a:gd name="connsiteY0" fmla="*/ 2382 h 1462088"/>
                <a:gd name="connsiteX1" fmla="*/ 662160 w 2275188"/>
                <a:gd name="connsiteY1" fmla="*/ 7144 h 1462088"/>
                <a:gd name="connsiteX2" fmla="*/ 850278 w 2275188"/>
                <a:gd name="connsiteY2" fmla="*/ 259557 h 1462088"/>
                <a:gd name="connsiteX3" fmla="*/ 788366 w 2275188"/>
                <a:gd name="connsiteY3" fmla="*/ 388144 h 1462088"/>
                <a:gd name="connsiteX4" fmla="*/ 128760 w 2275188"/>
                <a:gd name="connsiteY4" fmla="*/ 835819 h 1462088"/>
                <a:gd name="connsiteX5" fmla="*/ 172 w 2275188"/>
                <a:gd name="connsiteY5" fmla="*/ 1188244 h 1462088"/>
                <a:gd name="connsiteX6" fmla="*/ 204960 w 2275188"/>
                <a:gd name="connsiteY6" fmla="*/ 1462088 h 1462088"/>
                <a:gd name="connsiteX7" fmla="*/ 2036141 w 2275188"/>
                <a:gd name="connsiteY7" fmla="*/ 1459706 h 1462088"/>
                <a:gd name="connsiteX8" fmla="*/ 2274266 w 2275188"/>
                <a:gd name="connsiteY8" fmla="*/ 1185863 h 1462088"/>
                <a:gd name="connsiteX9" fmla="*/ 2086147 w 2275188"/>
                <a:gd name="connsiteY9" fmla="*/ 802482 h 1462088"/>
                <a:gd name="connsiteX10" fmla="*/ 1486072 w 2275188"/>
                <a:gd name="connsiteY10" fmla="*/ 383382 h 1462088"/>
                <a:gd name="connsiteX11" fmla="*/ 1438447 w 2275188"/>
                <a:gd name="connsiteY11" fmla="*/ 259557 h 1462088"/>
                <a:gd name="connsiteX12" fmla="*/ 1628947 w 2275188"/>
                <a:gd name="connsiteY12" fmla="*/ 9525 h 1462088"/>
                <a:gd name="connsiteX13" fmla="*/ 1683716 w 2275188"/>
                <a:gd name="connsiteY13" fmla="*/ 0 h 1462088"/>
                <a:gd name="connsiteX0" fmla="*/ 595485 w 2275188"/>
                <a:gd name="connsiteY0" fmla="*/ 2382 h 1462088"/>
                <a:gd name="connsiteX1" fmla="*/ 662160 w 2275188"/>
                <a:gd name="connsiteY1" fmla="*/ 7144 h 1462088"/>
                <a:gd name="connsiteX2" fmla="*/ 850278 w 2275188"/>
                <a:gd name="connsiteY2" fmla="*/ 259557 h 1462088"/>
                <a:gd name="connsiteX3" fmla="*/ 788366 w 2275188"/>
                <a:gd name="connsiteY3" fmla="*/ 388144 h 1462088"/>
                <a:gd name="connsiteX4" fmla="*/ 128760 w 2275188"/>
                <a:gd name="connsiteY4" fmla="*/ 835819 h 1462088"/>
                <a:gd name="connsiteX5" fmla="*/ 172 w 2275188"/>
                <a:gd name="connsiteY5" fmla="*/ 1188244 h 1462088"/>
                <a:gd name="connsiteX6" fmla="*/ 204960 w 2275188"/>
                <a:gd name="connsiteY6" fmla="*/ 1462088 h 1462088"/>
                <a:gd name="connsiteX7" fmla="*/ 2036141 w 2275188"/>
                <a:gd name="connsiteY7" fmla="*/ 1459706 h 1462088"/>
                <a:gd name="connsiteX8" fmla="*/ 2274266 w 2275188"/>
                <a:gd name="connsiteY8" fmla="*/ 1185863 h 1462088"/>
                <a:gd name="connsiteX9" fmla="*/ 2086147 w 2275188"/>
                <a:gd name="connsiteY9" fmla="*/ 802482 h 1462088"/>
                <a:gd name="connsiteX10" fmla="*/ 1486072 w 2275188"/>
                <a:gd name="connsiteY10" fmla="*/ 383382 h 1462088"/>
                <a:gd name="connsiteX11" fmla="*/ 1438447 w 2275188"/>
                <a:gd name="connsiteY11" fmla="*/ 259557 h 1462088"/>
                <a:gd name="connsiteX12" fmla="*/ 1621803 w 2275188"/>
                <a:gd name="connsiteY12" fmla="*/ 2382 h 1462088"/>
                <a:gd name="connsiteX13" fmla="*/ 1683716 w 2275188"/>
                <a:gd name="connsiteY13" fmla="*/ 0 h 1462088"/>
                <a:gd name="connsiteX0" fmla="*/ 595485 w 2275188"/>
                <a:gd name="connsiteY0" fmla="*/ 2382 h 1462088"/>
                <a:gd name="connsiteX1" fmla="*/ 662160 w 2275188"/>
                <a:gd name="connsiteY1" fmla="*/ 7144 h 1462088"/>
                <a:gd name="connsiteX2" fmla="*/ 850278 w 2275188"/>
                <a:gd name="connsiteY2" fmla="*/ 259557 h 1462088"/>
                <a:gd name="connsiteX3" fmla="*/ 788366 w 2275188"/>
                <a:gd name="connsiteY3" fmla="*/ 388144 h 1462088"/>
                <a:gd name="connsiteX4" fmla="*/ 128760 w 2275188"/>
                <a:gd name="connsiteY4" fmla="*/ 835819 h 1462088"/>
                <a:gd name="connsiteX5" fmla="*/ 172 w 2275188"/>
                <a:gd name="connsiteY5" fmla="*/ 1188244 h 1462088"/>
                <a:gd name="connsiteX6" fmla="*/ 204960 w 2275188"/>
                <a:gd name="connsiteY6" fmla="*/ 1462088 h 1462088"/>
                <a:gd name="connsiteX7" fmla="*/ 2036141 w 2275188"/>
                <a:gd name="connsiteY7" fmla="*/ 1459706 h 1462088"/>
                <a:gd name="connsiteX8" fmla="*/ 2274266 w 2275188"/>
                <a:gd name="connsiteY8" fmla="*/ 1185863 h 1462088"/>
                <a:gd name="connsiteX9" fmla="*/ 2086147 w 2275188"/>
                <a:gd name="connsiteY9" fmla="*/ 802482 h 1462088"/>
                <a:gd name="connsiteX10" fmla="*/ 1486072 w 2275188"/>
                <a:gd name="connsiteY10" fmla="*/ 383382 h 1462088"/>
                <a:gd name="connsiteX11" fmla="*/ 1438447 w 2275188"/>
                <a:gd name="connsiteY11" fmla="*/ 259557 h 1462088"/>
                <a:gd name="connsiteX12" fmla="*/ 1621803 w 2275188"/>
                <a:gd name="connsiteY12" fmla="*/ 2382 h 1462088"/>
                <a:gd name="connsiteX13" fmla="*/ 1683716 w 2275188"/>
                <a:gd name="connsiteY13" fmla="*/ 0 h 1462088"/>
                <a:gd name="connsiteX0" fmla="*/ 595485 w 2275188"/>
                <a:gd name="connsiteY0" fmla="*/ 2382 h 1462088"/>
                <a:gd name="connsiteX1" fmla="*/ 662160 w 2275188"/>
                <a:gd name="connsiteY1" fmla="*/ 7144 h 1462088"/>
                <a:gd name="connsiteX2" fmla="*/ 850278 w 2275188"/>
                <a:gd name="connsiteY2" fmla="*/ 259557 h 1462088"/>
                <a:gd name="connsiteX3" fmla="*/ 788366 w 2275188"/>
                <a:gd name="connsiteY3" fmla="*/ 388144 h 1462088"/>
                <a:gd name="connsiteX4" fmla="*/ 128760 w 2275188"/>
                <a:gd name="connsiteY4" fmla="*/ 835819 h 1462088"/>
                <a:gd name="connsiteX5" fmla="*/ 172 w 2275188"/>
                <a:gd name="connsiteY5" fmla="*/ 1188244 h 1462088"/>
                <a:gd name="connsiteX6" fmla="*/ 204960 w 2275188"/>
                <a:gd name="connsiteY6" fmla="*/ 1462088 h 1462088"/>
                <a:gd name="connsiteX7" fmla="*/ 2036141 w 2275188"/>
                <a:gd name="connsiteY7" fmla="*/ 1459706 h 1462088"/>
                <a:gd name="connsiteX8" fmla="*/ 2274266 w 2275188"/>
                <a:gd name="connsiteY8" fmla="*/ 1185863 h 1462088"/>
                <a:gd name="connsiteX9" fmla="*/ 2086147 w 2275188"/>
                <a:gd name="connsiteY9" fmla="*/ 802482 h 1462088"/>
                <a:gd name="connsiteX10" fmla="*/ 1486072 w 2275188"/>
                <a:gd name="connsiteY10" fmla="*/ 383382 h 1462088"/>
                <a:gd name="connsiteX11" fmla="*/ 1421778 w 2275188"/>
                <a:gd name="connsiteY11" fmla="*/ 257176 h 1462088"/>
                <a:gd name="connsiteX12" fmla="*/ 1621803 w 2275188"/>
                <a:gd name="connsiteY12" fmla="*/ 2382 h 1462088"/>
                <a:gd name="connsiteX13" fmla="*/ 1683716 w 2275188"/>
                <a:gd name="connsiteY13" fmla="*/ 0 h 1462088"/>
                <a:gd name="connsiteX0" fmla="*/ 595485 w 2275188"/>
                <a:gd name="connsiteY0" fmla="*/ 2382 h 1462088"/>
                <a:gd name="connsiteX1" fmla="*/ 662160 w 2275188"/>
                <a:gd name="connsiteY1" fmla="*/ 7144 h 1462088"/>
                <a:gd name="connsiteX2" fmla="*/ 850278 w 2275188"/>
                <a:gd name="connsiteY2" fmla="*/ 259557 h 1462088"/>
                <a:gd name="connsiteX3" fmla="*/ 788366 w 2275188"/>
                <a:gd name="connsiteY3" fmla="*/ 388144 h 1462088"/>
                <a:gd name="connsiteX4" fmla="*/ 128760 w 2275188"/>
                <a:gd name="connsiteY4" fmla="*/ 835819 h 1462088"/>
                <a:gd name="connsiteX5" fmla="*/ 172 w 2275188"/>
                <a:gd name="connsiteY5" fmla="*/ 1188244 h 1462088"/>
                <a:gd name="connsiteX6" fmla="*/ 204960 w 2275188"/>
                <a:gd name="connsiteY6" fmla="*/ 1462088 h 1462088"/>
                <a:gd name="connsiteX7" fmla="*/ 2036141 w 2275188"/>
                <a:gd name="connsiteY7" fmla="*/ 1459706 h 1462088"/>
                <a:gd name="connsiteX8" fmla="*/ 2274266 w 2275188"/>
                <a:gd name="connsiteY8" fmla="*/ 1185863 h 1462088"/>
                <a:gd name="connsiteX9" fmla="*/ 2086147 w 2275188"/>
                <a:gd name="connsiteY9" fmla="*/ 802482 h 1462088"/>
                <a:gd name="connsiteX10" fmla="*/ 1486072 w 2275188"/>
                <a:gd name="connsiteY10" fmla="*/ 383382 h 1462088"/>
                <a:gd name="connsiteX11" fmla="*/ 1421778 w 2275188"/>
                <a:gd name="connsiteY11" fmla="*/ 257176 h 1462088"/>
                <a:gd name="connsiteX12" fmla="*/ 1621803 w 2275188"/>
                <a:gd name="connsiteY12" fmla="*/ 2382 h 1462088"/>
                <a:gd name="connsiteX13" fmla="*/ 1683716 w 2275188"/>
                <a:gd name="connsiteY13" fmla="*/ 0 h 1462088"/>
                <a:gd name="connsiteX0" fmla="*/ 595485 w 2275188"/>
                <a:gd name="connsiteY0" fmla="*/ 2382 h 1462088"/>
                <a:gd name="connsiteX1" fmla="*/ 662160 w 2275188"/>
                <a:gd name="connsiteY1" fmla="*/ 7144 h 1462088"/>
                <a:gd name="connsiteX2" fmla="*/ 850278 w 2275188"/>
                <a:gd name="connsiteY2" fmla="*/ 259557 h 1462088"/>
                <a:gd name="connsiteX3" fmla="*/ 788366 w 2275188"/>
                <a:gd name="connsiteY3" fmla="*/ 388144 h 1462088"/>
                <a:gd name="connsiteX4" fmla="*/ 128760 w 2275188"/>
                <a:gd name="connsiteY4" fmla="*/ 835819 h 1462088"/>
                <a:gd name="connsiteX5" fmla="*/ 172 w 2275188"/>
                <a:gd name="connsiteY5" fmla="*/ 1188244 h 1462088"/>
                <a:gd name="connsiteX6" fmla="*/ 204960 w 2275188"/>
                <a:gd name="connsiteY6" fmla="*/ 1462088 h 1462088"/>
                <a:gd name="connsiteX7" fmla="*/ 2036141 w 2275188"/>
                <a:gd name="connsiteY7" fmla="*/ 1459706 h 1462088"/>
                <a:gd name="connsiteX8" fmla="*/ 2274266 w 2275188"/>
                <a:gd name="connsiteY8" fmla="*/ 1185863 h 1462088"/>
                <a:gd name="connsiteX9" fmla="*/ 2086147 w 2275188"/>
                <a:gd name="connsiteY9" fmla="*/ 802482 h 1462088"/>
                <a:gd name="connsiteX10" fmla="*/ 1486072 w 2275188"/>
                <a:gd name="connsiteY10" fmla="*/ 383382 h 1462088"/>
                <a:gd name="connsiteX11" fmla="*/ 1421778 w 2275188"/>
                <a:gd name="connsiteY11" fmla="*/ 257176 h 1462088"/>
                <a:gd name="connsiteX12" fmla="*/ 1621803 w 2275188"/>
                <a:gd name="connsiteY12" fmla="*/ 2382 h 1462088"/>
                <a:gd name="connsiteX13" fmla="*/ 1683716 w 2275188"/>
                <a:gd name="connsiteY13" fmla="*/ 0 h 1462088"/>
                <a:gd name="connsiteX0" fmla="*/ 595485 w 2275188"/>
                <a:gd name="connsiteY0" fmla="*/ 2382 h 1462088"/>
                <a:gd name="connsiteX1" fmla="*/ 662160 w 2275188"/>
                <a:gd name="connsiteY1" fmla="*/ 7144 h 1462088"/>
                <a:gd name="connsiteX2" fmla="*/ 850278 w 2275188"/>
                <a:gd name="connsiteY2" fmla="*/ 259557 h 1462088"/>
                <a:gd name="connsiteX3" fmla="*/ 788366 w 2275188"/>
                <a:gd name="connsiteY3" fmla="*/ 388144 h 1462088"/>
                <a:gd name="connsiteX4" fmla="*/ 128760 w 2275188"/>
                <a:gd name="connsiteY4" fmla="*/ 835819 h 1462088"/>
                <a:gd name="connsiteX5" fmla="*/ 172 w 2275188"/>
                <a:gd name="connsiteY5" fmla="*/ 1188244 h 1462088"/>
                <a:gd name="connsiteX6" fmla="*/ 204960 w 2275188"/>
                <a:gd name="connsiteY6" fmla="*/ 1462088 h 1462088"/>
                <a:gd name="connsiteX7" fmla="*/ 2036141 w 2275188"/>
                <a:gd name="connsiteY7" fmla="*/ 1459706 h 1462088"/>
                <a:gd name="connsiteX8" fmla="*/ 2274266 w 2275188"/>
                <a:gd name="connsiteY8" fmla="*/ 1185863 h 1462088"/>
                <a:gd name="connsiteX9" fmla="*/ 2086147 w 2275188"/>
                <a:gd name="connsiteY9" fmla="*/ 802482 h 1462088"/>
                <a:gd name="connsiteX10" fmla="*/ 1486072 w 2275188"/>
                <a:gd name="connsiteY10" fmla="*/ 383382 h 1462088"/>
                <a:gd name="connsiteX11" fmla="*/ 1421778 w 2275188"/>
                <a:gd name="connsiteY11" fmla="*/ 257176 h 1462088"/>
                <a:gd name="connsiteX12" fmla="*/ 1621803 w 2275188"/>
                <a:gd name="connsiteY12" fmla="*/ 2382 h 1462088"/>
                <a:gd name="connsiteX13" fmla="*/ 1683716 w 2275188"/>
                <a:gd name="connsiteY13" fmla="*/ 0 h 1462088"/>
                <a:gd name="connsiteX0" fmla="*/ 595485 w 2275188"/>
                <a:gd name="connsiteY0" fmla="*/ 2382 h 1462088"/>
                <a:gd name="connsiteX1" fmla="*/ 662160 w 2275188"/>
                <a:gd name="connsiteY1" fmla="*/ 7144 h 1462088"/>
                <a:gd name="connsiteX2" fmla="*/ 850278 w 2275188"/>
                <a:gd name="connsiteY2" fmla="*/ 259557 h 1462088"/>
                <a:gd name="connsiteX3" fmla="*/ 788366 w 2275188"/>
                <a:gd name="connsiteY3" fmla="*/ 388144 h 1462088"/>
                <a:gd name="connsiteX4" fmla="*/ 128760 w 2275188"/>
                <a:gd name="connsiteY4" fmla="*/ 835819 h 1462088"/>
                <a:gd name="connsiteX5" fmla="*/ 172 w 2275188"/>
                <a:gd name="connsiteY5" fmla="*/ 1188244 h 1462088"/>
                <a:gd name="connsiteX6" fmla="*/ 204960 w 2275188"/>
                <a:gd name="connsiteY6" fmla="*/ 1462088 h 1462088"/>
                <a:gd name="connsiteX7" fmla="*/ 2036141 w 2275188"/>
                <a:gd name="connsiteY7" fmla="*/ 1459706 h 1462088"/>
                <a:gd name="connsiteX8" fmla="*/ 2274266 w 2275188"/>
                <a:gd name="connsiteY8" fmla="*/ 1185863 h 1462088"/>
                <a:gd name="connsiteX9" fmla="*/ 2086147 w 2275188"/>
                <a:gd name="connsiteY9" fmla="*/ 802482 h 1462088"/>
                <a:gd name="connsiteX10" fmla="*/ 1486072 w 2275188"/>
                <a:gd name="connsiteY10" fmla="*/ 383382 h 1462088"/>
                <a:gd name="connsiteX11" fmla="*/ 1421778 w 2275188"/>
                <a:gd name="connsiteY11" fmla="*/ 257176 h 1462088"/>
                <a:gd name="connsiteX12" fmla="*/ 1621803 w 2275188"/>
                <a:gd name="connsiteY12" fmla="*/ 2382 h 1462088"/>
                <a:gd name="connsiteX13" fmla="*/ 1683716 w 2275188"/>
                <a:gd name="connsiteY13" fmla="*/ 0 h 1462088"/>
                <a:gd name="connsiteX0" fmla="*/ 595485 w 2275188"/>
                <a:gd name="connsiteY0" fmla="*/ 2382 h 1462088"/>
                <a:gd name="connsiteX1" fmla="*/ 662160 w 2275188"/>
                <a:gd name="connsiteY1" fmla="*/ 7144 h 1462088"/>
                <a:gd name="connsiteX2" fmla="*/ 850278 w 2275188"/>
                <a:gd name="connsiteY2" fmla="*/ 259557 h 1462088"/>
                <a:gd name="connsiteX3" fmla="*/ 788366 w 2275188"/>
                <a:gd name="connsiteY3" fmla="*/ 388144 h 1462088"/>
                <a:gd name="connsiteX4" fmla="*/ 128760 w 2275188"/>
                <a:gd name="connsiteY4" fmla="*/ 835819 h 1462088"/>
                <a:gd name="connsiteX5" fmla="*/ 172 w 2275188"/>
                <a:gd name="connsiteY5" fmla="*/ 1188244 h 1462088"/>
                <a:gd name="connsiteX6" fmla="*/ 204960 w 2275188"/>
                <a:gd name="connsiteY6" fmla="*/ 1462088 h 1462088"/>
                <a:gd name="connsiteX7" fmla="*/ 2036141 w 2275188"/>
                <a:gd name="connsiteY7" fmla="*/ 1459706 h 1462088"/>
                <a:gd name="connsiteX8" fmla="*/ 2274266 w 2275188"/>
                <a:gd name="connsiteY8" fmla="*/ 1185863 h 1462088"/>
                <a:gd name="connsiteX9" fmla="*/ 2086147 w 2275188"/>
                <a:gd name="connsiteY9" fmla="*/ 802482 h 1462088"/>
                <a:gd name="connsiteX10" fmla="*/ 1486072 w 2275188"/>
                <a:gd name="connsiteY10" fmla="*/ 383382 h 1462088"/>
                <a:gd name="connsiteX11" fmla="*/ 1421778 w 2275188"/>
                <a:gd name="connsiteY11" fmla="*/ 257176 h 1462088"/>
                <a:gd name="connsiteX12" fmla="*/ 1621803 w 2275188"/>
                <a:gd name="connsiteY12" fmla="*/ 2382 h 1462088"/>
                <a:gd name="connsiteX13" fmla="*/ 1683716 w 2275188"/>
                <a:gd name="connsiteY13" fmla="*/ 0 h 1462088"/>
                <a:gd name="connsiteX0" fmla="*/ 595485 w 2275783"/>
                <a:gd name="connsiteY0" fmla="*/ 2382 h 1462088"/>
                <a:gd name="connsiteX1" fmla="*/ 662160 w 2275783"/>
                <a:gd name="connsiteY1" fmla="*/ 7144 h 1462088"/>
                <a:gd name="connsiteX2" fmla="*/ 850278 w 2275783"/>
                <a:gd name="connsiteY2" fmla="*/ 259557 h 1462088"/>
                <a:gd name="connsiteX3" fmla="*/ 788366 w 2275783"/>
                <a:gd name="connsiteY3" fmla="*/ 388144 h 1462088"/>
                <a:gd name="connsiteX4" fmla="*/ 128760 w 2275783"/>
                <a:gd name="connsiteY4" fmla="*/ 835819 h 1462088"/>
                <a:gd name="connsiteX5" fmla="*/ 172 w 2275783"/>
                <a:gd name="connsiteY5" fmla="*/ 1188244 h 1462088"/>
                <a:gd name="connsiteX6" fmla="*/ 204960 w 2275783"/>
                <a:gd name="connsiteY6" fmla="*/ 1462088 h 1462088"/>
                <a:gd name="connsiteX7" fmla="*/ 2036141 w 2275783"/>
                <a:gd name="connsiteY7" fmla="*/ 1459706 h 1462088"/>
                <a:gd name="connsiteX8" fmla="*/ 2274266 w 2275783"/>
                <a:gd name="connsiteY8" fmla="*/ 1185863 h 1462088"/>
                <a:gd name="connsiteX9" fmla="*/ 2086147 w 2275783"/>
                <a:gd name="connsiteY9" fmla="*/ 802482 h 1462088"/>
                <a:gd name="connsiteX10" fmla="*/ 1486072 w 2275783"/>
                <a:gd name="connsiteY10" fmla="*/ 383382 h 1462088"/>
                <a:gd name="connsiteX11" fmla="*/ 1421778 w 2275783"/>
                <a:gd name="connsiteY11" fmla="*/ 257176 h 1462088"/>
                <a:gd name="connsiteX12" fmla="*/ 1621803 w 2275783"/>
                <a:gd name="connsiteY12" fmla="*/ 2382 h 1462088"/>
                <a:gd name="connsiteX13" fmla="*/ 1683716 w 2275783"/>
                <a:gd name="connsiteY13" fmla="*/ 0 h 1462088"/>
                <a:gd name="connsiteX0" fmla="*/ 595485 w 2278995"/>
                <a:gd name="connsiteY0" fmla="*/ 2382 h 1462088"/>
                <a:gd name="connsiteX1" fmla="*/ 662160 w 2278995"/>
                <a:gd name="connsiteY1" fmla="*/ 7144 h 1462088"/>
                <a:gd name="connsiteX2" fmla="*/ 850278 w 2278995"/>
                <a:gd name="connsiteY2" fmla="*/ 259557 h 1462088"/>
                <a:gd name="connsiteX3" fmla="*/ 788366 w 2278995"/>
                <a:gd name="connsiteY3" fmla="*/ 388144 h 1462088"/>
                <a:gd name="connsiteX4" fmla="*/ 128760 w 2278995"/>
                <a:gd name="connsiteY4" fmla="*/ 835819 h 1462088"/>
                <a:gd name="connsiteX5" fmla="*/ 172 w 2278995"/>
                <a:gd name="connsiteY5" fmla="*/ 1188244 h 1462088"/>
                <a:gd name="connsiteX6" fmla="*/ 204960 w 2278995"/>
                <a:gd name="connsiteY6" fmla="*/ 1462088 h 1462088"/>
                <a:gd name="connsiteX7" fmla="*/ 2036141 w 2278995"/>
                <a:gd name="connsiteY7" fmla="*/ 1459706 h 1462088"/>
                <a:gd name="connsiteX8" fmla="*/ 2274266 w 2278995"/>
                <a:gd name="connsiteY8" fmla="*/ 1185863 h 1462088"/>
                <a:gd name="connsiteX9" fmla="*/ 2086147 w 2278995"/>
                <a:gd name="connsiteY9" fmla="*/ 802482 h 1462088"/>
                <a:gd name="connsiteX10" fmla="*/ 1486072 w 2278995"/>
                <a:gd name="connsiteY10" fmla="*/ 383382 h 1462088"/>
                <a:gd name="connsiteX11" fmla="*/ 1421778 w 2278995"/>
                <a:gd name="connsiteY11" fmla="*/ 257176 h 1462088"/>
                <a:gd name="connsiteX12" fmla="*/ 1621803 w 2278995"/>
                <a:gd name="connsiteY12" fmla="*/ 2382 h 1462088"/>
                <a:gd name="connsiteX13" fmla="*/ 1683716 w 2278995"/>
                <a:gd name="connsiteY13" fmla="*/ 0 h 1462088"/>
                <a:gd name="connsiteX0" fmla="*/ 595485 w 2278995"/>
                <a:gd name="connsiteY0" fmla="*/ 2382 h 1462088"/>
                <a:gd name="connsiteX1" fmla="*/ 662160 w 2278995"/>
                <a:gd name="connsiteY1" fmla="*/ 7144 h 1462088"/>
                <a:gd name="connsiteX2" fmla="*/ 850278 w 2278995"/>
                <a:gd name="connsiteY2" fmla="*/ 259557 h 1462088"/>
                <a:gd name="connsiteX3" fmla="*/ 788366 w 2278995"/>
                <a:gd name="connsiteY3" fmla="*/ 388144 h 1462088"/>
                <a:gd name="connsiteX4" fmla="*/ 128760 w 2278995"/>
                <a:gd name="connsiteY4" fmla="*/ 835819 h 1462088"/>
                <a:gd name="connsiteX5" fmla="*/ 172 w 2278995"/>
                <a:gd name="connsiteY5" fmla="*/ 1188244 h 1462088"/>
                <a:gd name="connsiteX6" fmla="*/ 204960 w 2278995"/>
                <a:gd name="connsiteY6" fmla="*/ 1462088 h 1462088"/>
                <a:gd name="connsiteX7" fmla="*/ 2036141 w 2278995"/>
                <a:gd name="connsiteY7" fmla="*/ 1459706 h 1462088"/>
                <a:gd name="connsiteX8" fmla="*/ 2274266 w 2278995"/>
                <a:gd name="connsiteY8" fmla="*/ 1185863 h 1462088"/>
                <a:gd name="connsiteX9" fmla="*/ 2086147 w 2278995"/>
                <a:gd name="connsiteY9" fmla="*/ 802482 h 1462088"/>
                <a:gd name="connsiteX10" fmla="*/ 1486072 w 2278995"/>
                <a:gd name="connsiteY10" fmla="*/ 383382 h 1462088"/>
                <a:gd name="connsiteX11" fmla="*/ 1421778 w 2278995"/>
                <a:gd name="connsiteY11" fmla="*/ 257176 h 1462088"/>
                <a:gd name="connsiteX12" fmla="*/ 1621803 w 2278995"/>
                <a:gd name="connsiteY12" fmla="*/ 2382 h 1462088"/>
                <a:gd name="connsiteX13" fmla="*/ 1683716 w 2278995"/>
                <a:gd name="connsiteY13" fmla="*/ 0 h 1462088"/>
                <a:gd name="connsiteX0" fmla="*/ 595485 w 2282810"/>
                <a:gd name="connsiteY0" fmla="*/ 2382 h 1462088"/>
                <a:gd name="connsiteX1" fmla="*/ 662160 w 2282810"/>
                <a:gd name="connsiteY1" fmla="*/ 7144 h 1462088"/>
                <a:gd name="connsiteX2" fmla="*/ 850278 w 2282810"/>
                <a:gd name="connsiteY2" fmla="*/ 259557 h 1462088"/>
                <a:gd name="connsiteX3" fmla="*/ 788366 w 2282810"/>
                <a:gd name="connsiteY3" fmla="*/ 388144 h 1462088"/>
                <a:gd name="connsiteX4" fmla="*/ 128760 w 2282810"/>
                <a:gd name="connsiteY4" fmla="*/ 835819 h 1462088"/>
                <a:gd name="connsiteX5" fmla="*/ 172 w 2282810"/>
                <a:gd name="connsiteY5" fmla="*/ 1188244 h 1462088"/>
                <a:gd name="connsiteX6" fmla="*/ 204960 w 2282810"/>
                <a:gd name="connsiteY6" fmla="*/ 1462088 h 1462088"/>
                <a:gd name="connsiteX7" fmla="*/ 2036141 w 2282810"/>
                <a:gd name="connsiteY7" fmla="*/ 1459706 h 1462088"/>
                <a:gd name="connsiteX8" fmla="*/ 2274266 w 2282810"/>
                <a:gd name="connsiteY8" fmla="*/ 1185863 h 1462088"/>
                <a:gd name="connsiteX9" fmla="*/ 2086147 w 2282810"/>
                <a:gd name="connsiteY9" fmla="*/ 802482 h 1462088"/>
                <a:gd name="connsiteX10" fmla="*/ 1486072 w 2282810"/>
                <a:gd name="connsiteY10" fmla="*/ 383382 h 1462088"/>
                <a:gd name="connsiteX11" fmla="*/ 1421778 w 2282810"/>
                <a:gd name="connsiteY11" fmla="*/ 257176 h 1462088"/>
                <a:gd name="connsiteX12" fmla="*/ 1621803 w 2282810"/>
                <a:gd name="connsiteY12" fmla="*/ 2382 h 1462088"/>
                <a:gd name="connsiteX13" fmla="*/ 1683716 w 2282810"/>
                <a:gd name="connsiteY13" fmla="*/ 0 h 1462088"/>
                <a:gd name="connsiteX0" fmla="*/ 595485 w 2276559"/>
                <a:gd name="connsiteY0" fmla="*/ 2382 h 1462088"/>
                <a:gd name="connsiteX1" fmla="*/ 662160 w 2276559"/>
                <a:gd name="connsiteY1" fmla="*/ 7144 h 1462088"/>
                <a:gd name="connsiteX2" fmla="*/ 850278 w 2276559"/>
                <a:gd name="connsiteY2" fmla="*/ 259557 h 1462088"/>
                <a:gd name="connsiteX3" fmla="*/ 788366 w 2276559"/>
                <a:gd name="connsiteY3" fmla="*/ 388144 h 1462088"/>
                <a:gd name="connsiteX4" fmla="*/ 128760 w 2276559"/>
                <a:gd name="connsiteY4" fmla="*/ 835819 h 1462088"/>
                <a:gd name="connsiteX5" fmla="*/ 172 w 2276559"/>
                <a:gd name="connsiteY5" fmla="*/ 1188244 h 1462088"/>
                <a:gd name="connsiteX6" fmla="*/ 204960 w 2276559"/>
                <a:gd name="connsiteY6" fmla="*/ 1462088 h 1462088"/>
                <a:gd name="connsiteX7" fmla="*/ 2036141 w 2276559"/>
                <a:gd name="connsiteY7" fmla="*/ 1459706 h 1462088"/>
                <a:gd name="connsiteX8" fmla="*/ 2274266 w 2276559"/>
                <a:gd name="connsiteY8" fmla="*/ 1185863 h 1462088"/>
                <a:gd name="connsiteX9" fmla="*/ 2086147 w 2276559"/>
                <a:gd name="connsiteY9" fmla="*/ 802482 h 1462088"/>
                <a:gd name="connsiteX10" fmla="*/ 1486072 w 2276559"/>
                <a:gd name="connsiteY10" fmla="*/ 383382 h 1462088"/>
                <a:gd name="connsiteX11" fmla="*/ 1421778 w 2276559"/>
                <a:gd name="connsiteY11" fmla="*/ 257176 h 1462088"/>
                <a:gd name="connsiteX12" fmla="*/ 1621803 w 2276559"/>
                <a:gd name="connsiteY12" fmla="*/ 2382 h 1462088"/>
                <a:gd name="connsiteX13" fmla="*/ 1683716 w 2276559"/>
                <a:gd name="connsiteY13" fmla="*/ 0 h 1462088"/>
                <a:gd name="connsiteX0" fmla="*/ 595420 w 2276494"/>
                <a:gd name="connsiteY0" fmla="*/ 2382 h 1462088"/>
                <a:gd name="connsiteX1" fmla="*/ 662095 w 2276494"/>
                <a:gd name="connsiteY1" fmla="*/ 7144 h 1462088"/>
                <a:gd name="connsiteX2" fmla="*/ 850213 w 2276494"/>
                <a:gd name="connsiteY2" fmla="*/ 259557 h 1462088"/>
                <a:gd name="connsiteX3" fmla="*/ 788301 w 2276494"/>
                <a:gd name="connsiteY3" fmla="*/ 388144 h 1462088"/>
                <a:gd name="connsiteX4" fmla="*/ 128695 w 2276494"/>
                <a:gd name="connsiteY4" fmla="*/ 835819 h 1462088"/>
                <a:gd name="connsiteX5" fmla="*/ 107 w 2276494"/>
                <a:gd name="connsiteY5" fmla="*/ 1188244 h 1462088"/>
                <a:gd name="connsiteX6" fmla="*/ 232516 w 2276494"/>
                <a:gd name="connsiteY6" fmla="*/ 1462088 h 1462088"/>
                <a:gd name="connsiteX7" fmla="*/ 2036076 w 2276494"/>
                <a:gd name="connsiteY7" fmla="*/ 1459706 h 1462088"/>
                <a:gd name="connsiteX8" fmla="*/ 2274201 w 2276494"/>
                <a:gd name="connsiteY8" fmla="*/ 1185863 h 1462088"/>
                <a:gd name="connsiteX9" fmla="*/ 2086082 w 2276494"/>
                <a:gd name="connsiteY9" fmla="*/ 802482 h 1462088"/>
                <a:gd name="connsiteX10" fmla="*/ 1486007 w 2276494"/>
                <a:gd name="connsiteY10" fmla="*/ 383382 h 1462088"/>
                <a:gd name="connsiteX11" fmla="*/ 1421713 w 2276494"/>
                <a:gd name="connsiteY11" fmla="*/ 257176 h 1462088"/>
                <a:gd name="connsiteX12" fmla="*/ 1621738 w 2276494"/>
                <a:gd name="connsiteY12" fmla="*/ 2382 h 1462088"/>
                <a:gd name="connsiteX13" fmla="*/ 1683651 w 2276494"/>
                <a:gd name="connsiteY13" fmla="*/ 0 h 1462088"/>
                <a:gd name="connsiteX0" fmla="*/ 595422 w 2276496"/>
                <a:gd name="connsiteY0" fmla="*/ 2382 h 1462088"/>
                <a:gd name="connsiteX1" fmla="*/ 662097 w 2276496"/>
                <a:gd name="connsiteY1" fmla="*/ 7144 h 1462088"/>
                <a:gd name="connsiteX2" fmla="*/ 850215 w 2276496"/>
                <a:gd name="connsiteY2" fmla="*/ 259557 h 1462088"/>
                <a:gd name="connsiteX3" fmla="*/ 788303 w 2276496"/>
                <a:gd name="connsiteY3" fmla="*/ 388144 h 1462088"/>
                <a:gd name="connsiteX4" fmla="*/ 128697 w 2276496"/>
                <a:gd name="connsiteY4" fmla="*/ 835819 h 1462088"/>
                <a:gd name="connsiteX5" fmla="*/ 109 w 2276496"/>
                <a:gd name="connsiteY5" fmla="*/ 1188244 h 1462088"/>
                <a:gd name="connsiteX6" fmla="*/ 232518 w 2276496"/>
                <a:gd name="connsiteY6" fmla="*/ 1462088 h 1462088"/>
                <a:gd name="connsiteX7" fmla="*/ 2036078 w 2276496"/>
                <a:gd name="connsiteY7" fmla="*/ 1459706 h 1462088"/>
                <a:gd name="connsiteX8" fmla="*/ 2274203 w 2276496"/>
                <a:gd name="connsiteY8" fmla="*/ 1185863 h 1462088"/>
                <a:gd name="connsiteX9" fmla="*/ 2086084 w 2276496"/>
                <a:gd name="connsiteY9" fmla="*/ 802482 h 1462088"/>
                <a:gd name="connsiteX10" fmla="*/ 1486009 w 2276496"/>
                <a:gd name="connsiteY10" fmla="*/ 383382 h 1462088"/>
                <a:gd name="connsiteX11" fmla="*/ 1421715 w 2276496"/>
                <a:gd name="connsiteY11" fmla="*/ 257176 h 1462088"/>
                <a:gd name="connsiteX12" fmla="*/ 1621740 w 2276496"/>
                <a:gd name="connsiteY12" fmla="*/ 2382 h 1462088"/>
                <a:gd name="connsiteX13" fmla="*/ 1683653 w 2276496"/>
                <a:gd name="connsiteY13" fmla="*/ 0 h 1462088"/>
                <a:gd name="connsiteX0" fmla="*/ 595971 w 2277045"/>
                <a:gd name="connsiteY0" fmla="*/ 2382 h 1462088"/>
                <a:gd name="connsiteX1" fmla="*/ 662646 w 2277045"/>
                <a:gd name="connsiteY1" fmla="*/ 7144 h 1462088"/>
                <a:gd name="connsiteX2" fmla="*/ 850764 w 2277045"/>
                <a:gd name="connsiteY2" fmla="*/ 259557 h 1462088"/>
                <a:gd name="connsiteX3" fmla="*/ 788852 w 2277045"/>
                <a:gd name="connsiteY3" fmla="*/ 388144 h 1462088"/>
                <a:gd name="connsiteX4" fmla="*/ 129246 w 2277045"/>
                <a:gd name="connsiteY4" fmla="*/ 835819 h 1462088"/>
                <a:gd name="connsiteX5" fmla="*/ 658 w 2277045"/>
                <a:gd name="connsiteY5" fmla="*/ 1188244 h 1462088"/>
                <a:gd name="connsiteX6" fmla="*/ 233067 w 2277045"/>
                <a:gd name="connsiteY6" fmla="*/ 1462088 h 1462088"/>
                <a:gd name="connsiteX7" fmla="*/ 2036627 w 2277045"/>
                <a:gd name="connsiteY7" fmla="*/ 1459706 h 1462088"/>
                <a:gd name="connsiteX8" fmla="*/ 2274752 w 2277045"/>
                <a:gd name="connsiteY8" fmla="*/ 1185863 h 1462088"/>
                <a:gd name="connsiteX9" fmla="*/ 2086633 w 2277045"/>
                <a:gd name="connsiteY9" fmla="*/ 802482 h 1462088"/>
                <a:gd name="connsiteX10" fmla="*/ 1486558 w 2277045"/>
                <a:gd name="connsiteY10" fmla="*/ 383382 h 1462088"/>
                <a:gd name="connsiteX11" fmla="*/ 1422264 w 2277045"/>
                <a:gd name="connsiteY11" fmla="*/ 257176 h 1462088"/>
                <a:gd name="connsiteX12" fmla="*/ 1622289 w 2277045"/>
                <a:gd name="connsiteY12" fmla="*/ 2382 h 1462088"/>
                <a:gd name="connsiteX13" fmla="*/ 1684202 w 2277045"/>
                <a:gd name="connsiteY13" fmla="*/ 0 h 1462088"/>
                <a:gd name="connsiteX0" fmla="*/ 595971 w 2277045"/>
                <a:gd name="connsiteY0" fmla="*/ 2382 h 1462088"/>
                <a:gd name="connsiteX1" fmla="*/ 662646 w 2277045"/>
                <a:gd name="connsiteY1" fmla="*/ 7144 h 1462088"/>
                <a:gd name="connsiteX2" fmla="*/ 850764 w 2277045"/>
                <a:gd name="connsiteY2" fmla="*/ 259557 h 1462088"/>
                <a:gd name="connsiteX3" fmla="*/ 788852 w 2277045"/>
                <a:gd name="connsiteY3" fmla="*/ 388144 h 1462088"/>
                <a:gd name="connsiteX4" fmla="*/ 129246 w 2277045"/>
                <a:gd name="connsiteY4" fmla="*/ 835819 h 1462088"/>
                <a:gd name="connsiteX5" fmla="*/ 658 w 2277045"/>
                <a:gd name="connsiteY5" fmla="*/ 1188244 h 1462088"/>
                <a:gd name="connsiteX6" fmla="*/ 233067 w 2277045"/>
                <a:gd name="connsiteY6" fmla="*/ 1462088 h 1462088"/>
                <a:gd name="connsiteX7" fmla="*/ 2036627 w 2277045"/>
                <a:gd name="connsiteY7" fmla="*/ 1459706 h 1462088"/>
                <a:gd name="connsiteX8" fmla="*/ 2274752 w 2277045"/>
                <a:gd name="connsiteY8" fmla="*/ 1185863 h 1462088"/>
                <a:gd name="connsiteX9" fmla="*/ 2086633 w 2277045"/>
                <a:gd name="connsiteY9" fmla="*/ 802482 h 1462088"/>
                <a:gd name="connsiteX10" fmla="*/ 1486558 w 2277045"/>
                <a:gd name="connsiteY10" fmla="*/ 383382 h 1462088"/>
                <a:gd name="connsiteX11" fmla="*/ 1422264 w 2277045"/>
                <a:gd name="connsiteY11" fmla="*/ 257176 h 1462088"/>
                <a:gd name="connsiteX12" fmla="*/ 1622289 w 2277045"/>
                <a:gd name="connsiteY12" fmla="*/ 2382 h 1462088"/>
                <a:gd name="connsiteX13" fmla="*/ 1684202 w 2277045"/>
                <a:gd name="connsiteY13" fmla="*/ 0 h 1462088"/>
                <a:gd name="connsiteX0" fmla="*/ 595747 w 2276821"/>
                <a:gd name="connsiteY0" fmla="*/ 2382 h 1462088"/>
                <a:gd name="connsiteX1" fmla="*/ 662422 w 2276821"/>
                <a:gd name="connsiteY1" fmla="*/ 7144 h 1462088"/>
                <a:gd name="connsiteX2" fmla="*/ 850540 w 2276821"/>
                <a:gd name="connsiteY2" fmla="*/ 259557 h 1462088"/>
                <a:gd name="connsiteX3" fmla="*/ 788628 w 2276821"/>
                <a:gd name="connsiteY3" fmla="*/ 388144 h 1462088"/>
                <a:gd name="connsiteX4" fmla="*/ 129022 w 2276821"/>
                <a:gd name="connsiteY4" fmla="*/ 835819 h 1462088"/>
                <a:gd name="connsiteX5" fmla="*/ 434 w 2276821"/>
                <a:gd name="connsiteY5" fmla="*/ 1188244 h 1462088"/>
                <a:gd name="connsiteX6" fmla="*/ 232843 w 2276821"/>
                <a:gd name="connsiteY6" fmla="*/ 1462088 h 1462088"/>
                <a:gd name="connsiteX7" fmla="*/ 2036403 w 2276821"/>
                <a:gd name="connsiteY7" fmla="*/ 1459706 h 1462088"/>
                <a:gd name="connsiteX8" fmla="*/ 2274528 w 2276821"/>
                <a:gd name="connsiteY8" fmla="*/ 1185863 h 1462088"/>
                <a:gd name="connsiteX9" fmla="*/ 2086409 w 2276821"/>
                <a:gd name="connsiteY9" fmla="*/ 802482 h 1462088"/>
                <a:gd name="connsiteX10" fmla="*/ 1486334 w 2276821"/>
                <a:gd name="connsiteY10" fmla="*/ 383382 h 1462088"/>
                <a:gd name="connsiteX11" fmla="*/ 1422040 w 2276821"/>
                <a:gd name="connsiteY11" fmla="*/ 257176 h 1462088"/>
                <a:gd name="connsiteX12" fmla="*/ 1622065 w 2276821"/>
                <a:gd name="connsiteY12" fmla="*/ 2382 h 1462088"/>
                <a:gd name="connsiteX13" fmla="*/ 1683978 w 2276821"/>
                <a:gd name="connsiteY13" fmla="*/ 0 h 1462088"/>
                <a:gd name="connsiteX0" fmla="*/ 595747 w 2283413"/>
                <a:gd name="connsiteY0" fmla="*/ 2382 h 1462088"/>
                <a:gd name="connsiteX1" fmla="*/ 662422 w 2283413"/>
                <a:gd name="connsiteY1" fmla="*/ 7144 h 1462088"/>
                <a:gd name="connsiteX2" fmla="*/ 850540 w 2283413"/>
                <a:gd name="connsiteY2" fmla="*/ 259557 h 1462088"/>
                <a:gd name="connsiteX3" fmla="*/ 788628 w 2283413"/>
                <a:gd name="connsiteY3" fmla="*/ 388144 h 1462088"/>
                <a:gd name="connsiteX4" fmla="*/ 129022 w 2283413"/>
                <a:gd name="connsiteY4" fmla="*/ 835819 h 1462088"/>
                <a:gd name="connsiteX5" fmla="*/ 434 w 2283413"/>
                <a:gd name="connsiteY5" fmla="*/ 1188244 h 1462088"/>
                <a:gd name="connsiteX6" fmla="*/ 232843 w 2283413"/>
                <a:gd name="connsiteY6" fmla="*/ 1462088 h 1462088"/>
                <a:gd name="connsiteX7" fmla="*/ 2036403 w 2283413"/>
                <a:gd name="connsiteY7" fmla="*/ 1459706 h 1462088"/>
                <a:gd name="connsiteX8" fmla="*/ 2274528 w 2283413"/>
                <a:gd name="connsiteY8" fmla="*/ 1185863 h 1462088"/>
                <a:gd name="connsiteX9" fmla="*/ 2086409 w 2283413"/>
                <a:gd name="connsiteY9" fmla="*/ 802482 h 1462088"/>
                <a:gd name="connsiteX10" fmla="*/ 1486334 w 2283413"/>
                <a:gd name="connsiteY10" fmla="*/ 383382 h 1462088"/>
                <a:gd name="connsiteX11" fmla="*/ 1422040 w 2283413"/>
                <a:gd name="connsiteY11" fmla="*/ 257176 h 1462088"/>
                <a:gd name="connsiteX12" fmla="*/ 1622065 w 2283413"/>
                <a:gd name="connsiteY12" fmla="*/ 2382 h 1462088"/>
                <a:gd name="connsiteX13" fmla="*/ 1683978 w 2283413"/>
                <a:gd name="connsiteY13" fmla="*/ 0 h 1462088"/>
                <a:gd name="connsiteX0" fmla="*/ 595747 w 2280356"/>
                <a:gd name="connsiteY0" fmla="*/ 2382 h 1462088"/>
                <a:gd name="connsiteX1" fmla="*/ 662422 w 2280356"/>
                <a:gd name="connsiteY1" fmla="*/ 7144 h 1462088"/>
                <a:gd name="connsiteX2" fmla="*/ 850540 w 2280356"/>
                <a:gd name="connsiteY2" fmla="*/ 259557 h 1462088"/>
                <a:gd name="connsiteX3" fmla="*/ 788628 w 2280356"/>
                <a:gd name="connsiteY3" fmla="*/ 388144 h 1462088"/>
                <a:gd name="connsiteX4" fmla="*/ 129022 w 2280356"/>
                <a:gd name="connsiteY4" fmla="*/ 835819 h 1462088"/>
                <a:gd name="connsiteX5" fmla="*/ 434 w 2280356"/>
                <a:gd name="connsiteY5" fmla="*/ 1188244 h 1462088"/>
                <a:gd name="connsiteX6" fmla="*/ 232843 w 2280356"/>
                <a:gd name="connsiteY6" fmla="*/ 1462088 h 1462088"/>
                <a:gd name="connsiteX7" fmla="*/ 2036403 w 2280356"/>
                <a:gd name="connsiteY7" fmla="*/ 1459706 h 1462088"/>
                <a:gd name="connsiteX8" fmla="*/ 2274528 w 2280356"/>
                <a:gd name="connsiteY8" fmla="*/ 1185863 h 1462088"/>
                <a:gd name="connsiteX9" fmla="*/ 2086409 w 2280356"/>
                <a:gd name="connsiteY9" fmla="*/ 802482 h 1462088"/>
                <a:gd name="connsiteX10" fmla="*/ 1486334 w 2280356"/>
                <a:gd name="connsiteY10" fmla="*/ 383382 h 1462088"/>
                <a:gd name="connsiteX11" fmla="*/ 1422040 w 2280356"/>
                <a:gd name="connsiteY11" fmla="*/ 257176 h 1462088"/>
                <a:gd name="connsiteX12" fmla="*/ 1622065 w 2280356"/>
                <a:gd name="connsiteY12" fmla="*/ 2382 h 1462088"/>
                <a:gd name="connsiteX13" fmla="*/ 1683978 w 2280356"/>
                <a:gd name="connsiteY13" fmla="*/ 0 h 1462088"/>
                <a:gd name="connsiteX0" fmla="*/ 595747 w 2277356"/>
                <a:gd name="connsiteY0" fmla="*/ 2382 h 1462088"/>
                <a:gd name="connsiteX1" fmla="*/ 662422 w 2277356"/>
                <a:gd name="connsiteY1" fmla="*/ 7144 h 1462088"/>
                <a:gd name="connsiteX2" fmla="*/ 850540 w 2277356"/>
                <a:gd name="connsiteY2" fmla="*/ 259557 h 1462088"/>
                <a:gd name="connsiteX3" fmla="*/ 788628 w 2277356"/>
                <a:gd name="connsiteY3" fmla="*/ 388144 h 1462088"/>
                <a:gd name="connsiteX4" fmla="*/ 129022 w 2277356"/>
                <a:gd name="connsiteY4" fmla="*/ 835819 h 1462088"/>
                <a:gd name="connsiteX5" fmla="*/ 434 w 2277356"/>
                <a:gd name="connsiteY5" fmla="*/ 1188244 h 1462088"/>
                <a:gd name="connsiteX6" fmla="*/ 232843 w 2277356"/>
                <a:gd name="connsiteY6" fmla="*/ 1462088 h 1462088"/>
                <a:gd name="connsiteX7" fmla="*/ 2036403 w 2277356"/>
                <a:gd name="connsiteY7" fmla="*/ 1459706 h 1462088"/>
                <a:gd name="connsiteX8" fmla="*/ 2274528 w 2277356"/>
                <a:gd name="connsiteY8" fmla="*/ 1185863 h 1462088"/>
                <a:gd name="connsiteX9" fmla="*/ 2086409 w 2277356"/>
                <a:gd name="connsiteY9" fmla="*/ 802482 h 1462088"/>
                <a:gd name="connsiteX10" fmla="*/ 1486334 w 2277356"/>
                <a:gd name="connsiteY10" fmla="*/ 383382 h 1462088"/>
                <a:gd name="connsiteX11" fmla="*/ 1422040 w 2277356"/>
                <a:gd name="connsiteY11" fmla="*/ 257176 h 1462088"/>
                <a:gd name="connsiteX12" fmla="*/ 1622065 w 2277356"/>
                <a:gd name="connsiteY12" fmla="*/ 2382 h 1462088"/>
                <a:gd name="connsiteX13" fmla="*/ 1683978 w 2277356"/>
                <a:gd name="connsiteY13" fmla="*/ 0 h 1462088"/>
                <a:gd name="connsiteX0" fmla="*/ 595747 w 2275004"/>
                <a:gd name="connsiteY0" fmla="*/ 2382 h 1462088"/>
                <a:gd name="connsiteX1" fmla="*/ 662422 w 2275004"/>
                <a:gd name="connsiteY1" fmla="*/ 7144 h 1462088"/>
                <a:gd name="connsiteX2" fmla="*/ 850540 w 2275004"/>
                <a:gd name="connsiteY2" fmla="*/ 259557 h 1462088"/>
                <a:gd name="connsiteX3" fmla="*/ 788628 w 2275004"/>
                <a:gd name="connsiteY3" fmla="*/ 388144 h 1462088"/>
                <a:gd name="connsiteX4" fmla="*/ 129022 w 2275004"/>
                <a:gd name="connsiteY4" fmla="*/ 835819 h 1462088"/>
                <a:gd name="connsiteX5" fmla="*/ 434 w 2275004"/>
                <a:gd name="connsiteY5" fmla="*/ 1188244 h 1462088"/>
                <a:gd name="connsiteX6" fmla="*/ 232843 w 2275004"/>
                <a:gd name="connsiteY6" fmla="*/ 1462088 h 1462088"/>
                <a:gd name="connsiteX7" fmla="*/ 2036403 w 2275004"/>
                <a:gd name="connsiteY7" fmla="*/ 1459706 h 1462088"/>
                <a:gd name="connsiteX8" fmla="*/ 2274528 w 2275004"/>
                <a:gd name="connsiteY8" fmla="*/ 1185863 h 1462088"/>
                <a:gd name="connsiteX9" fmla="*/ 2086409 w 2275004"/>
                <a:gd name="connsiteY9" fmla="*/ 802482 h 1462088"/>
                <a:gd name="connsiteX10" fmla="*/ 1486334 w 2275004"/>
                <a:gd name="connsiteY10" fmla="*/ 383382 h 1462088"/>
                <a:gd name="connsiteX11" fmla="*/ 1422040 w 2275004"/>
                <a:gd name="connsiteY11" fmla="*/ 257176 h 1462088"/>
                <a:gd name="connsiteX12" fmla="*/ 1622065 w 2275004"/>
                <a:gd name="connsiteY12" fmla="*/ 2382 h 1462088"/>
                <a:gd name="connsiteX13" fmla="*/ 1683978 w 2275004"/>
                <a:gd name="connsiteY13" fmla="*/ 0 h 1462088"/>
                <a:gd name="connsiteX0" fmla="*/ 595747 w 2274623"/>
                <a:gd name="connsiteY0" fmla="*/ 2382 h 1462088"/>
                <a:gd name="connsiteX1" fmla="*/ 662422 w 2274623"/>
                <a:gd name="connsiteY1" fmla="*/ 7144 h 1462088"/>
                <a:gd name="connsiteX2" fmla="*/ 850540 w 2274623"/>
                <a:gd name="connsiteY2" fmla="*/ 259557 h 1462088"/>
                <a:gd name="connsiteX3" fmla="*/ 788628 w 2274623"/>
                <a:gd name="connsiteY3" fmla="*/ 388144 h 1462088"/>
                <a:gd name="connsiteX4" fmla="*/ 129022 w 2274623"/>
                <a:gd name="connsiteY4" fmla="*/ 835819 h 1462088"/>
                <a:gd name="connsiteX5" fmla="*/ 434 w 2274623"/>
                <a:gd name="connsiteY5" fmla="*/ 1188244 h 1462088"/>
                <a:gd name="connsiteX6" fmla="*/ 232843 w 2274623"/>
                <a:gd name="connsiteY6" fmla="*/ 1462088 h 1462088"/>
                <a:gd name="connsiteX7" fmla="*/ 2036403 w 2274623"/>
                <a:gd name="connsiteY7" fmla="*/ 1459706 h 1462088"/>
                <a:gd name="connsiteX8" fmla="*/ 2274528 w 2274623"/>
                <a:gd name="connsiteY8" fmla="*/ 1185863 h 1462088"/>
                <a:gd name="connsiteX9" fmla="*/ 2086409 w 2274623"/>
                <a:gd name="connsiteY9" fmla="*/ 802482 h 1462088"/>
                <a:gd name="connsiteX10" fmla="*/ 1486334 w 2274623"/>
                <a:gd name="connsiteY10" fmla="*/ 383382 h 1462088"/>
                <a:gd name="connsiteX11" fmla="*/ 1422040 w 2274623"/>
                <a:gd name="connsiteY11" fmla="*/ 257176 h 1462088"/>
                <a:gd name="connsiteX12" fmla="*/ 1622065 w 2274623"/>
                <a:gd name="connsiteY12" fmla="*/ 2382 h 1462088"/>
                <a:gd name="connsiteX13" fmla="*/ 1683978 w 2274623"/>
                <a:gd name="connsiteY13" fmla="*/ 0 h 14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74623" h="1462088">
                  <a:moveTo>
                    <a:pt x="595747" y="2382"/>
                  </a:moveTo>
                  <a:lnTo>
                    <a:pt x="662422" y="7144"/>
                  </a:lnTo>
                  <a:cubicBezTo>
                    <a:pt x="707665" y="120649"/>
                    <a:pt x="776721" y="184151"/>
                    <a:pt x="850540" y="259557"/>
                  </a:cubicBezTo>
                  <a:lnTo>
                    <a:pt x="788628" y="388144"/>
                  </a:lnTo>
                  <a:lnTo>
                    <a:pt x="129022" y="835819"/>
                  </a:lnTo>
                  <a:cubicBezTo>
                    <a:pt x="-4328" y="919956"/>
                    <a:pt x="2160" y="1038086"/>
                    <a:pt x="434" y="1188244"/>
                  </a:cubicBezTo>
                  <a:cubicBezTo>
                    <a:pt x="-6193" y="1473477"/>
                    <a:pt x="62840" y="1460818"/>
                    <a:pt x="232843" y="1462088"/>
                  </a:cubicBezTo>
                  <a:lnTo>
                    <a:pt x="2036403" y="1459706"/>
                  </a:lnTo>
                  <a:cubicBezTo>
                    <a:pt x="2304948" y="1459667"/>
                    <a:pt x="2271255" y="1409438"/>
                    <a:pt x="2274528" y="1185863"/>
                  </a:cubicBezTo>
                  <a:cubicBezTo>
                    <a:pt x="2278080" y="905013"/>
                    <a:pt x="2181976" y="876402"/>
                    <a:pt x="2086409" y="802482"/>
                  </a:cubicBezTo>
                  <a:lnTo>
                    <a:pt x="1486334" y="383382"/>
                  </a:lnTo>
                  <a:lnTo>
                    <a:pt x="1422040" y="257176"/>
                  </a:lnTo>
                  <a:cubicBezTo>
                    <a:pt x="1480778" y="209551"/>
                    <a:pt x="1575234" y="166688"/>
                    <a:pt x="1622065" y="2382"/>
                  </a:cubicBezTo>
                  <a:lnTo>
                    <a:pt x="1683978" y="0"/>
                  </a:lnTo>
                </a:path>
              </a:pathLst>
            </a:custGeom>
            <a:noFill/>
            <a:ln w="28575"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3" name="Group 21"/>
          <p:cNvGrpSpPr>
            <a:grpSpLocks/>
          </p:cNvGrpSpPr>
          <p:nvPr/>
        </p:nvGrpSpPr>
        <p:grpSpPr bwMode="auto">
          <a:xfrm>
            <a:off x="3811338" y="1200720"/>
            <a:ext cx="673607" cy="673607"/>
            <a:chOff x="2362200" y="1295400"/>
            <a:chExt cx="3200400" cy="3200400"/>
          </a:xfrm>
        </p:grpSpPr>
        <p:sp>
          <p:nvSpPr>
            <p:cNvPr id="44" name="Oval 43"/>
            <p:cNvSpPr/>
            <p:nvPr/>
          </p:nvSpPr>
          <p:spPr>
            <a:xfrm>
              <a:off x="2362200" y="1295400"/>
              <a:ext cx="3200400" cy="3200400"/>
            </a:xfrm>
            <a:prstGeom prst="ellipse">
              <a:avLst/>
            </a:prstGeom>
            <a:noFill/>
            <a:ln w="28575" cap="flat" cmpd="sng" algn="ctr">
              <a:solidFill>
                <a:srgbClr val="FFFFFF"/>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ヒラギノ角ゴ Pro W3" pitchFamily="121" charset="-128"/>
                <a:cs typeface="Arial"/>
              </a:endParaRPr>
            </a:p>
          </p:txBody>
        </p:sp>
        <p:sp>
          <p:nvSpPr>
            <p:cNvPr id="45" name="Oval 44"/>
            <p:cNvSpPr/>
            <p:nvPr/>
          </p:nvSpPr>
          <p:spPr>
            <a:xfrm>
              <a:off x="2818120" y="1295400"/>
              <a:ext cx="2288554" cy="3200400"/>
            </a:xfrm>
            <a:prstGeom prst="ellipse">
              <a:avLst/>
            </a:prstGeom>
            <a:noFill/>
            <a:ln w="28575" cap="flat" cmpd="sng" algn="ctr">
              <a:solidFill>
                <a:srgbClr val="FFFFFF"/>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ヒラギノ角ゴ Pro W3" pitchFamily="121" charset="-128"/>
                <a:cs typeface="Arial"/>
              </a:endParaRPr>
            </a:p>
          </p:txBody>
        </p:sp>
        <p:sp>
          <p:nvSpPr>
            <p:cNvPr id="46" name="Oval 45"/>
            <p:cNvSpPr/>
            <p:nvPr/>
          </p:nvSpPr>
          <p:spPr>
            <a:xfrm>
              <a:off x="3506477" y="1295400"/>
              <a:ext cx="983363" cy="3200400"/>
            </a:xfrm>
            <a:prstGeom prst="ellipse">
              <a:avLst/>
            </a:prstGeom>
            <a:noFill/>
            <a:ln w="28575" cap="flat" cmpd="sng" algn="ctr">
              <a:solidFill>
                <a:srgbClr val="FFFFFF"/>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ヒラギノ角ゴ Pro W3" pitchFamily="121" charset="-128"/>
                <a:cs typeface="Arial"/>
              </a:endParaRPr>
            </a:p>
          </p:txBody>
        </p:sp>
        <p:cxnSp>
          <p:nvCxnSpPr>
            <p:cNvPr id="47" name="Straight Connector 46"/>
            <p:cNvCxnSpPr>
              <a:stCxn id="44" idx="2"/>
              <a:endCxn id="44" idx="6"/>
            </p:cNvCxnSpPr>
            <p:nvPr/>
          </p:nvCxnSpPr>
          <p:spPr>
            <a:xfrm rot="10800000" flipH="1">
              <a:off x="2362200" y="2895603"/>
              <a:ext cx="3200400" cy="0"/>
            </a:xfrm>
            <a:prstGeom prst="line">
              <a:avLst/>
            </a:prstGeom>
            <a:ln w="28575"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rot="10800000" flipH="1">
              <a:off x="2469476" y="2296642"/>
              <a:ext cx="2976906" cy="8942"/>
            </a:xfrm>
            <a:prstGeom prst="line">
              <a:avLst/>
            </a:prstGeom>
            <a:ln w="28575"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rot="10800000" flipH="1">
              <a:off x="2835999" y="1760263"/>
              <a:ext cx="2261738" cy="8942"/>
            </a:xfrm>
            <a:prstGeom prst="line">
              <a:avLst/>
            </a:prstGeom>
            <a:ln w="28575"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rot="10800000" flipH="1">
              <a:off x="2469476" y="3494558"/>
              <a:ext cx="2976906" cy="0"/>
            </a:xfrm>
            <a:prstGeom prst="line">
              <a:avLst/>
            </a:prstGeom>
            <a:ln w="28575"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rot="10800000" flipH="1">
              <a:off x="2835999" y="4022001"/>
              <a:ext cx="2252796" cy="0"/>
            </a:xfrm>
            <a:prstGeom prst="line">
              <a:avLst/>
            </a:prstGeom>
            <a:ln w="28575"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grpSp>
        <p:nvGrpSpPr>
          <p:cNvPr id="52" name="Group 51"/>
          <p:cNvGrpSpPr/>
          <p:nvPr/>
        </p:nvGrpSpPr>
        <p:grpSpPr>
          <a:xfrm>
            <a:off x="7612425" y="1238344"/>
            <a:ext cx="801072" cy="635982"/>
            <a:chOff x="294758" y="800239"/>
            <a:chExt cx="3408990" cy="2706441"/>
          </a:xfrm>
        </p:grpSpPr>
        <p:sp>
          <p:nvSpPr>
            <p:cNvPr id="53" name="Round Same Side Corner Rectangle 52"/>
            <p:cNvSpPr/>
            <p:nvPr/>
          </p:nvSpPr>
          <p:spPr>
            <a:xfrm>
              <a:off x="648181" y="800239"/>
              <a:ext cx="2674673" cy="2088524"/>
            </a:xfrm>
            <a:prstGeom prst="round2SameRect">
              <a:avLst>
                <a:gd name="adj1" fmla="val 7638"/>
                <a:gd name="adj2" fmla="val 4515"/>
              </a:avLst>
            </a:prstGeom>
            <a:noFill/>
            <a:ln w="28575"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54" name="Rectangle 53"/>
            <p:cNvSpPr/>
            <p:nvPr/>
          </p:nvSpPr>
          <p:spPr>
            <a:xfrm>
              <a:off x="924184" y="1067708"/>
              <a:ext cx="2122667" cy="1485298"/>
            </a:xfrm>
            <a:prstGeom prst="rect">
              <a:avLst/>
            </a:prstGeom>
            <a:noFill/>
            <a:ln w="28575"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55" name="Freeform 54"/>
            <p:cNvSpPr/>
            <p:nvPr/>
          </p:nvSpPr>
          <p:spPr>
            <a:xfrm>
              <a:off x="294758" y="3137802"/>
              <a:ext cx="3408990" cy="368878"/>
            </a:xfrm>
            <a:custGeom>
              <a:avLst/>
              <a:gdLst>
                <a:gd name="connsiteX0" fmla="*/ 2407443 w 2407443"/>
                <a:gd name="connsiteY0" fmla="*/ 0 h 261937"/>
                <a:gd name="connsiteX1" fmla="*/ 1576387 w 2407443"/>
                <a:gd name="connsiteY1" fmla="*/ 0 h 261937"/>
                <a:gd name="connsiteX2" fmla="*/ 1504950 w 2407443"/>
                <a:gd name="connsiteY2" fmla="*/ 71437 h 261937"/>
                <a:gd name="connsiteX3" fmla="*/ 888206 w 2407443"/>
                <a:gd name="connsiteY3" fmla="*/ 71437 h 261937"/>
                <a:gd name="connsiteX4" fmla="*/ 823913 w 2407443"/>
                <a:gd name="connsiteY4" fmla="*/ 7144 h 261937"/>
                <a:gd name="connsiteX5" fmla="*/ 0 w 2407443"/>
                <a:gd name="connsiteY5" fmla="*/ 7144 h 261937"/>
                <a:gd name="connsiteX6" fmla="*/ 130968 w 2407443"/>
                <a:gd name="connsiteY6" fmla="*/ 261937 h 261937"/>
                <a:gd name="connsiteX7" fmla="*/ 2286000 w 2407443"/>
                <a:gd name="connsiteY7" fmla="*/ 261937 h 261937"/>
                <a:gd name="connsiteX8" fmla="*/ 2407443 w 2407443"/>
                <a:gd name="connsiteY8" fmla="*/ 0 h 261937"/>
                <a:gd name="connsiteX0" fmla="*/ 2407443 w 2407443"/>
                <a:gd name="connsiteY0" fmla="*/ 0 h 261937"/>
                <a:gd name="connsiteX1" fmla="*/ 1576387 w 2407443"/>
                <a:gd name="connsiteY1" fmla="*/ 0 h 261937"/>
                <a:gd name="connsiteX2" fmla="*/ 1504950 w 2407443"/>
                <a:gd name="connsiteY2" fmla="*/ 71437 h 261937"/>
                <a:gd name="connsiteX3" fmla="*/ 888206 w 2407443"/>
                <a:gd name="connsiteY3" fmla="*/ 71437 h 261937"/>
                <a:gd name="connsiteX4" fmla="*/ 823913 w 2407443"/>
                <a:gd name="connsiteY4" fmla="*/ 7144 h 261937"/>
                <a:gd name="connsiteX5" fmla="*/ 0 w 2407443"/>
                <a:gd name="connsiteY5" fmla="*/ 7144 h 261937"/>
                <a:gd name="connsiteX6" fmla="*/ 130968 w 2407443"/>
                <a:gd name="connsiteY6" fmla="*/ 261937 h 261937"/>
                <a:gd name="connsiteX7" fmla="*/ 2286000 w 2407443"/>
                <a:gd name="connsiteY7" fmla="*/ 261937 h 261937"/>
                <a:gd name="connsiteX8" fmla="*/ 2407443 w 2407443"/>
                <a:gd name="connsiteY8" fmla="*/ 0 h 261937"/>
                <a:gd name="connsiteX0" fmla="*/ 2420305 w 2420305"/>
                <a:gd name="connsiteY0" fmla="*/ 0 h 261937"/>
                <a:gd name="connsiteX1" fmla="*/ 1589249 w 2420305"/>
                <a:gd name="connsiteY1" fmla="*/ 0 h 261937"/>
                <a:gd name="connsiteX2" fmla="*/ 1517812 w 2420305"/>
                <a:gd name="connsiteY2" fmla="*/ 71437 h 261937"/>
                <a:gd name="connsiteX3" fmla="*/ 901068 w 2420305"/>
                <a:gd name="connsiteY3" fmla="*/ 71437 h 261937"/>
                <a:gd name="connsiteX4" fmla="*/ 836775 w 2420305"/>
                <a:gd name="connsiteY4" fmla="*/ 7144 h 261937"/>
                <a:gd name="connsiteX5" fmla="*/ 12862 w 2420305"/>
                <a:gd name="connsiteY5" fmla="*/ 7144 h 261937"/>
                <a:gd name="connsiteX6" fmla="*/ 143830 w 2420305"/>
                <a:gd name="connsiteY6" fmla="*/ 261937 h 261937"/>
                <a:gd name="connsiteX7" fmla="*/ 2298862 w 2420305"/>
                <a:gd name="connsiteY7" fmla="*/ 261937 h 261937"/>
                <a:gd name="connsiteX8" fmla="*/ 2420305 w 2420305"/>
                <a:gd name="connsiteY8" fmla="*/ 0 h 261937"/>
                <a:gd name="connsiteX0" fmla="*/ 2410929 w 2410929"/>
                <a:gd name="connsiteY0" fmla="*/ 0 h 261969"/>
                <a:gd name="connsiteX1" fmla="*/ 1579873 w 2410929"/>
                <a:gd name="connsiteY1" fmla="*/ 0 h 261969"/>
                <a:gd name="connsiteX2" fmla="*/ 1508436 w 2410929"/>
                <a:gd name="connsiteY2" fmla="*/ 71437 h 261969"/>
                <a:gd name="connsiteX3" fmla="*/ 891692 w 2410929"/>
                <a:gd name="connsiteY3" fmla="*/ 71437 h 261969"/>
                <a:gd name="connsiteX4" fmla="*/ 827399 w 2410929"/>
                <a:gd name="connsiteY4" fmla="*/ 7144 h 261969"/>
                <a:gd name="connsiteX5" fmla="*/ 3486 w 2410929"/>
                <a:gd name="connsiteY5" fmla="*/ 7144 h 261969"/>
                <a:gd name="connsiteX6" fmla="*/ 134454 w 2410929"/>
                <a:gd name="connsiteY6" fmla="*/ 261937 h 261969"/>
                <a:gd name="connsiteX7" fmla="*/ 2289486 w 2410929"/>
                <a:gd name="connsiteY7" fmla="*/ 261937 h 261969"/>
                <a:gd name="connsiteX8" fmla="*/ 2410929 w 2410929"/>
                <a:gd name="connsiteY8" fmla="*/ 0 h 261969"/>
                <a:gd name="connsiteX0" fmla="*/ 2410929 w 2410929"/>
                <a:gd name="connsiteY0" fmla="*/ 0 h 261969"/>
                <a:gd name="connsiteX1" fmla="*/ 1579873 w 2410929"/>
                <a:gd name="connsiteY1" fmla="*/ 0 h 261969"/>
                <a:gd name="connsiteX2" fmla="*/ 1508436 w 2410929"/>
                <a:gd name="connsiteY2" fmla="*/ 71437 h 261969"/>
                <a:gd name="connsiteX3" fmla="*/ 891692 w 2410929"/>
                <a:gd name="connsiteY3" fmla="*/ 71437 h 261969"/>
                <a:gd name="connsiteX4" fmla="*/ 827399 w 2410929"/>
                <a:gd name="connsiteY4" fmla="*/ 7144 h 261969"/>
                <a:gd name="connsiteX5" fmla="*/ 3486 w 2410929"/>
                <a:gd name="connsiteY5" fmla="*/ 7144 h 261969"/>
                <a:gd name="connsiteX6" fmla="*/ 134454 w 2410929"/>
                <a:gd name="connsiteY6" fmla="*/ 261937 h 261969"/>
                <a:gd name="connsiteX7" fmla="*/ 2289486 w 2410929"/>
                <a:gd name="connsiteY7" fmla="*/ 261937 h 261969"/>
                <a:gd name="connsiteX8" fmla="*/ 2410929 w 2410929"/>
                <a:gd name="connsiteY8" fmla="*/ 0 h 261969"/>
                <a:gd name="connsiteX0" fmla="*/ 2410929 w 2419653"/>
                <a:gd name="connsiteY0" fmla="*/ 0 h 261969"/>
                <a:gd name="connsiteX1" fmla="*/ 1579873 w 2419653"/>
                <a:gd name="connsiteY1" fmla="*/ 0 h 261969"/>
                <a:gd name="connsiteX2" fmla="*/ 1508436 w 2419653"/>
                <a:gd name="connsiteY2" fmla="*/ 71437 h 261969"/>
                <a:gd name="connsiteX3" fmla="*/ 891692 w 2419653"/>
                <a:gd name="connsiteY3" fmla="*/ 71437 h 261969"/>
                <a:gd name="connsiteX4" fmla="*/ 827399 w 2419653"/>
                <a:gd name="connsiteY4" fmla="*/ 7144 h 261969"/>
                <a:gd name="connsiteX5" fmla="*/ 3486 w 2419653"/>
                <a:gd name="connsiteY5" fmla="*/ 7144 h 261969"/>
                <a:gd name="connsiteX6" fmla="*/ 134454 w 2419653"/>
                <a:gd name="connsiteY6" fmla="*/ 261937 h 261969"/>
                <a:gd name="connsiteX7" fmla="*/ 2289486 w 2419653"/>
                <a:gd name="connsiteY7" fmla="*/ 261937 h 261969"/>
                <a:gd name="connsiteX8" fmla="*/ 2410929 w 2419653"/>
                <a:gd name="connsiteY8" fmla="*/ 0 h 261969"/>
                <a:gd name="connsiteX0" fmla="*/ 2410929 w 2411431"/>
                <a:gd name="connsiteY0" fmla="*/ 0 h 261969"/>
                <a:gd name="connsiteX1" fmla="*/ 1579873 w 2411431"/>
                <a:gd name="connsiteY1" fmla="*/ 0 h 261969"/>
                <a:gd name="connsiteX2" fmla="*/ 1508436 w 2411431"/>
                <a:gd name="connsiteY2" fmla="*/ 71437 h 261969"/>
                <a:gd name="connsiteX3" fmla="*/ 891692 w 2411431"/>
                <a:gd name="connsiteY3" fmla="*/ 71437 h 261969"/>
                <a:gd name="connsiteX4" fmla="*/ 827399 w 2411431"/>
                <a:gd name="connsiteY4" fmla="*/ 7144 h 261969"/>
                <a:gd name="connsiteX5" fmla="*/ 3486 w 2411431"/>
                <a:gd name="connsiteY5" fmla="*/ 7144 h 261969"/>
                <a:gd name="connsiteX6" fmla="*/ 134454 w 2411431"/>
                <a:gd name="connsiteY6" fmla="*/ 261937 h 261969"/>
                <a:gd name="connsiteX7" fmla="*/ 2289486 w 2411431"/>
                <a:gd name="connsiteY7" fmla="*/ 261937 h 261969"/>
                <a:gd name="connsiteX8" fmla="*/ 2410929 w 2411431"/>
                <a:gd name="connsiteY8" fmla="*/ 0 h 261969"/>
                <a:gd name="connsiteX0" fmla="*/ 2410929 w 2415618"/>
                <a:gd name="connsiteY0" fmla="*/ 0 h 261969"/>
                <a:gd name="connsiteX1" fmla="*/ 1579873 w 2415618"/>
                <a:gd name="connsiteY1" fmla="*/ 0 h 261969"/>
                <a:gd name="connsiteX2" fmla="*/ 1508436 w 2415618"/>
                <a:gd name="connsiteY2" fmla="*/ 71437 h 261969"/>
                <a:gd name="connsiteX3" fmla="*/ 891692 w 2415618"/>
                <a:gd name="connsiteY3" fmla="*/ 71437 h 261969"/>
                <a:gd name="connsiteX4" fmla="*/ 827399 w 2415618"/>
                <a:gd name="connsiteY4" fmla="*/ 7144 h 261969"/>
                <a:gd name="connsiteX5" fmla="*/ 3486 w 2415618"/>
                <a:gd name="connsiteY5" fmla="*/ 7144 h 261969"/>
                <a:gd name="connsiteX6" fmla="*/ 134454 w 2415618"/>
                <a:gd name="connsiteY6" fmla="*/ 261937 h 261969"/>
                <a:gd name="connsiteX7" fmla="*/ 2289486 w 2415618"/>
                <a:gd name="connsiteY7" fmla="*/ 261937 h 261969"/>
                <a:gd name="connsiteX8" fmla="*/ 2410929 w 2415618"/>
                <a:gd name="connsiteY8" fmla="*/ 0 h 261969"/>
                <a:gd name="connsiteX0" fmla="*/ 2410929 w 2412794"/>
                <a:gd name="connsiteY0" fmla="*/ 0 h 261969"/>
                <a:gd name="connsiteX1" fmla="*/ 1579873 w 2412794"/>
                <a:gd name="connsiteY1" fmla="*/ 0 h 261969"/>
                <a:gd name="connsiteX2" fmla="*/ 1508436 w 2412794"/>
                <a:gd name="connsiteY2" fmla="*/ 71437 h 261969"/>
                <a:gd name="connsiteX3" fmla="*/ 891692 w 2412794"/>
                <a:gd name="connsiteY3" fmla="*/ 71437 h 261969"/>
                <a:gd name="connsiteX4" fmla="*/ 827399 w 2412794"/>
                <a:gd name="connsiteY4" fmla="*/ 7144 h 261969"/>
                <a:gd name="connsiteX5" fmla="*/ 3486 w 2412794"/>
                <a:gd name="connsiteY5" fmla="*/ 7144 h 261969"/>
                <a:gd name="connsiteX6" fmla="*/ 134454 w 2412794"/>
                <a:gd name="connsiteY6" fmla="*/ 261937 h 261969"/>
                <a:gd name="connsiteX7" fmla="*/ 2289486 w 2412794"/>
                <a:gd name="connsiteY7" fmla="*/ 261937 h 261969"/>
                <a:gd name="connsiteX8" fmla="*/ 2410929 w 2412794"/>
                <a:gd name="connsiteY8" fmla="*/ 0 h 261969"/>
                <a:gd name="connsiteX0" fmla="*/ 2407482 w 2409347"/>
                <a:gd name="connsiteY0" fmla="*/ 0 h 262263"/>
                <a:gd name="connsiteX1" fmla="*/ 1576426 w 2409347"/>
                <a:gd name="connsiteY1" fmla="*/ 0 h 262263"/>
                <a:gd name="connsiteX2" fmla="*/ 1504989 w 2409347"/>
                <a:gd name="connsiteY2" fmla="*/ 71437 h 262263"/>
                <a:gd name="connsiteX3" fmla="*/ 888245 w 2409347"/>
                <a:gd name="connsiteY3" fmla="*/ 71437 h 262263"/>
                <a:gd name="connsiteX4" fmla="*/ 823952 w 2409347"/>
                <a:gd name="connsiteY4" fmla="*/ 7144 h 262263"/>
                <a:gd name="connsiteX5" fmla="*/ 39 w 2409347"/>
                <a:gd name="connsiteY5" fmla="*/ 7144 h 262263"/>
                <a:gd name="connsiteX6" fmla="*/ 131007 w 2409347"/>
                <a:gd name="connsiteY6" fmla="*/ 261937 h 262263"/>
                <a:gd name="connsiteX7" fmla="*/ 2286039 w 2409347"/>
                <a:gd name="connsiteY7" fmla="*/ 261937 h 262263"/>
                <a:gd name="connsiteX8" fmla="*/ 2407482 w 2409347"/>
                <a:gd name="connsiteY8" fmla="*/ 0 h 262263"/>
                <a:gd name="connsiteX0" fmla="*/ 2410928 w 2412793"/>
                <a:gd name="connsiteY0" fmla="*/ 0 h 262133"/>
                <a:gd name="connsiteX1" fmla="*/ 1579872 w 2412793"/>
                <a:gd name="connsiteY1" fmla="*/ 0 h 262133"/>
                <a:gd name="connsiteX2" fmla="*/ 1508435 w 2412793"/>
                <a:gd name="connsiteY2" fmla="*/ 71437 h 262133"/>
                <a:gd name="connsiteX3" fmla="*/ 891691 w 2412793"/>
                <a:gd name="connsiteY3" fmla="*/ 71437 h 262133"/>
                <a:gd name="connsiteX4" fmla="*/ 827398 w 2412793"/>
                <a:gd name="connsiteY4" fmla="*/ 7144 h 262133"/>
                <a:gd name="connsiteX5" fmla="*/ 3485 w 2412793"/>
                <a:gd name="connsiteY5" fmla="*/ 7144 h 262133"/>
                <a:gd name="connsiteX6" fmla="*/ 134453 w 2412793"/>
                <a:gd name="connsiteY6" fmla="*/ 261937 h 262133"/>
                <a:gd name="connsiteX7" fmla="*/ 2289485 w 2412793"/>
                <a:gd name="connsiteY7" fmla="*/ 261937 h 262133"/>
                <a:gd name="connsiteX8" fmla="*/ 2410928 w 2412793"/>
                <a:gd name="connsiteY8" fmla="*/ 0 h 262133"/>
                <a:gd name="connsiteX0" fmla="*/ 2410928 w 2413309"/>
                <a:gd name="connsiteY0" fmla="*/ 0 h 262133"/>
                <a:gd name="connsiteX1" fmla="*/ 1579872 w 2413309"/>
                <a:gd name="connsiteY1" fmla="*/ 0 h 262133"/>
                <a:gd name="connsiteX2" fmla="*/ 1508435 w 2413309"/>
                <a:gd name="connsiteY2" fmla="*/ 71437 h 262133"/>
                <a:gd name="connsiteX3" fmla="*/ 891691 w 2413309"/>
                <a:gd name="connsiteY3" fmla="*/ 71437 h 262133"/>
                <a:gd name="connsiteX4" fmla="*/ 827398 w 2413309"/>
                <a:gd name="connsiteY4" fmla="*/ 7144 h 262133"/>
                <a:gd name="connsiteX5" fmla="*/ 3485 w 2413309"/>
                <a:gd name="connsiteY5" fmla="*/ 7144 h 262133"/>
                <a:gd name="connsiteX6" fmla="*/ 134453 w 2413309"/>
                <a:gd name="connsiteY6" fmla="*/ 261937 h 262133"/>
                <a:gd name="connsiteX7" fmla="*/ 2289485 w 2413309"/>
                <a:gd name="connsiteY7" fmla="*/ 261937 h 262133"/>
                <a:gd name="connsiteX8" fmla="*/ 2410928 w 2413309"/>
                <a:gd name="connsiteY8" fmla="*/ 0 h 262133"/>
                <a:gd name="connsiteX0" fmla="*/ 2412480 w 2414861"/>
                <a:gd name="connsiteY0" fmla="*/ 0 h 261939"/>
                <a:gd name="connsiteX1" fmla="*/ 1581424 w 2414861"/>
                <a:gd name="connsiteY1" fmla="*/ 0 h 261939"/>
                <a:gd name="connsiteX2" fmla="*/ 1509987 w 2414861"/>
                <a:gd name="connsiteY2" fmla="*/ 71437 h 261939"/>
                <a:gd name="connsiteX3" fmla="*/ 893243 w 2414861"/>
                <a:gd name="connsiteY3" fmla="*/ 71437 h 261939"/>
                <a:gd name="connsiteX4" fmla="*/ 828950 w 2414861"/>
                <a:gd name="connsiteY4" fmla="*/ 7144 h 261939"/>
                <a:gd name="connsiteX5" fmla="*/ 5037 w 2414861"/>
                <a:gd name="connsiteY5" fmla="*/ 7144 h 261939"/>
                <a:gd name="connsiteX6" fmla="*/ 136005 w 2414861"/>
                <a:gd name="connsiteY6" fmla="*/ 261937 h 261939"/>
                <a:gd name="connsiteX7" fmla="*/ 2291037 w 2414861"/>
                <a:gd name="connsiteY7" fmla="*/ 261937 h 261939"/>
                <a:gd name="connsiteX8" fmla="*/ 2412480 w 2414861"/>
                <a:gd name="connsiteY8" fmla="*/ 0 h 261939"/>
                <a:gd name="connsiteX0" fmla="*/ 2412480 w 2414861"/>
                <a:gd name="connsiteY0" fmla="*/ 0 h 261939"/>
                <a:gd name="connsiteX1" fmla="*/ 1581424 w 2414861"/>
                <a:gd name="connsiteY1" fmla="*/ 0 h 261939"/>
                <a:gd name="connsiteX2" fmla="*/ 1509987 w 2414861"/>
                <a:gd name="connsiteY2" fmla="*/ 71437 h 261939"/>
                <a:gd name="connsiteX3" fmla="*/ 893243 w 2414861"/>
                <a:gd name="connsiteY3" fmla="*/ 71437 h 261939"/>
                <a:gd name="connsiteX4" fmla="*/ 828950 w 2414861"/>
                <a:gd name="connsiteY4" fmla="*/ 7144 h 261939"/>
                <a:gd name="connsiteX5" fmla="*/ 5037 w 2414861"/>
                <a:gd name="connsiteY5" fmla="*/ 7144 h 261939"/>
                <a:gd name="connsiteX6" fmla="*/ 136005 w 2414861"/>
                <a:gd name="connsiteY6" fmla="*/ 261937 h 261939"/>
                <a:gd name="connsiteX7" fmla="*/ 2291037 w 2414861"/>
                <a:gd name="connsiteY7" fmla="*/ 261937 h 261939"/>
                <a:gd name="connsiteX8" fmla="*/ 2412480 w 2414861"/>
                <a:gd name="connsiteY8" fmla="*/ 0 h 261939"/>
                <a:gd name="connsiteX0" fmla="*/ 2417566 w 2419947"/>
                <a:gd name="connsiteY0" fmla="*/ 0 h 261939"/>
                <a:gd name="connsiteX1" fmla="*/ 1586510 w 2419947"/>
                <a:gd name="connsiteY1" fmla="*/ 0 h 261939"/>
                <a:gd name="connsiteX2" fmla="*/ 1515073 w 2419947"/>
                <a:gd name="connsiteY2" fmla="*/ 71437 h 261939"/>
                <a:gd name="connsiteX3" fmla="*/ 898329 w 2419947"/>
                <a:gd name="connsiteY3" fmla="*/ 71437 h 261939"/>
                <a:gd name="connsiteX4" fmla="*/ 834036 w 2419947"/>
                <a:gd name="connsiteY4" fmla="*/ 7144 h 261939"/>
                <a:gd name="connsiteX5" fmla="*/ 3359 w 2419947"/>
                <a:gd name="connsiteY5" fmla="*/ 7144 h 261939"/>
                <a:gd name="connsiteX6" fmla="*/ 141091 w 2419947"/>
                <a:gd name="connsiteY6" fmla="*/ 261937 h 261939"/>
                <a:gd name="connsiteX7" fmla="*/ 2296123 w 2419947"/>
                <a:gd name="connsiteY7" fmla="*/ 261937 h 261939"/>
                <a:gd name="connsiteX8" fmla="*/ 2417566 w 2419947"/>
                <a:gd name="connsiteY8" fmla="*/ 0 h 261939"/>
                <a:gd name="connsiteX0" fmla="*/ 2416819 w 2419200"/>
                <a:gd name="connsiteY0" fmla="*/ 0 h 261939"/>
                <a:gd name="connsiteX1" fmla="*/ 1585763 w 2419200"/>
                <a:gd name="connsiteY1" fmla="*/ 0 h 261939"/>
                <a:gd name="connsiteX2" fmla="*/ 1514326 w 2419200"/>
                <a:gd name="connsiteY2" fmla="*/ 71437 h 261939"/>
                <a:gd name="connsiteX3" fmla="*/ 897582 w 2419200"/>
                <a:gd name="connsiteY3" fmla="*/ 71437 h 261939"/>
                <a:gd name="connsiteX4" fmla="*/ 833289 w 2419200"/>
                <a:gd name="connsiteY4" fmla="*/ 7144 h 261939"/>
                <a:gd name="connsiteX5" fmla="*/ 2612 w 2419200"/>
                <a:gd name="connsiteY5" fmla="*/ 7144 h 261939"/>
                <a:gd name="connsiteX6" fmla="*/ 140344 w 2419200"/>
                <a:gd name="connsiteY6" fmla="*/ 261937 h 261939"/>
                <a:gd name="connsiteX7" fmla="*/ 2295376 w 2419200"/>
                <a:gd name="connsiteY7" fmla="*/ 261937 h 261939"/>
                <a:gd name="connsiteX8" fmla="*/ 2416819 w 2419200"/>
                <a:gd name="connsiteY8" fmla="*/ 0 h 261939"/>
                <a:gd name="connsiteX0" fmla="*/ 2416819 w 2420703"/>
                <a:gd name="connsiteY0" fmla="*/ 0 h 261939"/>
                <a:gd name="connsiteX1" fmla="*/ 1585763 w 2420703"/>
                <a:gd name="connsiteY1" fmla="*/ 0 h 261939"/>
                <a:gd name="connsiteX2" fmla="*/ 1514326 w 2420703"/>
                <a:gd name="connsiteY2" fmla="*/ 71437 h 261939"/>
                <a:gd name="connsiteX3" fmla="*/ 897582 w 2420703"/>
                <a:gd name="connsiteY3" fmla="*/ 71437 h 261939"/>
                <a:gd name="connsiteX4" fmla="*/ 833289 w 2420703"/>
                <a:gd name="connsiteY4" fmla="*/ 7144 h 261939"/>
                <a:gd name="connsiteX5" fmla="*/ 2612 w 2420703"/>
                <a:gd name="connsiteY5" fmla="*/ 7144 h 261939"/>
                <a:gd name="connsiteX6" fmla="*/ 140344 w 2420703"/>
                <a:gd name="connsiteY6" fmla="*/ 261937 h 261939"/>
                <a:gd name="connsiteX7" fmla="*/ 2295376 w 2420703"/>
                <a:gd name="connsiteY7" fmla="*/ 261937 h 261939"/>
                <a:gd name="connsiteX8" fmla="*/ 2416819 w 2420703"/>
                <a:gd name="connsiteY8" fmla="*/ 0 h 261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0703" h="261939">
                  <a:moveTo>
                    <a:pt x="2416819" y="0"/>
                  </a:moveTo>
                  <a:lnTo>
                    <a:pt x="1585763" y="0"/>
                  </a:lnTo>
                  <a:lnTo>
                    <a:pt x="1514326" y="71437"/>
                  </a:lnTo>
                  <a:lnTo>
                    <a:pt x="897582" y="71437"/>
                  </a:lnTo>
                  <a:lnTo>
                    <a:pt x="833289" y="7144"/>
                  </a:lnTo>
                  <a:lnTo>
                    <a:pt x="2612" y="7144"/>
                  </a:lnTo>
                  <a:cubicBezTo>
                    <a:pt x="5097" y="102562"/>
                    <a:pt x="-36662" y="262732"/>
                    <a:pt x="140344" y="261937"/>
                  </a:cubicBezTo>
                  <a:lnTo>
                    <a:pt x="2295376" y="261937"/>
                  </a:lnTo>
                  <a:cubicBezTo>
                    <a:pt x="2457300" y="260349"/>
                    <a:pt x="2415439" y="104423"/>
                    <a:pt x="2416819" y="0"/>
                  </a:cubicBezTo>
                  <a:close/>
                </a:path>
              </a:pathLst>
            </a:custGeom>
            <a:noFill/>
            <a:ln w="28575"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6" name="Group 55"/>
          <p:cNvGrpSpPr/>
          <p:nvPr/>
        </p:nvGrpSpPr>
        <p:grpSpPr>
          <a:xfrm>
            <a:off x="2082938" y="1174064"/>
            <a:ext cx="407238" cy="718567"/>
            <a:chOff x="7260193" y="1546416"/>
            <a:chExt cx="441741" cy="779448"/>
          </a:xfrm>
        </p:grpSpPr>
        <p:sp>
          <p:nvSpPr>
            <p:cNvPr id="57" name="Rounded Rectangle 56"/>
            <p:cNvSpPr/>
            <p:nvPr/>
          </p:nvSpPr>
          <p:spPr>
            <a:xfrm>
              <a:off x="7260193" y="1546416"/>
              <a:ext cx="441741" cy="779448"/>
            </a:xfrm>
            <a:prstGeom prst="roundRect">
              <a:avLst>
                <a:gd name="adj" fmla="val 7292"/>
              </a:avLst>
            </a:prstGeom>
            <a:noFill/>
            <a:ln w="28575"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58" name="Rectangle 57"/>
            <p:cNvSpPr/>
            <p:nvPr/>
          </p:nvSpPr>
          <p:spPr>
            <a:xfrm>
              <a:off x="7304207" y="1647248"/>
              <a:ext cx="353713" cy="519045"/>
            </a:xfrm>
            <a:prstGeom prst="rect">
              <a:avLst/>
            </a:prstGeom>
            <a:noFill/>
            <a:ln w="28575"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59" name="Oval 58"/>
            <p:cNvSpPr/>
            <p:nvPr/>
          </p:nvSpPr>
          <p:spPr>
            <a:xfrm>
              <a:off x="7430648" y="2196676"/>
              <a:ext cx="100832" cy="100832"/>
            </a:xfrm>
            <a:prstGeom prst="ellipse">
              <a:avLst/>
            </a:prstGeom>
            <a:noFill/>
            <a:ln w="28575"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cxnSp>
          <p:nvCxnSpPr>
            <p:cNvPr id="60" name="Straight Connector 59"/>
            <p:cNvCxnSpPr/>
            <p:nvPr/>
          </p:nvCxnSpPr>
          <p:spPr>
            <a:xfrm flipV="1">
              <a:off x="7427118" y="1601634"/>
              <a:ext cx="107890" cy="1"/>
            </a:xfrm>
            <a:prstGeom prst="line">
              <a:avLst/>
            </a:prstGeom>
            <a:ln w="28575" cmpd="sng">
              <a:solidFill>
                <a:srgbClr val="FFFFFF"/>
              </a:solidFill>
            </a:ln>
            <a:effectLst/>
          </p:spPr>
          <p:style>
            <a:lnRef idx="2">
              <a:schemeClr val="accent1"/>
            </a:lnRef>
            <a:fillRef idx="0">
              <a:schemeClr val="accent1"/>
            </a:fillRef>
            <a:effectRef idx="1">
              <a:schemeClr val="accent1"/>
            </a:effectRef>
            <a:fontRef idx="minor">
              <a:schemeClr val="tx1"/>
            </a:fontRef>
          </p:style>
        </p:cxnSp>
      </p:grpSp>
      <p:sp>
        <p:nvSpPr>
          <p:cNvPr id="67" name="TextBox 8"/>
          <p:cNvSpPr txBox="1">
            <a:spLocks noChangeArrowheads="1"/>
          </p:cNvSpPr>
          <p:nvPr/>
        </p:nvSpPr>
        <p:spPr bwMode="auto">
          <a:xfrm>
            <a:off x="9693850" y="864050"/>
            <a:ext cx="560348" cy="1082524"/>
          </a:xfrm>
          <a:prstGeom prst="rect">
            <a:avLst/>
          </a:prstGeom>
          <a:noFill/>
          <a:ln w="19050" cmpd="sng">
            <a:noFill/>
            <a:miter lim="800000"/>
            <a:headEnd/>
            <a:tailEnd/>
          </a:ln>
          <a:extLst>
            <a:ext uri="{909E8E84-426E-40DD-AFC4-6F175D3DCCD1}">
              <a14:hiddenFill xmlns:a14="http://schemas.microsoft.com/office/drawing/2010/main">
                <a:solidFill>
                  <a:srgbClr val="FFFFFF"/>
                </a:solidFill>
              </a14:hiddenFill>
            </a:ext>
          </a:extLst>
        </p:spPr>
        <p:txBody>
          <a:bodyPr>
            <a:noAutofit/>
          </a:bodyPr>
          <a:lstStyle>
            <a:lvl1pPr eaLnBrk="0" hangingPunct="0">
              <a:spcBef>
                <a:spcPct val="20000"/>
              </a:spcBef>
              <a:buClr>
                <a:srgbClr val="004986"/>
              </a:buClr>
              <a:buFont typeface="Lucida Grande" pitchFamily="-84" charset="0"/>
              <a:buChar char="&gt;"/>
              <a:defRPr sz="1600">
                <a:solidFill>
                  <a:schemeClr val="tx1"/>
                </a:solidFill>
                <a:latin typeface="Arial" charset="0"/>
                <a:ea typeface="ＭＳ Ｐゴシック" pitchFamily="-84" charset="-128"/>
                <a:cs typeface="Arial" charset="0"/>
              </a:defRPr>
            </a:lvl1pPr>
            <a:lvl2pPr marL="742950" indent="-285750" eaLnBrk="0" hangingPunct="0">
              <a:spcBef>
                <a:spcPct val="20000"/>
              </a:spcBef>
              <a:buClr>
                <a:schemeClr val="tx1"/>
              </a:buClr>
              <a:buFont typeface="Arial" charset="0"/>
              <a:buChar char="–"/>
              <a:defRPr sz="1600">
                <a:solidFill>
                  <a:schemeClr val="tx1"/>
                </a:solidFill>
                <a:latin typeface="Arial" charset="0"/>
                <a:ea typeface="ＭＳ Ｐゴシック" pitchFamily="-84" charset="-128"/>
                <a:cs typeface="Arial" charset="0"/>
              </a:defRPr>
            </a:lvl2pPr>
            <a:lvl3pPr marL="1143000" indent="-228600" eaLnBrk="0" hangingPunct="0">
              <a:spcBef>
                <a:spcPct val="20000"/>
              </a:spcBef>
              <a:buClr>
                <a:schemeClr val="tx1"/>
              </a:buClr>
              <a:buFont typeface="Arial" charset="0"/>
              <a:buChar char="–"/>
              <a:defRPr sz="1600">
                <a:solidFill>
                  <a:schemeClr val="tx1"/>
                </a:solidFill>
                <a:latin typeface="Arial" charset="0"/>
                <a:ea typeface="ＭＳ Ｐゴシック" pitchFamily="-84" charset="-128"/>
                <a:cs typeface="Arial" charset="0"/>
              </a:defRPr>
            </a:lvl3pPr>
            <a:lvl4pPr marL="1600200" indent="-228600" eaLnBrk="0" hangingPunct="0">
              <a:spcBef>
                <a:spcPct val="20000"/>
              </a:spcBef>
              <a:buClr>
                <a:schemeClr val="tx1"/>
              </a:buClr>
              <a:buFont typeface="Arial" charset="0"/>
              <a:buChar char="–"/>
              <a:defRPr sz="1600">
                <a:solidFill>
                  <a:schemeClr val="tx1"/>
                </a:solidFill>
                <a:latin typeface="Arial" charset="0"/>
                <a:ea typeface="ＭＳ Ｐゴシック" pitchFamily="-84" charset="-128"/>
                <a:cs typeface="Arial" charset="0"/>
              </a:defRPr>
            </a:lvl4pPr>
            <a:lvl5pPr marL="2057400" indent="-228600" eaLnBrk="0" hangingPunct="0">
              <a:spcBef>
                <a:spcPct val="20000"/>
              </a:spcBef>
              <a:buClr>
                <a:schemeClr val="tx1"/>
              </a:buClr>
              <a:buFont typeface="Arial" charset="0"/>
              <a:buChar char="–"/>
              <a:defRPr sz="1600">
                <a:solidFill>
                  <a:schemeClr val="tx1"/>
                </a:solidFill>
                <a:latin typeface="Arial" charset="0"/>
                <a:ea typeface="ＭＳ Ｐゴシック" pitchFamily="-84" charset="-128"/>
                <a:cs typeface="Arial" charset="0"/>
              </a:defRPr>
            </a:lvl5pPr>
            <a:lvl6pPr marL="2514600" indent="-228600" defTabSz="457200" eaLnBrk="0" fontAlgn="base" hangingPunct="0">
              <a:spcBef>
                <a:spcPct val="20000"/>
              </a:spcBef>
              <a:spcAft>
                <a:spcPct val="0"/>
              </a:spcAft>
              <a:buClr>
                <a:schemeClr val="tx1"/>
              </a:buClr>
              <a:buFont typeface="Arial" charset="0"/>
              <a:buChar char="–"/>
              <a:defRPr sz="1600">
                <a:solidFill>
                  <a:schemeClr val="tx1"/>
                </a:solidFill>
                <a:latin typeface="Arial" charset="0"/>
                <a:ea typeface="ＭＳ Ｐゴシック" pitchFamily="-84" charset="-128"/>
                <a:cs typeface="Arial" charset="0"/>
              </a:defRPr>
            </a:lvl6pPr>
            <a:lvl7pPr marL="2971800" indent="-228600" defTabSz="457200" eaLnBrk="0" fontAlgn="base" hangingPunct="0">
              <a:spcBef>
                <a:spcPct val="20000"/>
              </a:spcBef>
              <a:spcAft>
                <a:spcPct val="0"/>
              </a:spcAft>
              <a:buClr>
                <a:schemeClr val="tx1"/>
              </a:buClr>
              <a:buFont typeface="Arial" charset="0"/>
              <a:buChar char="–"/>
              <a:defRPr sz="1600">
                <a:solidFill>
                  <a:schemeClr val="tx1"/>
                </a:solidFill>
                <a:latin typeface="Arial" charset="0"/>
                <a:ea typeface="ＭＳ Ｐゴシック" pitchFamily="-84" charset="-128"/>
                <a:cs typeface="Arial" charset="0"/>
              </a:defRPr>
            </a:lvl7pPr>
            <a:lvl8pPr marL="3429000" indent="-228600" defTabSz="457200" eaLnBrk="0" fontAlgn="base" hangingPunct="0">
              <a:spcBef>
                <a:spcPct val="20000"/>
              </a:spcBef>
              <a:spcAft>
                <a:spcPct val="0"/>
              </a:spcAft>
              <a:buClr>
                <a:schemeClr val="tx1"/>
              </a:buClr>
              <a:buFont typeface="Arial" charset="0"/>
              <a:buChar char="–"/>
              <a:defRPr sz="1600">
                <a:solidFill>
                  <a:schemeClr val="tx1"/>
                </a:solidFill>
                <a:latin typeface="Arial" charset="0"/>
                <a:ea typeface="ＭＳ Ｐゴシック" pitchFamily="-84" charset="-128"/>
                <a:cs typeface="Arial" charset="0"/>
              </a:defRPr>
            </a:lvl8pPr>
            <a:lvl9pPr marL="3886200" indent="-228600" defTabSz="457200" eaLnBrk="0" fontAlgn="base" hangingPunct="0">
              <a:spcBef>
                <a:spcPct val="20000"/>
              </a:spcBef>
              <a:spcAft>
                <a:spcPct val="0"/>
              </a:spcAft>
              <a:buClr>
                <a:schemeClr val="tx1"/>
              </a:buClr>
              <a:buFont typeface="Arial" charset="0"/>
              <a:buChar char="–"/>
              <a:defRPr sz="1600">
                <a:solidFill>
                  <a:schemeClr val="tx1"/>
                </a:solidFill>
                <a:latin typeface="Arial" charset="0"/>
                <a:ea typeface="ＭＳ Ｐゴシック" pitchFamily="-84" charset="-128"/>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7200" b="1" i="1" u="none" strike="noStrike" kern="1200" cap="none" spc="0" normalizeH="0" baseline="0" noProof="0" err="1">
                <a:ln w="19050">
                  <a:solidFill>
                    <a:prstClr val="white"/>
                  </a:solidFill>
                </a:ln>
                <a:noFill/>
                <a:effectLst/>
                <a:uLnTx/>
                <a:uFillTx/>
                <a:latin typeface="Times New Roman" pitchFamily="18" charset="0"/>
                <a:ea typeface="ＭＳ Ｐゴシック" pitchFamily="-84" charset="-128"/>
                <a:cs typeface="Times New Roman" pitchFamily="18" charset="0"/>
              </a:rPr>
              <a:t>i</a:t>
            </a:r>
            <a:endParaRPr kumimoji="0" lang="en-US" altLang="en-US" sz="7200" b="1" i="1" u="none" strike="noStrike" kern="1200" cap="none" spc="0" normalizeH="0" baseline="0" noProof="0">
              <a:ln w="19050">
                <a:solidFill>
                  <a:prstClr val="white"/>
                </a:solidFill>
              </a:ln>
              <a:noFill/>
              <a:effectLst/>
              <a:uLnTx/>
              <a:uFillTx/>
              <a:latin typeface="Times New Roman" pitchFamily="18" charset="0"/>
              <a:ea typeface="ＭＳ Ｐゴシック" pitchFamily="-84" charset="-128"/>
              <a:cs typeface="Times New Roman" pitchFamily="18" charset="0"/>
            </a:endParaRPr>
          </a:p>
        </p:txBody>
      </p:sp>
      <p:sp>
        <p:nvSpPr>
          <p:cNvPr id="5" name="Rectangle 4"/>
          <p:cNvSpPr/>
          <p:nvPr/>
        </p:nvSpPr>
        <p:spPr>
          <a:xfrm>
            <a:off x="7522268" y="3256249"/>
            <a:ext cx="2436815" cy="1200329"/>
          </a:xfrm>
          <a:prstGeom prst="rect">
            <a:avLst/>
          </a:prstGeom>
        </p:spPr>
        <p:txBody>
          <a:bodyPr wrap="square">
            <a:spAutoFit/>
          </a:bodyPr>
          <a:lstStyle/>
          <a:p>
            <a:pPr marL="0" marR="0" lvl="1" indent="0" algn="l" defTabSz="4572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charset="0"/>
                <a:ea typeface="+mn-ea"/>
                <a:cs typeface="Arial" charset="0"/>
              </a:rPr>
              <a:t>Download the myCigna Mobile App for easy access on the go!</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2" name="Rectangle 1"/>
          <p:cNvSpPr/>
          <p:nvPr/>
        </p:nvSpPr>
        <p:spPr>
          <a:xfrm>
            <a:off x="9347200" y="5747526"/>
            <a:ext cx="2346622" cy="100507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pic>
        <p:nvPicPr>
          <p:cNvPr id="62" name="Picture 6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07300" y="6054720"/>
            <a:ext cx="1086522" cy="571448"/>
          </a:xfrm>
          <a:prstGeom prst="rect">
            <a:avLst/>
          </a:prstGeom>
        </p:spPr>
      </p:pic>
    </p:spTree>
    <p:extLst>
      <p:ext uri="{BB962C8B-B14F-4D97-AF65-F5344CB8AC3E}">
        <p14:creationId xmlns:p14="http://schemas.microsoft.com/office/powerpoint/2010/main" val="767105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a:t>THANK YOU FOR YOUR TIME!</a:t>
            </a:r>
          </a:p>
        </p:txBody>
      </p:sp>
      <p:sp>
        <p:nvSpPr>
          <p:cNvPr id="2" name="Slide Number Placeholder 1"/>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E610E1DF-8D3F-4AD8-AE6B-6D4EC949FB90}" type="slidenum">
              <a:rPr kumimoji="0" lang="en-US" altLang="en-US" sz="1000" b="0" i="0" u="none" strike="noStrike" kern="1200" cap="none" spc="0" normalizeH="0" baseline="0" noProof="0" smtClean="0">
                <a:ln>
                  <a:noFill/>
                </a:ln>
                <a:solidFill>
                  <a:srgbClr val="999999"/>
                </a:solidFill>
                <a:effectLst/>
                <a:uLnTx/>
                <a:uFillTx/>
                <a:latin typeface="Arial" charset="0"/>
                <a:ea typeface="+mn-ea"/>
                <a:cs typeface="Arial" charset="0"/>
              </a:rPr>
              <a:pPr marL="0" marR="0" lvl="0" indent="0" algn="r" defTabSz="457200" rtl="0" eaLnBrk="1" fontAlgn="base" latinLnBrk="0" hangingPunct="1">
                <a:lnSpc>
                  <a:spcPct val="100000"/>
                </a:lnSpc>
                <a:spcBef>
                  <a:spcPct val="0"/>
                </a:spcBef>
                <a:spcAft>
                  <a:spcPct val="0"/>
                </a:spcAft>
                <a:buClrTx/>
                <a:buSzTx/>
                <a:buFontTx/>
                <a:buNone/>
                <a:tabLst/>
                <a:defRPr/>
              </a:pPr>
              <a:t>18</a:t>
            </a:fld>
            <a:endParaRPr kumimoji="0" lang="en-US" altLang="en-US" sz="1000" b="0" i="0" u="none" strike="noStrike" kern="1200" cap="none" spc="0" normalizeH="0" baseline="0" noProof="0">
              <a:ln>
                <a:noFill/>
              </a:ln>
              <a:solidFill>
                <a:srgbClr val="999999"/>
              </a:solidFill>
              <a:effectLst/>
              <a:uLnTx/>
              <a:uFillTx/>
              <a:latin typeface="Arial" charset="0"/>
              <a:ea typeface="+mn-ea"/>
              <a:cs typeface="Arial" charset="0"/>
            </a:endParaRPr>
          </a:p>
        </p:txBody>
      </p:sp>
      <p:pic>
        <p:nvPicPr>
          <p:cNvPr id="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84389" y="1587156"/>
            <a:ext cx="1478899" cy="1478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9423699" y="6047274"/>
            <a:ext cx="2435792" cy="6884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41595" y="6038136"/>
            <a:ext cx="1086522" cy="571448"/>
          </a:xfrm>
          <a:prstGeom prst="rect">
            <a:avLst/>
          </a:prstGeom>
        </p:spPr>
      </p:pic>
    </p:spTree>
    <p:extLst>
      <p:ext uri="{BB962C8B-B14F-4D97-AF65-F5344CB8AC3E}">
        <p14:creationId xmlns:p14="http://schemas.microsoft.com/office/powerpoint/2010/main" val="35128040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Title 1"/>
          <p:cNvSpPr>
            <a:spLocks noGrp="1"/>
          </p:cNvSpPr>
          <p:nvPr>
            <p:ph type="title"/>
          </p:nvPr>
        </p:nvSpPr>
        <p:spPr>
          <a:xfrm>
            <a:off x="1976438" y="269588"/>
            <a:ext cx="8229600" cy="646112"/>
          </a:xfrm>
        </p:spPr>
        <p:txBody>
          <a:bodyPr/>
          <a:lstStyle/>
          <a:p>
            <a:pPr eaLnBrk="1" hangingPunct="1"/>
            <a:r>
              <a:rPr lang="en-US" sz="2400" b="0">
                <a:latin typeface="Arial" charset="0"/>
                <a:ea typeface="MS PGothic" charset="0"/>
              </a:rPr>
              <a:t>Appendix A</a:t>
            </a:r>
          </a:p>
        </p:txBody>
      </p:sp>
      <p:sp>
        <p:nvSpPr>
          <p:cNvPr id="103427"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defRPr>
            </a:lvl2pPr>
            <a:lvl3pPr marL="1143000" indent="-228600" eaLnBrk="0" hangingPunct="0">
              <a:defRPr sz="2400">
                <a:solidFill>
                  <a:schemeClr val="tx1"/>
                </a:solidFill>
                <a:latin typeface="Arial" charset="0"/>
                <a:ea typeface="ヒラギノ角ゴ Pro W3" charset="0"/>
              </a:defRPr>
            </a:lvl3pPr>
            <a:lvl4pPr marL="1600200" indent="-228600" eaLnBrk="0" hangingPunct="0">
              <a:defRPr sz="2400">
                <a:solidFill>
                  <a:schemeClr val="tx1"/>
                </a:solidFill>
                <a:latin typeface="Arial" charset="0"/>
                <a:ea typeface="ヒラギノ角ゴ Pro W3" charset="0"/>
              </a:defRPr>
            </a:lvl4pPr>
            <a:lvl5pPr marL="2057400" indent="-228600" eaLnBrk="0" hangingPunct="0">
              <a:defRPr sz="2400">
                <a:solidFill>
                  <a:schemeClr val="tx1"/>
                </a:solidFill>
                <a:latin typeface="Arial" charset="0"/>
                <a:ea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4F2C6278-203F-D841-BEA4-60F7524CE9AF}" type="slidenum">
              <a:rPr kumimoji="0" lang="en-US" sz="1000" b="0" i="0" u="none" strike="noStrike" kern="1200" cap="none" spc="0" normalizeH="0" baseline="0" noProof="0">
                <a:ln>
                  <a:noFill/>
                </a:ln>
                <a:solidFill>
                  <a:srgbClr val="999999"/>
                </a:solidFill>
                <a:effectLst/>
                <a:uLnTx/>
                <a:uFillTx/>
                <a:latin typeface="Arial" charset="0"/>
                <a:ea typeface="MS PGothic" charset="0"/>
                <a:cs typeface="MS PGothic" charset="0"/>
              </a:rPr>
              <a:pPr marL="0" marR="0" lvl="0" indent="0" algn="r" defTabSz="457200" rtl="0" eaLnBrk="1" fontAlgn="base" latinLnBrk="0" hangingPunct="1">
                <a:lnSpc>
                  <a:spcPct val="100000"/>
                </a:lnSpc>
                <a:spcBef>
                  <a:spcPct val="0"/>
                </a:spcBef>
                <a:spcAft>
                  <a:spcPct val="0"/>
                </a:spcAft>
                <a:buClrTx/>
                <a:buSzTx/>
                <a:buFontTx/>
                <a:buNone/>
                <a:tabLst/>
                <a:defRPr/>
              </a:pPr>
              <a:t>19</a:t>
            </a:fld>
            <a:endParaRPr kumimoji="0" lang="en-US" sz="1000" b="0" i="0" u="none" strike="noStrike" kern="1200" cap="none" spc="0" normalizeH="0" baseline="0" noProof="0">
              <a:ln>
                <a:noFill/>
              </a:ln>
              <a:solidFill>
                <a:srgbClr val="999999"/>
              </a:solidFill>
              <a:effectLst/>
              <a:uLnTx/>
              <a:uFillTx/>
              <a:latin typeface="Arial" charset="0"/>
              <a:ea typeface="MS PGothic" charset="0"/>
              <a:cs typeface="MS PGothic" charset="0"/>
            </a:endParaRPr>
          </a:p>
        </p:txBody>
      </p:sp>
      <p:sp>
        <p:nvSpPr>
          <p:cNvPr id="103426" name="Text Placeholder 2"/>
          <p:cNvSpPr>
            <a:spLocks noGrp="1"/>
          </p:cNvSpPr>
          <p:nvPr>
            <p:ph idx="4294967295"/>
          </p:nvPr>
        </p:nvSpPr>
        <p:spPr>
          <a:xfrm>
            <a:off x="1976438" y="818353"/>
            <a:ext cx="7565910" cy="5486400"/>
          </a:xfrm>
        </p:spPr>
        <p:txBody>
          <a:bodyPr/>
          <a:lstStyle/>
          <a:p>
            <a:pPr marL="0" indent="0">
              <a:buNone/>
            </a:pPr>
            <a:endParaRPr lang="en-US" sz="1400">
              <a:latin typeface="Arial" charset="0"/>
              <a:ea typeface="MS PGothic" charset="0"/>
            </a:endParaRPr>
          </a:p>
          <a:p>
            <a:pPr marL="0" indent="0">
              <a:buNone/>
            </a:pPr>
            <a:endParaRPr lang="en-US" sz="1400">
              <a:latin typeface="Arial" charset="0"/>
              <a:ea typeface="MS PGothic" charset="0"/>
            </a:endParaRPr>
          </a:p>
          <a:p>
            <a:pPr marL="0" indent="0">
              <a:buNone/>
            </a:pPr>
            <a:r>
              <a:rPr lang="en-US" sz="1400" b="1">
                <a:latin typeface="Arial" charset="0"/>
                <a:ea typeface="MS PGothic" charset="0"/>
              </a:rPr>
              <a:t>Minnesota Residents</a:t>
            </a:r>
            <a:r>
              <a:rPr lang="en-US" sz="1400">
                <a:latin typeface="Arial" charset="0"/>
                <a:ea typeface="MS PGothic" charset="0"/>
              </a:rPr>
              <a:t>: When enrolling in a DHMO plan, you must visit your selected network dentist in order for the charges on the Patient Charge Schedule to apply. You may also visit other dentists that participate in our network or you may visit dentists outside the Cigna Dental Care network. If you do, the fees listed on the Patient Charge Schedule will not apply. You will be responsible for the dentist’s usual fee. We will pay 50% of the value of your network benefit for those services. You’ll pay less if you visit your selected Cigna Dental Care network dentist. Call Customer Service for more information.</a:t>
            </a:r>
          </a:p>
          <a:p>
            <a:pPr marL="0" indent="0">
              <a:buNone/>
            </a:pPr>
            <a:endParaRPr lang="en-US" sz="1400">
              <a:latin typeface="Arial" charset="0"/>
              <a:ea typeface="MS PGothic" charset="0"/>
            </a:endParaRPr>
          </a:p>
          <a:p>
            <a:pPr marL="0" indent="0">
              <a:buNone/>
            </a:pPr>
            <a:r>
              <a:rPr lang="en-US" sz="1400" b="1">
                <a:latin typeface="Arial" charset="0"/>
                <a:ea typeface="MS PGothic" charset="0"/>
              </a:rPr>
              <a:t>Oklahoma Residents</a:t>
            </a:r>
            <a:r>
              <a:rPr lang="en-US" sz="1400">
                <a:latin typeface="Arial" charset="0"/>
                <a:ea typeface="MS PGothic" charset="0"/>
              </a:rPr>
              <a:t>: DHMO for Oklahoma is an Employer Group Pre-Paid Dental Plan. You may also visit dentists outside the Cigna Dental Care network. If you do, the fees listed on the Patient Charge Schedule will not apply. You will be responsible for the dentist’s usual fee. We pay non-network dentists the same amount we’d pay network dentists for covered services. You’ll pay less if you visit a network dentist in the Cigna Dental Care network. Call Customer Service for more information.</a:t>
            </a:r>
            <a:endParaRPr lang="en-US" altLang="ja-JP" sz="1400">
              <a:latin typeface="Arial" charset="0"/>
              <a:ea typeface="MS PGothic" charset="0"/>
            </a:endParaRPr>
          </a:p>
        </p:txBody>
      </p:sp>
      <p:sp>
        <p:nvSpPr>
          <p:cNvPr id="8" name="Text Box 102"/>
          <p:cNvSpPr txBox="1">
            <a:spLocks noChangeArrowheads="1"/>
          </p:cNvSpPr>
          <p:nvPr/>
        </p:nvSpPr>
        <p:spPr bwMode="auto">
          <a:xfrm>
            <a:off x="1976438" y="826404"/>
            <a:ext cx="7391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defRPr>
            </a:lvl2pPr>
            <a:lvl3pPr marL="1143000" indent="-228600" eaLnBrk="0" hangingPunct="0">
              <a:defRPr sz="2400">
                <a:solidFill>
                  <a:schemeClr val="tx1"/>
                </a:solidFill>
                <a:latin typeface="Arial" charset="0"/>
                <a:ea typeface="ヒラギノ角ゴ Pro W3" charset="0"/>
              </a:defRPr>
            </a:lvl3pPr>
            <a:lvl4pPr marL="1600200" indent="-228600" eaLnBrk="0" hangingPunct="0">
              <a:defRPr sz="2400">
                <a:solidFill>
                  <a:schemeClr val="tx1"/>
                </a:solidFill>
                <a:latin typeface="Arial" charset="0"/>
                <a:ea typeface="ヒラギノ角ゴ Pro W3" charset="0"/>
              </a:defRPr>
            </a:lvl4pPr>
            <a:lvl5pPr marL="2057400" indent="-228600" eaLnBrk="0" hangingPunct="0">
              <a:defRPr sz="2400">
                <a:solidFill>
                  <a:schemeClr val="tx1"/>
                </a:solidFill>
                <a:latin typeface="Arial" charset="0"/>
                <a:ea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969696"/>
                </a:solidFill>
                <a:effectLst/>
                <a:uLnTx/>
                <a:uFillTx/>
                <a:latin typeface="Arial" charset="0"/>
                <a:ea typeface="MS PGothic" charset="0"/>
                <a:cs typeface="MS PGothic" charset="0"/>
              </a:rPr>
              <a:t>DHMO for residents of Minnesota and Oklahoma</a:t>
            </a:r>
          </a:p>
        </p:txBody>
      </p:sp>
      <p:sp>
        <p:nvSpPr>
          <p:cNvPr id="3" name="Rectangle 2"/>
          <p:cNvSpPr/>
          <p:nvPr/>
        </p:nvSpPr>
        <p:spPr>
          <a:xfrm>
            <a:off x="9367838" y="5873744"/>
            <a:ext cx="2296439" cy="87803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16057" y="6057953"/>
            <a:ext cx="1086522" cy="571448"/>
          </a:xfrm>
          <a:prstGeom prst="rect">
            <a:avLst/>
          </a:prstGeom>
        </p:spPr>
      </p:pic>
    </p:spTree>
    <p:extLst>
      <p:ext uri="{BB962C8B-B14F-4D97-AF65-F5344CB8AC3E}">
        <p14:creationId xmlns:p14="http://schemas.microsoft.com/office/powerpoint/2010/main" val="14383431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F43AB35-33A7-4846-837C-CA0A81374B0B}"/>
              </a:ext>
            </a:extLst>
          </p:cNvPr>
          <p:cNvSpPr>
            <a:spLocks noGrp="1"/>
          </p:cNvSpPr>
          <p:nvPr>
            <p:ph type="ctrTitle"/>
          </p:nvPr>
        </p:nvSpPr>
        <p:spPr/>
        <p:txBody>
          <a:bodyPr/>
          <a:lstStyle/>
          <a:p>
            <a:r>
              <a:rPr lang="en-US" b="0" i="0" u="none" strike="noStrike">
                <a:solidFill>
                  <a:srgbClr val="0070C0"/>
                </a:solidFill>
                <a:effectLst/>
                <a:latin typeface="Calibri Light" panose="020F0302020204030204" pitchFamily="34" charset="0"/>
              </a:rPr>
              <a:t>Plan Year 2026</a:t>
            </a:r>
            <a:br>
              <a:rPr lang="en-US" b="0" i="0">
                <a:solidFill>
                  <a:srgbClr val="000000"/>
                </a:solidFill>
                <a:effectLst/>
                <a:latin typeface="Calibri Light" panose="020F0302020204030204" pitchFamily="34" charset="0"/>
              </a:rPr>
            </a:br>
            <a:r>
              <a:rPr lang="en-US">
                <a:latin typeface="Calibri Light" panose="020F0302020204030204" pitchFamily="34" charset="0"/>
              </a:rPr>
              <a:t>Open Enrollment</a:t>
            </a:r>
            <a:endParaRPr lang="en-US"/>
          </a:p>
        </p:txBody>
      </p:sp>
      <p:sp>
        <p:nvSpPr>
          <p:cNvPr id="7" name="Subtitle 6">
            <a:extLst>
              <a:ext uri="{FF2B5EF4-FFF2-40B4-BE49-F238E27FC236}">
                <a16:creationId xmlns:a16="http://schemas.microsoft.com/office/drawing/2014/main" id="{95F3453C-4463-4851-B054-CF85A3045163}"/>
              </a:ext>
            </a:extLst>
          </p:cNvPr>
          <p:cNvSpPr>
            <a:spLocks noGrp="1"/>
          </p:cNvSpPr>
          <p:nvPr>
            <p:ph type="subTitle" idx="1"/>
          </p:nvPr>
        </p:nvSpPr>
        <p:spPr/>
        <p:txBody>
          <a:bodyPr vert="horz" lIns="91440" tIns="45720" rIns="91440" bIns="45720" rtlCol="0" anchor="t">
            <a:normAutofit/>
          </a:bodyPr>
          <a:lstStyle/>
          <a:p>
            <a:pPr algn="ctr" rtl="0" fontAlgn="base">
              <a:lnSpc>
                <a:spcPct val="100000"/>
              </a:lnSpc>
              <a:spcBef>
                <a:spcPts val="1200"/>
              </a:spcBef>
            </a:pPr>
            <a:r>
              <a:rPr lang="en-US" sz="2800" b="0" i="0" u="none" strike="noStrike">
                <a:solidFill>
                  <a:srgbClr val="3C3C3C"/>
                </a:solidFill>
                <a:effectLst/>
                <a:latin typeface="Calibri Light"/>
                <a:cs typeface="Calibri Light"/>
              </a:rPr>
              <a:t>Benefits partner training</a:t>
            </a:r>
          </a:p>
          <a:p>
            <a:pPr algn="ctr" rtl="0" fontAlgn="base">
              <a:lnSpc>
                <a:spcPct val="100000"/>
              </a:lnSpc>
              <a:spcBef>
                <a:spcPts val="1200"/>
              </a:spcBef>
            </a:pPr>
            <a:r>
              <a:rPr lang="en-US" sz="2000" b="0" i="0" u="none" strike="noStrike">
                <a:solidFill>
                  <a:srgbClr val="3C3C3C"/>
                </a:solidFill>
                <a:effectLst/>
                <a:latin typeface="Calibri Light"/>
                <a:cs typeface="Calibri Light"/>
              </a:rPr>
              <a:t>Employee Benefits Department</a:t>
            </a:r>
            <a:r>
              <a:rPr lang="en-US" sz="2000" b="0" i="0">
                <a:solidFill>
                  <a:srgbClr val="000000"/>
                </a:solidFill>
                <a:effectLst/>
                <a:latin typeface="Calibri Light"/>
                <a:cs typeface="Calibri Light"/>
              </a:rPr>
              <a:t>​</a:t>
            </a:r>
          </a:p>
          <a:p>
            <a:pPr fontAlgn="base">
              <a:lnSpc>
                <a:spcPct val="100000"/>
              </a:lnSpc>
              <a:spcBef>
                <a:spcPts val="0"/>
              </a:spcBef>
            </a:pPr>
            <a:r>
              <a:rPr lang="en-US" sz="2000" b="0" i="0" u="none" strike="noStrike">
                <a:solidFill>
                  <a:srgbClr val="3C3C3C"/>
                </a:solidFill>
                <a:effectLst/>
                <a:latin typeface="Calibri Light"/>
                <a:cs typeface="Calibri Light"/>
              </a:rPr>
              <a:t>Human Capital Management</a:t>
            </a:r>
            <a:endParaRPr lang="en-US" sz="2000"/>
          </a:p>
        </p:txBody>
      </p:sp>
    </p:spTree>
    <p:extLst>
      <p:ext uri="{BB962C8B-B14F-4D97-AF65-F5344CB8AC3E}">
        <p14:creationId xmlns:p14="http://schemas.microsoft.com/office/powerpoint/2010/main" val="343761278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ubtitle 2"/>
          <p:cNvSpPr txBox="1">
            <a:spLocks/>
          </p:cNvSpPr>
          <p:nvPr/>
        </p:nvSpPr>
        <p:spPr>
          <a:xfrm>
            <a:off x="609600" y="1156886"/>
            <a:ext cx="7164970" cy="9352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2026 Dental Benefits Options</a:t>
            </a:r>
            <a:b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br>
            <a:r>
              <a:rPr kumimoji="0" lang="en-US"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for State, Education &amp; Local Government Employees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8583" y="4347416"/>
            <a:ext cx="3695700" cy="1119797"/>
          </a:xfrm>
          <a:prstGeom prst="rect">
            <a:avLst/>
          </a:prstGeom>
        </p:spPr>
      </p:pic>
      <p:sp>
        <p:nvSpPr>
          <p:cNvPr id="5" name="Rectangle 4">
            <a:extLst>
              <a:ext uri="{FF2B5EF4-FFF2-40B4-BE49-F238E27FC236}">
                <a16:creationId xmlns:a16="http://schemas.microsoft.com/office/drawing/2014/main" id="{B7F8F5CF-117C-47A8-8B9B-75345388A30A}"/>
              </a:ext>
            </a:extLst>
          </p:cNvPr>
          <p:cNvSpPr/>
          <p:nvPr/>
        </p:nvSpPr>
        <p:spPr>
          <a:xfrm>
            <a:off x="9232777" y="381738"/>
            <a:ext cx="2574524" cy="62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0C8E0B58-301A-4688-90AB-D6498114DE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055" y="692456"/>
            <a:ext cx="2034950" cy="227986"/>
          </a:xfrm>
          <a:prstGeom prst="rect">
            <a:avLst/>
          </a:prstGeom>
        </p:spPr>
      </p:pic>
      <p:sp>
        <p:nvSpPr>
          <p:cNvPr id="9" name="Rectangle: Top Corners Rounded 8">
            <a:extLst>
              <a:ext uri="{FF2B5EF4-FFF2-40B4-BE49-F238E27FC236}">
                <a16:creationId xmlns:a16="http://schemas.microsoft.com/office/drawing/2014/main" id="{ADA35A21-84FA-46E1-AA32-379CCC159AB9}"/>
              </a:ext>
            </a:extLst>
          </p:cNvPr>
          <p:cNvSpPr/>
          <p:nvPr/>
        </p:nvSpPr>
        <p:spPr>
          <a:xfrm rot="10800000">
            <a:off x="373941" y="5863704"/>
            <a:ext cx="11453790" cy="630314"/>
          </a:xfrm>
          <a:prstGeom prst="round2SameRect">
            <a:avLst>
              <a:gd name="adj1" fmla="val 50000"/>
              <a:gd name="adj2" fmla="val 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D872C013-4541-4325-A996-5C59A3F38880}"/>
              </a:ext>
            </a:extLst>
          </p:cNvPr>
          <p:cNvSpPr txBox="1"/>
          <p:nvPr/>
        </p:nvSpPr>
        <p:spPr>
          <a:xfrm>
            <a:off x="647701" y="5991828"/>
            <a:ext cx="1089660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DDOK has proudly served State of Oklahoma employees and their families for more than 20 years!</a:t>
            </a:r>
          </a:p>
        </p:txBody>
      </p:sp>
      <p:cxnSp>
        <p:nvCxnSpPr>
          <p:cNvPr id="11" name="Straight Connector 10">
            <a:extLst>
              <a:ext uri="{FF2B5EF4-FFF2-40B4-BE49-F238E27FC236}">
                <a16:creationId xmlns:a16="http://schemas.microsoft.com/office/drawing/2014/main" id="{3D47BA8A-9455-43FA-A102-EB0C158DAB86}"/>
              </a:ext>
            </a:extLst>
          </p:cNvPr>
          <p:cNvCxnSpPr>
            <a:cxnSpLocks/>
          </p:cNvCxnSpPr>
          <p:nvPr/>
        </p:nvCxnSpPr>
        <p:spPr>
          <a:xfrm>
            <a:off x="11383108" y="5662246"/>
            <a:ext cx="0" cy="831773"/>
          </a:xfrm>
          <a:prstGeom prst="line">
            <a:avLst/>
          </a:prstGeom>
          <a:ln>
            <a:solidFill>
              <a:schemeClr val="bg1">
                <a:lumMod val="50000"/>
              </a:schemeClr>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5716481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526644" y="1082142"/>
            <a:ext cx="8233929" cy="4770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We Deliver a </a:t>
            </a:r>
            <a:r>
              <a:rPr kumimoji="0" lang="en-US" sz="25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Superior Customer Experience</a:t>
            </a:r>
          </a:p>
        </p:txBody>
      </p:sp>
      <p:sp>
        <p:nvSpPr>
          <p:cNvPr id="13" name="TextBox 12"/>
          <p:cNvSpPr txBox="1"/>
          <p:nvPr/>
        </p:nvSpPr>
        <p:spPr>
          <a:xfrm>
            <a:off x="629815" y="2916380"/>
            <a:ext cx="3329191" cy="5539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DDOK </a:t>
            </a:r>
            <a:r>
              <a:rPr kumimoji="0" lang="en-US" sz="15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does not deny coverage</a:t>
            </a:r>
            <a:r>
              <a:rPr kumimoji="0" lang="en-US" sz="15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 due to pre-existing conditions </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3834" y="1862714"/>
            <a:ext cx="2081153" cy="100584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78890" y="1701128"/>
            <a:ext cx="1121507" cy="1176966"/>
          </a:xfrm>
          <a:prstGeom prst="rect">
            <a:avLst/>
          </a:prstGeom>
        </p:spPr>
      </p:pic>
      <p:sp>
        <p:nvSpPr>
          <p:cNvPr id="17" name="TextBox 16"/>
          <p:cNvSpPr txBox="1"/>
          <p:nvPr/>
        </p:nvSpPr>
        <p:spPr>
          <a:xfrm>
            <a:off x="4587109" y="2945906"/>
            <a:ext cx="2905068" cy="5539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No waiting periods </a:t>
            </a:r>
            <a:r>
              <a:rPr kumimoji="0" lang="en-US" sz="15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before you can begin receiving treatment </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13958" y="1945419"/>
            <a:ext cx="1646568" cy="755689"/>
          </a:xfrm>
          <a:prstGeom prst="rect">
            <a:avLst/>
          </a:prstGeom>
        </p:spPr>
      </p:pic>
      <p:sp>
        <p:nvSpPr>
          <p:cNvPr id="18" name="TextBox 17"/>
          <p:cNvSpPr txBox="1"/>
          <p:nvPr/>
        </p:nvSpPr>
        <p:spPr>
          <a:xfrm>
            <a:off x="8072647" y="2849835"/>
            <a:ext cx="3329191" cy="7848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Our coverage includes </a:t>
            </a:r>
            <a:r>
              <a:rPr kumimoji="0" lang="en-US" sz="15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replacement of a missing tooth</a:t>
            </a:r>
            <a:r>
              <a:rPr kumimoji="0" lang="en-US" sz="15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 even if it was lost prior to your DDOK coverage</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96637" y="4130102"/>
            <a:ext cx="1686012" cy="835068"/>
          </a:xfrm>
          <a:prstGeom prst="rect">
            <a:avLst/>
          </a:prstGeom>
        </p:spPr>
      </p:pic>
      <p:sp>
        <p:nvSpPr>
          <p:cNvPr id="22" name="TextBox 21"/>
          <p:cNvSpPr txBox="1"/>
          <p:nvPr/>
        </p:nvSpPr>
        <p:spPr>
          <a:xfrm>
            <a:off x="4375048" y="5203169"/>
            <a:ext cx="3329190"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We allow benefits for </a:t>
            </a:r>
            <a:r>
              <a:rPr kumimoji="0" lang="en-US" sz="15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comprehensive orthodontic cases</a:t>
            </a:r>
            <a:r>
              <a:rPr kumimoji="0" lang="en-US" sz="15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 even if treatment was started prior to DDOK coverage</a:t>
            </a:r>
          </a:p>
        </p:txBody>
      </p:sp>
      <p:sp>
        <p:nvSpPr>
          <p:cNvPr id="19" name="TextBox 18"/>
          <p:cNvSpPr txBox="1"/>
          <p:nvPr/>
        </p:nvSpPr>
        <p:spPr>
          <a:xfrm>
            <a:off x="8208459" y="5203169"/>
            <a:ext cx="3057566"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Overall member satisfaction </a:t>
            </a:r>
            <a:r>
              <a:rPr kumimoji="0" lang="en-US" sz="15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rating – and percentage of </a:t>
            </a:r>
            <a:r>
              <a:rPr kumimoji="0" lang="en-US" sz="15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inquiries (calls) resolved </a:t>
            </a:r>
            <a:r>
              <a:rPr kumimoji="0" lang="en-US" sz="15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during initial contact</a:t>
            </a:r>
          </a:p>
        </p:txBody>
      </p:sp>
      <p:sp>
        <p:nvSpPr>
          <p:cNvPr id="16" name="TextBox 15">
            <a:extLst>
              <a:ext uri="{FF2B5EF4-FFF2-40B4-BE49-F238E27FC236}">
                <a16:creationId xmlns:a16="http://schemas.microsoft.com/office/drawing/2014/main" id="{BA398C9F-CB87-4D9D-B66B-1A5E530B44D4}"/>
              </a:ext>
            </a:extLst>
          </p:cNvPr>
          <p:cNvSpPr txBox="1"/>
          <p:nvPr/>
        </p:nvSpPr>
        <p:spPr>
          <a:xfrm>
            <a:off x="8619749" y="3947472"/>
            <a:ext cx="2234987" cy="115416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900" b="1" i="0" u="none" strike="noStrike" kern="1200" cap="none" spc="0" normalizeH="0" baseline="0" noProof="0">
                <a:ln>
                  <a:noFill/>
                </a:ln>
                <a:solidFill>
                  <a:srgbClr val="4DB348"/>
                </a:solidFill>
                <a:effectLst/>
                <a:uLnTx/>
                <a:uFillTx/>
                <a:latin typeface="Arial Black" panose="020B0A04020102020204" pitchFamily="34" charset="0"/>
                <a:ea typeface="+mn-ea"/>
                <a:cs typeface="+mn-cs"/>
              </a:rPr>
              <a:t>99%</a:t>
            </a:r>
          </a:p>
        </p:txBody>
      </p:sp>
      <p:sp>
        <p:nvSpPr>
          <p:cNvPr id="21" name="Rectangle 20">
            <a:extLst>
              <a:ext uri="{FF2B5EF4-FFF2-40B4-BE49-F238E27FC236}">
                <a16:creationId xmlns:a16="http://schemas.microsoft.com/office/drawing/2014/main" id="{990A5B91-4662-4DAE-89C2-4A025EEB1325}"/>
              </a:ext>
            </a:extLst>
          </p:cNvPr>
          <p:cNvSpPr/>
          <p:nvPr/>
        </p:nvSpPr>
        <p:spPr>
          <a:xfrm>
            <a:off x="750623" y="5203169"/>
            <a:ext cx="2975212" cy="1015663"/>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Plan options for                     State employees include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orthodontic coverage for adults and children</a:t>
            </a:r>
            <a:r>
              <a:rPr kumimoji="0" lang="en-US" sz="15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a:t>
            </a:r>
            <a:endParaRPr kumimoji="0" lang="en-US"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325DD3C7-4A32-4816-B7B6-521EFE712592}"/>
              </a:ext>
            </a:extLst>
          </p:cNvPr>
          <p:cNvPicPr>
            <a:picLocks noChangeAspect="1"/>
          </p:cNvPicPr>
          <p:nvPr/>
        </p:nvPicPr>
        <p:blipFill>
          <a:blip r:embed="rId6"/>
          <a:stretch>
            <a:fillRect/>
          </a:stretch>
        </p:blipFill>
        <p:spPr>
          <a:xfrm>
            <a:off x="1399051" y="3890263"/>
            <a:ext cx="1790719" cy="1314747"/>
          </a:xfrm>
          <a:prstGeom prst="rect">
            <a:avLst/>
          </a:prstGeom>
        </p:spPr>
      </p:pic>
    </p:spTree>
    <p:extLst>
      <p:ext uri="{BB962C8B-B14F-4D97-AF65-F5344CB8AC3E}">
        <p14:creationId xmlns:p14="http://schemas.microsoft.com/office/powerpoint/2010/main" val="10038746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526443" y="1087691"/>
            <a:ext cx="6631306" cy="4770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We Deliver the</a:t>
            </a:r>
            <a:r>
              <a:rPr kumimoji="0" lang="en-US" sz="25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 Largest Network of Dentists</a:t>
            </a:r>
          </a:p>
        </p:txBody>
      </p:sp>
      <p:sp>
        <p:nvSpPr>
          <p:cNvPr id="12" name="TextBox 11"/>
          <p:cNvSpPr txBox="1"/>
          <p:nvPr/>
        </p:nvSpPr>
        <p:spPr>
          <a:xfrm>
            <a:off x="1302604" y="3333929"/>
            <a:ext cx="5637782"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Our </a:t>
            </a:r>
            <a:r>
              <a:rPr kumimoji="0" lang="en-US" sz="15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unmatched network strength </a:t>
            </a:r>
            <a:r>
              <a:rPr kumimoji="0" lang="en-US" sz="15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means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your dentist likely participates with Delta Dental –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ask if your dentist is a </a:t>
            </a:r>
            <a:r>
              <a:rPr kumimoji="0" lang="en-US" sz="15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Delta Dental PPO </a:t>
            </a:r>
            <a:r>
              <a:rPr kumimoji="0" lang="en-US" sz="15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provider</a:t>
            </a:r>
            <a:endParaRPr kumimoji="0" lang="en-US" sz="15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to enjoy </a:t>
            </a:r>
            <a:r>
              <a:rPr kumimoji="0" lang="en-US" sz="15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maximum savings!</a:t>
            </a:r>
            <a:endParaRPr kumimoji="0" lang="en-US" sz="15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16430" y="4519651"/>
            <a:ext cx="2438640" cy="1925107"/>
          </a:xfrm>
          <a:prstGeom prst="rect">
            <a:avLst/>
          </a:prstGeom>
        </p:spPr>
      </p:pic>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4425" y="1735467"/>
            <a:ext cx="3128078" cy="1512097"/>
          </a:xfrm>
          <a:prstGeom prst="rect">
            <a:avLst/>
          </a:prstGeom>
        </p:spPr>
      </p:pic>
      <p:sp>
        <p:nvSpPr>
          <p:cNvPr id="19" name="TextBox 18"/>
          <p:cNvSpPr txBox="1"/>
          <p:nvPr/>
        </p:nvSpPr>
        <p:spPr>
          <a:xfrm>
            <a:off x="2632934" y="1920666"/>
            <a:ext cx="1795528"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Oklahoma’s Largest Dental Network</a:t>
            </a:r>
          </a:p>
        </p:txBody>
      </p:sp>
      <p:sp>
        <p:nvSpPr>
          <p:cNvPr id="11" name="TextBox 10"/>
          <p:cNvSpPr txBox="1"/>
          <p:nvPr/>
        </p:nvSpPr>
        <p:spPr>
          <a:xfrm>
            <a:off x="2510102" y="4702368"/>
            <a:ext cx="2977123"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43B02A"/>
                </a:solidFill>
                <a:effectLst/>
                <a:uLnTx/>
                <a:uFillTx/>
                <a:latin typeface="Arial" panose="020B0604020202020204" pitchFamily="34" charset="0"/>
                <a:ea typeface="+mn-ea"/>
                <a:cs typeface="Arial" panose="020B0604020202020204" pitchFamily="34" charset="0"/>
              </a:rPr>
              <a:t>Nationwide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43B02A"/>
                </a:solidFill>
                <a:effectLst/>
                <a:uLnTx/>
                <a:uFillTx/>
                <a:latin typeface="Arial" panose="020B0604020202020204" pitchFamily="34" charset="0"/>
                <a:ea typeface="+mn-ea"/>
                <a:cs typeface="Arial" panose="020B0604020202020204" pitchFamily="34" charset="0"/>
              </a:rPr>
              <a:t>Access</a:t>
            </a: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12051" t="-1977" r="11614" b="55397"/>
          <a:stretch/>
        </p:blipFill>
        <p:spPr>
          <a:xfrm>
            <a:off x="7127252" y="1396624"/>
            <a:ext cx="3666744" cy="1937805"/>
          </a:xfrm>
          <a:prstGeom prst="rect">
            <a:avLst/>
          </a:prstGeom>
        </p:spPr>
      </p:pic>
      <p:sp>
        <p:nvSpPr>
          <p:cNvPr id="15" name="TextBox 14"/>
          <p:cNvSpPr txBox="1"/>
          <p:nvPr/>
        </p:nvSpPr>
        <p:spPr>
          <a:xfrm>
            <a:off x="7017547" y="3452460"/>
            <a:ext cx="3990763" cy="7848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Just over </a:t>
            </a:r>
            <a:r>
              <a:rPr kumimoji="0" lang="en-US" sz="15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1,900 dentists </a:t>
            </a:r>
            <a:r>
              <a:rPr kumimoji="0" lang="en-US" sz="15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practice in the state, and </a:t>
            </a:r>
            <a:r>
              <a:rPr kumimoji="0" lang="en-US" sz="15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nearly 1,100 </a:t>
            </a:r>
            <a:r>
              <a:rPr kumimoji="0" lang="en-US" sz="15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of those dentists participate in Delta Dental’s PPO network.</a:t>
            </a:r>
          </a:p>
        </p:txBody>
      </p:sp>
      <p:pic>
        <p:nvPicPr>
          <p:cNvPr id="20" name="Picture 19"/>
          <p:cNvPicPr>
            <a:picLocks noChangeAspect="1"/>
          </p:cNvPicPr>
          <p:nvPr/>
        </p:nvPicPr>
        <p:blipFill rotWithShape="1">
          <a:blip r:embed="rId4">
            <a:extLst>
              <a:ext uri="{28A0092B-C50C-407E-A947-70E740481C1C}">
                <a14:useLocalDpi xmlns:a14="http://schemas.microsoft.com/office/drawing/2010/main" val="0"/>
              </a:ext>
            </a:extLst>
          </a:blip>
          <a:srcRect l="12051" t="-1" r="11614" b="53728"/>
          <a:stretch/>
        </p:blipFill>
        <p:spPr>
          <a:xfrm>
            <a:off x="7127252" y="4332238"/>
            <a:ext cx="3666744" cy="1925107"/>
          </a:xfrm>
          <a:prstGeom prst="rect">
            <a:avLst/>
          </a:prstGeom>
        </p:spPr>
      </p:pic>
    </p:spTree>
    <p:extLst>
      <p:ext uri="{BB962C8B-B14F-4D97-AF65-F5344CB8AC3E}">
        <p14:creationId xmlns:p14="http://schemas.microsoft.com/office/powerpoint/2010/main" val="19698341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rcRect/>
          <a:stretch/>
        </p:blipFill>
        <p:spPr>
          <a:xfrm>
            <a:off x="2797401" y="1364775"/>
            <a:ext cx="7264719" cy="4804503"/>
          </a:xfrm>
          <a:prstGeom prst="rect">
            <a:avLst/>
          </a:prstGeom>
        </p:spPr>
      </p:pic>
      <p:sp>
        <p:nvSpPr>
          <p:cNvPr id="8" name="TextBox 7"/>
          <p:cNvSpPr txBox="1"/>
          <p:nvPr/>
        </p:nvSpPr>
        <p:spPr>
          <a:xfrm>
            <a:off x="6762275" y="6238326"/>
            <a:ext cx="3278744" cy="230832"/>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all"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**Dependents eligible To age 26</a:t>
            </a:r>
          </a:p>
        </p:txBody>
      </p:sp>
      <p:sp>
        <p:nvSpPr>
          <p:cNvPr id="3" name="TextBox 2"/>
          <p:cNvSpPr txBox="1"/>
          <p:nvPr/>
        </p:nvSpPr>
        <p:spPr>
          <a:xfrm>
            <a:off x="2991394" y="6100231"/>
            <a:ext cx="4648200" cy="362920"/>
          </a:xfrm>
          <a:prstGeom prst="rect">
            <a:avLst/>
          </a:prstGeom>
          <a:noFill/>
        </p:spPr>
        <p:txBody>
          <a:bodyPr wrap="square" rtlCol="0">
            <a:spAutoFit/>
          </a:bodyPr>
          <a:lstStyle/>
          <a:p>
            <a:pPr marL="0" marR="0" lvl="0" indent="0" algn="l" defTabSz="457200" rtl="0" eaLnBrk="1" fontAlgn="auto" latinLnBrk="0" hangingPunct="1">
              <a:lnSpc>
                <a:spcPts val="700"/>
              </a:lnSpc>
              <a:spcBef>
                <a:spcPts val="0"/>
              </a:spcBef>
              <a:spcAft>
                <a:spcPts val="0"/>
              </a:spcAft>
              <a:buClrTx/>
              <a:buSzTx/>
              <a:buFontTx/>
              <a:buNone/>
              <a:tabLst/>
              <a:defRPr/>
            </a:pPr>
            <a:r>
              <a:rPr kumimoji="0" lang="en-US" sz="700" b="0" i="0" u="none" strike="noStrike" kern="1200" cap="none" spc="0" normalizeH="0" baseline="30000" noProof="0">
                <a:ln>
                  <a:noFill/>
                </a:ln>
                <a:solidFill>
                  <a:prstClr val="black">
                    <a:lumMod val="65000"/>
                    <a:lumOff val="35000"/>
                  </a:prstClr>
                </a:solidFill>
                <a:effectLst/>
                <a:uLnTx/>
                <a:uFillTx/>
                <a:latin typeface="Calibri" panose="020F0502020204030204"/>
                <a:ea typeface="+mn-ea"/>
                <a:cs typeface="+mn-cs"/>
              </a:rPr>
              <a:t>†</a:t>
            </a:r>
            <a:r>
              <a:rPr kumimoji="0" lang="en-US" sz="7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If you receive treatment from a Delta Dental Premier provider, you will be responsible for the difference between the PPO allowable and Premier allowable amounts. If you are treated by a dentist who does not participate with Delta Dental (out-of-network), you will be responsible for the difference between the dentist charge and the PPO allowable amount.</a:t>
            </a:r>
          </a:p>
        </p:txBody>
      </p:sp>
      <p:sp>
        <p:nvSpPr>
          <p:cNvPr id="2" name="TextBox 1">
            <a:extLst>
              <a:ext uri="{FF2B5EF4-FFF2-40B4-BE49-F238E27FC236}">
                <a16:creationId xmlns:a16="http://schemas.microsoft.com/office/drawing/2014/main" id="{56267ECC-1112-FC82-96C0-BFF4931474F0}"/>
              </a:ext>
            </a:extLst>
          </p:cNvPr>
          <p:cNvSpPr txBox="1"/>
          <p:nvPr/>
        </p:nvSpPr>
        <p:spPr>
          <a:xfrm>
            <a:off x="526443" y="1063909"/>
            <a:ext cx="5324355"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Option 1:</a:t>
            </a:r>
            <a:r>
              <a:rPr kumimoji="0" lang="en-US" sz="28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 </a:t>
            </a:r>
            <a:r>
              <a:rPr kumimoji="0" lang="en-US" sz="25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Delta Dental PPO**</a:t>
            </a:r>
            <a:endParaRPr kumimoji="0" lang="en-US" sz="25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375904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p:blipFill>
        <p:spPr>
          <a:xfrm>
            <a:off x="1831707" y="3365725"/>
            <a:ext cx="8894495" cy="2793577"/>
          </a:xfrm>
          <a:prstGeom prst="rect">
            <a:avLst/>
          </a:prstGeom>
        </p:spPr>
      </p:pic>
      <p:sp>
        <p:nvSpPr>
          <p:cNvPr id="8" name="TextBox 7"/>
          <p:cNvSpPr txBox="1"/>
          <p:nvPr/>
        </p:nvSpPr>
        <p:spPr>
          <a:xfrm>
            <a:off x="1831707" y="2543233"/>
            <a:ext cx="8262594"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Example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p:txBody>
      </p:sp>
      <p:sp>
        <p:nvSpPr>
          <p:cNvPr id="6" name="TextBox 5"/>
          <p:cNvSpPr txBox="1"/>
          <p:nvPr/>
        </p:nvSpPr>
        <p:spPr>
          <a:xfrm>
            <a:off x="526772" y="1551896"/>
            <a:ext cx="10814517" cy="7848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This plan option provides access to both the Delta Dental PPO and the Delta Dental Premier networks. Subscribers of this plan are welcome to receive treatment from the licensed dentist of their choice, but will have </a:t>
            </a:r>
            <a:r>
              <a:rPr kumimoji="0" lang="en-US" sz="15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lower out-of-pocket expenses when they visit a Delta Dental PPO participating dentist.</a:t>
            </a:r>
            <a:endParaRPr kumimoji="0" lang="en-US" sz="1500" b="1" i="0" u="none" strike="noStrike" kern="1200" cap="all"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p:txBody>
      </p:sp>
      <p:sp>
        <p:nvSpPr>
          <p:cNvPr id="2" name="Rectangle 1"/>
          <p:cNvSpPr/>
          <p:nvPr/>
        </p:nvSpPr>
        <p:spPr>
          <a:xfrm>
            <a:off x="1831707" y="2851092"/>
            <a:ext cx="8531012" cy="3231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5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Payment of a covered Class II dental service</a:t>
            </a:r>
            <a:r>
              <a:rPr kumimoji="0" lang="en-US" sz="11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a:t>
            </a:r>
          </a:p>
        </p:txBody>
      </p:sp>
      <p:sp>
        <p:nvSpPr>
          <p:cNvPr id="9" name="TextBox 8"/>
          <p:cNvSpPr txBox="1"/>
          <p:nvPr/>
        </p:nvSpPr>
        <p:spPr>
          <a:xfrm>
            <a:off x="512996" y="1063708"/>
            <a:ext cx="5324355"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Option 1:</a:t>
            </a:r>
            <a:r>
              <a:rPr kumimoji="0" lang="en-US" sz="28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 </a:t>
            </a:r>
            <a:r>
              <a:rPr kumimoji="0" lang="en-US" sz="25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Delta Dental PPO</a:t>
            </a:r>
            <a:endParaRPr kumimoji="0" lang="en-US" sz="25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p:txBody>
      </p:sp>
      <p:sp>
        <p:nvSpPr>
          <p:cNvPr id="10" name="TextBox 9"/>
          <p:cNvSpPr txBox="1"/>
          <p:nvPr/>
        </p:nvSpPr>
        <p:spPr>
          <a:xfrm>
            <a:off x="2356051" y="6159303"/>
            <a:ext cx="3441290"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a:t>
            </a:r>
            <a:r>
              <a:rPr kumimoji="0" lang="en-US" sz="1000" b="0" i="1"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Assumes deductible is satisfied</a:t>
            </a:r>
            <a:endParaRPr kumimoji="0" lang="en-US"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73301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p:blipFill>
        <p:spPr>
          <a:xfrm>
            <a:off x="499348" y="2616868"/>
            <a:ext cx="5531733" cy="2640373"/>
          </a:xfrm>
          <a:prstGeom prst="rect">
            <a:avLst/>
          </a:prstGeom>
        </p:spPr>
      </p:pic>
      <p:sp>
        <p:nvSpPr>
          <p:cNvPr id="2" name="TextBox 1"/>
          <p:cNvSpPr txBox="1"/>
          <p:nvPr/>
        </p:nvSpPr>
        <p:spPr>
          <a:xfrm>
            <a:off x="526644" y="1520780"/>
            <a:ext cx="11005714" cy="784830"/>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Members who select this </a:t>
            </a:r>
            <a:r>
              <a:rPr kumimoji="0" lang="en-US" sz="15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low-cost program </a:t>
            </a:r>
            <a:r>
              <a:rPr kumimoji="0" lang="en-US" sz="15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have access to the Delta Dental PPO network and will be responsible for the amounts reflected in the Delta Dental PPO – Choice Description of Covered Services and Enrollee Co-payments table along with any deductible. Their out-of-pocket expenses will be lower if they use a Delta Dental PPO provider.</a:t>
            </a:r>
          </a:p>
        </p:txBody>
      </p:sp>
      <p:sp>
        <p:nvSpPr>
          <p:cNvPr id="4" name="TextBox 3"/>
          <p:cNvSpPr txBox="1"/>
          <p:nvPr/>
        </p:nvSpPr>
        <p:spPr>
          <a:xfrm>
            <a:off x="5697496" y="3052330"/>
            <a:ext cx="5484570" cy="26930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 b="1" i="0" u="none" strike="noStrike" kern="1200" cap="all"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Examples of Covered Services &amp; enrollee Co-payments</a:t>
            </a:r>
          </a:p>
        </p:txBody>
      </p:sp>
      <p:sp>
        <p:nvSpPr>
          <p:cNvPr id="7" name="TextBox 6"/>
          <p:cNvSpPr txBox="1"/>
          <p:nvPr/>
        </p:nvSpPr>
        <p:spPr>
          <a:xfrm>
            <a:off x="6292598" y="5088613"/>
            <a:ext cx="3602080"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a:t>
            </a:r>
            <a:r>
              <a:rPr kumimoji="0" lang="en-US" sz="800" b="0" i="1"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Assumes deductible is satisfied</a:t>
            </a:r>
            <a:endParaRPr kumimoji="0" lang="en-US" sz="8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endParaRPr>
          </a:p>
        </p:txBody>
      </p:sp>
      <p:sp>
        <p:nvSpPr>
          <p:cNvPr id="9" name="TextBox 8"/>
          <p:cNvSpPr txBox="1"/>
          <p:nvPr/>
        </p:nvSpPr>
        <p:spPr>
          <a:xfrm>
            <a:off x="526644" y="1107141"/>
            <a:ext cx="6574417" cy="4770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Option 2: </a:t>
            </a:r>
            <a:r>
              <a:rPr kumimoji="0" lang="en-US" sz="25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Delta Dental PPO – Choice</a:t>
            </a:r>
            <a:r>
              <a:rPr kumimoji="0" lang="en-US" sz="25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a:t>
            </a:r>
          </a:p>
        </p:txBody>
      </p:sp>
      <p:pic>
        <p:nvPicPr>
          <p:cNvPr id="11" name="Picture 10"/>
          <p:cNvPicPr>
            <a:picLocks noChangeAspect="1"/>
          </p:cNvPicPr>
          <p:nvPr/>
        </p:nvPicPr>
        <p:blipFill>
          <a:blip r:embed="rId3"/>
          <a:stretch>
            <a:fillRect/>
          </a:stretch>
        </p:blipFill>
        <p:spPr>
          <a:xfrm>
            <a:off x="6096000" y="3426175"/>
            <a:ext cx="5572487" cy="1649566"/>
          </a:xfrm>
          <a:prstGeom prst="rect">
            <a:avLst/>
          </a:prstGeom>
          <a:ln>
            <a:solidFill>
              <a:schemeClr val="bg1">
                <a:lumMod val="95000"/>
              </a:schemeClr>
            </a:solidFill>
          </a:ln>
        </p:spPr>
      </p:pic>
      <p:sp>
        <p:nvSpPr>
          <p:cNvPr id="13" name="TextBox 12"/>
          <p:cNvSpPr txBox="1"/>
          <p:nvPr/>
        </p:nvSpPr>
        <p:spPr>
          <a:xfrm>
            <a:off x="8093638" y="6169010"/>
            <a:ext cx="3431939" cy="246221"/>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all"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**Dependents eligible To age 26</a:t>
            </a:r>
          </a:p>
        </p:txBody>
      </p:sp>
    </p:spTree>
    <p:extLst>
      <p:ext uri="{BB962C8B-B14F-4D97-AF65-F5344CB8AC3E}">
        <p14:creationId xmlns:p14="http://schemas.microsoft.com/office/powerpoint/2010/main" val="19477329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D51AED-3AA1-481D-9347-C20CD944901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02046" y="1394409"/>
            <a:ext cx="4787199" cy="4787199"/>
          </a:xfrm>
          <a:prstGeom prst="rect">
            <a:avLst/>
          </a:prstGeom>
        </p:spPr>
      </p:pic>
      <p:sp>
        <p:nvSpPr>
          <p:cNvPr id="6" name="TextBox 5"/>
          <p:cNvSpPr txBox="1"/>
          <p:nvPr/>
        </p:nvSpPr>
        <p:spPr>
          <a:xfrm>
            <a:off x="566985" y="1701832"/>
            <a:ext cx="6666328"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To learn more about the plans and services available to you with Oklahoma’s leading dental benefits provider, please scan the QR code to visit </a:t>
            </a:r>
            <a:r>
              <a:rPr kumimoji="0" lang="en-US" sz="16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DeltaDentalOK.org/client/OK</a:t>
            </a:r>
          </a:p>
        </p:txBody>
      </p:sp>
      <p:sp>
        <p:nvSpPr>
          <p:cNvPr id="4" name="TextBox 3"/>
          <p:cNvSpPr txBox="1"/>
          <p:nvPr/>
        </p:nvSpPr>
        <p:spPr>
          <a:xfrm>
            <a:off x="659099" y="5719943"/>
            <a:ext cx="5910606"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43B02A"/>
                </a:solidFill>
                <a:effectLst/>
                <a:uLnTx/>
                <a:uFillTx/>
                <a:latin typeface="Arial" panose="020B0604020202020204" pitchFamily="34" charset="0"/>
                <a:ea typeface="+mn-ea"/>
                <a:cs typeface="Arial" panose="020B0604020202020204" pitchFamily="34" charset="0"/>
              </a:rPr>
              <a:t>Visit </a:t>
            </a:r>
            <a:r>
              <a:rPr kumimoji="0" lang="en-US" sz="2400" b="1" i="0" u="none" strike="noStrike" kern="1200" cap="none" spc="0" normalizeH="0" baseline="0" noProof="0">
                <a:ln>
                  <a:noFill/>
                </a:ln>
                <a:solidFill>
                  <a:srgbClr val="43B02A"/>
                </a:solidFill>
                <a:effectLst/>
                <a:uLnTx/>
                <a:uFillTx/>
                <a:latin typeface="Arial" panose="020B0604020202020204" pitchFamily="34" charset="0"/>
                <a:ea typeface="+mn-ea"/>
                <a:cs typeface="Arial" panose="020B0604020202020204" pitchFamily="34" charset="0"/>
              </a:rPr>
              <a:t>DeltaDentalOK.org/client/OK</a:t>
            </a:r>
            <a:r>
              <a:rPr kumimoji="0" lang="en-US" sz="2400" b="0" i="0" u="none" strike="noStrike" kern="1200" cap="none" spc="0" normalizeH="0" baseline="0" noProof="0">
                <a:ln>
                  <a:noFill/>
                </a:ln>
                <a:solidFill>
                  <a:srgbClr val="43B02A"/>
                </a:solidFill>
                <a:effectLst/>
                <a:uLnTx/>
                <a:uFillTx/>
                <a:latin typeface="Arial" panose="020B0604020202020204" pitchFamily="34" charset="0"/>
                <a:ea typeface="+mn-ea"/>
                <a:cs typeface="Arial" panose="020B0604020202020204" pitchFamily="34" charset="0"/>
              </a:rPr>
              <a:t> today!</a:t>
            </a:r>
          </a:p>
        </p:txBody>
      </p:sp>
      <p:sp>
        <p:nvSpPr>
          <p:cNvPr id="7" name="TextBox 6"/>
          <p:cNvSpPr txBox="1"/>
          <p:nvPr/>
        </p:nvSpPr>
        <p:spPr>
          <a:xfrm>
            <a:off x="526644" y="1084417"/>
            <a:ext cx="7784025" cy="4770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Visit Our Custom </a:t>
            </a:r>
            <a:r>
              <a:rPr kumimoji="0" lang="en-US" sz="25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Website for State Employees</a:t>
            </a:r>
          </a:p>
        </p:txBody>
      </p:sp>
      <p:pic>
        <p:nvPicPr>
          <p:cNvPr id="8" name="Picture 7">
            <a:extLst>
              <a:ext uri="{FF2B5EF4-FFF2-40B4-BE49-F238E27FC236}">
                <a16:creationId xmlns:a16="http://schemas.microsoft.com/office/drawing/2014/main" id="{23ED9B64-F428-4070-9F9F-027B5AE215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52989" y="4879036"/>
            <a:ext cx="1302572" cy="1302572"/>
          </a:xfrm>
          <a:prstGeom prst="rect">
            <a:avLst/>
          </a:prstGeom>
        </p:spPr>
      </p:pic>
      <p:sp>
        <p:nvSpPr>
          <p:cNvPr id="2" name="TextBox 1">
            <a:extLst>
              <a:ext uri="{FF2B5EF4-FFF2-40B4-BE49-F238E27FC236}">
                <a16:creationId xmlns:a16="http://schemas.microsoft.com/office/drawing/2014/main" id="{6E7B4982-0DD8-4531-B29F-32CF9481375B}"/>
              </a:ext>
            </a:extLst>
          </p:cNvPr>
          <p:cNvSpPr txBox="1"/>
          <p:nvPr/>
        </p:nvSpPr>
        <p:spPr>
          <a:xfrm>
            <a:off x="582304" y="3612899"/>
            <a:ext cx="7406936" cy="1400383"/>
          </a:xfrm>
          <a:prstGeom prst="rect">
            <a:avLst/>
          </a:prstGeom>
          <a:noFill/>
        </p:spPr>
        <p:txBody>
          <a:bodyPr wrap="square" numCol="1" rtlCol="0">
            <a:spAutoFit/>
          </a:bodyPr>
          <a:lstStyle/>
          <a:p>
            <a:pPr marL="119063" marR="0" lvl="0" indent="-119063"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5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 Register for Spotlight to access:</a:t>
            </a:r>
          </a:p>
          <a:p>
            <a:pPr marL="569913" marR="0" lvl="1" indent="-285750" algn="l" defTabSz="457200" rtl="0" eaLnBrk="1" fontAlgn="auto" latinLnBrk="0" hangingPunct="1">
              <a:lnSpc>
                <a:spcPct val="100000"/>
              </a:lnSpc>
              <a:spcBef>
                <a:spcPts val="300"/>
              </a:spcBef>
              <a:spcAft>
                <a:spcPts val="0"/>
              </a:spcAft>
              <a:buClrTx/>
              <a:buSzTx/>
              <a:buFont typeface="Courier New" panose="02070309020205020404" pitchFamily="49" charset="0"/>
              <a:buChar char="o"/>
              <a:tabLst/>
              <a:defRPr/>
            </a:pPr>
            <a:r>
              <a:rPr kumimoji="0" lang="en-US" sz="15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 an electronic ID card</a:t>
            </a:r>
          </a:p>
          <a:p>
            <a:pPr marL="569913" marR="0" lvl="1" indent="-285750" algn="l" defTabSz="457200" rtl="0" eaLnBrk="1" fontAlgn="auto" latinLnBrk="0" hangingPunct="1">
              <a:lnSpc>
                <a:spcPct val="100000"/>
              </a:lnSpc>
              <a:spcBef>
                <a:spcPts val="300"/>
              </a:spcBef>
              <a:spcAft>
                <a:spcPts val="0"/>
              </a:spcAft>
              <a:buClrTx/>
              <a:buSzTx/>
              <a:buFont typeface="Courier New" panose="02070309020205020404" pitchFamily="49" charset="0"/>
              <a:buChar char="o"/>
              <a:tabLst/>
              <a:defRPr/>
            </a:pPr>
            <a:r>
              <a:rPr kumimoji="0" lang="en-US" sz="15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 plan information, including Explanation of Benefits (EOBs)</a:t>
            </a:r>
          </a:p>
          <a:p>
            <a:pPr marL="569913" marR="0" lvl="1" indent="-285750" algn="l" defTabSz="457200" rtl="0" eaLnBrk="1" fontAlgn="auto" latinLnBrk="0" hangingPunct="1">
              <a:lnSpc>
                <a:spcPct val="100000"/>
              </a:lnSpc>
              <a:spcBef>
                <a:spcPts val="300"/>
              </a:spcBef>
              <a:spcAft>
                <a:spcPts val="0"/>
              </a:spcAft>
              <a:buClrTx/>
              <a:buSzTx/>
              <a:buFont typeface="Courier New" panose="02070309020205020404" pitchFamily="49" charset="0"/>
              <a:buChar char="o"/>
              <a:tabLst/>
              <a:defRPr/>
            </a:pPr>
            <a:r>
              <a:rPr kumimoji="0" lang="en-US" sz="15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 secure messaging with our Customer Service team</a:t>
            </a:r>
          </a:p>
          <a:p>
            <a:pPr marL="569913" marR="0" lvl="1" indent="-285750" algn="l" defTabSz="457200" rtl="0" eaLnBrk="1" fontAlgn="auto" latinLnBrk="0" hangingPunct="1">
              <a:lnSpc>
                <a:spcPct val="100000"/>
              </a:lnSpc>
              <a:spcBef>
                <a:spcPts val="300"/>
              </a:spcBef>
              <a:spcAft>
                <a:spcPts val="0"/>
              </a:spcAft>
              <a:buClrTx/>
              <a:buSzTx/>
              <a:buFont typeface="Courier New" panose="02070309020205020404" pitchFamily="49" charset="0"/>
              <a:buChar char="o"/>
              <a:tabLst/>
              <a:defRPr/>
            </a:pPr>
            <a:r>
              <a:rPr kumimoji="0" lang="en-US" sz="15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 claim status and history, </a:t>
            </a:r>
            <a:r>
              <a:rPr kumimoji="0" lang="en-US" sz="1500" b="0" i="1"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and more!</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9A405DEB-E6E0-4CBC-B961-40C4E68D9B8A}"/>
              </a:ext>
            </a:extLst>
          </p:cNvPr>
          <p:cNvSpPr/>
          <p:nvPr/>
        </p:nvSpPr>
        <p:spPr>
          <a:xfrm>
            <a:off x="582304" y="2664086"/>
            <a:ext cx="7566734" cy="1708160"/>
          </a:xfrm>
          <a:prstGeom prst="rect">
            <a:avLst/>
          </a:prstGeom>
        </p:spPr>
        <p:txBody>
          <a:bodyPr wrap="square" numCol="2">
            <a:spAutoFit/>
          </a:bodyPr>
          <a:lstStyle/>
          <a:p>
            <a:pPr marL="119063" marR="0" lvl="0" indent="-119063"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5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 Review Plan Information</a:t>
            </a:r>
          </a:p>
          <a:p>
            <a:pPr marL="119063" marR="0" lvl="0" indent="-119063"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5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a:p>
            <a:pPr marL="119063" marR="0" lvl="0" indent="-119063"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5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 Search for Participating Dentists</a:t>
            </a:r>
          </a:p>
          <a:p>
            <a:pPr marL="119063" marR="0" lvl="0" indent="-119063"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5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a:p>
            <a:pPr marL="119063" marR="0" lvl="0" indent="-119063"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5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a:p>
            <a:pPr marL="119063" marR="0" lvl="0" indent="-119063"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5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a:p>
            <a:pPr marL="119063" marR="0" lvl="0" indent="-119063"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5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a:p>
            <a:pPr marL="119063" marR="0" lvl="0" indent="-119063"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5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 Access Monthly Health Tip</a:t>
            </a:r>
          </a:p>
          <a:p>
            <a:pPr marL="119063" marR="0" lvl="0" indent="-119063"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5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a:p>
            <a:pPr marL="119063" marR="0" lvl="0" indent="-119063"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5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 Learn Answers to FAQs</a:t>
            </a:r>
          </a:p>
        </p:txBody>
      </p:sp>
    </p:spTree>
    <p:extLst>
      <p:ext uri="{BB962C8B-B14F-4D97-AF65-F5344CB8AC3E}">
        <p14:creationId xmlns:p14="http://schemas.microsoft.com/office/powerpoint/2010/main" val="11641712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extBox 10"/>
          <p:cNvSpPr txBox="1"/>
          <p:nvPr/>
        </p:nvSpPr>
        <p:spPr>
          <a:xfrm>
            <a:off x="1847383" y="5273251"/>
            <a:ext cx="8289835"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405-607-2100 </a:t>
            </a:r>
            <a:r>
              <a:rPr kumimoji="0" lang="en-US" sz="16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(OKC Metro) </a:t>
            </a:r>
            <a:r>
              <a:rPr kumimoji="0" lang="en-US" sz="18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800-522-0188 </a:t>
            </a:r>
            <a:r>
              <a:rPr kumimoji="0" lang="en-US" sz="16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(Toll Free)</a:t>
            </a:r>
          </a:p>
        </p:txBody>
      </p:sp>
      <p:sp>
        <p:nvSpPr>
          <p:cNvPr id="12" name="TextBox 11"/>
          <p:cNvSpPr txBox="1"/>
          <p:nvPr/>
        </p:nvSpPr>
        <p:spPr>
          <a:xfrm>
            <a:off x="1847383" y="4693171"/>
            <a:ext cx="8289835"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Monday – Thursday, 7:00 a.m. – 6:00 p.m.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Friday, 7:00 a.m. – 5:00 p.m.</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4514" y="1219200"/>
            <a:ext cx="6675572" cy="2429220"/>
          </a:xfrm>
          <a:prstGeom prst="rect">
            <a:avLst/>
          </a:prstGeom>
        </p:spPr>
      </p:pic>
      <p:sp>
        <p:nvSpPr>
          <p:cNvPr id="4" name="TextBox 3"/>
          <p:cNvSpPr txBox="1"/>
          <p:nvPr/>
        </p:nvSpPr>
        <p:spPr>
          <a:xfrm>
            <a:off x="2020664" y="3559607"/>
            <a:ext cx="7943273"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We would welcome the opportunity to serve you and your family in 2026.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Please do not hesitate to contact us with any questions.</a:t>
            </a:r>
            <a:endParaRPr kumimoji="0" lang="en-US" sz="18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p:txBody>
      </p:sp>
      <p:sp>
        <p:nvSpPr>
          <p:cNvPr id="9" name="TextBox 8"/>
          <p:cNvSpPr txBox="1"/>
          <p:nvPr/>
        </p:nvSpPr>
        <p:spPr>
          <a:xfrm>
            <a:off x="3272913" y="4368348"/>
            <a:ext cx="543877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Live Answer Customer Service</a:t>
            </a:r>
          </a:p>
        </p:txBody>
      </p:sp>
      <p:sp>
        <p:nvSpPr>
          <p:cNvPr id="13" name="TextBox 12"/>
          <p:cNvSpPr txBox="1"/>
          <p:nvPr/>
        </p:nvSpPr>
        <p:spPr>
          <a:xfrm>
            <a:off x="3272913" y="5724879"/>
            <a:ext cx="543877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DeltaDentalOK.org/client/OK</a:t>
            </a:r>
          </a:p>
        </p:txBody>
      </p:sp>
    </p:spTree>
    <p:extLst>
      <p:ext uri="{BB962C8B-B14F-4D97-AF65-F5344CB8AC3E}">
        <p14:creationId xmlns:p14="http://schemas.microsoft.com/office/powerpoint/2010/main" val="4380288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03230BB-69C7-4038-9913-2B64A49A8AD2}"/>
              </a:ext>
            </a:extLst>
          </p:cNvPr>
          <p:cNvPicPr>
            <a:picLocks noChangeAspect="1"/>
          </p:cNvPicPr>
          <p:nvPr/>
        </p:nvPicPr>
        <p:blipFill>
          <a:blip r:embed="rId2" cstate="print">
            <a:extLst>
              <a:ext uri="{28A0092B-C50C-407E-A947-70E740481C1C}">
                <a14:useLocalDpi xmlns:a14="http://schemas.microsoft.com/office/drawing/2010/main" val="0"/>
              </a:ext>
            </a:extLst>
          </a:blip>
          <a:srcRect l="39" r="39"/>
          <a:stretch/>
        </p:blipFill>
        <p:spPr>
          <a:xfrm>
            <a:off x="20" y="10"/>
            <a:ext cx="12191980" cy="6857990"/>
          </a:xfrm>
          <a:prstGeom prst="rect">
            <a:avLst/>
          </a:prstGeom>
        </p:spPr>
      </p:pic>
      <p:sp>
        <p:nvSpPr>
          <p:cNvPr id="10"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marL="0" marR="0" lvl="0" indent="0" algn="ctr" defTabSz="914400" rtl="0" eaLnBrk="1" fontAlgn="auto" latinLnBrk="0" hangingPunct="1">
              <a:lnSpc>
                <a:spcPct val="100000"/>
              </a:lnSpc>
              <a:spcBef>
                <a:spcPts val="0"/>
              </a:spcBef>
              <a:spcAft>
                <a:spcPts val="1000"/>
              </a:spcAft>
              <a:buClr>
                <a:prstClr val="black"/>
              </a:buClr>
              <a:buSzPct val="100000"/>
              <a:buFont typeface="Arial"/>
              <a:buNone/>
              <a:tabLst/>
              <a:defRPr/>
            </a:pPr>
            <a:endParaRPr kumimoji="0" lang="en-US" sz="1600" b="0" i="0" u="none" strike="noStrike" kern="1200" cap="all"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CFE9DA3-93F9-457F-9096-C44CFC306344}"/>
              </a:ext>
            </a:extLst>
          </p:cNvPr>
          <p:cNvSpPr>
            <a:spLocks noGrp="1"/>
          </p:cNvSpPr>
          <p:nvPr>
            <p:ph type="ctrTitle"/>
          </p:nvPr>
        </p:nvSpPr>
        <p:spPr>
          <a:xfrm>
            <a:off x="7782910" y="2277613"/>
            <a:ext cx="4229099" cy="2551384"/>
          </a:xfrm>
        </p:spPr>
        <p:txBody>
          <a:bodyPr>
            <a:normAutofit/>
          </a:bodyPr>
          <a:lstStyle/>
          <a:p>
            <a:r>
              <a:rPr lang="en-US" b="1">
                <a:solidFill>
                  <a:schemeClr val="accent1">
                    <a:lumMod val="75000"/>
                  </a:schemeClr>
                </a:solidFill>
                <a:latin typeface="Montserrat" panose="00000500000000000000" pitchFamily="2" charset="0"/>
              </a:rPr>
              <a:t>Dental Plan</a:t>
            </a:r>
          </a:p>
        </p:txBody>
      </p:sp>
      <p:sp>
        <p:nvSpPr>
          <p:cNvPr id="3" name="Subtitle 2">
            <a:extLst>
              <a:ext uri="{FF2B5EF4-FFF2-40B4-BE49-F238E27FC236}">
                <a16:creationId xmlns:a16="http://schemas.microsoft.com/office/drawing/2014/main" id="{8863A1FE-16E8-43D2-B739-B25F9863027F}"/>
              </a:ext>
            </a:extLst>
          </p:cNvPr>
          <p:cNvSpPr>
            <a:spLocks noGrp="1"/>
          </p:cNvSpPr>
          <p:nvPr>
            <p:ph type="subTitle" idx="1"/>
          </p:nvPr>
        </p:nvSpPr>
        <p:spPr>
          <a:xfrm>
            <a:off x="7782910" y="5242675"/>
            <a:ext cx="4330262" cy="683284"/>
          </a:xfrm>
        </p:spPr>
        <p:txBody>
          <a:bodyPr>
            <a:normAutofit/>
          </a:bodyPr>
          <a:lstStyle/>
          <a:p>
            <a:r>
              <a:rPr lang="en-US" b="1">
                <a:solidFill>
                  <a:schemeClr val="accent1">
                    <a:lumMod val="75000"/>
                  </a:schemeClr>
                </a:solidFill>
                <a:latin typeface="Montserrat" panose="00000500000000000000" pitchFamily="2" charset="0"/>
              </a:rPr>
              <a:t>HealthChoiceOK.com</a:t>
            </a:r>
          </a:p>
        </p:txBody>
      </p:sp>
      <p:cxnSp>
        <p:nvCxnSpPr>
          <p:cNvPr id="12" name="Straight Connector 11">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6FB0A24-88EF-43B4-9950-4B07AF3F49B1}"/>
              </a:ext>
            </a:extLst>
          </p:cNvPr>
          <p:cNvSpPr txBox="1"/>
          <p:nvPr/>
        </p:nvSpPr>
        <p:spPr>
          <a:xfrm>
            <a:off x="1095377" y="5042652"/>
            <a:ext cx="3341303"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4472C4">
                    <a:lumMod val="75000"/>
                  </a:srgbClr>
                </a:solidFill>
                <a:effectLst/>
                <a:uLnTx/>
                <a:uFillTx/>
                <a:latin typeface="Montserrat SemiBold" pitchFamily="2" charset="77"/>
                <a:ea typeface="+mn-ea"/>
                <a:cs typeface="+mn-cs"/>
              </a:rPr>
              <a:t>WE LOVE TO MAKE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4472C4">
                    <a:lumMod val="75000"/>
                  </a:srgbClr>
                </a:solidFill>
                <a:effectLst/>
                <a:uLnTx/>
                <a:uFillTx/>
                <a:latin typeface="Montserrat SemiBold" pitchFamily="2" charset="77"/>
                <a:ea typeface="+mn-ea"/>
                <a:cs typeface="+mn-cs"/>
              </a:rPr>
              <a:t>YOU SMILE!</a:t>
            </a:r>
          </a:p>
        </p:txBody>
      </p:sp>
      <p:sp>
        <p:nvSpPr>
          <p:cNvPr id="4" name="TextBox 3">
            <a:extLst>
              <a:ext uri="{FF2B5EF4-FFF2-40B4-BE49-F238E27FC236}">
                <a16:creationId xmlns:a16="http://schemas.microsoft.com/office/drawing/2014/main" id="{9A10EBE1-4055-3ADD-61B7-4C3516F0AB82}"/>
              </a:ext>
            </a:extLst>
          </p:cNvPr>
          <p:cNvSpPr txBox="1"/>
          <p:nvPr/>
        </p:nvSpPr>
        <p:spPr>
          <a:xfrm>
            <a:off x="10910047" y="6427646"/>
            <a:ext cx="92336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5206</a:t>
            </a:r>
          </a:p>
        </p:txBody>
      </p:sp>
    </p:spTree>
    <p:extLst>
      <p:ext uri="{BB962C8B-B14F-4D97-AF65-F5344CB8AC3E}">
        <p14:creationId xmlns:p14="http://schemas.microsoft.com/office/powerpoint/2010/main" val="15409757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5194DDD-8629-4BD7-9438-8B16C8B988A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66"/>
            <a:ext cx="12192000" cy="6850267"/>
          </a:xfrm>
          <a:prstGeom prst="rect">
            <a:avLst/>
          </a:prstGeom>
        </p:spPr>
      </p:pic>
      <p:sp>
        <p:nvSpPr>
          <p:cNvPr id="2" name="Title 1">
            <a:extLst>
              <a:ext uri="{FF2B5EF4-FFF2-40B4-BE49-F238E27FC236}">
                <a16:creationId xmlns:a16="http://schemas.microsoft.com/office/drawing/2014/main" id="{B3D1920C-829E-430C-A42C-6640A21F2484}"/>
              </a:ext>
            </a:extLst>
          </p:cNvPr>
          <p:cNvSpPr>
            <a:spLocks noGrp="1"/>
          </p:cNvSpPr>
          <p:nvPr>
            <p:ph type="title"/>
          </p:nvPr>
        </p:nvSpPr>
        <p:spPr/>
        <p:txBody>
          <a:bodyPr>
            <a:normAutofit/>
          </a:bodyPr>
          <a:lstStyle/>
          <a:p>
            <a:r>
              <a:rPr lang="en-US" sz="2800" b="1">
                <a:solidFill>
                  <a:schemeClr val="accent1">
                    <a:lumMod val="75000"/>
                  </a:schemeClr>
                </a:solidFill>
                <a:latin typeface="Montserrat SemiBold" pitchFamily="2" charset="77"/>
              </a:rPr>
              <a:t>WHY CHOOSE HEALTHCHOICE DENTAL?</a:t>
            </a:r>
            <a:endParaRPr lang="en-US" sz="2800">
              <a:solidFill>
                <a:schemeClr val="accent1">
                  <a:lumMod val="75000"/>
                </a:schemeClr>
              </a:solidFill>
            </a:endParaRPr>
          </a:p>
        </p:txBody>
      </p:sp>
      <p:sp>
        <p:nvSpPr>
          <p:cNvPr id="25" name="TextBox 24">
            <a:extLst>
              <a:ext uri="{FF2B5EF4-FFF2-40B4-BE49-F238E27FC236}">
                <a16:creationId xmlns:a16="http://schemas.microsoft.com/office/drawing/2014/main" id="{4FDEF02C-AAE0-4A38-80E4-FA63E6BC95C8}"/>
              </a:ext>
            </a:extLst>
          </p:cNvPr>
          <p:cNvSpPr txBox="1"/>
          <p:nvPr/>
        </p:nvSpPr>
        <p:spPr>
          <a:xfrm>
            <a:off x="2393214" y="2051947"/>
            <a:ext cx="6309916" cy="3585597"/>
          </a:xfrm>
          <a:prstGeom prst="rect">
            <a:avLst/>
          </a:prstGeom>
          <a:noFill/>
        </p:spPr>
        <p:txBody>
          <a:bodyPr wrap="square">
            <a:spAutoFit/>
          </a:bodyPr>
          <a:lstStyle/>
          <a:p>
            <a:pPr marL="285750" marR="0" lvl="1" indent="-285750" algn="l" defTabSz="914400" rtl="0" eaLnBrk="1" fontAlgn="auto" latinLnBrk="0" hangingPunct="1">
              <a:lnSpc>
                <a:spcPct val="100000"/>
              </a:lnSpc>
              <a:spcBef>
                <a:spcPts val="900"/>
              </a:spcBef>
              <a:spcAft>
                <a:spcPts val="450"/>
              </a:spcAft>
              <a:buClr>
                <a:srgbClr val="4472C4">
                  <a:lumMod val="75000"/>
                </a:srgbClr>
              </a:buClr>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Network and non-network benefits available. </a:t>
            </a:r>
          </a:p>
          <a:p>
            <a:pPr marL="285750" marR="0" lvl="1" indent="-285750" algn="l" defTabSz="914400" rtl="0" eaLnBrk="1" fontAlgn="auto" latinLnBrk="0" hangingPunct="1">
              <a:lnSpc>
                <a:spcPct val="100000"/>
              </a:lnSpc>
              <a:spcBef>
                <a:spcPts val="900"/>
              </a:spcBef>
              <a:spcAft>
                <a:spcPts val="450"/>
              </a:spcAft>
              <a:buClr>
                <a:srgbClr val="4472C4">
                  <a:lumMod val="75000"/>
                </a:srgbClr>
              </a:buClr>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Network providers file your claims for you. </a:t>
            </a:r>
          </a:p>
          <a:p>
            <a:pPr marL="285750" marR="0" lvl="1" indent="-285750" algn="l" defTabSz="914400" rtl="0" eaLnBrk="1" fontAlgn="auto" latinLnBrk="0" hangingPunct="1">
              <a:lnSpc>
                <a:spcPct val="100000"/>
              </a:lnSpc>
              <a:spcBef>
                <a:spcPts val="900"/>
              </a:spcBef>
              <a:spcAft>
                <a:spcPts val="450"/>
              </a:spcAft>
              <a:buClr>
                <a:srgbClr val="4472C4">
                  <a:lumMod val="75000"/>
                </a:srgbClr>
              </a:buClr>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No limit on orthodontic benefit for members under age 19. </a:t>
            </a:r>
          </a:p>
          <a:p>
            <a:pPr marL="285750" marR="0" lvl="1" indent="-285750" algn="l" defTabSz="914400" rtl="0" eaLnBrk="1" fontAlgn="auto" latinLnBrk="0" hangingPunct="1">
              <a:lnSpc>
                <a:spcPct val="100000"/>
              </a:lnSpc>
              <a:spcBef>
                <a:spcPts val="900"/>
              </a:spcBef>
              <a:spcAft>
                <a:spcPts val="450"/>
              </a:spcAft>
              <a:buClr>
                <a:srgbClr val="4472C4">
                  <a:lumMod val="75000"/>
                </a:srgbClr>
              </a:buClr>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$2,500 calendar year maximum benefit per person for preventive, basic and major services. </a:t>
            </a:r>
          </a:p>
        </p:txBody>
      </p:sp>
    </p:spTree>
    <p:extLst>
      <p:ext uri="{BB962C8B-B14F-4D97-AF65-F5344CB8AC3E}">
        <p14:creationId xmlns:p14="http://schemas.microsoft.com/office/powerpoint/2010/main" val="34934389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AE365FC-1CCF-4DAC-BAA2-F343C5152281}"/>
              </a:ext>
            </a:extLst>
          </p:cNvPr>
          <p:cNvSpPr>
            <a:spLocks noGrp="1"/>
          </p:cNvSpPr>
          <p:nvPr>
            <p:ph type="title"/>
          </p:nvPr>
        </p:nvSpPr>
        <p:spPr>
          <a:xfrm>
            <a:off x="2117558" y="768350"/>
            <a:ext cx="9236242" cy="2852737"/>
          </a:xfrm>
        </p:spPr>
        <p:txBody>
          <a:bodyPr anchor="b">
            <a:normAutofit/>
          </a:bodyPr>
          <a:lstStyle/>
          <a:p>
            <a:r>
              <a:rPr lang="en-US"/>
              <a:t>Dental plan presentations</a:t>
            </a:r>
          </a:p>
        </p:txBody>
      </p:sp>
    </p:spTree>
    <p:extLst>
      <p:ext uri="{BB962C8B-B14F-4D97-AF65-F5344CB8AC3E}">
        <p14:creationId xmlns:p14="http://schemas.microsoft.com/office/powerpoint/2010/main" val="323619566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10;&#10;Description automatically generated with low confidence">
            <a:extLst>
              <a:ext uri="{FF2B5EF4-FFF2-40B4-BE49-F238E27FC236}">
                <a16:creationId xmlns:a16="http://schemas.microsoft.com/office/drawing/2014/main" id="{6CA01414-22B8-4584-BD20-19E2F33195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5323"/>
          </a:xfrm>
          <a:prstGeom prst="rect">
            <a:avLst/>
          </a:prstGeom>
        </p:spPr>
      </p:pic>
      <p:sp>
        <p:nvSpPr>
          <p:cNvPr id="2" name="Title 1">
            <a:extLst>
              <a:ext uri="{FF2B5EF4-FFF2-40B4-BE49-F238E27FC236}">
                <a16:creationId xmlns:a16="http://schemas.microsoft.com/office/drawing/2014/main" id="{B3D1920C-829E-430C-A42C-6640A21F2484}"/>
              </a:ext>
            </a:extLst>
          </p:cNvPr>
          <p:cNvSpPr>
            <a:spLocks noGrp="1"/>
          </p:cNvSpPr>
          <p:nvPr>
            <p:ph type="title"/>
          </p:nvPr>
        </p:nvSpPr>
        <p:spPr/>
        <p:txBody>
          <a:bodyPr>
            <a:normAutofit/>
          </a:bodyPr>
          <a:lstStyle/>
          <a:p>
            <a:r>
              <a:rPr kumimoji="0" lang="en-US" sz="2800" b="1" i="0" u="none" strike="noStrike" kern="1200" cap="all" spc="0" normalizeH="0" baseline="0" noProof="0">
                <a:ln>
                  <a:noFill/>
                </a:ln>
                <a:solidFill>
                  <a:schemeClr val="accent1">
                    <a:lumMod val="75000"/>
                  </a:schemeClr>
                </a:solidFill>
                <a:effectLst/>
                <a:uLnTx/>
                <a:uFillTx/>
                <a:latin typeface="Montserrat SemiBold" pitchFamily="2" charset="77"/>
                <a:ea typeface="+mj-ea"/>
                <a:cs typeface="+mj-cs"/>
              </a:rPr>
              <a:t>Preventive Services</a:t>
            </a:r>
            <a:endParaRPr lang="en-US" sz="2800">
              <a:solidFill>
                <a:schemeClr val="accent1">
                  <a:lumMod val="75000"/>
                </a:schemeClr>
              </a:solidFill>
            </a:endParaRPr>
          </a:p>
        </p:txBody>
      </p:sp>
      <p:sp>
        <p:nvSpPr>
          <p:cNvPr id="25" name="TextBox 24">
            <a:extLst>
              <a:ext uri="{FF2B5EF4-FFF2-40B4-BE49-F238E27FC236}">
                <a16:creationId xmlns:a16="http://schemas.microsoft.com/office/drawing/2014/main" id="{4FDEF02C-AAE0-4A38-80E4-FA63E6BC95C8}"/>
              </a:ext>
            </a:extLst>
          </p:cNvPr>
          <p:cNvSpPr txBox="1"/>
          <p:nvPr/>
        </p:nvSpPr>
        <p:spPr>
          <a:xfrm>
            <a:off x="1311214" y="2040635"/>
            <a:ext cx="8712681" cy="2500685"/>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450"/>
              </a:spcAft>
              <a:buClr>
                <a:srgbClr val="4472C4">
                  <a:lumMod val="75000"/>
                </a:srgbClr>
              </a:buClr>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Network and non-network covered at 100% of allowable amounts. </a:t>
            </a:r>
          </a:p>
          <a:p>
            <a:pPr marL="342900" marR="0" lvl="0" indent="-342900" algn="l" defTabSz="914400" rtl="0" eaLnBrk="1" fontAlgn="auto" latinLnBrk="0" hangingPunct="1">
              <a:lnSpc>
                <a:spcPct val="100000"/>
              </a:lnSpc>
              <a:spcBef>
                <a:spcPts val="0"/>
              </a:spcBef>
              <a:spcAft>
                <a:spcPts val="450"/>
              </a:spcAft>
              <a:buClr>
                <a:srgbClr val="4472C4">
                  <a:lumMod val="75000"/>
                </a:srgbClr>
              </a:buClr>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Cleanings and topical fluoride treatments; two per calendar year.</a:t>
            </a:r>
          </a:p>
          <a:p>
            <a:pPr marL="342900" marR="0" lvl="0" indent="-342900" algn="l" defTabSz="914400" rtl="0" eaLnBrk="1" fontAlgn="auto" latinLnBrk="0" hangingPunct="1">
              <a:lnSpc>
                <a:spcPct val="100000"/>
              </a:lnSpc>
              <a:spcBef>
                <a:spcPts val="0"/>
              </a:spcBef>
              <a:spcAft>
                <a:spcPts val="450"/>
              </a:spcAft>
              <a:buClr>
                <a:srgbClr val="4472C4">
                  <a:lumMod val="75000"/>
                </a:srgbClr>
              </a:buClr>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Bitewing X-rays; two per calendar year. </a:t>
            </a:r>
          </a:p>
          <a:p>
            <a:pPr marL="342900" marR="0" lvl="0" indent="-342900" algn="l" defTabSz="914400" rtl="0" eaLnBrk="1" fontAlgn="auto" latinLnBrk="0" hangingPunct="1">
              <a:lnSpc>
                <a:spcPct val="100000"/>
              </a:lnSpc>
              <a:spcBef>
                <a:spcPts val="0"/>
              </a:spcBef>
              <a:spcAft>
                <a:spcPts val="450"/>
              </a:spcAft>
              <a:buClr>
                <a:srgbClr val="4472C4">
                  <a:lumMod val="75000"/>
                </a:srgbClr>
              </a:buClr>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Full mouth X-rays; one every 36 months. </a:t>
            </a:r>
          </a:p>
        </p:txBody>
      </p:sp>
    </p:spTree>
    <p:extLst>
      <p:ext uri="{BB962C8B-B14F-4D97-AF65-F5344CB8AC3E}">
        <p14:creationId xmlns:p14="http://schemas.microsoft.com/office/powerpoint/2010/main" val="4635587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8DD33B-9CE0-43B7-B8F3-3BA14A95405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66"/>
            <a:ext cx="12192000" cy="6850267"/>
          </a:xfrm>
          <a:prstGeom prst="rect">
            <a:avLst/>
          </a:prstGeom>
        </p:spPr>
      </p:pic>
      <p:sp>
        <p:nvSpPr>
          <p:cNvPr id="2" name="Title 1">
            <a:extLst>
              <a:ext uri="{FF2B5EF4-FFF2-40B4-BE49-F238E27FC236}">
                <a16:creationId xmlns:a16="http://schemas.microsoft.com/office/drawing/2014/main" id="{B3D1920C-829E-430C-A42C-6640A21F2484}"/>
              </a:ext>
            </a:extLst>
          </p:cNvPr>
          <p:cNvSpPr>
            <a:spLocks noGrp="1"/>
          </p:cNvSpPr>
          <p:nvPr>
            <p:ph type="title"/>
          </p:nvPr>
        </p:nvSpPr>
        <p:spPr/>
        <p:txBody>
          <a:bodyPr>
            <a:normAutofit/>
          </a:bodyPr>
          <a:lstStyle/>
          <a:p>
            <a:r>
              <a:rPr kumimoji="0" lang="en-US" sz="2800" b="1" i="0" u="none" strike="noStrike" kern="1200" cap="all" spc="0" normalizeH="0" baseline="0" noProof="0">
                <a:ln>
                  <a:noFill/>
                </a:ln>
                <a:solidFill>
                  <a:schemeClr val="accent1">
                    <a:lumMod val="75000"/>
                  </a:schemeClr>
                </a:solidFill>
                <a:effectLst/>
                <a:uLnTx/>
                <a:uFillTx/>
                <a:latin typeface="Montserrat SemiBold" pitchFamily="2" charset="77"/>
                <a:ea typeface="+mj-ea"/>
                <a:cs typeface="+mj-cs"/>
              </a:rPr>
              <a:t>Basic Restorative Services</a:t>
            </a:r>
            <a:endParaRPr lang="en-US" sz="2800">
              <a:solidFill>
                <a:schemeClr val="accent1">
                  <a:lumMod val="75000"/>
                </a:schemeClr>
              </a:solidFill>
            </a:endParaRPr>
          </a:p>
        </p:txBody>
      </p:sp>
      <p:sp>
        <p:nvSpPr>
          <p:cNvPr id="25" name="TextBox 24">
            <a:extLst>
              <a:ext uri="{FF2B5EF4-FFF2-40B4-BE49-F238E27FC236}">
                <a16:creationId xmlns:a16="http://schemas.microsoft.com/office/drawing/2014/main" id="{4FDEF02C-AAE0-4A38-80E4-FA63E6BC95C8}"/>
              </a:ext>
            </a:extLst>
          </p:cNvPr>
          <p:cNvSpPr txBox="1"/>
          <p:nvPr/>
        </p:nvSpPr>
        <p:spPr>
          <a:xfrm>
            <a:off x="1122870" y="2285117"/>
            <a:ext cx="8712681" cy="2564805"/>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450"/>
              </a:spcAft>
              <a:buClr>
                <a:srgbClr val="4472C4">
                  <a:lumMod val="75000"/>
                </a:srgbClr>
              </a:buClr>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Extractions, including wisdom teeth. </a:t>
            </a:r>
          </a:p>
          <a:p>
            <a:pPr marL="342900" marR="0" lvl="0" indent="-342900" algn="l" defTabSz="914400" rtl="0" eaLnBrk="1" fontAlgn="auto" latinLnBrk="0" hangingPunct="1">
              <a:lnSpc>
                <a:spcPct val="100000"/>
              </a:lnSpc>
              <a:spcBef>
                <a:spcPts val="0"/>
              </a:spcBef>
              <a:spcAft>
                <a:spcPts val="450"/>
              </a:spcAft>
              <a:buClr>
                <a:srgbClr val="4472C4">
                  <a:lumMod val="75000"/>
                </a:srgbClr>
              </a:buClr>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Oral surgeries, including general anesthesia. </a:t>
            </a:r>
          </a:p>
          <a:p>
            <a:pPr marL="342900" marR="0" lvl="0" indent="-342900" algn="l" defTabSz="914400" rtl="0" eaLnBrk="1" fontAlgn="auto" latinLnBrk="0" hangingPunct="1">
              <a:lnSpc>
                <a:spcPct val="100000"/>
              </a:lnSpc>
              <a:spcBef>
                <a:spcPts val="0"/>
              </a:spcBef>
              <a:spcAft>
                <a:spcPts val="450"/>
              </a:spcAft>
              <a:buClr>
                <a:srgbClr val="4472C4">
                  <a:lumMod val="75000"/>
                </a:srgbClr>
              </a:buClr>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Root canals and crown repairs.   </a:t>
            </a:r>
          </a:p>
          <a:p>
            <a:pPr marL="342900" marR="0" lvl="0" indent="-342900" algn="l" defTabSz="914400" rtl="0" eaLnBrk="1" fontAlgn="auto" latinLnBrk="0" hangingPunct="1">
              <a:lnSpc>
                <a:spcPct val="100000"/>
              </a:lnSpc>
              <a:spcBef>
                <a:spcPts val="0"/>
              </a:spcBef>
              <a:spcAft>
                <a:spcPts val="450"/>
              </a:spcAft>
              <a:buClr>
                <a:srgbClr val="4472C4">
                  <a:lumMod val="75000"/>
                </a:srgbClr>
              </a:buClr>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$25 per individual/$75 per family calendar year deductible.</a:t>
            </a:r>
          </a:p>
          <a:p>
            <a:pPr marL="342900" marR="0" lvl="0" indent="-342900" algn="l" defTabSz="914400" rtl="0" eaLnBrk="1" fontAlgn="auto" latinLnBrk="0" hangingPunct="1">
              <a:lnSpc>
                <a:spcPct val="100000"/>
              </a:lnSpc>
              <a:spcBef>
                <a:spcPts val="0"/>
              </a:spcBef>
              <a:spcAft>
                <a:spcPts val="450"/>
              </a:spcAft>
              <a:buClr>
                <a:srgbClr val="4472C4">
                  <a:lumMod val="75000"/>
                </a:srgbClr>
              </a:buClr>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Plan pays 85% of allowable amounts when using a network provider. </a:t>
            </a:r>
          </a:p>
        </p:txBody>
      </p:sp>
    </p:spTree>
    <p:extLst>
      <p:ext uri="{BB962C8B-B14F-4D97-AF65-F5344CB8AC3E}">
        <p14:creationId xmlns:p14="http://schemas.microsoft.com/office/powerpoint/2010/main" val="4429248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a:extLst>
              <a:ext uri="{FF2B5EF4-FFF2-40B4-BE49-F238E27FC236}">
                <a16:creationId xmlns:a16="http://schemas.microsoft.com/office/drawing/2014/main" id="{9D38B5A5-E0B9-44B2-9990-4348B2BC7F6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677"/>
            <a:ext cx="12192000" cy="6852646"/>
          </a:xfrm>
          <a:prstGeom prst="rect">
            <a:avLst/>
          </a:prstGeom>
        </p:spPr>
      </p:pic>
      <p:sp>
        <p:nvSpPr>
          <p:cNvPr id="2" name="Title 1">
            <a:extLst>
              <a:ext uri="{FF2B5EF4-FFF2-40B4-BE49-F238E27FC236}">
                <a16:creationId xmlns:a16="http://schemas.microsoft.com/office/drawing/2014/main" id="{B3D1920C-829E-430C-A42C-6640A21F2484}"/>
              </a:ext>
            </a:extLst>
          </p:cNvPr>
          <p:cNvSpPr>
            <a:spLocks noGrp="1"/>
          </p:cNvSpPr>
          <p:nvPr>
            <p:ph type="title"/>
          </p:nvPr>
        </p:nvSpPr>
        <p:spPr/>
        <p:txBody>
          <a:bodyPr>
            <a:normAutofit/>
          </a:bodyPr>
          <a:lstStyle/>
          <a:p>
            <a:r>
              <a:rPr kumimoji="0" lang="en-US" sz="2800" b="1" i="0" u="none" strike="noStrike" kern="1200" cap="all" spc="0" normalizeH="0" baseline="0" noProof="0">
                <a:ln>
                  <a:noFill/>
                </a:ln>
                <a:solidFill>
                  <a:schemeClr val="accent1">
                    <a:lumMod val="75000"/>
                  </a:schemeClr>
                </a:solidFill>
                <a:effectLst/>
                <a:uLnTx/>
                <a:uFillTx/>
                <a:latin typeface="Montserrat SemiBold" pitchFamily="2" charset="77"/>
                <a:ea typeface="+mj-ea"/>
                <a:cs typeface="+mj-cs"/>
              </a:rPr>
              <a:t>Major Restorative Services</a:t>
            </a:r>
            <a:endParaRPr lang="en-US" sz="2800">
              <a:solidFill>
                <a:schemeClr val="accent1">
                  <a:lumMod val="75000"/>
                </a:schemeClr>
              </a:solidFill>
            </a:endParaRPr>
          </a:p>
        </p:txBody>
      </p:sp>
      <p:sp>
        <p:nvSpPr>
          <p:cNvPr id="25" name="TextBox 24">
            <a:extLst>
              <a:ext uri="{FF2B5EF4-FFF2-40B4-BE49-F238E27FC236}">
                <a16:creationId xmlns:a16="http://schemas.microsoft.com/office/drawing/2014/main" id="{4FDEF02C-AAE0-4A38-80E4-FA63E6BC95C8}"/>
              </a:ext>
            </a:extLst>
          </p:cNvPr>
          <p:cNvSpPr txBox="1"/>
          <p:nvPr/>
        </p:nvSpPr>
        <p:spPr>
          <a:xfrm>
            <a:off x="1122870" y="2285117"/>
            <a:ext cx="8712681" cy="3026470"/>
          </a:xfrm>
          <a:prstGeom prst="rect">
            <a:avLst/>
          </a:prstGeom>
          <a:noFill/>
        </p:spPr>
        <p:txBody>
          <a:bodyPr wrap="square">
            <a:spAutoFit/>
          </a:bodyPr>
          <a:lstStyle/>
          <a:p>
            <a:pPr marL="342900" marR="0" lvl="1" indent="-342900" algn="l" defTabSz="914400" rtl="0" eaLnBrk="1" fontAlgn="auto" latinLnBrk="0" hangingPunct="1">
              <a:lnSpc>
                <a:spcPct val="100000"/>
              </a:lnSpc>
              <a:spcBef>
                <a:spcPts val="900"/>
              </a:spcBef>
              <a:spcAft>
                <a:spcPts val="450"/>
              </a:spcAft>
              <a:buClr>
                <a:srgbClr val="4472C4">
                  <a:lumMod val="75000"/>
                </a:srgbClr>
              </a:buClr>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Initial placement of full or partial removable dentures. </a:t>
            </a:r>
          </a:p>
          <a:p>
            <a:pPr marL="342900" marR="0" lvl="1" indent="-342900" algn="l" defTabSz="914400" rtl="0" eaLnBrk="1" fontAlgn="auto" latinLnBrk="0" hangingPunct="1">
              <a:lnSpc>
                <a:spcPct val="100000"/>
              </a:lnSpc>
              <a:spcBef>
                <a:spcPts val="900"/>
              </a:spcBef>
              <a:spcAft>
                <a:spcPts val="450"/>
              </a:spcAft>
              <a:buClr>
                <a:srgbClr val="4472C4">
                  <a:lumMod val="75000"/>
                </a:srgbClr>
              </a:buClr>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Dental implant approved by FDA. </a:t>
            </a:r>
          </a:p>
          <a:p>
            <a:pPr marL="342900" marR="0" lvl="1" indent="-342900" algn="l" defTabSz="914400" rtl="0" eaLnBrk="1" fontAlgn="auto" latinLnBrk="0" hangingPunct="1">
              <a:lnSpc>
                <a:spcPct val="100000"/>
              </a:lnSpc>
              <a:spcBef>
                <a:spcPts val="900"/>
              </a:spcBef>
              <a:spcAft>
                <a:spcPts val="450"/>
              </a:spcAft>
              <a:buClr>
                <a:srgbClr val="4472C4">
                  <a:lumMod val="75000"/>
                </a:srgbClr>
              </a:buClr>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Inlays, </a:t>
            </a:r>
            <a:r>
              <a:rPr kumimoji="0" lang="en-US" sz="24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onlays</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and crown restorations. </a:t>
            </a:r>
          </a:p>
          <a:p>
            <a:pPr marL="342900" marR="0" lvl="1" indent="-342900" algn="l" defTabSz="914400" rtl="0" eaLnBrk="1" fontAlgn="auto" latinLnBrk="0" hangingPunct="1">
              <a:lnSpc>
                <a:spcPct val="100000"/>
              </a:lnSpc>
              <a:spcBef>
                <a:spcPts val="900"/>
              </a:spcBef>
              <a:spcAft>
                <a:spcPts val="450"/>
              </a:spcAft>
              <a:buClr>
                <a:srgbClr val="4472C4">
                  <a:lumMod val="75000"/>
                </a:srgbClr>
              </a:buClr>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$25 per individual/$75 per family calendar year deductible.</a:t>
            </a:r>
          </a:p>
          <a:p>
            <a:pPr marL="342900" marR="0" lvl="1" indent="-342900" algn="l" defTabSz="914400" rtl="0" eaLnBrk="1" fontAlgn="auto" latinLnBrk="0" hangingPunct="1">
              <a:lnSpc>
                <a:spcPct val="100000"/>
              </a:lnSpc>
              <a:spcBef>
                <a:spcPts val="900"/>
              </a:spcBef>
              <a:spcAft>
                <a:spcPts val="450"/>
              </a:spcAft>
              <a:buClr>
                <a:srgbClr val="4472C4">
                  <a:lumMod val="75000"/>
                </a:srgbClr>
              </a:buClr>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Plan pays 60% of allowable amounts when using a network provider.     </a:t>
            </a:r>
          </a:p>
        </p:txBody>
      </p:sp>
    </p:spTree>
    <p:extLst>
      <p:ext uri="{BB962C8B-B14F-4D97-AF65-F5344CB8AC3E}">
        <p14:creationId xmlns:p14="http://schemas.microsoft.com/office/powerpoint/2010/main" val="11407701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ext&#10;&#10;Description automatically generated">
            <a:extLst>
              <a:ext uri="{FF2B5EF4-FFF2-40B4-BE49-F238E27FC236}">
                <a16:creationId xmlns:a16="http://schemas.microsoft.com/office/drawing/2014/main" id="{D926C294-ACCD-4D27-87B6-C129A4B164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66"/>
            <a:ext cx="12192000" cy="6850267"/>
          </a:xfrm>
          <a:prstGeom prst="rect">
            <a:avLst/>
          </a:prstGeom>
        </p:spPr>
      </p:pic>
      <p:sp>
        <p:nvSpPr>
          <p:cNvPr id="2" name="Title 1">
            <a:extLst>
              <a:ext uri="{FF2B5EF4-FFF2-40B4-BE49-F238E27FC236}">
                <a16:creationId xmlns:a16="http://schemas.microsoft.com/office/drawing/2014/main" id="{B3D1920C-829E-430C-A42C-6640A21F2484}"/>
              </a:ext>
            </a:extLst>
          </p:cNvPr>
          <p:cNvSpPr>
            <a:spLocks noGrp="1"/>
          </p:cNvSpPr>
          <p:nvPr>
            <p:ph type="title"/>
          </p:nvPr>
        </p:nvSpPr>
        <p:spPr/>
        <p:txBody>
          <a:bodyPr>
            <a:normAutofit/>
          </a:bodyPr>
          <a:lstStyle/>
          <a:p>
            <a:r>
              <a:rPr kumimoji="0" lang="en-US" sz="2800" b="1" i="0" u="none" strike="noStrike" kern="1200" cap="all" spc="0" normalizeH="0" baseline="0" noProof="0">
                <a:ln>
                  <a:noFill/>
                </a:ln>
                <a:solidFill>
                  <a:schemeClr val="accent1">
                    <a:lumMod val="75000"/>
                  </a:schemeClr>
                </a:solidFill>
                <a:effectLst/>
                <a:uLnTx/>
                <a:uFillTx/>
                <a:latin typeface="Montserrat SemiBold" pitchFamily="2" charset="77"/>
                <a:ea typeface="+mj-ea"/>
                <a:cs typeface="+mj-cs"/>
              </a:rPr>
              <a:t>Orthodontic Services</a:t>
            </a:r>
            <a:endParaRPr lang="en-US" sz="2800">
              <a:solidFill>
                <a:schemeClr val="accent1">
                  <a:lumMod val="75000"/>
                </a:schemeClr>
              </a:solidFill>
            </a:endParaRPr>
          </a:p>
        </p:txBody>
      </p:sp>
      <p:sp>
        <p:nvSpPr>
          <p:cNvPr id="25" name="TextBox 24">
            <a:extLst>
              <a:ext uri="{FF2B5EF4-FFF2-40B4-BE49-F238E27FC236}">
                <a16:creationId xmlns:a16="http://schemas.microsoft.com/office/drawing/2014/main" id="{4FDEF02C-AAE0-4A38-80E4-FA63E6BC95C8}"/>
              </a:ext>
            </a:extLst>
          </p:cNvPr>
          <p:cNvSpPr txBox="1"/>
          <p:nvPr/>
        </p:nvSpPr>
        <p:spPr>
          <a:xfrm>
            <a:off x="975913" y="1631978"/>
            <a:ext cx="8712681" cy="3575338"/>
          </a:xfrm>
          <a:prstGeom prst="rect">
            <a:avLst/>
          </a:prstGeom>
          <a:noFill/>
        </p:spPr>
        <p:txBody>
          <a:bodyPr wrap="square">
            <a:spAutoFit/>
          </a:bodyPr>
          <a:lstStyle/>
          <a:p>
            <a:pPr marL="342900" marR="0" lvl="1" indent="-342900" algn="l" defTabSz="914400" rtl="0" eaLnBrk="1" fontAlgn="auto" latinLnBrk="0" hangingPunct="1">
              <a:lnSpc>
                <a:spcPct val="100000"/>
              </a:lnSpc>
              <a:spcBef>
                <a:spcPts val="900"/>
              </a:spcBef>
              <a:spcAft>
                <a:spcPts val="450"/>
              </a:spcAft>
              <a:buClr>
                <a:srgbClr val="4472C4">
                  <a:lumMod val="75000"/>
                </a:srgbClr>
              </a:buClr>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No lifetime maximum. </a:t>
            </a:r>
          </a:p>
          <a:p>
            <a:pPr marL="342900" marR="0" lvl="1" indent="-342900" algn="l" defTabSz="914400" rtl="0" eaLnBrk="1" fontAlgn="auto" latinLnBrk="0" hangingPunct="1">
              <a:lnSpc>
                <a:spcPct val="100000"/>
              </a:lnSpc>
              <a:spcBef>
                <a:spcPts val="900"/>
              </a:spcBef>
              <a:spcAft>
                <a:spcPts val="450"/>
              </a:spcAft>
              <a:buClr>
                <a:srgbClr val="4472C4">
                  <a:lumMod val="75000"/>
                </a:srgbClr>
              </a:buClr>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No calendar year deductible. </a:t>
            </a:r>
          </a:p>
          <a:p>
            <a:pPr marL="342900" marR="0" lvl="1" indent="-342900" algn="l" defTabSz="914400" rtl="0" eaLnBrk="1" fontAlgn="auto" latinLnBrk="0" hangingPunct="1">
              <a:lnSpc>
                <a:spcPct val="100000"/>
              </a:lnSpc>
              <a:spcBef>
                <a:spcPts val="900"/>
              </a:spcBef>
              <a:spcAft>
                <a:spcPts val="450"/>
              </a:spcAft>
              <a:buClr>
                <a:srgbClr val="4472C4">
                  <a:lumMod val="75000"/>
                </a:srgbClr>
              </a:buClr>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Orthodontic services for members under age 19. </a:t>
            </a:r>
          </a:p>
          <a:p>
            <a:pPr marL="342900" marR="0" lvl="1" indent="-342900" algn="l" defTabSz="914400" rtl="0" eaLnBrk="1" fontAlgn="auto" latinLnBrk="0" hangingPunct="1">
              <a:lnSpc>
                <a:spcPct val="100000"/>
              </a:lnSpc>
              <a:spcBef>
                <a:spcPts val="900"/>
              </a:spcBef>
              <a:spcAft>
                <a:spcPts val="450"/>
              </a:spcAft>
              <a:buClr>
                <a:srgbClr val="4472C4">
                  <a:lumMod val="75000"/>
                </a:srgbClr>
              </a:buClr>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Orthodontic services for treatment of TMD at any age.</a:t>
            </a:r>
            <a:r>
              <a:rPr kumimoji="0" lang="en-US"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p>
          <a:p>
            <a:pPr marL="342900" marR="0" lvl="1" indent="-342900" algn="l" defTabSz="914400" rtl="0" eaLnBrk="1" fontAlgn="auto" latinLnBrk="0" hangingPunct="1">
              <a:lnSpc>
                <a:spcPct val="100000"/>
              </a:lnSpc>
              <a:spcBef>
                <a:spcPts val="900"/>
              </a:spcBef>
              <a:spcAft>
                <a:spcPts val="450"/>
              </a:spcAft>
              <a:buClr>
                <a:srgbClr val="4472C4">
                  <a:lumMod val="75000"/>
                </a:srgbClr>
              </a:buClr>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12-month waiting period applies to new enrollees to the plan. </a:t>
            </a:r>
          </a:p>
          <a:p>
            <a:pPr marL="342900" marR="0" lvl="1" indent="-342900" algn="l" defTabSz="914400" rtl="0" eaLnBrk="1" fontAlgn="auto" latinLnBrk="0" hangingPunct="1">
              <a:lnSpc>
                <a:spcPct val="100000"/>
              </a:lnSpc>
              <a:spcBef>
                <a:spcPts val="900"/>
              </a:spcBef>
              <a:spcAft>
                <a:spcPts val="450"/>
              </a:spcAft>
              <a:buClr>
                <a:srgbClr val="4472C4">
                  <a:lumMod val="75000"/>
                </a:srgbClr>
              </a:buClr>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Plan pays 50% of allowable charges. </a:t>
            </a:r>
          </a:p>
        </p:txBody>
      </p:sp>
      <p:sp>
        <p:nvSpPr>
          <p:cNvPr id="5" name="TextBox 4">
            <a:extLst>
              <a:ext uri="{FF2B5EF4-FFF2-40B4-BE49-F238E27FC236}">
                <a16:creationId xmlns:a16="http://schemas.microsoft.com/office/drawing/2014/main" id="{55AD9053-B31E-4585-9517-A866E956BE2B}"/>
              </a:ext>
            </a:extLst>
          </p:cNvPr>
          <p:cNvSpPr txBox="1"/>
          <p:nvPr/>
        </p:nvSpPr>
        <p:spPr>
          <a:xfrm>
            <a:off x="1362800" y="5283470"/>
            <a:ext cx="490362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srgbClr val="4472C4">
                    <a:lumMod val="75000"/>
                  </a:srgbClr>
                </a:solidFill>
                <a:effectLst/>
                <a:uLnTx/>
                <a:uFillTx/>
                <a:latin typeface="Arial" panose="020B0604020202020204" pitchFamily="34" charset="0"/>
                <a:ea typeface="+mn-ea"/>
                <a:cs typeface="Arial" panose="020B0604020202020204" pitchFamily="34" charset="0"/>
              </a:rPr>
              <a:t>*</a:t>
            </a:r>
            <a:r>
              <a:rPr kumimoji="0" lang="en-US" sz="1200" b="0" i="1"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rPr>
              <a:t>If diagnosed with TMD, certification may be required.</a:t>
            </a:r>
          </a:p>
        </p:txBody>
      </p:sp>
    </p:spTree>
    <p:extLst>
      <p:ext uri="{BB962C8B-B14F-4D97-AF65-F5344CB8AC3E}">
        <p14:creationId xmlns:p14="http://schemas.microsoft.com/office/powerpoint/2010/main" val="13029214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chart&#10;&#10;Description automatically generated">
            <a:extLst>
              <a:ext uri="{FF2B5EF4-FFF2-40B4-BE49-F238E27FC236}">
                <a16:creationId xmlns:a16="http://schemas.microsoft.com/office/drawing/2014/main" id="{AA099CFF-199E-4436-9E47-4E283874E9C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8"/>
            <a:ext cx="12192000" cy="6857861"/>
          </a:xfrm>
          <a:prstGeom prst="rect">
            <a:avLst/>
          </a:prstGeom>
        </p:spPr>
      </p:pic>
      <p:sp>
        <p:nvSpPr>
          <p:cNvPr id="2" name="Title 1">
            <a:extLst>
              <a:ext uri="{FF2B5EF4-FFF2-40B4-BE49-F238E27FC236}">
                <a16:creationId xmlns:a16="http://schemas.microsoft.com/office/drawing/2014/main" id="{B3D1920C-829E-430C-A42C-6640A21F2484}"/>
              </a:ext>
            </a:extLst>
          </p:cNvPr>
          <p:cNvSpPr>
            <a:spLocks noGrp="1"/>
          </p:cNvSpPr>
          <p:nvPr>
            <p:ph type="title"/>
          </p:nvPr>
        </p:nvSpPr>
        <p:spPr/>
        <p:txBody>
          <a:bodyPr>
            <a:normAutofit/>
          </a:bodyPr>
          <a:lstStyle/>
          <a:p>
            <a:r>
              <a:rPr kumimoji="0" lang="en-US" sz="2800" b="1" i="0" u="none" strike="noStrike" kern="1200" cap="all" spc="0" normalizeH="0" baseline="0" noProof="0">
                <a:ln>
                  <a:noFill/>
                </a:ln>
                <a:solidFill>
                  <a:schemeClr val="accent1">
                    <a:lumMod val="75000"/>
                  </a:schemeClr>
                </a:solidFill>
                <a:effectLst/>
                <a:uLnTx/>
                <a:uFillTx/>
                <a:latin typeface="Montserrat SemiBold" pitchFamily="2" charset="77"/>
                <a:ea typeface="+mj-ea"/>
                <a:cs typeface="+mj-cs"/>
              </a:rPr>
              <a:t>Resources</a:t>
            </a:r>
            <a:endParaRPr lang="en-US" sz="2800">
              <a:solidFill>
                <a:schemeClr val="accent1">
                  <a:lumMod val="75000"/>
                </a:schemeClr>
              </a:solidFill>
            </a:endParaRPr>
          </a:p>
        </p:txBody>
      </p:sp>
      <p:sp>
        <p:nvSpPr>
          <p:cNvPr id="6" name="Content Placeholder 2">
            <a:extLst>
              <a:ext uri="{FF2B5EF4-FFF2-40B4-BE49-F238E27FC236}">
                <a16:creationId xmlns:a16="http://schemas.microsoft.com/office/drawing/2014/main" id="{31B12004-119A-4F5B-A065-CB19D2573D84}"/>
              </a:ext>
            </a:extLst>
          </p:cNvPr>
          <p:cNvSpPr txBox="1">
            <a:spLocks/>
          </p:cNvSpPr>
          <p:nvPr/>
        </p:nvSpPr>
        <p:spPr>
          <a:xfrm>
            <a:off x="1195987" y="1437628"/>
            <a:ext cx="6410264" cy="27679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HealthChoiceOK.com</a:t>
            </a:r>
          </a:p>
          <a:p>
            <a:pPr marL="685800" marR="0" lvl="1" indent="-228600" algn="l" defTabSz="914400" rtl="0" eaLnBrk="1" fontAlgn="auto" latinLnBrk="0" hangingPunct="1">
              <a:lnSpc>
                <a:spcPct val="100000"/>
              </a:lnSpc>
              <a:spcBef>
                <a:spcPts val="500"/>
              </a:spcBef>
              <a:spcAft>
                <a:spcPts val="0"/>
              </a:spcAft>
              <a:buClr>
                <a:srgbClr val="4472C4">
                  <a:lumMod val="75000"/>
                </a:srgbClr>
              </a:buClr>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Dental handbook.</a:t>
            </a:r>
          </a:p>
          <a:p>
            <a:pPr marL="685800" marR="0" lvl="1" indent="-228600" algn="l" defTabSz="914400" rtl="0" eaLnBrk="1" fontAlgn="auto" latinLnBrk="0" hangingPunct="1">
              <a:lnSpc>
                <a:spcPct val="100000"/>
              </a:lnSpc>
              <a:spcBef>
                <a:spcPts val="500"/>
              </a:spcBef>
              <a:spcAft>
                <a:spcPts val="0"/>
              </a:spcAft>
              <a:buClr>
                <a:srgbClr val="4472C4">
                  <a:lumMod val="75000"/>
                </a:srgbClr>
              </a:buClr>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Provider Search page.</a:t>
            </a:r>
          </a:p>
          <a:p>
            <a:pPr marL="17145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srgbClr val="449DBB"/>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a:ln>
                <a:noFill/>
              </a:ln>
              <a:solidFill>
                <a:srgbClr val="449DBB"/>
              </a:solidFill>
              <a:effectLst/>
              <a:uLnTx/>
              <a:uFillTx/>
              <a:latin typeface="Calibri" panose="020F0502020204030204"/>
              <a:ea typeface="+mn-ea"/>
              <a:cs typeface="+mn-cs"/>
            </a:endParaRPr>
          </a:p>
        </p:txBody>
      </p:sp>
      <p:sp>
        <p:nvSpPr>
          <p:cNvPr id="7" name="Content Placeholder 2">
            <a:extLst>
              <a:ext uri="{FF2B5EF4-FFF2-40B4-BE49-F238E27FC236}">
                <a16:creationId xmlns:a16="http://schemas.microsoft.com/office/drawing/2014/main" id="{37AB6F37-97C4-4D23-9414-AE35FEB06887}"/>
              </a:ext>
            </a:extLst>
          </p:cNvPr>
          <p:cNvSpPr txBox="1">
            <a:spLocks/>
          </p:cNvSpPr>
          <p:nvPr/>
        </p:nvSpPr>
        <p:spPr>
          <a:xfrm>
            <a:off x="6515100" y="1434107"/>
            <a:ext cx="5860109" cy="3856349"/>
          </a:xfrm>
          <a:prstGeom prst="rect">
            <a:avLst/>
          </a:prstGeom>
        </p:spPr>
        <p:txBody>
          <a:bodyPr vert="horz" lIns="91440" tIns="45720" rIns="91440" bIns="45720" rtlCol="0">
            <a:noAutofit/>
          </a:bodyPr>
          <a:lstStyle>
            <a:lvl1pPr marL="137160" indent="-137160" algn="l" defTabSz="685800" rtl="0" eaLnBrk="1" latinLnBrk="0" hangingPunct="1">
              <a:lnSpc>
                <a:spcPct val="90000"/>
              </a:lnSpc>
              <a:spcBef>
                <a:spcPts val="900"/>
              </a:spcBef>
              <a:spcAft>
                <a:spcPts val="150"/>
              </a:spcAft>
              <a:buClr>
                <a:schemeClr val="tx1"/>
              </a:buClr>
              <a:buFont typeface="Wingdings" pitchFamily="2" charset="2"/>
              <a:buChar char=""/>
              <a:defRPr sz="1650" kern="1200">
                <a:solidFill>
                  <a:srgbClr val="464646"/>
                </a:solidFill>
                <a:latin typeface="+mn-lt"/>
                <a:ea typeface="+mn-ea"/>
                <a:cs typeface="+mn-cs"/>
              </a:defRPr>
            </a:lvl1pPr>
            <a:lvl2pPr marL="308610" indent="-137160" algn="l" defTabSz="685800" rtl="0" eaLnBrk="1" latinLnBrk="0" hangingPunct="1">
              <a:lnSpc>
                <a:spcPct val="90000"/>
              </a:lnSpc>
              <a:spcBef>
                <a:spcPts val="150"/>
              </a:spcBef>
              <a:spcAft>
                <a:spcPts val="300"/>
              </a:spcAft>
              <a:buClr>
                <a:schemeClr val="tx1"/>
              </a:buClr>
              <a:buFont typeface="Wingdings" pitchFamily="2" charset="2"/>
              <a:buChar char=""/>
              <a:defRPr sz="1500" kern="1200">
                <a:solidFill>
                  <a:srgbClr val="464646"/>
                </a:solidFill>
                <a:latin typeface="+mn-lt"/>
                <a:ea typeface="+mn-ea"/>
                <a:cs typeface="+mn-cs"/>
              </a:defRPr>
            </a:lvl2pPr>
            <a:lvl3pPr marL="480060" indent="-137160" algn="l" defTabSz="685800" rtl="0" eaLnBrk="1" latinLnBrk="0" hangingPunct="1">
              <a:lnSpc>
                <a:spcPct val="90000"/>
              </a:lnSpc>
              <a:spcBef>
                <a:spcPts val="150"/>
              </a:spcBef>
              <a:spcAft>
                <a:spcPts val="300"/>
              </a:spcAft>
              <a:buClr>
                <a:schemeClr val="tx1"/>
              </a:buClr>
              <a:buFont typeface="Wingdings" pitchFamily="2" charset="2"/>
              <a:buChar char=""/>
              <a:defRPr sz="1350" kern="1200">
                <a:solidFill>
                  <a:srgbClr val="464646"/>
                </a:solidFill>
                <a:latin typeface="+mn-lt"/>
                <a:ea typeface="+mn-ea"/>
                <a:cs typeface="+mn-cs"/>
              </a:defRPr>
            </a:lvl3pPr>
            <a:lvl4pPr marL="651510" indent="-13716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rgbClr val="464646"/>
                </a:solidFill>
                <a:latin typeface="+mn-lt"/>
                <a:ea typeface="+mn-ea"/>
                <a:cs typeface="+mn-cs"/>
              </a:defRPr>
            </a:lvl4pPr>
            <a:lvl5pPr marL="822960" indent="-13716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rgbClr val="464646"/>
                </a:solidFill>
                <a:latin typeface="+mn-lt"/>
                <a:ea typeface="+mn-ea"/>
                <a:cs typeface="+mn-cs"/>
              </a:defRPr>
            </a:lvl5pPr>
            <a:lvl6pPr marL="9634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6pPr>
            <a:lvl7pPr marL="11038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7pPr>
            <a:lvl8pPr marL="12217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8pPr>
            <a:lvl9pPr marL="13546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9pPr>
          </a:lstStyle>
          <a:p>
            <a:pPr marL="0" marR="0" lvl="1" indent="0" algn="l" defTabSz="685800" rtl="0" eaLnBrk="1" fontAlgn="auto" latinLnBrk="0" hangingPunct="1">
              <a:lnSpc>
                <a:spcPct val="100000"/>
              </a:lnSpc>
              <a:spcBef>
                <a:spcPts val="150"/>
              </a:spcBef>
              <a:spcAft>
                <a:spcPts val="300"/>
              </a:spcAft>
              <a:buClr>
                <a:srgbClr val="4472C4">
                  <a:lumMod val="75000"/>
                </a:srgbClr>
              </a:buClr>
              <a:buSzTx/>
              <a:buFont typeface="Wingdings" pitchFamily="2" charset="2"/>
              <a:buNone/>
              <a:tabLst/>
              <a:defRPr/>
            </a:pPr>
            <a:r>
              <a:rPr kumimoji="0" lang="en-US" sz="2400" b="0" i="0"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rPr>
              <a:t>EGID Member Services	</a:t>
            </a:r>
            <a:r>
              <a:rPr kumimoji="0" lang="en-US" sz="1600" b="0" i="0"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rPr>
              <a:t>	</a:t>
            </a:r>
          </a:p>
          <a:p>
            <a:pPr marL="308610" marR="0" lvl="1" indent="-137160" algn="l" defTabSz="685800" rtl="0" eaLnBrk="1" fontAlgn="auto" latinLnBrk="0" hangingPunct="1">
              <a:lnSpc>
                <a:spcPct val="100000"/>
              </a:lnSpc>
              <a:spcBef>
                <a:spcPts val="150"/>
              </a:spcBef>
              <a:spcAft>
                <a:spcPts val="300"/>
              </a:spcAft>
              <a:buClr>
                <a:srgbClr val="4472C4">
                  <a:lumMod val="75000"/>
                </a:srgbClr>
              </a:buClr>
              <a:buSzTx/>
              <a:buFont typeface="Arial" panose="020B0604020202020204" pitchFamily="34" charset="0"/>
              <a:buChar char="•"/>
              <a:tabLst/>
              <a:defRPr/>
            </a:pPr>
            <a:r>
              <a:rPr kumimoji="0" lang="en-US" sz="2000" b="0" i="0"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rPr>
              <a:t>405-717-8780 or 800-752-9475</a:t>
            </a:r>
          </a:p>
          <a:p>
            <a:pPr marL="0" marR="0" lvl="0" indent="0" algn="l" defTabSz="685800" rtl="0" eaLnBrk="1" fontAlgn="auto" latinLnBrk="0" hangingPunct="1">
              <a:lnSpc>
                <a:spcPct val="100000"/>
              </a:lnSpc>
              <a:spcBef>
                <a:spcPts val="900"/>
              </a:spcBef>
              <a:spcAft>
                <a:spcPts val="150"/>
              </a:spcAft>
              <a:buClr>
                <a:prstClr val="black"/>
              </a:buClr>
              <a:buSzTx/>
              <a:buFont typeface="Wingdings" pitchFamily="2" charset="2"/>
              <a:buNone/>
              <a:tabLst/>
              <a:defRPr/>
            </a:pPr>
            <a:r>
              <a:rPr kumimoji="0" lang="en-US" sz="2400" b="0" i="0" u="none" strike="noStrike" kern="1200" cap="none" spc="0" normalizeH="0" baseline="0" noProof="0" err="1">
                <a:ln>
                  <a:noFill/>
                </a:ln>
                <a:solidFill>
                  <a:srgbClr val="464646"/>
                </a:solidFill>
                <a:effectLst/>
                <a:uLnTx/>
                <a:uFillTx/>
                <a:latin typeface="Arial" panose="020B0604020202020204" pitchFamily="34" charset="0"/>
                <a:ea typeface="+mn-ea"/>
                <a:cs typeface="Arial" panose="020B0604020202020204" pitchFamily="34" charset="0"/>
              </a:rPr>
              <a:t>HealthChoice</a:t>
            </a:r>
            <a:r>
              <a:rPr kumimoji="0" lang="en-US" sz="2400" b="0" i="0"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rPr>
              <a:t> Customer Care</a:t>
            </a:r>
          </a:p>
          <a:p>
            <a:pPr marL="308610" marR="0" lvl="1" indent="-137160" algn="l" defTabSz="685800" rtl="0" eaLnBrk="1" fontAlgn="auto" latinLnBrk="0" hangingPunct="1">
              <a:lnSpc>
                <a:spcPct val="100000"/>
              </a:lnSpc>
              <a:spcBef>
                <a:spcPts val="150"/>
              </a:spcBef>
              <a:spcAft>
                <a:spcPts val="300"/>
              </a:spcAft>
              <a:buClr>
                <a:srgbClr val="4472C4">
                  <a:lumMod val="75000"/>
                </a:srgbClr>
              </a:buClr>
              <a:buSzTx/>
              <a:buFont typeface="Arial" panose="020B0604020202020204" pitchFamily="34" charset="0"/>
              <a:buChar char="•"/>
              <a:tabLst/>
              <a:defRPr/>
            </a:pPr>
            <a:r>
              <a:rPr kumimoji="0" lang="en-US" sz="2000" b="0" i="0"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rPr>
              <a:t>800-323-4314</a:t>
            </a:r>
          </a:p>
          <a:p>
            <a:pPr marL="0" marR="0" lvl="0" indent="0" algn="l" defTabSz="685800" rtl="0" eaLnBrk="1" fontAlgn="auto" latinLnBrk="0" hangingPunct="1">
              <a:lnSpc>
                <a:spcPct val="100000"/>
              </a:lnSpc>
              <a:spcBef>
                <a:spcPts val="900"/>
              </a:spcBef>
              <a:spcAft>
                <a:spcPts val="150"/>
              </a:spcAft>
              <a:buClr>
                <a:srgbClr val="449DBB"/>
              </a:buClr>
              <a:buSzTx/>
              <a:buFont typeface="Wingdings" pitchFamily="2" charset="2"/>
              <a:buNone/>
              <a:tabLst/>
              <a:defRPr/>
            </a:pPr>
            <a:r>
              <a:rPr kumimoji="0" lang="en-US" sz="2400" b="0" i="0"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rPr>
              <a:t>TTY 711</a:t>
            </a:r>
          </a:p>
          <a:p>
            <a:pPr marL="171450" marR="0" lvl="1" indent="0" algn="l" defTabSz="685800" rtl="0" eaLnBrk="1" fontAlgn="auto" latinLnBrk="0" hangingPunct="1">
              <a:lnSpc>
                <a:spcPct val="150000"/>
              </a:lnSpc>
              <a:spcBef>
                <a:spcPts val="150"/>
              </a:spcBef>
              <a:spcAft>
                <a:spcPts val="300"/>
              </a:spcAft>
              <a:buClr>
                <a:srgbClr val="449DBB"/>
              </a:buClr>
              <a:buSzTx/>
              <a:buFont typeface="Wingdings" pitchFamily="2" charset="2"/>
              <a:buNone/>
              <a:tabLst/>
              <a:defRPr/>
            </a:pPr>
            <a:endParaRPr kumimoji="0" lang="en-US" sz="1500" b="0" i="0"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endParaRPr>
          </a:p>
          <a:p>
            <a:pPr marL="308610" marR="0" lvl="1" indent="-137160" algn="l" defTabSz="685800" rtl="0" eaLnBrk="1" fontAlgn="auto" latinLnBrk="0" hangingPunct="1">
              <a:lnSpc>
                <a:spcPct val="150000"/>
              </a:lnSpc>
              <a:spcBef>
                <a:spcPts val="150"/>
              </a:spcBef>
              <a:spcAft>
                <a:spcPts val="300"/>
              </a:spcAft>
              <a:buClr>
                <a:srgbClr val="449DBB"/>
              </a:buClr>
              <a:buSzTx/>
              <a:buFont typeface="Wingdings" pitchFamily="2" charset="2"/>
              <a:buChar char=""/>
              <a:tabLst/>
              <a:defRPr/>
            </a:pPr>
            <a:endParaRPr kumimoji="0" lang="en-US" sz="1900" b="0" i="0"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endParaRPr>
          </a:p>
          <a:p>
            <a:pPr marL="171450" marR="0" lvl="1" indent="0" algn="l" defTabSz="685800" rtl="0" eaLnBrk="1" fontAlgn="auto" latinLnBrk="0" hangingPunct="1">
              <a:lnSpc>
                <a:spcPct val="150000"/>
              </a:lnSpc>
              <a:spcBef>
                <a:spcPts val="150"/>
              </a:spcBef>
              <a:spcAft>
                <a:spcPts val="300"/>
              </a:spcAft>
              <a:buClr>
                <a:prstClr val="black"/>
              </a:buClr>
              <a:buSzTx/>
              <a:buFont typeface="Wingdings" pitchFamily="2" charset="2"/>
              <a:buNone/>
              <a:tabLst/>
              <a:defRPr/>
            </a:pPr>
            <a:endParaRPr kumimoji="0" lang="en-US" sz="1500" b="0" i="0" u="none" strike="noStrike" kern="1200" cap="none" spc="0" normalizeH="0" baseline="0" noProof="0">
              <a:ln>
                <a:noFill/>
              </a:ln>
              <a:solidFill>
                <a:srgbClr val="464646"/>
              </a:solidFill>
              <a:effectLst/>
              <a:uLnTx/>
              <a:uFillTx/>
              <a:latin typeface="Calibri" panose="020F0502020204030204"/>
              <a:ea typeface="+mn-ea"/>
              <a:cs typeface="+mn-cs"/>
            </a:endParaRPr>
          </a:p>
          <a:p>
            <a:pPr marL="0" marR="0" lvl="0" indent="0" algn="l" defTabSz="685800" rtl="0" eaLnBrk="1" fontAlgn="auto" latinLnBrk="0" hangingPunct="1">
              <a:lnSpc>
                <a:spcPct val="150000"/>
              </a:lnSpc>
              <a:spcBef>
                <a:spcPts val="900"/>
              </a:spcBef>
              <a:spcAft>
                <a:spcPts val="150"/>
              </a:spcAft>
              <a:buClr>
                <a:prstClr val="black"/>
              </a:buClr>
              <a:buSzTx/>
              <a:buFont typeface="Wingdings" pitchFamily="2" charset="2"/>
              <a:buNone/>
              <a:tabLst/>
              <a:defRPr/>
            </a:pPr>
            <a:endParaRPr kumimoji="0" lang="en-US" sz="1650" b="0" i="0" u="none" strike="noStrike" kern="1200" cap="none" spc="0" normalizeH="0" baseline="0" noProof="0">
              <a:ln>
                <a:noFill/>
              </a:ln>
              <a:solidFill>
                <a:srgbClr val="449DB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6756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6B9F1C-7D64-8E55-9BF2-8F076F0D9745}"/>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600727" y="2817875"/>
            <a:ext cx="10962277" cy="3052682"/>
          </a:xfrm>
          <a:prstGeom prst="roundRect">
            <a:avLst>
              <a:gd name="adj" fmla="val 2117"/>
            </a:avLst>
          </a:prstGeom>
        </p:spPr>
      </p:pic>
      <p:sp>
        <p:nvSpPr>
          <p:cNvPr id="3" name="TextBox 2">
            <a:extLst>
              <a:ext uri="{FF2B5EF4-FFF2-40B4-BE49-F238E27FC236}">
                <a16:creationId xmlns:a16="http://schemas.microsoft.com/office/drawing/2014/main" id="{14502A9F-B4B1-48AF-C809-EF8DFE6D036B}"/>
              </a:ext>
            </a:extLst>
          </p:cNvPr>
          <p:cNvSpPr txBox="1"/>
          <p:nvPr/>
        </p:nvSpPr>
        <p:spPr>
          <a:xfrm>
            <a:off x="504553" y="854718"/>
            <a:ext cx="11687445" cy="1491947"/>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85000"/>
              </a:lnSpc>
              <a:spcBef>
                <a:spcPts val="0"/>
              </a:spcBef>
              <a:spcAft>
                <a:spcPts val="0"/>
              </a:spcAft>
              <a:buClr>
                <a:srgbClr val="000000"/>
              </a:buClr>
              <a:buSzPts val="5400"/>
              <a:buFont typeface="Georgia"/>
              <a:buNone/>
              <a:tabLst/>
              <a:defRPr/>
            </a:pPr>
            <a:r>
              <a:rPr kumimoji="0" lang="en-US" sz="7500" b="0" i="0" u="none" strike="noStrike" kern="1200" cap="none" spc="0" normalizeH="0" baseline="0" noProof="0">
                <a:ln>
                  <a:noFill/>
                </a:ln>
                <a:solidFill>
                  <a:srgbClr val="FFFFFF"/>
                </a:solidFill>
                <a:effectLst/>
                <a:uLnTx/>
                <a:uFillTx/>
                <a:latin typeface="Georgia"/>
                <a:ea typeface="+mn-ea"/>
                <a:cs typeface="+mn-cs"/>
              </a:rPr>
              <a:t>Dental Insurance</a:t>
            </a:r>
            <a:br>
              <a:rPr kumimoji="0" lang="en-US" sz="7500" b="0" i="0" u="none" strike="noStrike" kern="1200" cap="none" spc="0" normalizeH="0" baseline="0" noProof="0">
                <a:ln>
                  <a:noFill/>
                </a:ln>
                <a:solidFill>
                  <a:srgbClr val="000000"/>
                </a:solidFill>
                <a:effectLst/>
                <a:uLnTx/>
                <a:uFillTx/>
                <a:latin typeface="Georgia" panose="02040502050405020303" pitchFamily="18" charset="0"/>
                <a:ea typeface="+mn-ea"/>
                <a:cs typeface="+mn-cs"/>
              </a:rPr>
            </a:br>
            <a:r>
              <a:rPr kumimoji="0" lang="en-US" sz="3200" b="0" i="1" u="none" strike="noStrike" kern="1200" cap="none" spc="0" normalizeH="0" baseline="0" noProof="0">
                <a:ln>
                  <a:noFill/>
                </a:ln>
                <a:solidFill>
                  <a:srgbClr val="FFFFFF"/>
                </a:solidFill>
                <a:effectLst/>
                <a:uLnTx/>
                <a:uFillTx/>
                <a:latin typeface="Georgia"/>
                <a:ea typeface="+mn-ea"/>
                <a:cs typeface="+mn-cs"/>
              </a:rPr>
              <a:t>Preferred Dentist Program (PPO) </a:t>
            </a:r>
          </a:p>
        </p:txBody>
      </p:sp>
      <p:sp>
        <p:nvSpPr>
          <p:cNvPr id="4" name="Google Shape;217;p2">
            <a:extLst>
              <a:ext uri="{FF2B5EF4-FFF2-40B4-BE49-F238E27FC236}">
                <a16:creationId xmlns:a16="http://schemas.microsoft.com/office/drawing/2014/main" id="{DED2C4A0-1653-D655-9450-1D8B8859EA1F}"/>
              </a:ext>
            </a:extLst>
          </p:cNvPr>
          <p:cNvSpPr txBox="1">
            <a:spLocks/>
          </p:cNvSpPr>
          <p:nvPr/>
        </p:nvSpPr>
        <p:spPr>
          <a:xfrm>
            <a:off x="600727" y="406986"/>
            <a:ext cx="1937410" cy="221208"/>
          </a:xfrm>
          <a:prstGeom prst="rect">
            <a:avLst/>
          </a:prstGeom>
          <a:noFill/>
          <a:ln>
            <a:noFill/>
          </a:ln>
        </p:spPr>
        <p:txBody>
          <a:bodyPr spcFirstLastPara="1" wrap="square" lIns="0" tIns="0"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85000"/>
              </a:lnSpc>
              <a:spcBef>
                <a:spcPts val="0"/>
              </a:spcBef>
              <a:spcAft>
                <a:spcPts val="0"/>
              </a:spcAft>
              <a:buClr>
                <a:srgbClr val="000000"/>
              </a:buClr>
              <a:buSzPts val="5400"/>
              <a:buFont typeface="Georgia"/>
              <a:buNone/>
              <a:tabLst/>
              <a:defRPr/>
            </a:pPr>
            <a:r>
              <a:rPr kumimoji="0" lang="en-US" sz="1200" b="0" i="0" u="none" strike="noStrike" kern="1200" cap="none" spc="0" normalizeH="0" baseline="0" noProof="0">
                <a:ln>
                  <a:noFill/>
                </a:ln>
                <a:solidFill>
                  <a:srgbClr val="FFFFFF"/>
                </a:solidFill>
                <a:effectLst/>
                <a:uLnTx/>
                <a:uFillTx/>
                <a:latin typeface="Georgia" panose="02040502050405020303" pitchFamily="18" charset="0"/>
                <a:ea typeface="+mn-ea"/>
                <a:cs typeface="+mn-cs"/>
              </a:rPr>
              <a:t>Dental Insurance </a:t>
            </a:r>
          </a:p>
        </p:txBody>
      </p:sp>
      <p:sp>
        <p:nvSpPr>
          <p:cNvPr id="5" name="Google Shape;217;p2">
            <a:extLst>
              <a:ext uri="{FF2B5EF4-FFF2-40B4-BE49-F238E27FC236}">
                <a16:creationId xmlns:a16="http://schemas.microsoft.com/office/drawing/2014/main" id="{AC54FE5F-C745-8677-8AAC-E883BF4FC387}"/>
              </a:ext>
            </a:extLst>
          </p:cNvPr>
          <p:cNvSpPr txBox="1">
            <a:spLocks/>
          </p:cNvSpPr>
          <p:nvPr/>
        </p:nvSpPr>
        <p:spPr>
          <a:xfrm>
            <a:off x="7763164" y="387835"/>
            <a:ext cx="3911235" cy="221208"/>
          </a:xfrm>
          <a:prstGeom prst="rect">
            <a:avLst/>
          </a:prstGeom>
          <a:noFill/>
          <a:ln>
            <a:noFill/>
          </a:ln>
        </p:spPr>
        <p:txBody>
          <a:bodyPr spcFirstLastPara="1" wrap="square" lIns="0" tIns="0"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85000"/>
              </a:lnSpc>
              <a:spcBef>
                <a:spcPts val="0"/>
              </a:spcBef>
              <a:spcAft>
                <a:spcPts val="0"/>
              </a:spcAft>
              <a:buClr>
                <a:srgbClr val="000000"/>
              </a:buClr>
              <a:buSzPts val="5400"/>
              <a:buFont typeface="Georgia"/>
              <a:buNone/>
              <a:tabLst/>
              <a:defRPr/>
            </a:pPr>
            <a:r>
              <a:rPr kumimoji="0" lang="en-US" sz="1400" b="1" i="1" u="none" strike="noStrike" kern="1200" cap="none" spc="0" normalizeH="0" baseline="0" noProof="0">
                <a:ln>
                  <a:noFill/>
                </a:ln>
                <a:solidFill>
                  <a:srgbClr val="FFFFFF"/>
                </a:solidFill>
                <a:effectLst/>
                <a:uLnTx/>
                <a:uFillTx/>
                <a:latin typeface="Georgia" panose="02040502050405020303" pitchFamily="18" charset="0"/>
                <a:ea typeface="+mn-ea"/>
                <a:cs typeface="+mn-cs"/>
              </a:rPr>
              <a:t>Prepared for: </a:t>
            </a:r>
            <a:r>
              <a:rPr kumimoji="0" lang="en-US" sz="1400" b="0" i="0" u="none" strike="noStrike" kern="1200" cap="none" spc="0" normalizeH="0" baseline="0" noProof="0">
                <a:ln>
                  <a:noFill/>
                </a:ln>
                <a:solidFill>
                  <a:srgbClr val="FFFFFF"/>
                </a:solidFill>
                <a:effectLst/>
                <a:uLnTx/>
                <a:uFillTx/>
                <a:latin typeface="Georgia" panose="02040502050405020303" pitchFamily="18" charset="0"/>
                <a:ea typeface="+mn-ea"/>
                <a:cs typeface="+mn-cs"/>
              </a:rPr>
              <a:t>State of Oklahoma</a:t>
            </a:r>
          </a:p>
        </p:txBody>
      </p:sp>
    </p:spTree>
    <p:extLst>
      <p:ext uri="{BB962C8B-B14F-4D97-AF65-F5344CB8AC3E}">
        <p14:creationId xmlns:p14="http://schemas.microsoft.com/office/powerpoint/2010/main" val="302911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554C2AF-472A-A5FF-F221-474D1EB8639B}"/>
              </a:ext>
            </a:extLst>
          </p:cNvPr>
          <p:cNvSpPr txBox="1"/>
          <p:nvPr/>
        </p:nvSpPr>
        <p:spPr>
          <a:xfrm>
            <a:off x="551743" y="792175"/>
            <a:ext cx="11493537" cy="720197"/>
          </a:xfrm>
          <a:prstGeom prst="rect">
            <a:avLst/>
          </a:prstGeom>
          <a:noFill/>
        </p:spPr>
        <p:txBody>
          <a:bodyPr wrap="square">
            <a:spAutoFit/>
          </a:bodyPr>
          <a:lstStyle/>
          <a:p>
            <a:pPr marL="0" marR="0" lvl="0" indent="0" algn="l" defTabSz="457200" rtl="0" eaLnBrk="1" fontAlgn="auto" latinLnBrk="0" hangingPunct="1">
              <a:lnSpc>
                <a:spcPct val="85000"/>
              </a:lnSpc>
              <a:spcBef>
                <a:spcPts val="0"/>
              </a:spcBef>
              <a:spcAft>
                <a:spcPts val="0"/>
              </a:spcAft>
              <a:buClr>
                <a:srgbClr val="000000"/>
              </a:buClr>
              <a:buSzPts val="5400"/>
              <a:buFont typeface="Georgia"/>
              <a:buNone/>
              <a:tabLst/>
              <a:defRPr/>
            </a:pPr>
            <a:r>
              <a:rPr kumimoji="0" lang="en-US" sz="4800" b="0" i="0" u="none" strike="noStrike" kern="1200" cap="none" spc="0" normalizeH="0" baseline="0" noProof="0">
                <a:ln>
                  <a:noFill/>
                </a:ln>
                <a:solidFill>
                  <a:srgbClr val="0061A0"/>
                </a:solidFill>
                <a:effectLst/>
                <a:uLnTx/>
                <a:uFillTx/>
                <a:latin typeface="Georgia" panose="02040502050405020303" pitchFamily="18" charset="0"/>
                <a:ea typeface="+mn-ea"/>
                <a:cs typeface="+mn-cs"/>
              </a:rPr>
              <a:t>What is Dental Insurance</a:t>
            </a:r>
          </a:p>
        </p:txBody>
      </p:sp>
      <p:cxnSp>
        <p:nvCxnSpPr>
          <p:cNvPr id="3" name="Straight Connector 2">
            <a:extLst>
              <a:ext uri="{FF2B5EF4-FFF2-40B4-BE49-F238E27FC236}">
                <a16:creationId xmlns:a16="http://schemas.microsoft.com/office/drawing/2014/main" id="{A084C091-9804-6D35-146A-B1D34318C9EA}"/>
              </a:ext>
            </a:extLst>
          </p:cNvPr>
          <p:cNvCxnSpPr>
            <a:cxnSpLocks/>
          </p:cNvCxnSpPr>
          <p:nvPr/>
        </p:nvCxnSpPr>
        <p:spPr>
          <a:xfrm>
            <a:off x="600728" y="1572574"/>
            <a:ext cx="10990544" cy="0"/>
          </a:xfrm>
          <a:prstGeom prst="line">
            <a:avLst/>
          </a:prstGeom>
          <a:ln>
            <a:solidFill>
              <a:srgbClr val="0061A0"/>
            </a:solidFill>
          </a:ln>
        </p:spPr>
        <p:style>
          <a:lnRef idx="1">
            <a:schemeClr val="accent1"/>
          </a:lnRef>
          <a:fillRef idx="0">
            <a:schemeClr val="accent1"/>
          </a:fillRef>
          <a:effectRef idx="0">
            <a:schemeClr val="accent1"/>
          </a:effectRef>
          <a:fontRef idx="minor">
            <a:schemeClr val="tx1"/>
          </a:fontRef>
        </p:style>
      </p:cxnSp>
      <p:sp>
        <p:nvSpPr>
          <p:cNvPr id="15" name="Google Shape;249;p3">
            <a:extLst>
              <a:ext uri="{FF2B5EF4-FFF2-40B4-BE49-F238E27FC236}">
                <a16:creationId xmlns:a16="http://schemas.microsoft.com/office/drawing/2014/main" id="{ADE92BE8-F2B3-8720-5FD7-A902071FF2E9}"/>
              </a:ext>
            </a:extLst>
          </p:cNvPr>
          <p:cNvSpPr/>
          <p:nvPr/>
        </p:nvSpPr>
        <p:spPr>
          <a:xfrm>
            <a:off x="703946" y="2734727"/>
            <a:ext cx="3708357" cy="291251"/>
          </a:xfrm>
          <a:prstGeom prst="rect">
            <a:avLst/>
          </a:prstGeom>
          <a:noFill/>
          <a:ln>
            <a:noFill/>
          </a:ln>
        </p:spPr>
        <p:txBody>
          <a:bodyPr spcFirstLastPara="1" wrap="square" lIns="0" tIns="0" rIns="0" bIns="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61A0"/>
                </a:solidFill>
                <a:effectLst/>
                <a:uLnTx/>
                <a:uFillTx/>
                <a:latin typeface="Arial"/>
                <a:ea typeface="Arial"/>
                <a:cs typeface="Arial"/>
                <a:sym typeface="Arial"/>
              </a:rPr>
              <a:t>Key Features</a:t>
            </a:r>
            <a:endParaRPr kumimoji="0" lang="en-US" sz="1600" b="0" i="0" u="none" strike="noStrike" kern="1200" cap="none" spc="0" normalizeH="0" baseline="0" noProof="0">
              <a:ln>
                <a:noFill/>
              </a:ln>
              <a:solidFill>
                <a:srgbClr val="0061A0"/>
              </a:solidFill>
              <a:effectLst/>
              <a:uLnTx/>
              <a:uFillTx/>
              <a:latin typeface="Calibri" panose="020F0502020204030204"/>
              <a:ea typeface="+mn-ea"/>
              <a:cs typeface="+mn-cs"/>
            </a:endParaRPr>
          </a:p>
        </p:txBody>
      </p:sp>
      <p:sp>
        <p:nvSpPr>
          <p:cNvPr id="16" name="Google Shape;1947;p33">
            <a:extLst>
              <a:ext uri="{FF2B5EF4-FFF2-40B4-BE49-F238E27FC236}">
                <a16:creationId xmlns:a16="http://schemas.microsoft.com/office/drawing/2014/main" id="{95E07B75-D8B7-0E2E-9657-80C87B01D701}"/>
              </a:ext>
            </a:extLst>
          </p:cNvPr>
          <p:cNvSpPr txBox="1"/>
          <p:nvPr/>
        </p:nvSpPr>
        <p:spPr>
          <a:xfrm>
            <a:off x="603587" y="3030141"/>
            <a:ext cx="6774283" cy="969456"/>
          </a:xfrm>
          <a:prstGeom prst="rect">
            <a:avLst/>
          </a:prstGeom>
          <a:noFill/>
          <a:ln>
            <a:noFill/>
          </a:ln>
        </p:spPr>
        <p:txBody>
          <a:bodyPr spcFirstLastPara="1" wrap="square" lIns="91425" tIns="45700" rIns="91425" bIns="45700" anchor="t" anchorCtr="0">
            <a:spAutoFit/>
          </a:bodyPr>
          <a:lstStyle/>
          <a:p>
            <a:pPr marL="194945" marR="0" lvl="0" indent="-182245" algn="l" defTabSz="457200" rtl="0" eaLnBrk="1" fontAlgn="auto" latinLnBrk="0" hangingPunct="1">
              <a:lnSpc>
                <a:spcPct val="100000"/>
              </a:lnSpc>
              <a:spcBef>
                <a:spcPts val="620"/>
              </a:spcBef>
              <a:spcAft>
                <a:spcPts val="0"/>
              </a:spcAft>
              <a:buClr>
                <a:srgbClr val="0061A0"/>
              </a:buClr>
              <a:buSzPct val="85714"/>
              <a:buFontTx/>
              <a:buChar char="•"/>
              <a:tabLst>
                <a:tab pos="194945" algn="l"/>
              </a:tabLst>
              <a:defRPr/>
            </a:pPr>
            <a:r>
              <a:rPr kumimoji="0" lang="en-US" sz="1400" b="1" i="0" u="none" strike="noStrike" kern="1200" cap="none" spc="0" normalizeH="0" baseline="0" noProof="0">
                <a:ln>
                  <a:noFill/>
                </a:ln>
                <a:solidFill>
                  <a:srgbClr val="000000"/>
                </a:solidFill>
                <a:effectLst/>
                <a:uLnTx/>
                <a:uFillTx/>
                <a:latin typeface="Arial"/>
                <a:ea typeface="+mn-ea"/>
                <a:cs typeface="Arial"/>
              </a:rPr>
              <a:t>Little to no out-of-pocket costs </a:t>
            </a:r>
            <a:r>
              <a:rPr kumimoji="0" lang="en-US" sz="1400" b="0" i="0" u="none" strike="noStrike" kern="1200" cap="none" spc="0" normalizeH="0" baseline="0" noProof="0">
                <a:ln>
                  <a:noFill/>
                </a:ln>
                <a:solidFill>
                  <a:srgbClr val="000000"/>
                </a:solidFill>
                <a:effectLst/>
                <a:uLnTx/>
                <a:uFillTx/>
                <a:latin typeface="Arial"/>
                <a:ea typeface="+mn-ea"/>
                <a:cs typeface="Arial"/>
              </a:rPr>
              <a:t>for cleanings, X-rays, and exams in-network.</a:t>
            </a:r>
            <a:r>
              <a:rPr kumimoji="0" lang="en-US" sz="1400" b="0" i="0" u="none" strike="noStrike" kern="1200" cap="none" spc="0" normalizeH="0" baseline="30000" noProof="0">
                <a:ln>
                  <a:noFill/>
                </a:ln>
                <a:solidFill>
                  <a:srgbClr val="000000"/>
                </a:solidFill>
                <a:effectLst/>
                <a:uLnTx/>
                <a:uFillTx/>
                <a:latin typeface="Arial"/>
                <a:ea typeface="+mn-ea"/>
                <a:cs typeface="Arial"/>
              </a:rPr>
              <a:t>D1</a:t>
            </a:r>
          </a:p>
          <a:p>
            <a:pPr marL="194945" marR="0" lvl="0" indent="-182245" algn="l" defTabSz="457200" rtl="0" eaLnBrk="1" fontAlgn="auto" latinLnBrk="0" hangingPunct="1">
              <a:lnSpc>
                <a:spcPct val="100000"/>
              </a:lnSpc>
              <a:spcBef>
                <a:spcPts val="620"/>
              </a:spcBef>
              <a:spcAft>
                <a:spcPts val="0"/>
              </a:spcAft>
              <a:buClr>
                <a:srgbClr val="0061A0"/>
              </a:buClr>
              <a:buSzPct val="85714"/>
              <a:buFontTx/>
              <a:buChar char="•"/>
              <a:tabLst>
                <a:tab pos="194945" algn="l"/>
              </a:tabLst>
              <a:defRPr/>
            </a:pPr>
            <a:r>
              <a:rPr kumimoji="0" lang="en-US" sz="1400" b="1" i="0" u="none" strike="noStrike" kern="1200" cap="none" spc="0" normalizeH="0" baseline="0" noProof="0">
                <a:ln>
                  <a:noFill/>
                </a:ln>
                <a:solidFill>
                  <a:srgbClr val="000000"/>
                </a:solidFill>
                <a:effectLst/>
                <a:uLnTx/>
                <a:uFillTx/>
                <a:latin typeface="Arial"/>
                <a:ea typeface="+mn-ea"/>
                <a:cs typeface="Arial"/>
              </a:rPr>
              <a:t>Average savings of 35-50% </a:t>
            </a:r>
            <a:r>
              <a:rPr kumimoji="0" lang="en-US" sz="1400" b="0" i="0" u="none" strike="noStrike" kern="1200" cap="none" spc="0" normalizeH="0" baseline="0" noProof="0">
                <a:ln>
                  <a:noFill/>
                </a:ln>
                <a:solidFill>
                  <a:srgbClr val="000000"/>
                </a:solidFill>
                <a:effectLst/>
                <a:uLnTx/>
                <a:uFillTx/>
                <a:latin typeface="Arial"/>
                <a:ea typeface="+mn-ea"/>
                <a:cs typeface="Arial"/>
              </a:rPr>
              <a:t>on dentist list prices</a:t>
            </a:r>
            <a:r>
              <a:rPr kumimoji="0" lang="en-US" sz="1400" b="1" i="0" u="none" strike="noStrike" kern="1200" cap="none" spc="0" normalizeH="0" baseline="0" noProof="0">
                <a:ln>
                  <a:noFill/>
                </a:ln>
                <a:solidFill>
                  <a:srgbClr val="000000"/>
                </a:solidFill>
                <a:effectLst/>
                <a:uLnTx/>
                <a:uFillTx/>
                <a:latin typeface="Arial"/>
                <a:ea typeface="+mn-ea"/>
                <a:cs typeface="Arial"/>
              </a:rPr>
              <a:t>.</a:t>
            </a:r>
            <a:r>
              <a:rPr kumimoji="0" lang="en-US" sz="1400" b="0" i="0" u="none" strike="noStrike" kern="1200" cap="none" spc="0" normalizeH="0" baseline="30000" noProof="0">
                <a:ln>
                  <a:noFill/>
                </a:ln>
                <a:solidFill>
                  <a:srgbClr val="000000"/>
                </a:solidFill>
                <a:effectLst/>
                <a:uLnTx/>
                <a:uFillTx/>
                <a:latin typeface="Arial"/>
                <a:ea typeface="+mn-ea"/>
                <a:cs typeface="Arial"/>
              </a:rPr>
              <a:t>D2</a:t>
            </a:r>
          </a:p>
          <a:p>
            <a:pPr marL="194945" marR="0" lvl="0" indent="-182245" algn="l" defTabSz="457200" rtl="0" eaLnBrk="1" fontAlgn="auto" latinLnBrk="0" hangingPunct="1">
              <a:lnSpc>
                <a:spcPct val="100000"/>
              </a:lnSpc>
              <a:spcBef>
                <a:spcPts val="620"/>
              </a:spcBef>
              <a:spcAft>
                <a:spcPts val="0"/>
              </a:spcAft>
              <a:buClr>
                <a:srgbClr val="0061A0"/>
              </a:buClr>
              <a:buSzPct val="85714"/>
              <a:buFontTx/>
              <a:buChar char="•"/>
              <a:tabLst>
                <a:tab pos="194945" algn="l"/>
              </a:tabLst>
              <a:defRPr/>
            </a:pPr>
            <a:r>
              <a:rPr kumimoji="0" lang="en-US" sz="1400" b="1" i="0" u="none" strike="noStrike" kern="1200" cap="none" spc="0" normalizeH="0" baseline="0" noProof="0">
                <a:ln>
                  <a:noFill/>
                </a:ln>
                <a:solidFill>
                  <a:srgbClr val="000000"/>
                </a:solidFill>
                <a:effectLst/>
                <a:uLnTx/>
                <a:uFillTx/>
                <a:latin typeface="Arial"/>
                <a:ea typeface="+mn-ea"/>
                <a:cs typeface="Arial"/>
              </a:rPr>
              <a:t>Your dentist usually handles claims </a:t>
            </a:r>
            <a:r>
              <a:rPr kumimoji="0" lang="en-US" sz="1400" b="0" i="0" u="none" strike="noStrike" kern="1200" cap="none" spc="0" normalizeH="0" baseline="0" noProof="0">
                <a:ln>
                  <a:noFill/>
                </a:ln>
                <a:solidFill>
                  <a:srgbClr val="000000"/>
                </a:solidFill>
                <a:effectLst/>
                <a:uLnTx/>
                <a:uFillTx/>
                <a:latin typeface="Arial"/>
                <a:ea typeface="+mn-ea"/>
                <a:cs typeface="Arial"/>
              </a:rPr>
              <a:t>– which means less paperwork for you</a:t>
            </a:r>
            <a:endParaRPr kumimoji="0" lang="en-US" sz="1400" b="0" i="0" u="none" strike="noStrike" kern="1200" cap="none" spc="0" normalizeH="0" baseline="30000" noProof="0">
              <a:ln>
                <a:noFill/>
              </a:ln>
              <a:solidFill>
                <a:srgbClr val="000000"/>
              </a:solidFill>
              <a:effectLst/>
              <a:uLnTx/>
              <a:uFillTx/>
              <a:latin typeface="Arial"/>
              <a:ea typeface="+mn-ea"/>
              <a:cs typeface="Arial"/>
            </a:endParaRPr>
          </a:p>
        </p:txBody>
      </p:sp>
      <p:sp>
        <p:nvSpPr>
          <p:cNvPr id="17" name="TextBox 16">
            <a:extLst>
              <a:ext uri="{FF2B5EF4-FFF2-40B4-BE49-F238E27FC236}">
                <a16:creationId xmlns:a16="http://schemas.microsoft.com/office/drawing/2014/main" id="{776FA1E9-3A81-F16D-1408-D56425FA1651}"/>
              </a:ext>
            </a:extLst>
          </p:cNvPr>
          <p:cNvSpPr txBox="1"/>
          <p:nvPr/>
        </p:nvSpPr>
        <p:spPr>
          <a:xfrm>
            <a:off x="538057" y="1634110"/>
            <a:ext cx="11053214" cy="937116"/>
          </a:xfrm>
          <a:prstGeom prst="rect">
            <a:avLst/>
          </a:prstGeom>
          <a:noFill/>
        </p:spPr>
        <p:txBody>
          <a:bodyPr wrap="square">
            <a:spAutoFit/>
          </a:bodyPr>
          <a:lstStyle/>
          <a:p>
            <a:pPr marL="12700" marR="5080" lvl="0" indent="0" algn="l" defTabSz="457200" rtl="0" eaLnBrk="1" fontAlgn="auto" latinLnBrk="0" hangingPunct="1">
              <a:lnSpc>
                <a:spcPct val="100699"/>
              </a:lnSpc>
              <a:spcBef>
                <a:spcPts val="75"/>
              </a:spcBef>
              <a:spcAft>
                <a:spcPts val="0"/>
              </a:spcAft>
              <a:buClrTx/>
              <a:buSzTx/>
              <a:buFontTx/>
              <a:buNone/>
              <a:tabLst/>
              <a:defRPr/>
            </a:pPr>
            <a:r>
              <a:rPr kumimoji="0" lang="en-US" sz="2800" b="0" i="0" u="none" strike="noStrike" kern="1200" cap="none" spc="0" normalizeH="0" baseline="0" noProof="0">
                <a:ln>
                  <a:noFill/>
                </a:ln>
                <a:solidFill>
                  <a:srgbClr val="75787B"/>
                </a:solidFill>
                <a:effectLst/>
                <a:uLnTx/>
                <a:uFillTx/>
                <a:latin typeface="Georgia"/>
                <a:ea typeface="+mn-ea"/>
                <a:cs typeface="Georgia"/>
              </a:rPr>
              <a:t>Reduce your out-of-pocket costs </a:t>
            </a:r>
            <a:br>
              <a:rPr kumimoji="0" lang="en-US" sz="2800" b="0" i="0" u="none" strike="noStrike" kern="1200" cap="none" spc="0" normalizeH="0" baseline="0" noProof="0">
                <a:ln>
                  <a:noFill/>
                </a:ln>
                <a:solidFill>
                  <a:srgbClr val="75787B"/>
                </a:solidFill>
                <a:effectLst/>
                <a:uLnTx/>
                <a:uFillTx/>
                <a:latin typeface="Georgia"/>
                <a:ea typeface="+mn-ea"/>
                <a:cs typeface="Georgia"/>
              </a:rPr>
            </a:br>
            <a:r>
              <a:rPr kumimoji="0" lang="en-US" sz="2800" b="0" i="0" u="none" strike="noStrike" kern="1200" cap="none" spc="0" normalizeH="0" baseline="0" noProof="0">
                <a:ln>
                  <a:noFill/>
                </a:ln>
                <a:solidFill>
                  <a:srgbClr val="75787B"/>
                </a:solidFill>
                <a:effectLst/>
                <a:uLnTx/>
                <a:uFillTx/>
                <a:latin typeface="Georgia"/>
                <a:ea typeface="+mn-ea"/>
                <a:cs typeface="Georgia"/>
              </a:rPr>
              <a:t>for dental check-ups and procedures</a:t>
            </a:r>
            <a:endParaRPr kumimoji="0" lang="en-US" sz="2800" b="0" i="0" u="none" strike="noStrike" kern="1200" cap="none" spc="0" normalizeH="0" baseline="0" noProof="0">
              <a:ln>
                <a:noFill/>
              </a:ln>
              <a:solidFill>
                <a:srgbClr val="000000"/>
              </a:solidFill>
              <a:effectLst/>
              <a:uLnTx/>
              <a:uFillTx/>
              <a:latin typeface="Georgia"/>
              <a:ea typeface="+mn-ea"/>
              <a:cs typeface="Georgia"/>
            </a:endParaRPr>
          </a:p>
        </p:txBody>
      </p:sp>
      <p:sp>
        <p:nvSpPr>
          <p:cNvPr id="97" name="Google Shape;249;p3">
            <a:extLst>
              <a:ext uri="{FF2B5EF4-FFF2-40B4-BE49-F238E27FC236}">
                <a16:creationId xmlns:a16="http://schemas.microsoft.com/office/drawing/2014/main" id="{FFB54557-E2D8-5BA8-8579-0E2C82D0693C}"/>
              </a:ext>
            </a:extLst>
          </p:cNvPr>
          <p:cNvSpPr/>
          <p:nvPr/>
        </p:nvSpPr>
        <p:spPr>
          <a:xfrm>
            <a:off x="703946" y="4362480"/>
            <a:ext cx="4869467" cy="291251"/>
          </a:xfrm>
          <a:prstGeom prst="rect">
            <a:avLst/>
          </a:prstGeom>
          <a:noFill/>
          <a:ln>
            <a:noFill/>
          </a:ln>
        </p:spPr>
        <p:txBody>
          <a:bodyPr spcFirstLastPara="1" wrap="square" lIns="0" tIns="0" rIns="0" bIns="0" anchor="ctr" anchorCtr="0">
            <a:noAutofit/>
          </a:bodyPr>
          <a:lstStyle/>
          <a:p>
            <a:pPr marL="12700" marR="0" lvl="0" indent="0" algn="l" defTabSz="457200" rtl="0" eaLnBrk="1" fontAlgn="auto" latinLnBrk="0" hangingPunct="1">
              <a:lnSpc>
                <a:spcPct val="100000"/>
              </a:lnSpc>
              <a:spcBef>
                <a:spcPts val="100"/>
              </a:spcBef>
              <a:spcAft>
                <a:spcPts val="0"/>
              </a:spcAft>
              <a:buClrTx/>
              <a:buSzTx/>
              <a:buFontTx/>
              <a:buNone/>
              <a:tabLst/>
              <a:defRPr/>
            </a:pPr>
            <a:r>
              <a:rPr kumimoji="0" lang="en-US" sz="1600" b="1" i="0" u="none" strike="noStrike" kern="1200" cap="none" spc="0" normalizeH="0" baseline="0" noProof="0">
                <a:ln>
                  <a:noFill/>
                </a:ln>
                <a:solidFill>
                  <a:srgbClr val="00619F"/>
                </a:solidFill>
                <a:effectLst/>
                <a:uLnTx/>
                <a:uFillTx/>
                <a:latin typeface="Arial"/>
                <a:ea typeface="+mn-ea"/>
                <a:cs typeface="Arial"/>
              </a:rPr>
              <a:t>Understand the types of procedures</a:t>
            </a:r>
            <a:endParaRPr kumimoji="0" lang="en-US" sz="1600" b="0" i="0" u="none" strike="noStrike" kern="1200" cap="none" spc="0" normalizeH="0" baseline="0" noProof="0">
              <a:ln>
                <a:noFill/>
              </a:ln>
              <a:solidFill>
                <a:srgbClr val="000000"/>
              </a:solidFill>
              <a:effectLst/>
              <a:uLnTx/>
              <a:uFillTx/>
              <a:latin typeface="Arial"/>
              <a:ea typeface="+mn-ea"/>
              <a:cs typeface="Arial"/>
            </a:endParaRPr>
          </a:p>
        </p:txBody>
      </p:sp>
      <p:sp>
        <p:nvSpPr>
          <p:cNvPr id="53" name="Google Shape;1947;p33">
            <a:extLst>
              <a:ext uri="{FF2B5EF4-FFF2-40B4-BE49-F238E27FC236}">
                <a16:creationId xmlns:a16="http://schemas.microsoft.com/office/drawing/2014/main" id="{242EC815-9225-7C06-1D7C-7F0F2C051F38}"/>
              </a:ext>
            </a:extLst>
          </p:cNvPr>
          <p:cNvSpPr txBox="1"/>
          <p:nvPr/>
        </p:nvSpPr>
        <p:spPr>
          <a:xfrm>
            <a:off x="603587" y="4936702"/>
            <a:ext cx="6774283" cy="1261844"/>
          </a:xfrm>
          <a:prstGeom prst="rect">
            <a:avLst/>
          </a:prstGeom>
          <a:noFill/>
          <a:ln>
            <a:noFill/>
          </a:ln>
        </p:spPr>
        <p:txBody>
          <a:bodyPr spcFirstLastPara="1" wrap="square" lIns="91425" tIns="45700" rIns="91425" bIns="45700" anchor="t" anchorCtr="0">
            <a:spAutoFit/>
          </a:bodyPr>
          <a:lstStyle/>
          <a:p>
            <a:pPr marL="194945" marR="0" lvl="0" indent="-182245" algn="l" defTabSz="457200" rtl="0" eaLnBrk="1" fontAlgn="auto" latinLnBrk="0" hangingPunct="1">
              <a:lnSpc>
                <a:spcPct val="100000"/>
              </a:lnSpc>
              <a:spcBef>
                <a:spcPts val="620"/>
              </a:spcBef>
              <a:spcAft>
                <a:spcPts val="0"/>
              </a:spcAft>
              <a:buClr>
                <a:srgbClr val="0061A0"/>
              </a:buClr>
              <a:buSzPct val="85714"/>
              <a:buFontTx/>
              <a:buChar char="•"/>
              <a:tabLst>
                <a:tab pos="194945" algn="l"/>
              </a:tabLst>
              <a:defRPr/>
            </a:pPr>
            <a:r>
              <a:rPr kumimoji="0" lang="en-US" sz="1400" b="1" i="0" u="none" strike="noStrike" kern="1200" cap="none" spc="0" normalizeH="0" baseline="0" noProof="0">
                <a:ln>
                  <a:noFill/>
                </a:ln>
                <a:solidFill>
                  <a:srgbClr val="000000"/>
                </a:solidFill>
                <a:effectLst/>
                <a:uLnTx/>
                <a:uFillTx/>
                <a:latin typeface="Arial"/>
                <a:ea typeface="+mn-ea"/>
                <a:cs typeface="Arial"/>
              </a:rPr>
              <a:t>Preventive Care </a:t>
            </a:r>
            <a:r>
              <a:rPr kumimoji="0" lang="en-US" sz="1400" b="0" i="0" u="none" strike="noStrike" kern="1200" cap="none" spc="0" normalizeH="0" baseline="0" noProof="0">
                <a:ln>
                  <a:noFill/>
                </a:ln>
                <a:solidFill>
                  <a:srgbClr val="000000"/>
                </a:solidFill>
                <a:effectLst/>
                <a:uLnTx/>
                <a:uFillTx/>
                <a:latin typeface="Arial"/>
                <a:ea typeface="+mn-ea"/>
                <a:cs typeface="Arial"/>
              </a:rPr>
              <a:t>— cleanings, X-rays and exams</a:t>
            </a:r>
            <a:endParaRPr kumimoji="0" lang="en-US" sz="1400" b="0" i="0" u="none" strike="noStrike" kern="1200" cap="none" spc="0" normalizeH="0" baseline="30000" noProof="0">
              <a:ln>
                <a:noFill/>
              </a:ln>
              <a:solidFill>
                <a:srgbClr val="000000"/>
              </a:solidFill>
              <a:effectLst/>
              <a:uLnTx/>
              <a:uFillTx/>
              <a:latin typeface="Arial"/>
              <a:ea typeface="+mn-ea"/>
              <a:cs typeface="Arial"/>
            </a:endParaRPr>
          </a:p>
          <a:p>
            <a:pPr marL="194945" marR="0" lvl="0" indent="-182245" algn="l" defTabSz="457200" rtl="0" eaLnBrk="1" fontAlgn="auto" latinLnBrk="0" hangingPunct="1">
              <a:lnSpc>
                <a:spcPct val="100000"/>
              </a:lnSpc>
              <a:spcBef>
                <a:spcPts val="620"/>
              </a:spcBef>
              <a:spcAft>
                <a:spcPts val="0"/>
              </a:spcAft>
              <a:buClr>
                <a:srgbClr val="0061A0"/>
              </a:buClr>
              <a:buSzPct val="85714"/>
              <a:buFontTx/>
              <a:buChar char="•"/>
              <a:tabLst>
                <a:tab pos="194945" algn="l"/>
              </a:tabLst>
              <a:defRPr/>
            </a:pPr>
            <a:r>
              <a:rPr kumimoji="0" lang="en-US" sz="1400" b="1" i="0" u="none" strike="noStrike" kern="1200" cap="none" spc="0" normalizeH="0" baseline="0" noProof="0">
                <a:ln>
                  <a:noFill/>
                </a:ln>
                <a:solidFill>
                  <a:srgbClr val="000000"/>
                </a:solidFill>
                <a:effectLst/>
                <a:uLnTx/>
                <a:uFillTx/>
                <a:latin typeface="Arial"/>
                <a:ea typeface="+mn-ea"/>
                <a:cs typeface="Arial"/>
              </a:rPr>
              <a:t>Basic Care </a:t>
            </a:r>
            <a:r>
              <a:rPr kumimoji="0" lang="en-US" sz="1400" b="0" i="0" u="none" strike="noStrike" kern="1200" cap="none" spc="0" normalizeH="0" baseline="0" noProof="0">
                <a:ln>
                  <a:noFill/>
                </a:ln>
                <a:solidFill>
                  <a:srgbClr val="000000"/>
                </a:solidFill>
                <a:effectLst/>
                <a:uLnTx/>
                <a:uFillTx/>
                <a:latin typeface="Arial"/>
                <a:ea typeface="+mn-ea"/>
                <a:cs typeface="Arial"/>
              </a:rPr>
              <a:t>— fillings and extractions</a:t>
            </a:r>
            <a:endParaRPr kumimoji="0" lang="en-US" sz="1400" b="0" i="0" u="none" strike="noStrike" kern="1200" cap="none" spc="0" normalizeH="0" baseline="30000" noProof="0">
              <a:ln>
                <a:noFill/>
              </a:ln>
              <a:solidFill>
                <a:srgbClr val="000000"/>
              </a:solidFill>
              <a:effectLst/>
              <a:uLnTx/>
              <a:uFillTx/>
              <a:latin typeface="Arial"/>
              <a:ea typeface="+mn-ea"/>
              <a:cs typeface="Arial"/>
            </a:endParaRPr>
          </a:p>
          <a:p>
            <a:pPr marL="194945" marR="0" lvl="0" indent="-182245" algn="l" defTabSz="457200" rtl="0" eaLnBrk="1" fontAlgn="auto" latinLnBrk="0" hangingPunct="1">
              <a:lnSpc>
                <a:spcPct val="100000"/>
              </a:lnSpc>
              <a:spcBef>
                <a:spcPts val="620"/>
              </a:spcBef>
              <a:spcAft>
                <a:spcPts val="0"/>
              </a:spcAft>
              <a:buClr>
                <a:srgbClr val="0061A0"/>
              </a:buClr>
              <a:buSzPct val="85714"/>
              <a:buFontTx/>
              <a:buChar char="•"/>
              <a:tabLst>
                <a:tab pos="194945" algn="l"/>
              </a:tabLst>
              <a:defRPr/>
            </a:pPr>
            <a:r>
              <a:rPr kumimoji="0" lang="en-US" sz="1400" b="1" i="0" u="none" strike="noStrike" kern="1200" cap="none" spc="0" normalizeH="0" baseline="0" noProof="0">
                <a:ln>
                  <a:noFill/>
                </a:ln>
                <a:solidFill>
                  <a:srgbClr val="000000"/>
                </a:solidFill>
                <a:effectLst/>
                <a:uLnTx/>
                <a:uFillTx/>
                <a:latin typeface="Arial"/>
                <a:ea typeface="+mn-ea"/>
                <a:cs typeface="Arial"/>
              </a:rPr>
              <a:t>Major Care </a:t>
            </a:r>
            <a:r>
              <a:rPr kumimoji="0" lang="en-US" sz="1400" b="0" i="0" u="none" strike="noStrike" kern="1200" cap="none" spc="0" normalizeH="0" baseline="0" noProof="0">
                <a:ln>
                  <a:noFill/>
                </a:ln>
                <a:solidFill>
                  <a:srgbClr val="000000"/>
                </a:solidFill>
                <a:effectLst/>
                <a:uLnTx/>
                <a:uFillTx/>
                <a:latin typeface="Arial"/>
                <a:ea typeface="+mn-ea"/>
                <a:cs typeface="Arial"/>
              </a:rPr>
              <a:t>— bridges, crowns and dentures</a:t>
            </a:r>
          </a:p>
          <a:p>
            <a:pPr marL="194945" marR="0" lvl="0" indent="-182245" algn="l" defTabSz="457200" rtl="0" eaLnBrk="1" fontAlgn="auto" latinLnBrk="0" hangingPunct="1">
              <a:lnSpc>
                <a:spcPct val="100000"/>
              </a:lnSpc>
              <a:spcBef>
                <a:spcPts val="620"/>
              </a:spcBef>
              <a:spcAft>
                <a:spcPts val="0"/>
              </a:spcAft>
              <a:buClr>
                <a:srgbClr val="0061A0"/>
              </a:buClr>
              <a:buSzPct val="85714"/>
              <a:buFontTx/>
              <a:buChar char="•"/>
              <a:tabLst>
                <a:tab pos="194945" algn="l"/>
              </a:tabLst>
              <a:defRPr/>
            </a:pPr>
            <a:r>
              <a:rPr kumimoji="0" lang="en-US" sz="1400" b="1" i="0" u="none" strike="noStrike" kern="1200" cap="none" spc="0" normalizeH="0" baseline="0" noProof="0">
                <a:ln>
                  <a:noFill/>
                </a:ln>
                <a:solidFill>
                  <a:srgbClr val="000000"/>
                </a:solidFill>
                <a:effectLst/>
                <a:uLnTx/>
                <a:uFillTx/>
                <a:latin typeface="Arial"/>
                <a:ea typeface="+mn-ea"/>
                <a:cs typeface="Arial"/>
              </a:rPr>
              <a:t>Orthodontic Care</a:t>
            </a:r>
          </a:p>
        </p:txBody>
      </p:sp>
      <p:sp>
        <p:nvSpPr>
          <p:cNvPr id="62" name="TextBox 61">
            <a:extLst>
              <a:ext uri="{FF2B5EF4-FFF2-40B4-BE49-F238E27FC236}">
                <a16:creationId xmlns:a16="http://schemas.microsoft.com/office/drawing/2014/main" id="{DBE6370C-681D-BCCB-421E-1CC150CFF418}"/>
              </a:ext>
            </a:extLst>
          </p:cNvPr>
          <p:cNvSpPr txBox="1"/>
          <p:nvPr/>
        </p:nvSpPr>
        <p:spPr>
          <a:xfrm>
            <a:off x="629126" y="4671837"/>
            <a:ext cx="6119446"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Different plans pay different percentages for these procedures.</a:t>
            </a:r>
          </a:p>
        </p:txBody>
      </p:sp>
      <p:cxnSp>
        <p:nvCxnSpPr>
          <p:cNvPr id="66" name="Straight Connector 65">
            <a:extLst>
              <a:ext uri="{FF2B5EF4-FFF2-40B4-BE49-F238E27FC236}">
                <a16:creationId xmlns:a16="http://schemas.microsoft.com/office/drawing/2014/main" id="{A153D533-6A61-D12C-EE68-FB080584071B}"/>
              </a:ext>
            </a:extLst>
          </p:cNvPr>
          <p:cNvCxnSpPr>
            <a:cxnSpLocks/>
          </p:cNvCxnSpPr>
          <p:nvPr/>
        </p:nvCxnSpPr>
        <p:spPr>
          <a:xfrm>
            <a:off x="703946" y="4168099"/>
            <a:ext cx="6381744" cy="0"/>
          </a:xfrm>
          <a:prstGeom prst="line">
            <a:avLst/>
          </a:prstGeom>
          <a:ln>
            <a:solidFill>
              <a:srgbClr val="0061A0"/>
            </a:solidFill>
          </a:ln>
        </p:spPr>
        <p:style>
          <a:lnRef idx="1">
            <a:schemeClr val="accent1"/>
          </a:lnRef>
          <a:fillRef idx="0">
            <a:schemeClr val="accent1"/>
          </a:fillRef>
          <a:effectRef idx="0">
            <a:schemeClr val="accent1"/>
          </a:effectRef>
          <a:fontRef idx="minor">
            <a:schemeClr val="tx1"/>
          </a:fontRef>
        </p:style>
      </p:cxnSp>
      <p:pic>
        <p:nvPicPr>
          <p:cNvPr id="69" name="Picture 68">
            <a:extLst>
              <a:ext uri="{FF2B5EF4-FFF2-40B4-BE49-F238E27FC236}">
                <a16:creationId xmlns:a16="http://schemas.microsoft.com/office/drawing/2014/main" id="{F81E186C-CD59-E97E-07CE-D42F52A32403}"/>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7556044" y="2700488"/>
            <a:ext cx="4053333" cy="3294324"/>
          </a:xfrm>
          <a:prstGeom prst="roundRect">
            <a:avLst>
              <a:gd name="adj" fmla="val 2869"/>
            </a:avLst>
          </a:prstGeom>
        </p:spPr>
      </p:pic>
    </p:spTree>
    <p:extLst>
      <p:ext uri="{BB962C8B-B14F-4D97-AF65-F5344CB8AC3E}">
        <p14:creationId xmlns:p14="http://schemas.microsoft.com/office/powerpoint/2010/main" val="2241271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863771C-2A52-878A-1254-02F16E11E789}"/>
              </a:ext>
            </a:extLst>
          </p:cNvPr>
          <p:cNvSpPr/>
          <p:nvPr/>
        </p:nvSpPr>
        <p:spPr>
          <a:xfrm>
            <a:off x="0" y="594"/>
            <a:ext cx="12192000" cy="6172196"/>
          </a:xfrm>
          <a:prstGeom prst="rect">
            <a:avLst/>
          </a:prstGeom>
          <a:solidFill>
            <a:srgbClr val="0061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9" name="Round Same Side Corner Rectangle 38">
            <a:extLst>
              <a:ext uri="{FF2B5EF4-FFF2-40B4-BE49-F238E27FC236}">
                <a16:creationId xmlns:a16="http://schemas.microsoft.com/office/drawing/2014/main" id="{3802E4B1-5800-3C7B-6EFA-C18D15D51738}"/>
              </a:ext>
            </a:extLst>
          </p:cNvPr>
          <p:cNvSpPr/>
          <p:nvPr/>
        </p:nvSpPr>
        <p:spPr>
          <a:xfrm rot="5400000">
            <a:off x="1998489" y="79284"/>
            <a:ext cx="1051200" cy="4262681"/>
          </a:xfrm>
          <a:prstGeom prst="round2SameRect">
            <a:avLst>
              <a:gd name="adj1" fmla="val 7607"/>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Google Shape;1578;g2be31591a4f_0_24">
            <a:extLst>
              <a:ext uri="{FF2B5EF4-FFF2-40B4-BE49-F238E27FC236}">
                <a16:creationId xmlns:a16="http://schemas.microsoft.com/office/drawing/2014/main" id="{9B75D710-8539-F778-FD87-056D03C116E2}"/>
              </a:ext>
            </a:extLst>
          </p:cNvPr>
          <p:cNvSpPr txBox="1"/>
          <p:nvPr/>
        </p:nvSpPr>
        <p:spPr>
          <a:xfrm>
            <a:off x="7014729" y="1841036"/>
            <a:ext cx="4784519" cy="3970277"/>
          </a:xfrm>
          <a:prstGeom prst="rect">
            <a:avLst/>
          </a:prstGeom>
          <a:noFill/>
          <a:ln>
            <a:noFill/>
          </a:ln>
        </p:spPr>
        <p:txBody>
          <a:bodyPr spcFirstLastPara="1" wrap="square" lIns="91425" tIns="45700" rIns="91425" bIns="45700" anchor="t" anchorCtr="0">
            <a:spAutoFit/>
          </a:bodyPr>
          <a:lstStyle/>
          <a:p>
            <a:pPr marL="0" marR="0" lvl="0" indent="0" algn="l" defTabSz="457200" rtl="0" eaLnBrk="1" fontAlgn="auto" latinLnBrk="0" hangingPunct="1">
              <a:lnSpc>
                <a:spcPct val="100000"/>
              </a:lnSpc>
              <a:spcBef>
                <a:spcPts val="0"/>
              </a:spcBef>
              <a:spcAft>
                <a:spcPts val="0"/>
              </a:spcAft>
              <a:buClr>
                <a:srgbClr val="000000"/>
              </a:buClr>
              <a:buSzPts val="1600"/>
              <a:buFont typeface="Arial"/>
              <a:buNone/>
              <a:tabLst/>
              <a:defRPr/>
            </a:pPr>
            <a:r>
              <a:rPr kumimoji="0" lang="en-US" sz="1400" b="1" i="0" u="none" strike="noStrike" kern="1200" cap="none" spc="0" normalizeH="0" baseline="0" noProof="0">
                <a:ln>
                  <a:noFill/>
                </a:ln>
                <a:solidFill>
                  <a:srgbClr val="FFFFFF"/>
                </a:solidFill>
                <a:effectLst/>
                <a:uLnTx/>
                <a:uFillTx/>
                <a:latin typeface="Arial"/>
                <a:ea typeface="Arial"/>
                <a:cs typeface="Arial"/>
                <a:sym typeface="Arial"/>
              </a:rPr>
              <a:t>Negotiated fees typically </a:t>
            </a:r>
            <a:r>
              <a:rPr kumimoji="0" lang="en-US" sz="1400" b="0" i="0" u="none" strike="noStrike" kern="1200" cap="none" spc="0" normalizeH="0" baseline="0" noProof="0">
                <a:ln>
                  <a:noFill/>
                </a:ln>
                <a:solidFill>
                  <a:srgbClr val="FFFFFF"/>
                </a:solidFill>
                <a:effectLst/>
                <a:uLnTx/>
                <a:uFillTx/>
                <a:latin typeface="Arial"/>
                <a:ea typeface="Arial"/>
                <a:cs typeface="Arial"/>
                <a:sym typeface="Arial"/>
              </a:rPr>
              <a:t>35% to 50% less than </a:t>
            </a:r>
            <a:br>
              <a:rPr kumimoji="0" lang="en-US" sz="1400" b="0" i="0" u="none" strike="noStrike" kern="1200" cap="none" spc="0" normalizeH="0" baseline="0" noProof="0">
                <a:ln>
                  <a:noFill/>
                </a:ln>
                <a:solidFill>
                  <a:srgbClr val="FFFFFF"/>
                </a:solidFill>
                <a:effectLst/>
                <a:uLnTx/>
                <a:uFillTx/>
                <a:latin typeface="Arial"/>
                <a:ea typeface="Arial"/>
                <a:cs typeface="Arial"/>
                <a:sym typeface="Arial"/>
              </a:rPr>
            </a:br>
            <a:r>
              <a:rPr kumimoji="0" lang="en-US" sz="1400" b="0" i="0" u="none" strike="noStrike" kern="1200" cap="none" spc="0" normalizeH="0" baseline="0" noProof="0">
                <a:ln>
                  <a:noFill/>
                </a:ln>
                <a:solidFill>
                  <a:srgbClr val="FFFFFF"/>
                </a:solidFill>
                <a:effectLst/>
                <a:uLnTx/>
                <a:uFillTx/>
                <a:latin typeface="Arial"/>
                <a:ea typeface="Arial"/>
                <a:cs typeface="Arial"/>
                <a:sym typeface="Arial"/>
              </a:rPr>
              <a:t>the average charges in the same area</a:t>
            </a:r>
            <a:r>
              <a:rPr kumimoji="0" lang="en-US" sz="1400" b="0" i="0" u="none" strike="noStrike" kern="1200" cap="none" spc="0" normalizeH="0" baseline="30000" noProof="0">
                <a:ln>
                  <a:noFill/>
                </a:ln>
                <a:solidFill>
                  <a:srgbClr val="FFFFFF"/>
                </a:solidFill>
                <a:effectLst/>
                <a:uLnTx/>
                <a:uFillTx/>
                <a:latin typeface="Arial"/>
                <a:ea typeface="Arial"/>
                <a:cs typeface="Arial"/>
                <a:sym typeface="Arial"/>
              </a:rPr>
              <a:t>D2</a:t>
            </a:r>
            <a:br>
              <a:rPr kumimoji="0" lang="en-US" sz="1400" b="0" i="0" u="none" strike="noStrike" kern="1200" cap="none" spc="0" normalizeH="0" baseline="0" noProof="0">
                <a:ln>
                  <a:noFill/>
                </a:ln>
                <a:solidFill>
                  <a:srgbClr val="FFFFFF"/>
                </a:solidFill>
                <a:effectLst/>
                <a:uLnTx/>
                <a:uFillTx/>
                <a:latin typeface="Arial"/>
                <a:ea typeface="Arial"/>
                <a:cs typeface="Arial"/>
                <a:sym typeface="Arial"/>
              </a:rPr>
            </a:br>
            <a:endParaRPr kumimoji="0" sz="1400" b="0" i="0" u="none" strike="noStrike" kern="1200" cap="none" spc="0" normalizeH="0" baseline="0" noProof="0">
              <a:ln>
                <a:noFill/>
              </a:ln>
              <a:solidFill>
                <a:srgbClr val="FFFFFF"/>
              </a:solidFill>
              <a:effectLst/>
              <a:uLnTx/>
              <a:uFillTx/>
              <a:latin typeface="Arial"/>
              <a:ea typeface="Arial"/>
              <a:cs typeface="Arial"/>
              <a:sym typeface="Arial"/>
            </a:endParaRPr>
          </a:p>
          <a:p>
            <a:pPr marL="0" marR="0" lvl="0" indent="0" algn="l" defTabSz="457200" rtl="0" eaLnBrk="1" fontAlgn="auto" latinLnBrk="0" hangingPunct="1">
              <a:lnSpc>
                <a:spcPct val="100000"/>
              </a:lnSpc>
              <a:spcBef>
                <a:spcPts val="0"/>
              </a:spcBef>
              <a:spcAft>
                <a:spcPts val="0"/>
              </a:spcAft>
              <a:buClr>
                <a:srgbClr val="000000"/>
              </a:buClr>
              <a:buSzPts val="1600"/>
              <a:buFont typeface="Arial"/>
              <a:buNone/>
              <a:tabLst/>
              <a:defRPr/>
            </a:pPr>
            <a:endParaRPr kumimoji="0" sz="1400" b="0" i="0" u="none" strike="noStrike" kern="1200" cap="none" spc="0" normalizeH="0" baseline="0" noProof="0">
              <a:ln>
                <a:noFill/>
              </a:ln>
              <a:solidFill>
                <a:srgbClr val="FFFFFF"/>
              </a:solidFill>
              <a:effectLst/>
              <a:uLnTx/>
              <a:uFillTx/>
              <a:latin typeface="Arial"/>
              <a:ea typeface="Arial"/>
              <a:cs typeface="Arial"/>
              <a:sym typeface="Arial"/>
            </a:endParaRPr>
          </a:p>
          <a:p>
            <a:pPr marL="0" marR="0" lvl="0" indent="0" algn="l" defTabSz="457200" rtl="0" eaLnBrk="1" fontAlgn="auto" latinLnBrk="0" hangingPunct="1">
              <a:lnSpc>
                <a:spcPct val="100000"/>
              </a:lnSpc>
              <a:spcBef>
                <a:spcPts val="0"/>
              </a:spcBef>
              <a:spcAft>
                <a:spcPts val="0"/>
              </a:spcAft>
              <a:buClr>
                <a:srgbClr val="000000"/>
              </a:buClr>
              <a:buSzPts val="1600"/>
              <a:buFont typeface="Arial"/>
              <a:buNone/>
              <a:tabLst/>
              <a:defRPr/>
            </a:pPr>
            <a:r>
              <a:rPr kumimoji="0" lang="en-US" sz="1400" b="1" i="0" u="none" strike="noStrike" kern="1200" cap="none" spc="0" normalizeH="0" baseline="0" noProof="0">
                <a:ln>
                  <a:noFill/>
                </a:ln>
                <a:solidFill>
                  <a:srgbClr val="FFFFFF"/>
                </a:solidFill>
                <a:effectLst/>
                <a:uLnTx/>
                <a:uFillTx/>
                <a:latin typeface="Arial"/>
                <a:ea typeface="Arial"/>
                <a:cs typeface="Arial"/>
                <a:sym typeface="Arial"/>
              </a:rPr>
              <a:t>Explore our large network </a:t>
            </a:r>
            <a:r>
              <a:rPr kumimoji="0" lang="en-US" sz="1400" b="0" i="0" u="none" strike="noStrike" kern="1200" cap="none" spc="0" normalizeH="0" baseline="0" noProof="0">
                <a:ln>
                  <a:noFill/>
                </a:ln>
                <a:solidFill>
                  <a:srgbClr val="FFFFFF"/>
                </a:solidFill>
                <a:effectLst/>
                <a:uLnTx/>
                <a:uFillTx/>
                <a:latin typeface="Arial"/>
                <a:ea typeface="Arial"/>
                <a:cs typeface="Arial"/>
                <a:sym typeface="Arial"/>
              </a:rPr>
              <a:t>of carefully selected, participating dentists with flexibility to go to any </a:t>
            </a:r>
            <a:br>
              <a:rPr kumimoji="0" lang="en-US" sz="1400" b="0" i="0" u="none" strike="noStrike" kern="1200" cap="none" spc="0" normalizeH="0" baseline="0" noProof="0">
                <a:ln>
                  <a:noFill/>
                </a:ln>
                <a:solidFill>
                  <a:srgbClr val="FFFFFF"/>
                </a:solidFill>
                <a:effectLst/>
                <a:uLnTx/>
                <a:uFillTx/>
                <a:latin typeface="Arial"/>
                <a:ea typeface="Arial"/>
                <a:cs typeface="Arial"/>
                <a:sym typeface="Arial"/>
              </a:rPr>
            </a:br>
            <a:r>
              <a:rPr kumimoji="0" lang="en-US" sz="1400" b="0" i="0" u="none" strike="noStrike" kern="1200" cap="none" spc="0" normalizeH="0" baseline="0" noProof="0">
                <a:ln>
                  <a:noFill/>
                </a:ln>
                <a:solidFill>
                  <a:srgbClr val="FFFFFF"/>
                </a:solidFill>
                <a:effectLst/>
                <a:uLnTx/>
                <a:uFillTx/>
                <a:latin typeface="Arial"/>
                <a:ea typeface="Arial"/>
                <a:cs typeface="Arial"/>
                <a:sym typeface="Arial"/>
              </a:rPr>
              <a:t>dentist </a:t>
            </a:r>
            <a:r>
              <a:rPr kumimoji="0" lang="en-US" sz="1400" b="1" i="0" u="none" strike="noStrike" kern="1200" cap="none" spc="0" normalizeH="0" baseline="0" noProof="0">
                <a:ln>
                  <a:noFill/>
                </a:ln>
                <a:solidFill>
                  <a:srgbClr val="FFFFFF"/>
                </a:solidFill>
                <a:effectLst/>
                <a:uLnTx/>
                <a:uFillTx/>
                <a:latin typeface="Arial"/>
                <a:ea typeface="Arial"/>
                <a:cs typeface="Arial"/>
                <a:sym typeface="Arial"/>
              </a:rPr>
              <a:t>in- or out-of-network</a:t>
            </a:r>
            <a:br>
              <a:rPr kumimoji="0" lang="en-US" sz="1400" b="0" i="0" u="none" strike="noStrike" kern="1200" cap="none" spc="0" normalizeH="0" baseline="0" noProof="0">
                <a:ln>
                  <a:noFill/>
                </a:ln>
                <a:solidFill>
                  <a:srgbClr val="FFFFFF"/>
                </a:solidFill>
                <a:effectLst/>
                <a:uLnTx/>
                <a:uFillTx/>
                <a:latin typeface="Arial"/>
                <a:ea typeface="Arial"/>
                <a:cs typeface="Arial"/>
                <a:sym typeface="Arial"/>
              </a:rPr>
            </a:br>
            <a:endParaRPr kumimoji="0" sz="1400" b="0" i="0" u="none" strike="noStrike" kern="1200" cap="none" spc="0" normalizeH="0" baseline="0" noProof="0">
              <a:ln>
                <a:noFill/>
              </a:ln>
              <a:solidFill>
                <a:srgbClr val="FFFFFF"/>
              </a:solidFill>
              <a:effectLst/>
              <a:uLnTx/>
              <a:uFillTx/>
              <a:latin typeface="Arial"/>
              <a:ea typeface="Arial"/>
              <a:cs typeface="Arial"/>
              <a:sym typeface="Arial"/>
            </a:endParaRPr>
          </a:p>
          <a:p>
            <a:pPr marL="0" marR="0" lvl="0" indent="0" algn="l" defTabSz="457200" rtl="0" eaLnBrk="1" fontAlgn="auto" latinLnBrk="0" hangingPunct="1">
              <a:lnSpc>
                <a:spcPct val="100000"/>
              </a:lnSpc>
              <a:spcBef>
                <a:spcPts val="0"/>
              </a:spcBef>
              <a:spcAft>
                <a:spcPts val="0"/>
              </a:spcAft>
              <a:buClr>
                <a:srgbClr val="000000"/>
              </a:buClr>
              <a:buSzPts val="1600"/>
              <a:buFont typeface="Arial"/>
              <a:buNone/>
              <a:tabLst/>
              <a:defRPr/>
            </a:pPr>
            <a:br>
              <a:rPr kumimoji="0" lang="en-US" sz="1400" b="0" i="0" u="none" strike="noStrike" kern="1200" cap="none" spc="0" normalizeH="0" baseline="0" noProof="0">
                <a:ln>
                  <a:noFill/>
                </a:ln>
                <a:solidFill>
                  <a:srgbClr val="FFFFFF"/>
                </a:solidFill>
                <a:effectLst/>
                <a:uLnTx/>
                <a:uFillTx/>
                <a:latin typeface="Arial"/>
                <a:ea typeface="Arial"/>
                <a:cs typeface="Arial"/>
                <a:sym typeface="Arial"/>
              </a:rPr>
            </a:br>
            <a:r>
              <a:rPr kumimoji="0" lang="en-US" sz="1400" b="0" i="0" u="none" strike="noStrike" kern="1200" cap="none" spc="0" normalizeH="0" baseline="0" noProof="0">
                <a:ln>
                  <a:noFill/>
                </a:ln>
                <a:solidFill>
                  <a:srgbClr val="FFFFFF"/>
                </a:solidFill>
                <a:effectLst/>
                <a:uLnTx/>
                <a:uFillTx/>
                <a:latin typeface="Arial"/>
                <a:ea typeface="Arial"/>
                <a:cs typeface="Arial"/>
                <a:sym typeface="Arial"/>
              </a:rPr>
              <a:t>With MetLife's International Dental Travel Assistance Program, </a:t>
            </a:r>
            <a:r>
              <a:rPr kumimoji="0" lang="en-US" sz="1400" b="1" i="0" u="none" strike="noStrike" kern="1200" cap="none" spc="0" normalizeH="0" baseline="0" noProof="0">
                <a:ln>
                  <a:noFill/>
                </a:ln>
                <a:solidFill>
                  <a:srgbClr val="FFFFFF"/>
                </a:solidFill>
                <a:effectLst/>
                <a:uLnTx/>
                <a:uFillTx/>
                <a:latin typeface="Arial"/>
                <a:ea typeface="Arial"/>
                <a:cs typeface="Arial"/>
                <a:sym typeface="Arial"/>
              </a:rPr>
              <a:t>access dentists in more than 200 countries</a:t>
            </a:r>
            <a:r>
              <a:rPr kumimoji="0" lang="en-US" sz="1400" b="0" i="0" u="none" strike="noStrike" kern="1200" cap="none" spc="0" normalizeH="0" baseline="30000" noProof="0">
                <a:ln>
                  <a:noFill/>
                </a:ln>
                <a:solidFill>
                  <a:srgbClr val="FFFFFF"/>
                </a:solidFill>
                <a:effectLst/>
                <a:uLnTx/>
                <a:uFillTx/>
                <a:latin typeface="Arial"/>
                <a:ea typeface="Arial"/>
                <a:cs typeface="Arial"/>
                <a:sym typeface="Arial"/>
              </a:rPr>
              <a:t>D3</a:t>
            </a:r>
            <a:br>
              <a:rPr kumimoji="0" lang="en-US" sz="1400" b="0" i="0" u="none" strike="noStrike" kern="1200" cap="none" spc="0" normalizeH="0" baseline="0" noProof="0">
                <a:ln>
                  <a:noFill/>
                </a:ln>
                <a:solidFill>
                  <a:srgbClr val="FFFFFF"/>
                </a:solidFill>
                <a:effectLst/>
                <a:uLnTx/>
                <a:uFillTx/>
                <a:latin typeface="Arial"/>
                <a:ea typeface="Arial"/>
                <a:cs typeface="Arial"/>
                <a:sym typeface="Arial"/>
              </a:rPr>
            </a:br>
            <a:endParaRPr kumimoji="0" sz="1400" b="0" i="0" u="none" strike="noStrike" kern="1200" cap="none" spc="0" normalizeH="0" baseline="0" noProof="0">
              <a:ln>
                <a:noFill/>
              </a:ln>
              <a:solidFill>
                <a:srgbClr val="FFFFFF"/>
              </a:solidFill>
              <a:effectLst/>
              <a:uLnTx/>
              <a:uFillTx/>
              <a:latin typeface="Arial"/>
              <a:ea typeface="Arial"/>
              <a:cs typeface="Arial"/>
              <a:sym typeface="Arial"/>
            </a:endParaRPr>
          </a:p>
          <a:p>
            <a:pPr marL="0" marR="0" lvl="0" indent="0" algn="l" defTabSz="457200" rtl="0" eaLnBrk="1" fontAlgn="auto" latinLnBrk="0" hangingPunct="1">
              <a:lnSpc>
                <a:spcPct val="100000"/>
              </a:lnSpc>
              <a:spcBef>
                <a:spcPts val="0"/>
              </a:spcBef>
              <a:spcAft>
                <a:spcPts val="0"/>
              </a:spcAft>
              <a:buClr>
                <a:srgbClr val="000000"/>
              </a:buClr>
              <a:buSzPts val="1600"/>
              <a:buFont typeface="Arial"/>
              <a:buNone/>
              <a:tabLst/>
              <a:defRPr/>
            </a:pPr>
            <a:br>
              <a:rPr kumimoji="0" lang="en-US" sz="1400" b="0" i="0" u="none" strike="noStrike" kern="1200" cap="none" spc="0" normalizeH="0" baseline="0" noProof="0">
                <a:ln>
                  <a:noFill/>
                </a:ln>
                <a:solidFill>
                  <a:srgbClr val="FFFFFF"/>
                </a:solidFill>
                <a:effectLst/>
                <a:uLnTx/>
                <a:uFillTx/>
                <a:latin typeface="Arial"/>
                <a:ea typeface="Arial"/>
                <a:cs typeface="Arial"/>
                <a:sym typeface="Arial"/>
              </a:rPr>
            </a:br>
            <a:r>
              <a:rPr kumimoji="0" lang="en-US" sz="1400" b="1" i="0" u="none" strike="noStrike" kern="1200" cap="none" spc="0" normalizeH="0" baseline="0" noProof="0">
                <a:ln>
                  <a:noFill/>
                </a:ln>
                <a:solidFill>
                  <a:srgbClr val="FFFFFF"/>
                </a:solidFill>
                <a:effectLst/>
                <a:uLnTx/>
                <a:uFillTx/>
                <a:latin typeface="Arial"/>
                <a:ea typeface="Arial"/>
                <a:cs typeface="Arial"/>
                <a:sym typeface="Arial"/>
              </a:rPr>
              <a:t>Easy access</a:t>
            </a:r>
            <a:r>
              <a:rPr kumimoji="0" lang="en-US" sz="1400" b="0" i="0" u="none" strike="noStrike" kern="1200" cap="none" spc="0" normalizeH="0" baseline="0" noProof="0">
                <a:ln>
                  <a:noFill/>
                </a:ln>
                <a:solidFill>
                  <a:srgbClr val="FFFFFF"/>
                </a:solidFill>
                <a:effectLst/>
                <a:uLnTx/>
                <a:uFillTx/>
                <a:latin typeface="Arial"/>
                <a:ea typeface="Arial"/>
                <a:cs typeface="Arial"/>
                <a:sym typeface="Arial"/>
              </a:rPr>
              <a:t> to pre-treatment estimates, real-time claims processing and 24-hour customer service</a:t>
            </a:r>
            <a:br>
              <a:rPr kumimoji="0" lang="en-US" sz="1400" b="0" i="0" u="none" strike="noStrike" kern="1200" cap="none" spc="0" normalizeH="0" baseline="0" noProof="0">
                <a:ln>
                  <a:noFill/>
                </a:ln>
                <a:solidFill>
                  <a:srgbClr val="FFFFFF"/>
                </a:solidFill>
                <a:effectLst/>
                <a:uLnTx/>
                <a:uFillTx/>
                <a:latin typeface="Arial"/>
                <a:ea typeface="Arial"/>
                <a:cs typeface="Arial"/>
                <a:sym typeface="Arial"/>
              </a:rPr>
            </a:br>
            <a:endParaRPr kumimoji="0" sz="1400" b="0" i="0" u="none" strike="noStrike" kern="1200" cap="none" spc="0" normalizeH="0" baseline="0" noProof="0">
              <a:ln>
                <a:noFill/>
              </a:ln>
              <a:solidFill>
                <a:srgbClr val="FFFFFF"/>
              </a:solidFill>
              <a:effectLst/>
              <a:uLnTx/>
              <a:uFillTx/>
              <a:latin typeface="Arial"/>
              <a:ea typeface="Arial"/>
              <a:cs typeface="Arial"/>
              <a:sym typeface="Arial"/>
            </a:endParaRPr>
          </a:p>
          <a:p>
            <a:pPr marL="0" marR="0" lvl="0" indent="0" algn="l" defTabSz="457200" rtl="0" eaLnBrk="1" fontAlgn="auto" latinLnBrk="0" hangingPunct="1">
              <a:lnSpc>
                <a:spcPct val="100000"/>
              </a:lnSpc>
              <a:spcBef>
                <a:spcPts val="0"/>
              </a:spcBef>
              <a:spcAft>
                <a:spcPts val="0"/>
              </a:spcAft>
              <a:buClr>
                <a:srgbClr val="000000"/>
              </a:buClr>
              <a:buSzPts val="1600"/>
              <a:buFont typeface="Arial"/>
              <a:buNone/>
              <a:tabLst/>
              <a:defRPr/>
            </a:pPr>
            <a:br>
              <a:rPr kumimoji="0" lang="en-US" sz="1400" b="0" i="0" u="none" strike="noStrike" kern="1200" cap="none" spc="0" normalizeH="0" baseline="0" noProof="0">
                <a:ln>
                  <a:noFill/>
                </a:ln>
                <a:solidFill>
                  <a:srgbClr val="FFFFFF"/>
                </a:solidFill>
                <a:effectLst/>
                <a:uLnTx/>
                <a:uFillTx/>
                <a:latin typeface="Arial"/>
                <a:ea typeface="Arial"/>
                <a:cs typeface="Arial"/>
                <a:sym typeface="Arial"/>
              </a:rPr>
            </a:br>
            <a:endParaRPr kumimoji="0" sz="1400"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12" name="Google Shape;1579;g2be31591a4f_0_24">
            <a:extLst>
              <a:ext uri="{FF2B5EF4-FFF2-40B4-BE49-F238E27FC236}">
                <a16:creationId xmlns:a16="http://schemas.microsoft.com/office/drawing/2014/main" id="{BF20BD8C-5D91-6A48-2B97-E6D517464405}"/>
              </a:ext>
            </a:extLst>
          </p:cNvPr>
          <p:cNvSpPr txBox="1">
            <a:spLocks/>
          </p:cNvSpPr>
          <p:nvPr/>
        </p:nvSpPr>
        <p:spPr>
          <a:xfrm>
            <a:off x="6372704" y="366738"/>
            <a:ext cx="5654717" cy="1120500"/>
          </a:xfrm>
          <a:prstGeom prst="rect">
            <a:avLst/>
          </a:prstGeom>
          <a:noFill/>
          <a:ln>
            <a:noFill/>
          </a:ln>
        </p:spPr>
        <p:txBody>
          <a:bodyPr spcFirstLastPara="1" vert="horz" wrap="square" lIns="0" tIns="0" rIns="0" bIns="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ts val="0"/>
              </a:spcBef>
              <a:spcAft>
                <a:spcPts val="0"/>
              </a:spcAft>
              <a:buClr>
                <a:srgbClr val="0090D9"/>
              </a:buClr>
              <a:buSzPts val="2800"/>
              <a:buFont typeface="Georgia"/>
              <a:buNone/>
              <a:tabLst/>
              <a:defRPr/>
            </a:pPr>
            <a:r>
              <a:rPr kumimoji="0" lang="en-US" sz="2800" b="0" i="0" u="none" strike="noStrike" kern="1200" cap="none" spc="0" normalizeH="0" baseline="0" noProof="0">
                <a:ln>
                  <a:noFill/>
                </a:ln>
                <a:solidFill>
                  <a:srgbClr val="FFFFFF"/>
                </a:solidFill>
                <a:effectLst/>
                <a:uLnTx/>
                <a:uFillTx/>
                <a:latin typeface="Georgia" panose="02040502050405020303" pitchFamily="18" charset="0"/>
                <a:ea typeface="+mj-ea"/>
                <a:cs typeface="+mj-cs"/>
              </a:rPr>
              <a:t>A plan that offers savings, choice and anywhere, anytime service</a:t>
            </a:r>
            <a:r>
              <a:rPr kumimoji="0" lang="en-US" sz="2800" b="0" i="0" u="none" strike="noStrike" kern="1200" cap="none" spc="0" normalizeH="0" baseline="30000" noProof="0">
                <a:ln>
                  <a:noFill/>
                </a:ln>
                <a:solidFill>
                  <a:srgbClr val="FFFFFF"/>
                </a:solidFill>
                <a:effectLst/>
                <a:uLnTx/>
                <a:uFillTx/>
                <a:latin typeface="Georgia" panose="02040502050405020303" pitchFamily="18" charset="0"/>
                <a:ea typeface="+mj-ea"/>
                <a:cs typeface="+mj-cs"/>
              </a:rPr>
              <a:t>1</a:t>
            </a:r>
            <a:endParaRPr kumimoji="0" lang="en-US" sz="2800" b="0" i="0" u="none" strike="noStrike" kern="1200" cap="none" spc="0" normalizeH="0" baseline="0" noProof="0">
              <a:ln>
                <a:noFill/>
              </a:ln>
              <a:solidFill>
                <a:srgbClr val="FFFFFF"/>
              </a:solidFill>
              <a:effectLst/>
              <a:uLnTx/>
              <a:uFillTx/>
              <a:latin typeface="Georgia" panose="02040502050405020303" pitchFamily="18" charset="0"/>
              <a:ea typeface="+mj-ea"/>
              <a:cs typeface="+mj-cs"/>
            </a:endParaRPr>
          </a:p>
        </p:txBody>
      </p:sp>
      <p:pic>
        <p:nvPicPr>
          <p:cNvPr id="13" name="Google Shape;1580;g2be31591a4f_0_24" descr="A close up of a logo&#10;&#10;Description automatically generated">
            <a:extLst>
              <a:ext uri="{FF2B5EF4-FFF2-40B4-BE49-F238E27FC236}">
                <a16:creationId xmlns:a16="http://schemas.microsoft.com/office/drawing/2014/main" id="{7E202B06-8B51-8216-2D7E-D793F69613FD}"/>
              </a:ext>
            </a:extLst>
          </p:cNvPr>
          <p:cNvPicPr preferRelativeResize="0"/>
          <p:nvPr/>
        </p:nvPicPr>
        <p:blipFill rotWithShape="1">
          <a:blip r:embed="rId2">
            <a:alphaModFix/>
          </a:blip>
          <a:srcRect/>
          <a:stretch/>
        </p:blipFill>
        <p:spPr>
          <a:xfrm>
            <a:off x="6375669" y="3786855"/>
            <a:ext cx="523441" cy="523440"/>
          </a:xfrm>
          <a:prstGeom prst="rect">
            <a:avLst/>
          </a:prstGeom>
          <a:noFill/>
          <a:ln>
            <a:noFill/>
          </a:ln>
        </p:spPr>
      </p:pic>
      <p:pic>
        <p:nvPicPr>
          <p:cNvPr id="15" name="Google Shape;1581;g2be31591a4f_0_24">
            <a:extLst>
              <a:ext uri="{FF2B5EF4-FFF2-40B4-BE49-F238E27FC236}">
                <a16:creationId xmlns:a16="http://schemas.microsoft.com/office/drawing/2014/main" id="{3951EED7-E0A7-D9F8-057E-F282F566D0A9}"/>
              </a:ext>
            </a:extLst>
          </p:cNvPr>
          <p:cNvPicPr preferRelativeResize="0"/>
          <p:nvPr/>
        </p:nvPicPr>
        <p:blipFill rotWithShape="1">
          <a:blip r:embed="rId3">
            <a:alphaModFix/>
          </a:blip>
          <a:srcRect/>
          <a:stretch/>
        </p:blipFill>
        <p:spPr>
          <a:xfrm>
            <a:off x="6375674" y="4671579"/>
            <a:ext cx="610670" cy="610669"/>
          </a:xfrm>
          <a:prstGeom prst="rect">
            <a:avLst/>
          </a:prstGeom>
          <a:noFill/>
          <a:ln>
            <a:noFill/>
          </a:ln>
        </p:spPr>
      </p:pic>
      <p:pic>
        <p:nvPicPr>
          <p:cNvPr id="16" name="Google Shape;1582;g2be31591a4f_0_24" descr="A close up of a logo&#10;&#10;Description automatically generated">
            <a:extLst>
              <a:ext uri="{FF2B5EF4-FFF2-40B4-BE49-F238E27FC236}">
                <a16:creationId xmlns:a16="http://schemas.microsoft.com/office/drawing/2014/main" id="{4CEFE8E6-CC63-B3E8-ED16-74F0A3AE8A5F}"/>
              </a:ext>
            </a:extLst>
          </p:cNvPr>
          <p:cNvPicPr preferRelativeResize="0"/>
          <p:nvPr/>
        </p:nvPicPr>
        <p:blipFill rotWithShape="1">
          <a:blip r:embed="rId4">
            <a:alphaModFix/>
          </a:blip>
          <a:srcRect/>
          <a:stretch/>
        </p:blipFill>
        <p:spPr>
          <a:xfrm>
            <a:off x="6332055" y="2814904"/>
            <a:ext cx="610670" cy="610669"/>
          </a:xfrm>
          <a:prstGeom prst="rect">
            <a:avLst/>
          </a:prstGeom>
          <a:noFill/>
          <a:ln>
            <a:noFill/>
          </a:ln>
        </p:spPr>
      </p:pic>
      <p:pic>
        <p:nvPicPr>
          <p:cNvPr id="17" name="Google Shape;1583;g2be31591a4f_0_24" descr="A close up of a logo&#10;&#10;Description automatically generated">
            <a:extLst>
              <a:ext uri="{FF2B5EF4-FFF2-40B4-BE49-F238E27FC236}">
                <a16:creationId xmlns:a16="http://schemas.microsoft.com/office/drawing/2014/main" id="{0DE1BFD8-3CC5-B011-E49D-7FC9D161293D}"/>
              </a:ext>
            </a:extLst>
          </p:cNvPr>
          <p:cNvPicPr preferRelativeResize="0"/>
          <p:nvPr/>
        </p:nvPicPr>
        <p:blipFill rotWithShape="1">
          <a:blip r:embed="rId5">
            <a:alphaModFix/>
          </a:blip>
          <a:srcRect/>
          <a:stretch/>
        </p:blipFill>
        <p:spPr>
          <a:xfrm>
            <a:off x="6260067" y="1841048"/>
            <a:ext cx="754662" cy="754659"/>
          </a:xfrm>
          <a:prstGeom prst="rect">
            <a:avLst/>
          </a:prstGeom>
          <a:noFill/>
          <a:ln>
            <a:noFill/>
          </a:ln>
        </p:spPr>
      </p:pic>
      <p:sp>
        <p:nvSpPr>
          <p:cNvPr id="27" name="Google Shape;1590;g2be31591a4f_0_24">
            <a:extLst>
              <a:ext uri="{FF2B5EF4-FFF2-40B4-BE49-F238E27FC236}">
                <a16:creationId xmlns:a16="http://schemas.microsoft.com/office/drawing/2014/main" id="{782B35D2-E156-7BA9-972C-0A9B4971D2CD}"/>
              </a:ext>
            </a:extLst>
          </p:cNvPr>
          <p:cNvSpPr txBox="1">
            <a:spLocks/>
          </p:cNvSpPr>
          <p:nvPr/>
        </p:nvSpPr>
        <p:spPr>
          <a:xfrm>
            <a:off x="392749" y="366738"/>
            <a:ext cx="5136916" cy="1204200"/>
          </a:xfrm>
          <a:prstGeom prst="rect">
            <a:avLst/>
          </a:prstGeom>
          <a:noFill/>
          <a:ln>
            <a:noFill/>
          </a:ln>
        </p:spPr>
        <p:txBody>
          <a:bodyPr spcFirstLastPara="1" vert="horz" wrap="square" lIns="0" tIns="0" rIns="0" bIns="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ts val="0"/>
              </a:spcBef>
              <a:spcAft>
                <a:spcPts val="0"/>
              </a:spcAft>
              <a:buClr>
                <a:srgbClr val="0090D9"/>
              </a:buClr>
              <a:buSzPts val="2800"/>
              <a:buFont typeface="Georgia"/>
              <a:buNone/>
              <a:tabLst/>
              <a:defRPr/>
            </a:pPr>
            <a:r>
              <a:rPr kumimoji="0" lang="en-US" sz="2800" b="0" i="0" u="none" strike="noStrike" kern="1200" cap="none" spc="0" normalizeH="0" baseline="0" noProof="0">
                <a:ln>
                  <a:noFill/>
                </a:ln>
                <a:solidFill>
                  <a:srgbClr val="FFFFFF"/>
                </a:solidFill>
                <a:effectLst/>
                <a:uLnTx/>
                <a:uFillTx/>
                <a:latin typeface="Georgia" panose="02040502050405020303" pitchFamily="18" charset="0"/>
                <a:ea typeface="+mj-ea"/>
                <a:cs typeface="+mj-cs"/>
              </a:rPr>
              <a:t>Why are dental benefits </a:t>
            </a:r>
            <a:br>
              <a:rPr kumimoji="0" lang="en-US" sz="2800" b="0" i="0" u="none" strike="noStrike" kern="1200" cap="none" spc="0" normalizeH="0" baseline="0" noProof="0">
                <a:ln>
                  <a:noFill/>
                </a:ln>
                <a:solidFill>
                  <a:srgbClr val="FFFFFF"/>
                </a:solidFill>
                <a:effectLst/>
                <a:uLnTx/>
                <a:uFillTx/>
                <a:latin typeface="Georgia" panose="02040502050405020303" pitchFamily="18" charset="0"/>
                <a:ea typeface="+mj-ea"/>
                <a:cs typeface="+mj-cs"/>
              </a:rPr>
            </a:br>
            <a:r>
              <a:rPr kumimoji="0" lang="en-US" sz="2800" b="0" i="0" u="none" strike="noStrike" kern="1200" cap="none" spc="0" normalizeH="0" baseline="0" noProof="0">
                <a:ln>
                  <a:noFill/>
                </a:ln>
                <a:solidFill>
                  <a:srgbClr val="FFFFFF"/>
                </a:solidFill>
                <a:effectLst/>
                <a:uLnTx/>
                <a:uFillTx/>
                <a:latin typeface="Georgia" panose="02040502050405020303" pitchFamily="18" charset="0"/>
                <a:ea typeface="+mj-ea"/>
                <a:cs typeface="+mj-cs"/>
              </a:rPr>
              <a:t>so important?</a:t>
            </a:r>
          </a:p>
        </p:txBody>
      </p:sp>
      <p:sp>
        <p:nvSpPr>
          <p:cNvPr id="43" name="Round Same Side Corner Rectangle 42">
            <a:extLst>
              <a:ext uri="{FF2B5EF4-FFF2-40B4-BE49-F238E27FC236}">
                <a16:creationId xmlns:a16="http://schemas.microsoft.com/office/drawing/2014/main" id="{EA7423AB-08DF-1D35-A0D8-A4C4441280B3}"/>
              </a:ext>
            </a:extLst>
          </p:cNvPr>
          <p:cNvSpPr/>
          <p:nvPr/>
        </p:nvSpPr>
        <p:spPr>
          <a:xfrm rot="5400000">
            <a:off x="1998488" y="2602351"/>
            <a:ext cx="1051200" cy="4262679"/>
          </a:xfrm>
          <a:prstGeom prst="round2SameRect">
            <a:avLst>
              <a:gd name="adj1" fmla="val 7607"/>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1" name="Round Same Side Corner Rectangle 40">
            <a:extLst>
              <a:ext uri="{FF2B5EF4-FFF2-40B4-BE49-F238E27FC236}">
                <a16:creationId xmlns:a16="http://schemas.microsoft.com/office/drawing/2014/main" id="{BD5A21F7-2016-B80D-2E95-42534D599470}"/>
              </a:ext>
            </a:extLst>
          </p:cNvPr>
          <p:cNvSpPr/>
          <p:nvPr/>
        </p:nvSpPr>
        <p:spPr>
          <a:xfrm rot="5400000">
            <a:off x="1998488" y="1340818"/>
            <a:ext cx="1051200" cy="4262679"/>
          </a:xfrm>
          <a:prstGeom prst="round2SameRect">
            <a:avLst>
              <a:gd name="adj1" fmla="val 7607"/>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2" name="Google Shape;1590;g2be31591a4f_0_24">
            <a:extLst>
              <a:ext uri="{FF2B5EF4-FFF2-40B4-BE49-F238E27FC236}">
                <a16:creationId xmlns:a16="http://schemas.microsoft.com/office/drawing/2014/main" id="{E9350DCE-79A0-4557-DA9F-830E60FE19B5}"/>
              </a:ext>
            </a:extLst>
          </p:cNvPr>
          <p:cNvSpPr txBox="1">
            <a:spLocks/>
          </p:cNvSpPr>
          <p:nvPr/>
        </p:nvSpPr>
        <p:spPr>
          <a:xfrm>
            <a:off x="729634" y="3349125"/>
            <a:ext cx="3030170" cy="648632"/>
          </a:xfrm>
          <a:prstGeom prst="rect">
            <a:avLst/>
          </a:prstGeom>
          <a:noFill/>
          <a:ln>
            <a:noFill/>
          </a:ln>
        </p:spPr>
        <p:txBody>
          <a:bodyPr spcFirstLastPara="1" vert="horz" wrap="square" lIns="0" tIns="0" rIns="0" bIns="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
                <a:srgbClr val="000000"/>
              </a:buClr>
              <a:buSzPts val="1950"/>
              <a:buFont typeface="Arial"/>
              <a:buNone/>
              <a:tabLst/>
              <a:defRPr/>
            </a:pPr>
            <a:r>
              <a:rPr kumimoji="0" lang="en-US" sz="1600" b="1" i="0" u="none" strike="noStrike" kern="1200" cap="none" spc="0" normalizeH="0" baseline="0" noProof="0">
                <a:ln>
                  <a:noFill/>
                </a:ln>
                <a:solidFill>
                  <a:srgbClr val="000000"/>
                </a:solidFill>
                <a:effectLst/>
                <a:uLnTx/>
                <a:uFillTx/>
                <a:latin typeface="Arial"/>
                <a:ea typeface="Arial"/>
                <a:cs typeface="Arial"/>
                <a:sym typeface="Arial"/>
              </a:rPr>
              <a:t>Benefit </a:t>
            </a:r>
            <a:r>
              <a:rPr kumimoji="0" lang="en-US" sz="1600" b="0" i="0" u="none" strike="noStrike" kern="1200" cap="none" spc="0" normalizeH="0" baseline="0" noProof="0">
                <a:ln>
                  <a:noFill/>
                </a:ln>
                <a:solidFill>
                  <a:srgbClr val="000000"/>
                </a:solidFill>
                <a:effectLst/>
                <a:uLnTx/>
                <a:uFillTx/>
                <a:latin typeface="Arial"/>
                <a:ea typeface="Arial"/>
                <a:cs typeface="Arial"/>
                <a:sym typeface="Arial"/>
              </a:rPr>
              <a:t>of preventive care</a:t>
            </a:r>
          </a:p>
        </p:txBody>
      </p:sp>
      <p:sp>
        <p:nvSpPr>
          <p:cNvPr id="44" name="Google Shape;1590;g2be31591a4f_0_24">
            <a:extLst>
              <a:ext uri="{FF2B5EF4-FFF2-40B4-BE49-F238E27FC236}">
                <a16:creationId xmlns:a16="http://schemas.microsoft.com/office/drawing/2014/main" id="{632E9F95-8CCF-7066-810A-B8FBF8B332DB}"/>
              </a:ext>
            </a:extLst>
          </p:cNvPr>
          <p:cNvSpPr txBox="1">
            <a:spLocks/>
          </p:cNvSpPr>
          <p:nvPr/>
        </p:nvSpPr>
        <p:spPr>
          <a:xfrm>
            <a:off x="729633" y="4501484"/>
            <a:ext cx="4209571" cy="648632"/>
          </a:xfrm>
          <a:prstGeom prst="rect">
            <a:avLst/>
          </a:prstGeom>
          <a:noFill/>
          <a:ln>
            <a:noFill/>
          </a:ln>
        </p:spPr>
        <p:txBody>
          <a:bodyPr spcFirstLastPara="1" vert="horz" wrap="square" lIns="0" tIns="0" rIns="0" bIns="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
                <a:srgbClr val="000000"/>
              </a:buClr>
              <a:buSzPts val="1950"/>
              <a:buFont typeface="Arial"/>
              <a:buNone/>
              <a:tabLst/>
              <a:defRPr/>
            </a:pPr>
            <a:r>
              <a:rPr kumimoji="0" lang="en-US" sz="1600" b="0" i="0" u="none" strike="noStrike" kern="1200" cap="none" spc="0" normalizeH="0" baseline="0" noProof="0">
                <a:ln>
                  <a:noFill/>
                </a:ln>
                <a:solidFill>
                  <a:srgbClr val="000000"/>
                </a:solidFill>
                <a:effectLst/>
                <a:uLnTx/>
                <a:uFillTx/>
                <a:latin typeface="Arial"/>
                <a:ea typeface="Arial"/>
                <a:cs typeface="Arial"/>
                <a:sym typeface="Arial"/>
              </a:rPr>
              <a:t>Connection between </a:t>
            </a:r>
            <a:r>
              <a:rPr kumimoji="0" lang="en-US" sz="1600" b="1" i="0" u="none" strike="noStrike" kern="1200" cap="none" spc="0" normalizeH="0" baseline="0" noProof="0">
                <a:ln>
                  <a:noFill/>
                </a:ln>
                <a:solidFill>
                  <a:srgbClr val="000000"/>
                </a:solidFill>
                <a:effectLst/>
                <a:uLnTx/>
                <a:uFillTx/>
                <a:latin typeface="Arial"/>
                <a:ea typeface="Arial"/>
                <a:cs typeface="Arial"/>
                <a:sym typeface="Arial"/>
              </a:rPr>
              <a:t>oral health </a:t>
            </a:r>
            <a:br>
              <a:rPr kumimoji="0" lang="en-US" sz="1600" b="1" i="0" u="none" strike="noStrike" kern="1200" cap="none" spc="0" normalizeH="0" baseline="0" noProof="0">
                <a:ln>
                  <a:noFill/>
                </a:ln>
                <a:solidFill>
                  <a:srgbClr val="000000"/>
                </a:solidFill>
                <a:effectLst/>
                <a:uLnTx/>
                <a:uFillTx/>
                <a:latin typeface="Arial"/>
                <a:ea typeface="Arial"/>
                <a:cs typeface="Arial"/>
                <a:sym typeface="Arial"/>
              </a:rPr>
            </a:br>
            <a:r>
              <a:rPr kumimoji="0" lang="en-US" sz="1600" b="0" i="0" u="none" strike="noStrike" kern="1200" cap="none" spc="0" normalizeH="0" baseline="0" noProof="0">
                <a:ln>
                  <a:noFill/>
                </a:ln>
                <a:solidFill>
                  <a:srgbClr val="000000"/>
                </a:solidFill>
                <a:effectLst/>
                <a:uLnTx/>
                <a:uFillTx/>
                <a:latin typeface="Arial"/>
                <a:ea typeface="Arial"/>
                <a:cs typeface="Arial"/>
                <a:sym typeface="Arial"/>
              </a:rPr>
              <a:t>and </a:t>
            </a:r>
            <a:r>
              <a:rPr kumimoji="0" lang="en-US" sz="1600" b="1" i="0" u="none" strike="noStrike" kern="1200" cap="none" spc="0" normalizeH="0" baseline="0" noProof="0">
                <a:ln>
                  <a:noFill/>
                </a:ln>
                <a:solidFill>
                  <a:srgbClr val="000000"/>
                </a:solidFill>
                <a:effectLst/>
                <a:uLnTx/>
                <a:uFillTx/>
                <a:latin typeface="Arial"/>
                <a:ea typeface="Arial"/>
                <a:cs typeface="Arial"/>
                <a:sym typeface="Arial"/>
              </a:rPr>
              <a:t>overall health</a:t>
            </a:r>
            <a:endParaRPr kumimoji="0" lang="en-US" sz="16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3" name="Google Shape;1594;g2be31591a4f_0_24">
            <a:extLst>
              <a:ext uri="{FF2B5EF4-FFF2-40B4-BE49-F238E27FC236}">
                <a16:creationId xmlns:a16="http://schemas.microsoft.com/office/drawing/2014/main" id="{F4AA075A-589C-9E24-4896-EA1D4BDCE0C2}"/>
              </a:ext>
            </a:extLst>
          </p:cNvPr>
          <p:cNvSpPr/>
          <p:nvPr/>
        </p:nvSpPr>
        <p:spPr>
          <a:xfrm>
            <a:off x="392751" y="1685025"/>
            <a:ext cx="50700" cy="1051200"/>
          </a:xfrm>
          <a:prstGeom prst="rect">
            <a:avLst/>
          </a:prstGeom>
          <a:solidFill>
            <a:srgbClr val="A4CE4E"/>
          </a:solidFill>
          <a:ln>
            <a:noFill/>
          </a:ln>
        </p:spPr>
        <p:txBody>
          <a:bodyPr spcFirstLastPara="1" wrap="square" lIns="0" tIns="0" rIns="0" bIns="0" anchor="ctr" anchorCtr="1">
            <a:noAutofit/>
          </a:bodyPr>
          <a:lstStyle/>
          <a:p>
            <a:pPr marL="0" marR="0" lvl="0" indent="0" algn="l" defTabSz="457200" rtl="0" eaLnBrk="1" fontAlgn="auto" latinLnBrk="0" hangingPunct="1">
              <a:lnSpc>
                <a:spcPct val="100000"/>
              </a:lnSpc>
              <a:spcBef>
                <a:spcPts val="0"/>
              </a:spcBef>
              <a:spcAft>
                <a:spcPts val="0"/>
              </a:spcAft>
              <a:buClr>
                <a:srgbClr val="000000"/>
              </a:buClr>
              <a:buSzPts val="1250"/>
              <a:buFont typeface="Arial"/>
              <a:buNone/>
              <a:tabLst/>
              <a:defRPr/>
            </a:pPr>
            <a:endParaRPr kumimoji="0" sz="1250" b="1" i="0" u="none" strike="noStrike" kern="1200" cap="none" spc="0" normalizeH="0" baseline="0" noProof="0">
              <a:ln>
                <a:noFill/>
              </a:ln>
              <a:solidFill>
                <a:srgbClr val="FFFFFF"/>
              </a:solidFill>
              <a:effectLst/>
              <a:uLnTx/>
              <a:uFillTx/>
              <a:latin typeface="Arial"/>
              <a:ea typeface="Arial"/>
              <a:cs typeface="Arial"/>
              <a:sym typeface="Arial"/>
            </a:endParaRPr>
          </a:p>
        </p:txBody>
      </p:sp>
      <p:cxnSp>
        <p:nvCxnSpPr>
          <p:cNvPr id="36" name="Google Shape;1597;g2be31591a4f_0_24">
            <a:extLst>
              <a:ext uri="{FF2B5EF4-FFF2-40B4-BE49-F238E27FC236}">
                <a16:creationId xmlns:a16="http://schemas.microsoft.com/office/drawing/2014/main" id="{3A92FCDA-8937-4EF2-C280-4351213D3728}"/>
              </a:ext>
            </a:extLst>
          </p:cNvPr>
          <p:cNvCxnSpPr>
            <a:cxnSpLocks/>
          </p:cNvCxnSpPr>
          <p:nvPr/>
        </p:nvCxnSpPr>
        <p:spPr>
          <a:xfrm>
            <a:off x="5551561" y="406986"/>
            <a:ext cx="0" cy="5612364"/>
          </a:xfrm>
          <a:prstGeom prst="straightConnector1">
            <a:avLst/>
          </a:prstGeom>
          <a:noFill/>
          <a:ln w="9525" cap="flat" cmpd="sng">
            <a:solidFill>
              <a:schemeClr val="bg1"/>
            </a:solidFill>
            <a:prstDash val="solid"/>
            <a:round/>
            <a:headEnd type="none" w="sm" len="sm"/>
            <a:tailEnd type="none" w="sm" len="sm"/>
          </a:ln>
        </p:spPr>
      </p:cxnSp>
      <p:cxnSp>
        <p:nvCxnSpPr>
          <p:cNvPr id="38" name="Google Shape;1597;g2be31591a4f_0_24">
            <a:extLst>
              <a:ext uri="{FF2B5EF4-FFF2-40B4-BE49-F238E27FC236}">
                <a16:creationId xmlns:a16="http://schemas.microsoft.com/office/drawing/2014/main" id="{C9B2872F-31AE-2A14-681B-E620F7501795}"/>
              </a:ext>
            </a:extLst>
          </p:cNvPr>
          <p:cNvCxnSpPr>
            <a:cxnSpLocks/>
          </p:cNvCxnSpPr>
          <p:nvPr/>
        </p:nvCxnSpPr>
        <p:spPr>
          <a:xfrm flipH="1">
            <a:off x="6370940" y="1235595"/>
            <a:ext cx="5103276" cy="0"/>
          </a:xfrm>
          <a:prstGeom prst="straightConnector1">
            <a:avLst/>
          </a:prstGeom>
          <a:noFill/>
          <a:ln w="9525" cap="flat" cmpd="sng">
            <a:solidFill>
              <a:schemeClr val="bg1"/>
            </a:solidFill>
            <a:prstDash val="solid"/>
            <a:round/>
            <a:headEnd type="none" w="sm" len="sm"/>
            <a:tailEnd type="none" w="sm" len="sm"/>
          </a:ln>
        </p:spPr>
      </p:cxnSp>
      <p:sp>
        <p:nvSpPr>
          <p:cNvPr id="40" name="Google Shape;1590;g2be31591a4f_0_24">
            <a:extLst>
              <a:ext uri="{FF2B5EF4-FFF2-40B4-BE49-F238E27FC236}">
                <a16:creationId xmlns:a16="http://schemas.microsoft.com/office/drawing/2014/main" id="{4EC247FB-C9BA-70A4-8101-EF1AC9C131F6}"/>
              </a:ext>
            </a:extLst>
          </p:cNvPr>
          <p:cNvSpPr txBox="1">
            <a:spLocks/>
          </p:cNvSpPr>
          <p:nvPr/>
        </p:nvSpPr>
        <p:spPr>
          <a:xfrm>
            <a:off x="729634" y="2087592"/>
            <a:ext cx="3692754" cy="648632"/>
          </a:xfrm>
          <a:prstGeom prst="rect">
            <a:avLst/>
          </a:prstGeom>
          <a:noFill/>
          <a:ln>
            <a:noFill/>
          </a:ln>
        </p:spPr>
        <p:txBody>
          <a:bodyPr spcFirstLastPara="1" vert="horz" wrap="square" lIns="0" tIns="0" rIns="0" bIns="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
                <a:srgbClr val="000000"/>
              </a:buClr>
              <a:buSzPts val="1950"/>
              <a:buFont typeface="Arial"/>
              <a:buNone/>
              <a:tabLst/>
              <a:defRPr/>
            </a:pPr>
            <a:r>
              <a:rPr kumimoji="0" lang="en-US" sz="1600" b="1" i="0" u="none" strike="noStrike" kern="1200" cap="none" spc="0" normalizeH="0" baseline="0" noProof="0">
                <a:ln>
                  <a:noFill/>
                </a:ln>
                <a:solidFill>
                  <a:srgbClr val="000000"/>
                </a:solidFill>
                <a:effectLst/>
                <a:uLnTx/>
                <a:uFillTx/>
                <a:latin typeface="Arial"/>
                <a:ea typeface="Arial"/>
                <a:cs typeface="Arial"/>
                <a:sym typeface="Arial"/>
              </a:rPr>
              <a:t>High cost </a:t>
            </a:r>
            <a:r>
              <a:rPr kumimoji="0" lang="en-US" sz="1600" b="0" i="0" u="none" strike="noStrike" kern="1200" cap="none" spc="0" normalizeH="0" baseline="0" noProof="0">
                <a:ln>
                  <a:noFill/>
                </a:ln>
                <a:solidFill>
                  <a:srgbClr val="000000"/>
                </a:solidFill>
                <a:effectLst/>
                <a:uLnTx/>
                <a:uFillTx/>
                <a:latin typeface="Arial"/>
                <a:ea typeface="Arial"/>
                <a:cs typeface="Arial"/>
                <a:sym typeface="Arial"/>
              </a:rPr>
              <a:t>of certain dental treatments</a:t>
            </a:r>
          </a:p>
        </p:txBody>
      </p:sp>
      <p:sp>
        <p:nvSpPr>
          <p:cNvPr id="45" name="Google Shape;1594;g2be31591a4f_0_24">
            <a:extLst>
              <a:ext uri="{FF2B5EF4-FFF2-40B4-BE49-F238E27FC236}">
                <a16:creationId xmlns:a16="http://schemas.microsoft.com/office/drawing/2014/main" id="{94942631-B706-8490-7B1D-1E61E758A2F5}"/>
              </a:ext>
            </a:extLst>
          </p:cNvPr>
          <p:cNvSpPr/>
          <p:nvPr/>
        </p:nvSpPr>
        <p:spPr>
          <a:xfrm>
            <a:off x="392751" y="2945113"/>
            <a:ext cx="50700" cy="1051200"/>
          </a:xfrm>
          <a:prstGeom prst="rect">
            <a:avLst/>
          </a:prstGeom>
          <a:solidFill>
            <a:srgbClr val="A4CE4E"/>
          </a:solidFill>
          <a:ln>
            <a:noFill/>
          </a:ln>
        </p:spPr>
        <p:txBody>
          <a:bodyPr spcFirstLastPara="1" wrap="square" lIns="0" tIns="0" rIns="0" bIns="0" anchor="ctr" anchorCtr="1">
            <a:noAutofit/>
          </a:bodyPr>
          <a:lstStyle/>
          <a:p>
            <a:pPr marL="0" marR="0" lvl="0" indent="0" algn="l" defTabSz="457200" rtl="0" eaLnBrk="1" fontAlgn="auto" latinLnBrk="0" hangingPunct="1">
              <a:lnSpc>
                <a:spcPct val="100000"/>
              </a:lnSpc>
              <a:spcBef>
                <a:spcPts val="0"/>
              </a:spcBef>
              <a:spcAft>
                <a:spcPts val="0"/>
              </a:spcAft>
              <a:buClr>
                <a:srgbClr val="000000"/>
              </a:buClr>
              <a:buSzPts val="1250"/>
              <a:buFont typeface="Arial"/>
              <a:buNone/>
              <a:tabLst/>
              <a:defRPr/>
            </a:pPr>
            <a:endParaRPr kumimoji="0" sz="1250" b="1"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46" name="Google Shape;1594;g2be31591a4f_0_24">
            <a:extLst>
              <a:ext uri="{FF2B5EF4-FFF2-40B4-BE49-F238E27FC236}">
                <a16:creationId xmlns:a16="http://schemas.microsoft.com/office/drawing/2014/main" id="{577864BB-F614-85D3-3F56-A9F5195BDB8C}"/>
              </a:ext>
            </a:extLst>
          </p:cNvPr>
          <p:cNvSpPr/>
          <p:nvPr/>
        </p:nvSpPr>
        <p:spPr>
          <a:xfrm>
            <a:off x="392751" y="4210776"/>
            <a:ext cx="50700" cy="1051200"/>
          </a:xfrm>
          <a:prstGeom prst="rect">
            <a:avLst/>
          </a:prstGeom>
          <a:solidFill>
            <a:srgbClr val="A4CE4E"/>
          </a:solidFill>
          <a:ln>
            <a:noFill/>
          </a:ln>
        </p:spPr>
        <p:txBody>
          <a:bodyPr spcFirstLastPara="1" wrap="square" lIns="0" tIns="0" rIns="0" bIns="0" anchor="ctr" anchorCtr="1">
            <a:noAutofit/>
          </a:bodyPr>
          <a:lstStyle/>
          <a:p>
            <a:pPr marL="0" marR="0" lvl="0" indent="0" algn="l" defTabSz="457200" rtl="0" eaLnBrk="1" fontAlgn="auto" latinLnBrk="0" hangingPunct="1">
              <a:lnSpc>
                <a:spcPct val="100000"/>
              </a:lnSpc>
              <a:spcBef>
                <a:spcPts val="0"/>
              </a:spcBef>
              <a:spcAft>
                <a:spcPts val="0"/>
              </a:spcAft>
              <a:buClr>
                <a:srgbClr val="000000"/>
              </a:buClr>
              <a:buSzPts val="1250"/>
              <a:buFont typeface="Arial"/>
              <a:buNone/>
              <a:tabLst/>
              <a:defRPr/>
            </a:pPr>
            <a:endParaRPr kumimoji="0" sz="1250" b="1" i="0" u="none" strike="noStrike" kern="1200" cap="none" spc="0" normalizeH="0" baseline="0" noProof="0">
              <a:ln>
                <a:noFill/>
              </a:ln>
              <a:solidFill>
                <a:srgbClr val="FFFFFF"/>
              </a:solidFill>
              <a:effectLst/>
              <a:uLnTx/>
              <a:uFillTx/>
              <a:latin typeface="Arial"/>
              <a:ea typeface="Arial"/>
              <a:cs typeface="Arial"/>
              <a:sym typeface="Arial"/>
            </a:endParaRPr>
          </a:p>
        </p:txBody>
      </p:sp>
      <p:cxnSp>
        <p:nvCxnSpPr>
          <p:cNvPr id="29" name="Google Shape;1597;g2be31591a4f_0_24">
            <a:extLst>
              <a:ext uri="{FF2B5EF4-FFF2-40B4-BE49-F238E27FC236}">
                <a16:creationId xmlns:a16="http://schemas.microsoft.com/office/drawing/2014/main" id="{9FC4716D-C48E-B07D-5BDC-9099D1FEEAAE}"/>
              </a:ext>
            </a:extLst>
          </p:cNvPr>
          <p:cNvCxnSpPr>
            <a:cxnSpLocks/>
          </p:cNvCxnSpPr>
          <p:nvPr/>
        </p:nvCxnSpPr>
        <p:spPr>
          <a:xfrm flipH="1">
            <a:off x="392749" y="1235595"/>
            <a:ext cx="4262679" cy="0"/>
          </a:xfrm>
          <a:prstGeom prst="straightConnector1">
            <a:avLst/>
          </a:prstGeom>
          <a:noFill/>
          <a:ln w="9525" cap="flat" cmpd="sng">
            <a:solidFill>
              <a:schemeClr val="bg1"/>
            </a:solidFill>
            <a:prstDash val="solid"/>
            <a:round/>
            <a:headEnd type="none" w="sm" len="sm"/>
            <a:tailEnd type="none" w="sm" len="sm"/>
          </a:ln>
        </p:spPr>
      </p:cxnSp>
    </p:spTree>
    <p:extLst>
      <p:ext uri="{BB962C8B-B14F-4D97-AF65-F5344CB8AC3E}">
        <p14:creationId xmlns:p14="http://schemas.microsoft.com/office/powerpoint/2010/main" val="41066237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1BDB10D-F002-2BA8-E1A0-4EEBE70BA348}"/>
              </a:ext>
            </a:extLst>
          </p:cNvPr>
          <p:cNvSpPr txBox="1"/>
          <p:nvPr/>
        </p:nvSpPr>
        <p:spPr>
          <a:xfrm>
            <a:off x="509212" y="16001"/>
            <a:ext cx="11039529" cy="720197"/>
          </a:xfrm>
          <a:prstGeom prst="rect">
            <a:avLst/>
          </a:prstGeom>
          <a:noFill/>
        </p:spPr>
        <p:txBody>
          <a:bodyPr wrap="square">
            <a:spAutoFit/>
          </a:bodyPr>
          <a:lstStyle/>
          <a:p>
            <a:pPr marL="0" marR="0" lvl="0" indent="0" algn="l" defTabSz="457200" rtl="0" eaLnBrk="1" fontAlgn="auto" latinLnBrk="0" hangingPunct="1">
              <a:lnSpc>
                <a:spcPct val="85000"/>
              </a:lnSpc>
              <a:spcBef>
                <a:spcPts val="0"/>
              </a:spcBef>
              <a:spcAft>
                <a:spcPts val="0"/>
              </a:spcAft>
              <a:buClr>
                <a:srgbClr val="000000"/>
              </a:buClr>
              <a:buSzPts val="5400"/>
              <a:buFont typeface="Georgia"/>
              <a:buNone/>
              <a:tabLst/>
              <a:defRPr/>
            </a:pPr>
            <a:r>
              <a:rPr kumimoji="0" lang="en-US" sz="4800" b="0" i="0" u="none" strike="noStrike" kern="1200" cap="none" spc="0" normalizeH="0" baseline="0" noProof="0">
                <a:ln>
                  <a:noFill/>
                </a:ln>
                <a:solidFill>
                  <a:srgbClr val="FFFFFF"/>
                </a:solidFill>
                <a:effectLst/>
                <a:uLnTx/>
                <a:uFillTx/>
                <a:latin typeface="Georgia" panose="02040502050405020303" pitchFamily="18" charset="0"/>
                <a:ea typeface="+mn-ea"/>
                <a:cs typeface="+mn-cs"/>
              </a:rPr>
              <a:t>MetLife Dental Plans</a:t>
            </a:r>
          </a:p>
        </p:txBody>
      </p:sp>
      <p:graphicFrame>
        <p:nvGraphicFramePr>
          <p:cNvPr id="17" name="Table 16">
            <a:extLst>
              <a:ext uri="{FF2B5EF4-FFF2-40B4-BE49-F238E27FC236}">
                <a16:creationId xmlns:a16="http://schemas.microsoft.com/office/drawing/2014/main" id="{B32687A1-CBD5-A032-5622-3BC3EA46A215}"/>
              </a:ext>
            </a:extLst>
          </p:cNvPr>
          <p:cNvGraphicFramePr>
            <a:graphicFrameLocks noGrp="1"/>
          </p:cNvGraphicFramePr>
          <p:nvPr/>
        </p:nvGraphicFramePr>
        <p:xfrm>
          <a:off x="598023" y="2122549"/>
          <a:ext cx="10934700" cy="413634"/>
        </p:xfrm>
        <a:graphic>
          <a:graphicData uri="http://schemas.openxmlformats.org/drawingml/2006/table">
            <a:tbl>
              <a:tblPr firstRow="1" bandRow="1">
                <a:effectLst/>
              </a:tblPr>
              <a:tblGrid>
                <a:gridCol w="1944646">
                  <a:extLst>
                    <a:ext uri="{9D8B030D-6E8A-4147-A177-3AD203B41FA5}">
                      <a16:colId xmlns:a16="http://schemas.microsoft.com/office/drawing/2014/main" val="20000"/>
                    </a:ext>
                  </a:extLst>
                </a:gridCol>
                <a:gridCol w="2164078">
                  <a:extLst>
                    <a:ext uri="{9D8B030D-6E8A-4147-A177-3AD203B41FA5}">
                      <a16:colId xmlns:a16="http://schemas.microsoft.com/office/drawing/2014/main" val="20001"/>
                    </a:ext>
                  </a:extLst>
                </a:gridCol>
                <a:gridCol w="2290613">
                  <a:extLst>
                    <a:ext uri="{9D8B030D-6E8A-4147-A177-3AD203B41FA5}">
                      <a16:colId xmlns:a16="http://schemas.microsoft.com/office/drawing/2014/main" val="1590457949"/>
                    </a:ext>
                  </a:extLst>
                </a:gridCol>
                <a:gridCol w="2290611">
                  <a:extLst>
                    <a:ext uri="{9D8B030D-6E8A-4147-A177-3AD203B41FA5}">
                      <a16:colId xmlns:a16="http://schemas.microsoft.com/office/drawing/2014/main" val="20002"/>
                    </a:ext>
                  </a:extLst>
                </a:gridCol>
                <a:gridCol w="2244752">
                  <a:extLst>
                    <a:ext uri="{9D8B030D-6E8A-4147-A177-3AD203B41FA5}">
                      <a16:colId xmlns:a16="http://schemas.microsoft.com/office/drawing/2014/main" val="63233197"/>
                    </a:ext>
                  </a:extLst>
                </a:gridCol>
              </a:tblGrid>
              <a:tr h="413634">
                <a:tc>
                  <a:txBody>
                    <a:bodyPr/>
                    <a:lstStyle>
                      <a:lvl1pPr marL="0" algn="l" defTabSz="914400" rtl="0" eaLnBrk="1" latinLnBrk="0" hangingPunct="1">
                        <a:defRPr sz="1800" kern="1200">
                          <a:solidFill>
                            <a:schemeClr val="tx1"/>
                          </a:solidFill>
                          <a:latin typeface="Arial"/>
                          <a:ea typeface="Arial"/>
                          <a:cs typeface="Arial"/>
                        </a:defRPr>
                      </a:lvl1pPr>
                      <a:lvl2pPr marL="457200" algn="l" defTabSz="914400" rtl="0" eaLnBrk="1" latinLnBrk="0" hangingPunct="1">
                        <a:defRPr sz="1800" kern="1200">
                          <a:solidFill>
                            <a:schemeClr val="tx1"/>
                          </a:solidFill>
                          <a:latin typeface="Arial"/>
                          <a:ea typeface="Arial"/>
                          <a:cs typeface="Arial"/>
                        </a:defRPr>
                      </a:lvl2pPr>
                      <a:lvl3pPr marL="914400" algn="l" defTabSz="914400" rtl="0" eaLnBrk="1" latinLnBrk="0" hangingPunct="1">
                        <a:defRPr sz="1800" kern="1200">
                          <a:solidFill>
                            <a:schemeClr val="tx1"/>
                          </a:solidFill>
                          <a:latin typeface="Arial"/>
                          <a:ea typeface="Arial"/>
                          <a:cs typeface="Arial"/>
                        </a:defRPr>
                      </a:lvl3pPr>
                      <a:lvl4pPr marL="1371600" algn="l" defTabSz="914400" rtl="0" eaLnBrk="1" latinLnBrk="0" hangingPunct="1">
                        <a:defRPr sz="1800" kern="1200">
                          <a:solidFill>
                            <a:schemeClr val="tx1"/>
                          </a:solidFill>
                          <a:latin typeface="Arial"/>
                          <a:ea typeface="Arial"/>
                          <a:cs typeface="Arial"/>
                        </a:defRPr>
                      </a:lvl4pPr>
                      <a:lvl5pPr marL="1828800" algn="l" defTabSz="914400" rtl="0" eaLnBrk="1" latinLnBrk="0" hangingPunct="1">
                        <a:defRPr sz="1800" kern="1200">
                          <a:solidFill>
                            <a:schemeClr val="tx1"/>
                          </a:solidFill>
                          <a:latin typeface="Arial"/>
                          <a:ea typeface="Arial"/>
                          <a:cs typeface="Arial"/>
                        </a:defRPr>
                      </a:lvl5pPr>
                      <a:lvl6pPr marL="2286000" algn="l" defTabSz="914400" rtl="0" eaLnBrk="1" latinLnBrk="0" hangingPunct="1">
                        <a:defRPr sz="1800" kern="1200">
                          <a:solidFill>
                            <a:schemeClr val="tx1"/>
                          </a:solidFill>
                          <a:latin typeface="Arial"/>
                          <a:ea typeface="Arial"/>
                          <a:cs typeface="Arial"/>
                        </a:defRPr>
                      </a:lvl6pPr>
                      <a:lvl7pPr marL="2743200" algn="l" defTabSz="914400" rtl="0" eaLnBrk="1" latinLnBrk="0" hangingPunct="1">
                        <a:defRPr sz="1800" kern="1200">
                          <a:solidFill>
                            <a:schemeClr val="tx1"/>
                          </a:solidFill>
                          <a:latin typeface="Arial"/>
                          <a:ea typeface="Arial"/>
                          <a:cs typeface="Arial"/>
                        </a:defRPr>
                      </a:lvl7pPr>
                      <a:lvl8pPr marL="3200400" algn="l" defTabSz="914400" rtl="0" eaLnBrk="1" latinLnBrk="0" hangingPunct="1">
                        <a:defRPr sz="1800" kern="1200">
                          <a:solidFill>
                            <a:schemeClr val="tx1"/>
                          </a:solidFill>
                          <a:latin typeface="Arial"/>
                          <a:ea typeface="Arial"/>
                          <a:cs typeface="Arial"/>
                        </a:defRPr>
                      </a:lvl8pPr>
                      <a:lvl9pPr marL="3657600" algn="l" defTabSz="914400" rtl="0" eaLnBrk="1" latinLnBrk="0" hangingPunct="1">
                        <a:defRPr sz="1800" kern="1200">
                          <a:solidFill>
                            <a:schemeClr val="tx1"/>
                          </a:solidFill>
                          <a:latin typeface="Arial"/>
                          <a:ea typeface="Arial"/>
                          <a:cs typeface="Arial"/>
                        </a:defRPr>
                      </a:lvl9pPr>
                    </a:lstStyle>
                    <a:p>
                      <a:pPr marL="0" marR="0" lvl="0" indent="0" algn="l" defTabSz="914400" rtl="0" eaLnBrk="0" fontAlgn="base" latinLnBrk="0" hangingPunct="0">
                        <a:lnSpc>
                          <a:spcPct val="85000"/>
                        </a:lnSpc>
                        <a:spcBef>
                          <a:spcPct val="25000"/>
                        </a:spcBef>
                        <a:spcAft>
                          <a:spcPct val="0"/>
                        </a:spcAft>
                        <a:buClrTx/>
                        <a:buSzTx/>
                        <a:buFontTx/>
                        <a:buNone/>
                      </a:pPr>
                      <a:r>
                        <a:rPr kumimoji="0" lang="en-US" sz="1050" b="1" i="0" u="none" strike="noStrike" cap="none" normalizeH="0" baseline="0">
                          <a:ln>
                            <a:noFill/>
                          </a:ln>
                          <a:solidFill>
                            <a:schemeClr val="tx1"/>
                          </a:solidFill>
                          <a:effectLst/>
                          <a:latin typeface="+mn-lt"/>
                        </a:rPr>
                        <a:t>Type A: Preventive </a:t>
                      </a:r>
                      <a:endParaRPr kumimoji="0" lang="en-US" sz="1050" b="0" i="0" u="none" strike="noStrike" cap="none" normalizeH="0" baseline="0">
                        <a:ln>
                          <a:noFill/>
                        </a:ln>
                        <a:solidFill>
                          <a:schemeClr val="tx1"/>
                        </a:solidFill>
                        <a:effectLst/>
                        <a:latin typeface="+mn-lt"/>
                      </a:endParaRPr>
                    </a:p>
                  </a:txBody>
                  <a:tcPr marL="91436" marR="91436" marT="45701" marB="4570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lumMod val="65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ea typeface="Arial"/>
                          <a:cs typeface="Arial"/>
                        </a:defRPr>
                      </a:lvl1pPr>
                      <a:lvl2pPr marL="457200" algn="l" defTabSz="914400" rtl="0" eaLnBrk="1" latinLnBrk="0" hangingPunct="1">
                        <a:defRPr sz="1800" kern="1200">
                          <a:solidFill>
                            <a:schemeClr val="tx1"/>
                          </a:solidFill>
                          <a:latin typeface="Arial"/>
                          <a:ea typeface="Arial"/>
                          <a:cs typeface="Arial"/>
                        </a:defRPr>
                      </a:lvl2pPr>
                      <a:lvl3pPr marL="914400" algn="l" defTabSz="914400" rtl="0" eaLnBrk="1" latinLnBrk="0" hangingPunct="1">
                        <a:defRPr sz="1800" kern="1200">
                          <a:solidFill>
                            <a:schemeClr val="tx1"/>
                          </a:solidFill>
                          <a:latin typeface="Arial"/>
                          <a:ea typeface="Arial"/>
                          <a:cs typeface="Arial"/>
                        </a:defRPr>
                      </a:lvl3pPr>
                      <a:lvl4pPr marL="1371600" algn="l" defTabSz="914400" rtl="0" eaLnBrk="1" latinLnBrk="0" hangingPunct="1">
                        <a:defRPr sz="1800" kern="1200">
                          <a:solidFill>
                            <a:schemeClr val="tx1"/>
                          </a:solidFill>
                          <a:latin typeface="Arial"/>
                          <a:ea typeface="Arial"/>
                          <a:cs typeface="Arial"/>
                        </a:defRPr>
                      </a:lvl4pPr>
                      <a:lvl5pPr marL="1828800" algn="l" defTabSz="914400" rtl="0" eaLnBrk="1" latinLnBrk="0" hangingPunct="1">
                        <a:defRPr sz="1800" kern="1200">
                          <a:solidFill>
                            <a:schemeClr val="tx1"/>
                          </a:solidFill>
                          <a:latin typeface="Arial"/>
                          <a:ea typeface="Arial"/>
                          <a:cs typeface="Arial"/>
                        </a:defRPr>
                      </a:lvl5pPr>
                      <a:lvl6pPr marL="2286000" algn="l" defTabSz="914400" rtl="0" eaLnBrk="1" latinLnBrk="0" hangingPunct="1">
                        <a:defRPr sz="1800" kern="1200">
                          <a:solidFill>
                            <a:schemeClr val="tx1"/>
                          </a:solidFill>
                          <a:latin typeface="Arial"/>
                          <a:ea typeface="Arial"/>
                          <a:cs typeface="Arial"/>
                        </a:defRPr>
                      </a:lvl6pPr>
                      <a:lvl7pPr marL="2743200" algn="l" defTabSz="914400" rtl="0" eaLnBrk="1" latinLnBrk="0" hangingPunct="1">
                        <a:defRPr sz="1800" kern="1200">
                          <a:solidFill>
                            <a:schemeClr val="tx1"/>
                          </a:solidFill>
                          <a:latin typeface="Arial"/>
                          <a:ea typeface="Arial"/>
                          <a:cs typeface="Arial"/>
                        </a:defRPr>
                      </a:lvl7pPr>
                      <a:lvl8pPr marL="3200400" algn="l" defTabSz="914400" rtl="0" eaLnBrk="1" latinLnBrk="0" hangingPunct="1">
                        <a:defRPr sz="1800" kern="1200">
                          <a:solidFill>
                            <a:schemeClr val="tx1"/>
                          </a:solidFill>
                          <a:latin typeface="Arial"/>
                          <a:ea typeface="Arial"/>
                          <a:cs typeface="Arial"/>
                        </a:defRPr>
                      </a:lvl8pPr>
                      <a:lvl9pPr marL="3657600" algn="l" defTabSz="914400" rtl="0" eaLnBrk="1" latinLnBrk="0" hangingPunct="1">
                        <a:defRPr sz="1800" kern="1200">
                          <a:solidFill>
                            <a:schemeClr val="tx1"/>
                          </a:solidFill>
                          <a:latin typeface="Arial"/>
                          <a:ea typeface="Arial"/>
                          <a:cs typeface="Arial"/>
                        </a:defRPr>
                      </a:lvl9pPr>
                    </a:lstStyle>
                    <a:p>
                      <a:pPr marL="0" marR="0" lvl="0" indent="0" algn="l" defTabSz="914400" rtl="0" eaLnBrk="0" fontAlgn="base" latinLnBrk="0" hangingPunct="0">
                        <a:lnSpc>
                          <a:spcPct val="85000"/>
                        </a:lnSpc>
                        <a:spcBef>
                          <a:spcPct val="25000"/>
                        </a:spcBef>
                        <a:spcAft>
                          <a:spcPct val="0"/>
                        </a:spcAft>
                        <a:buClrTx/>
                        <a:buSzTx/>
                        <a:buFontTx/>
                        <a:buNone/>
                      </a:pPr>
                      <a:r>
                        <a:rPr kumimoji="0" lang="en-US" sz="1050" b="0" i="0" u="none" strike="noStrike" cap="none" normalizeH="0" baseline="0">
                          <a:ln>
                            <a:noFill/>
                          </a:ln>
                          <a:solidFill>
                            <a:schemeClr val="tx1"/>
                          </a:solidFill>
                          <a:effectLst/>
                          <a:latin typeface="+mn-lt"/>
                        </a:rPr>
                        <a:t>100% </a:t>
                      </a:r>
                    </a:p>
                  </a:txBody>
                  <a:tcPr marL="109733" marR="109733" marT="0" marB="4570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lumMod val="65000"/>
                        </a:srgbClr>
                      </a:solid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lvl1pPr marL="0" algn="l" defTabSz="914400" rtl="0" eaLnBrk="1" latinLnBrk="0" hangingPunct="1">
                        <a:defRPr sz="1800" kern="1200">
                          <a:solidFill>
                            <a:schemeClr val="tx1"/>
                          </a:solidFill>
                          <a:latin typeface="Arial"/>
                          <a:ea typeface="Arial"/>
                          <a:cs typeface="Arial"/>
                        </a:defRPr>
                      </a:lvl1pPr>
                      <a:lvl2pPr marL="457200" algn="l" defTabSz="914400" rtl="0" eaLnBrk="1" latinLnBrk="0" hangingPunct="1">
                        <a:defRPr sz="1800" kern="1200">
                          <a:solidFill>
                            <a:schemeClr val="tx1"/>
                          </a:solidFill>
                          <a:latin typeface="Arial"/>
                          <a:ea typeface="Arial"/>
                          <a:cs typeface="Arial"/>
                        </a:defRPr>
                      </a:lvl2pPr>
                      <a:lvl3pPr marL="914400" algn="l" defTabSz="914400" rtl="0" eaLnBrk="1" latinLnBrk="0" hangingPunct="1">
                        <a:defRPr sz="1800" kern="1200">
                          <a:solidFill>
                            <a:schemeClr val="tx1"/>
                          </a:solidFill>
                          <a:latin typeface="Arial"/>
                          <a:ea typeface="Arial"/>
                          <a:cs typeface="Arial"/>
                        </a:defRPr>
                      </a:lvl3pPr>
                      <a:lvl4pPr marL="1371600" algn="l" defTabSz="914400" rtl="0" eaLnBrk="1" latinLnBrk="0" hangingPunct="1">
                        <a:defRPr sz="1800" kern="1200">
                          <a:solidFill>
                            <a:schemeClr val="tx1"/>
                          </a:solidFill>
                          <a:latin typeface="Arial"/>
                          <a:ea typeface="Arial"/>
                          <a:cs typeface="Arial"/>
                        </a:defRPr>
                      </a:lvl4pPr>
                      <a:lvl5pPr marL="1828800" algn="l" defTabSz="914400" rtl="0" eaLnBrk="1" latinLnBrk="0" hangingPunct="1">
                        <a:defRPr sz="1800" kern="1200">
                          <a:solidFill>
                            <a:schemeClr val="tx1"/>
                          </a:solidFill>
                          <a:latin typeface="Arial"/>
                          <a:ea typeface="Arial"/>
                          <a:cs typeface="Arial"/>
                        </a:defRPr>
                      </a:lvl5pPr>
                      <a:lvl6pPr marL="2286000" algn="l" defTabSz="914400" rtl="0" eaLnBrk="1" latinLnBrk="0" hangingPunct="1">
                        <a:defRPr sz="1800" kern="1200">
                          <a:solidFill>
                            <a:schemeClr val="tx1"/>
                          </a:solidFill>
                          <a:latin typeface="Arial"/>
                          <a:ea typeface="Arial"/>
                          <a:cs typeface="Arial"/>
                        </a:defRPr>
                      </a:lvl6pPr>
                      <a:lvl7pPr marL="2743200" algn="l" defTabSz="914400" rtl="0" eaLnBrk="1" latinLnBrk="0" hangingPunct="1">
                        <a:defRPr sz="1800" kern="1200">
                          <a:solidFill>
                            <a:schemeClr val="tx1"/>
                          </a:solidFill>
                          <a:latin typeface="Arial"/>
                          <a:ea typeface="Arial"/>
                          <a:cs typeface="Arial"/>
                        </a:defRPr>
                      </a:lvl7pPr>
                      <a:lvl8pPr marL="3200400" algn="l" defTabSz="914400" rtl="0" eaLnBrk="1" latinLnBrk="0" hangingPunct="1">
                        <a:defRPr sz="1800" kern="1200">
                          <a:solidFill>
                            <a:schemeClr val="tx1"/>
                          </a:solidFill>
                          <a:latin typeface="Arial"/>
                          <a:ea typeface="Arial"/>
                          <a:cs typeface="Arial"/>
                        </a:defRPr>
                      </a:lvl8pPr>
                      <a:lvl9pPr marL="3657600" algn="l" defTabSz="914400" rtl="0" eaLnBrk="1" latinLnBrk="0" hangingPunct="1">
                        <a:defRPr sz="1800" kern="1200">
                          <a:solidFill>
                            <a:schemeClr val="tx1"/>
                          </a:solidFill>
                          <a:latin typeface="Arial"/>
                          <a:ea typeface="Arial"/>
                          <a:cs typeface="Arial"/>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sz="1050" b="0" i="0" u="none" strike="noStrike" cap="none" normalizeH="0" baseline="0">
                          <a:ln>
                            <a:noFill/>
                          </a:ln>
                          <a:solidFill>
                            <a:schemeClr val="tx1"/>
                          </a:solidFill>
                          <a:effectLst/>
                          <a:latin typeface="+mn-lt"/>
                        </a:rPr>
                        <a:t>100%</a:t>
                      </a:r>
                    </a:p>
                  </a:txBody>
                  <a:tcPr marL="109733" marR="109733" marT="0" marB="4570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lumMod val="65000"/>
                        </a:srgbClr>
                      </a:solidFill>
                      <a:prstDash val="solid"/>
                      <a:round/>
                      <a:headEnd type="none" w="med" len="med"/>
                      <a:tailEnd type="none" w="med" len="med"/>
                    </a:lnB>
                    <a:lnTlToBr w="12700" cmpd="sng">
                      <a:noFill/>
                      <a:prstDash val="solid"/>
                    </a:lnTlToBr>
                    <a:lnBlToTr w="12700" cmpd="sng">
                      <a:noFill/>
                      <a:prstDash val="solid"/>
                    </a:lnBlToTr>
                    <a:solidFill>
                      <a:srgbClr val="75787B">
                        <a:lumMod val="20000"/>
                        <a:lumOff val="80000"/>
                      </a:srgbClr>
                    </a:solidFill>
                  </a:tcPr>
                </a:tc>
                <a:tc>
                  <a:txBody>
                    <a:bodyPr/>
                    <a:lstStyle>
                      <a:lvl1pPr marL="0" algn="l" defTabSz="914400" rtl="0" eaLnBrk="1" latinLnBrk="0" hangingPunct="1">
                        <a:defRPr sz="1800" kern="1200">
                          <a:solidFill>
                            <a:schemeClr val="tx1"/>
                          </a:solidFill>
                          <a:latin typeface="Arial"/>
                          <a:ea typeface="Arial"/>
                          <a:cs typeface="Arial"/>
                        </a:defRPr>
                      </a:lvl1pPr>
                      <a:lvl2pPr marL="457200" algn="l" defTabSz="914400" rtl="0" eaLnBrk="1" latinLnBrk="0" hangingPunct="1">
                        <a:defRPr sz="1800" kern="1200">
                          <a:solidFill>
                            <a:schemeClr val="tx1"/>
                          </a:solidFill>
                          <a:latin typeface="Arial"/>
                          <a:ea typeface="Arial"/>
                          <a:cs typeface="Arial"/>
                        </a:defRPr>
                      </a:lvl2pPr>
                      <a:lvl3pPr marL="914400" algn="l" defTabSz="914400" rtl="0" eaLnBrk="1" latinLnBrk="0" hangingPunct="1">
                        <a:defRPr sz="1800" kern="1200">
                          <a:solidFill>
                            <a:schemeClr val="tx1"/>
                          </a:solidFill>
                          <a:latin typeface="Arial"/>
                          <a:ea typeface="Arial"/>
                          <a:cs typeface="Arial"/>
                        </a:defRPr>
                      </a:lvl3pPr>
                      <a:lvl4pPr marL="1371600" algn="l" defTabSz="914400" rtl="0" eaLnBrk="1" latinLnBrk="0" hangingPunct="1">
                        <a:defRPr sz="1800" kern="1200">
                          <a:solidFill>
                            <a:schemeClr val="tx1"/>
                          </a:solidFill>
                          <a:latin typeface="Arial"/>
                          <a:ea typeface="Arial"/>
                          <a:cs typeface="Arial"/>
                        </a:defRPr>
                      </a:lvl4pPr>
                      <a:lvl5pPr marL="1828800" algn="l" defTabSz="914400" rtl="0" eaLnBrk="1" latinLnBrk="0" hangingPunct="1">
                        <a:defRPr sz="1800" kern="1200">
                          <a:solidFill>
                            <a:schemeClr val="tx1"/>
                          </a:solidFill>
                          <a:latin typeface="Arial"/>
                          <a:ea typeface="Arial"/>
                          <a:cs typeface="Arial"/>
                        </a:defRPr>
                      </a:lvl5pPr>
                      <a:lvl6pPr marL="2286000" algn="l" defTabSz="914400" rtl="0" eaLnBrk="1" latinLnBrk="0" hangingPunct="1">
                        <a:defRPr sz="1800" kern="1200">
                          <a:solidFill>
                            <a:schemeClr val="tx1"/>
                          </a:solidFill>
                          <a:latin typeface="Arial"/>
                          <a:ea typeface="Arial"/>
                          <a:cs typeface="Arial"/>
                        </a:defRPr>
                      </a:lvl6pPr>
                      <a:lvl7pPr marL="2743200" algn="l" defTabSz="914400" rtl="0" eaLnBrk="1" latinLnBrk="0" hangingPunct="1">
                        <a:defRPr sz="1800" kern="1200">
                          <a:solidFill>
                            <a:schemeClr val="tx1"/>
                          </a:solidFill>
                          <a:latin typeface="Arial"/>
                          <a:ea typeface="Arial"/>
                          <a:cs typeface="Arial"/>
                        </a:defRPr>
                      </a:lvl7pPr>
                      <a:lvl8pPr marL="3200400" algn="l" defTabSz="914400" rtl="0" eaLnBrk="1" latinLnBrk="0" hangingPunct="1">
                        <a:defRPr sz="1800" kern="1200">
                          <a:solidFill>
                            <a:schemeClr val="tx1"/>
                          </a:solidFill>
                          <a:latin typeface="Arial"/>
                          <a:ea typeface="Arial"/>
                          <a:cs typeface="Arial"/>
                        </a:defRPr>
                      </a:lvl8pPr>
                      <a:lvl9pPr marL="3657600" algn="l" defTabSz="914400" rtl="0" eaLnBrk="1" latinLnBrk="0" hangingPunct="1">
                        <a:defRPr sz="1800" kern="1200">
                          <a:solidFill>
                            <a:schemeClr val="tx1"/>
                          </a:solidFill>
                          <a:latin typeface="Arial"/>
                          <a:ea typeface="Arial"/>
                          <a:cs typeface="Arial"/>
                        </a:defRPr>
                      </a:lvl9pPr>
                    </a:lstStyle>
                    <a:p>
                      <a:pPr marL="0" marR="0" lvl="0" indent="0" algn="l" defTabSz="914400" rtl="0" eaLnBrk="0" fontAlgn="base" latinLnBrk="0" hangingPunct="0">
                        <a:lnSpc>
                          <a:spcPct val="85000"/>
                        </a:lnSpc>
                        <a:spcBef>
                          <a:spcPct val="25000"/>
                        </a:spcBef>
                        <a:spcAft>
                          <a:spcPct val="0"/>
                        </a:spcAft>
                        <a:buClrTx/>
                        <a:buSzTx/>
                        <a:buFontTx/>
                        <a:buNone/>
                      </a:pPr>
                      <a:r>
                        <a:rPr kumimoji="0" lang="en-US" sz="1050" b="0" i="0" u="none" strike="noStrike" cap="none" normalizeH="0" baseline="0">
                          <a:ln>
                            <a:noFill/>
                          </a:ln>
                          <a:solidFill>
                            <a:schemeClr val="tx1"/>
                          </a:solidFill>
                          <a:effectLst/>
                          <a:latin typeface="+mn-lt"/>
                        </a:rPr>
                        <a:t>100% </a:t>
                      </a:r>
                    </a:p>
                  </a:txBody>
                  <a:tcPr marL="109733" marR="109733" marT="0" marB="4570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lumMod val="65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tx1"/>
                          </a:solidFill>
                          <a:latin typeface="Arial"/>
                          <a:ea typeface="Arial"/>
                          <a:cs typeface="Arial"/>
                        </a:defRPr>
                      </a:lvl1pPr>
                      <a:lvl2pPr marL="457200" algn="l" defTabSz="914400" rtl="0" eaLnBrk="1" latinLnBrk="0" hangingPunct="1">
                        <a:defRPr sz="1800" kern="1200">
                          <a:solidFill>
                            <a:schemeClr val="tx1"/>
                          </a:solidFill>
                          <a:latin typeface="Arial"/>
                          <a:ea typeface="Arial"/>
                          <a:cs typeface="Arial"/>
                        </a:defRPr>
                      </a:lvl2pPr>
                      <a:lvl3pPr marL="914400" algn="l" defTabSz="914400" rtl="0" eaLnBrk="1" latinLnBrk="0" hangingPunct="1">
                        <a:defRPr sz="1800" kern="1200">
                          <a:solidFill>
                            <a:schemeClr val="tx1"/>
                          </a:solidFill>
                          <a:latin typeface="Arial"/>
                          <a:ea typeface="Arial"/>
                          <a:cs typeface="Arial"/>
                        </a:defRPr>
                      </a:lvl3pPr>
                      <a:lvl4pPr marL="1371600" algn="l" defTabSz="914400" rtl="0" eaLnBrk="1" latinLnBrk="0" hangingPunct="1">
                        <a:defRPr sz="1800" kern="1200">
                          <a:solidFill>
                            <a:schemeClr val="tx1"/>
                          </a:solidFill>
                          <a:latin typeface="Arial"/>
                          <a:ea typeface="Arial"/>
                          <a:cs typeface="Arial"/>
                        </a:defRPr>
                      </a:lvl4pPr>
                      <a:lvl5pPr marL="1828800" algn="l" defTabSz="914400" rtl="0" eaLnBrk="1" latinLnBrk="0" hangingPunct="1">
                        <a:defRPr sz="1800" kern="1200">
                          <a:solidFill>
                            <a:schemeClr val="tx1"/>
                          </a:solidFill>
                          <a:latin typeface="Arial"/>
                          <a:ea typeface="Arial"/>
                          <a:cs typeface="Arial"/>
                        </a:defRPr>
                      </a:lvl5pPr>
                      <a:lvl6pPr marL="2286000" algn="l" defTabSz="914400" rtl="0" eaLnBrk="1" latinLnBrk="0" hangingPunct="1">
                        <a:defRPr sz="1800" kern="1200">
                          <a:solidFill>
                            <a:schemeClr val="tx1"/>
                          </a:solidFill>
                          <a:latin typeface="Arial"/>
                          <a:ea typeface="Arial"/>
                          <a:cs typeface="Arial"/>
                        </a:defRPr>
                      </a:lvl6pPr>
                      <a:lvl7pPr marL="2743200" algn="l" defTabSz="914400" rtl="0" eaLnBrk="1" latinLnBrk="0" hangingPunct="1">
                        <a:defRPr sz="1800" kern="1200">
                          <a:solidFill>
                            <a:schemeClr val="tx1"/>
                          </a:solidFill>
                          <a:latin typeface="Arial"/>
                          <a:ea typeface="Arial"/>
                          <a:cs typeface="Arial"/>
                        </a:defRPr>
                      </a:lvl7pPr>
                      <a:lvl8pPr marL="3200400" algn="l" defTabSz="914400" rtl="0" eaLnBrk="1" latinLnBrk="0" hangingPunct="1">
                        <a:defRPr sz="1800" kern="1200">
                          <a:solidFill>
                            <a:schemeClr val="tx1"/>
                          </a:solidFill>
                          <a:latin typeface="Arial"/>
                          <a:ea typeface="Arial"/>
                          <a:cs typeface="Arial"/>
                        </a:defRPr>
                      </a:lvl8pPr>
                      <a:lvl9pPr marL="3657600" algn="l" defTabSz="914400" rtl="0" eaLnBrk="1" latinLnBrk="0" hangingPunct="1">
                        <a:defRPr sz="1800" kern="1200">
                          <a:solidFill>
                            <a:schemeClr val="tx1"/>
                          </a:solidFill>
                          <a:latin typeface="Arial"/>
                          <a:ea typeface="Arial"/>
                          <a:cs typeface="Arial"/>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sz="1050" b="0" i="0" u="none" strike="noStrike" cap="none" normalizeH="0" baseline="0">
                          <a:ln>
                            <a:noFill/>
                          </a:ln>
                          <a:solidFill>
                            <a:schemeClr val="tx1"/>
                          </a:solidFill>
                          <a:effectLst/>
                          <a:latin typeface="+mn-lt"/>
                        </a:rPr>
                        <a:t>100%</a:t>
                      </a:r>
                    </a:p>
                  </a:txBody>
                  <a:tcPr marL="109733" marR="109733" marT="0" marB="4570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lumMod val="65000"/>
                        </a:srgbClr>
                      </a:solidFill>
                      <a:prstDash val="solid"/>
                      <a:round/>
                      <a:headEnd type="none" w="med" len="med"/>
                      <a:tailEnd type="none" w="med" len="med"/>
                    </a:lnB>
                    <a:lnTlToBr w="12700" cmpd="sng">
                      <a:noFill/>
                      <a:prstDash val="solid"/>
                    </a:lnTlToBr>
                    <a:lnBlToTr w="12700" cmpd="sng">
                      <a:noFill/>
                      <a:prstDash val="solid"/>
                    </a:lnBlToTr>
                    <a:solidFill>
                      <a:srgbClr val="E4E5E5"/>
                    </a:solidFill>
                  </a:tcPr>
                </a:tc>
                <a:extLst>
                  <a:ext uri="{0D108BD9-81ED-4DB2-BD59-A6C34878D82A}">
                    <a16:rowId xmlns:a16="http://schemas.microsoft.com/office/drawing/2014/main" val="10000"/>
                  </a:ext>
                </a:extLst>
              </a:tr>
            </a:tbl>
          </a:graphicData>
        </a:graphic>
      </p:graphicFrame>
      <p:graphicFrame>
        <p:nvGraphicFramePr>
          <p:cNvPr id="18" name="Table 17">
            <a:extLst>
              <a:ext uri="{FF2B5EF4-FFF2-40B4-BE49-F238E27FC236}">
                <a16:creationId xmlns:a16="http://schemas.microsoft.com/office/drawing/2014/main" id="{8FBE72A4-C936-6F62-CACD-CBB90520EA61}"/>
              </a:ext>
            </a:extLst>
          </p:cNvPr>
          <p:cNvGraphicFramePr>
            <a:graphicFrameLocks noGrp="1"/>
          </p:cNvGraphicFramePr>
          <p:nvPr/>
        </p:nvGraphicFramePr>
        <p:xfrm>
          <a:off x="594274" y="1685893"/>
          <a:ext cx="10934700" cy="410494"/>
        </p:xfrm>
        <a:graphic>
          <a:graphicData uri="http://schemas.openxmlformats.org/drawingml/2006/table">
            <a:tbl>
              <a:tblPr firstRow="1" bandRow="1">
                <a:effectLst/>
              </a:tblPr>
              <a:tblGrid>
                <a:gridCol w="10934700">
                  <a:extLst>
                    <a:ext uri="{9D8B030D-6E8A-4147-A177-3AD203B41FA5}">
                      <a16:colId xmlns:a16="http://schemas.microsoft.com/office/drawing/2014/main" val="20000"/>
                    </a:ext>
                  </a:extLst>
                </a:gridCol>
              </a:tblGrid>
              <a:tr h="410494">
                <a:tc>
                  <a:txBody>
                    <a:bodyPr/>
                    <a:lstStyle>
                      <a:lvl1pPr marL="0" algn="l" defTabSz="914400" rtl="0" eaLnBrk="1" latinLnBrk="0" hangingPunct="1">
                        <a:defRPr sz="1800" kern="1200">
                          <a:solidFill>
                            <a:schemeClr val="tx1"/>
                          </a:solidFill>
                          <a:latin typeface="Arial"/>
                          <a:ea typeface="Arial"/>
                          <a:cs typeface="Arial"/>
                        </a:defRPr>
                      </a:lvl1pPr>
                      <a:lvl2pPr marL="457200" algn="l" defTabSz="914400" rtl="0" eaLnBrk="1" latinLnBrk="0" hangingPunct="1">
                        <a:defRPr sz="1800" kern="1200">
                          <a:solidFill>
                            <a:schemeClr val="tx1"/>
                          </a:solidFill>
                          <a:latin typeface="Arial"/>
                          <a:ea typeface="Arial"/>
                          <a:cs typeface="Arial"/>
                        </a:defRPr>
                      </a:lvl2pPr>
                      <a:lvl3pPr marL="914400" algn="l" defTabSz="914400" rtl="0" eaLnBrk="1" latinLnBrk="0" hangingPunct="1">
                        <a:defRPr sz="1800" kern="1200">
                          <a:solidFill>
                            <a:schemeClr val="tx1"/>
                          </a:solidFill>
                          <a:latin typeface="Arial"/>
                          <a:ea typeface="Arial"/>
                          <a:cs typeface="Arial"/>
                        </a:defRPr>
                      </a:lvl3pPr>
                      <a:lvl4pPr marL="1371600" algn="l" defTabSz="914400" rtl="0" eaLnBrk="1" latinLnBrk="0" hangingPunct="1">
                        <a:defRPr sz="1800" kern="1200">
                          <a:solidFill>
                            <a:schemeClr val="tx1"/>
                          </a:solidFill>
                          <a:latin typeface="Arial"/>
                          <a:ea typeface="Arial"/>
                          <a:cs typeface="Arial"/>
                        </a:defRPr>
                      </a:lvl4pPr>
                      <a:lvl5pPr marL="1828800" algn="l" defTabSz="914400" rtl="0" eaLnBrk="1" latinLnBrk="0" hangingPunct="1">
                        <a:defRPr sz="1800" kern="1200">
                          <a:solidFill>
                            <a:schemeClr val="tx1"/>
                          </a:solidFill>
                          <a:latin typeface="Arial"/>
                          <a:ea typeface="Arial"/>
                          <a:cs typeface="Arial"/>
                        </a:defRPr>
                      </a:lvl5pPr>
                      <a:lvl6pPr marL="2286000" algn="l" defTabSz="914400" rtl="0" eaLnBrk="1" latinLnBrk="0" hangingPunct="1">
                        <a:defRPr sz="1800" kern="1200">
                          <a:solidFill>
                            <a:schemeClr val="tx1"/>
                          </a:solidFill>
                          <a:latin typeface="Arial"/>
                          <a:ea typeface="Arial"/>
                          <a:cs typeface="Arial"/>
                        </a:defRPr>
                      </a:lvl6pPr>
                      <a:lvl7pPr marL="2743200" algn="l" defTabSz="914400" rtl="0" eaLnBrk="1" latinLnBrk="0" hangingPunct="1">
                        <a:defRPr sz="1800" kern="1200">
                          <a:solidFill>
                            <a:schemeClr val="tx1"/>
                          </a:solidFill>
                          <a:latin typeface="Arial"/>
                          <a:ea typeface="Arial"/>
                          <a:cs typeface="Arial"/>
                        </a:defRPr>
                      </a:lvl7pPr>
                      <a:lvl8pPr marL="3200400" algn="l" defTabSz="914400" rtl="0" eaLnBrk="1" latinLnBrk="0" hangingPunct="1">
                        <a:defRPr sz="1800" kern="1200">
                          <a:solidFill>
                            <a:schemeClr val="tx1"/>
                          </a:solidFill>
                          <a:latin typeface="Arial"/>
                          <a:ea typeface="Arial"/>
                          <a:cs typeface="Arial"/>
                        </a:defRPr>
                      </a:lvl8pPr>
                      <a:lvl9pPr marL="3657600" algn="l" defTabSz="914400" rtl="0" eaLnBrk="1" latinLnBrk="0" hangingPunct="1">
                        <a:defRPr sz="1800" kern="1200">
                          <a:solidFill>
                            <a:schemeClr val="tx1"/>
                          </a:solidFill>
                          <a:latin typeface="Arial"/>
                          <a:ea typeface="Arial"/>
                          <a:cs typeface="Arial"/>
                        </a:defRPr>
                      </a:lvl9pPr>
                    </a:lstStyle>
                    <a:p>
                      <a:r>
                        <a:rPr lang="en-US" sz="1050" b="1">
                          <a:solidFill>
                            <a:schemeClr val="tx1"/>
                          </a:solidFill>
                          <a:latin typeface="+mn-lt"/>
                        </a:rPr>
                        <a:t>Services Provided</a:t>
                      </a:r>
                      <a:endParaRPr lang="en-US" sz="1050" b="0" i="1" baseline="30000">
                        <a:solidFill>
                          <a:schemeClr val="tx1"/>
                        </a:solidFill>
                        <a:latin typeface="+mn-lt"/>
                      </a:endParaRPr>
                    </a:p>
                  </a:txBody>
                  <a:tcPr marL="91430" marR="91430" marT="45773" marB="4577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3CE4E"/>
                    </a:solidFill>
                  </a:tcPr>
                </a:tc>
                <a:extLst>
                  <a:ext uri="{0D108BD9-81ED-4DB2-BD59-A6C34878D82A}">
                    <a16:rowId xmlns:a16="http://schemas.microsoft.com/office/drawing/2014/main" val="10000"/>
                  </a:ext>
                </a:extLst>
              </a:tr>
            </a:tbl>
          </a:graphicData>
        </a:graphic>
      </p:graphicFrame>
      <p:graphicFrame>
        <p:nvGraphicFramePr>
          <p:cNvPr id="19" name="Table 18">
            <a:extLst>
              <a:ext uri="{FF2B5EF4-FFF2-40B4-BE49-F238E27FC236}">
                <a16:creationId xmlns:a16="http://schemas.microsoft.com/office/drawing/2014/main" id="{CB3FDA5B-9E5F-78F9-5ED0-E31AC91BDF93}"/>
              </a:ext>
            </a:extLst>
          </p:cNvPr>
          <p:cNvGraphicFramePr>
            <a:graphicFrameLocks noGrp="1"/>
          </p:cNvGraphicFramePr>
          <p:nvPr/>
        </p:nvGraphicFramePr>
        <p:xfrm>
          <a:off x="2529840" y="782058"/>
          <a:ext cx="9014458" cy="895722"/>
        </p:xfrm>
        <a:graphic>
          <a:graphicData uri="http://schemas.openxmlformats.org/drawingml/2006/table">
            <a:tbl>
              <a:tblPr firstRow="1" bandRow="1">
                <a:effectLst/>
              </a:tblPr>
              <a:tblGrid>
                <a:gridCol w="2170402">
                  <a:extLst>
                    <a:ext uri="{9D8B030D-6E8A-4147-A177-3AD203B41FA5}">
                      <a16:colId xmlns:a16="http://schemas.microsoft.com/office/drawing/2014/main" val="20001"/>
                    </a:ext>
                  </a:extLst>
                </a:gridCol>
                <a:gridCol w="2284133">
                  <a:extLst>
                    <a:ext uri="{9D8B030D-6E8A-4147-A177-3AD203B41FA5}">
                      <a16:colId xmlns:a16="http://schemas.microsoft.com/office/drawing/2014/main" val="3979895184"/>
                    </a:ext>
                  </a:extLst>
                </a:gridCol>
                <a:gridCol w="2277372">
                  <a:extLst>
                    <a:ext uri="{9D8B030D-6E8A-4147-A177-3AD203B41FA5}">
                      <a16:colId xmlns:a16="http://schemas.microsoft.com/office/drawing/2014/main" val="20002"/>
                    </a:ext>
                  </a:extLst>
                </a:gridCol>
                <a:gridCol w="2282551">
                  <a:extLst>
                    <a:ext uri="{9D8B030D-6E8A-4147-A177-3AD203B41FA5}">
                      <a16:colId xmlns:a16="http://schemas.microsoft.com/office/drawing/2014/main" val="2828090618"/>
                    </a:ext>
                  </a:extLst>
                </a:gridCol>
              </a:tblGrid>
              <a:tr h="395363">
                <a:tc>
                  <a:txBody>
                    <a:bodyPr/>
                    <a:lstStyle>
                      <a:lvl1pPr marL="0" algn="l" defTabSz="914400" rtl="0" eaLnBrk="1" latinLnBrk="0" hangingPunct="1">
                        <a:defRPr sz="1800" b="1" kern="1200">
                          <a:solidFill>
                            <a:schemeClr val="lt1"/>
                          </a:solidFill>
                          <a:latin typeface="Calibri"/>
                          <a:ea typeface="Arial"/>
                          <a:cs typeface="Arial"/>
                        </a:defRPr>
                      </a:lvl1pPr>
                      <a:lvl2pPr marL="457200" algn="l" defTabSz="914400" rtl="0" eaLnBrk="1" latinLnBrk="0" hangingPunct="1">
                        <a:defRPr sz="1800" b="1" kern="1200">
                          <a:solidFill>
                            <a:schemeClr val="lt1"/>
                          </a:solidFill>
                          <a:latin typeface="Calibri"/>
                          <a:ea typeface="Arial"/>
                          <a:cs typeface="Arial"/>
                        </a:defRPr>
                      </a:lvl2pPr>
                      <a:lvl3pPr marL="914400" algn="l" defTabSz="914400" rtl="0" eaLnBrk="1" latinLnBrk="0" hangingPunct="1">
                        <a:defRPr sz="1800" b="1" kern="1200">
                          <a:solidFill>
                            <a:schemeClr val="lt1"/>
                          </a:solidFill>
                          <a:latin typeface="Calibri"/>
                          <a:ea typeface="Arial"/>
                          <a:cs typeface="Arial"/>
                        </a:defRPr>
                      </a:lvl3pPr>
                      <a:lvl4pPr marL="1371600" algn="l" defTabSz="914400" rtl="0" eaLnBrk="1" latinLnBrk="0" hangingPunct="1">
                        <a:defRPr sz="1800" b="1" kern="1200">
                          <a:solidFill>
                            <a:schemeClr val="lt1"/>
                          </a:solidFill>
                          <a:latin typeface="Calibri"/>
                          <a:ea typeface="Arial"/>
                          <a:cs typeface="Arial"/>
                        </a:defRPr>
                      </a:lvl4pPr>
                      <a:lvl5pPr marL="1828800" algn="l" defTabSz="914400" rtl="0" eaLnBrk="1" latinLnBrk="0" hangingPunct="1">
                        <a:defRPr sz="1800" b="1" kern="1200">
                          <a:solidFill>
                            <a:schemeClr val="lt1"/>
                          </a:solidFill>
                          <a:latin typeface="Calibri"/>
                          <a:ea typeface="Arial"/>
                          <a:cs typeface="Arial"/>
                        </a:defRPr>
                      </a:lvl5pPr>
                      <a:lvl6pPr marL="2286000" algn="l" defTabSz="914400" rtl="0" eaLnBrk="1" latinLnBrk="0" hangingPunct="1">
                        <a:defRPr sz="1800" b="1" kern="1200">
                          <a:solidFill>
                            <a:schemeClr val="lt1"/>
                          </a:solidFill>
                          <a:latin typeface="Calibri"/>
                          <a:ea typeface="Arial"/>
                          <a:cs typeface="Arial"/>
                        </a:defRPr>
                      </a:lvl6pPr>
                      <a:lvl7pPr marL="2743200" algn="l" defTabSz="914400" rtl="0" eaLnBrk="1" latinLnBrk="0" hangingPunct="1">
                        <a:defRPr sz="1800" b="1" kern="1200">
                          <a:solidFill>
                            <a:schemeClr val="lt1"/>
                          </a:solidFill>
                          <a:latin typeface="Calibri"/>
                          <a:ea typeface="Arial"/>
                          <a:cs typeface="Arial"/>
                        </a:defRPr>
                      </a:lvl7pPr>
                      <a:lvl8pPr marL="3200400" algn="l" defTabSz="914400" rtl="0" eaLnBrk="1" latinLnBrk="0" hangingPunct="1">
                        <a:defRPr sz="1800" b="1" kern="1200">
                          <a:solidFill>
                            <a:schemeClr val="lt1"/>
                          </a:solidFill>
                          <a:latin typeface="Calibri"/>
                          <a:ea typeface="Arial"/>
                          <a:cs typeface="Arial"/>
                        </a:defRPr>
                      </a:lvl8pPr>
                      <a:lvl9pPr marL="3657600" algn="l" defTabSz="914400" rtl="0" eaLnBrk="1" latinLnBrk="0" hangingPunct="1">
                        <a:defRPr sz="1800" b="1" kern="1200">
                          <a:solidFill>
                            <a:schemeClr val="lt1"/>
                          </a:solidFill>
                          <a:latin typeface="Calibri"/>
                          <a:ea typeface="Arial"/>
                          <a:cs typeface="Arial"/>
                        </a:defRPr>
                      </a:lvl9pPr>
                    </a:lstStyle>
                    <a:p>
                      <a:pPr algn="l"/>
                      <a:r>
                        <a:rPr lang="en-US" sz="1050" b="1" kern="1200">
                          <a:solidFill>
                            <a:schemeClr val="tx1"/>
                          </a:solidFill>
                          <a:effectLst/>
                          <a:latin typeface="Arial" pitchFamily="34" charset="0"/>
                          <a:ea typeface="+mn-ea"/>
                          <a:cs typeface="Arial" pitchFamily="34" charset="0"/>
                        </a:rPr>
                        <a:t>High Classic MAC </a:t>
                      </a:r>
                    </a:p>
                  </a:txBody>
                  <a:tcPr marL="91430" marR="914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ea typeface="Arial"/>
                          <a:cs typeface="Arial"/>
                        </a:defRPr>
                      </a:lvl1pPr>
                      <a:lvl2pPr marL="457200" algn="l" defTabSz="914400" rtl="0" eaLnBrk="1" latinLnBrk="0" hangingPunct="1">
                        <a:defRPr sz="1800" kern="1200">
                          <a:solidFill>
                            <a:schemeClr val="tx1"/>
                          </a:solidFill>
                          <a:latin typeface="Arial"/>
                          <a:ea typeface="Arial"/>
                          <a:cs typeface="Arial"/>
                        </a:defRPr>
                      </a:lvl2pPr>
                      <a:lvl3pPr marL="914400" algn="l" defTabSz="914400" rtl="0" eaLnBrk="1" latinLnBrk="0" hangingPunct="1">
                        <a:defRPr sz="1800" kern="1200">
                          <a:solidFill>
                            <a:schemeClr val="tx1"/>
                          </a:solidFill>
                          <a:latin typeface="Arial"/>
                          <a:ea typeface="Arial"/>
                          <a:cs typeface="Arial"/>
                        </a:defRPr>
                      </a:lvl3pPr>
                      <a:lvl4pPr marL="1371600" algn="l" defTabSz="914400" rtl="0" eaLnBrk="1" latinLnBrk="0" hangingPunct="1">
                        <a:defRPr sz="1800" kern="1200">
                          <a:solidFill>
                            <a:schemeClr val="tx1"/>
                          </a:solidFill>
                          <a:latin typeface="Arial"/>
                          <a:ea typeface="Arial"/>
                          <a:cs typeface="Arial"/>
                        </a:defRPr>
                      </a:lvl4pPr>
                      <a:lvl5pPr marL="1828800" algn="l" defTabSz="914400" rtl="0" eaLnBrk="1" latinLnBrk="0" hangingPunct="1">
                        <a:defRPr sz="1800" kern="1200">
                          <a:solidFill>
                            <a:schemeClr val="tx1"/>
                          </a:solidFill>
                          <a:latin typeface="Arial"/>
                          <a:ea typeface="Arial"/>
                          <a:cs typeface="Arial"/>
                        </a:defRPr>
                      </a:lvl5pPr>
                      <a:lvl6pPr marL="2286000" algn="l" defTabSz="914400" rtl="0" eaLnBrk="1" latinLnBrk="0" hangingPunct="1">
                        <a:defRPr sz="1800" kern="1200">
                          <a:solidFill>
                            <a:schemeClr val="tx1"/>
                          </a:solidFill>
                          <a:latin typeface="Arial"/>
                          <a:ea typeface="Arial"/>
                          <a:cs typeface="Arial"/>
                        </a:defRPr>
                      </a:lvl6pPr>
                      <a:lvl7pPr marL="2743200" algn="l" defTabSz="914400" rtl="0" eaLnBrk="1" latinLnBrk="0" hangingPunct="1">
                        <a:defRPr sz="1800" kern="1200">
                          <a:solidFill>
                            <a:schemeClr val="tx1"/>
                          </a:solidFill>
                          <a:latin typeface="Arial"/>
                          <a:ea typeface="Arial"/>
                          <a:cs typeface="Arial"/>
                        </a:defRPr>
                      </a:lvl7pPr>
                      <a:lvl8pPr marL="3200400" algn="l" defTabSz="914400" rtl="0" eaLnBrk="1" latinLnBrk="0" hangingPunct="1">
                        <a:defRPr sz="1800" kern="1200">
                          <a:solidFill>
                            <a:schemeClr val="tx1"/>
                          </a:solidFill>
                          <a:latin typeface="Arial"/>
                          <a:ea typeface="Arial"/>
                          <a:cs typeface="Arial"/>
                        </a:defRPr>
                      </a:lvl8pPr>
                      <a:lvl9pPr marL="3657600" algn="l" defTabSz="914400" rtl="0" eaLnBrk="1" latinLnBrk="0" hangingPunct="1">
                        <a:defRPr sz="1800" kern="1200">
                          <a:solidFill>
                            <a:schemeClr val="tx1"/>
                          </a:solidFill>
                          <a:latin typeface="Arial"/>
                          <a:ea typeface="Arial"/>
                          <a:cs typeface="Arial"/>
                        </a:defRPr>
                      </a:lvl9pPr>
                    </a:lstStyle>
                    <a:p>
                      <a:pPr algn="ctr"/>
                      <a:endParaRPr lang="en-US" sz="900" b="1" kern="1200">
                        <a:solidFill>
                          <a:srgbClr val="FF0000"/>
                        </a:solidFill>
                        <a:effectLst/>
                        <a:latin typeface="Arial" pitchFamily="34" charset="0"/>
                        <a:ea typeface="+mn-ea"/>
                        <a:cs typeface="Arial" pitchFamily="34" charset="0"/>
                      </a:endParaRPr>
                    </a:p>
                  </a:txBody>
                  <a:tcPr marL="91430" marR="914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gridSpan="2">
                  <a:txBody>
                    <a:bodyPr/>
                    <a:lstStyle>
                      <a:lvl1pPr marL="0" algn="l" defTabSz="914400" rtl="0" eaLnBrk="1" latinLnBrk="0" hangingPunct="1">
                        <a:defRPr sz="1800" b="1" kern="1200">
                          <a:solidFill>
                            <a:schemeClr val="lt1"/>
                          </a:solidFill>
                          <a:latin typeface="Calibri"/>
                          <a:ea typeface="Arial"/>
                          <a:cs typeface="Arial"/>
                        </a:defRPr>
                      </a:lvl1pPr>
                      <a:lvl2pPr marL="457200" algn="l" defTabSz="914400" rtl="0" eaLnBrk="1" latinLnBrk="0" hangingPunct="1">
                        <a:defRPr sz="1800" b="1" kern="1200">
                          <a:solidFill>
                            <a:schemeClr val="lt1"/>
                          </a:solidFill>
                          <a:latin typeface="Calibri"/>
                          <a:ea typeface="Arial"/>
                          <a:cs typeface="Arial"/>
                        </a:defRPr>
                      </a:lvl2pPr>
                      <a:lvl3pPr marL="914400" algn="l" defTabSz="914400" rtl="0" eaLnBrk="1" latinLnBrk="0" hangingPunct="1">
                        <a:defRPr sz="1800" b="1" kern="1200">
                          <a:solidFill>
                            <a:schemeClr val="lt1"/>
                          </a:solidFill>
                          <a:latin typeface="Calibri"/>
                          <a:ea typeface="Arial"/>
                          <a:cs typeface="Arial"/>
                        </a:defRPr>
                      </a:lvl3pPr>
                      <a:lvl4pPr marL="1371600" algn="l" defTabSz="914400" rtl="0" eaLnBrk="1" latinLnBrk="0" hangingPunct="1">
                        <a:defRPr sz="1800" b="1" kern="1200">
                          <a:solidFill>
                            <a:schemeClr val="lt1"/>
                          </a:solidFill>
                          <a:latin typeface="Calibri"/>
                          <a:ea typeface="Arial"/>
                          <a:cs typeface="Arial"/>
                        </a:defRPr>
                      </a:lvl4pPr>
                      <a:lvl5pPr marL="1828800" algn="l" defTabSz="914400" rtl="0" eaLnBrk="1" latinLnBrk="0" hangingPunct="1">
                        <a:defRPr sz="1800" b="1" kern="1200">
                          <a:solidFill>
                            <a:schemeClr val="lt1"/>
                          </a:solidFill>
                          <a:latin typeface="Calibri"/>
                          <a:ea typeface="Arial"/>
                          <a:cs typeface="Arial"/>
                        </a:defRPr>
                      </a:lvl5pPr>
                      <a:lvl6pPr marL="2286000" algn="l" defTabSz="914400" rtl="0" eaLnBrk="1" latinLnBrk="0" hangingPunct="1">
                        <a:defRPr sz="1800" b="1" kern="1200">
                          <a:solidFill>
                            <a:schemeClr val="lt1"/>
                          </a:solidFill>
                          <a:latin typeface="Calibri"/>
                          <a:ea typeface="Arial"/>
                          <a:cs typeface="Arial"/>
                        </a:defRPr>
                      </a:lvl6pPr>
                      <a:lvl7pPr marL="2743200" algn="l" defTabSz="914400" rtl="0" eaLnBrk="1" latinLnBrk="0" hangingPunct="1">
                        <a:defRPr sz="1800" b="1" kern="1200">
                          <a:solidFill>
                            <a:schemeClr val="lt1"/>
                          </a:solidFill>
                          <a:latin typeface="Calibri"/>
                          <a:ea typeface="Arial"/>
                          <a:cs typeface="Arial"/>
                        </a:defRPr>
                      </a:lvl7pPr>
                      <a:lvl8pPr marL="3200400" algn="l" defTabSz="914400" rtl="0" eaLnBrk="1" latinLnBrk="0" hangingPunct="1">
                        <a:defRPr sz="1800" b="1" kern="1200">
                          <a:solidFill>
                            <a:schemeClr val="lt1"/>
                          </a:solidFill>
                          <a:latin typeface="Calibri"/>
                          <a:ea typeface="Arial"/>
                          <a:cs typeface="Arial"/>
                        </a:defRPr>
                      </a:lvl8pPr>
                      <a:lvl9pPr marL="3657600" algn="l" defTabSz="914400" rtl="0" eaLnBrk="1" latinLnBrk="0" hangingPunct="1">
                        <a:defRPr sz="1800" b="1" kern="1200">
                          <a:solidFill>
                            <a:schemeClr val="lt1"/>
                          </a:solidFill>
                          <a:latin typeface="Calibri"/>
                          <a:ea typeface="Arial"/>
                          <a:cs typeface="Arial"/>
                        </a:defRPr>
                      </a:lvl9pPr>
                    </a:lstStyle>
                    <a:p>
                      <a:pPr algn="l"/>
                      <a:r>
                        <a:rPr lang="en-US" sz="1050" b="1" i="0" u="none" strike="noStrike" kern="1200" baseline="0">
                          <a:solidFill>
                            <a:schemeClr val="tx1"/>
                          </a:solidFill>
                          <a:effectLst/>
                          <a:latin typeface="Arial" pitchFamily="34" charset="0"/>
                          <a:ea typeface="+mn-ea"/>
                          <a:cs typeface="Arial" pitchFamily="34" charset="0"/>
                        </a:rPr>
                        <a:t>Low Classic MAC</a:t>
                      </a:r>
                      <a:endParaRPr lang="en-US" sz="1050" b="1" kern="1200">
                        <a:solidFill>
                          <a:schemeClr val="tx1"/>
                        </a:solidFill>
                        <a:effectLst/>
                        <a:latin typeface="Arial" pitchFamily="34" charset="0"/>
                        <a:ea typeface="+mn-ea"/>
                        <a:cs typeface="Arial" pitchFamily="34" charset="0"/>
                      </a:endParaRPr>
                    </a:p>
                  </a:txBody>
                  <a:tcPr marL="91430" marR="914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pPr algn="ctr"/>
                      <a:endParaRPr lang="en-US" sz="1000" b="1" kern="1200">
                        <a:solidFill>
                          <a:schemeClr val="tx1"/>
                        </a:solidFill>
                        <a:effectLst/>
                        <a:latin typeface="Arial" pitchFamily="34" charset="0"/>
                        <a:ea typeface="+mn-ea"/>
                        <a:cs typeface="Arial" pitchFamily="34" charset="0"/>
                      </a:endParaRPr>
                    </a:p>
                  </a:txBody>
                  <a:tcPr marL="91430" marR="914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500359">
                <a:tc>
                  <a:txBody>
                    <a:bodyPr/>
                    <a:lstStyle>
                      <a:lvl1pPr marL="0" algn="l" defTabSz="914400" rtl="0" eaLnBrk="1" latinLnBrk="0" hangingPunct="1">
                        <a:defRPr sz="1800" kern="1200">
                          <a:solidFill>
                            <a:schemeClr val="tx1"/>
                          </a:solidFill>
                          <a:latin typeface="Arial"/>
                          <a:ea typeface="Arial"/>
                          <a:cs typeface="Arial"/>
                        </a:defRPr>
                      </a:lvl1pPr>
                      <a:lvl2pPr marL="457200" algn="l" defTabSz="914400" rtl="0" eaLnBrk="1" latinLnBrk="0" hangingPunct="1">
                        <a:defRPr sz="1800" kern="1200">
                          <a:solidFill>
                            <a:schemeClr val="tx1"/>
                          </a:solidFill>
                          <a:latin typeface="Arial"/>
                          <a:ea typeface="Arial"/>
                          <a:cs typeface="Arial"/>
                        </a:defRPr>
                      </a:lvl2pPr>
                      <a:lvl3pPr marL="914400" algn="l" defTabSz="914400" rtl="0" eaLnBrk="1" latinLnBrk="0" hangingPunct="1">
                        <a:defRPr sz="1800" kern="1200">
                          <a:solidFill>
                            <a:schemeClr val="tx1"/>
                          </a:solidFill>
                          <a:latin typeface="Arial"/>
                          <a:ea typeface="Arial"/>
                          <a:cs typeface="Arial"/>
                        </a:defRPr>
                      </a:lvl3pPr>
                      <a:lvl4pPr marL="1371600" algn="l" defTabSz="914400" rtl="0" eaLnBrk="1" latinLnBrk="0" hangingPunct="1">
                        <a:defRPr sz="1800" kern="1200">
                          <a:solidFill>
                            <a:schemeClr val="tx1"/>
                          </a:solidFill>
                          <a:latin typeface="Arial"/>
                          <a:ea typeface="Arial"/>
                          <a:cs typeface="Arial"/>
                        </a:defRPr>
                      </a:lvl4pPr>
                      <a:lvl5pPr marL="1828800" algn="l" defTabSz="914400" rtl="0" eaLnBrk="1" latinLnBrk="0" hangingPunct="1">
                        <a:defRPr sz="1800" kern="1200">
                          <a:solidFill>
                            <a:schemeClr val="tx1"/>
                          </a:solidFill>
                          <a:latin typeface="Arial"/>
                          <a:ea typeface="Arial"/>
                          <a:cs typeface="Arial"/>
                        </a:defRPr>
                      </a:lvl5pPr>
                      <a:lvl6pPr marL="2286000" algn="l" defTabSz="914400" rtl="0" eaLnBrk="1" latinLnBrk="0" hangingPunct="1">
                        <a:defRPr sz="1800" kern="1200">
                          <a:solidFill>
                            <a:schemeClr val="tx1"/>
                          </a:solidFill>
                          <a:latin typeface="Arial"/>
                          <a:ea typeface="Arial"/>
                          <a:cs typeface="Arial"/>
                        </a:defRPr>
                      </a:lvl6pPr>
                      <a:lvl7pPr marL="2743200" algn="l" defTabSz="914400" rtl="0" eaLnBrk="1" latinLnBrk="0" hangingPunct="1">
                        <a:defRPr sz="1800" kern="1200">
                          <a:solidFill>
                            <a:schemeClr val="tx1"/>
                          </a:solidFill>
                          <a:latin typeface="Arial"/>
                          <a:ea typeface="Arial"/>
                          <a:cs typeface="Arial"/>
                        </a:defRPr>
                      </a:lvl7pPr>
                      <a:lvl8pPr marL="3200400" algn="l" defTabSz="914400" rtl="0" eaLnBrk="1" latinLnBrk="0" hangingPunct="1">
                        <a:defRPr sz="1800" kern="1200">
                          <a:solidFill>
                            <a:schemeClr val="tx1"/>
                          </a:solidFill>
                          <a:latin typeface="Arial"/>
                          <a:ea typeface="Arial"/>
                          <a:cs typeface="Arial"/>
                        </a:defRPr>
                      </a:lvl8pPr>
                      <a:lvl9pPr marL="3657600" algn="l" defTabSz="914400" rtl="0" eaLnBrk="1" latinLnBrk="0" hangingPunct="1">
                        <a:defRPr sz="1800" kern="1200">
                          <a:solidFill>
                            <a:schemeClr val="tx1"/>
                          </a:solidFill>
                          <a:latin typeface="Arial"/>
                          <a:ea typeface="Arial"/>
                          <a:cs typeface="Arial"/>
                        </a:defRPr>
                      </a:lvl9pPr>
                    </a:lstStyle>
                    <a:p>
                      <a:pPr algn="l"/>
                      <a:r>
                        <a:rPr kumimoji="0" lang="en-US" sz="1050" b="1" i="0" u="none" strike="noStrike" cap="none" normalizeH="0" baseline="0">
                          <a:ln>
                            <a:noFill/>
                          </a:ln>
                          <a:solidFill>
                            <a:schemeClr val="bg1"/>
                          </a:solidFill>
                          <a:effectLst/>
                          <a:latin typeface="Arial" pitchFamily="34" charset="0"/>
                          <a:cs typeface="Arial" pitchFamily="34" charset="0"/>
                        </a:rPr>
                        <a:t>In-network dentists:</a:t>
                      </a:r>
                      <a:br>
                        <a:rPr kumimoji="0" lang="en-US" sz="1050" b="1" i="0" u="none" strike="noStrike" cap="none" normalizeH="0" baseline="0">
                          <a:ln>
                            <a:noFill/>
                          </a:ln>
                          <a:solidFill>
                            <a:schemeClr val="bg1"/>
                          </a:solidFill>
                          <a:effectLst/>
                          <a:latin typeface="Arial" pitchFamily="34" charset="0"/>
                          <a:cs typeface="Arial" pitchFamily="34" charset="0"/>
                        </a:rPr>
                      </a:br>
                      <a:r>
                        <a:rPr kumimoji="0" lang="en-US" sz="1050" b="1" i="0" u="none" strike="noStrike" cap="none" normalizeH="0" baseline="0">
                          <a:ln>
                            <a:noFill/>
                          </a:ln>
                          <a:solidFill>
                            <a:schemeClr val="bg1"/>
                          </a:solidFill>
                          <a:effectLst/>
                          <a:latin typeface="Arial" pitchFamily="34" charset="0"/>
                          <a:cs typeface="Arial" pitchFamily="34" charset="0"/>
                        </a:rPr>
                        <a:t>percentage of negotiated fee</a:t>
                      </a:r>
                      <a:r>
                        <a:rPr kumimoji="0" lang="en-US" sz="1050" b="1" i="0" u="none" strike="noStrike" kern="1200" cap="none" normalizeH="0" baseline="30000">
                          <a:ln>
                            <a:noFill/>
                          </a:ln>
                          <a:solidFill>
                            <a:schemeClr val="bg1"/>
                          </a:solidFill>
                          <a:effectLst/>
                          <a:latin typeface="Arial" pitchFamily="34" charset="0"/>
                          <a:cs typeface="Arial" pitchFamily="34" charset="0"/>
                        </a:rPr>
                        <a:t>D4</a:t>
                      </a:r>
                      <a:endParaRPr lang="en-US" sz="1050" b="1" kern="1200">
                        <a:solidFill>
                          <a:schemeClr val="bg1"/>
                        </a:solidFill>
                        <a:effectLst/>
                        <a:latin typeface="Arial" pitchFamily="34" charset="0"/>
                        <a:ea typeface="+mn-ea"/>
                        <a:cs typeface="Arial" pitchFamily="34" charset="0"/>
                      </a:endParaRPr>
                    </a:p>
                  </a:txBody>
                  <a:tcPr marL="91430" marR="914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90DA"/>
                    </a:solidFill>
                  </a:tcPr>
                </a:tc>
                <a:tc>
                  <a:txBody>
                    <a:bodyPr/>
                    <a:lstStyle>
                      <a:lvl1pPr marL="0" algn="l" defTabSz="914400" rtl="0" eaLnBrk="1" latinLnBrk="0" hangingPunct="1">
                        <a:defRPr sz="1800" kern="1200">
                          <a:solidFill>
                            <a:schemeClr val="tx1"/>
                          </a:solidFill>
                          <a:latin typeface="Arial"/>
                          <a:ea typeface="Arial"/>
                          <a:cs typeface="Arial"/>
                        </a:defRPr>
                      </a:lvl1pPr>
                      <a:lvl2pPr marL="457200" algn="l" defTabSz="914400" rtl="0" eaLnBrk="1" latinLnBrk="0" hangingPunct="1">
                        <a:defRPr sz="1800" kern="1200">
                          <a:solidFill>
                            <a:schemeClr val="tx1"/>
                          </a:solidFill>
                          <a:latin typeface="Arial"/>
                          <a:ea typeface="Arial"/>
                          <a:cs typeface="Arial"/>
                        </a:defRPr>
                      </a:lvl2pPr>
                      <a:lvl3pPr marL="914400" algn="l" defTabSz="914400" rtl="0" eaLnBrk="1" latinLnBrk="0" hangingPunct="1">
                        <a:defRPr sz="1800" kern="1200">
                          <a:solidFill>
                            <a:schemeClr val="tx1"/>
                          </a:solidFill>
                          <a:latin typeface="Arial"/>
                          <a:ea typeface="Arial"/>
                          <a:cs typeface="Arial"/>
                        </a:defRPr>
                      </a:lvl3pPr>
                      <a:lvl4pPr marL="1371600" algn="l" defTabSz="914400" rtl="0" eaLnBrk="1" latinLnBrk="0" hangingPunct="1">
                        <a:defRPr sz="1800" kern="1200">
                          <a:solidFill>
                            <a:schemeClr val="tx1"/>
                          </a:solidFill>
                          <a:latin typeface="Arial"/>
                          <a:ea typeface="Arial"/>
                          <a:cs typeface="Arial"/>
                        </a:defRPr>
                      </a:lvl4pPr>
                      <a:lvl5pPr marL="1828800" algn="l" defTabSz="914400" rtl="0" eaLnBrk="1" latinLnBrk="0" hangingPunct="1">
                        <a:defRPr sz="1800" kern="1200">
                          <a:solidFill>
                            <a:schemeClr val="tx1"/>
                          </a:solidFill>
                          <a:latin typeface="Arial"/>
                          <a:ea typeface="Arial"/>
                          <a:cs typeface="Arial"/>
                        </a:defRPr>
                      </a:lvl5pPr>
                      <a:lvl6pPr marL="2286000" algn="l" defTabSz="914400" rtl="0" eaLnBrk="1" latinLnBrk="0" hangingPunct="1">
                        <a:defRPr sz="1800" kern="1200">
                          <a:solidFill>
                            <a:schemeClr val="tx1"/>
                          </a:solidFill>
                          <a:latin typeface="Arial"/>
                          <a:ea typeface="Arial"/>
                          <a:cs typeface="Arial"/>
                        </a:defRPr>
                      </a:lvl6pPr>
                      <a:lvl7pPr marL="2743200" algn="l" defTabSz="914400" rtl="0" eaLnBrk="1" latinLnBrk="0" hangingPunct="1">
                        <a:defRPr sz="1800" kern="1200">
                          <a:solidFill>
                            <a:schemeClr val="tx1"/>
                          </a:solidFill>
                          <a:latin typeface="Arial"/>
                          <a:ea typeface="Arial"/>
                          <a:cs typeface="Arial"/>
                        </a:defRPr>
                      </a:lvl7pPr>
                      <a:lvl8pPr marL="3200400" algn="l" defTabSz="914400" rtl="0" eaLnBrk="1" latinLnBrk="0" hangingPunct="1">
                        <a:defRPr sz="1800" kern="1200">
                          <a:solidFill>
                            <a:schemeClr val="tx1"/>
                          </a:solidFill>
                          <a:latin typeface="Arial"/>
                          <a:ea typeface="Arial"/>
                          <a:cs typeface="Arial"/>
                        </a:defRPr>
                      </a:lvl8pPr>
                      <a:lvl9pPr marL="3657600" algn="l" defTabSz="914400" rtl="0" eaLnBrk="1" latinLnBrk="0" hangingPunct="1">
                        <a:defRPr sz="1800" kern="1200">
                          <a:solidFill>
                            <a:schemeClr val="tx1"/>
                          </a:solidFill>
                          <a:latin typeface="Arial"/>
                          <a:ea typeface="Arial"/>
                          <a:cs typeface="Arial"/>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sz="1050" b="1" i="0" u="none" strike="noStrike" cap="none" normalizeH="0" baseline="0">
                          <a:ln>
                            <a:noFill/>
                          </a:ln>
                          <a:solidFill>
                            <a:schemeClr val="bg1"/>
                          </a:solidFill>
                          <a:effectLst/>
                          <a:latin typeface="Arial" pitchFamily="34" charset="0"/>
                          <a:cs typeface="Arial" pitchFamily="34" charset="0"/>
                        </a:rPr>
                        <a:t>Out-of-network dentists:</a:t>
                      </a:r>
                      <a:br>
                        <a:rPr kumimoji="0" lang="en-US" sz="1050" b="1" i="0" u="none" strike="noStrike" cap="none" normalizeH="0" baseline="0">
                          <a:ln>
                            <a:noFill/>
                          </a:ln>
                          <a:solidFill>
                            <a:schemeClr val="bg1"/>
                          </a:solidFill>
                          <a:effectLst/>
                          <a:latin typeface="Arial" pitchFamily="34" charset="0"/>
                          <a:cs typeface="Arial" pitchFamily="34" charset="0"/>
                        </a:rPr>
                      </a:br>
                      <a:r>
                        <a:rPr kumimoji="0" lang="en-US" sz="1050" b="1" i="0" u="none" strike="noStrike" cap="none" normalizeH="0" baseline="0">
                          <a:ln>
                            <a:noFill/>
                          </a:ln>
                          <a:solidFill>
                            <a:schemeClr val="bg1"/>
                          </a:solidFill>
                          <a:effectLst/>
                          <a:latin typeface="Arial" pitchFamily="34" charset="0"/>
                          <a:cs typeface="Arial" pitchFamily="34" charset="0"/>
                        </a:rPr>
                        <a:t>Maximum Allowable Charge</a:t>
                      </a:r>
                      <a:r>
                        <a:rPr kumimoji="0" lang="en-US" sz="1050" b="1" i="0" u="none" strike="noStrike" kern="1200" cap="none" normalizeH="0" baseline="30000">
                          <a:ln>
                            <a:noFill/>
                          </a:ln>
                          <a:solidFill>
                            <a:schemeClr val="bg1"/>
                          </a:solidFill>
                          <a:effectLst/>
                          <a:latin typeface="Arial" pitchFamily="34" charset="0"/>
                          <a:cs typeface="Arial" pitchFamily="34" charset="0"/>
                        </a:rPr>
                        <a:t>D5</a:t>
                      </a:r>
                      <a:endParaRPr kumimoji="0" lang="en-US" sz="1050" b="1" i="0" u="none" strike="noStrike" cap="none" normalizeH="0" baseline="0">
                        <a:ln>
                          <a:noFill/>
                        </a:ln>
                        <a:solidFill>
                          <a:schemeClr val="bg1"/>
                        </a:solidFill>
                        <a:effectLst/>
                        <a:latin typeface="Arial" pitchFamily="34" charset="0"/>
                        <a:cs typeface="Arial" pitchFamily="34" charset="0"/>
                      </a:endParaRPr>
                    </a:p>
                  </a:txBody>
                  <a:tcPr marL="91430" marR="914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61A0"/>
                    </a:solidFill>
                  </a:tcPr>
                </a:tc>
                <a:tc>
                  <a:txBody>
                    <a:bodyPr/>
                    <a:lstStyle>
                      <a:lvl1pPr marL="0" algn="l" defTabSz="914400" rtl="0" eaLnBrk="1" latinLnBrk="0" hangingPunct="1">
                        <a:defRPr sz="1800" kern="1200">
                          <a:solidFill>
                            <a:schemeClr val="tx1"/>
                          </a:solidFill>
                          <a:latin typeface="Arial"/>
                          <a:ea typeface="Arial"/>
                          <a:cs typeface="Arial"/>
                        </a:defRPr>
                      </a:lvl1pPr>
                      <a:lvl2pPr marL="457200" algn="l" defTabSz="914400" rtl="0" eaLnBrk="1" latinLnBrk="0" hangingPunct="1">
                        <a:defRPr sz="1800" kern="1200">
                          <a:solidFill>
                            <a:schemeClr val="tx1"/>
                          </a:solidFill>
                          <a:latin typeface="Arial"/>
                          <a:ea typeface="Arial"/>
                          <a:cs typeface="Arial"/>
                        </a:defRPr>
                      </a:lvl2pPr>
                      <a:lvl3pPr marL="914400" algn="l" defTabSz="914400" rtl="0" eaLnBrk="1" latinLnBrk="0" hangingPunct="1">
                        <a:defRPr sz="1800" kern="1200">
                          <a:solidFill>
                            <a:schemeClr val="tx1"/>
                          </a:solidFill>
                          <a:latin typeface="Arial"/>
                          <a:ea typeface="Arial"/>
                          <a:cs typeface="Arial"/>
                        </a:defRPr>
                      </a:lvl3pPr>
                      <a:lvl4pPr marL="1371600" algn="l" defTabSz="914400" rtl="0" eaLnBrk="1" latinLnBrk="0" hangingPunct="1">
                        <a:defRPr sz="1800" kern="1200">
                          <a:solidFill>
                            <a:schemeClr val="tx1"/>
                          </a:solidFill>
                          <a:latin typeface="Arial"/>
                          <a:ea typeface="Arial"/>
                          <a:cs typeface="Arial"/>
                        </a:defRPr>
                      </a:lvl4pPr>
                      <a:lvl5pPr marL="1828800" algn="l" defTabSz="914400" rtl="0" eaLnBrk="1" latinLnBrk="0" hangingPunct="1">
                        <a:defRPr sz="1800" kern="1200">
                          <a:solidFill>
                            <a:schemeClr val="tx1"/>
                          </a:solidFill>
                          <a:latin typeface="Arial"/>
                          <a:ea typeface="Arial"/>
                          <a:cs typeface="Arial"/>
                        </a:defRPr>
                      </a:lvl5pPr>
                      <a:lvl6pPr marL="2286000" algn="l" defTabSz="914400" rtl="0" eaLnBrk="1" latinLnBrk="0" hangingPunct="1">
                        <a:defRPr sz="1800" kern="1200">
                          <a:solidFill>
                            <a:schemeClr val="tx1"/>
                          </a:solidFill>
                          <a:latin typeface="Arial"/>
                          <a:ea typeface="Arial"/>
                          <a:cs typeface="Arial"/>
                        </a:defRPr>
                      </a:lvl6pPr>
                      <a:lvl7pPr marL="2743200" algn="l" defTabSz="914400" rtl="0" eaLnBrk="1" latinLnBrk="0" hangingPunct="1">
                        <a:defRPr sz="1800" kern="1200">
                          <a:solidFill>
                            <a:schemeClr val="tx1"/>
                          </a:solidFill>
                          <a:latin typeface="Arial"/>
                          <a:ea typeface="Arial"/>
                          <a:cs typeface="Arial"/>
                        </a:defRPr>
                      </a:lvl7pPr>
                      <a:lvl8pPr marL="3200400" algn="l" defTabSz="914400" rtl="0" eaLnBrk="1" latinLnBrk="0" hangingPunct="1">
                        <a:defRPr sz="1800" kern="1200">
                          <a:solidFill>
                            <a:schemeClr val="tx1"/>
                          </a:solidFill>
                          <a:latin typeface="Arial"/>
                          <a:ea typeface="Arial"/>
                          <a:cs typeface="Arial"/>
                        </a:defRPr>
                      </a:lvl8pPr>
                      <a:lvl9pPr marL="3657600" algn="l" defTabSz="914400" rtl="0" eaLnBrk="1" latinLnBrk="0" hangingPunct="1">
                        <a:defRPr sz="1800" kern="1200">
                          <a:solidFill>
                            <a:schemeClr val="tx1"/>
                          </a:solidFill>
                          <a:latin typeface="Arial"/>
                          <a:ea typeface="Arial"/>
                          <a:cs typeface="Arial"/>
                        </a:defRPr>
                      </a:lvl9pPr>
                    </a:lstStyle>
                    <a:p>
                      <a:pPr algn="l"/>
                      <a:r>
                        <a:rPr kumimoji="0" lang="en-US" sz="1050" b="1" i="0" u="none" strike="noStrike" cap="none" normalizeH="0" baseline="0">
                          <a:ln>
                            <a:noFill/>
                          </a:ln>
                          <a:solidFill>
                            <a:schemeClr val="bg1"/>
                          </a:solidFill>
                          <a:effectLst/>
                          <a:latin typeface="Arial" pitchFamily="34" charset="0"/>
                          <a:cs typeface="Arial" pitchFamily="34" charset="0"/>
                        </a:rPr>
                        <a:t>In-network dentists:</a:t>
                      </a:r>
                      <a:br>
                        <a:rPr kumimoji="0" lang="en-US" sz="1050" b="1" i="0" u="none" strike="noStrike" cap="none" normalizeH="0" baseline="0">
                          <a:ln>
                            <a:noFill/>
                          </a:ln>
                          <a:solidFill>
                            <a:schemeClr val="bg1"/>
                          </a:solidFill>
                          <a:effectLst/>
                          <a:latin typeface="Arial" pitchFamily="34" charset="0"/>
                          <a:cs typeface="Arial" pitchFamily="34" charset="0"/>
                        </a:rPr>
                      </a:br>
                      <a:r>
                        <a:rPr kumimoji="0" lang="en-US" sz="1050" b="1" i="0" u="none" strike="noStrike" cap="none" normalizeH="0" baseline="0">
                          <a:ln>
                            <a:noFill/>
                          </a:ln>
                          <a:solidFill>
                            <a:schemeClr val="bg1"/>
                          </a:solidFill>
                          <a:effectLst/>
                          <a:latin typeface="Arial" pitchFamily="34" charset="0"/>
                          <a:cs typeface="Arial" pitchFamily="34" charset="0"/>
                        </a:rPr>
                        <a:t>percentage of negotiated fee</a:t>
                      </a:r>
                      <a:r>
                        <a:rPr kumimoji="0" lang="en-US" sz="1050" b="1" i="0" u="none" strike="noStrike" kern="1200" cap="none" normalizeH="0" baseline="30000">
                          <a:ln>
                            <a:noFill/>
                          </a:ln>
                          <a:solidFill>
                            <a:schemeClr val="bg1"/>
                          </a:solidFill>
                          <a:effectLst/>
                          <a:latin typeface="Arial" pitchFamily="34" charset="0"/>
                          <a:cs typeface="Arial" pitchFamily="34" charset="0"/>
                        </a:rPr>
                        <a:t>D4</a:t>
                      </a:r>
                      <a:endParaRPr lang="en-US" sz="1050" b="1" kern="1200">
                        <a:solidFill>
                          <a:schemeClr val="bg1"/>
                        </a:solidFill>
                        <a:effectLst/>
                        <a:latin typeface="Arial" pitchFamily="34" charset="0"/>
                        <a:ea typeface="+mn-ea"/>
                        <a:cs typeface="Arial" pitchFamily="34" charset="0"/>
                      </a:endParaRPr>
                    </a:p>
                  </a:txBody>
                  <a:tcPr marL="91430" marR="914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90DA"/>
                    </a:solidFill>
                  </a:tcPr>
                </a:tc>
                <a:tc>
                  <a:txBody>
                    <a:bodyPr/>
                    <a:lstStyle>
                      <a:lvl1pPr marL="0" algn="l" defTabSz="914400" rtl="0" eaLnBrk="1" latinLnBrk="0" hangingPunct="1">
                        <a:defRPr sz="1800" kern="1200">
                          <a:solidFill>
                            <a:schemeClr val="tx1"/>
                          </a:solidFill>
                          <a:latin typeface="Arial"/>
                          <a:ea typeface="Arial"/>
                          <a:cs typeface="Arial"/>
                        </a:defRPr>
                      </a:lvl1pPr>
                      <a:lvl2pPr marL="457200" algn="l" defTabSz="914400" rtl="0" eaLnBrk="1" latinLnBrk="0" hangingPunct="1">
                        <a:defRPr sz="1800" kern="1200">
                          <a:solidFill>
                            <a:schemeClr val="tx1"/>
                          </a:solidFill>
                          <a:latin typeface="Arial"/>
                          <a:ea typeface="Arial"/>
                          <a:cs typeface="Arial"/>
                        </a:defRPr>
                      </a:lvl2pPr>
                      <a:lvl3pPr marL="914400" algn="l" defTabSz="914400" rtl="0" eaLnBrk="1" latinLnBrk="0" hangingPunct="1">
                        <a:defRPr sz="1800" kern="1200">
                          <a:solidFill>
                            <a:schemeClr val="tx1"/>
                          </a:solidFill>
                          <a:latin typeface="Arial"/>
                          <a:ea typeface="Arial"/>
                          <a:cs typeface="Arial"/>
                        </a:defRPr>
                      </a:lvl3pPr>
                      <a:lvl4pPr marL="1371600" algn="l" defTabSz="914400" rtl="0" eaLnBrk="1" latinLnBrk="0" hangingPunct="1">
                        <a:defRPr sz="1800" kern="1200">
                          <a:solidFill>
                            <a:schemeClr val="tx1"/>
                          </a:solidFill>
                          <a:latin typeface="Arial"/>
                          <a:ea typeface="Arial"/>
                          <a:cs typeface="Arial"/>
                        </a:defRPr>
                      </a:lvl4pPr>
                      <a:lvl5pPr marL="1828800" algn="l" defTabSz="914400" rtl="0" eaLnBrk="1" latinLnBrk="0" hangingPunct="1">
                        <a:defRPr sz="1800" kern="1200">
                          <a:solidFill>
                            <a:schemeClr val="tx1"/>
                          </a:solidFill>
                          <a:latin typeface="Arial"/>
                          <a:ea typeface="Arial"/>
                          <a:cs typeface="Arial"/>
                        </a:defRPr>
                      </a:lvl5pPr>
                      <a:lvl6pPr marL="2286000" algn="l" defTabSz="914400" rtl="0" eaLnBrk="1" latinLnBrk="0" hangingPunct="1">
                        <a:defRPr sz="1800" kern="1200">
                          <a:solidFill>
                            <a:schemeClr val="tx1"/>
                          </a:solidFill>
                          <a:latin typeface="Arial"/>
                          <a:ea typeface="Arial"/>
                          <a:cs typeface="Arial"/>
                        </a:defRPr>
                      </a:lvl6pPr>
                      <a:lvl7pPr marL="2743200" algn="l" defTabSz="914400" rtl="0" eaLnBrk="1" latinLnBrk="0" hangingPunct="1">
                        <a:defRPr sz="1800" kern="1200">
                          <a:solidFill>
                            <a:schemeClr val="tx1"/>
                          </a:solidFill>
                          <a:latin typeface="Arial"/>
                          <a:ea typeface="Arial"/>
                          <a:cs typeface="Arial"/>
                        </a:defRPr>
                      </a:lvl7pPr>
                      <a:lvl8pPr marL="3200400" algn="l" defTabSz="914400" rtl="0" eaLnBrk="1" latinLnBrk="0" hangingPunct="1">
                        <a:defRPr sz="1800" kern="1200">
                          <a:solidFill>
                            <a:schemeClr val="tx1"/>
                          </a:solidFill>
                          <a:latin typeface="Arial"/>
                          <a:ea typeface="Arial"/>
                          <a:cs typeface="Arial"/>
                        </a:defRPr>
                      </a:lvl8pPr>
                      <a:lvl9pPr marL="3657600" algn="l" defTabSz="914400" rtl="0" eaLnBrk="1" latinLnBrk="0" hangingPunct="1">
                        <a:defRPr sz="1800" kern="1200">
                          <a:solidFill>
                            <a:schemeClr val="tx1"/>
                          </a:solidFill>
                          <a:latin typeface="Arial"/>
                          <a:ea typeface="Arial"/>
                          <a:cs typeface="Arial"/>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sz="1050" b="1" i="0" u="none" strike="noStrike" cap="none" normalizeH="0" baseline="0">
                          <a:ln>
                            <a:noFill/>
                          </a:ln>
                          <a:solidFill>
                            <a:schemeClr val="bg1"/>
                          </a:solidFill>
                          <a:effectLst/>
                          <a:latin typeface="Arial" pitchFamily="34" charset="0"/>
                          <a:cs typeface="Arial" pitchFamily="34" charset="0"/>
                        </a:rPr>
                        <a:t>Out-of-network dentists:</a:t>
                      </a:r>
                      <a:br>
                        <a:rPr kumimoji="0" lang="en-US" sz="1050" b="1" i="0" u="none" strike="noStrike" cap="none" normalizeH="0" baseline="0">
                          <a:ln>
                            <a:noFill/>
                          </a:ln>
                          <a:solidFill>
                            <a:schemeClr val="bg1"/>
                          </a:solidFill>
                          <a:effectLst/>
                          <a:latin typeface="Arial" pitchFamily="34" charset="0"/>
                          <a:cs typeface="Arial" pitchFamily="34" charset="0"/>
                        </a:rPr>
                      </a:br>
                      <a:r>
                        <a:rPr kumimoji="0" lang="en-US" sz="1050" b="1" i="0" u="none" strike="noStrike" cap="none" normalizeH="0" baseline="0">
                          <a:ln>
                            <a:noFill/>
                          </a:ln>
                          <a:solidFill>
                            <a:schemeClr val="bg1"/>
                          </a:solidFill>
                          <a:effectLst/>
                          <a:latin typeface="Arial" pitchFamily="34" charset="0"/>
                          <a:cs typeface="Arial" pitchFamily="34" charset="0"/>
                        </a:rPr>
                        <a:t>Maximum Allowable Charge</a:t>
                      </a:r>
                      <a:r>
                        <a:rPr kumimoji="0" lang="en-US" sz="1050" b="1" i="0" u="none" strike="noStrike" kern="1200" cap="none" normalizeH="0" baseline="30000">
                          <a:ln>
                            <a:noFill/>
                          </a:ln>
                          <a:solidFill>
                            <a:schemeClr val="bg1"/>
                          </a:solidFill>
                          <a:effectLst/>
                          <a:latin typeface="Arial" pitchFamily="34" charset="0"/>
                          <a:cs typeface="Arial" pitchFamily="34" charset="0"/>
                        </a:rPr>
                        <a:t>D5</a:t>
                      </a:r>
                      <a:endParaRPr kumimoji="0" lang="en-US" sz="1050" b="1" i="0" u="none" strike="noStrike" cap="none" normalizeH="0" baseline="0">
                        <a:ln>
                          <a:noFill/>
                        </a:ln>
                        <a:solidFill>
                          <a:schemeClr val="bg1"/>
                        </a:solidFill>
                        <a:effectLst/>
                        <a:latin typeface="Arial" pitchFamily="34" charset="0"/>
                        <a:cs typeface="Arial" pitchFamily="34" charset="0"/>
                      </a:endParaRPr>
                    </a:p>
                  </a:txBody>
                  <a:tcPr marL="91430" marR="914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61A0"/>
                    </a:solidFill>
                  </a:tcPr>
                </a:tc>
                <a:extLst>
                  <a:ext uri="{0D108BD9-81ED-4DB2-BD59-A6C34878D82A}">
                    <a16:rowId xmlns:a16="http://schemas.microsoft.com/office/drawing/2014/main" val="4157679746"/>
                  </a:ext>
                </a:extLst>
              </a:tr>
            </a:tbl>
          </a:graphicData>
        </a:graphic>
      </p:graphicFrame>
      <p:graphicFrame>
        <p:nvGraphicFramePr>
          <p:cNvPr id="20" name="Table 19">
            <a:extLst>
              <a:ext uri="{FF2B5EF4-FFF2-40B4-BE49-F238E27FC236}">
                <a16:creationId xmlns:a16="http://schemas.microsoft.com/office/drawing/2014/main" id="{94506354-6C4F-8527-E01D-1AD7EAF3672F}"/>
              </a:ext>
            </a:extLst>
          </p:cNvPr>
          <p:cNvGraphicFramePr>
            <a:graphicFrameLocks noGrp="1"/>
          </p:cNvGraphicFramePr>
          <p:nvPr/>
        </p:nvGraphicFramePr>
        <p:xfrm>
          <a:off x="598026" y="2540250"/>
          <a:ext cx="10934699" cy="420179"/>
        </p:xfrm>
        <a:graphic>
          <a:graphicData uri="http://schemas.openxmlformats.org/drawingml/2006/table">
            <a:tbl>
              <a:tblPr firstRow="1" bandRow="1">
                <a:effectLst/>
              </a:tblPr>
              <a:tblGrid>
                <a:gridCol w="1935214">
                  <a:extLst>
                    <a:ext uri="{9D8B030D-6E8A-4147-A177-3AD203B41FA5}">
                      <a16:colId xmlns:a16="http://schemas.microsoft.com/office/drawing/2014/main" val="20000"/>
                    </a:ext>
                  </a:extLst>
                </a:gridCol>
                <a:gridCol w="2173509">
                  <a:extLst>
                    <a:ext uri="{9D8B030D-6E8A-4147-A177-3AD203B41FA5}">
                      <a16:colId xmlns:a16="http://schemas.microsoft.com/office/drawing/2014/main" val="20001"/>
                    </a:ext>
                  </a:extLst>
                </a:gridCol>
                <a:gridCol w="2290613">
                  <a:extLst>
                    <a:ext uri="{9D8B030D-6E8A-4147-A177-3AD203B41FA5}">
                      <a16:colId xmlns:a16="http://schemas.microsoft.com/office/drawing/2014/main" val="1590457949"/>
                    </a:ext>
                  </a:extLst>
                </a:gridCol>
                <a:gridCol w="2290611">
                  <a:extLst>
                    <a:ext uri="{9D8B030D-6E8A-4147-A177-3AD203B41FA5}">
                      <a16:colId xmlns:a16="http://schemas.microsoft.com/office/drawing/2014/main" val="20002"/>
                    </a:ext>
                  </a:extLst>
                </a:gridCol>
                <a:gridCol w="2244752">
                  <a:extLst>
                    <a:ext uri="{9D8B030D-6E8A-4147-A177-3AD203B41FA5}">
                      <a16:colId xmlns:a16="http://schemas.microsoft.com/office/drawing/2014/main" val="63233197"/>
                    </a:ext>
                  </a:extLst>
                </a:gridCol>
              </a:tblGrid>
              <a:tr h="420179">
                <a:tc>
                  <a:txBody>
                    <a:bodyPr/>
                    <a:lstStyle>
                      <a:lvl1pPr marL="0" algn="l" defTabSz="914400" rtl="0" eaLnBrk="1" latinLnBrk="0" hangingPunct="1">
                        <a:defRPr sz="1800" kern="1200">
                          <a:solidFill>
                            <a:schemeClr val="tx1"/>
                          </a:solidFill>
                          <a:latin typeface="Arial"/>
                          <a:ea typeface="Arial"/>
                          <a:cs typeface="Arial"/>
                        </a:defRPr>
                      </a:lvl1pPr>
                      <a:lvl2pPr marL="457200" algn="l" defTabSz="914400" rtl="0" eaLnBrk="1" latinLnBrk="0" hangingPunct="1">
                        <a:defRPr sz="1800" kern="1200">
                          <a:solidFill>
                            <a:schemeClr val="tx1"/>
                          </a:solidFill>
                          <a:latin typeface="Arial"/>
                          <a:ea typeface="Arial"/>
                          <a:cs typeface="Arial"/>
                        </a:defRPr>
                      </a:lvl2pPr>
                      <a:lvl3pPr marL="914400" algn="l" defTabSz="914400" rtl="0" eaLnBrk="1" latinLnBrk="0" hangingPunct="1">
                        <a:defRPr sz="1800" kern="1200">
                          <a:solidFill>
                            <a:schemeClr val="tx1"/>
                          </a:solidFill>
                          <a:latin typeface="Arial"/>
                          <a:ea typeface="Arial"/>
                          <a:cs typeface="Arial"/>
                        </a:defRPr>
                      </a:lvl3pPr>
                      <a:lvl4pPr marL="1371600" algn="l" defTabSz="914400" rtl="0" eaLnBrk="1" latinLnBrk="0" hangingPunct="1">
                        <a:defRPr sz="1800" kern="1200">
                          <a:solidFill>
                            <a:schemeClr val="tx1"/>
                          </a:solidFill>
                          <a:latin typeface="Arial"/>
                          <a:ea typeface="Arial"/>
                          <a:cs typeface="Arial"/>
                        </a:defRPr>
                      </a:lvl4pPr>
                      <a:lvl5pPr marL="1828800" algn="l" defTabSz="914400" rtl="0" eaLnBrk="1" latinLnBrk="0" hangingPunct="1">
                        <a:defRPr sz="1800" kern="1200">
                          <a:solidFill>
                            <a:schemeClr val="tx1"/>
                          </a:solidFill>
                          <a:latin typeface="Arial"/>
                          <a:ea typeface="Arial"/>
                          <a:cs typeface="Arial"/>
                        </a:defRPr>
                      </a:lvl5pPr>
                      <a:lvl6pPr marL="2286000" algn="l" defTabSz="914400" rtl="0" eaLnBrk="1" latinLnBrk="0" hangingPunct="1">
                        <a:defRPr sz="1800" kern="1200">
                          <a:solidFill>
                            <a:schemeClr val="tx1"/>
                          </a:solidFill>
                          <a:latin typeface="Arial"/>
                          <a:ea typeface="Arial"/>
                          <a:cs typeface="Arial"/>
                        </a:defRPr>
                      </a:lvl6pPr>
                      <a:lvl7pPr marL="2743200" algn="l" defTabSz="914400" rtl="0" eaLnBrk="1" latinLnBrk="0" hangingPunct="1">
                        <a:defRPr sz="1800" kern="1200">
                          <a:solidFill>
                            <a:schemeClr val="tx1"/>
                          </a:solidFill>
                          <a:latin typeface="Arial"/>
                          <a:ea typeface="Arial"/>
                          <a:cs typeface="Arial"/>
                        </a:defRPr>
                      </a:lvl7pPr>
                      <a:lvl8pPr marL="3200400" algn="l" defTabSz="914400" rtl="0" eaLnBrk="1" latinLnBrk="0" hangingPunct="1">
                        <a:defRPr sz="1800" kern="1200">
                          <a:solidFill>
                            <a:schemeClr val="tx1"/>
                          </a:solidFill>
                          <a:latin typeface="Arial"/>
                          <a:ea typeface="Arial"/>
                          <a:cs typeface="Arial"/>
                        </a:defRPr>
                      </a:lvl8pPr>
                      <a:lvl9pPr marL="3657600" algn="l" defTabSz="914400" rtl="0" eaLnBrk="1" latinLnBrk="0" hangingPunct="1">
                        <a:defRPr sz="1800" kern="1200">
                          <a:solidFill>
                            <a:schemeClr val="tx1"/>
                          </a:solidFill>
                          <a:latin typeface="Arial"/>
                          <a:ea typeface="Arial"/>
                          <a:cs typeface="Arial"/>
                        </a:defRPr>
                      </a:lvl9pPr>
                    </a:lstStyle>
                    <a:p>
                      <a:pPr marL="0" marR="0" lvl="0" indent="0" algn="l" defTabSz="914400" rtl="0" eaLnBrk="0" fontAlgn="base" latinLnBrk="0" hangingPunct="0">
                        <a:lnSpc>
                          <a:spcPct val="95000"/>
                        </a:lnSpc>
                        <a:spcBef>
                          <a:spcPct val="20000"/>
                        </a:spcBef>
                        <a:spcAft>
                          <a:spcPct val="0"/>
                        </a:spcAft>
                        <a:buClrTx/>
                        <a:buSzTx/>
                        <a:buFontTx/>
                        <a:buNone/>
                      </a:pPr>
                      <a:r>
                        <a:rPr kumimoji="0" lang="en-US" sz="1050" b="1" i="0" u="none" strike="noStrike" cap="none" normalizeH="0" baseline="0">
                          <a:ln>
                            <a:noFill/>
                          </a:ln>
                          <a:solidFill>
                            <a:schemeClr val="tx1"/>
                          </a:solidFill>
                          <a:effectLst/>
                          <a:latin typeface="+mn-lt"/>
                        </a:rPr>
                        <a:t>Type B: Basic </a:t>
                      </a:r>
                    </a:p>
                  </a:txBody>
                  <a:tcPr marL="91436" marR="91436" marT="45701" marB="4570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lumMod val="65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ea typeface="Arial"/>
                          <a:cs typeface="Arial"/>
                        </a:defRPr>
                      </a:lvl1pPr>
                      <a:lvl2pPr marL="457200" algn="l" defTabSz="914400" rtl="0" eaLnBrk="1" latinLnBrk="0" hangingPunct="1">
                        <a:defRPr sz="1800" kern="1200">
                          <a:solidFill>
                            <a:schemeClr val="tx1"/>
                          </a:solidFill>
                          <a:latin typeface="Arial"/>
                          <a:ea typeface="Arial"/>
                          <a:cs typeface="Arial"/>
                        </a:defRPr>
                      </a:lvl2pPr>
                      <a:lvl3pPr marL="914400" algn="l" defTabSz="914400" rtl="0" eaLnBrk="1" latinLnBrk="0" hangingPunct="1">
                        <a:defRPr sz="1800" kern="1200">
                          <a:solidFill>
                            <a:schemeClr val="tx1"/>
                          </a:solidFill>
                          <a:latin typeface="Arial"/>
                          <a:ea typeface="Arial"/>
                          <a:cs typeface="Arial"/>
                        </a:defRPr>
                      </a:lvl3pPr>
                      <a:lvl4pPr marL="1371600" algn="l" defTabSz="914400" rtl="0" eaLnBrk="1" latinLnBrk="0" hangingPunct="1">
                        <a:defRPr sz="1800" kern="1200">
                          <a:solidFill>
                            <a:schemeClr val="tx1"/>
                          </a:solidFill>
                          <a:latin typeface="Arial"/>
                          <a:ea typeface="Arial"/>
                          <a:cs typeface="Arial"/>
                        </a:defRPr>
                      </a:lvl4pPr>
                      <a:lvl5pPr marL="1828800" algn="l" defTabSz="914400" rtl="0" eaLnBrk="1" latinLnBrk="0" hangingPunct="1">
                        <a:defRPr sz="1800" kern="1200">
                          <a:solidFill>
                            <a:schemeClr val="tx1"/>
                          </a:solidFill>
                          <a:latin typeface="Arial"/>
                          <a:ea typeface="Arial"/>
                          <a:cs typeface="Arial"/>
                        </a:defRPr>
                      </a:lvl5pPr>
                      <a:lvl6pPr marL="2286000" algn="l" defTabSz="914400" rtl="0" eaLnBrk="1" latinLnBrk="0" hangingPunct="1">
                        <a:defRPr sz="1800" kern="1200">
                          <a:solidFill>
                            <a:schemeClr val="tx1"/>
                          </a:solidFill>
                          <a:latin typeface="Arial"/>
                          <a:ea typeface="Arial"/>
                          <a:cs typeface="Arial"/>
                        </a:defRPr>
                      </a:lvl6pPr>
                      <a:lvl7pPr marL="2743200" algn="l" defTabSz="914400" rtl="0" eaLnBrk="1" latinLnBrk="0" hangingPunct="1">
                        <a:defRPr sz="1800" kern="1200">
                          <a:solidFill>
                            <a:schemeClr val="tx1"/>
                          </a:solidFill>
                          <a:latin typeface="Arial"/>
                          <a:ea typeface="Arial"/>
                          <a:cs typeface="Arial"/>
                        </a:defRPr>
                      </a:lvl7pPr>
                      <a:lvl8pPr marL="3200400" algn="l" defTabSz="914400" rtl="0" eaLnBrk="1" latinLnBrk="0" hangingPunct="1">
                        <a:defRPr sz="1800" kern="1200">
                          <a:solidFill>
                            <a:schemeClr val="tx1"/>
                          </a:solidFill>
                          <a:latin typeface="Arial"/>
                          <a:ea typeface="Arial"/>
                          <a:cs typeface="Arial"/>
                        </a:defRPr>
                      </a:lvl8pPr>
                      <a:lvl9pPr marL="3657600" algn="l" defTabSz="914400" rtl="0" eaLnBrk="1" latinLnBrk="0" hangingPunct="1">
                        <a:defRPr sz="1800" kern="1200">
                          <a:solidFill>
                            <a:schemeClr val="tx1"/>
                          </a:solidFill>
                          <a:latin typeface="Arial"/>
                          <a:ea typeface="Arial"/>
                          <a:cs typeface="Arial"/>
                        </a:defRPr>
                      </a:lvl9pPr>
                    </a:lstStyle>
                    <a:p>
                      <a:pPr marL="0" marR="0" lvl="0" indent="0" algn="l" defTabSz="914400" rtl="0" eaLnBrk="0" fontAlgn="base" latinLnBrk="0" hangingPunct="0">
                        <a:lnSpc>
                          <a:spcPct val="95000"/>
                        </a:lnSpc>
                        <a:spcBef>
                          <a:spcPct val="20000"/>
                        </a:spcBef>
                        <a:spcAft>
                          <a:spcPct val="0"/>
                        </a:spcAft>
                        <a:buClrTx/>
                        <a:buSzTx/>
                        <a:buFontTx/>
                        <a:buNone/>
                      </a:pPr>
                      <a:r>
                        <a:rPr kumimoji="0" lang="en-US" sz="1050" b="0" i="0" u="none" strike="noStrike" cap="none" normalizeH="0" baseline="0">
                          <a:ln>
                            <a:noFill/>
                          </a:ln>
                          <a:solidFill>
                            <a:schemeClr val="tx1"/>
                          </a:solidFill>
                          <a:effectLst/>
                          <a:latin typeface="+mn-lt"/>
                        </a:rPr>
                        <a:t>85%</a:t>
                      </a:r>
                    </a:p>
                  </a:txBody>
                  <a:tcPr marL="109733" marR="109733" marT="0" marB="4570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lumMod val="65000"/>
                        </a:srgbClr>
                      </a:solid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lvl1pPr marL="0" algn="l" defTabSz="914400" rtl="0" eaLnBrk="1" latinLnBrk="0" hangingPunct="1">
                        <a:defRPr sz="1800" kern="1200">
                          <a:solidFill>
                            <a:schemeClr val="tx1"/>
                          </a:solidFill>
                          <a:latin typeface="Arial"/>
                          <a:ea typeface="Arial"/>
                          <a:cs typeface="Arial"/>
                        </a:defRPr>
                      </a:lvl1pPr>
                      <a:lvl2pPr marL="457200" algn="l" defTabSz="914400" rtl="0" eaLnBrk="1" latinLnBrk="0" hangingPunct="1">
                        <a:defRPr sz="1800" kern="1200">
                          <a:solidFill>
                            <a:schemeClr val="tx1"/>
                          </a:solidFill>
                          <a:latin typeface="Arial"/>
                          <a:ea typeface="Arial"/>
                          <a:cs typeface="Arial"/>
                        </a:defRPr>
                      </a:lvl2pPr>
                      <a:lvl3pPr marL="914400" algn="l" defTabSz="914400" rtl="0" eaLnBrk="1" latinLnBrk="0" hangingPunct="1">
                        <a:defRPr sz="1800" kern="1200">
                          <a:solidFill>
                            <a:schemeClr val="tx1"/>
                          </a:solidFill>
                          <a:latin typeface="Arial"/>
                          <a:ea typeface="Arial"/>
                          <a:cs typeface="Arial"/>
                        </a:defRPr>
                      </a:lvl3pPr>
                      <a:lvl4pPr marL="1371600" algn="l" defTabSz="914400" rtl="0" eaLnBrk="1" latinLnBrk="0" hangingPunct="1">
                        <a:defRPr sz="1800" kern="1200">
                          <a:solidFill>
                            <a:schemeClr val="tx1"/>
                          </a:solidFill>
                          <a:latin typeface="Arial"/>
                          <a:ea typeface="Arial"/>
                          <a:cs typeface="Arial"/>
                        </a:defRPr>
                      </a:lvl4pPr>
                      <a:lvl5pPr marL="1828800" algn="l" defTabSz="914400" rtl="0" eaLnBrk="1" latinLnBrk="0" hangingPunct="1">
                        <a:defRPr sz="1800" kern="1200">
                          <a:solidFill>
                            <a:schemeClr val="tx1"/>
                          </a:solidFill>
                          <a:latin typeface="Arial"/>
                          <a:ea typeface="Arial"/>
                          <a:cs typeface="Arial"/>
                        </a:defRPr>
                      </a:lvl5pPr>
                      <a:lvl6pPr marL="2286000" algn="l" defTabSz="914400" rtl="0" eaLnBrk="1" latinLnBrk="0" hangingPunct="1">
                        <a:defRPr sz="1800" kern="1200">
                          <a:solidFill>
                            <a:schemeClr val="tx1"/>
                          </a:solidFill>
                          <a:latin typeface="Arial"/>
                          <a:ea typeface="Arial"/>
                          <a:cs typeface="Arial"/>
                        </a:defRPr>
                      </a:lvl6pPr>
                      <a:lvl7pPr marL="2743200" algn="l" defTabSz="914400" rtl="0" eaLnBrk="1" latinLnBrk="0" hangingPunct="1">
                        <a:defRPr sz="1800" kern="1200">
                          <a:solidFill>
                            <a:schemeClr val="tx1"/>
                          </a:solidFill>
                          <a:latin typeface="Arial"/>
                          <a:ea typeface="Arial"/>
                          <a:cs typeface="Arial"/>
                        </a:defRPr>
                      </a:lvl7pPr>
                      <a:lvl8pPr marL="3200400" algn="l" defTabSz="914400" rtl="0" eaLnBrk="1" latinLnBrk="0" hangingPunct="1">
                        <a:defRPr sz="1800" kern="1200">
                          <a:solidFill>
                            <a:schemeClr val="tx1"/>
                          </a:solidFill>
                          <a:latin typeface="Arial"/>
                          <a:ea typeface="Arial"/>
                          <a:cs typeface="Arial"/>
                        </a:defRPr>
                      </a:lvl8pPr>
                      <a:lvl9pPr marL="3657600" algn="l" defTabSz="914400" rtl="0" eaLnBrk="1" latinLnBrk="0" hangingPunct="1">
                        <a:defRPr sz="1800" kern="1200">
                          <a:solidFill>
                            <a:schemeClr val="tx1"/>
                          </a:solidFill>
                          <a:latin typeface="Arial"/>
                          <a:ea typeface="Arial"/>
                          <a:cs typeface="Arial"/>
                        </a:defRPr>
                      </a:lvl9pPr>
                    </a:lstStyle>
                    <a:p>
                      <a:pPr marL="0" marR="0" lvl="0" indent="0" algn="l" defTabSz="914400" rtl="0" eaLnBrk="0" fontAlgn="base" latinLnBrk="0" hangingPunct="0">
                        <a:lnSpc>
                          <a:spcPct val="95000"/>
                        </a:lnSpc>
                        <a:spcBef>
                          <a:spcPct val="20000"/>
                        </a:spcBef>
                        <a:spcAft>
                          <a:spcPct val="0"/>
                        </a:spcAft>
                        <a:buClrTx/>
                        <a:buSzTx/>
                        <a:buFontTx/>
                        <a:buNone/>
                      </a:pPr>
                      <a:r>
                        <a:rPr kumimoji="0" lang="en-US" sz="1050" b="0" i="0" u="none" strike="noStrike" cap="none" normalizeH="0" baseline="0">
                          <a:ln>
                            <a:noFill/>
                          </a:ln>
                          <a:solidFill>
                            <a:schemeClr val="tx1"/>
                          </a:solidFill>
                          <a:effectLst/>
                          <a:latin typeface="+mn-lt"/>
                        </a:rPr>
                        <a:t>85%</a:t>
                      </a:r>
                    </a:p>
                  </a:txBody>
                  <a:tcPr marL="109733" marR="109733" marT="0" marB="4570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lumMod val="65000"/>
                        </a:srgbClr>
                      </a:solidFill>
                      <a:prstDash val="solid"/>
                      <a:round/>
                      <a:headEnd type="none" w="med" len="med"/>
                      <a:tailEnd type="none" w="med" len="med"/>
                    </a:lnB>
                    <a:lnTlToBr w="12700" cmpd="sng">
                      <a:noFill/>
                      <a:prstDash val="solid"/>
                    </a:lnTlToBr>
                    <a:lnBlToTr w="12700" cmpd="sng">
                      <a:noFill/>
                      <a:prstDash val="solid"/>
                    </a:lnBlToTr>
                    <a:solidFill>
                      <a:srgbClr val="75787B">
                        <a:lumMod val="20000"/>
                        <a:lumOff val="80000"/>
                      </a:srgbClr>
                    </a:solidFill>
                  </a:tcPr>
                </a:tc>
                <a:tc>
                  <a:txBody>
                    <a:bodyPr/>
                    <a:lstStyle>
                      <a:lvl1pPr marL="0" algn="l" defTabSz="914400" rtl="0" eaLnBrk="1" latinLnBrk="0" hangingPunct="1">
                        <a:defRPr sz="1800" kern="1200">
                          <a:solidFill>
                            <a:schemeClr val="tx1"/>
                          </a:solidFill>
                          <a:latin typeface="Arial"/>
                          <a:ea typeface="Arial"/>
                          <a:cs typeface="Arial"/>
                        </a:defRPr>
                      </a:lvl1pPr>
                      <a:lvl2pPr marL="457200" algn="l" defTabSz="914400" rtl="0" eaLnBrk="1" latinLnBrk="0" hangingPunct="1">
                        <a:defRPr sz="1800" kern="1200">
                          <a:solidFill>
                            <a:schemeClr val="tx1"/>
                          </a:solidFill>
                          <a:latin typeface="Arial"/>
                          <a:ea typeface="Arial"/>
                          <a:cs typeface="Arial"/>
                        </a:defRPr>
                      </a:lvl2pPr>
                      <a:lvl3pPr marL="914400" algn="l" defTabSz="914400" rtl="0" eaLnBrk="1" latinLnBrk="0" hangingPunct="1">
                        <a:defRPr sz="1800" kern="1200">
                          <a:solidFill>
                            <a:schemeClr val="tx1"/>
                          </a:solidFill>
                          <a:latin typeface="Arial"/>
                          <a:ea typeface="Arial"/>
                          <a:cs typeface="Arial"/>
                        </a:defRPr>
                      </a:lvl3pPr>
                      <a:lvl4pPr marL="1371600" algn="l" defTabSz="914400" rtl="0" eaLnBrk="1" latinLnBrk="0" hangingPunct="1">
                        <a:defRPr sz="1800" kern="1200">
                          <a:solidFill>
                            <a:schemeClr val="tx1"/>
                          </a:solidFill>
                          <a:latin typeface="Arial"/>
                          <a:ea typeface="Arial"/>
                          <a:cs typeface="Arial"/>
                        </a:defRPr>
                      </a:lvl4pPr>
                      <a:lvl5pPr marL="1828800" algn="l" defTabSz="914400" rtl="0" eaLnBrk="1" latinLnBrk="0" hangingPunct="1">
                        <a:defRPr sz="1800" kern="1200">
                          <a:solidFill>
                            <a:schemeClr val="tx1"/>
                          </a:solidFill>
                          <a:latin typeface="Arial"/>
                          <a:ea typeface="Arial"/>
                          <a:cs typeface="Arial"/>
                        </a:defRPr>
                      </a:lvl5pPr>
                      <a:lvl6pPr marL="2286000" algn="l" defTabSz="914400" rtl="0" eaLnBrk="1" latinLnBrk="0" hangingPunct="1">
                        <a:defRPr sz="1800" kern="1200">
                          <a:solidFill>
                            <a:schemeClr val="tx1"/>
                          </a:solidFill>
                          <a:latin typeface="Arial"/>
                          <a:ea typeface="Arial"/>
                          <a:cs typeface="Arial"/>
                        </a:defRPr>
                      </a:lvl6pPr>
                      <a:lvl7pPr marL="2743200" algn="l" defTabSz="914400" rtl="0" eaLnBrk="1" latinLnBrk="0" hangingPunct="1">
                        <a:defRPr sz="1800" kern="1200">
                          <a:solidFill>
                            <a:schemeClr val="tx1"/>
                          </a:solidFill>
                          <a:latin typeface="Arial"/>
                          <a:ea typeface="Arial"/>
                          <a:cs typeface="Arial"/>
                        </a:defRPr>
                      </a:lvl7pPr>
                      <a:lvl8pPr marL="3200400" algn="l" defTabSz="914400" rtl="0" eaLnBrk="1" latinLnBrk="0" hangingPunct="1">
                        <a:defRPr sz="1800" kern="1200">
                          <a:solidFill>
                            <a:schemeClr val="tx1"/>
                          </a:solidFill>
                          <a:latin typeface="Arial"/>
                          <a:ea typeface="Arial"/>
                          <a:cs typeface="Arial"/>
                        </a:defRPr>
                      </a:lvl8pPr>
                      <a:lvl9pPr marL="3657600" algn="l" defTabSz="914400" rtl="0" eaLnBrk="1" latinLnBrk="0" hangingPunct="1">
                        <a:defRPr sz="1800" kern="1200">
                          <a:solidFill>
                            <a:schemeClr val="tx1"/>
                          </a:solidFill>
                          <a:latin typeface="Arial"/>
                          <a:ea typeface="Arial"/>
                          <a:cs typeface="Arial"/>
                        </a:defRPr>
                      </a:lvl9pPr>
                    </a:lstStyle>
                    <a:p>
                      <a:pPr marL="0" marR="0" lvl="0" indent="0" algn="l" defTabSz="914400" rtl="0" eaLnBrk="0" fontAlgn="base" latinLnBrk="0" hangingPunct="0">
                        <a:lnSpc>
                          <a:spcPct val="95000"/>
                        </a:lnSpc>
                        <a:spcBef>
                          <a:spcPct val="20000"/>
                        </a:spcBef>
                        <a:spcAft>
                          <a:spcPct val="0"/>
                        </a:spcAft>
                        <a:buClrTx/>
                        <a:buSzTx/>
                        <a:buFontTx/>
                        <a:buNone/>
                      </a:pPr>
                      <a:r>
                        <a:rPr kumimoji="0" lang="en-US" sz="1050" b="0" i="0" u="none" strike="noStrike" cap="none" normalizeH="0" baseline="0">
                          <a:ln>
                            <a:noFill/>
                          </a:ln>
                          <a:solidFill>
                            <a:schemeClr val="tx1"/>
                          </a:solidFill>
                          <a:effectLst/>
                          <a:latin typeface="+mn-lt"/>
                        </a:rPr>
                        <a:t>70%</a:t>
                      </a:r>
                    </a:p>
                  </a:txBody>
                  <a:tcPr marL="109733" marR="109733" marT="0" marB="4570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lumMod val="65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tx1"/>
                          </a:solidFill>
                          <a:latin typeface="Arial"/>
                          <a:ea typeface="Arial"/>
                          <a:cs typeface="Arial"/>
                        </a:defRPr>
                      </a:lvl1pPr>
                      <a:lvl2pPr marL="457200" algn="l" defTabSz="914400" rtl="0" eaLnBrk="1" latinLnBrk="0" hangingPunct="1">
                        <a:defRPr sz="1800" kern="1200">
                          <a:solidFill>
                            <a:schemeClr val="tx1"/>
                          </a:solidFill>
                          <a:latin typeface="Arial"/>
                          <a:ea typeface="Arial"/>
                          <a:cs typeface="Arial"/>
                        </a:defRPr>
                      </a:lvl2pPr>
                      <a:lvl3pPr marL="914400" algn="l" defTabSz="914400" rtl="0" eaLnBrk="1" latinLnBrk="0" hangingPunct="1">
                        <a:defRPr sz="1800" kern="1200">
                          <a:solidFill>
                            <a:schemeClr val="tx1"/>
                          </a:solidFill>
                          <a:latin typeface="Arial"/>
                          <a:ea typeface="Arial"/>
                          <a:cs typeface="Arial"/>
                        </a:defRPr>
                      </a:lvl3pPr>
                      <a:lvl4pPr marL="1371600" algn="l" defTabSz="914400" rtl="0" eaLnBrk="1" latinLnBrk="0" hangingPunct="1">
                        <a:defRPr sz="1800" kern="1200">
                          <a:solidFill>
                            <a:schemeClr val="tx1"/>
                          </a:solidFill>
                          <a:latin typeface="Arial"/>
                          <a:ea typeface="Arial"/>
                          <a:cs typeface="Arial"/>
                        </a:defRPr>
                      </a:lvl4pPr>
                      <a:lvl5pPr marL="1828800" algn="l" defTabSz="914400" rtl="0" eaLnBrk="1" latinLnBrk="0" hangingPunct="1">
                        <a:defRPr sz="1800" kern="1200">
                          <a:solidFill>
                            <a:schemeClr val="tx1"/>
                          </a:solidFill>
                          <a:latin typeface="Arial"/>
                          <a:ea typeface="Arial"/>
                          <a:cs typeface="Arial"/>
                        </a:defRPr>
                      </a:lvl5pPr>
                      <a:lvl6pPr marL="2286000" algn="l" defTabSz="914400" rtl="0" eaLnBrk="1" latinLnBrk="0" hangingPunct="1">
                        <a:defRPr sz="1800" kern="1200">
                          <a:solidFill>
                            <a:schemeClr val="tx1"/>
                          </a:solidFill>
                          <a:latin typeface="Arial"/>
                          <a:ea typeface="Arial"/>
                          <a:cs typeface="Arial"/>
                        </a:defRPr>
                      </a:lvl6pPr>
                      <a:lvl7pPr marL="2743200" algn="l" defTabSz="914400" rtl="0" eaLnBrk="1" latinLnBrk="0" hangingPunct="1">
                        <a:defRPr sz="1800" kern="1200">
                          <a:solidFill>
                            <a:schemeClr val="tx1"/>
                          </a:solidFill>
                          <a:latin typeface="Arial"/>
                          <a:ea typeface="Arial"/>
                          <a:cs typeface="Arial"/>
                        </a:defRPr>
                      </a:lvl7pPr>
                      <a:lvl8pPr marL="3200400" algn="l" defTabSz="914400" rtl="0" eaLnBrk="1" latinLnBrk="0" hangingPunct="1">
                        <a:defRPr sz="1800" kern="1200">
                          <a:solidFill>
                            <a:schemeClr val="tx1"/>
                          </a:solidFill>
                          <a:latin typeface="Arial"/>
                          <a:ea typeface="Arial"/>
                          <a:cs typeface="Arial"/>
                        </a:defRPr>
                      </a:lvl8pPr>
                      <a:lvl9pPr marL="3657600" algn="l" defTabSz="914400" rtl="0" eaLnBrk="1" latinLnBrk="0" hangingPunct="1">
                        <a:defRPr sz="1800" kern="1200">
                          <a:solidFill>
                            <a:schemeClr val="tx1"/>
                          </a:solidFill>
                          <a:latin typeface="Arial"/>
                          <a:ea typeface="Arial"/>
                          <a:cs typeface="Arial"/>
                        </a:defRPr>
                      </a:lvl9pPr>
                    </a:lstStyle>
                    <a:p>
                      <a:pPr marL="0" marR="0" lvl="0" indent="0" algn="l" defTabSz="914400" rtl="0" eaLnBrk="0" fontAlgn="base" latinLnBrk="0" hangingPunct="0">
                        <a:lnSpc>
                          <a:spcPct val="95000"/>
                        </a:lnSpc>
                        <a:spcBef>
                          <a:spcPct val="20000"/>
                        </a:spcBef>
                        <a:spcAft>
                          <a:spcPct val="0"/>
                        </a:spcAft>
                        <a:buClrTx/>
                        <a:buSzTx/>
                        <a:buFontTx/>
                        <a:buNone/>
                      </a:pPr>
                      <a:r>
                        <a:rPr kumimoji="0" lang="en-US" sz="1050" b="0" i="0" u="none" strike="noStrike" cap="none" normalizeH="0" baseline="0">
                          <a:ln>
                            <a:noFill/>
                          </a:ln>
                          <a:solidFill>
                            <a:schemeClr val="tx1"/>
                          </a:solidFill>
                          <a:effectLst/>
                          <a:latin typeface="+mn-lt"/>
                        </a:rPr>
                        <a:t>70%</a:t>
                      </a:r>
                    </a:p>
                  </a:txBody>
                  <a:tcPr marL="109733" marR="109733" marT="0" marB="4570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lumMod val="65000"/>
                        </a:srgbClr>
                      </a:solidFill>
                      <a:prstDash val="solid"/>
                      <a:round/>
                      <a:headEnd type="none" w="med" len="med"/>
                      <a:tailEnd type="none" w="med" len="med"/>
                    </a:lnB>
                    <a:lnTlToBr w="12700" cmpd="sng">
                      <a:noFill/>
                      <a:prstDash val="solid"/>
                    </a:lnTlToBr>
                    <a:lnBlToTr w="12700" cmpd="sng">
                      <a:noFill/>
                      <a:prstDash val="solid"/>
                    </a:lnBlToTr>
                    <a:solidFill>
                      <a:srgbClr val="E4E5E5"/>
                    </a:solidFill>
                  </a:tcPr>
                </a:tc>
                <a:extLst>
                  <a:ext uri="{0D108BD9-81ED-4DB2-BD59-A6C34878D82A}">
                    <a16:rowId xmlns:a16="http://schemas.microsoft.com/office/drawing/2014/main" val="10000"/>
                  </a:ext>
                </a:extLst>
              </a:tr>
            </a:tbl>
          </a:graphicData>
        </a:graphic>
      </p:graphicFrame>
      <p:graphicFrame>
        <p:nvGraphicFramePr>
          <p:cNvPr id="21" name="Table 20">
            <a:extLst>
              <a:ext uri="{FF2B5EF4-FFF2-40B4-BE49-F238E27FC236}">
                <a16:creationId xmlns:a16="http://schemas.microsoft.com/office/drawing/2014/main" id="{C35289B6-2B3B-CEEA-E016-2BA96F055F4B}"/>
              </a:ext>
            </a:extLst>
          </p:cNvPr>
          <p:cNvGraphicFramePr>
            <a:graphicFrameLocks noGrp="1"/>
          </p:cNvGraphicFramePr>
          <p:nvPr/>
        </p:nvGraphicFramePr>
        <p:xfrm>
          <a:off x="598026" y="2963653"/>
          <a:ext cx="10934699" cy="404499"/>
        </p:xfrm>
        <a:graphic>
          <a:graphicData uri="http://schemas.openxmlformats.org/drawingml/2006/table">
            <a:tbl>
              <a:tblPr firstRow="1" bandRow="1">
                <a:effectLst/>
              </a:tblPr>
              <a:tblGrid>
                <a:gridCol w="1935214">
                  <a:extLst>
                    <a:ext uri="{9D8B030D-6E8A-4147-A177-3AD203B41FA5}">
                      <a16:colId xmlns:a16="http://schemas.microsoft.com/office/drawing/2014/main" val="20000"/>
                    </a:ext>
                  </a:extLst>
                </a:gridCol>
                <a:gridCol w="2173509">
                  <a:extLst>
                    <a:ext uri="{9D8B030D-6E8A-4147-A177-3AD203B41FA5}">
                      <a16:colId xmlns:a16="http://schemas.microsoft.com/office/drawing/2014/main" val="20001"/>
                    </a:ext>
                  </a:extLst>
                </a:gridCol>
                <a:gridCol w="2290613">
                  <a:extLst>
                    <a:ext uri="{9D8B030D-6E8A-4147-A177-3AD203B41FA5}">
                      <a16:colId xmlns:a16="http://schemas.microsoft.com/office/drawing/2014/main" val="1590457949"/>
                    </a:ext>
                  </a:extLst>
                </a:gridCol>
                <a:gridCol w="2290611">
                  <a:extLst>
                    <a:ext uri="{9D8B030D-6E8A-4147-A177-3AD203B41FA5}">
                      <a16:colId xmlns:a16="http://schemas.microsoft.com/office/drawing/2014/main" val="20002"/>
                    </a:ext>
                  </a:extLst>
                </a:gridCol>
                <a:gridCol w="2244752">
                  <a:extLst>
                    <a:ext uri="{9D8B030D-6E8A-4147-A177-3AD203B41FA5}">
                      <a16:colId xmlns:a16="http://schemas.microsoft.com/office/drawing/2014/main" val="63233197"/>
                    </a:ext>
                  </a:extLst>
                </a:gridCol>
              </a:tblGrid>
              <a:tr h="404499">
                <a:tc>
                  <a:txBody>
                    <a:bodyPr/>
                    <a:lstStyle>
                      <a:lvl1pPr marL="0" algn="l" defTabSz="914400" rtl="0" eaLnBrk="1" latinLnBrk="0" hangingPunct="1">
                        <a:defRPr sz="1800" kern="1200">
                          <a:solidFill>
                            <a:schemeClr val="tx1"/>
                          </a:solidFill>
                          <a:latin typeface="Arial"/>
                          <a:ea typeface="Arial"/>
                          <a:cs typeface="Arial"/>
                        </a:defRPr>
                      </a:lvl1pPr>
                      <a:lvl2pPr marL="457200" algn="l" defTabSz="914400" rtl="0" eaLnBrk="1" latinLnBrk="0" hangingPunct="1">
                        <a:defRPr sz="1800" kern="1200">
                          <a:solidFill>
                            <a:schemeClr val="tx1"/>
                          </a:solidFill>
                          <a:latin typeface="Arial"/>
                          <a:ea typeface="Arial"/>
                          <a:cs typeface="Arial"/>
                        </a:defRPr>
                      </a:lvl2pPr>
                      <a:lvl3pPr marL="914400" algn="l" defTabSz="914400" rtl="0" eaLnBrk="1" latinLnBrk="0" hangingPunct="1">
                        <a:defRPr sz="1800" kern="1200">
                          <a:solidFill>
                            <a:schemeClr val="tx1"/>
                          </a:solidFill>
                          <a:latin typeface="Arial"/>
                          <a:ea typeface="Arial"/>
                          <a:cs typeface="Arial"/>
                        </a:defRPr>
                      </a:lvl3pPr>
                      <a:lvl4pPr marL="1371600" algn="l" defTabSz="914400" rtl="0" eaLnBrk="1" latinLnBrk="0" hangingPunct="1">
                        <a:defRPr sz="1800" kern="1200">
                          <a:solidFill>
                            <a:schemeClr val="tx1"/>
                          </a:solidFill>
                          <a:latin typeface="Arial"/>
                          <a:ea typeface="Arial"/>
                          <a:cs typeface="Arial"/>
                        </a:defRPr>
                      </a:lvl4pPr>
                      <a:lvl5pPr marL="1828800" algn="l" defTabSz="914400" rtl="0" eaLnBrk="1" latinLnBrk="0" hangingPunct="1">
                        <a:defRPr sz="1800" kern="1200">
                          <a:solidFill>
                            <a:schemeClr val="tx1"/>
                          </a:solidFill>
                          <a:latin typeface="Arial"/>
                          <a:ea typeface="Arial"/>
                          <a:cs typeface="Arial"/>
                        </a:defRPr>
                      </a:lvl5pPr>
                      <a:lvl6pPr marL="2286000" algn="l" defTabSz="914400" rtl="0" eaLnBrk="1" latinLnBrk="0" hangingPunct="1">
                        <a:defRPr sz="1800" kern="1200">
                          <a:solidFill>
                            <a:schemeClr val="tx1"/>
                          </a:solidFill>
                          <a:latin typeface="Arial"/>
                          <a:ea typeface="Arial"/>
                          <a:cs typeface="Arial"/>
                        </a:defRPr>
                      </a:lvl6pPr>
                      <a:lvl7pPr marL="2743200" algn="l" defTabSz="914400" rtl="0" eaLnBrk="1" latinLnBrk="0" hangingPunct="1">
                        <a:defRPr sz="1800" kern="1200">
                          <a:solidFill>
                            <a:schemeClr val="tx1"/>
                          </a:solidFill>
                          <a:latin typeface="Arial"/>
                          <a:ea typeface="Arial"/>
                          <a:cs typeface="Arial"/>
                        </a:defRPr>
                      </a:lvl7pPr>
                      <a:lvl8pPr marL="3200400" algn="l" defTabSz="914400" rtl="0" eaLnBrk="1" latinLnBrk="0" hangingPunct="1">
                        <a:defRPr sz="1800" kern="1200">
                          <a:solidFill>
                            <a:schemeClr val="tx1"/>
                          </a:solidFill>
                          <a:latin typeface="Arial"/>
                          <a:ea typeface="Arial"/>
                          <a:cs typeface="Arial"/>
                        </a:defRPr>
                      </a:lvl8pPr>
                      <a:lvl9pPr marL="3657600" algn="l" defTabSz="914400" rtl="0" eaLnBrk="1" latinLnBrk="0" hangingPunct="1">
                        <a:defRPr sz="1800" kern="1200">
                          <a:solidFill>
                            <a:schemeClr val="tx1"/>
                          </a:solidFill>
                          <a:latin typeface="Arial"/>
                          <a:ea typeface="Arial"/>
                          <a:cs typeface="Arial"/>
                        </a:defRPr>
                      </a:lvl9pPr>
                    </a:lstStyle>
                    <a:p>
                      <a:pPr marL="0" marR="0" lvl="0" indent="0" algn="l" defTabSz="914400" rtl="0" eaLnBrk="0" fontAlgn="base" latinLnBrk="0" hangingPunct="0">
                        <a:lnSpc>
                          <a:spcPct val="95000"/>
                        </a:lnSpc>
                        <a:spcBef>
                          <a:spcPct val="20000"/>
                        </a:spcBef>
                        <a:spcAft>
                          <a:spcPct val="0"/>
                        </a:spcAft>
                        <a:buClrTx/>
                        <a:buSzTx/>
                        <a:buFontTx/>
                        <a:buNone/>
                      </a:pPr>
                      <a:r>
                        <a:rPr kumimoji="0" lang="en-US" sz="1050" b="1" i="0" u="none" strike="noStrike" cap="none" normalizeH="0" baseline="0">
                          <a:ln>
                            <a:noFill/>
                          </a:ln>
                          <a:solidFill>
                            <a:schemeClr val="tx1"/>
                          </a:solidFill>
                          <a:effectLst/>
                          <a:latin typeface="+mn-lt"/>
                        </a:rPr>
                        <a:t>Type C: Major </a:t>
                      </a:r>
                    </a:p>
                  </a:txBody>
                  <a:tcPr marL="91436" marR="91436" marT="45701" marB="4570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lumMod val="65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ea typeface="Arial"/>
                          <a:cs typeface="Arial"/>
                        </a:defRPr>
                      </a:lvl1pPr>
                      <a:lvl2pPr marL="457200" algn="l" defTabSz="914400" rtl="0" eaLnBrk="1" latinLnBrk="0" hangingPunct="1">
                        <a:defRPr sz="1800" kern="1200">
                          <a:solidFill>
                            <a:schemeClr val="tx1"/>
                          </a:solidFill>
                          <a:latin typeface="Arial"/>
                          <a:ea typeface="Arial"/>
                          <a:cs typeface="Arial"/>
                        </a:defRPr>
                      </a:lvl2pPr>
                      <a:lvl3pPr marL="914400" algn="l" defTabSz="914400" rtl="0" eaLnBrk="1" latinLnBrk="0" hangingPunct="1">
                        <a:defRPr sz="1800" kern="1200">
                          <a:solidFill>
                            <a:schemeClr val="tx1"/>
                          </a:solidFill>
                          <a:latin typeface="Arial"/>
                          <a:ea typeface="Arial"/>
                          <a:cs typeface="Arial"/>
                        </a:defRPr>
                      </a:lvl3pPr>
                      <a:lvl4pPr marL="1371600" algn="l" defTabSz="914400" rtl="0" eaLnBrk="1" latinLnBrk="0" hangingPunct="1">
                        <a:defRPr sz="1800" kern="1200">
                          <a:solidFill>
                            <a:schemeClr val="tx1"/>
                          </a:solidFill>
                          <a:latin typeface="Arial"/>
                          <a:ea typeface="Arial"/>
                          <a:cs typeface="Arial"/>
                        </a:defRPr>
                      </a:lvl4pPr>
                      <a:lvl5pPr marL="1828800" algn="l" defTabSz="914400" rtl="0" eaLnBrk="1" latinLnBrk="0" hangingPunct="1">
                        <a:defRPr sz="1800" kern="1200">
                          <a:solidFill>
                            <a:schemeClr val="tx1"/>
                          </a:solidFill>
                          <a:latin typeface="Arial"/>
                          <a:ea typeface="Arial"/>
                          <a:cs typeface="Arial"/>
                        </a:defRPr>
                      </a:lvl5pPr>
                      <a:lvl6pPr marL="2286000" algn="l" defTabSz="914400" rtl="0" eaLnBrk="1" latinLnBrk="0" hangingPunct="1">
                        <a:defRPr sz="1800" kern="1200">
                          <a:solidFill>
                            <a:schemeClr val="tx1"/>
                          </a:solidFill>
                          <a:latin typeface="Arial"/>
                          <a:ea typeface="Arial"/>
                          <a:cs typeface="Arial"/>
                        </a:defRPr>
                      </a:lvl6pPr>
                      <a:lvl7pPr marL="2743200" algn="l" defTabSz="914400" rtl="0" eaLnBrk="1" latinLnBrk="0" hangingPunct="1">
                        <a:defRPr sz="1800" kern="1200">
                          <a:solidFill>
                            <a:schemeClr val="tx1"/>
                          </a:solidFill>
                          <a:latin typeface="Arial"/>
                          <a:ea typeface="Arial"/>
                          <a:cs typeface="Arial"/>
                        </a:defRPr>
                      </a:lvl7pPr>
                      <a:lvl8pPr marL="3200400" algn="l" defTabSz="914400" rtl="0" eaLnBrk="1" latinLnBrk="0" hangingPunct="1">
                        <a:defRPr sz="1800" kern="1200">
                          <a:solidFill>
                            <a:schemeClr val="tx1"/>
                          </a:solidFill>
                          <a:latin typeface="Arial"/>
                          <a:ea typeface="Arial"/>
                          <a:cs typeface="Arial"/>
                        </a:defRPr>
                      </a:lvl8pPr>
                      <a:lvl9pPr marL="3657600" algn="l" defTabSz="914400" rtl="0" eaLnBrk="1" latinLnBrk="0" hangingPunct="1">
                        <a:defRPr sz="1800" kern="1200">
                          <a:solidFill>
                            <a:schemeClr val="tx1"/>
                          </a:solidFill>
                          <a:latin typeface="Arial"/>
                          <a:ea typeface="Arial"/>
                          <a:cs typeface="Arial"/>
                        </a:defRPr>
                      </a:lvl9pPr>
                    </a:lstStyle>
                    <a:p>
                      <a:pPr marL="0" marR="0" lvl="0" indent="0" algn="l" defTabSz="914400" rtl="0" eaLnBrk="0" fontAlgn="base" latinLnBrk="0" hangingPunct="0">
                        <a:lnSpc>
                          <a:spcPct val="95000"/>
                        </a:lnSpc>
                        <a:spcBef>
                          <a:spcPct val="20000"/>
                        </a:spcBef>
                        <a:spcAft>
                          <a:spcPct val="0"/>
                        </a:spcAft>
                        <a:buClrTx/>
                        <a:buSzTx/>
                        <a:buFontTx/>
                        <a:buNone/>
                      </a:pPr>
                      <a:r>
                        <a:rPr kumimoji="0" lang="en-US" sz="1050" b="0" i="0" u="none" strike="noStrike" cap="none" normalizeH="0" baseline="0">
                          <a:ln>
                            <a:noFill/>
                          </a:ln>
                          <a:solidFill>
                            <a:schemeClr val="tx1"/>
                          </a:solidFill>
                          <a:effectLst/>
                          <a:latin typeface="+mn-lt"/>
                        </a:rPr>
                        <a:t>60%</a:t>
                      </a:r>
                    </a:p>
                  </a:txBody>
                  <a:tcPr marL="109733" marR="109733" marT="0" marB="4570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lumMod val="65000"/>
                        </a:srgbClr>
                      </a:solid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lvl1pPr marL="0" algn="l" defTabSz="914400" rtl="0" eaLnBrk="1" latinLnBrk="0" hangingPunct="1">
                        <a:defRPr sz="1800" kern="1200">
                          <a:solidFill>
                            <a:schemeClr val="tx1"/>
                          </a:solidFill>
                          <a:latin typeface="Arial"/>
                          <a:ea typeface="Arial"/>
                          <a:cs typeface="Arial"/>
                        </a:defRPr>
                      </a:lvl1pPr>
                      <a:lvl2pPr marL="457200" algn="l" defTabSz="914400" rtl="0" eaLnBrk="1" latinLnBrk="0" hangingPunct="1">
                        <a:defRPr sz="1800" kern="1200">
                          <a:solidFill>
                            <a:schemeClr val="tx1"/>
                          </a:solidFill>
                          <a:latin typeface="Arial"/>
                          <a:ea typeface="Arial"/>
                          <a:cs typeface="Arial"/>
                        </a:defRPr>
                      </a:lvl2pPr>
                      <a:lvl3pPr marL="914400" algn="l" defTabSz="914400" rtl="0" eaLnBrk="1" latinLnBrk="0" hangingPunct="1">
                        <a:defRPr sz="1800" kern="1200">
                          <a:solidFill>
                            <a:schemeClr val="tx1"/>
                          </a:solidFill>
                          <a:latin typeface="Arial"/>
                          <a:ea typeface="Arial"/>
                          <a:cs typeface="Arial"/>
                        </a:defRPr>
                      </a:lvl3pPr>
                      <a:lvl4pPr marL="1371600" algn="l" defTabSz="914400" rtl="0" eaLnBrk="1" latinLnBrk="0" hangingPunct="1">
                        <a:defRPr sz="1800" kern="1200">
                          <a:solidFill>
                            <a:schemeClr val="tx1"/>
                          </a:solidFill>
                          <a:latin typeface="Arial"/>
                          <a:ea typeface="Arial"/>
                          <a:cs typeface="Arial"/>
                        </a:defRPr>
                      </a:lvl4pPr>
                      <a:lvl5pPr marL="1828800" algn="l" defTabSz="914400" rtl="0" eaLnBrk="1" latinLnBrk="0" hangingPunct="1">
                        <a:defRPr sz="1800" kern="1200">
                          <a:solidFill>
                            <a:schemeClr val="tx1"/>
                          </a:solidFill>
                          <a:latin typeface="Arial"/>
                          <a:ea typeface="Arial"/>
                          <a:cs typeface="Arial"/>
                        </a:defRPr>
                      </a:lvl5pPr>
                      <a:lvl6pPr marL="2286000" algn="l" defTabSz="914400" rtl="0" eaLnBrk="1" latinLnBrk="0" hangingPunct="1">
                        <a:defRPr sz="1800" kern="1200">
                          <a:solidFill>
                            <a:schemeClr val="tx1"/>
                          </a:solidFill>
                          <a:latin typeface="Arial"/>
                          <a:ea typeface="Arial"/>
                          <a:cs typeface="Arial"/>
                        </a:defRPr>
                      </a:lvl6pPr>
                      <a:lvl7pPr marL="2743200" algn="l" defTabSz="914400" rtl="0" eaLnBrk="1" latinLnBrk="0" hangingPunct="1">
                        <a:defRPr sz="1800" kern="1200">
                          <a:solidFill>
                            <a:schemeClr val="tx1"/>
                          </a:solidFill>
                          <a:latin typeface="Arial"/>
                          <a:ea typeface="Arial"/>
                          <a:cs typeface="Arial"/>
                        </a:defRPr>
                      </a:lvl7pPr>
                      <a:lvl8pPr marL="3200400" algn="l" defTabSz="914400" rtl="0" eaLnBrk="1" latinLnBrk="0" hangingPunct="1">
                        <a:defRPr sz="1800" kern="1200">
                          <a:solidFill>
                            <a:schemeClr val="tx1"/>
                          </a:solidFill>
                          <a:latin typeface="Arial"/>
                          <a:ea typeface="Arial"/>
                          <a:cs typeface="Arial"/>
                        </a:defRPr>
                      </a:lvl8pPr>
                      <a:lvl9pPr marL="3657600" algn="l" defTabSz="914400" rtl="0" eaLnBrk="1" latinLnBrk="0" hangingPunct="1">
                        <a:defRPr sz="1800" kern="1200">
                          <a:solidFill>
                            <a:schemeClr val="tx1"/>
                          </a:solidFill>
                          <a:latin typeface="Arial"/>
                          <a:ea typeface="Arial"/>
                          <a:cs typeface="Arial"/>
                        </a:defRPr>
                      </a:lvl9pPr>
                    </a:lstStyle>
                    <a:p>
                      <a:pPr marL="0" marR="0" lvl="0" indent="0" algn="l" defTabSz="914400" rtl="0" eaLnBrk="0" fontAlgn="base" latinLnBrk="0" hangingPunct="0">
                        <a:lnSpc>
                          <a:spcPct val="95000"/>
                        </a:lnSpc>
                        <a:spcBef>
                          <a:spcPct val="20000"/>
                        </a:spcBef>
                        <a:spcAft>
                          <a:spcPct val="0"/>
                        </a:spcAft>
                        <a:buClrTx/>
                        <a:buSzTx/>
                        <a:buFontTx/>
                        <a:buNone/>
                      </a:pPr>
                      <a:r>
                        <a:rPr kumimoji="0" lang="en-US" sz="1050" b="0" i="0" u="none" strike="noStrike" cap="none" normalizeH="0" baseline="0">
                          <a:ln>
                            <a:noFill/>
                          </a:ln>
                          <a:solidFill>
                            <a:schemeClr val="tx1"/>
                          </a:solidFill>
                          <a:effectLst/>
                          <a:latin typeface="+mn-lt"/>
                        </a:rPr>
                        <a:t>60%</a:t>
                      </a:r>
                    </a:p>
                  </a:txBody>
                  <a:tcPr marL="109733" marR="109733" marT="0" marB="4570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lumMod val="65000"/>
                        </a:srgbClr>
                      </a:solidFill>
                      <a:prstDash val="solid"/>
                      <a:round/>
                      <a:headEnd type="none" w="med" len="med"/>
                      <a:tailEnd type="none" w="med" len="med"/>
                    </a:lnB>
                    <a:lnTlToBr w="12700" cmpd="sng">
                      <a:noFill/>
                      <a:prstDash val="solid"/>
                    </a:lnTlToBr>
                    <a:lnBlToTr w="12700" cmpd="sng">
                      <a:noFill/>
                      <a:prstDash val="solid"/>
                    </a:lnBlToTr>
                    <a:solidFill>
                      <a:srgbClr val="75787B">
                        <a:lumMod val="20000"/>
                        <a:lumOff val="80000"/>
                      </a:srgbClr>
                    </a:solidFill>
                  </a:tcPr>
                </a:tc>
                <a:tc>
                  <a:txBody>
                    <a:bodyPr/>
                    <a:lstStyle>
                      <a:lvl1pPr marL="0" algn="l" defTabSz="914400" rtl="0" eaLnBrk="1" latinLnBrk="0" hangingPunct="1">
                        <a:defRPr sz="1800" kern="1200">
                          <a:solidFill>
                            <a:schemeClr val="tx1"/>
                          </a:solidFill>
                          <a:latin typeface="Arial"/>
                          <a:ea typeface="Arial"/>
                          <a:cs typeface="Arial"/>
                        </a:defRPr>
                      </a:lvl1pPr>
                      <a:lvl2pPr marL="457200" algn="l" defTabSz="914400" rtl="0" eaLnBrk="1" latinLnBrk="0" hangingPunct="1">
                        <a:defRPr sz="1800" kern="1200">
                          <a:solidFill>
                            <a:schemeClr val="tx1"/>
                          </a:solidFill>
                          <a:latin typeface="Arial"/>
                          <a:ea typeface="Arial"/>
                          <a:cs typeface="Arial"/>
                        </a:defRPr>
                      </a:lvl2pPr>
                      <a:lvl3pPr marL="914400" algn="l" defTabSz="914400" rtl="0" eaLnBrk="1" latinLnBrk="0" hangingPunct="1">
                        <a:defRPr sz="1800" kern="1200">
                          <a:solidFill>
                            <a:schemeClr val="tx1"/>
                          </a:solidFill>
                          <a:latin typeface="Arial"/>
                          <a:ea typeface="Arial"/>
                          <a:cs typeface="Arial"/>
                        </a:defRPr>
                      </a:lvl3pPr>
                      <a:lvl4pPr marL="1371600" algn="l" defTabSz="914400" rtl="0" eaLnBrk="1" latinLnBrk="0" hangingPunct="1">
                        <a:defRPr sz="1800" kern="1200">
                          <a:solidFill>
                            <a:schemeClr val="tx1"/>
                          </a:solidFill>
                          <a:latin typeface="Arial"/>
                          <a:ea typeface="Arial"/>
                          <a:cs typeface="Arial"/>
                        </a:defRPr>
                      </a:lvl4pPr>
                      <a:lvl5pPr marL="1828800" algn="l" defTabSz="914400" rtl="0" eaLnBrk="1" latinLnBrk="0" hangingPunct="1">
                        <a:defRPr sz="1800" kern="1200">
                          <a:solidFill>
                            <a:schemeClr val="tx1"/>
                          </a:solidFill>
                          <a:latin typeface="Arial"/>
                          <a:ea typeface="Arial"/>
                          <a:cs typeface="Arial"/>
                        </a:defRPr>
                      </a:lvl5pPr>
                      <a:lvl6pPr marL="2286000" algn="l" defTabSz="914400" rtl="0" eaLnBrk="1" latinLnBrk="0" hangingPunct="1">
                        <a:defRPr sz="1800" kern="1200">
                          <a:solidFill>
                            <a:schemeClr val="tx1"/>
                          </a:solidFill>
                          <a:latin typeface="Arial"/>
                          <a:ea typeface="Arial"/>
                          <a:cs typeface="Arial"/>
                        </a:defRPr>
                      </a:lvl6pPr>
                      <a:lvl7pPr marL="2743200" algn="l" defTabSz="914400" rtl="0" eaLnBrk="1" latinLnBrk="0" hangingPunct="1">
                        <a:defRPr sz="1800" kern="1200">
                          <a:solidFill>
                            <a:schemeClr val="tx1"/>
                          </a:solidFill>
                          <a:latin typeface="Arial"/>
                          <a:ea typeface="Arial"/>
                          <a:cs typeface="Arial"/>
                        </a:defRPr>
                      </a:lvl7pPr>
                      <a:lvl8pPr marL="3200400" algn="l" defTabSz="914400" rtl="0" eaLnBrk="1" latinLnBrk="0" hangingPunct="1">
                        <a:defRPr sz="1800" kern="1200">
                          <a:solidFill>
                            <a:schemeClr val="tx1"/>
                          </a:solidFill>
                          <a:latin typeface="Arial"/>
                          <a:ea typeface="Arial"/>
                          <a:cs typeface="Arial"/>
                        </a:defRPr>
                      </a:lvl8pPr>
                      <a:lvl9pPr marL="3657600" algn="l" defTabSz="914400" rtl="0" eaLnBrk="1" latinLnBrk="0" hangingPunct="1">
                        <a:defRPr sz="1800" kern="1200">
                          <a:solidFill>
                            <a:schemeClr val="tx1"/>
                          </a:solidFill>
                          <a:latin typeface="Arial"/>
                          <a:ea typeface="Arial"/>
                          <a:cs typeface="Arial"/>
                        </a:defRPr>
                      </a:lvl9pPr>
                    </a:lstStyle>
                    <a:p>
                      <a:pPr marL="0" marR="0" lvl="0" indent="0" algn="l" defTabSz="914400" rtl="0" eaLnBrk="0" fontAlgn="base" latinLnBrk="0" hangingPunct="0">
                        <a:lnSpc>
                          <a:spcPct val="95000"/>
                        </a:lnSpc>
                        <a:spcBef>
                          <a:spcPct val="20000"/>
                        </a:spcBef>
                        <a:spcAft>
                          <a:spcPct val="0"/>
                        </a:spcAft>
                        <a:buClrTx/>
                        <a:buSzTx/>
                        <a:buFontTx/>
                        <a:buNone/>
                      </a:pPr>
                      <a:r>
                        <a:rPr kumimoji="0" lang="en-US" sz="1050" b="0" i="0" u="none" strike="noStrike" cap="none" normalizeH="0" baseline="0">
                          <a:ln>
                            <a:noFill/>
                          </a:ln>
                          <a:solidFill>
                            <a:schemeClr val="tx1"/>
                          </a:solidFill>
                          <a:effectLst/>
                          <a:latin typeface="+mn-lt"/>
                        </a:rPr>
                        <a:t>50%</a:t>
                      </a:r>
                    </a:p>
                  </a:txBody>
                  <a:tcPr marL="109733" marR="109733" marT="0" marB="4570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lumMod val="65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tx1"/>
                          </a:solidFill>
                          <a:latin typeface="Arial"/>
                          <a:ea typeface="Arial"/>
                          <a:cs typeface="Arial"/>
                        </a:defRPr>
                      </a:lvl1pPr>
                      <a:lvl2pPr marL="457200" algn="l" defTabSz="914400" rtl="0" eaLnBrk="1" latinLnBrk="0" hangingPunct="1">
                        <a:defRPr sz="1800" kern="1200">
                          <a:solidFill>
                            <a:schemeClr val="tx1"/>
                          </a:solidFill>
                          <a:latin typeface="Arial"/>
                          <a:ea typeface="Arial"/>
                          <a:cs typeface="Arial"/>
                        </a:defRPr>
                      </a:lvl2pPr>
                      <a:lvl3pPr marL="914400" algn="l" defTabSz="914400" rtl="0" eaLnBrk="1" latinLnBrk="0" hangingPunct="1">
                        <a:defRPr sz="1800" kern="1200">
                          <a:solidFill>
                            <a:schemeClr val="tx1"/>
                          </a:solidFill>
                          <a:latin typeface="Arial"/>
                          <a:ea typeface="Arial"/>
                          <a:cs typeface="Arial"/>
                        </a:defRPr>
                      </a:lvl3pPr>
                      <a:lvl4pPr marL="1371600" algn="l" defTabSz="914400" rtl="0" eaLnBrk="1" latinLnBrk="0" hangingPunct="1">
                        <a:defRPr sz="1800" kern="1200">
                          <a:solidFill>
                            <a:schemeClr val="tx1"/>
                          </a:solidFill>
                          <a:latin typeface="Arial"/>
                          <a:ea typeface="Arial"/>
                          <a:cs typeface="Arial"/>
                        </a:defRPr>
                      </a:lvl4pPr>
                      <a:lvl5pPr marL="1828800" algn="l" defTabSz="914400" rtl="0" eaLnBrk="1" latinLnBrk="0" hangingPunct="1">
                        <a:defRPr sz="1800" kern="1200">
                          <a:solidFill>
                            <a:schemeClr val="tx1"/>
                          </a:solidFill>
                          <a:latin typeface="Arial"/>
                          <a:ea typeface="Arial"/>
                          <a:cs typeface="Arial"/>
                        </a:defRPr>
                      </a:lvl5pPr>
                      <a:lvl6pPr marL="2286000" algn="l" defTabSz="914400" rtl="0" eaLnBrk="1" latinLnBrk="0" hangingPunct="1">
                        <a:defRPr sz="1800" kern="1200">
                          <a:solidFill>
                            <a:schemeClr val="tx1"/>
                          </a:solidFill>
                          <a:latin typeface="Arial"/>
                          <a:ea typeface="Arial"/>
                          <a:cs typeface="Arial"/>
                        </a:defRPr>
                      </a:lvl6pPr>
                      <a:lvl7pPr marL="2743200" algn="l" defTabSz="914400" rtl="0" eaLnBrk="1" latinLnBrk="0" hangingPunct="1">
                        <a:defRPr sz="1800" kern="1200">
                          <a:solidFill>
                            <a:schemeClr val="tx1"/>
                          </a:solidFill>
                          <a:latin typeface="Arial"/>
                          <a:ea typeface="Arial"/>
                          <a:cs typeface="Arial"/>
                        </a:defRPr>
                      </a:lvl7pPr>
                      <a:lvl8pPr marL="3200400" algn="l" defTabSz="914400" rtl="0" eaLnBrk="1" latinLnBrk="0" hangingPunct="1">
                        <a:defRPr sz="1800" kern="1200">
                          <a:solidFill>
                            <a:schemeClr val="tx1"/>
                          </a:solidFill>
                          <a:latin typeface="Arial"/>
                          <a:ea typeface="Arial"/>
                          <a:cs typeface="Arial"/>
                        </a:defRPr>
                      </a:lvl8pPr>
                      <a:lvl9pPr marL="3657600" algn="l" defTabSz="914400" rtl="0" eaLnBrk="1" latinLnBrk="0" hangingPunct="1">
                        <a:defRPr sz="1800" kern="1200">
                          <a:solidFill>
                            <a:schemeClr val="tx1"/>
                          </a:solidFill>
                          <a:latin typeface="Arial"/>
                          <a:ea typeface="Arial"/>
                          <a:cs typeface="Arial"/>
                        </a:defRPr>
                      </a:lvl9pPr>
                    </a:lstStyle>
                    <a:p>
                      <a:pPr marL="0" marR="0" lvl="0" indent="0" algn="l" defTabSz="914400" rtl="0" eaLnBrk="0" fontAlgn="base" latinLnBrk="0" hangingPunct="0">
                        <a:lnSpc>
                          <a:spcPct val="95000"/>
                        </a:lnSpc>
                        <a:spcBef>
                          <a:spcPct val="20000"/>
                        </a:spcBef>
                        <a:spcAft>
                          <a:spcPct val="0"/>
                        </a:spcAft>
                        <a:buClrTx/>
                        <a:buSzTx/>
                        <a:buFontTx/>
                        <a:buNone/>
                      </a:pPr>
                      <a:r>
                        <a:rPr kumimoji="0" lang="en-US" sz="1050" b="0" i="0" u="none" strike="noStrike" cap="none" normalizeH="0" baseline="0">
                          <a:ln>
                            <a:noFill/>
                          </a:ln>
                          <a:solidFill>
                            <a:schemeClr val="tx1"/>
                          </a:solidFill>
                          <a:effectLst/>
                          <a:latin typeface="+mn-lt"/>
                        </a:rPr>
                        <a:t>50%</a:t>
                      </a:r>
                    </a:p>
                  </a:txBody>
                  <a:tcPr marL="109733" marR="109733" marT="0" marB="4570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lumMod val="65000"/>
                        </a:srgbClr>
                      </a:solidFill>
                      <a:prstDash val="solid"/>
                      <a:round/>
                      <a:headEnd type="none" w="med" len="med"/>
                      <a:tailEnd type="none" w="med" len="med"/>
                    </a:lnB>
                    <a:lnTlToBr w="12700" cmpd="sng">
                      <a:noFill/>
                      <a:prstDash val="solid"/>
                    </a:lnTlToBr>
                    <a:lnBlToTr w="12700" cmpd="sng">
                      <a:noFill/>
                      <a:prstDash val="solid"/>
                    </a:lnBlToTr>
                    <a:solidFill>
                      <a:srgbClr val="E4E5E5"/>
                    </a:solidFill>
                  </a:tcPr>
                </a:tc>
                <a:extLst>
                  <a:ext uri="{0D108BD9-81ED-4DB2-BD59-A6C34878D82A}">
                    <a16:rowId xmlns:a16="http://schemas.microsoft.com/office/drawing/2014/main" val="10000"/>
                  </a:ext>
                </a:extLst>
              </a:tr>
            </a:tbl>
          </a:graphicData>
        </a:graphic>
      </p:graphicFrame>
      <p:graphicFrame>
        <p:nvGraphicFramePr>
          <p:cNvPr id="22" name="Table 21">
            <a:extLst>
              <a:ext uri="{FF2B5EF4-FFF2-40B4-BE49-F238E27FC236}">
                <a16:creationId xmlns:a16="http://schemas.microsoft.com/office/drawing/2014/main" id="{6E56D1A1-34B2-7F4F-2BBF-9302A8408FEB}"/>
              </a:ext>
            </a:extLst>
          </p:cNvPr>
          <p:cNvGraphicFramePr>
            <a:graphicFrameLocks noGrp="1"/>
          </p:cNvGraphicFramePr>
          <p:nvPr/>
        </p:nvGraphicFramePr>
        <p:xfrm>
          <a:off x="598025" y="3368151"/>
          <a:ext cx="10934700" cy="564474"/>
        </p:xfrm>
        <a:graphic>
          <a:graphicData uri="http://schemas.openxmlformats.org/drawingml/2006/table">
            <a:tbl>
              <a:tblPr firstRow="1" bandRow="1">
                <a:effectLst/>
              </a:tblPr>
              <a:tblGrid>
                <a:gridCol w="1944646">
                  <a:extLst>
                    <a:ext uri="{9D8B030D-6E8A-4147-A177-3AD203B41FA5}">
                      <a16:colId xmlns:a16="http://schemas.microsoft.com/office/drawing/2014/main" val="20000"/>
                    </a:ext>
                  </a:extLst>
                </a:gridCol>
                <a:gridCol w="2164078">
                  <a:extLst>
                    <a:ext uri="{9D8B030D-6E8A-4147-A177-3AD203B41FA5}">
                      <a16:colId xmlns:a16="http://schemas.microsoft.com/office/drawing/2014/main" val="20001"/>
                    </a:ext>
                  </a:extLst>
                </a:gridCol>
                <a:gridCol w="2290613">
                  <a:extLst>
                    <a:ext uri="{9D8B030D-6E8A-4147-A177-3AD203B41FA5}">
                      <a16:colId xmlns:a16="http://schemas.microsoft.com/office/drawing/2014/main" val="1590457949"/>
                    </a:ext>
                  </a:extLst>
                </a:gridCol>
                <a:gridCol w="2290611">
                  <a:extLst>
                    <a:ext uri="{9D8B030D-6E8A-4147-A177-3AD203B41FA5}">
                      <a16:colId xmlns:a16="http://schemas.microsoft.com/office/drawing/2014/main" val="20002"/>
                    </a:ext>
                  </a:extLst>
                </a:gridCol>
                <a:gridCol w="2244752">
                  <a:extLst>
                    <a:ext uri="{9D8B030D-6E8A-4147-A177-3AD203B41FA5}">
                      <a16:colId xmlns:a16="http://schemas.microsoft.com/office/drawing/2014/main" val="63233197"/>
                    </a:ext>
                  </a:extLst>
                </a:gridCol>
              </a:tblGrid>
              <a:tr h="564474">
                <a:tc>
                  <a:txBody>
                    <a:bodyPr/>
                    <a:lstStyle>
                      <a:lvl1pPr marL="0" algn="l" defTabSz="914400" rtl="0" eaLnBrk="1" latinLnBrk="0" hangingPunct="1">
                        <a:defRPr sz="1800" kern="1200">
                          <a:solidFill>
                            <a:schemeClr val="tx1"/>
                          </a:solidFill>
                          <a:latin typeface="Arial"/>
                          <a:ea typeface="Arial"/>
                          <a:cs typeface="Arial"/>
                        </a:defRPr>
                      </a:lvl1pPr>
                      <a:lvl2pPr marL="457200" algn="l" defTabSz="914400" rtl="0" eaLnBrk="1" latinLnBrk="0" hangingPunct="1">
                        <a:defRPr sz="1800" kern="1200">
                          <a:solidFill>
                            <a:schemeClr val="tx1"/>
                          </a:solidFill>
                          <a:latin typeface="Arial"/>
                          <a:ea typeface="Arial"/>
                          <a:cs typeface="Arial"/>
                        </a:defRPr>
                      </a:lvl2pPr>
                      <a:lvl3pPr marL="914400" algn="l" defTabSz="914400" rtl="0" eaLnBrk="1" latinLnBrk="0" hangingPunct="1">
                        <a:defRPr sz="1800" kern="1200">
                          <a:solidFill>
                            <a:schemeClr val="tx1"/>
                          </a:solidFill>
                          <a:latin typeface="Arial"/>
                          <a:ea typeface="Arial"/>
                          <a:cs typeface="Arial"/>
                        </a:defRPr>
                      </a:lvl3pPr>
                      <a:lvl4pPr marL="1371600" algn="l" defTabSz="914400" rtl="0" eaLnBrk="1" latinLnBrk="0" hangingPunct="1">
                        <a:defRPr sz="1800" kern="1200">
                          <a:solidFill>
                            <a:schemeClr val="tx1"/>
                          </a:solidFill>
                          <a:latin typeface="Arial"/>
                          <a:ea typeface="Arial"/>
                          <a:cs typeface="Arial"/>
                        </a:defRPr>
                      </a:lvl4pPr>
                      <a:lvl5pPr marL="1828800" algn="l" defTabSz="914400" rtl="0" eaLnBrk="1" latinLnBrk="0" hangingPunct="1">
                        <a:defRPr sz="1800" kern="1200">
                          <a:solidFill>
                            <a:schemeClr val="tx1"/>
                          </a:solidFill>
                          <a:latin typeface="Arial"/>
                          <a:ea typeface="Arial"/>
                          <a:cs typeface="Arial"/>
                        </a:defRPr>
                      </a:lvl5pPr>
                      <a:lvl6pPr marL="2286000" algn="l" defTabSz="914400" rtl="0" eaLnBrk="1" latinLnBrk="0" hangingPunct="1">
                        <a:defRPr sz="1800" kern="1200">
                          <a:solidFill>
                            <a:schemeClr val="tx1"/>
                          </a:solidFill>
                          <a:latin typeface="Arial"/>
                          <a:ea typeface="Arial"/>
                          <a:cs typeface="Arial"/>
                        </a:defRPr>
                      </a:lvl6pPr>
                      <a:lvl7pPr marL="2743200" algn="l" defTabSz="914400" rtl="0" eaLnBrk="1" latinLnBrk="0" hangingPunct="1">
                        <a:defRPr sz="1800" kern="1200">
                          <a:solidFill>
                            <a:schemeClr val="tx1"/>
                          </a:solidFill>
                          <a:latin typeface="Arial"/>
                          <a:ea typeface="Arial"/>
                          <a:cs typeface="Arial"/>
                        </a:defRPr>
                      </a:lvl7pPr>
                      <a:lvl8pPr marL="3200400" algn="l" defTabSz="914400" rtl="0" eaLnBrk="1" latinLnBrk="0" hangingPunct="1">
                        <a:defRPr sz="1800" kern="1200">
                          <a:solidFill>
                            <a:schemeClr val="tx1"/>
                          </a:solidFill>
                          <a:latin typeface="Arial"/>
                          <a:ea typeface="Arial"/>
                          <a:cs typeface="Arial"/>
                        </a:defRPr>
                      </a:lvl8pPr>
                      <a:lvl9pPr marL="3657600" algn="l" defTabSz="914400" rtl="0" eaLnBrk="1" latinLnBrk="0" hangingPunct="1">
                        <a:defRPr sz="1800" kern="1200">
                          <a:solidFill>
                            <a:schemeClr val="tx1"/>
                          </a:solidFill>
                          <a:latin typeface="Arial"/>
                          <a:ea typeface="Arial"/>
                          <a:cs typeface="Arial"/>
                        </a:defRPr>
                      </a:lvl9pPr>
                    </a:lstStyle>
                    <a:p>
                      <a:pPr marL="0" marR="0" lvl="0" indent="0" algn="l" defTabSz="914400" rtl="0" eaLnBrk="0" fontAlgn="base" latinLnBrk="0" hangingPunct="0">
                        <a:lnSpc>
                          <a:spcPct val="95000"/>
                        </a:lnSpc>
                        <a:spcBef>
                          <a:spcPct val="20000"/>
                        </a:spcBef>
                        <a:spcAft>
                          <a:spcPct val="0"/>
                        </a:spcAft>
                        <a:buClrTx/>
                        <a:buSzTx/>
                        <a:buFontTx/>
                        <a:buNone/>
                      </a:pPr>
                      <a:r>
                        <a:rPr kumimoji="0" lang="en-US" sz="1050" b="1" i="0" u="none" strike="noStrike" cap="none" normalizeH="0" baseline="0">
                          <a:ln>
                            <a:noFill/>
                          </a:ln>
                          <a:solidFill>
                            <a:schemeClr val="tx1"/>
                          </a:solidFill>
                          <a:effectLst/>
                          <a:latin typeface="+mn-lt"/>
                        </a:rPr>
                        <a:t>Type D: Orthodontia</a:t>
                      </a:r>
                    </a:p>
                  </a:txBody>
                  <a:tcPr marL="91436" marR="91436" marT="45701" marB="4570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lumMod val="65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ea typeface="Arial"/>
                          <a:cs typeface="Arial"/>
                        </a:defRPr>
                      </a:lvl1pPr>
                      <a:lvl2pPr marL="457200" algn="l" defTabSz="914400" rtl="0" eaLnBrk="1" latinLnBrk="0" hangingPunct="1">
                        <a:defRPr sz="1800" kern="1200">
                          <a:solidFill>
                            <a:schemeClr val="tx1"/>
                          </a:solidFill>
                          <a:latin typeface="Arial"/>
                          <a:ea typeface="Arial"/>
                          <a:cs typeface="Arial"/>
                        </a:defRPr>
                      </a:lvl2pPr>
                      <a:lvl3pPr marL="914400" algn="l" defTabSz="914400" rtl="0" eaLnBrk="1" latinLnBrk="0" hangingPunct="1">
                        <a:defRPr sz="1800" kern="1200">
                          <a:solidFill>
                            <a:schemeClr val="tx1"/>
                          </a:solidFill>
                          <a:latin typeface="Arial"/>
                          <a:ea typeface="Arial"/>
                          <a:cs typeface="Arial"/>
                        </a:defRPr>
                      </a:lvl3pPr>
                      <a:lvl4pPr marL="1371600" algn="l" defTabSz="914400" rtl="0" eaLnBrk="1" latinLnBrk="0" hangingPunct="1">
                        <a:defRPr sz="1800" kern="1200">
                          <a:solidFill>
                            <a:schemeClr val="tx1"/>
                          </a:solidFill>
                          <a:latin typeface="Arial"/>
                          <a:ea typeface="Arial"/>
                          <a:cs typeface="Arial"/>
                        </a:defRPr>
                      </a:lvl4pPr>
                      <a:lvl5pPr marL="1828800" algn="l" defTabSz="914400" rtl="0" eaLnBrk="1" latinLnBrk="0" hangingPunct="1">
                        <a:defRPr sz="1800" kern="1200">
                          <a:solidFill>
                            <a:schemeClr val="tx1"/>
                          </a:solidFill>
                          <a:latin typeface="Arial"/>
                          <a:ea typeface="Arial"/>
                          <a:cs typeface="Arial"/>
                        </a:defRPr>
                      </a:lvl5pPr>
                      <a:lvl6pPr marL="2286000" algn="l" defTabSz="914400" rtl="0" eaLnBrk="1" latinLnBrk="0" hangingPunct="1">
                        <a:defRPr sz="1800" kern="1200">
                          <a:solidFill>
                            <a:schemeClr val="tx1"/>
                          </a:solidFill>
                          <a:latin typeface="Arial"/>
                          <a:ea typeface="Arial"/>
                          <a:cs typeface="Arial"/>
                        </a:defRPr>
                      </a:lvl6pPr>
                      <a:lvl7pPr marL="2743200" algn="l" defTabSz="914400" rtl="0" eaLnBrk="1" latinLnBrk="0" hangingPunct="1">
                        <a:defRPr sz="1800" kern="1200">
                          <a:solidFill>
                            <a:schemeClr val="tx1"/>
                          </a:solidFill>
                          <a:latin typeface="Arial"/>
                          <a:ea typeface="Arial"/>
                          <a:cs typeface="Arial"/>
                        </a:defRPr>
                      </a:lvl7pPr>
                      <a:lvl8pPr marL="3200400" algn="l" defTabSz="914400" rtl="0" eaLnBrk="1" latinLnBrk="0" hangingPunct="1">
                        <a:defRPr sz="1800" kern="1200">
                          <a:solidFill>
                            <a:schemeClr val="tx1"/>
                          </a:solidFill>
                          <a:latin typeface="Arial"/>
                          <a:ea typeface="Arial"/>
                          <a:cs typeface="Arial"/>
                        </a:defRPr>
                      </a:lvl8pPr>
                      <a:lvl9pPr marL="3657600" algn="l" defTabSz="914400" rtl="0" eaLnBrk="1" latinLnBrk="0" hangingPunct="1">
                        <a:defRPr sz="1800" kern="1200">
                          <a:solidFill>
                            <a:schemeClr val="tx1"/>
                          </a:solidFill>
                          <a:latin typeface="Arial"/>
                          <a:ea typeface="Arial"/>
                          <a:cs typeface="Arial"/>
                        </a:defRPr>
                      </a:lvl9pPr>
                    </a:lstStyle>
                    <a:p>
                      <a:pPr marL="0" marR="0" lvl="0" indent="0" algn="l" defTabSz="914400" rtl="0" eaLnBrk="0" fontAlgn="base" latinLnBrk="0" hangingPunct="0">
                        <a:lnSpc>
                          <a:spcPct val="95000"/>
                        </a:lnSpc>
                        <a:spcBef>
                          <a:spcPct val="20000"/>
                        </a:spcBef>
                        <a:spcAft>
                          <a:spcPct val="0"/>
                        </a:spcAft>
                        <a:buClrTx/>
                        <a:buSzTx/>
                        <a:buFontTx/>
                        <a:buNone/>
                      </a:pPr>
                      <a:r>
                        <a:rPr kumimoji="0" lang="en-US" sz="1050" b="0" i="0" u="none" strike="noStrike" cap="none" normalizeH="0" baseline="0">
                          <a:ln>
                            <a:noFill/>
                          </a:ln>
                          <a:solidFill>
                            <a:schemeClr val="tx1"/>
                          </a:solidFill>
                          <a:effectLst/>
                          <a:latin typeface="+mn-lt"/>
                        </a:rPr>
                        <a:t>60%</a:t>
                      </a:r>
                    </a:p>
                  </a:txBody>
                  <a:tcPr marL="109733" marR="109733" marT="0" marB="4570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lumMod val="65000"/>
                        </a:srgbClr>
                      </a:solid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lvl1pPr marL="0" algn="l" defTabSz="914400" rtl="0" eaLnBrk="1" latinLnBrk="0" hangingPunct="1">
                        <a:defRPr sz="1800" kern="1200">
                          <a:solidFill>
                            <a:schemeClr val="tx1"/>
                          </a:solidFill>
                          <a:latin typeface="Arial"/>
                          <a:ea typeface="Arial"/>
                          <a:cs typeface="Arial"/>
                        </a:defRPr>
                      </a:lvl1pPr>
                      <a:lvl2pPr marL="457200" algn="l" defTabSz="914400" rtl="0" eaLnBrk="1" latinLnBrk="0" hangingPunct="1">
                        <a:defRPr sz="1800" kern="1200">
                          <a:solidFill>
                            <a:schemeClr val="tx1"/>
                          </a:solidFill>
                          <a:latin typeface="Arial"/>
                          <a:ea typeface="Arial"/>
                          <a:cs typeface="Arial"/>
                        </a:defRPr>
                      </a:lvl2pPr>
                      <a:lvl3pPr marL="914400" algn="l" defTabSz="914400" rtl="0" eaLnBrk="1" latinLnBrk="0" hangingPunct="1">
                        <a:defRPr sz="1800" kern="1200">
                          <a:solidFill>
                            <a:schemeClr val="tx1"/>
                          </a:solidFill>
                          <a:latin typeface="Arial"/>
                          <a:ea typeface="Arial"/>
                          <a:cs typeface="Arial"/>
                        </a:defRPr>
                      </a:lvl3pPr>
                      <a:lvl4pPr marL="1371600" algn="l" defTabSz="914400" rtl="0" eaLnBrk="1" latinLnBrk="0" hangingPunct="1">
                        <a:defRPr sz="1800" kern="1200">
                          <a:solidFill>
                            <a:schemeClr val="tx1"/>
                          </a:solidFill>
                          <a:latin typeface="Arial"/>
                          <a:ea typeface="Arial"/>
                          <a:cs typeface="Arial"/>
                        </a:defRPr>
                      </a:lvl4pPr>
                      <a:lvl5pPr marL="1828800" algn="l" defTabSz="914400" rtl="0" eaLnBrk="1" latinLnBrk="0" hangingPunct="1">
                        <a:defRPr sz="1800" kern="1200">
                          <a:solidFill>
                            <a:schemeClr val="tx1"/>
                          </a:solidFill>
                          <a:latin typeface="Arial"/>
                          <a:ea typeface="Arial"/>
                          <a:cs typeface="Arial"/>
                        </a:defRPr>
                      </a:lvl5pPr>
                      <a:lvl6pPr marL="2286000" algn="l" defTabSz="914400" rtl="0" eaLnBrk="1" latinLnBrk="0" hangingPunct="1">
                        <a:defRPr sz="1800" kern="1200">
                          <a:solidFill>
                            <a:schemeClr val="tx1"/>
                          </a:solidFill>
                          <a:latin typeface="Arial"/>
                          <a:ea typeface="Arial"/>
                          <a:cs typeface="Arial"/>
                        </a:defRPr>
                      </a:lvl6pPr>
                      <a:lvl7pPr marL="2743200" algn="l" defTabSz="914400" rtl="0" eaLnBrk="1" latinLnBrk="0" hangingPunct="1">
                        <a:defRPr sz="1800" kern="1200">
                          <a:solidFill>
                            <a:schemeClr val="tx1"/>
                          </a:solidFill>
                          <a:latin typeface="Arial"/>
                          <a:ea typeface="Arial"/>
                          <a:cs typeface="Arial"/>
                        </a:defRPr>
                      </a:lvl7pPr>
                      <a:lvl8pPr marL="3200400" algn="l" defTabSz="914400" rtl="0" eaLnBrk="1" latinLnBrk="0" hangingPunct="1">
                        <a:defRPr sz="1800" kern="1200">
                          <a:solidFill>
                            <a:schemeClr val="tx1"/>
                          </a:solidFill>
                          <a:latin typeface="Arial"/>
                          <a:ea typeface="Arial"/>
                          <a:cs typeface="Arial"/>
                        </a:defRPr>
                      </a:lvl8pPr>
                      <a:lvl9pPr marL="3657600" algn="l" defTabSz="914400" rtl="0" eaLnBrk="1" latinLnBrk="0" hangingPunct="1">
                        <a:defRPr sz="1800" kern="1200">
                          <a:solidFill>
                            <a:schemeClr val="tx1"/>
                          </a:solidFill>
                          <a:latin typeface="Arial"/>
                          <a:ea typeface="Arial"/>
                          <a:cs typeface="Arial"/>
                        </a:defRPr>
                      </a:lvl9pPr>
                    </a:lstStyle>
                    <a:p>
                      <a:pPr marL="0" marR="0" lvl="0" indent="0" algn="l" defTabSz="914400" rtl="0" eaLnBrk="0" fontAlgn="base" latinLnBrk="0" hangingPunct="0">
                        <a:lnSpc>
                          <a:spcPct val="95000"/>
                        </a:lnSpc>
                        <a:spcBef>
                          <a:spcPct val="20000"/>
                        </a:spcBef>
                        <a:spcAft>
                          <a:spcPct val="0"/>
                        </a:spcAft>
                        <a:buClrTx/>
                        <a:buSzTx/>
                        <a:buFontTx/>
                        <a:buNone/>
                      </a:pPr>
                      <a:r>
                        <a:rPr kumimoji="0" lang="en-US" sz="1050" b="0" i="0" u="none" strike="noStrike" cap="none" normalizeH="0" baseline="0">
                          <a:ln>
                            <a:noFill/>
                          </a:ln>
                          <a:solidFill>
                            <a:schemeClr val="tx1"/>
                          </a:solidFill>
                          <a:effectLst/>
                          <a:latin typeface="+mn-lt"/>
                        </a:rPr>
                        <a:t>60%</a:t>
                      </a:r>
                    </a:p>
                  </a:txBody>
                  <a:tcPr marL="109733" marR="109733" marT="0" marB="4570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lumMod val="65000"/>
                        </a:srgbClr>
                      </a:solidFill>
                      <a:prstDash val="solid"/>
                      <a:round/>
                      <a:headEnd type="none" w="med" len="med"/>
                      <a:tailEnd type="none" w="med" len="med"/>
                    </a:lnB>
                    <a:lnTlToBr w="12700" cmpd="sng">
                      <a:noFill/>
                      <a:prstDash val="solid"/>
                    </a:lnTlToBr>
                    <a:lnBlToTr w="12700" cmpd="sng">
                      <a:noFill/>
                      <a:prstDash val="solid"/>
                    </a:lnBlToTr>
                    <a:solidFill>
                      <a:srgbClr val="75787B">
                        <a:lumMod val="20000"/>
                        <a:lumOff val="80000"/>
                      </a:srgbClr>
                    </a:solidFill>
                  </a:tcPr>
                </a:tc>
                <a:tc>
                  <a:txBody>
                    <a:bodyPr/>
                    <a:lstStyle>
                      <a:lvl1pPr marL="0" algn="l" defTabSz="914400" rtl="0" eaLnBrk="1" latinLnBrk="0" hangingPunct="1">
                        <a:defRPr sz="1800" kern="1200">
                          <a:solidFill>
                            <a:schemeClr val="tx1"/>
                          </a:solidFill>
                          <a:latin typeface="Arial"/>
                          <a:ea typeface="Arial"/>
                          <a:cs typeface="Arial"/>
                        </a:defRPr>
                      </a:lvl1pPr>
                      <a:lvl2pPr marL="457200" algn="l" defTabSz="914400" rtl="0" eaLnBrk="1" latinLnBrk="0" hangingPunct="1">
                        <a:defRPr sz="1800" kern="1200">
                          <a:solidFill>
                            <a:schemeClr val="tx1"/>
                          </a:solidFill>
                          <a:latin typeface="Arial"/>
                          <a:ea typeface="Arial"/>
                          <a:cs typeface="Arial"/>
                        </a:defRPr>
                      </a:lvl2pPr>
                      <a:lvl3pPr marL="914400" algn="l" defTabSz="914400" rtl="0" eaLnBrk="1" latinLnBrk="0" hangingPunct="1">
                        <a:defRPr sz="1800" kern="1200">
                          <a:solidFill>
                            <a:schemeClr val="tx1"/>
                          </a:solidFill>
                          <a:latin typeface="Arial"/>
                          <a:ea typeface="Arial"/>
                          <a:cs typeface="Arial"/>
                        </a:defRPr>
                      </a:lvl3pPr>
                      <a:lvl4pPr marL="1371600" algn="l" defTabSz="914400" rtl="0" eaLnBrk="1" latinLnBrk="0" hangingPunct="1">
                        <a:defRPr sz="1800" kern="1200">
                          <a:solidFill>
                            <a:schemeClr val="tx1"/>
                          </a:solidFill>
                          <a:latin typeface="Arial"/>
                          <a:ea typeface="Arial"/>
                          <a:cs typeface="Arial"/>
                        </a:defRPr>
                      </a:lvl4pPr>
                      <a:lvl5pPr marL="1828800" algn="l" defTabSz="914400" rtl="0" eaLnBrk="1" latinLnBrk="0" hangingPunct="1">
                        <a:defRPr sz="1800" kern="1200">
                          <a:solidFill>
                            <a:schemeClr val="tx1"/>
                          </a:solidFill>
                          <a:latin typeface="Arial"/>
                          <a:ea typeface="Arial"/>
                          <a:cs typeface="Arial"/>
                        </a:defRPr>
                      </a:lvl5pPr>
                      <a:lvl6pPr marL="2286000" algn="l" defTabSz="914400" rtl="0" eaLnBrk="1" latinLnBrk="0" hangingPunct="1">
                        <a:defRPr sz="1800" kern="1200">
                          <a:solidFill>
                            <a:schemeClr val="tx1"/>
                          </a:solidFill>
                          <a:latin typeface="Arial"/>
                          <a:ea typeface="Arial"/>
                          <a:cs typeface="Arial"/>
                        </a:defRPr>
                      </a:lvl6pPr>
                      <a:lvl7pPr marL="2743200" algn="l" defTabSz="914400" rtl="0" eaLnBrk="1" latinLnBrk="0" hangingPunct="1">
                        <a:defRPr sz="1800" kern="1200">
                          <a:solidFill>
                            <a:schemeClr val="tx1"/>
                          </a:solidFill>
                          <a:latin typeface="Arial"/>
                          <a:ea typeface="Arial"/>
                          <a:cs typeface="Arial"/>
                        </a:defRPr>
                      </a:lvl7pPr>
                      <a:lvl8pPr marL="3200400" algn="l" defTabSz="914400" rtl="0" eaLnBrk="1" latinLnBrk="0" hangingPunct="1">
                        <a:defRPr sz="1800" kern="1200">
                          <a:solidFill>
                            <a:schemeClr val="tx1"/>
                          </a:solidFill>
                          <a:latin typeface="Arial"/>
                          <a:ea typeface="Arial"/>
                          <a:cs typeface="Arial"/>
                        </a:defRPr>
                      </a:lvl8pPr>
                      <a:lvl9pPr marL="3657600" algn="l" defTabSz="914400" rtl="0" eaLnBrk="1" latinLnBrk="0" hangingPunct="1">
                        <a:defRPr sz="1800" kern="1200">
                          <a:solidFill>
                            <a:schemeClr val="tx1"/>
                          </a:solidFill>
                          <a:latin typeface="Arial"/>
                          <a:ea typeface="Arial"/>
                          <a:cs typeface="Arial"/>
                        </a:defRPr>
                      </a:lvl9pPr>
                    </a:lstStyle>
                    <a:p>
                      <a:pPr marL="0" marR="0" lvl="0" indent="0" algn="l" defTabSz="914400" rtl="0" eaLnBrk="0" fontAlgn="base" latinLnBrk="0" hangingPunct="0">
                        <a:lnSpc>
                          <a:spcPct val="95000"/>
                        </a:lnSpc>
                        <a:spcBef>
                          <a:spcPct val="20000"/>
                        </a:spcBef>
                        <a:spcAft>
                          <a:spcPct val="0"/>
                        </a:spcAft>
                        <a:buClrTx/>
                        <a:buSzTx/>
                        <a:buFontTx/>
                        <a:buNone/>
                      </a:pPr>
                      <a:r>
                        <a:rPr kumimoji="0" lang="en-US" sz="1050" b="0" i="0" u="none" strike="noStrike" cap="none" normalizeH="0" baseline="0">
                          <a:ln>
                            <a:noFill/>
                          </a:ln>
                          <a:solidFill>
                            <a:schemeClr val="tx1"/>
                          </a:solidFill>
                          <a:effectLst/>
                          <a:latin typeface="+mn-lt"/>
                        </a:rPr>
                        <a:t>50%</a:t>
                      </a:r>
                    </a:p>
                  </a:txBody>
                  <a:tcPr marL="109733" marR="109733" marT="0" marB="4570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lumMod val="65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tx1"/>
                          </a:solidFill>
                          <a:latin typeface="Arial"/>
                          <a:ea typeface="Arial"/>
                          <a:cs typeface="Arial"/>
                        </a:defRPr>
                      </a:lvl1pPr>
                      <a:lvl2pPr marL="457200" algn="l" defTabSz="914400" rtl="0" eaLnBrk="1" latinLnBrk="0" hangingPunct="1">
                        <a:defRPr sz="1800" kern="1200">
                          <a:solidFill>
                            <a:schemeClr val="tx1"/>
                          </a:solidFill>
                          <a:latin typeface="Arial"/>
                          <a:ea typeface="Arial"/>
                          <a:cs typeface="Arial"/>
                        </a:defRPr>
                      </a:lvl2pPr>
                      <a:lvl3pPr marL="914400" algn="l" defTabSz="914400" rtl="0" eaLnBrk="1" latinLnBrk="0" hangingPunct="1">
                        <a:defRPr sz="1800" kern="1200">
                          <a:solidFill>
                            <a:schemeClr val="tx1"/>
                          </a:solidFill>
                          <a:latin typeface="Arial"/>
                          <a:ea typeface="Arial"/>
                          <a:cs typeface="Arial"/>
                        </a:defRPr>
                      </a:lvl3pPr>
                      <a:lvl4pPr marL="1371600" algn="l" defTabSz="914400" rtl="0" eaLnBrk="1" latinLnBrk="0" hangingPunct="1">
                        <a:defRPr sz="1800" kern="1200">
                          <a:solidFill>
                            <a:schemeClr val="tx1"/>
                          </a:solidFill>
                          <a:latin typeface="Arial"/>
                          <a:ea typeface="Arial"/>
                          <a:cs typeface="Arial"/>
                        </a:defRPr>
                      </a:lvl4pPr>
                      <a:lvl5pPr marL="1828800" algn="l" defTabSz="914400" rtl="0" eaLnBrk="1" latinLnBrk="0" hangingPunct="1">
                        <a:defRPr sz="1800" kern="1200">
                          <a:solidFill>
                            <a:schemeClr val="tx1"/>
                          </a:solidFill>
                          <a:latin typeface="Arial"/>
                          <a:ea typeface="Arial"/>
                          <a:cs typeface="Arial"/>
                        </a:defRPr>
                      </a:lvl5pPr>
                      <a:lvl6pPr marL="2286000" algn="l" defTabSz="914400" rtl="0" eaLnBrk="1" latinLnBrk="0" hangingPunct="1">
                        <a:defRPr sz="1800" kern="1200">
                          <a:solidFill>
                            <a:schemeClr val="tx1"/>
                          </a:solidFill>
                          <a:latin typeface="Arial"/>
                          <a:ea typeface="Arial"/>
                          <a:cs typeface="Arial"/>
                        </a:defRPr>
                      </a:lvl6pPr>
                      <a:lvl7pPr marL="2743200" algn="l" defTabSz="914400" rtl="0" eaLnBrk="1" latinLnBrk="0" hangingPunct="1">
                        <a:defRPr sz="1800" kern="1200">
                          <a:solidFill>
                            <a:schemeClr val="tx1"/>
                          </a:solidFill>
                          <a:latin typeface="Arial"/>
                          <a:ea typeface="Arial"/>
                          <a:cs typeface="Arial"/>
                        </a:defRPr>
                      </a:lvl7pPr>
                      <a:lvl8pPr marL="3200400" algn="l" defTabSz="914400" rtl="0" eaLnBrk="1" latinLnBrk="0" hangingPunct="1">
                        <a:defRPr sz="1800" kern="1200">
                          <a:solidFill>
                            <a:schemeClr val="tx1"/>
                          </a:solidFill>
                          <a:latin typeface="Arial"/>
                          <a:ea typeface="Arial"/>
                          <a:cs typeface="Arial"/>
                        </a:defRPr>
                      </a:lvl8pPr>
                      <a:lvl9pPr marL="3657600" algn="l" defTabSz="914400" rtl="0" eaLnBrk="1" latinLnBrk="0" hangingPunct="1">
                        <a:defRPr sz="1800" kern="1200">
                          <a:solidFill>
                            <a:schemeClr val="tx1"/>
                          </a:solidFill>
                          <a:latin typeface="Arial"/>
                          <a:ea typeface="Arial"/>
                          <a:cs typeface="Arial"/>
                        </a:defRPr>
                      </a:lvl9pPr>
                    </a:lstStyle>
                    <a:p>
                      <a:pPr marL="0" marR="0" lvl="0" indent="0" algn="l" defTabSz="914400" rtl="0" eaLnBrk="0" fontAlgn="base" latinLnBrk="0" hangingPunct="0">
                        <a:lnSpc>
                          <a:spcPct val="95000"/>
                        </a:lnSpc>
                        <a:spcBef>
                          <a:spcPct val="20000"/>
                        </a:spcBef>
                        <a:spcAft>
                          <a:spcPct val="0"/>
                        </a:spcAft>
                        <a:buClrTx/>
                        <a:buSzTx/>
                        <a:buFontTx/>
                        <a:buNone/>
                      </a:pPr>
                      <a:r>
                        <a:rPr kumimoji="0" lang="en-US" sz="1050" b="0" i="0" u="none" strike="noStrike" cap="none" normalizeH="0" baseline="0">
                          <a:ln>
                            <a:noFill/>
                          </a:ln>
                          <a:solidFill>
                            <a:schemeClr val="tx1"/>
                          </a:solidFill>
                          <a:effectLst/>
                          <a:latin typeface="+mn-lt"/>
                        </a:rPr>
                        <a:t>50%</a:t>
                      </a:r>
                    </a:p>
                  </a:txBody>
                  <a:tcPr marL="109733" marR="109733" marT="0" marB="4570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lumMod val="65000"/>
                        </a:srgbClr>
                      </a:solidFill>
                      <a:prstDash val="solid"/>
                      <a:round/>
                      <a:headEnd type="none" w="med" len="med"/>
                      <a:tailEnd type="none" w="med" len="med"/>
                    </a:lnB>
                    <a:lnTlToBr w="12700" cmpd="sng">
                      <a:noFill/>
                      <a:prstDash val="solid"/>
                    </a:lnTlToBr>
                    <a:lnBlToTr w="12700" cmpd="sng">
                      <a:noFill/>
                      <a:prstDash val="solid"/>
                    </a:lnBlToTr>
                    <a:solidFill>
                      <a:srgbClr val="E4E5E5"/>
                    </a:solidFill>
                  </a:tcPr>
                </a:tc>
                <a:extLst>
                  <a:ext uri="{0D108BD9-81ED-4DB2-BD59-A6C34878D82A}">
                    <a16:rowId xmlns:a16="http://schemas.microsoft.com/office/drawing/2014/main" val="10000"/>
                  </a:ext>
                </a:extLst>
              </a:tr>
            </a:tbl>
          </a:graphicData>
        </a:graphic>
      </p:graphicFrame>
      <p:graphicFrame>
        <p:nvGraphicFramePr>
          <p:cNvPr id="23" name="Table 22">
            <a:extLst>
              <a:ext uri="{FF2B5EF4-FFF2-40B4-BE49-F238E27FC236}">
                <a16:creationId xmlns:a16="http://schemas.microsoft.com/office/drawing/2014/main" id="{B6ABF8F8-FD47-5C33-82AD-B8D08E8C9CF9}"/>
              </a:ext>
            </a:extLst>
          </p:cNvPr>
          <p:cNvGraphicFramePr>
            <a:graphicFrameLocks noGrp="1"/>
          </p:cNvGraphicFramePr>
          <p:nvPr/>
        </p:nvGraphicFramePr>
        <p:xfrm>
          <a:off x="598025" y="3945395"/>
          <a:ext cx="10934701" cy="413774"/>
        </p:xfrm>
        <a:graphic>
          <a:graphicData uri="http://schemas.openxmlformats.org/drawingml/2006/table">
            <a:tbl>
              <a:tblPr firstRow="1" bandRow="1">
                <a:effectLst/>
              </a:tblPr>
              <a:tblGrid>
                <a:gridCol w="1944648">
                  <a:extLst>
                    <a:ext uri="{9D8B030D-6E8A-4147-A177-3AD203B41FA5}">
                      <a16:colId xmlns:a16="http://schemas.microsoft.com/office/drawing/2014/main" val="20000"/>
                    </a:ext>
                  </a:extLst>
                </a:gridCol>
                <a:gridCol w="2164077">
                  <a:extLst>
                    <a:ext uri="{9D8B030D-6E8A-4147-A177-3AD203B41FA5}">
                      <a16:colId xmlns:a16="http://schemas.microsoft.com/office/drawing/2014/main" val="20001"/>
                    </a:ext>
                  </a:extLst>
                </a:gridCol>
                <a:gridCol w="2290613">
                  <a:extLst>
                    <a:ext uri="{9D8B030D-6E8A-4147-A177-3AD203B41FA5}">
                      <a16:colId xmlns:a16="http://schemas.microsoft.com/office/drawing/2014/main" val="1590457949"/>
                    </a:ext>
                  </a:extLst>
                </a:gridCol>
                <a:gridCol w="2290611">
                  <a:extLst>
                    <a:ext uri="{9D8B030D-6E8A-4147-A177-3AD203B41FA5}">
                      <a16:colId xmlns:a16="http://schemas.microsoft.com/office/drawing/2014/main" val="20002"/>
                    </a:ext>
                  </a:extLst>
                </a:gridCol>
                <a:gridCol w="2244752">
                  <a:extLst>
                    <a:ext uri="{9D8B030D-6E8A-4147-A177-3AD203B41FA5}">
                      <a16:colId xmlns:a16="http://schemas.microsoft.com/office/drawing/2014/main" val="63233197"/>
                    </a:ext>
                  </a:extLst>
                </a:gridCol>
              </a:tblGrid>
              <a:tr h="413774">
                <a:tc>
                  <a:txBody>
                    <a:bodyPr/>
                    <a:lstStyle>
                      <a:lvl1pPr marL="0" algn="l" defTabSz="914400" rtl="0" eaLnBrk="1" latinLnBrk="0" hangingPunct="1">
                        <a:defRPr sz="1800" kern="1200">
                          <a:solidFill>
                            <a:schemeClr val="tx1"/>
                          </a:solidFill>
                          <a:latin typeface="Arial"/>
                          <a:ea typeface="Arial"/>
                          <a:cs typeface="Arial"/>
                        </a:defRPr>
                      </a:lvl1pPr>
                      <a:lvl2pPr marL="457200" algn="l" defTabSz="914400" rtl="0" eaLnBrk="1" latinLnBrk="0" hangingPunct="1">
                        <a:defRPr sz="1800" kern="1200">
                          <a:solidFill>
                            <a:schemeClr val="tx1"/>
                          </a:solidFill>
                          <a:latin typeface="Arial"/>
                          <a:ea typeface="Arial"/>
                          <a:cs typeface="Arial"/>
                        </a:defRPr>
                      </a:lvl2pPr>
                      <a:lvl3pPr marL="914400" algn="l" defTabSz="914400" rtl="0" eaLnBrk="1" latinLnBrk="0" hangingPunct="1">
                        <a:defRPr sz="1800" kern="1200">
                          <a:solidFill>
                            <a:schemeClr val="tx1"/>
                          </a:solidFill>
                          <a:latin typeface="Arial"/>
                          <a:ea typeface="Arial"/>
                          <a:cs typeface="Arial"/>
                        </a:defRPr>
                      </a:lvl3pPr>
                      <a:lvl4pPr marL="1371600" algn="l" defTabSz="914400" rtl="0" eaLnBrk="1" latinLnBrk="0" hangingPunct="1">
                        <a:defRPr sz="1800" kern="1200">
                          <a:solidFill>
                            <a:schemeClr val="tx1"/>
                          </a:solidFill>
                          <a:latin typeface="Arial"/>
                          <a:ea typeface="Arial"/>
                          <a:cs typeface="Arial"/>
                        </a:defRPr>
                      </a:lvl4pPr>
                      <a:lvl5pPr marL="1828800" algn="l" defTabSz="914400" rtl="0" eaLnBrk="1" latinLnBrk="0" hangingPunct="1">
                        <a:defRPr sz="1800" kern="1200">
                          <a:solidFill>
                            <a:schemeClr val="tx1"/>
                          </a:solidFill>
                          <a:latin typeface="Arial"/>
                          <a:ea typeface="Arial"/>
                          <a:cs typeface="Arial"/>
                        </a:defRPr>
                      </a:lvl5pPr>
                      <a:lvl6pPr marL="2286000" algn="l" defTabSz="914400" rtl="0" eaLnBrk="1" latinLnBrk="0" hangingPunct="1">
                        <a:defRPr sz="1800" kern="1200">
                          <a:solidFill>
                            <a:schemeClr val="tx1"/>
                          </a:solidFill>
                          <a:latin typeface="Arial"/>
                          <a:ea typeface="Arial"/>
                          <a:cs typeface="Arial"/>
                        </a:defRPr>
                      </a:lvl6pPr>
                      <a:lvl7pPr marL="2743200" algn="l" defTabSz="914400" rtl="0" eaLnBrk="1" latinLnBrk="0" hangingPunct="1">
                        <a:defRPr sz="1800" kern="1200">
                          <a:solidFill>
                            <a:schemeClr val="tx1"/>
                          </a:solidFill>
                          <a:latin typeface="Arial"/>
                          <a:ea typeface="Arial"/>
                          <a:cs typeface="Arial"/>
                        </a:defRPr>
                      </a:lvl7pPr>
                      <a:lvl8pPr marL="3200400" algn="l" defTabSz="914400" rtl="0" eaLnBrk="1" latinLnBrk="0" hangingPunct="1">
                        <a:defRPr sz="1800" kern="1200">
                          <a:solidFill>
                            <a:schemeClr val="tx1"/>
                          </a:solidFill>
                          <a:latin typeface="Arial"/>
                          <a:ea typeface="Arial"/>
                          <a:cs typeface="Arial"/>
                        </a:defRPr>
                      </a:lvl8pPr>
                      <a:lvl9pPr marL="3657600" algn="l" defTabSz="914400" rtl="0" eaLnBrk="1" latinLnBrk="0" hangingPunct="1">
                        <a:defRPr sz="1800" kern="1200">
                          <a:solidFill>
                            <a:schemeClr val="tx1"/>
                          </a:solidFill>
                          <a:latin typeface="Arial"/>
                          <a:ea typeface="Arial"/>
                          <a:cs typeface="Arial"/>
                        </a:defRPr>
                      </a:lvl9pPr>
                    </a:lstStyle>
                    <a:p>
                      <a:pPr marL="0" marR="0" lvl="0" indent="0" algn="l" defTabSz="914400" rtl="0" eaLnBrk="0" fontAlgn="base" latinLnBrk="0" hangingPunct="0">
                        <a:lnSpc>
                          <a:spcPct val="95000"/>
                        </a:lnSpc>
                        <a:spcBef>
                          <a:spcPct val="20000"/>
                        </a:spcBef>
                        <a:spcAft>
                          <a:spcPct val="0"/>
                        </a:spcAft>
                        <a:buClrTx/>
                        <a:buSzTx/>
                        <a:buFontTx/>
                        <a:buNone/>
                      </a:pPr>
                      <a:r>
                        <a:rPr kumimoji="0" lang="en-US" sz="1050" b="1" i="0" u="none" strike="noStrike" cap="none" normalizeH="0" baseline="0">
                          <a:ln>
                            <a:noFill/>
                          </a:ln>
                          <a:solidFill>
                            <a:schemeClr val="tx1"/>
                          </a:solidFill>
                          <a:effectLst/>
                          <a:latin typeface="+mn-lt"/>
                        </a:rPr>
                        <a:t>Annual deductible </a:t>
                      </a:r>
                      <a:br>
                        <a:rPr kumimoji="0" lang="en-US" sz="1050" b="1" i="0" u="none" strike="noStrike" cap="none" normalizeH="0" baseline="0">
                          <a:ln>
                            <a:noFill/>
                          </a:ln>
                          <a:solidFill>
                            <a:schemeClr val="tx1"/>
                          </a:solidFill>
                          <a:effectLst/>
                          <a:latin typeface="+mn-lt"/>
                        </a:rPr>
                      </a:br>
                      <a:r>
                        <a:rPr kumimoji="0" lang="en-US" sz="1050" b="0" i="0" u="none" strike="noStrike" cap="none" normalizeH="0" baseline="0">
                          <a:ln>
                            <a:noFill/>
                          </a:ln>
                          <a:solidFill>
                            <a:schemeClr val="tx1"/>
                          </a:solidFill>
                          <a:effectLst/>
                          <a:latin typeface="+mn-lt"/>
                        </a:rPr>
                        <a:t>For type: B and C services</a:t>
                      </a:r>
                    </a:p>
                  </a:txBody>
                  <a:tcPr marL="91436" marR="91436" marT="45701" marB="4570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lumMod val="65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ea typeface="Arial"/>
                          <a:cs typeface="Arial"/>
                        </a:defRPr>
                      </a:lvl1pPr>
                      <a:lvl2pPr marL="457200" algn="l" defTabSz="914400" rtl="0" eaLnBrk="1" latinLnBrk="0" hangingPunct="1">
                        <a:defRPr sz="1800" kern="1200">
                          <a:solidFill>
                            <a:schemeClr val="tx1"/>
                          </a:solidFill>
                          <a:latin typeface="Arial"/>
                          <a:ea typeface="Arial"/>
                          <a:cs typeface="Arial"/>
                        </a:defRPr>
                      </a:lvl2pPr>
                      <a:lvl3pPr marL="914400" algn="l" defTabSz="914400" rtl="0" eaLnBrk="1" latinLnBrk="0" hangingPunct="1">
                        <a:defRPr sz="1800" kern="1200">
                          <a:solidFill>
                            <a:schemeClr val="tx1"/>
                          </a:solidFill>
                          <a:latin typeface="Arial"/>
                          <a:ea typeface="Arial"/>
                          <a:cs typeface="Arial"/>
                        </a:defRPr>
                      </a:lvl3pPr>
                      <a:lvl4pPr marL="1371600" algn="l" defTabSz="914400" rtl="0" eaLnBrk="1" latinLnBrk="0" hangingPunct="1">
                        <a:defRPr sz="1800" kern="1200">
                          <a:solidFill>
                            <a:schemeClr val="tx1"/>
                          </a:solidFill>
                          <a:latin typeface="Arial"/>
                          <a:ea typeface="Arial"/>
                          <a:cs typeface="Arial"/>
                        </a:defRPr>
                      </a:lvl4pPr>
                      <a:lvl5pPr marL="1828800" algn="l" defTabSz="914400" rtl="0" eaLnBrk="1" latinLnBrk="0" hangingPunct="1">
                        <a:defRPr sz="1800" kern="1200">
                          <a:solidFill>
                            <a:schemeClr val="tx1"/>
                          </a:solidFill>
                          <a:latin typeface="Arial"/>
                          <a:ea typeface="Arial"/>
                          <a:cs typeface="Arial"/>
                        </a:defRPr>
                      </a:lvl5pPr>
                      <a:lvl6pPr marL="2286000" algn="l" defTabSz="914400" rtl="0" eaLnBrk="1" latinLnBrk="0" hangingPunct="1">
                        <a:defRPr sz="1800" kern="1200">
                          <a:solidFill>
                            <a:schemeClr val="tx1"/>
                          </a:solidFill>
                          <a:latin typeface="Arial"/>
                          <a:ea typeface="Arial"/>
                          <a:cs typeface="Arial"/>
                        </a:defRPr>
                      </a:lvl6pPr>
                      <a:lvl7pPr marL="2743200" algn="l" defTabSz="914400" rtl="0" eaLnBrk="1" latinLnBrk="0" hangingPunct="1">
                        <a:defRPr sz="1800" kern="1200">
                          <a:solidFill>
                            <a:schemeClr val="tx1"/>
                          </a:solidFill>
                          <a:latin typeface="Arial"/>
                          <a:ea typeface="Arial"/>
                          <a:cs typeface="Arial"/>
                        </a:defRPr>
                      </a:lvl7pPr>
                      <a:lvl8pPr marL="3200400" algn="l" defTabSz="914400" rtl="0" eaLnBrk="1" latinLnBrk="0" hangingPunct="1">
                        <a:defRPr sz="1800" kern="1200">
                          <a:solidFill>
                            <a:schemeClr val="tx1"/>
                          </a:solidFill>
                          <a:latin typeface="Arial"/>
                          <a:ea typeface="Arial"/>
                          <a:cs typeface="Arial"/>
                        </a:defRPr>
                      </a:lvl8pPr>
                      <a:lvl9pPr marL="3657600" algn="l" defTabSz="914400" rtl="0" eaLnBrk="1" latinLnBrk="0" hangingPunct="1">
                        <a:defRPr sz="1800" kern="1200">
                          <a:solidFill>
                            <a:schemeClr val="tx1"/>
                          </a:solidFill>
                          <a:latin typeface="Arial"/>
                          <a:ea typeface="Arial"/>
                          <a:cs typeface="Arial"/>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sz="1050" b="0" i="0" u="none" strike="noStrike" cap="none" normalizeH="0" baseline="0">
                          <a:ln>
                            <a:noFill/>
                          </a:ln>
                          <a:solidFill>
                            <a:schemeClr val="tx1"/>
                          </a:solidFill>
                          <a:effectLst/>
                          <a:latin typeface="+mn-lt"/>
                        </a:rPr>
                        <a:t>$25  individual/</a:t>
                      </a:r>
                    </a:p>
                    <a:p>
                      <a:pPr marL="0" marR="0" lvl="0" indent="0" algn="l" defTabSz="914400" rtl="0" eaLnBrk="1" fontAlgn="base" latinLnBrk="0" hangingPunct="1">
                        <a:lnSpc>
                          <a:spcPct val="100000"/>
                        </a:lnSpc>
                        <a:spcBef>
                          <a:spcPct val="20000"/>
                        </a:spcBef>
                        <a:spcAft>
                          <a:spcPct val="0"/>
                        </a:spcAft>
                        <a:buClrTx/>
                        <a:buSzTx/>
                        <a:buFontTx/>
                        <a:buNone/>
                      </a:pPr>
                      <a:r>
                        <a:rPr kumimoji="0" lang="en-US" sz="1050" b="0" i="0" u="none" strike="noStrike" cap="none" normalizeH="0" baseline="0">
                          <a:ln>
                            <a:noFill/>
                          </a:ln>
                          <a:solidFill>
                            <a:schemeClr val="tx1"/>
                          </a:solidFill>
                          <a:effectLst/>
                          <a:latin typeface="+mn-lt"/>
                        </a:rPr>
                        <a:t>$75 family</a:t>
                      </a:r>
                    </a:p>
                  </a:txBody>
                  <a:tcPr marL="109733" marR="109733" marT="0" marB="4570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lumMod val="65000"/>
                        </a:srgbClr>
                      </a:solid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lvl1pPr marL="0" algn="l" defTabSz="914400" rtl="0" eaLnBrk="1" latinLnBrk="0" hangingPunct="1">
                        <a:defRPr sz="1800" kern="1200">
                          <a:solidFill>
                            <a:schemeClr val="tx1"/>
                          </a:solidFill>
                          <a:latin typeface="Arial"/>
                          <a:ea typeface="Arial"/>
                          <a:cs typeface="Arial"/>
                        </a:defRPr>
                      </a:lvl1pPr>
                      <a:lvl2pPr marL="457200" algn="l" defTabSz="914400" rtl="0" eaLnBrk="1" latinLnBrk="0" hangingPunct="1">
                        <a:defRPr sz="1800" kern="1200">
                          <a:solidFill>
                            <a:schemeClr val="tx1"/>
                          </a:solidFill>
                          <a:latin typeface="Arial"/>
                          <a:ea typeface="Arial"/>
                          <a:cs typeface="Arial"/>
                        </a:defRPr>
                      </a:lvl2pPr>
                      <a:lvl3pPr marL="914400" algn="l" defTabSz="914400" rtl="0" eaLnBrk="1" latinLnBrk="0" hangingPunct="1">
                        <a:defRPr sz="1800" kern="1200">
                          <a:solidFill>
                            <a:schemeClr val="tx1"/>
                          </a:solidFill>
                          <a:latin typeface="Arial"/>
                          <a:ea typeface="Arial"/>
                          <a:cs typeface="Arial"/>
                        </a:defRPr>
                      </a:lvl3pPr>
                      <a:lvl4pPr marL="1371600" algn="l" defTabSz="914400" rtl="0" eaLnBrk="1" latinLnBrk="0" hangingPunct="1">
                        <a:defRPr sz="1800" kern="1200">
                          <a:solidFill>
                            <a:schemeClr val="tx1"/>
                          </a:solidFill>
                          <a:latin typeface="Arial"/>
                          <a:ea typeface="Arial"/>
                          <a:cs typeface="Arial"/>
                        </a:defRPr>
                      </a:lvl4pPr>
                      <a:lvl5pPr marL="1828800" algn="l" defTabSz="914400" rtl="0" eaLnBrk="1" latinLnBrk="0" hangingPunct="1">
                        <a:defRPr sz="1800" kern="1200">
                          <a:solidFill>
                            <a:schemeClr val="tx1"/>
                          </a:solidFill>
                          <a:latin typeface="Arial"/>
                          <a:ea typeface="Arial"/>
                          <a:cs typeface="Arial"/>
                        </a:defRPr>
                      </a:lvl5pPr>
                      <a:lvl6pPr marL="2286000" algn="l" defTabSz="914400" rtl="0" eaLnBrk="1" latinLnBrk="0" hangingPunct="1">
                        <a:defRPr sz="1800" kern="1200">
                          <a:solidFill>
                            <a:schemeClr val="tx1"/>
                          </a:solidFill>
                          <a:latin typeface="Arial"/>
                          <a:ea typeface="Arial"/>
                          <a:cs typeface="Arial"/>
                        </a:defRPr>
                      </a:lvl6pPr>
                      <a:lvl7pPr marL="2743200" algn="l" defTabSz="914400" rtl="0" eaLnBrk="1" latinLnBrk="0" hangingPunct="1">
                        <a:defRPr sz="1800" kern="1200">
                          <a:solidFill>
                            <a:schemeClr val="tx1"/>
                          </a:solidFill>
                          <a:latin typeface="Arial"/>
                          <a:ea typeface="Arial"/>
                          <a:cs typeface="Arial"/>
                        </a:defRPr>
                      </a:lvl7pPr>
                      <a:lvl8pPr marL="3200400" algn="l" defTabSz="914400" rtl="0" eaLnBrk="1" latinLnBrk="0" hangingPunct="1">
                        <a:defRPr sz="1800" kern="1200">
                          <a:solidFill>
                            <a:schemeClr val="tx1"/>
                          </a:solidFill>
                          <a:latin typeface="Arial"/>
                          <a:ea typeface="Arial"/>
                          <a:cs typeface="Arial"/>
                        </a:defRPr>
                      </a:lvl8pPr>
                      <a:lvl9pPr marL="3657600" algn="l" defTabSz="914400" rtl="0" eaLnBrk="1" latinLnBrk="0" hangingPunct="1">
                        <a:defRPr sz="1800" kern="1200">
                          <a:solidFill>
                            <a:schemeClr val="tx1"/>
                          </a:solidFill>
                          <a:latin typeface="Arial"/>
                          <a:ea typeface="Arial"/>
                          <a:cs typeface="Arial"/>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sz="1050" b="0" i="0" u="none" strike="noStrike" cap="none" normalizeH="0" baseline="0">
                          <a:ln>
                            <a:noFill/>
                          </a:ln>
                          <a:solidFill>
                            <a:schemeClr val="tx1"/>
                          </a:solidFill>
                          <a:effectLst/>
                          <a:latin typeface="+mn-lt"/>
                        </a:rPr>
                        <a:t>$25 individual/</a:t>
                      </a:r>
                    </a:p>
                    <a:p>
                      <a:pPr marL="0" marR="0" lvl="0" indent="0" algn="l" defTabSz="914400" rtl="0" eaLnBrk="1" fontAlgn="base" latinLnBrk="0" hangingPunct="1">
                        <a:lnSpc>
                          <a:spcPct val="100000"/>
                        </a:lnSpc>
                        <a:spcBef>
                          <a:spcPct val="20000"/>
                        </a:spcBef>
                        <a:spcAft>
                          <a:spcPct val="0"/>
                        </a:spcAft>
                        <a:buClrTx/>
                        <a:buSzTx/>
                        <a:buFontTx/>
                        <a:buNone/>
                      </a:pPr>
                      <a:r>
                        <a:rPr kumimoji="0" lang="en-US" sz="1050" b="0" i="0" u="none" strike="noStrike" cap="none" normalizeH="0" baseline="0">
                          <a:ln>
                            <a:noFill/>
                          </a:ln>
                          <a:solidFill>
                            <a:schemeClr val="tx1"/>
                          </a:solidFill>
                          <a:effectLst/>
                          <a:latin typeface="+mn-lt"/>
                        </a:rPr>
                        <a:t>$75 family</a:t>
                      </a:r>
                    </a:p>
                  </a:txBody>
                  <a:tcPr marL="109733" marR="109733" marT="0" marB="4570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lumMod val="65000"/>
                        </a:srgbClr>
                      </a:solidFill>
                      <a:prstDash val="solid"/>
                      <a:round/>
                      <a:headEnd type="none" w="med" len="med"/>
                      <a:tailEnd type="none" w="med" len="med"/>
                    </a:lnB>
                    <a:lnTlToBr w="12700" cmpd="sng">
                      <a:noFill/>
                      <a:prstDash val="solid"/>
                    </a:lnTlToBr>
                    <a:lnBlToTr w="12700" cmpd="sng">
                      <a:noFill/>
                      <a:prstDash val="solid"/>
                    </a:lnBlToTr>
                    <a:solidFill>
                      <a:srgbClr val="75787B">
                        <a:lumMod val="20000"/>
                        <a:lumOff val="80000"/>
                      </a:srgbClr>
                    </a:solidFill>
                  </a:tcPr>
                </a:tc>
                <a:tc>
                  <a:txBody>
                    <a:bodyPr/>
                    <a:lstStyle>
                      <a:lvl1pPr marL="0" algn="l" defTabSz="914400" rtl="0" eaLnBrk="1" latinLnBrk="0" hangingPunct="1">
                        <a:defRPr sz="1800" kern="1200">
                          <a:solidFill>
                            <a:schemeClr val="tx1"/>
                          </a:solidFill>
                          <a:latin typeface="Arial"/>
                          <a:ea typeface="Arial"/>
                          <a:cs typeface="Arial"/>
                        </a:defRPr>
                      </a:lvl1pPr>
                      <a:lvl2pPr marL="457200" algn="l" defTabSz="914400" rtl="0" eaLnBrk="1" latinLnBrk="0" hangingPunct="1">
                        <a:defRPr sz="1800" kern="1200">
                          <a:solidFill>
                            <a:schemeClr val="tx1"/>
                          </a:solidFill>
                          <a:latin typeface="Arial"/>
                          <a:ea typeface="Arial"/>
                          <a:cs typeface="Arial"/>
                        </a:defRPr>
                      </a:lvl2pPr>
                      <a:lvl3pPr marL="914400" algn="l" defTabSz="914400" rtl="0" eaLnBrk="1" latinLnBrk="0" hangingPunct="1">
                        <a:defRPr sz="1800" kern="1200">
                          <a:solidFill>
                            <a:schemeClr val="tx1"/>
                          </a:solidFill>
                          <a:latin typeface="Arial"/>
                          <a:ea typeface="Arial"/>
                          <a:cs typeface="Arial"/>
                        </a:defRPr>
                      </a:lvl3pPr>
                      <a:lvl4pPr marL="1371600" algn="l" defTabSz="914400" rtl="0" eaLnBrk="1" latinLnBrk="0" hangingPunct="1">
                        <a:defRPr sz="1800" kern="1200">
                          <a:solidFill>
                            <a:schemeClr val="tx1"/>
                          </a:solidFill>
                          <a:latin typeface="Arial"/>
                          <a:ea typeface="Arial"/>
                          <a:cs typeface="Arial"/>
                        </a:defRPr>
                      </a:lvl4pPr>
                      <a:lvl5pPr marL="1828800" algn="l" defTabSz="914400" rtl="0" eaLnBrk="1" latinLnBrk="0" hangingPunct="1">
                        <a:defRPr sz="1800" kern="1200">
                          <a:solidFill>
                            <a:schemeClr val="tx1"/>
                          </a:solidFill>
                          <a:latin typeface="Arial"/>
                          <a:ea typeface="Arial"/>
                          <a:cs typeface="Arial"/>
                        </a:defRPr>
                      </a:lvl5pPr>
                      <a:lvl6pPr marL="2286000" algn="l" defTabSz="914400" rtl="0" eaLnBrk="1" latinLnBrk="0" hangingPunct="1">
                        <a:defRPr sz="1800" kern="1200">
                          <a:solidFill>
                            <a:schemeClr val="tx1"/>
                          </a:solidFill>
                          <a:latin typeface="Arial"/>
                          <a:ea typeface="Arial"/>
                          <a:cs typeface="Arial"/>
                        </a:defRPr>
                      </a:lvl6pPr>
                      <a:lvl7pPr marL="2743200" algn="l" defTabSz="914400" rtl="0" eaLnBrk="1" latinLnBrk="0" hangingPunct="1">
                        <a:defRPr sz="1800" kern="1200">
                          <a:solidFill>
                            <a:schemeClr val="tx1"/>
                          </a:solidFill>
                          <a:latin typeface="Arial"/>
                          <a:ea typeface="Arial"/>
                          <a:cs typeface="Arial"/>
                        </a:defRPr>
                      </a:lvl7pPr>
                      <a:lvl8pPr marL="3200400" algn="l" defTabSz="914400" rtl="0" eaLnBrk="1" latinLnBrk="0" hangingPunct="1">
                        <a:defRPr sz="1800" kern="1200">
                          <a:solidFill>
                            <a:schemeClr val="tx1"/>
                          </a:solidFill>
                          <a:latin typeface="Arial"/>
                          <a:ea typeface="Arial"/>
                          <a:cs typeface="Arial"/>
                        </a:defRPr>
                      </a:lvl8pPr>
                      <a:lvl9pPr marL="3657600" algn="l" defTabSz="914400" rtl="0" eaLnBrk="1" latinLnBrk="0" hangingPunct="1">
                        <a:defRPr sz="1800" kern="1200">
                          <a:solidFill>
                            <a:schemeClr val="tx1"/>
                          </a:solidFill>
                          <a:latin typeface="Arial"/>
                          <a:ea typeface="Arial"/>
                          <a:cs typeface="Arial"/>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sz="1050" b="0" i="0" u="none" strike="noStrike" cap="none" normalizeH="0" baseline="0">
                          <a:ln>
                            <a:noFill/>
                          </a:ln>
                          <a:solidFill>
                            <a:schemeClr val="tx1"/>
                          </a:solidFill>
                          <a:effectLst/>
                          <a:latin typeface="+mn-lt"/>
                        </a:rPr>
                        <a:t>$50 individual/</a:t>
                      </a:r>
                    </a:p>
                    <a:p>
                      <a:pPr marL="0" marR="0" lvl="0" indent="0" algn="l" defTabSz="914400" rtl="0" eaLnBrk="1" fontAlgn="base" latinLnBrk="0" hangingPunct="1">
                        <a:lnSpc>
                          <a:spcPct val="100000"/>
                        </a:lnSpc>
                        <a:spcBef>
                          <a:spcPct val="20000"/>
                        </a:spcBef>
                        <a:spcAft>
                          <a:spcPct val="0"/>
                        </a:spcAft>
                        <a:buClrTx/>
                        <a:buSzTx/>
                        <a:buFontTx/>
                        <a:buNone/>
                      </a:pPr>
                      <a:r>
                        <a:rPr kumimoji="0" lang="en-US" sz="1050" b="0" i="0" u="none" strike="noStrike" cap="none" normalizeH="0" baseline="0">
                          <a:ln>
                            <a:noFill/>
                          </a:ln>
                          <a:solidFill>
                            <a:schemeClr val="tx1"/>
                          </a:solidFill>
                          <a:effectLst/>
                          <a:latin typeface="+mn-lt"/>
                        </a:rPr>
                        <a:t>$150 family</a:t>
                      </a:r>
                    </a:p>
                  </a:txBody>
                  <a:tcPr marL="109733" marR="109733" marT="0" marB="4570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lumMod val="65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tx1"/>
                          </a:solidFill>
                          <a:latin typeface="Arial"/>
                          <a:ea typeface="Arial"/>
                          <a:cs typeface="Arial"/>
                        </a:defRPr>
                      </a:lvl1pPr>
                      <a:lvl2pPr marL="457200" algn="l" defTabSz="914400" rtl="0" eaLnBrk="1" latinLnBrk="0" hangingPunct="1">
                        <a:defRPr sz="1800" kern="1200">
                          <a:solidFill>
                            <a:schemeClr val="tx1"/>
                          </a:solidFill>
                          <a:latin typeface="Arial"/>
                          <a:ea typeface="Arial"/>
                          <a:cs typeface="Arial"/>
                        </a:defRPr>
                      </a:lvl2pPr>
                      <a:lvl3pPr marL="914400" algn="l" defTabSz="914400" rtl="0" eaLnBrk="1" latinLnBrk="0" hangingPunct="1">
                        <a:defRPr sz="1800" kern="1200">
                          <a:solidFill>
                            <a:schemeClr val="tx1"/>
                          </a:solidFill>
                          <a:latin typeface="Arial"/>
                          <a:ea typeface="Arial"/>
                          <a:cs typeface="Arial"/>
                        </a:defRPr>
                      </a:lvl3pPr>
                      <a:lvl4pPr marL="1371600" algn="l" defTabSz="914400" rtl="0" eaLnBrk="1" latinLnBrk="0" hangingPunct="1">
                        <a:defRPr sz="1800" kern="1200">
                          <a:solidFill>
                            <a:schemeClr val="tx1"/>
                          </a:solidFill>
                          <a:latin typeface="Arial"/>
                          <a:ea typeface="Arial"/>
                          <a:cs typeface="Arial"/>
                        </a:defRPr>
                      </a:lvl4pPr>
                      <a:lvl5pPr marL="1828800" algn="l" defTabSz="914400" rtl="0" eaLnBrk="1" latinLnBrk="0" hangingPunct="1">
                        <a:defRPr sz="1800" kern="1200">
                          <a:solidFill>
                            <a:schemeClr val="tx1"/>
                          </a:solidFill>
                          <a:latin typeface="Arial"/>
                          <a:ea typeface="Arial"/>
                          <a:cs typeface="Arial"/>
                        </a:defRPr>
                      </a:lvl5pPr>
                      <a:lvl6pPr marL="2286000" algn="l" defTabSz="914400" rtl="0" eaLnBrk="1" latinLnBrk="0" hangingPunct="1">
                        <a:defRPr sz="1800" kern="1200">
                          <a:solidFill>
                            <a:schemeClr val="tx1"/>
                          </a:solidFill>
                          <a:latin typeface="Arial"/>
                          <a:ea typeface="Arial"/>
                          <a:cs typeface="Arial"/>
                        </a:defRPr>
                      </a:lvl6pPr>
                      <a:lvl7pPr marL="2743200" algn="l" defTabSz="914400" rtl="0" eaLnBrk="1" latinLnBrk="0" hangingPunct="1">
                        <a:defRPr sz="1800" kern="1200">
                          <a:solidFill>
                            <a:schemeClr val="tx1"/>
                          </a:solidFill>
                          <a:latin typeface="Arial"/>
                          <a:ea typeface="Arial"/>
                          <a:cs typeface="Arial"/>
                        </a:defRPr>
                      </a:lvl7pPr>
                      <a:lvl8pPr marL="3200400" algn="l" defTabSz="914400" rtl="0" eaLnBrk="1" latinLnBrk="0" hangingPunct="1">
                        <a:defRPr sz="1800" kern="1200">
                          <a:solidFill>
                            <a:schemeClr val="tx1"/>
                          </a:solidFill>
                          <a:latin typeface="Arial"/>
                          <a:ea typeface="Arial"/>
                          <a:cs typeface="Arial"/>
                        </a:defRPr>
                      </a:lvl8pPr>
                      <a:lvl9pPr marL="3657600" algn="l" defTabSz="914400" rtl="0" eaLnBrk="1" latinLnBrk="0" hangingPunct="1">
                        <a:defRPr sz="1800" kern="1200">
                          <a:solidFill>
                            <a:schemeClr val="tx1"/>
                          </a:solidFill>
                          <a:latin typeface="Arial"/>
                          <a:ea typeface="Arial"/>
                          <a:cs typeface="Arial"/>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sz="1050" b="0" i="0" u="none" strike="noStrike" cap="none" normalizeH="0" baseline="0">
                          <a:ln>
                            <a:noFill/>
                          </a:ln>
                          <a:solidFill>
                            <a:schemeClr val="tx1"/>
                          </a:solidFill>
                          <a:effectLst/>
                          <a:latin typeface="+mn-lt"/>
                        </a:rPr>
                        <a:t>$50 individual/</a:t>
                      </a:r>
                    </a:p>
                    <a:p>
                      <a:pPr marL="0" marR="0" lvl="0" indent="0" algn="l" defTabSz="914400" rtl="0" eaLnBrk="1" fontAlgn="base" latinLnBrk="0" hangingPunct="1">
                        <a:lnSpc>
                          <a:spcPct val="100000"/>
                        </a:lnSpc>
                        <a:spcBef>
                          <a:spcPct val="20000"/>
                        </a:spcBef>
                        <a:spcAft>
                          <a:spcPct val="0"/>
                        </a:spcAft>
                        <a:buClrTx/>
                        <a:buSzTx/>
                        <a:buFontTx/>
                        <a:buNone/>
                      </a:pPr>
                      <a:r>
                        <a:rPr kumimoji="0" lang="en-US" sz="1050" b="0" i="0" u="none" strike="noStrike" cap="none" normalizeH="0" baseline="0">
                          <a:ln>
                            <a:noFill/>
                          </a:ln>
                          <a:solidFill>
                            <a:schemeClr val="tx1"/>
                          </a:solidFill>
                          <a:effectLst/>
                          <a:latin typeface="+mn-lt"/>
                        </a:rPr>
                        <a:t>$150 family</a:t>
                      </a:r>
                    </a:p>
                  </a:txBody>
                  <a:tcPr marL="109733" marR="109733" marT="0" marB="4570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lumMod val="65000"/>
                        </a:srgbClr>
                      </a:solidFill>
                      <a:prstDash val="solid"/>
                      <a:round/>
                      <a:headEnd type="none" w="med" len="med"/>
                      <a:tailEnd type="none" w="med" len="med"/>
                    </a:lnB>
                    <a:lnTlToBr w="12700" cmpd="sng">
                      <a:noFill/>
                      <a:prstDash val="solid"/>
                    </a:lnTlToBr>
                    <a:lnBlToTr w="12700" cmpd="sng">
                      <a:noFill/>
                      <a:prstDash val="solid"/>
                    </a:lnBlToTr>
                    <a:solidFill>
                      <a:srgbClr val="E4E5E5"/>
                    </a:solidFill>
                  </a:tcPr>
                </a:tc>
                <a:extLst>
                  <a:ext uri="{0D108BD9-81ED-4DB2-BD59-A6C34878D82A}">
                    <a16:rowId xmlns:a16="http://schemas.microsoft.com/office/drawing/2014/main" val="10000"/>
                  </a:ext>
                </a:extLst>
              </a:tr>
            </a:tbl>
          </a:graphicData>
        </a:graphic>
      </p:graphicFrame>
      <p:graphicFrame>
        <p:nvGraphicFramePr>
          <p:cNvPr id="24" name="Table 23">
            <a:extLst>
              <a:ext uri="{FF2B5EF4-FFF2-40B4-BE49-F238E27FC236}">
                <a16:creationId xmlns:a16="http://schemas.microsoft.com/office/drawing/2014/main" id="{4A004C86-3A7C-D88B-2A9F-01405DA80E07}"/>
              </a:ext>
            </a:extLst>
          </p:cNvPr>
          <p:cNvGraphicFramePr>
            <a:graphicFrameLocks noGrp="1"/>
          </p:cNvGraphicFramePr>
          <p:nvPr/>
        </p:nvGraphicFramePr>
        <p:xfrm>
          <a:off x="609597" y="4364912"/>
          <a:ext cx="10934701" cy="619460"/>
        </p:xfrm>
        <a:graphic>
          <a:graphicData uri="http://schemas.openxmlformats.org/drawingml/2006/table">
            <a:tbl>
              <a:tblPr firstRow="1" bandRow="1">
                <a:effectLst/>
              </a:tblPr>
              <a:tblGrid>
                <a:gridCol w="1944648">
                  <a:extLst>
                    <a:ext uri="{9D8B030D-6E8A-4147-A177-3AD203B41FA5}">
                      <a16:colId xmlns:a16="http://schemas.microsoft.com/office/drawing/2014/main" val="20000"/>
                    </a:ext>
                  </a:extLst>
                </a:gridCol>
                <a:gridCol w="2164077">
                  <a:extLst>
                    <a:ext uri="{9D8B030D-6E8A-4147-A177-3AD203B41FA5}">
                      <a16:colId xmlns:a16="http://schemas.microsoft.com/office/drawing/2014/main" val="20001"/>
                    </a:ext>
                  </a:extLst>
                </a:gridCol>
                <a:gridCol w="2290613">
                  <a:extLst>
                    <a:ext uri="{9D8B030D-6E8A-4147-A177-3AD203B41FA5}">
                      <a16:colId xmlns:a16="http://schemas.microsoft.com/office/drawing/2014/main" val="1590457949"/>
                    </a:ext>
                  </a:extLst>
                </a:gridCol>
                <a:gridCol w="2290611">
                  <a:extLst>
                    <a:ext uri="{9D8B030D-6E8A-4147-A177-3AD203B41FA5}">
                      <a16:colId xmlns:a16="http://schemas.microsoft.com/office/drawing/2014/main" val="20002"/>
                    </a:ext>
                  </a:extLst>
                </a:gridCol>
                <a:gridCol w="2244752">
                  <a:extLst>
                    <a:ext uri="{9D8B030D-6E8A-4147-A177-3AD203B41FA5}">
                      <a16:colId xmlns:a16="http://schemas.microsoft.com/office/drawing/2014/main" val="63233197"/>
                    </a:ext>
                  </a:extLst>
                </a:gridCol>
              </a:tblGrid>
              <a:tr h="619460">
                <a:tc>
                  <a:txBody>
                    <a:bodyPr/>
                    <a:lstStyle>
                      <a:lvl1pPr marL="0" algn="l" defTabSz="914400" rtl="0" eaLnBrk="1" latinLnBrk="0" hangingPunct="1">
                        <a:defRPr sz="1800" kern="1200">
                          <a:solidFill>
                            <a:schemeClr val="tx1"/>
                          </a:solidFill>
                          <a:latin typeface="Arial"/>
                          <a:ea typeface="Arial"/>
                          <a:cs typeface="Arial"/>
                        </a:defRPr>
                      </a:lvl1pPr>
                      <a:lvl2pPr marL="457200" algn="l" defTabSz="914400" rtl="0" eaLnBrk="1" latinLnBrk="0" hangingPunct="1">
                        <a:defRPr sz="1800" kern="1200">
                          <a:solidFill>
                            <a:schemeClr val="tx1"/>
                          </a:solidFill>
                          <a:latin typeface="Arial"/>
                          <a:ea typeface="Arial"/>
                          <a:cs typeface="Arial"/>
                        </a:defRPr>
                      </a:lvl2pPr>
                      <a:lvl3pPr marL="914400" algn="l" defTabSz="914400" rtl="0" eaLnBrk="1" latinLnBrk="0" hangingPunct="1">
                        <a:defRPr sz="1800" kern="1200">
                          <a:solidFill>
                            <a:schemeClr val="tx1"/>
                          </a:solidFill>
                          <a:latin typeface="Arial"/>
                          <a:ea typeface="Arial"/>
                          <a:cs typeface="Arial"/>
                        </a:defRPr>
                      </a:lvl3pPr>
                      <a:lvl4pPr marL="1371600" algn="l" defTabSz="914400" rtl="0" eaLnBrk="1" latinLnBrk="0" hangingPunct="1">
                        <a:defRPr sz="1800" kern="1200">
                          <a:solidFill>
                            <a:schemeClr val="tx1"/>
                          </a:solidFill>
                          <a:latin typeface="Arial"/>
                          <a:ea typeface="Arial"/>
                          <a:cs typeface="Arial"/>
                        </a:defRPr>
                      </a:lvl4pPr>
                      <a:lvl5pPr marL="1828800" algn="l" defTabSz="914400" rtl="0" eaLnBrk="1" latinLnBrk="0" hangingPunct="1">
                        <a:defRPr sz="1800" kern="1200">
                          <a:solidFill>
                            <a:schemeClr val="tx1"/>
                          </a:solidFill>
                          <a:latin typeface="Arial"/>
                          <a:ea typeface="Arial"/>
                          <a:cs typeface="Arial"/>
                        </a:defRPr>
                      </a:lvl5pPr>
                      <a:lvl6pPr marL="2286000" algn="l" defTabSz="914400" rtl="0" eaLnBrk="1" latinLnBrk="0" hangingPunct="1">
                        <a:defRPr sz="1800" kern="1200">
                          <a:solidFill>
                            <a:schemeClr val="tx1"/>
                          </a:solidFill>
                          <a:latin typeface="Arial"/>
                          <a:ea typeface="Arial"/>
                          <a:cs typeface="Arial"/>
                        </a:defRPr>
                      </a:lvl6pPr>
                      <a:lvl7pPr marL="2743200" algn="l" defTabSz="914400" rtl="0" eaLnBrk="1" latinLnBrk="0" hangingPunct="1">
                        <a:defRPr sz="1800" kern="1200">
                          <a:solidFill>
                            <a:schemeClr val="tx1"/>
                          </a:solidFill>
                          <a:latin typeface="Arial"/>
                          <a:ea typeface="Arial"/>
                          <a:cs typeface="Arial"/>
                        </a:defRPr>
                      </a:lvl7pPr>
                      <a:lvl8pPr marL="3200400" algn="l" defTabSz="914400" rtl="0" eaLnBrk="1" latinLnBrk="0" hangingPunct="1">
                        <a:defRPr sz="1800" kern="1200">
                          <a:solidFill>
                            <a:schemeClr val="tx1"/>
                          </a:solidFill>
                          <a:latin typeface="Arial"/>
                          <a:ea typeface="Arial"/>
                          <a:cs typeface="Arial"/>
                        </a:defRPr>
                      </a:lvl8pPr>
                      <a:lvl9pPr marL="3657600" algn="l" defTabSz="914400" rtl="0" eaLnBrk="1" latinLnBrk="0" hangingPunct="1">
                        <a:defRPr sz="1800" kern="1200">
                          <a:solidFill>
                            <a:schemeClr val="tx1"/>
                          </a:solidFill>
                          <a:latin typeface="Arial"/>
                          <a:ea typeface="Arial"/>
                          <a:cs typeface="Arial"/>
                        </a:defRPr>
                      </a:lvl9pPr>
                    </a:lstStyle>
                    <a:p>
                      <a:pPr marL="0" marR="0" lvl="0" indent="0" algn="l" defTabSz="914400" rtl="0" eaLnBrk="0" fontAlgn="base" latinLnBrk="0" hangingPunct="0">
                        <a:lnSpc>
                          <a:spcPct val="100000"/>
                        </a:lnSpc>
                        <a:spcBef>
                          <a:spcPct val="0"/>
                        </a:spcBef>
                        <a:spcAft>
                          <a:spcPct val="0"/>
                        </a:spcAft>
                        <a:buClrTx/>
                        <a:buSzTx/>
                        <a:buFontTx/>
                        <a:buNone/>
                      </a:pPr>
                      <a:r>
                        <a:rPr kumimoji="0" lang="en-US" sz="1050" b="1" i="0" u="none" strike="noStrike" cap="none" normalizeH="0" baseline="0">
                          <a:ln>
                            <a:noFill/>
                          </a:ln>
                          <a:solidFill>
                            <a:schemeClr val="tx1"/>
                          </a:solidFill>
                          <a:effectLst/>
                          <a:latin typeface="+mn-lt"/>
                        </a:rPr>
                        <a:t>Annual benefits maximum</a:t>
                      </a:r>
                    </a:p>
                    <a:p>
                      <a:pPr marL="0" marR="0" lvl="0" indent="0" algn="l" defTabSz="914400" rtl="0" eaLnBrk="0" fontAlgn="base" latinLnBrk="0" hangingPunct="0">
                        <a:lnSpc>
                          <a:spcPct val="95000"/>
                        </a:lnSpc>
                        <a:spcBef>
                          <a:spcPct val="20000"/>
                        </a:spcBef>
                        <a:spcAft>
                          <a:spcPct val="0"/>
                        </a:spcAft>
                        <a:buClrTx/>
                        <a:buSzTx/>
                        <a:buFontTx/>
                        <a:buNone/>
                      </a:pPr>
                      <a:r>
                        <a:rPr kumimoji="0" lang="en-US" sz="1050" b="0" i="0" u="none" strike="noStrike" cap="none" normalizeH="0" baseline="0">
                          <a:ln>
                            <a:noFill/>
                          </a:ln>
                          <a:solidFill>
                            <a:schemeClr val="tx1"/>
                          </a:solidFill>
                          <a:effectLst/>
                          <a:latin typeface="+mn-lt"/>
                        </a:rPr>
                        <a:t>excluding orthodontia</a:t>
                      </a:r>
                    </a:p>
                  </a:txBody>
                  <a:tcPr marL="91436" marR="91436" marT="45701" marB="4570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lumMod val="65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ea typeface="Arial"/>
                          <a:cs typeface="Arial"/>
                        </a:defRPr>
                      </a:lvl1pPr>
                      <a:lvl2pPr marL="457200" algn="l" defTabSz="914400" rtl="0" eaLnBrk="1" latinLnBrk="0" hangingPunct="1">
                        <a:defRPr sz="1800" kern="1200">
                          <a:solidFill>
                            <a:schemeClr val="tx1"/>
                          </a:solidFill>
                          <a:latin typeface="Arial"/>
                          <a:ea typeface="Arial"/>
                          <a:cs typeface="Arial"/>
                        </a:defRPr>
                      </a:lvl2pPr>
                      <a:lvl3pPr marL="914400" algn="l" defTabSz="914400" rtl="0" eaLnBrk="1" latinLnBrk="0" hangingPunct="1">
                        <a:defRPr sz="1800" kern="1200">
                          <a:solidFill>
                            <a:schemeClr val="tx1"/>
                          </a:solidFill>
                          <a:latin typeface="Arial"/>
                          <a:ea typeface="Arial"/>
                          <a:cs typeface="Arial"/>
                        </a:defRPr>
                      </a:lvl3pPr>
                      <a:lvl4pPr marL="1371600" algn="l" defTabSz="914400" rtl="0" eaLnBrk="1" latinLnBrk="0" hangingPunct="1">
                        <a:defRPr sz="1800" kern="1200">
                          <a:solidFill>
                            <a:schemeClr val="tx1"/>
                          </a:solidFill>
                          <a:latin typeface="Arial"/>
                          <a:ea typeface="Arial"/>
                          <a:cs typeface="Arial"/>
                        </a:defRPr>
                      </a:lvl4pPr>
                      <a:lvl5pPr marL="1828800" algn="l" defTabSz="914400" rtl="0" eaLnBrk="1" latinLnBrk="0" hangingPunct="1">
                        <a:defRPr sz="1800" kern="1200">
                          <a:solidFill>
                            <a:schemeClr val="tx1"/>
                          </a:solidFill>
                          <a:latin typeface="Arial"/>
                          <a:ea typeface="Arial"/>
                          <a:cs typeface="Arial"/>
                        </a:defRPr>
                      </a:lvl5pPr>
                      <a:lvl6pPr marL="2286000" algn="l" defTabSz="914400" rtl="0" eaLnBrk="1" latinLnBrk="0" hangingPunct="1">
                        <a:defRPr sz="1800" kern="1200">
                          <a:solidFill>
                            <a:schemeClr val="tx1"/>
                          </a:solidFill>
                          <a:latin typeface="Arial"/>
                          <a:ea typeface="Arial"/>
                          <a:cs typeface="Arial"/>
                        </a:defRPr>
                      </a:lvl6pPr>
                      <a:lvl7pPr marL="2743200" algn="l" defTabSz="914400" rtl="0" eaLnBrk="1" latinLnBrk="0" hangingPunct="1">
                        <a:defRPr sz="1800" kern="1200">
                          <a:solidFill>
                            <a:schemeClr val="tx1"/>
                          </a:solidFill>
                          <a:latin typeface="Arial"/>
                          <a:ea typeface="Arial"/>
                          <a:cs typeface="Arial"/>
                        </a:defRPr>
                      </a:lvl7pPr>
                      <a:lvl8pPr marL="3200400" algn="l" defTabSz="914400" rtl="0" eaLnBrk="1" latinLnBrk="0" hangingPunct="1">
                        <a:defRPr sz="1800" kern="1200">
                          <a:solidFill>
                            <a:schemeClr val="tx1"/>
                          </a:solidFill>
                          <a:latin typeface="Arial"/>
                          <a:ea typeface="Arial"/>
                          <a:cs typeface="Arial"/>
                        </a:defRPr>
                      </a:lvl8pPr>
                      <a:lvl9pPr marL="3657600" algn="l" defTabSz="914400" rtl="0" eaLnBrk="1" latinLnBrk="0" hangingPunct="1">
                        <a:defRPr sz="1800" kern="1200">
                          <a:solidFill>
                            <a:schemeClr val="tx1"/>
                          </a:solidFill>
                          <a:latin typeface="Arial"/>
                          <a:ea typeface="Arial"/>
                          <a:cs typeface="Arial"/>
                        </a:defRPr>
                      </a:lvl9pPr>
                    </a:lstStyle>
                    <a:p>
                      <a:pPr marL="0" marR="0" lvl="0" indent="0" algn="l" defTabSz="914400" rtl="0" eaLnBrk="1" fontAlgn="base" latinLnBrk="0" hangingPunct="1">
                        <a:lnSpc>
                          <a:spcPct val="100000"/>
                        </a:lnSpc>
                        <a:spcBef>
                          <a:spcPct val="50000"/>
                        </a:spcBef>
                        <a:spcAft>
                          <a:spcPct val="0"/>
                        </a:spcAft>
                        <a:buClrTx/>
                        <a:buSzTx/>
                        <a:buFontTx/>
                        <a:buNone/>
                      </a:pPr>
                      <a:r>
                        <a:rPr kumimoji="0" lang="en-US" sz="1050" b="0" i="0" u="none" strike="noStrike" cap="none" normalizeH="0" baseline="0">
                          <a:ln>
                            <a:noFill/>
                          </a:ln>
                          <a:solidFill>
                            <a:schemeClr val="tx1"/>
                          </a:solidFill>
                          <a:effectLst/>
                          <a:latin typeface="+mn-lt"/>
                        </a:rPr>
                        <a:t>$5000 per person</a:t>
                      </a:r>
                    </a:p>
                  </a:txBody>
                  <a:tcPr marL="109733" marR="109733" marT="0" marB="4570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lumMod val="65000"/>
                        </a:srgbClr>
                      </a:solid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lvl1pPr marL="0" algn="l" defTabSz="914400" rtl="0" eaLnBrk="1" latinLnBrk="0" hangingPunct="1">
                        <a:defRPr sz="1800" kern="1200">
                          <a:solidFill>
                            <a:schemeClr val="tx1"/>
                          </a:solidFill>
                          <a:latin typeface="Arial"/>
                          <a:ea typeface="Arial"/>
                          <a:cs typeface="Arial"/>
                        </a:defRPr>
                      </a:lvl1pPr>
                      <a:lvl2pPr marL="457200" algn="l" defTabSz="914400" rtl="0" eaLnBrk="1" latinLnBrk="0" hangingPunct="1">
                        <a:defRPr sz="1800" kern="1200">
                          <a:solidFill>
                            <a:schemeClr val="tx1"/>
                          </a:solidFill>
                          <a:latin typeface="Arial"/>
                          <a:ea typeface="Arial"/>
                          <a:cs typeface="Arial"/>
                        </a:defRPr>
                      </a:lvl2pPr>
                      <a:lvl3pPr marL="914400" algn="l" defTabSz="914400" rtl="0" eaLnBrk="1" latinLnBrk="0" hangingPunct="1">
                        <a:defRPr sz="1800" kern="1200">
                          <a:solidFill>
                            <a:schemeClr val="tx1"/>
                          </a:solidFill>
                          <a:latin typeface="Arial"/>
                          <a:ea typeface="Arial"/>
                          <a:cs typeface="Arial"/>
                        </a:defRPr>
                      </a:lvl3pPr>
                      <a:lvl4pPr marL="1371600" algn="l" defTabSz="914400" rtl="0" eaLnBrk="1" latinLnBrk="0" hangingPunct="1">
                        <a:defRPr sz="1800" kern="1200">
                          <a:solidFill>
                            <a:schemeClr val="tx1"/>
                          </a:solidFill>
                          <a:latin typeface="Arial"/>
                          <a:ea typeface="Arial"/>
                          <a:cs typeface="Arial"/>
                        </a:defRPr>
                      </a:lvl4pPr>
                      <a:lvl5pPr marL="1828800" algn="l" defTabSz="914400" rtl="0" eaLnBrk="1" latinLnBrk="0" hangingPunct="1">
                        <a:defRPr sz="1800" kern="1200">
                          <a:solidFill>
                            <a:schemeClr val="tx1"/>
                          </a:solidFill>
                          <a:latin typeface="Arial"/>
                          <a:ea typeface="Arial"/>
                          <a:cs typeface="Arial"/>
                        </a:defRPr>
                      </a:lvl5pPr>
                      <a:lvl6pPr marL="2286000" algn="l" defTabSz="914400" rtl="0" eaLnBrk="1" latinLnBrk="0" hangingPunct="1">
                        <a:defRPr sz="1800" kern="1200">
                          <a:solidFill>
                            <a:schemeClr val="tx1"/>
                          </a:solidFill>
                          <a:latin typeface="Arial"/>
                          <a:ea typeface="Arial"/>
                          <a:cs typeface="Arial"/>
                        </a:defRPr>
                      </a:lvl6pPr>
                      <a:lvl7pPr marL="2743200" algn="l" defTabSz="914400" rtl="0" eaLnBrk="1" latinLnBrk="0" hangingPunct="1">
                        <a:defRPr sz="1800" kern="1200">
                          <a:solidFill>
                            <a:schemeClr val="tx1"/>
                          </a:solidFill>
                          <a:latin typeface="Arial"/>
                          <a:ea typeface="Arial"/>
                          <a:cs typeface="Arial"/>
                        </a:defRPr>
                      </a:lvl7pPr>
                      <a:lvl8pPr marL="3200400" algn="l" defTabSz="914400" rtl="0" eaLnBrk="1" latinLnBrk="0" hangingPunct="1">
                        <a:defRPr sz="1800" kern="1200">
                          <a:solidFill>
                            <a:schemeClr val="tx1"/>
                          </a:solidFill>
                          <a:latin typeface="Arial"/>
                          <a:ea typeface="Arial"/>
                          <a:cs typeface="Arial"/>
                        </a:defRPr>
                      </a:lvl8pPr>
                      <a:lvl9pPr marL="3657600" algn="l" defTabSz="914400" rtl="0" eaLnBrk="1" latinLnBrk="0" hangingPunct="1">
                        <a:defRPr sz="1800" kern="1200">
                          <a:solidFill>
                            <a:schemeClr val="tx1"/>
                          </a:solidFill>
                          <a:latin typeface="Arial"/>
                          <a:ea typeface="Arial"/>
                          <a:cs typeface="Arial"/>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050" b="0" i="0" u="none" strike="noStrike" cap="none" normalizeH="0" baseline="0">
                          <a:ln>
                            <a:noFill/>
                          </a:ln>
                          <a:solidFill>
                            <a:schemeClr val="tx1"/>
                          </a:solidFill>
                          <a:effectLst/>
                          <a:latin typeface="+mn-lt"/>
                        </a:rPr>
                        <a:t>$5000 per person</a:t>
                      </a:r>
                    </a:p>
                  </a:txBody>
                  <a:tcPr marL="109733" marR="109733" marT="0" marB="4570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lumMod val="65000"/>
                        </a:srgbClr>
                      </a:solidFill>
                      <a:prstDash val="solid"/>
                      <a:round/>
                      <a:headEnd type="none" w="med" len="med"/>
                      <a:tailEnd type="none" w="med" len="med"/>
                    </a:lnB>
                    <a:lnTlToBr w="12700" cmpd="sng">
                      <a:noFill/>
                      <a:prstDash val="solid"/>
                    </a:lnTlToBr>
                    <a:lnBlToTr w="12700" cmpd="sng">
                      <a:noFill/>
                      <a:prstDash val="solid"/>
                    </a:lnBlToTr>
                    <a:solidFill>
                      <a:srgbClr val="75787B">
                        <a:lumMod val="20000"/>
                        <a:lumOff val="80000"/>
                      </a:srgbClr>
                    </a:solidFill>
                  </a:tcPr>
                </a:tc>
                <a:tc>
                  <a:txBody>
                    <a:bodyPr/>
                    <a:lstStyle>
                      <a:lvl1pPr marL="0" algn="l" defTabSz="914400" rtl="0" eaLnBrk="1" latinLnBrk="0" hangingPunct="1">
                        <a:defRPr sz="1800" kern="1200">
                          <a:solidFill>
                            <a:schemeClr val="tx1"/>
                          </a:solidFill>
                          <a:latin typeface="Arial"/>
                          <a:ea typeface="Arial"/>
                          <a:cs typeface="Arial"/>
                        </a:defRPr>
                      </a:lvl1pPr>
                      <a:lvl2pPr marL="457200" algn="l" defTabSz="914400" rtl="0" eaLnBrk="1" latinLnBrk="0" hangingPunct="1">
                        <a:defRPr sz="1800" kern="1200">
                          <a:solidFill>
                            <a:schemeClr val="tx1"/>
                          </a:solidFill>
                          <a:latin typeface="Arial"/>
                          <a:ea typeface="Arial"/>
                          <a:cs typeface="Arial"/>
                        </a:defRPr>
                      </a:lvl2pPr>
                      <a:lvl3pPr marL="914400" algn="l" defTabSz="914400" rtl="0" eaLnBrk="1" latinLnBrk="0" hangingPunct="1">
                        <a:defRPr sz="1800" kern="1200">
                          <a:solidFill>
                            <a:schemeClr val="tx1"/>
                          </a:solidFill>
                          <a:latin typeface="Arial"/>
                          <a:ea typeface="Arial"/>
                          <a:cs typeface="Arial"/>
                        </a:defRPr>
                      </a:lvl3pPr>
                      <a:lvl4pPr marL="1371600" algn="l" defTabSz="914400" rtl="0" eaLnBrk="1" latinLnBrk="0" hangingPunct="1">
                        <a:defRPr sz="1800" kern="1200">
                          <a:solidFill>
                            <a:schemeClr val="tx1"/>
                          </a:solidFill>
                          <a:latin typeface="Arial"/>
                          <a:ea typeface="Arial"/>
                          <a:cs typeface="Arial"/>
                        </a:defRPr>
                      </a:lvl4pPr>
                      <a:lvl5pPr marL="1828800" algn="l" defTabSz="914400" rtl="0" eaLnBrk="1" latinLnBrk="0" hangingPunct="1">
                        <a:defRPr sz="1800" kern="1200">
                          <a:solidFill>
                            <a:schemeClr val="tx1"/>
                          </a:solidFill>
                          <a:latin typeface="Arial"/>
                          <a:ea typeface="Arial"/>
                          <a:cs typeface="Arial"/>
                        </a:defRPr>
                      </a:lvl5pPr>
                      <a:lvl6pPr marL="2286000" algn="l" defTabSz="914400" rtl="0" eaLnBrk="1" latinLnBrk="0" hangingPunct="1">
                        <a:defRPr sz="1800" kern="1200">
                          <a:solidFill>
                            <a:schemeClr val="tx1"/>
                          </a:solidFill>
                          <a:latin typeface="Arial"/>
                          <a:ea typeface="Arial"/>
                          <a:cs typeface="Arial"/>
                        </a:defRPr>
                      </a:lvl6pPr>
                      <a:lvl7pPr marL="2743200" algn="l" defTabSz="914400" rtl="0" eaLnBrk="1" latinLnBrk="0" hangingPunct="1">
                        <a:defRPr sz="1800" kern="1200">
                          <a:solidFill>
                            <a:schemeClr val="tx1"/>
                          </a:solidFill>
                          <a:latin typeface="Arial"/>
                          <a:ea typeface="Arial"/>
                          <a:cs typeface="Arial"/>
                        </a:defRPr>
                      </a:lvl7pPr>
                      <a:lvl8pPr marL="3200400" algn="l" defTabSz="914400" rtl="0" eaLnBrk="1" latinLnBrk="0" hangingPunct="1">
                        <a:defRPr sz="1800" kern="1200">
                          <a:solidFill>
                            <a:schemeClr val="tx1"/>
                          </a:solidFill>
                          <a:latin typeface="Arial"/>
                          <a:ea typeface="Arial"/>
                          <a:cs typeface="Arial"/>
                        </a:defRPr>
                      </a:lvl8pPr>
                      <a:lvl9pPr marL="3657600" algn="l" defTabSz="914400" rtl="0" eaLnBrk="1" latinLnBrk="0" hangingPunct="1">
                        <a:defRPr sz="1800" kern="1200">
                          <a:solidFill>
                            <a:schemeClr val="tx1"/>
                          </a:solidFill>
                          <a:latin typeface="Arial"/>
                          <a:ea typeface="Arial"/>
                          <a:cs typeface="Arial"/>
                        </a:defRPr>
                      </a:lvl9pPr>
                    </a:lstStyle>
                    <a:p>
                      <a:pPr marL="0" marR="0" lvl="0" indent="0" algn="l" defTabSz="914400" rtl="0" eaLnBrk="1" fontAlgn="base" latinLnBrk="0" hangingPunct="1">
                        <a:lnSpc>
                          <a:spcPct val="100000"/>
                        </a:lnSpc>
                        <a:spcBef>
                          <a:spcPct val="50000"/>
                        </a:spcBef>
                        <a:spcAft>
                          <a:spcPct val="0"/>
                        </a:spcAft>
                        <a:buClrTx/>
                        <a:buSzTx/>
                        <a:buFontTx/>
                        <a:buNone/>
                      </a:pPr>
                      <a:r>
                        <a:rPr kumimoji="0" lang="en-US" sz="1050" b="0" i="0" u="none" strike="noStrike" cap="none" normalizeH="0" baseline="0">
                          <a:ln>
                            <a:noFill/>
                          </a:ln>
                          <a:solidFill>
                            <a:schemeClr val="tx1"/>
                          </a:solidFill>
                          <a:effectLst/>
                          <a:latin typeface="+mn-lt"/>
                        </a:rPr>
                        <a:t>$1,500 per person</a:t>
                      </a:r>
                    </a:p>
                  </a:txBody>
                  <a:tcPr marL="109733" marR="109733" marT="0" marB="4570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lumMod val="65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tx1"/>
                          </a:solidFill>
                          <a:latin typeface="Arial"/>
                          <a:ea typeface="Arial"/>
                          <a:cs typeface="Arial"/>
                        </a:defRPr>
                      </a:lvl1pPr>
                      <a:lvl2pPr marL="457200" algn="l" defTabSz="914400" rtl="0" eaLnBrk="1" latinLnBrk="0" hangingPunct="1">
                        <a:defRPr sz="1800" kern="1200">
                          <a:solidFill>
                            <a:schemeClr val="tx1"/>
                          </a:solidFill>
                          <a:latin typeface="Arial"/>
                          <a:ea typeface="Arial"/>
                          <a:cs typeface="Arial"/>
                        </a:defRPr>
                      </a:lvl2pPr>
                      <a:lvl3pPr marL="914400" algn="l" defTabSz="914400" rtl="0" eaLnBrk="1" latinLnBrk="0" hangingPunct="1">
                        <a:defRPr sz="1800" kern="1200">
                          <a:solidFill>
                            <a:schemeClr val="tx1"/>
                          </a:solidFill>
                          <a:latin typeface="Arial"/>
                          <a:ea typeface="Arial"/>
                          <a:cs typeface="Arial"/>
                        </a:defRPr>
                      </a:lvl3pPr>
                      <a:lvl4pPr marL="1371600" algn="l" defTabSz="914400" rtl="0" eaLnBrk="1" latinLnBrk="0" hangingPunct="1">
                        <a:defRPr sz="1800" kern="1200">
                          <a:solidFill>
                            <a:schemeClr val="tx1"/>
                          </a:solidFill>
                          <a:latin typeface="Arial"/>
                          <a:ea typeface="Arial"/>
                          <a:cs typeface="Arial"/>
                        </a:defRPr>
                      </a:lvl4pPr>
                      <a:lvl5pPr marL="1828800" algn="l" defTabSz="914400" rtl="0" eaLnBrk="1" latinLnBrk="0" hangingPunct="1">
                        <a:defRPr sz="1800" kern="1200">
                          <a:solidFill>
                            <a:schemeClr val="tx1"/>
                          </a:solidFill>
                          <a:latin typeface="Arial"/>
                          <a:ea typeface="Arial"/>
                          <a:cs typeface="Arial"/>
                        </a:defRPr>
                      </a:lvl5pPr>
                      <a:lvl6pPr marL="2286000" algn="l" defTabSz="914400" rtl="0" eaLnBrk="1" latinLnBrk="0" hangingPunct="1">
                        <a:defRPr sz="1800" kern="1200">
                          <a:solidFill>
                            <a:schemeClr val="tx1"/>
                          </a:solidFill>
                          <a:latin typeface="Arial"/>
                          <a:ea typeface="Arial"/>
                          <a:cs typeface="Arial"/>
                        </a:defRPr>
                      </a:lvl6pPr>
                      <a:lvl7pPr marL="2743200" algn="l" defTabSz="914400" rtl="0" eaLnBrk="1" latinLnBrk="0" hangingPunct="1">
                        <a:defRPr sz="1800" kern="1200">
                          <a:solidFill>
                            <a:schemeClr val="tx1"/>
                          </a:solidFill>
                          <a:latin typeface="Arial"/>
                          <a:ea typeface="Arial"/>
                          <a:cs typeface="Arial"/>
                        </a:defRPr>
                      </a:lvl7pPr>
                      <a:lvl8pPr marL="3200400" algn="l" defTabSz="914400" rtl="0" eaLnBrk="1" latinLnBrk="0" hangingPunct="1">
                        <a:defRPr sz="1800" kern="1200">
                          <a:solidFill>
                            <a:schemeClr val="tx1"/>
                          </a:solidFill>
                          <a:latin typeface="Arial"/>
                          <a:ea typeface="Arial"/>
                          <a:cs typeface="Arial"/>
                        </a:defRPr>
                      </a:lvl8pPr>
                      <a:lvl9pPr marL="3657600" algn="l" defTabSz="914400" rtl="0" eaLnBrk="1" latinLnBrk="0" hangingPunct="1">
                        <a:defRPr sz="1800" kern="1200">
                          <a:solidFill>
                            <a:schemeClr val="tx1"/>
                          </a:solidFill>
                          <a:latin typeface="Arial"/>
                          <a:ea typeface="Arial"/>
                          <a:cs typeface="Arial"/>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050" b="0" i="0" u="none" strike="noStrike" kern="1200" cap="none" normalizeH="0" baseline="0">
                          <a:ln>
                            <a:noFill/>
                          </a:ln>
                          <a:solidFill>
                            <a:schemeClr val="tx1"/>
                          </a:solidFill>
                          <a:effectLst/>
                          <a:latin typeface="Arial"/>
                          <a:ea typeface="Arial"/>
                          <a:cs typeface="Arial"/>
                        </a:rPr>
                        <a:t>$1,500 per person</a:t>
                      </a:r>
                      <a:endParaRPr kumimoji="0" lang="en-US" sz="1050" b="0" i="0" u="none" strike="noStrike" cap="none" normalizeH="0" baseline="0">
                        <a:ln>
                          <a:noFill/>
                        </a:ln>
                        <a:solidFill>
                          <a:schemeClr val="tx1"/>
                        </a:solidFill>
                        <a:effectLst/>
                        <a:latin typeface="+mn-lt"/>
                      </a:endParaRPr>
                    </a:p>
                  </a:txBody>
                  <a:tcPr marL="109733" marR="109733" marT="0" marB="4570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lumMod val="65000"/>
                        </a:srgbClr>
                      </a:solidFill>
                      <a:prstDash val="solid"/>
                      <a:round/>
                      <a:headEnd type="none" w="med" len="med"/>
                      <a:tailEnd type="none" w="med" len="med"/>
                    </a:lnB>
                    <a:lnTlToBr w="12700" cmpd="sng">
                      <a:noFill/>
                      <a:prstDash val="solid"/>
                    </a:lnTlToBr>
                    <a:lnBlToTr w="12700" cmpd="sng">
                      <a:noFill/>
                      <a:prstDash val="solid"/>
                    </a:lnBlToTr>
                    <a:solidFill>
                      <a:srgbClr val="E4E5E5"/>
                    </a:solidFill>
                  </a:tcPr>
                </a:tc>
                <a:extLst>
                  <a:ext uri="{0D108BD9-81ED-4DB2-BD59-A6C34878D82A}">
                    <a16:rowId xmlns:a16="http://schemas.microsoft.com/office/drawing/2014/main" val="10000"/>
                  </a:ext>
                </a:extLst>
              </a:tr>
            </a:tbl>
          </a:graphicData>
        </a:graphic>
      </p:graphicFrame>
      <p:graphicFrame>
        <p:nvGraphicFramePr>
          <p:cNvPr id="25" name="Table 24">
            <a:extLst>
              <a:ext uri="{FF2B5EF4-FFF2-40B4-BE49-F238E27FC236}">
                <a16:creationId xmlns:a16="http://schemas.microsoft.com/office/drawing/2014/main" id="{252E9175-67BD-CCF6-3986-45C3CC3817AC}"/>
              </a:ext>
            </a:extLst>
          </p:cNvPr>
          <p:cNvGraphicFramePr>
            <a:graphicFrameLocks noGrp="1"/>
          </p:cNvGraphicFramePr>
          <p:nvPr/>
        </p:nvGraphicFramePr>
        <p:xfrm>
          <a:off x="598023" y="4996483"/>
          <a:ext cx="10934701" cy="781797"/>
        </p:xfrm>
        <a:graphic>
          <a:graphicData uri="http://schemas.openxmlformats.org/drawingml/2006/table">
            <a:tbl>
              <a:tblPr firstRow="1" bandRow="1">
                <a:effectLst/>
              </a:tblPr>
              <a:tblGrid>
                <a:gridCol w="1944648">
                  <a:extLst>
                    <a:ext uri="{9D8B030D-6E8A-4147-A177-3AD203B41FA5}">
                      <a16:colId xmlns:a16="http://schemas.microsoft.com/office/drawing/2014/main" val="20000"/>
                    </a:ext>
                  </a:extLst>
                </a:gridCol>
                <a:gridCol w="2164077">
                  <a:extLst>
                    <a:ext uri="{9D8B030D-6E8A-4147-A177-3AD203B41FA5}">
                      <a16:colId xmlns:a16="http://schemas.microsoft.com/office/drawing/2014/main" val="20001"/>
                    </a:ext>
                  </a:extLst>
                </a:gridCol>
                <a:gridCol w="2290613">
                  <a:extLst>
                    <a:ext uri="{9D8B030D-6E8A-4147-A177-3AD203B41FA5}">
                      <a16:colId xmlns:a16="http://schemas.microsoft.com/office/drawing/2014/main" val="1590457949"/>
                    </a:ext>
                  </a:extLst>
                </a:gridCol>
                <a:gridCol w="2290611">
                  <a:extLst>
                    <a:ext uri="{9D8B030D-6E8A-4147-A177-3AD203B41FA5}">
                      <a16:colId xmlns:a16="http://schemas.microsoft.com/office/drawing/2014/main" val="20002"/>
                    </a:ext>
                  </a:extLst>
                </a:gridCol>
                <a:gridCol w="2244752">
                  <a:extLst>
                    <a:ext uri="{9D8B030D-6E8A-4147-A177-3AD203B41FA5}">
                      <a16:colId xmlns:a16="http://schemas.microsoft.com/office/drawing/2014/main" val="63233197"/>
                    </a:ext>
                  </a:extLst>
                </a:gridCol>
              </a:tblGrid>
              <a:tr h="780008">
                <a:tc>
                  <a:txBody>
                    <a:bodyPr/>
                    <a:lstStyle>
                      <a:lvl1pPr marL="0" algn="l" defTabSz="914400" rtl="0" eaLnBrk="1" latinLnBrk="0" hangingPunct="1">
                        <a:defRPr sz="1800" kern="1200">
                          <a:solidFill>
                            <a:schemeClr val="tx1"/>
                          </a:solidFill>
                          <a:latin typeface="Arial"/>
                          <a:ea typeface="Arial"/>
                          <a:cs typeface="Arial"/>
                        </a:defRPr>
                      </a:lvl1pPr>
                      <a:lvl2pPr marL="457200" algn="l" defTabSz="914400" rtl="0" eaLnBrk="1" latinLnBrk="0" hangingPunct="1">
                        <a:defRPr sz="1800" kern="1200">
                          <a:solidFill>
                            <a:schemeClr val="tx1"/>
                          </a:solidFill>
                          <a:latin typeface="Arial"/>
                          <a:ea typeface="Arial"/>
                          <a:cs typeface="Arial"/>
                        </a:defRPr>
                      </a:lvl2pPr>
                      <a:lvl3pPr marL="914400" algn="l" defTabSz="914400" rtl="0" eaLnBrk="1" latinLnBrk="0" hangingPunct="1">
                        <a:defRPr sz="1800" kern="1200">
                          <a:solidFill>
                            <a:schemeClr val="tx1"/>
                          </a:solidFill>
                          <a:latin typeface="Arial"/>
                          <a:ea typeface="Arial"/>
                          <a:cs typeface="Arial"/>
                        </a:defRPr>
                      </a:lvl3pPr>
                      <a:lvl4pPr marL="1371600" algn="l" defTabSz="914400" rtl="0" eaLnBrk="1" latinLnBrk="0" hangingPunct="1">
                        <a:defRPr sz="1800" kern="1200">
                          <a:solidFill>
                            <a:schemeClr val="tx1"/>
                          </a:solidFill>
                          <a:latin typeface="Arial"/>
                          <a:ea typeface="Arial"/>
                          <a:cs typeface="Arial"/>
                        </a:defRPr>
                      </a:lvl4pPr>
                      <a:lvl5pPr marL="1828800" algn="l" defTabSz="914400" rtl="0" eaLnBrk="1" latinLnBrk="0" hangingPunct="1">
                        <a:defRPr sz="1800" kern="1200">
                          <a:solidFill>
                            <a:schemeClr val="tx1"/>
                          </a:solidFill>
                          <a:latin typeface="Arial"/>
                          <a:ea typeface="Arial"/>
                          <a:cs typeface="Arial"/>
                        </a:defRPr>
                      </a:lvl5pPr>
                      <a:lvl6pPr marL="2286000" algn="l" defTabSz="914400" rtl="0" eaLnBrk="1" latinLnBrk="0" hangingPunct="1">
                        <a:defRPr sz="1800" kern="1200">
                          <a:solidFill>
                            <a:schemeClr val="tx1"/>
                          </a:solidFill>
                          <a:latin typeface="Arial"/>
                          <a:ea typeface="Arial"/>
                          <a:cs typeface="Arial"/>
                        </a:defRPr>
                      </a:lvl6pPr>
                      <a:lvl7pPr marL="2743200" algn="l" defTabSz="914400" rtl="0" eaLnBrk="1" latinLnBrk="0" hangingPunct="1">
                        <a:defRPr sz="1800" kern="1200">
                          <a:solidFill>
                            <a:schemeClr val="tx1"/>
                          </a:solidFill>
                          <a:latin typeface="Arial"/>
                          <a:ea typeface="Arial"/>
                          <a:cs typeface="Arial"/>
                        </a:defRPr>
                      </a:lvl7pPr>
                      <a:lvl8pPr marL="3200400" algn="l" defTabSz="914400" rtl="0" eaLnBrk="1" latinLnBrk="0" hangingPunct="1">
                        <a:defRPr sz="1800" kern="1200">
                          <a:solidFill>
                            <a:schemeClr val="tx1"/>
                          </a:solidFill>
                          <a:latin typeface="Arial"/>
                          <a:ea typeface="Arial"/>
                          <a:cs typeface="Arial"/>
                        </a:defRPr>
                      </a:lvl8pPr>
                      <a:lvl9pPr marL="3657600" algn="l" defTabSz="914400" rtl="0" eaLnBrk="1" latinLnBrk="0" hangingPunct="1">
                        <a:defRPr sz="1800" kern="1200">
                          <a:solidFill>
                            <a:schemeClr val="tx1"/>
                          </a:solidFill>
                          <a:latin typeface="Arial"/>
                          <a:ea typeface="Arial"/>
                          <a:cs typeface="Arial"/>
                        </a:defRPr>
                      </a:lvl9pPr>
                    </a:lstStyle>
                    <a:p>
                      <a:pPr marL="0" marR="0" lvl="0" indent="0" algn="l" defTabSz="914400" rtl="0" eaLnBrk="0" fontAlgn="base" latinLnBrk="0" hangingPunct="0">
                        <a:lnSpc>
                          <a:spcPct val="95000"/>
                        </a:lnSpc>
                        <a:spcBef>
                          <a:spcPct val="20000"/>
                        </a:spcBef>
                        <a:spcAft>
                          <a:spcPct val="0"/>
                        </a:spcAft>
                        <a:buClrTx/>
                        <a:buSzTx/>
                        <a:buFontTx/>
                        <a:buNone/>
                      </a:pPr>
                      <a:r>
                        <a:rPr kumimoji="0" lang="en-US" sz="1050" b="1" i="0" u="none" strike="noStrike" cap="none" normalizeH="0" baseline="0">
                          <a:ln>
                            <a:noFill/>
                          </a:ln>
                          <a:solidFill>
                            <a:schemeClr val="tx1"/>
                          </a:solidFill>
                          <a:effectLst/>
                          <a:latin typeface="+mn-lt"/>
                        </a:rPr>
                        <a:t>Orthodontia              </a:t>
                      </a:r>
                    </a:p>
                    <a:p>
                      <a:pPr marL="0" marR="0" lvl="0" indent="0" algn="l" defTabSz="914400" rtl="0" eaLnBrk="0" fontAlgn="base" latinLnBrk="0" hangingPunct="0">
                        <a:lnSpc>
                          <a:spcPct val="95000"/>
                        </a:lnSpc>
                        <a:spcBef>
                          <a:spcPct val="20000"/>
                        </a:spcBef>
                        <a:spcAft>
                          <a:spcPct val="0"/>
                        </a:spcAft>
                        <a:buClrTx/>
                        <a:buSzTx/>
                        <a:buFontTx/>
                        <a:buNone/>
                      </a:pPr>
                      <a:r>
                        <a:rPr kumimoji="0" lang="en-US" sz="1050" b="0" i="0" u="none" strike="noStrike" cap="none" normalizeH="0" baseline="0">
                          <a:ln>
                            <a:noFill/>
                          </a:ln>
                          <a:solidFill>
                            <a:schemeClr val="tx1"/>
                          </a:solidFill>
                          <a:effectLst/>
                          <a:latin typeface="+mn-lt"/>
                        </a:rPr>
                        <a:t>lifetime benefits maximum</a:t>
                      </a:r>
                    </a:p>
                  </a:txBody>
                  <a:tcPr marL="91436" marR="91436" marT="45701" marB="4570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lumMod val="65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ea typeface="Arial"/>
                          <a:cs typeface="Arial"/>
                        </a:defRPr>
                      </a:lvl1pPr>
                      <a:lvl2pPr marL="457200" algn="l" defTabSz="914400" rtl="0" eaLnBrk="1" latinLnBrk="0" hangingPunct="1">
                        <a:defRPr sz="1800" kern="1200">
                          <a:solidFill>
                            <a:schemeClr val="tx1"/>
                          </a:solidFill>
                          <a:latin typeface="Arial"/>
                          <a:ea typeface="Arial"/>
                          <a:cs typeface="Arial"/>
                        </a:defRPr>
                      </a:lvl2pPr>
                      <a:lvl3pPr marL="914400" algn="l" defTabSz="914400" rtl="0" eaLnBrk="1" latinLnBrk="0" hangingPunct="1">
                        <a:defRPr sz="1800" kern="1200">
                          <a:solidFill>
                            <a:schemeClr val="tx1"/>
                          </a:solidFill>
                          <a:latin typeface="Arial"/>
                          <a:ea typeface="Arial"/>
                          <a:cs typeface="Arial"/>
                        </a:defRPr>
                      </a:lvl3pPr>
                      <a:lvl4pPr marL="1371600" algn="l" defTabSz="914400" rtl="0" eaLnBrk="1" latinLnBrk="0" hangingPunct="1">
                        <a:defRPr sz="1800" kern="1200">
                          <a:solidFill>
                            <a:schemeClr val="tx1"/>
                          </a:solidFill>
                          <a:latin typeface="Arial"/>
                          <a:ea typeface="Arial"/>
                          <a:cs typeface="Arial"/>
                        </a:defRPr>
                      </a:lvl4pPr>
                      <a:lvl5pPr marL="1828800" algn="l" defTabSz="914400" rtl="0" eaLnBrk="1" latinLnBrk="0" hangingPunct="1">
                        <a:defRPr sz="1800" kern="1200">
                          <a:solidFill>
                            <a:schemeClr val="tx1"/>
                          </a:solidFill>
                          <a:latin typeface="Arial"/>
                          <a:ea typeface="Arial"/>
                          <a:cs typeface="Arial"/>
                        </a:defRPr>
                      </a:lvl5pPr>
                      <a:lvl6pPr marL="2286000" algn="l" defTabSz="914400" rtl="0" eaLnBrk="1" latinLnBrk="0" hangingPunct="1">
                        <a:defRPr sz="1800" kern="1200">
                          <a:solidFill>
                            <a:schemeClr val="tx1"/>
                          </a:solidFill>
                          <a:latin typeface="Arial"/>
                          <a:ea typeface="Arial"/>
                          <a:cs typeface="Arial"/>
                        </a:defRPr>
                      </a:lvl6pPr>
                      <a:lvl7pPr marL="2743200" algn="l" defTabSz="914400" rtl="0" eaLnBrk="1" latinLnBrk="0" hangingPunct="1">
                        <a:defRPr sz="1800" kern="1200">
                          <a:solidFill>
                            <a:schemeClr val="tx1"/>
                          </a:solidFill>
                          <a:latin typeface="Arial"/>
                          <a:ea typeface="Arial"/>
                          <a:cs typeface="Arial"/>
                        </a:defRPr>
                      </a:lvl7pPr>
                      <a:lvl8pPr marL="3200400" algn="l" defTabSz="914400" rtl="0" eaLnBrk="1" latinLnBrk="0" hangingPunct="1">
                        <a:defRPr sz="1800" kern="1200">
                          <a:solidFill>
                            <a:schemeClr val="tx1"/>
                          </a:solidFill>
                          <a:latin typeface="Arial"/>
                          <a:ea typeface="Arial"/>
                          <a:cs typeface="Arial"/>
                        </a:defRPr>
                      </a:lvl8pPr>
                      <a:lvl9pPr marL="3657600" algn="l" defTabSz="914400" rtl="0" eaLnBrk="1" latinLnBrk="0" hangingPunct="1">
                        <a:defRPr sz="1800" kern="1200">
                          <a:solidFill>
                            <a:schemeClr val="tx1"/>
                          </a:solidFill>
                          <a:latin typeface="Arial"/>
                          <a:ea typeface="Arial"/>
                          <a:cs typeface="Arial"/>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sz="1050" b="0" i="0" u="none" strike="noStrike" cap="none" normalizeH="0" baseline="0">
                          <a:ln>
                            <a:noFill/>
                          </a:ln>
                          <a:solidFill>
                            <a:schemeClr val="tx1"/>
                          </a:solidFill>
                          <a:effectLst/>
                          <a:latin typeface="+mn-lt"/>
                        </a:rPr>
                        <a:t>$5000 Lifetime maximum</a:t>
                      </a:r>
                    </a:p>
                    <a:p>
                      <a:pPr marL="0" marR="0" lvl="0" indent="0" algn="l" defTabSz="914400" rtl="0" eaLnBrk="1" fontAlgn="base" latinLnBrk="0" hangingPunct="1">
                        <a:lnSpc>
                          <a:spcPct val="100000"/>
                        </a:lnSpc>
                        <a:spcBef>
                          <a:spcPct val="20000"/>
                        </a:spcBef>
                        <a:spcAft>
                          <a:spcPct val="0"/>
                        </a:spcAft>
                        <a:buClrTx/>
                        <a:buSzTx/>
                        <a:buFontTx/>
                        <a:buNone/>
                      </a:pPr>
                      <a:r>
                        <a:rPr kumimoji="0" lang="en-US" sz="1050" b="0" i="0" u="none" strike="noStrike" cap="none" normalizeH="0" baseline="0">
                          <a:ln>
                            <a:noFill/>
                          </a:ln>
                          <a:solidFill>
                            <a:schemeClr val="tx1"/>
                          </a:solidFill>
                          <a:effectLst/>
                          <a:latin typeface="+mn-lt"/>
                        </a:rPr>
                        <a:t>Adults/Children</a:t>
                      </a:r>
                    </a:p>
                  </a:txBody>
                  <a:tcPr marL="109733" marR="109733" marT="0" marB="4570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lumMod val="65000"/>
                        </a:srgbClr>
                      </a:solid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lvl1pPr marL="0" algn="l" defTabSz="914400" rtl="0" eaLnBrk="1" latinLnBrk="0" hangingPunct="1">
                        <a:defRPr sz="1800" kern="1200">
                          <a:solidFill>
                            <a:schemeClr val="tx1"/>
                          </a:solidFill>
                          <a:latin typeface="Arial"/>
                          <a:ea typeface="Arial"/>
                          <a:cs typeface="Arial"/>
                        </a:defRPr>
                      </a:lvl1pPr>
                      <a:lvl2pPr marL="457200" algn="l" defTabSz="914400" rtl="0" eaLnBrk="1" latinLnBrk="0" hangingPunct="1">
                        <a:defRPr sz="1800" kern="1200">
                          <a:solidFill>
                            <a:schemeClr val="tx1"/>
                          </a:solidFill>
                          <a:latin typeface="Arial"/>
                          <a:ea typeface="Arial"/>
                          <a:cs typeface="Arial"/>
                        </a:defRPr>
                      </a:lvl2pPr>
                      <a:lvl3pPr marL="914400" algn="l" defTabSz="914400" rtl="0" eaLnBrk="1" latinLnBrk="0" hangingPunct="1">
                        <a:defRPr sz="1800" kern="1200">
                          <a:solidFill>
                            <a:schemeClr val="tx1"/>
                          </a:solidFill>
                          <a:latin typeface="Arial"/>
                          <a:ea typeface="Arial"/>
                          <a:cs typeface="Arial"/>
                        </a:defRPr>
                      </a:lvl3pPr>
                      <a:lvl4pPr marL="1371600" algn="l" defTabSz="914400" rtl="0" eaLnBrk="1" latinLnBrk="0" hangingPunct="1">
                        <a:defRPr sz="1800" kern="1200">
                          <a:solidFill>
                            <a:schemeClr val="tx1"/>
                          </a:solidFill>
                          <a:latin typeface="Arial"/>
                          <a:ea typeface="Arial"/>
                          <a:cs typeface="Arial"/>
                        </a:defRPr>
                      </a:lvl4pPr>
                      <a:lvl5pPr marL="1828800" algn="l" defTabSz="914400" rtl="0" eaLnBrk="1" latinLnBrk="0" hangingPunct="1">
                        <a:defRPr sz="1800" kern="1200">
                          <a:solidFill>
                            <a:schemeClr val="tx1"/>
                          </a:solidFill>
                          <a:latin typeface="Arial"/>
                          <a:ea typeface="Arial"/>
                          <a:cs typeface="Arial"/>
                        </a:defRPr>
                      </a:lvl5pPr>
                      <a:lvl6pPr marL="2286000" algn="l" defTabSz="914400" rtl="0" eaLnBrk="1" latinLnBrk="0" hangingPunct="1">
                        <a:defRPr sz="1800" kern="1200">
                          <a:solidFill>
                            <a:schemeClr val="tx1"/>
                          </a:solidFill>
                          <a:latin typeface="Arial"/>
                          <a:ea typeface="Arial"/>
                          <a:cs typeface="Arial"/>
                        </a:defRPr>
                      </a:lvl6pPr>
                      <a:lvl7pPr marL="2743200" algn="l" defTabSz="914400" rtl="0" eaLnBrk="1" latinLnBrk="0" hangingPunct="1">
                        <a:defRPr sz="1800" kern="1200">
                          <a:solidFill>
                            <a:schemeClr val="tx1"/>
                          </a:solidFill>
                          <a:latin typeface="Arial"/>
                          <a:ea typeface="Arial"/>
                          <a:cs typeface="Arial"/>
                        </a:defRPr>
                      </a:lvl7pPr>
                      <a:lvl8pPr marL="3200400" algn="l" defTabSz="914400" rtl="0" eaLnBrk="1" latinLnBrk="0" hangingPunct="1">
                        <a:defRPr sz="1800" kern="1200">
                          <a:solidFill>
                            <a:schemeClr val="tx1"/>
                          </a:solidFill>
                          <a:latin typeface="Arial"/>
                          <a:ea typeface="Arial"/>
                          <a:cs typeface="Arial"/>
                        </a:defRPr>
                      </a:lvl8pPr>
                      <a:lvl9pPr marL="3657600" algn="l" defTabSz="914400" rtl="0" eaLnBrk="1" latinLnBrk="0" hangingPunct="1">
                        <a:defRPr sz="1800" kern="1200">
                          <a:solidFill>
                            <a:schemeClr val="tx1"/>
                          </a:solidFill>
                          <a:latin typeface="Arial"/>
                          <a:ea typeface="Arial"/>
                          <a:cs typeface="Arial"/>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sz="1050" b="0" i="0" u="none" strike="noStrike" kern="1200" cap="none" normalizeH="0" baseline="0">
                          <a:ln>
                            <a:noFill/>
                          </a:ln>
                          <a:solidFill>
                            <a:schemeClr val="tx1"/>
                          </a:solidFill>
                          <a:effectLst/>
                          <a:latin typeface="Arial"/>
                          <a:ea typeface="Arial"/>
                          <a:cs typeface="Arial"/>
                        </a:rPr>
                        <a:t>                                     </a:t>
                      </a:r>
                    </a:p>
                    <a:p>
                      <a:pPr marL="0" marR="0" lvl="0" indent="0" algn="l" defTabSz="914400" rtl="0" eaLnBrk="1" fontAlgn="base" latinLnBrk="0" hangingPunct="1">
                        <a:lnSpc>
                          <a:spcPct val="100000"/>
                        </a:lnSpc>
                        <a:spcBef>
                          <a:spcPct val="20000"/>
                        </a:spcBef>
                        <a:spcAft>
                          <a:spcPct val="0"/>
                        </a:spcAft>
                        <a:buClrTx/>
                        <a:buSzTx/>
                        <a:buFontTx/>
                        <a:buNone/>
                      </a:pPr>
                      <a:r>
                        <a:rPr kumimoji="0" lang="en-US" sz="1050" b="0" i="0" u="none" strike="noStrike" kern="1200" cap="none" normalizeH="0" baseline="0">
                          <a:ln>
                            <a:noFill/>
                          </a:ln>
                          <a:solidFill>
                            <a:schemeClr val="tx1"/>
                          </a:solidFill>
                          <a:effectLst/>
                          <a:latin typeface="Arial"/>
                          <a:ea typeface="Arial"/>
                          <a:cs typeface="Arial"/>
                        </a:rPr>
                        <a:t>$5000 Lifetime maximum</a:t>
                      </a:r>
                    </a:p>
                    <a:p>
                      <a:pPr marL="0" marR="0" lvl="0" indent="0" algn="l" defTabSz="914400" rtl="0" eaLnBrk="1" fontAlgn="base" latinLnBrk="0" hangingPunct="1">
                        <a:lnSpc>
                          <a:spcPct val="100000"/>
                        </a:lnSpc>
                        <a:spcBef>
                          <a:spcPct val="20000"/>
                        </a:spcBef>
                        <a:spcAft>
                          <a:spcPct val="0"/>
                        </a:spcAft>
                        <a:buClrTx/>
                        <a:buSzTx/>
                        <a:buFontTx/>
                        <a:buNone/>
                      </a:pPr>
                      <a:r>
                        <a:rPr kumimoji="0" lang="en-US" sz="1050" b="0" i="0" u="none" strike="noStrike" kern="1200" cap="none" normalizeH="0" baseline="0">
                          <a:ln>
                            <a:noFill/>
                          </a:ln>
                          <a:solidFill>
                            <a:schemeClr val="tx1"/>
                          </a:solidFill>
                          <a:effectLst/>
                          <a:latin typeface="Arial"/>
                          <a:ea typeface="Arial"/>
                          <a:cs typeface="Arial"/>
                        </a:rPr>
                        <a:t>Adults/Children</a:t>
                      </a:r>
                    </a:p>
                    <a:p>
                      <a:pPr marL="0" marR="0" lvl="0" indent="0" algn="l" defTabSz="914400" rtl="0" eaLnBrk="1" fontAlgn="base" latinLnBrk="0" hangingPunct="1">
                        <a:lnSpc>
                          <a:spcPct val="100000"/>
                        </a:lnSpc>
                        <a:spcBef>
                          <a:spcPct val="20000"/>
                        </a:spcBef>
                        <a:spcAft>
                          <a:spcPct val="0"/>
                        </a:spcAft>
                        <a:buClrTx/>
                        <a:buSzTx/>
                        <a:buFontTx/>
                        <a:buNone/>
                      </a:pPr>
                      <a:endParaRPr kumimoji="0" lang="en-US" sz="1050" b="0" i="0" u="none" strike="noStrike" cap="none" normalizeH="0" baseline="0">
                        <a:ln>
                          <a:noFill/>
                        </a:ln>
                        <a:solidFill>
                          <a:schemeClr val="tx1"/>
                        </a:solidFill>
                        <a:effectLst/>
                        <a:latin typeface="+mn-lt"/>
                      </a:endParaRPr>
                    </a:p>
                  </a:txBody>
                  <a:tcPr marL="109733" marR="109733" marT="0" marB="4570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lumMod val="65000"/>
                        </a:srgbClr>
                      </a:solidFill>
                      <a:prstDash val="solid"/>
                      <a:round/>
                      <a:headEnd type="none" w="med" len="med"/>
                      <a:tailEnd type="none" w="med" len="med"/>
                    </a:lnB>
                    <a:lnTlToBr w="12700" cmpd="sng">
                      <a:noFill/>
                      <a:prstDash val="solid"/>
                    </a:lnTlToBr>
                    <a:lnBlToTr w="12700" cmpd="sng">
                      <a:noFill/>
                      <a:prstDash val="solid"/>
                    </a:lnBlToTr>
                    <a:solidFill>
                      <a:srgbClr val="75787B">
                        <a:lumMod val="20000"/>
                        <a:lumOff val="80000"/>
                      </a:srgbClr>
                    </a:solidFill>
                  </a:tcPr>
                </a:tc>
                <a:tc>
                  <a:txBody>
                    <a:bodyPr/>
                    <a:lstStyle>
                      <a:lvl1pPr marL="0" algn="l" defTabSz="914400" rtl="0" eaLnBrk="1" latinLnBrk="0" hangingPunct="1">
                        <a:defRPr sz="1800" kern="1200">
                          <a:solidFill>
                            <a:schemeClr val="tx1"/>
                          </a:solidFill>
                          <a:latin typeface="Arial"/>
                          <a:ea typeface="Arial"/>
                          <a:cs typeface="Arial"/>
                        </a:defRPr>
                      </a:lvl1pPr>
                      <a:lvl2pPr marL="457200" algn="l" defTabSz="914400" rtl="0" eaLnBrk="1" latinLnBrk="0" hangingPunct="1">
                        <a:defRPr sz="1800" kern="1200">
                          <a:solidFill>
                            <a:schemeClr val="tx1"/>
                          </a:solidFill>
                          <a:latin typeface="Arial"/>
                          <a:ea typeface="Arial"/>
                          <a:cs typeface="Arial"/>
                        </a:defRPr>
                      </a:lvl2pPr>
                      <a:lvl3pPr marL="914400" algn="l" defTabSz="914400" rtl="0" eaLnBrk="1" latinLnBrk="0" hangingPunct="1">
                        <a:defRPr sz="1800" kern="1200">
                          <a:solidFill>
                            <a:schemeClr val="tx1"/>
                          </a:solidFill>
                          <a:latin typeface="Arial"/>
                          <a:ea typeface="Arial"/>
                          <a:cs typeface="Arial"/>
                        </a:defRPr>
                      </a:lvl3pPr>
                      <a:lvl4pPr marL="1371600" algn="l" defTabSz="914400" rtl="0" eaLnBrk="1" latinLnBrk="0" hangingPunct="1">
                        <a:defRPr sz="1800" kern="1200">
                          <a:solidFill>
                            <a:schemeClr val="tx1"/>
                          </a:solidFill>
                          <a:latin typeface="Arial"/>
                          <a:ea typeface="Arial"/>
                          <a:cs typeface="Arial"/>
                        </a:defRPr>
                      </a:lvl4pPr>
                      <a:lvl5pPr marL="1828800" algn="l" defTabSz="914400" rtl="0" eaLnBrk="1" latinLnBrk="0" hangingPunct="1">
                        <a:defRPr sz="1800" kern="1200">
                          <a:solidFill>
                            <a:schemeClr val="tx1"/>
                          </a:solidFill>
                          <a:latin typeface="Arial"/>
                          <a:ea typeface="Arial"/>
                          <a:cs typeface="Arial"/>
                        </a:defRPr>
                      </a:lvl5pPr>
                      <a:lvl6pPr marL="2286000" algn="l" defTabSz="914400" rtl="0" eaLnBrk="1" latinLnBrk="0" hangingPunct="1">
                        <a:defRPr sz="1800" kern="1200">
                          <a:solidFill>
                            <a:schemeClr val="tx1"/>
                          </a:solidFill>
                          <a:latin typeface="Arial"/>
                          <a:ea typeface="Arial"/>
                          <a:cs typeface="Arial"/>
                        </a:defRPr>
                      </a:lvl6pPr>
                      <a:lvl7pPr marL="2743200" algn="l" defTabSz="914400" rtl="0" eaLnBrk="1" latinLnBrk="0" hangingPunct="1">
                        <a:defRPr sz="1800" kern="1200">
                          <a:solidFill>
                            <a:schemeClr val="tx1"/>
                          </a:solidFill>
                          <a:latin typeface="Arial"/>
                          <a:ea typeface="Arial"/>
                          <a:cs typeface="Arial"/>
                        </a:defRPr>
                      </a:lvl7pPr>
                      <a:lvl8pPr marL="3200400" algn="l" defTabSz="914400" rtl="0" eaLnBrk="1" latinLnBrk="0" hangingPunct="1">
                        <a:defRPr sz="1800" kern="1200">
                          <a:solidFill>
                            <a:schemeClr val="tx1"/>
                          </a:solidFill>
                          <a:latin typeface="Arial"/>
                          <a:ea typeface="Arial"/>
                          <a:cs typeface="Arial"/>
                        </a:defRPr>
                      </a:lvl8pPr>
                      <a:lvl9pPr marL="3657600" algn="l" defTabSz="914400" rtl="0" eaLnBrk="1" latinLnBrk="0" hangingPunct="1">
                        <a:defRPr sz="1800" kern="1200">
                          <a:solidFill>
                            <a:schemeClr val="tx1"/>
                          </a:solidFill>
                          <a:latin typeface="Arial"/>
                          <a:ea typeface="Arial"/>
                          <a:cs typeface="Arial"/>
                        </a:defRPr>
                      </a:lvl9p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en-US" sz="1050" b="0" i="0" u="none" strike="noStrike" kern="1200" cap="none" normalizeH="0" baseline="0">
                        <a:ln>
                          <a:noFill/>
                        </a:ln>
                        <a:solidFill>
                          <a:schemeClr val="tx1"/>
                        </a:solidFill>
                        <a:effectLst/>
                        <a:latin typeface="Arial"/>
                        <a:ea typeface="Arial"/>
                        <a:cs typeface="Arial"/>
                      </a:endParaRPr>
                    </a:p>
                    <a:p>
                      <a:pPr marL="0" marR="0" lvl="0" indent="0" algn="l" defTabSz="914400" rtl="0" eaLnBrk="1" fontAlgn="base" latinLnBrk="0" hangingPunct="1">
                        <a:lnSpc>
                          <a:spcPct val="100000"/>
                        </a:lnSpc>
                        <a:spcBef>
                          <a:spcPct val="20000"/>
                        </a:spcBef>
                        <a:spcAft>
                          <a:spcPct val="0"/>
                        </a:spcAft>
                        <a:buClrTx/>
                        <a:buSzTx/>
                        <a:buFontTx/>
                        <a:buNone/>
                      </a:pPr>
                      <a:r>
                        <a:rPr kumimoji="0" lang="en-US" sz="1050" b="0" i="0" u="none" strike="noStrike" kern="1200" cap="none" normalizeH="0" baseline="0">
                          <a:ln>
                            <a:noFill/>
                          </a:ln>
                          <a:solidFill>
                            <a:schemeClr val="tx1"/>
                          </a:solidFill>
                          <a:effectLst/>
                          <a:latin typeface="Arial"/>
                          <a:ea typeface="Arial"/>
                          <a:cs typeface="Arial"/>
                        </a:rPr>
                        <a:t>$2000 Lifetime maximum</a:t>
                      </a:r>
                    </a:p>
                    <a:p>
                      <a:pPr marL="0" marR="0" lvl="0" indent="0" algn="l" defTabSz="914400" rtl="0" eaLnBrk="1" fontAlgn="base" latinLnBrk="0" hangingPunct="1">
                        <a:lnSpc>
                          <a:spcPct val="100000"/>
                        </a:lnSpc>
                        <a:spcBef>
                          <a:spcPct val="20000"/>
                        </a:spcBef>
                        <a:spcAft>
                          <a:spcPct val="0"/>
                        </a:spcAft>
                        <a:buClrTx/>
                        <a:buSzTx/>
                        <a:buFontTx/>
                        <a:buNone/>
                      </a:pPr>
                      <a:r>
                        <a:rPr kumimoji="0" lang="en-US" sz="1050" b="0" i="0" u="none" strike="noStrike" kern="1200" cap="none" normalizeH="0" baseline="0">
                          <a:ln>
                            <a:noFill/>
                          </a:ln>
                          <a:solidFill>
                            <a:schemeClr val="tx1"/>
                          </a:solidFill>
                          <a:effectLst/>
                          <a:latin typeface="Arial"/>
                          <a:ea typeface="Arial"/>
                          <a:cs typeface="Arial"/>
                        </a:rPr>
                        <a:t>Adults/Children</a:t>
                      </a:r>
                    </a:p>
                    <a:p>
                      <a:pPr marL="0" marR="0" lvl="0" indent="0" algn="l" defTabSz="914400" rtl="0" eaLnBrk="1" fontAlgn="base" latinLnBrk="0" hangingPunct="1">
                        <a:lnSpc>
                          <a:spcPct val="100000"/>
                        </a:lnSpc>
                        <a:spcBef>
                          <a:spcPct val="20000"/>
                        </a:spcBef>
                        <a:spcAft>
                          <a:spcPct val="0"/>
                        </a:spcAft>
                        <a:buClrTx/>
                        <a:buSzTx/>
                        <a:buFontTx/>
                        <a:buNone/>
                      </a:pPr>
                      <a:endParaRPr kumimoji="0" lang="en-US" sz="1050" b="0" i="0" u="none" strike="noStrike" cap="none" normalizeH="0" baseline="0">
                        <a:ln>
                          <a:noFill/>
                        </a:ln>
                        <a:solidFill>
                          <a:schemeClr val="tx1"/>
                        </a:solidFill>
                        <a:effectLst/>
                        <a:latin typeface="+mn-lt"/>
                      </a:endParaRPr>
                    </a:p>
                  </a:txBody>
                  <a:tcPr marL="109733" marR="109733" marT="0" marB="4570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lumMod val="65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tx1"/>
                          </a:solidFill>
                          <a:latin typeface="Arial"/>
                          <a:ea typeface="Arial"/>
                          <a:cs typeface="Arial"/>
                        </a:defRPr>
                      </a:lvl1pPr>
                      <a:lvl2pPr marL="457200" algn="l" defTabSz="914400" rtl="0" eaLnBrk="1" latinLnBrk="0" hangingPunct="1">
                        <a:defRPr sz="1800" kern="1200">
                          <a:solidFill>
                            <a:schemeClr val="tx1"/>
                          </a:solidFill>
                          <a:latin typeface="Arial"/>
                          <a:ea typeface="Arial"/>
                          <a:cs typeface="Arial"/>
                        </a:defRPr>
                      </a:lvl2pPr>
                      <a:lvl3pPr marL="914400" algn="l" defTabSz="914400" rtl="0" eaLnBrk="1" latinLnBrk="0" hangingPunct="1">
                        <a:defRPr sz="1800" kern="1200">
                          <a:solidFill>
                            <a:schemeClr val="tx1"/>
                          </a:solidFill>
                          <a:latin typeface="Arial"/>
                          <a:ea typeface="Arial"/>
                          <a:cs typeface="Arial"/>
                        </a:defRPr>
                      </a:lvl3pPr>
                      <a:lvl4pPr marL="1371600" algn="l" defTabSz="914400" rtl="0" eaLnBrk="1" latinLnBrk="0" hangingPunct="1">
                        <a:defRPr sz="1800" kern="1200">
                          <a:solidFill>
                            <a:schemeClr val="tx1"/>
                          </a:solidFill>
                          <a:latin typeface="Arial"/>
                          <a:ea typeface="Arial"/>
                          <a:cs typeface="Arial"/>
                        </a:defRPr>
                      </a:lvl4pPr>
                      <a:lvl5pPr marL="1828800" algn="l" defTabSz="914400" rtl="0" eaLnBrk="1" latinLnBrk="0" hangingPunct="1">
                        <a:defRPr sz="1800" kern="1200">
                          <a:solidFill>
                            <a:schemeClr val="tx1"/>
                          </a:solidFill>
                          <a:latin typeface="Arial"/>
                          <a:ea typeface="Arial"/>
                          <a:cs typeface="Arial"/>
                        </a:defRPr>
                      </a:lvl5pPr>
                      <a:lvl6pPr marL="2286000" algn="l" defTabSz="914400" rtl="0" eaLnBrk="1" latinLnBrk="0" hangingPunct="1">
                        <a:defRPr sz="1800" kern="1200">
                          <a:solidFill>
                            <a:schemeClr val="tx1"/>
                          </a:solidFill>
                          <a:latin typeface="Arial"/>
                          <a:ea typeface="Arial"/>
                          <a:cs typeface="Arial"/>
                        </a:defRPr>
                      </a:lvl6pPr>
                      <a:lvl7pPr marL="2743200" algn="l" defTabSz="914400" rtl="0" eaLnBrk="1" latinLnBrk="0" hangingPunct="1">
                        <a:defRPr sz="1800" kern="1200">
                          <a:solidFill>
                            <a:schemeClr val="tx1"/>
                          </a:solidFill>
                          <a:latin typeface="Arial"/>
                          <a:ea typeface="Arial"/>
                          <a:cs typeface="Arial"/>
                        </a:defRPr>
                      </a:lvl7pPr>
                      <a:lvl8pPr marL="3200400" algn="l" defTabSz="914400" rtl="0" eaLnBrk="1" latinLnBrk="0" hangingPunct="1">
                        <a:defRPr sz="1800" kern="1200">
                          <a:solidFill>
                            <a:schemeClr val="tx1"/>
                          </a:solidFill>
                          <a:latin typeface="Arial"/>
                          <a:ea typeface="Arial"/>
                          <a:cs typeface="Arial"/>
                        </a:defRPr>
                      </a:lvl8pPr>
                      <a:lvl9pPr marL="3657600" algn="l" defTabSz="914400" rtl="0" eaLnBrk="1" latinLnBrk="0" hangingPunct="1">
                        <a:defRPr sz="1800" kern="1200">
                          <a:solidFill>
                            <a:schemeClr val="tx1"/>
                          </a:solidFill>
                          <a:latin typeface="Arial"/>
                          <a:ea typeface="Arial"/>
                          <a:cs typeface="Arial"/>
                        </a:defRPr>
                      </a:lvl9p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en-US" sz="1050" b="0" i="0" u="none" strike="noStrike" kern="1200" cap="none" normalizeH="0" baseline="0">
                        <a:ln>
                          <a:noFill/>
                        </a:ln>
                        <a:solidFill>
                          <a:schemeClr val="tx1"/>
                        </a:solidFill>
                        <a:effectLst/>
                        <a:latin typeface="Arial"/>
                        <a:ea typeface="Arial"/>
                        <a:cs typeface="Arial"/>
                      </a:endParaRPr>
                    </a:p>
                    <a:p>
                      <a:pPr marL="0" marR="0" lvl="0" indent="0" algn="l" defTabSz="914400" rtl="0" eaLnBrk="1" fontAlgn="base" latinLnBrk="0" hangingPunct="1">
                        <a:lnSpc>
                          <a:spcPct val="100000"/>
                        </a:lnSpc>
                        <a:spcBef>
                          <a:spcPct val="20000"/>
                        </a:spcBef>
                        <a:spcAft>
                          <a:spcPct val="0"/>
                        </a:spcAft>
                        <a:buClrTx/>
                        <a:buSzTx/>
                        <a:buFontTx/>
                        <a:buNone/>
                      </a:pPr>
                      <a:r>
                        <a:rPr kumimoji="0" lang="en-US" sz="1050" b="0" i="0" u="none" strike="noStrike" kern="1200" cap="none" normalizeH="0" baseline="0">
                          <a:ln>
                            <a:noFill/>
                          </a:ln>
                          <a:solidFill>
                            <a:schemeClr val="tx1"/>
                          </a:solidFill>
                          <a:effectLst/>
                          <a:latin typeface="Arial"/>
                          <a:ea typeface="Arial"/>
                          <a:cs typeface="Arial"/>
                        </a:rPr>
                        <a:t>$2000 Lifetime maximum</a:t>
                      </a:r>
                    </a:p>
                    <a:p>
                      <a:pPr marL="0" marR="0" lvl="0" indent="0" algn="l" defTabSz="914400" rtl="0" eaLnBrk="1" fontAlgn="base" latinLnBrk="0" hangingPunct="1">
                        <a:lnSpc>
                          <a:spcPct val="100000"/>
                        </a:lnSpc>
                        <a:spcBef>
                          <a:spcPct val="20000"/>
                        </a:spcBef>
                        <a:spcAft>
                          <a:spcPct val="0"/>
                        </a:spcAft>
                        <a:buClrTx/>
                        <a:buSzTx/>
                        <a:buFontTx/>
                        <a:buNone/>
                      </a:pPr>
                      <a:r>
                        <a:rPr kumimoji="0" lang="en-US" sz="1050" b="0" i="0" u="none" strike="noStrike" kern="1200" cap="none" normalizeH="0" baseline="0">
                          <a:ln>
                            <a:noFill/>
                          </a:ln>
                          <a:solidFill>
                            <a:schemeClr val="tx1"/>
                          </a:solidFill>
                          <a:effectLst/>
                          <a:latin typeface="Arial"/>
                          <a:ea typeface="Arial"/>
                          <a:cs typeface="Arial"/>
                        </a:rPr>
                        <a:t>Adults/Children</a:t>
                      </a:r>
                    </a:p>
                    <a:p>
                      <a:pPr marL="0" marR="0" lvl="0" indent="0" algn="l" defTabSz="914400" rtl="0" eaLnBrk="1" fontAlgn="base" latinLnBrk="0" hangingPunct="1">
                        <a:lnSpc>
                          <a:spcPct val="100000"/>
                        </a:lnSpc>
                        <a:spcBef>
                          <a:spcPct val="20000"/>
                        </a:spcBef>
                        <a:spcAft>
                          <a:spcPct val="0"/>
                        </a:spcAft>
                        <a:buClrTx/>
                        <a:buSzTx/>
                        <a:buFontTx/>
                        <a:buNone/>
                      </a:pPr>
                      <a:endParaRPr kumimoji="0" lang="en-US" sz="1050" b="0" i="0" u="none" strike="noStrike" cap="none" normalizeH="0" baseline="0">
                        <a:ln>
                          <a:noFill/>
                        </a:ln>
                        <a:solidFill>
                          <a:schemeClr val="tx1"/>
                        </a:solidFill>
                        <a:effectLst/>
                        <a:latin typeface="+mn-lt"/>
                      </a:endParaRPr>
                    </a:p>
                  </a:txBody>
                  <a:tcPr marL="109733" marR="109733" marT="0" marB="4570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lumMod val="65000"/>
                        </a:srgbClr>
                      </a:solidFill>
                      <a:prstDash val="solid"/>
                      <a:round/>
                      <a:headEnd type="none" w="med" len="med"/>
                      <a:tailEnd type="none" w="med" len="med"/>
                    </a:lnB>
                    <a:lnTlToBr w="12700" cmpd="sng">
                      <a:noFill/>
                      <a:prstDash val="solid"/>
                    </a:lnTlToBr>
                    <a:lnBlToTr w="12700" cmpd="sng">
                      <a:noFill/>
                      <a:prstDash val="solid"/>
                    </a:lnBlToTr>
                    <a:solidFill>
                      <a:srgbClr val="E4E5E5"/>
                    </a:solidFill>
                  </a:tcPr>
                </a:tc>
                <a:extLst>
                  <a:ext uri="{0D108BD9-81ED-4DB2-BD59-A6C34878D82A}">
                    <a16:rowId xmlns:a16="http://schemas.microsoft.com/office/drawing/2014/main" val="10000"/>
                  </a:ext>
                </a:extLst>
              </a:tr>
            </a:tbl>
          </a:graphicData>
        </a:graphic>
      </p:graphicFrame>
      <p:sp>
        <p:nvSpPr>
          <p:cNvPr id="26" name="Rectangle 25">
            <a:extLst>
              <a:ext uri="{FF2B5EF4-FFF2-40B4-BE49-F238E27FC236}">
                <a16:creationId xmlns:a16="http://schemas.microsoft.com/office/drawing/2014/main" id="{78739335-E969-231F-0929-BF4BC93DBC64}"/>
              </a:ext>
            </a:extLst>
          </p:cNvPr>
          <p:cNvSpPr/>
          <p:nvPr/>
        </p:nvSpPr>
        <p:spPr>
          <a:xfrm>
            <a:off x="609600" y="5811474"/>
            <a:ext cx="4572000" cy="24622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a:ea typeface="+mn-ea"/>
                <a:cs typeface="Arial"/>
              </a:rPr>
              <a:t>Child(ren)’s eligibility for dental coverage is from birth up to age 26</a:t>
            </a:r>
            <a:r>
              <a:rPr kumimoji="0" lang="en-US" sz="1000" b="0" i="0" u="none" strike="noStrike" kern="1200" cap="none" spc="0" normalizeH="0" baseline="0" noProof="0">
                <a:ln>
                  <a:noFill/>
                </a:ln>
                <a:solidFill>
                  <a:srgbClr val="FF0000"/>
                </a:solidFill>
                <a:effectLst/>
                <a:uLnTx/>
                <a:uFillTx/>
                <a:latin typeface="Arial"/>
                <a:ea typeface="+mn-ea"/>
                <a:cs typeface="Arial"/>
              </a:rPr>
              <a:t>.</a:t>
            </a:r>
          </a:p>
        </p:txBody>
      </p:sp>
      <p:sp>
        <p:nvSpPr>
          <p:cNvPr id="27" name="Rectangle 26">
            <a:extLst>
              <a:ext uri="{FF2B5EF4-FFF2-40B4-BE49-F238E27FC236}">
                <a16:creationId xmlns:a16="http://schemas.microsoft.com/office/drawing/2014/main" id="{66D5C612-9588-9502-4FD1-288B8B63D508}"/>
              </a:ext>
            </a:extLst>
          </p:cNvPr>
          <p:cNvSpPr/>
          <p:nvPr/>
        </p:nvSpPr>
        <p:spPr>
          <a:xfrm>
            <a:off x="9611900" y="317424"/>
            <a:ext cx="2070888" cy="313932"/>
          </a:xfrm>
          <a:prstGeom prst="rect">
            <a:avLst/>
          </a:prstGeom>
        </p:spPr>
        <p:txBody>
          <a:bodyPr wrap="none">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Arial"/>
                <a:ea typeface="+mn-ea"/>
                <a:cs typeface="+mn-cs"/>
              </a:rPr>
              <a:t>PDP PLUS Network</a:t>
            </a:r>
          </a:p>
        </p:txBody>
      </p:sp>
    </p:spTree>
    <p:extLst>
      <p:ext uri="{BB962C8B-B14F-4D97-AF65-F5344CB8AC3E}">
        <p14:creationId xmlns:p14="http://schemas.microsoft.com/office/powerpoint/2010/main" val="887284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75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anim calcmode="lin" valueType="num">
                                      <p:cBhvr>
                                        <p:cTn id="14" dur="1000" fill="hold"/>
                                        <p:tgtEl>
                                          <p:spTgt spid="18"/>
                                        </p:tgtEl>
                                        <p:attrNameLst>
                                          <p:attrName>ppt_x</p:attrName>
                                        </p:attrNameLst>
                                      </p:cBhvr>
                                      <p:tavLst>
                                        <p:tav tm="0">
                                          <p:val>
                                            <p:strVal val="#ppt_x"/>
                                          </p:val>
                                        </p:tav>
                                        <p:tav tm="100000">
                                          <p:val>
                                            <p:strVal val="#ppt_x"/>
                                          </p:val>
                                        </p:tav>
                                      </p:tavLst>
                                    </p:anim>
                                    <p:anim calcmode="lin" valueType="num">
                                      <p:cBhvr>
                                        <p:cTn id="15" dur="1000" fill="hold"/>
                                        <p:tgtEl>
                                          <p:spTgt spid="18"/>
                                        </p:tgtEl>
                                        <p:attrNameLst>
                                          <p:attrName>ppt_y</p:attrName>
                                        </p:attrNameLst>
                                      </p:cBhvr>
                                      <p:tavLst>
                                        <p:tav tm="0">
                                          <p:val>
                                            <p:strVal val="#ppt_y+.1"/>
                                          </p:val>
                                        </p:tav>
                                        <p:tav tm="100000">
                                          <p:val>
                                            <p:strVal val="#ppt_y"/>
                                          </p:val>
                                        </p:tav>
                                      </p:tavLst>
                                    </p:anim>
                                  </p:childTnLst>
                                </p:cTn>
                              </p:par>
                            </p:childTnLst>
                          </p:cTn>
                        </p:par>
                        <p:par>
                          <p:cTn id="16" fill="hold">
                            <p:stCondLst>
                              <p:cond delay="2750"/>
                            </p:stCondLst>
                            <p:childTnLst>
                              <p:par>
                                <p:cTn id="17" presetID="42" presetClass="entr" presetSubtype="0" fill="hold" nodeType="afterEffect">
                                  <p:stCondLst>
                                    <p:cond delay="75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childTnLst>
                          </p:cTn>
                        </p:par>
                        <p:par>
                          <p:cTn id="22" fill="hold">
                            <p:stCondLst>
                              <p:cond delay="4500"/>
                            </p:stCondLst>
                            <p:childTnLst>
                              <p:par>
                                <p:cTn id="23" presetID="42" presetClass="entr" presetSubtype="0" fill="hold" nodeType="afterEffect">
                                  <p:stCondLst>
                                    <p:cond delay="75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1000"/>
                                        <p:tgtEl>
                                          <p:spTgt spid="20"/>
                                        </p:tgtEl>
                                      </p:cBhvr>
                                    </p:animEffect>
                                    <p:anim calcmode="lin" valueType="num">
                                      <p:cBhvr>
                                        <p:cTn id="26" dur="1000" fill="hold"/>
                                        <p:tgtEl>
                                          <p:spTgt spid="20"/>
                                        </p:tgtEl>
                                        <p:attrNameLst>
                                          <p:attrName>ppt_x</p:attrName>
                                        </p:attrNameLst>
                                      </p:cBhvr>
                                      <p:tavLst>
                                        <p:tav tm="0">
                                          <p:val>
                                            <p:strVal val="#ppt_x"/>
                                          </p:val>
                                        </p:tav>
                                        <p:tav tm="100000">
                                          <p:val>
                                            <p:strVal val="#ppt_x"/>
                                          </p:val>
                                        </p:tav>
                                      </p:tavLst>
                                    </p:anim>
                                    <p:anim calcmode="lin" valueType="num">
                                      <p:cBhvr>
                                        <p:cTn id="27" dur="1000" fill="hold"/>
                                        <p:tgtEl>
                                          <p:spTgt spid="20"/>
                                        </p:tgtEl>
                                        <p:attrNameLst>
                                          <p:attrName>ppt_y</p:attrName>
                                        </p:attrNameLst>
                                      </p:cBhvr>
                                      <p:tavLst>
                                        <p:tav tm="0">
                                          <p:val>
                                            <p:strVal val="#ppt_y+.1"/>
                                          </p:val>
                                        </p:tav>
                                        <p:tav tm="100000">
                                          <p:val>
                                            <p:strVal val="#ppt_y"/>
                                          </p:val>
                                        </p:tav>
                                      </p:tavLst>
                                    </p:anim>
                                  </p:childTnLst>
                                </p:cTn>
                              </p:par>
                            </p:childTnLst>
                          </p:cTn>
                        </p:par>
                        <p:par>
                          <p:cTn id="28" fill="hold">
                            <p:stCondLst>
                              <p:cond delay="6250"/>
                            </p:stCondLst>
                            <p:childTnLst>
                              <p:par>
                                <p:cTn id="29" presetID="42" presetClass="entr" presetSubtype="0" fill="hold" nodeType="afterEffect">
                                  <p:stCondLst>
                                    <p:cond delay="75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1000"/>
                                        <p:tgtEl>
                                          <p:spTgt spid="21"/>
                                        </p:tgtEl>
                                      </p:cBhvr>
                                    </p:animEffect>
                                    <p:anim calcmode="lin" valueType="num">
                                      <p:cBhvr>
                                        <p:cTn id="32" dur="1000" fill="hold"/>
                                        <p:tgtEl>
                                          <p:spTgt spid="21"/>
                                        </p:tgtEl>
                                        <p:attrNameLst>
                                          <p:attrName>ppt_x</p:attrName>
                                        </p:attrNameLst>
                                      </p:cBhvr>
                                      <p:tavLst>
                                        <p:tav tm="0">
                                          <p:val>
                                            <p:strVal val="#ppt_x"/>
                                          </p:val>
                                        </p:tav>
                                        <p:tav tm="100000">
                                          <p:val>
                                            <p:strVal val="#ppt_x"/>
                                          </p:val>
                                        </p:tav>
                                      </p:tavLst>
                                    </p:anim>
                                    <p:anim calcmode="lin" valueType="num">
                                      <p:cBhvr>
                                        <p:cTn id="33" dur="1000" fill="hold"/>
                                        <p:tgtEl>
                                          <p:spTgt spid="21"/>
                                        </p:tgtEl>
                                        <p:attrNameLst>
                                          <p:attrName>ppt_y</p:attrName>
                                        </p:attrNameLst>
                                      </p:cBhvr>
                                      <p:tavLst>
                                        <p:tav tm="0">
                                          <p:val>
                                            <p:strVal val="#ppt_y+.1"/>
                                          </p:val>
                                        </p:tav>
                                        <p:tav tm="100000">
                                          <p:val>
                                            <p:strVal val="#ppt_y"/>
                                          </p:val>
                                        </p:tav>
                                      </p:tavLst>
                                    </p:anim>
                                  </p:childTnLst>
                                </p:cTn>
                              </p:par>
                            </p:childTnLst>
                          </p:cTn>
                        </p:par>
                        <p:par>
                          <p:cTn id="34" fill="hold">
                            <p:stCondLst>
                              <p:cond delay="8000"/>
                            </p:stCondLst>
                            <p:childTnLst>
                              <p:par>
                                <p:cTn id="35" presetID="42" presetClass="entr" presetSubtype="0" fill="hold" nodeType="afterEffect">
                                  <p:stCondLst>
                                    <p:cond delay="75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1000"/>
                                        <p:tgtEl>
                                          <p:spTgt spid="22"/>
                                        </p:tgtEl>
                                      </p:cBhvr>
                                    </p:animEffect>
                                    <p:anim calcmode="lin" valueType="num">
                                      <p:cBhvr>
                                        <p:cTn id="38" dur="1000" fill="hold"/>
                                        <p:tgtEl>
                                          <p:spTgt spid="22"/>
                                        </p:tgtEl>
                                        <p:attrNameLst>
                                          <p:attrName>ppt_x</p:attrName>
                                        </p:attrNameLst>
                                      </p:cBhvr>
                                      <p:tavLst>
                                        <p:tav tm="0">
                                          <p:val>
                                            <p:strVal val="#ppt_x"/>
                                          </p:val>
                                        </p:tav>
                                        <p:tav tm="100000">
                                          <p:val>
                                            <p:strVal val="#ppt_x"/>
                                          </p:val>
                                        </p:tav>
                                      </p:tavLst>
                                    </p:anim>
                                    <p:anim calcmode="lin" valueType="num">
                                      <p:cBhvr>
                                        <p:cTn id="39" dur="1000" fill="hold"/>
                                        <p:tgtEl>
                                          <p:spTgt spid="22"/>
                                        </p:tgtEl>
                                        <p:attrNameLst>
                                          <p:attrName>ppt_y</p:attrName>
                                        </p:attrNameLst>
                                      </p:cBhvr>
                                      <p:tavLst>
                                        <p:tav tm="0">
                                          <p:val>
                                            <p:strVal val="#ppt_y+.1"/>
                                          </p:val>
                                        </p:tav>
                                        <p:tav tm="100000">
                                          <p:val>
                                            <p:strVal val="#ppt_y"/>
                                          </p:val>
                                        </p:tav>
                                      </p:tavLst>
                                    </p:anim>
                                  </p:childTnLst>
                                </p:cTn>
                              </p:par>
                            </p:childTnLst>
                          </p:cTn>
                        </p:par>
                        <p:par>
                          <p:cTn id="40" fill="hold">
                            <p:stCondLst>
                              <p:cond delay="9750"/>
                            </p:stCondLst>
                            <p:childTnLst>
                              <p:par>
                                <p:cTn id="41" presetID="42" presetClass="entr" presetSubtype="0" fill="hold" nodeType="afterEffect">
                                  <p:stCondLst>
                                    <p:cond delay="75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1000"/>
                                        <p:tgtEl>
                                          <p:spTgt spid="23"/>
                                        </p:tgtEl>
                                      </p:cBhvr>
                                    </p:animEffect>
                                    <p:anim calcmode="lin" valueType="num">
                                      <p:cBhvr>
                                        <p:cTn id="44" dur="1000" fill="hold"/>
                                        <p:tgtEl>
                                          <p:spTgt spid="23"/>
                                        </p:tgtEl>
                                        <p:attrNameLst>
                                          <p:attrName>ppt_x</p:attrName>
                                        </p:attrNameLst>
                                      </p:cBhvr>
                                      <p:tavLst>
                                        <p:tav tm="0">
                                          <p:val>
                                            <p:strVal val="#ppt_x"/>
                                          </p:val>
                                        </p:tav>
                                        <p:tav tm="100000">
                                          <p:val>
                                            <p:strVal val="#ppt_x"/>
                                          </p:val>
                                        </p:tav>
                                      </p:tavLst>
                                    </p:anim>
                                    <p:anim calcmode="lin" valueType="num">
                                      <p:cBhvr>
                                        <p:cTn id="45" dur="1000" fill="hold"/>
                                        <p:tgtEl>
                                          <p:spTgt spid="23"/>
                                        </p:tgtEl>
                                        <p:attrNameLst>
                                          <p:attrName>ppt_y</p:attrName>
                                        </p:attrNameLst>
                                      </p:cBhvr>
                                      <p:tavLst>
                                        <p:tav tm="0">
                                          <p:val>
                                            <p:strVal val="#ppt_y+.1"/>
                                          </p:val>
                                        </p:tav>
                                        <p:tav tm="100000">
                                          <p:val>
                                            <p:strVal val="#ppt_y"/>
                                          </p:val>
                                        </p:tav>
                                      </p:tavLst>
                                    </p:anim>
                                  </p:childTnLst>
                                </p:cTn>
                              </p:par>
                            </p:childTnLst>
                          </p:cTn>
                        </p:par>
                        <p:par>
                          <p:cTn id="46" fill="hold">
                            <p:stCondLst>
                              <p:cond delay="11500"/>
                            </p:stCondLst>
                            <p:childTnLst>
                              <p:par>
                                <p:cTn id="47" presetID="42" presetClass="entr" presetSubtype="0" fill="hold" nodeType="afterEffect">
                                  <p:stCondLst>
                                    <p:cond delay="75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1000"/>
                                        <p:tgtEl>
                                          <p:spTgt spid="24"/>
                                        </p:tgtEl>
                                      </p:cBhvr>
                                    </p:animEffect>
                                    <p:anim calcmode="lin" valueType="num">
                                      <p:cBhvr>
                                        <p:cTn id="50" dur="1000" fill="hold"/>
                                        <p:tgtEl>
                                          <p:spTgt spid="24"/>
                                        </p:tgtEl>
                                        <p:attrNameLst>
                                          <p:attrName>ppt_x</p:attrName>
                                        </p:attrNameLst>
                                      </p:cBhvr>
                                      <p:tavLst>
                                        <p:tav tm="0">
                                          <p:val>
                                            <p:strVal val="#ppt_x"/>
                                          </p:val>
                                        </p:tav>
                                        <p:tav tm="100000">
                                          <p:val>
                                            <p:strVal val="#ppt_x"/>
                                          </p:val>
                                        </p:tav>
                                      </p:tavLst>
                                    </p:anim>
                                    <p:anim calcmode="lin" valueType="num">
                                      <p:cBhvr>
                                        <p:cTn id="51" dur="1000" fill="hold"/>
                                        <p:tgtEl>
                                          <p:spTgt spid="24"/>
                                        </p:tgtEl>
                                        <p:attrNameLst>
                                          <p:attrName>ppt_y</p:attrName>
                                        </p:attrNameLst>
                                      </p:cBhvr>
                                      <p:tavLst>
                                        <p:tav tm="0">
                                          <p:val>
                                            <p:strVal val="#ppt_y+.1"/>
                                          </p:val>
                                        </p:tav>
                                        <p:tav tm="100000">
                                          <p:val>
                                            <p:strVal val="#ppt_y"/>
                                          </p:val>
                                        </p:tav>
                                      </p:tavLst>
                                    </p:anim>
                                  </p:childTnLst>
                                </p:cTn>
                              </p:par>
                            </p:childTnLst>
                          </p:cTn>
                        </p:par>
                        <p:par>
                          <p:cTn id="52" fill="hold">
                            <p:stCondLst>
                              <p:cond delay="13250"/>
                            </p:stCondLst>
                            <p:childTnLst>
                              <p:par>
                                <p:cTn id="53" presetID="42" presetClass="entr" presetSubtype="0" fill="hold" nodeType="afterEffect">
                                  <p:stCondLst>
                                    <p:cond delay="750"/>
                                  </p:stCondLst>
                                  <p:childTnLst>
                                    <p:set>
                                      <p:cBhvr>
                                        <p:cTn id="54" dur="1" fill="hold">
                                          <p:stCondLst>
                                            <p:cond delay="0"/>
                                          </p:stCondLst>
                                        </p:cTn>
                                        <p:tgtEl>
                                          <p:spTgt spid="25"/>
                                        </p:tgtEl>
                                        <p:attrNameLst>
                                          <p:attrName>style.visibility</p:attrName>
                                        </p:attrNameLst>
                                      </p:cBhvr>
                                      <p:to>
                                        <p:strVal val="visible"/>
                                      </p:to>
                                    </p:set>
                                    <p:animEffect transition="in" filter="fade">
                                      <p:cBhvr>
                                        <p:cTn id="55" dur="1000"/>
                                        <p:tgtEl>
                                          <p:spTgt spid="25"/>
                                        </p:tgtEl>
                                      </p:cBhvr>
                                    </p:animEffect>
                                    <p:anim calcmode="lin" valueType="num">
                                      <p:cBhvr>
                                        <p:cTn id="56" dur="1000" fill="hold"/>
                                        <p:tgtEl>
                                          <p:spTgt spid="25"/>
                                        </p:tgtEl>
                                        <p:attrNameLst>
                                          <p:attrName>ppt_x</p:attrName>
                                        </p:attrNameLst>
                                      </p:cBhvr>
                                      <p:tavLst>
                                        <p:tav tm="0">
                                          <p:val>
                                            <p:strVal val="#ppt_x"/>
                                          </p:val>
                                        </p:tav>
                                        <p:tav tm="100000">
                                          <p:val>
                                            <p:strVal val="#ppt_x"/>
                                          </p:val>
                                        </p:tav>
                                      </p:tavLst>
                                    </p:anim>
                                    <p:anim calcmode="lin" valueType="num">
                                      <p:cBhvr>
                                        <p:cTn id="5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8FEC2E0D-92AF-8EF6-F226-1D7E07CFE347}"/>
              </a:ext>
            </a:extLst>
          </p:cNvPr>
          <p:cNvSpPr/>
          <p:nvPr/>
        </p:nvSpPr>
        <p:spPr>
          <a:xfrm>
            <a:off x="598340" y="2844537"/>
            <a:ext cx="3516791" cy="1924098"/>
          </a:xfrm>
          <a:prstGeom prst="roundRect">
            <a:avLst>
              <a:gd name="adj" fmla="val 11844"/>
            </a:avLst>
          </a:prstGeom>
          <a:solidFill>
            <a:schemeClr val="bg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Rounded Rectangle 2">
            <a:extLst>
              <a:ext uri="{FF2B5EF4-FFF2-40B4-BE49-F238E27FC236}">
                <a16:creationId xmlns:a16="http://schemas.microsoft.com/office/drawing/2014/main" id="{DB58D09B-CF54-BA5A-50CB-59E41E42B64C}"/>
              </a:ext>
            </a:extLst>
          </p:cNvPr>
          <p:cNvSpPr/>
          <p:nvPr/>
        </p:nvSpPr>
        <p:spPr>
          <a:xfrm>
            <a:off x="8074478" y="2844537"/>
            <a:ext cx="3516791" cy="1924098"/>
          </a:xfrm>
          <a:prstGeom prst="roundRect">
            <a:avLst>
              <a:gd name="adj" fmla="val 11844"/>
            </a:avLst>
          </a:prstGeom>
          <a:solidFill>
            <a:schemeClr val="bg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F1697EE8-A457-A09D-3CF1-A249725D141F}"/>
              </a:ext>
            </a:extLst>
          </p:cNvPr>
          <p:cNvSpPr txBox="1"/>
          <p:nvPr/>
        </p:nvSpPr>
        <p:spPr>
          <a:xfrm>
            <a:off x="600727" y="792175"/>
            <a:ext cx="11493537" cy="720197"/>
          </a:xfrm>
          <a:prstGeom prst="rect">
            <a:avLst/>
          </a:prstGeom>
          <a:noFill/>
        </p:spPr>
        <p:txBody>
          <a:bodyPr wrap="square">
            <a:spAutoFit/>
          </a:bodyPr>
          <a:lstStyle/>
          <a:p>
            <a:pPr marL="0" marR="0" lvl="0" indent="0" algn="l" defTabSz="457200" rtl="0" eaLnBrk="1" fontAlgn="auto" latinLnBrk="0" hangingPunct="1">
              <a:lnSpc>
                <a:spcPct val="85000"/>
              </a:lnSpc>
              <a:spcBef>
                <a:spcPts val="0"/>
              </a:spcBef>
              <a:spcAft>
                <a:spcPts val="0"/>
              </a:spcAft>
              <a:buClr>
                <a:srgbClr val="000000"/>
              </a:buClr>
              <a:buSzPts val="5400"/>
              <a:buFont typeface="Georgia"/>
              <a:buNone/>
              <a:tabLst/>
              <a:defRPr/>
            </a:pPr>
            <a:r>
              <a:rPr kumimoji="0" lang="en-US" sz="4800" b="0" i="0" u="none" strike="noStrike" kern="1200" cap="none" spc="0" normalizeH="0" baseline="0" noProof="0">
                <a:ln>
                  <a:noFill/>
                </a:ln>
                <a:solidFill>
                  <a:srgbClr val="FFFFFF"/>
                </a:solidFill>
                <a:effectLst/>
                <a:uLnTx/>
                <a:uFillTx/>
                <a:latin typeface="Georgia" panose="02040502050405020303" pitchFamily="18" charset="0"/>
                <a:ea typeface="+mn-ea"/>
                <a:cs typeface="+mn-cs"/>
              </a:rPr>
              <a:t>Find a Dental Provider</a:t>
            </a:r>
          </a:p>
        </p:txBody>
      </p:sp>
      <p:cxnSp>
        <p:nvCxnSpPr>
          <p:cNvPr id="6" name="Straight Connector 5">
            <a:extLst>
              <a:ext uri="{FF2B5EF4-FFF2-40B4-BE49-F238E27FC236}">
                <a16:creationId xmlns:a16="http://schemas.microsoft.com/office/drawing/2014/main" id="{D23607CA-6107-0AF1-CCA6-5CDCC58357D6}"/>
              </a:ext>
            </a:extLst>
          </p:cNvPr>
          <p:cNvCxnSpPr>
            <a:cxnSpLocks/>
          </p:cNvCxnSpPr>
          <p:nvPr/>
        </p:nvCxnSpPr>
        <p:spPr>
          <a:xfrm>
            <a:off x="600728" y="1572574"/>
            <a:ext cx="1099054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Rounded Rectangle 7">
            <a:extLst>
              <a:ext uri="{FF2B5EF4-FFF2-40B4-BE49-F238E27FC236}">
                <a16:creationId xmlns:a16="http://schemas.microsoft.com/office/drawing/2014/main" id="{A3455968-472B-286F-8F00-606D255F7831}"/>
              </a:ext>
            </a:extLst>
          </p:cNvPr>
          <p:cNvSpPr/>
          <p:nvPr/>
        </p:nvSpPr>
        <p:spPr>
          <a:xfrm>
            <a:off x="4337603" y="2844537"/>
            <a:ext cx="3516791" cy="1924098"/>
          </a:xfrm>
          <a:prstGeom prst="roundRect">
            <a:avLst>
              <a:gd name="adj" fmla="val 11844"/>
            </a:avLst>
          </a:prstGeom>
          <a:solidFill>
            <a:schemeClr val="bg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Google Shape;245;p3">
            <a:extLst>
              <a:ext uri="{FF2B5EF4-FFF2-40B4-BE49-F238E27FC236}">
                <a16:creationId xmlns:a16="http://schemas.microsoft.com/office/drawing/2014/main" id="{1099133D-02F5-FA0B-295B-96FD76DEE5F8}"/>
              </a:ext>
            </a:extLst>
          </p:cNvPr>
          <p:cNvSpPr txBox="1">
            <a:spLocks/>
          </p:cNvSpPr>
          <p:nvPr/>
        </p:nvSpPr>
        <p:spPr>
          <a:xfrm>
            <a:off x="600727" y="1896194"/>
            <a:ext cx="10323509" cy="824110"/>
          </a:xfrm>
          <a:prstGeom prst="rect">
            <a:avLst/>
          </a:prstGeom>
          <a:noFill/>
          <a:ln>
            <a:noFill/>
          </a:ln>
        </p:spPr>
        <p:txBody>
          <a:bodyPr spcFirstLastPara="1" wrap="square" lIns="0" tIns="0"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600" b="0" i="0" u="none" strike="noStrike" kern="1200" cap="none" spc="0" normalizeH="0" baseline="0" noProof="0">
                <a:ln>
                  <a:noFill/>
                </a:ln>
                <a:solidFill>
                  <a:srgbClr val="FFFFFF"/>
                </a:solidFill>
                <a:effectLst/>
                <a:uLnTx/>
                <a:uFillTx/>
                <a:latin typeface="Arial"/>
                <a:ea typeface="Arial"/>
                <a:cs typeface="Arial"/>
                <a:sym typeface="Arial"/>
              </a:rPr>
              <a:t>With MetLife Dental insurance, you can choose from thousands of general dentists and specialists nationwide. You can find the names, addresses, languages spoken and phone numbers of participating dentists by searching our online </a:t>
            </a:r>
            <a:r>
              <a:rPr kumimoji="0" lang="en-US" sz="1600" b="1" i="0" u="none" strike="noStrike" kern="1200" cap="none" spc="0" normalizeH="0" baseline="0" noProof="0">
                <a:ln>
                  <a:noFill/>
                </a:ln>
                <a:solidFill>
                  <a:srgbClr val="FFFFFF"/>
                </a:solidFill>
                <a:effectLst/>
                <a:uLnTx/>
                <a:uFillTx/>
                <a:latin typeface="Arial"/>
                <a:ea typeface="Arial"/>
                <a:cs typeface="Arial"/>
                <a:sym typeface="Arial"/>
              </a:rPr>
              <a:t>Find a Dentist </a:t>
            </a:r>
            <a:r>
              <a:rPr kumimoji="0" lang="en-US" sz="1600" b="0" i="0" u="none" strike="noStrike" kern="1200" cap="none" spc="0" normalizeH="0" baseline="0" noProof="0">
                <a:ln>
                  <a:noFill/>
                </a:ln>
                <a:solidFill>
                  <a:srgbClr val="FFFFFF"/>
                </a:solidFill>
                <a:effectLst/>
                <a:uLnTx/>
                <a:uFillTx/>
                <a:latin typeface="Arial"/>
                <a:ea typeface="Arial"/>
                <a:cs typeface="Arial"/>
                <a:sym typeface="Arial"/>
              </a:rPr>
              <a:t>directory.</a:t>
            </a:r>
          </a:p>
        </p:txBody>
      </p:sp>
      <p:sp>
        <p:nvSpPr>
          <p:cNvPr id="10" name="Google Shape;1713;g2be31591a4f_0_115">
            <a:extLst>
              <a:ext uri="{FF2B5EF4-FFF2-40B4-BE49-F238E27FC236}">
                <a16:creationId xmlns:a16="http://schemas.microsoft.com/office/drawing/2014/main" id="{88BD0E0E-C59D-EC55-9C49-1D39C699DBD2}"/>
              </a:ext>
            </a:extLst>
          </p:cNvPr>
          <p:cNvSpPr/>
          <p:nvPr/>
        </p:nvSpPr>
        <p:spPr>
          <a:xfrm>
            <a:off x="608383" y="3744183"/>
            <a:ext cx="3506748" cy="727200"/>
          </a:xfrm>
          <a:prstGeom prst="rect">
            <a:avLst/>
          </a:prstGeom>
          <a:noFill/>
          <a:ln>
            <a:noFill/>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
                <a:srgbClr val="000000"/>
              </a:buClr>
              <a:buSzPts val="1800"/>
              <a:buFont typeface="Arial"/>
              <a:buNone/>
              <a:tabLst/>
              <a:defRPr/>
            </a:pPr>
            <a:r>
              <a:rPr kumimoji="0" lang="en-US" sz="2400" b="1" i="0" u="none" strike="noStrike" kern="1200" cap="none" spc="0" normalizeH="0" baseline="0" noProof="0">
                <a:ln>
                  <a:noFill/>
                </a:ln>
                <a:solidFill>
                  <a:srgbClr val="0061A0"/>
                </a:solidFill>
                <a:effectLst/>
                <a:uLnTx/>
                <a:uFillTx/>
                <a:latin typeface="Arial"/>
                <a:ea typeface="Arial"/>
                <a:cs typeface="Arial"/>
                <a:sym typeface="Arial"/>
              </a:rPr>
              <a:t>Step 1</a:t>
            </a:r>
            <a:r>
              <a:rPr kumimoji="0" lang="en-US" sz="1600" b="1" i="0" u="none" strike="noStrike" kern="1200" cap="none" spc="0" normalizeH="0" baseline="0" noProof="0">
                <a:ln>
                  <a:noFill/>
                </a:ln>
                <a:solidFill>
                  <a:srgbClr val="0061A0"/>
                </a:solidFill>
                <a:effectLst/>
                <a:uLnTx/>
                <a:uFillTx/>
                <a:latin typeface="Arial"/>
                <a:ea typeface="Arial"/>
                <a:cs typeface="Arial"/>
                <a:sym typeface="Arial"/>
              </a:rPr>
              <a:t>:</a:t>
            </a:r>
            <a:br>
              <a:rPr kumimoji="0" lang="en-US" sz="1600" b="1" i="0" u="none" strike="noStrike" kern="1200" cap="none" spc="0" normalizeH="0" baseline="0" noProof="0">
                <a:ln>
                  <a:noFill/>
                </a:ln>
                <a:solidFill>
                  <a:srgbClr val="0061A0"/>
                </a:solidFill>
                <a:effectLst/>
                <a:uLnTx/>
                <a:uFillTx/>
                <a:latin typeface="Arial"/>
                <a:ea typeface="Arial"/>
                <a:cs typeface="Arial"/>
                <a:sym typeface="Arial"/>
              </a:rPr>
            </a:br>
            <a:r>
              <a:rPr kumimoji="0" lang="en-US" sz="1600" b="1" i="0" u="none" strike="noStrike" kern="1200" cap="none" spc="0" normalizeH="0" baseline="0" noProof="0">
                <a:ln>
                  <a:noFill/>
                </a:ln>
                <a:solidFill>
                  <a:srgbClr val="0061A0"/>
                </a:solidFill>
                <a:effectLst/>
                <a:uLnTx/>
                <a:uFillTx/>
                <a:latin typeface="Arial"/>
                <a:ea typeface="Arial"/>
                <a:cs typeface="Arial"/>
                <a:sym typeface="Arial"/>
              </a:rPr>
              <a:t>Go to metlife.com</a:t>
            </a:r>
            <a:endParaRPr kumimoji="0" lang="en-US" sz="1800" b="0" i="0" u="none" strike="noStrike" kern="1200" cap="none" spc="0" normalizeH="0" baseline="0" noProof="0">
              <a:ln>
                <a:noFill/>
              </a:ln>
              <a:solidFill>
                <a:srgbClr val="0061A0"/>
              </a:solidFill>
              <a:effectLst/>
              <a:uLnTx/>
              <a:uFillTx/>
              <a:latin typeface="Arial"/>
              <a:ea typeface="Arial"/>
              <a:cs typeface="Arial"/>
              <a:sym typeface="Arial"/>
            </a:endParaRPr>
          </a:p>
        </p:txBody>
      </p:sp>
      <p:sp>
        <p:nvSpPr>
          <p:cNvPr id="11" name="Google Shape;1713;g2be31591a4f_0_115">
            <a:extLst>
              <a:ext uri="{FF2B5EF4-FFF2-40B4-BE49-F238E27FC236}">
                <a16:creationId xmlns:a16="http://schemas.microsoft.com/office/drawing/2014/main" id="{8F2360A3-3BDA-87AB-5530-FB3594B813F7}"/>
              </a:ext>
            </a:extLst>
          </p:cNvPr>
          <p:cNvSpPr/>
          <p:nvPr/>
        </p:nvSpPr>
        <p:spPr>
          <a:xfrm>
            <a:off x="8074483" y="3868416"/>
            <a:ext cx="3516793" cy="727200"/>
          </a:xfrm>
          <a:prstGeom prst="rect">
            <a:avLst/>
          </a:prstGeom>
          <a:noFill/>
          <a:ln>
            <a:noFill/>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
                <a:srgbClr val="000000"/>
              </a:buClr>
              <a:buSzPts val="1800"/>
              <a:buFont typeface="Arial"/>
              <a:buNone/>
              <a:tabLst/>
              <a:defRPr/>
            </a:pPr>
            <a:r>
              <a:rPr kumimoji="0" lang="en-US" sz="2400" b="1" i="0" u="none" strike="noStrike" kern="1200" cap="none" spc="0" normalizeH="0" baseline="0" noProof="0">
                <a:ln>
                  <a:noFill/>
                </a:ln>
                <a:solidFill>
                  <a:srgbClr val="0061A0"/>
                </a:solidFill>
                <a:effectLst/>
                <a:uLnTx/>
                <a:uFillTx/>
                <a:latin typeface="Arial"/>
                <a:ea typeface="Arial"/>
                <a:cs typeface="Arial"/>
                <a:sym typeface="Arial"/>
              </a:rPr>
              <a:t>Step 3</a:t>
            </a:r>
            <a:r>
              <a:rPr kumimoji="0" lang="en-US" sz="1600" b="1" i="0" u="none" strike="noStrike" kern="1200" cap="none" spc="0" normalizeH="0" baseline="0" noProof="0">
                <a:ln>
                  <a:noFill/>
                </a:ln>
                <a:solidFill>
                  <a:srgbClr val="0061A0"/>
                </a:solidFill>
                <a:effectLst/>
                <a:uLnTx/>
                <a:uFillTx/>
                <a:latin typeface="Arial"/>
                <a:ea typeface="Arial"/>
                <a:cs typeface="Arial"/>
                <a:sym typeface="Arial"/>
              </a:rPr>
              <a:t>:</a:t>
            </a:r>
            <a:br>
              <a:rPr kumimoji="0" lang="en-US" sz="1600" b="1" i="0" u="none" strike="noStrike" kern="1200" cap="none" spc="0" normalizeH="0" baseline="0" noProof="0">
                <a:ln>
                  <a:noFill/>
                </a:ln>
                <a:solidFill>
                  <a:srgbClr val="0061A0"/>
                </a:solidFill>
                <a:effectLst/>
                <a:uLnTx/>
                <a:uFillTx/>
                <a:latin typeface="Arial"/>
                <a:ea typeface="Arial"/>
                <a:cs typeface="Arial"/>
                <a:sym typeface="Arial"/>
              </a:rPr>
            </a:br>
            <a:r>
              <a:rPr kumimoji="0" lang="en-US" sz="1600" b="1" i="0" u="none" strike="noStrike" kern="1200" cap="none" spc="0" normalizeH="0" baseline="0" noProof="0">
                <a:ln>
                  <a:noFill/>
                </a:ln>
                <a:solidFill>
                  <a:srgbClr val="0061A0"/>
                </a:solidFill>
                <a:effectLst/>
                <a:uLnTx/>
                <a:uFillTx/>
                <a:latin typeface="Arial"/>
                <a:ea typeface="Arial"/>
                <a:cs typeface="Arial"/>
                <a:sym typeface="Arial"/>
              </a:rPr>
              <a:t>Select “PDP Plus” next to </a:t>
            </a:r>
            <a:br>
              <a:rPr kumimoji="0" lang="en-US" sz="1600" b="1" i="0" u="none" strike="noStrike" kern="1200" cap="none" spc="0" normalizeH="0" baseline="0" noProof="0">
                <a:ln>
                  <a:noFill/>
                </a:ln>
                <a:solidFill>
                  <a:srgbClr val="0061A0"/>
                </a:solidFill>
                <a:effectLst/>
                <a:uLnTx/>
                <a:uFillTx/>
                <a:latin typeface="Arial"/>
                <a:ea typeface="Arial"/>
                <a:cs typeface="Arial"/>
                <a:sym typeface="Arial"/>
              </a:rPr>
            </a:br>
            <a:r>
              <a:rPr kumimoji="0" lang="en-US" sz="1600" b="1" i="0" u="none" strike="noStrike" kern="1200" cap="none" spc="0" normalizeH="0" baseline="0" noProof="0">
                <a:ln>
                  <a:noFill/>
                </a:ln>
                <a:solidFill>
                  <a:srgbClr val="0061A0"/>
                </a:solidFill>
                <a:effectLst/>
                <a:uLnTx/>
                <a:uFillTx/>
                <a:latin typeface="Arial"/>
                <a:ea typeface="Arial"/>
                <a:cs typeface="Arial"/>
                <a:sym typeface="Arial"/>
              </a:rPr>
              <a:t>“Choose your network.”</a:t>
            </a:r>
            <a:endParaRPr kumimoji="0" lang="en-US" sz="1800" b="0" i="0" u="none" strike="noStrike" kern="1200" cap="none" spc="0" normalizeH="0" baseline="0" noProof="0">
              <a:ln>
                <a:noFill/>
              </a:ln>
              <a:solidFill>
                <a:srgbClr val="0061A0"/>
              </a:solidFill>
              <a:effectLst/>
              <a:uLnTx/>
              <a:uFillTx/>
              <a:latin typeface="Arial"/>
              <a:ea typeface="Arial"/>
              <a:cs typeface="Arial"/>
              <a:sym typeface="Arial"/>
            </a:endParaRPr>
          </a:p>
        </p:txBody>
      </p:sp>
      <p:sp>
        <p:nvSpPr>
          <p:cNvPr id="12" name="Google Shape;1713;g2be31591a4f_0_115">
            <a:extLst>
              <a:ext uri="{FF2B5EF4-FFF2-40B4-BE49-F238E27FC236}">
                <a16:creationId xmlns:a16="http://schemas.microsoft.com/office/drawing/2014/main" id="{B6B026EB-4027-D5BF-9D6E-6C14793DB6BE}"/>
              </a:ext>
            </a:extLst>
          </p:cNvPr>
          <p:cNvSpPr/>
          <p:nvPr/>
        </p:nvSpPr>
        <p:spPr>
          <a:xfrm>
            <a:off x="4347646" y="3868416"/>
            <a:ext cx="3506748" cy="727200"/>
          </a:xfrm>
          <a:prstGeom prst="rect">
            <a:avLst/>
          </a:prstGeom>
          <a:noFill/>
          <a:ln>
            <a:noFill/>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
                <a:srgbClr val="000000"/>
              </a:buClr>
              <a:buSzPts val="1800"/>
              <a:buFontTx/>
              <a:buNone/>
              <a:tabLst/>
              <a:defRPr/>
            </a:pPr>
            <a:r>
              <a:rPr kumimoji="0" lang="en-US" sz="2400" b="1" i="0" u="none" strike="noStrike" kern="1200" cap="none" spc="0" normalizeH="0" baseline="0" noProof="0">
                <a:ln>
                  <a:noFill/>
                </a:ln>
                <a:solidFill>
                  <a:srgbClr val="0061A0"/>
                </a:solidFill>
                <a:effectLst/>
                <a:uLnTx/>
                <a:uFillTx/>
                <a:latin typeface="Arial"/>
                <a:ea typeface="Arial"/>
                <a:cs typeface="Arial"/>
                <a:sym typeface="Arial"/>
              </a:rPr>
              <a:t>Step 2</a:t>
            </a:r>
            <a:r>
              <a:rPr kumimoji="0" lang="en-US" sz="1600" b="1" i="0" u="none" strike="noStrike" kern="1200" cap="none" spc="0" normalizeH="0" baseline="0" noProof="0">
                <a:ln>
                  <a:noFill/>
                </a:ln>
                <a:solidFill>
                  <a:srgbClr val="0061A0"/>
                </a:solidFill>
                <a:effectLst/>
                <a:uLnTx/>
                <a:uFillTx/>
                <a:latin typeface="Arial"/>
                <a:ea typeface="Arial"/>
                <a:cs typeface="Arial"/>
                <a:sym typeface="Arial"/>
              </a:rPr>
              <a:t>:</a:t>
            </a:r>
            <a:br>
              <a:rPr kumimoji="0" lang="en-US" sz="1600" b="1" i="0" u="none" strike="noStrike" kern="1200" cap="none" spc="0" normalizeH="0" baseline="0" noProof="0">
                <a:ln>
                  <a:noFill/>
                </a:ln>
                <a:solidFill>
                  <a:srgbClr val="0061A0"/>
                </a:solidFill>
                <a:effectLst/>
                <a:uLnTx/>
                <a:uFillTx/>
                <a:latin typeface="Arial"/>
                <a:ea typeface="Arial"/>
                <a:cs typeface="Arial"/>
                <a:sym typeface="Arial"/>
              </a:rPr>
            </a:br>
            <a:r>
              <a:rPr kumimoji="0" lang="en-US" sz="1600" b="1" i="0" u="none" strike="noStrike" kern="1200" cap="none" spc="0" normalizeH="0" baseline="0" noProof="0">
                <a:ln>
                  <a:noFill/>
                </a:ln>
                <a:solidFill>
                  <a:srgbClr val="0061A0"/>
                </a:solidFill>
                <a:effectLst/>
                <a:uLnTx/>
                <a:uFillTx/>
                <a:latin typeface="Arial"/>
                <a:ea typeface="Arial"/>
                <a:cs typeface="Arial"/>
                <a:sym typeface="Arial"/>
              </a:rPr>
              <a:t>Select “Find a Dentist” next to “How can we help you?"</a:t>
            </a:r>
            <a:endParaRPr kumimoji="0" lang="en-US" sz="2800" b="0" i="0" u="none" strike="noStrike" kern="1200" cap="none" spc="0" normalizeH="0" baseline="0" noProof="0">
              <a:ln>
                <a:noFill/>
              </a:ln>
              <a:solidFill>
                <a:srgbClr val="0061A0"/>
              </a:solidFill>
              <a:effectLst/>
              <a:uLnTx/>
              <a:uFillTx/>
              <a:latin typeface="Arial"/>
              <a:ea typeface="Arial"/>
              <a:cs typeface="Arial"/>
              <a:sym typeface="Arial"/>
            </a:endParaRPr>
          </a:p>
        </p:txBody>
      </p:sp>
      <p:sp>
        <p:nvSpPr>
          <p:cNvPr id="15" name="Rounded Rectangle 14">
            <a:extLst>
              <a:ext uri="{FF2B5EF4-FFF2-40B4-BE49-F238E27FC236}">
                <a16:creationId xmlns:a16="http://schemas.microsoft.com/office/drawing/2014/main" id="{0B7BD502-0320-846A-3BED-807E317ABDC1}"/>
              </a:ext>
            </a:extLst>
          </p:cNvPr>
          <p:cNvSpPr/>
          <p:nvPr/>
        </p:nvSpPr>
        <p:spPr>
          <a:xfrm>
            <a:off x="608383" y="4876826"/>
            <a:ext cx="3516792" cy="962088"/>
          </a:xfrm>
          <a:prstGeom prst="roundRect">
            <a:avLst>
              <a:gd name="adj" fmla="val 27213"/>
            </a:avLst>
          </a:prstGeom>
          <a:solidFill>
            <a:srgbClr val="0090DA"/>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Google Shape;1621;g2be31591a4f_0_97">
            <a:extLst>
              <a:ext uri="{FF2B5EF4-FFF2-40B4-BE49-F238E27FC236}">
                <a16:creationId xmlns:a16="http://schemas.microsoft.com/office/drawing/2014/main" id="{B0EBFAC2-23CB-F559-19BE-2218C14A6742}"/>
              </a:ext>
            </a:extLst>
          </p:cNvPr>
          <p:cNvSpPr txBox="1"/>
          <p:nvPr/>
        </p:nvSpPr>
        <p:spPr>
          <a:xfrm>
            <a:off x="608383" y="4973319"/>
            <a:ext cx="3523138" cy="591880"/>
          </a:xfrm>
          <a:prstGeom prst="rect">
            <a:avLst/>
          </a:prstGeom>
          <a:noFill/>
          <a:ln>
            <a:noFill/>
          </a:ln>
        </p:spPr>
        <p:txBody>
          <a:bodyPr spcFirstLastPara="1" wrap="square" lIns="0" tIns="0" rIns="0" bIns="0" anchor="t" anchorCtr="0">
            <a:noAutofit/>
          </a:bodyPr>
          <a:lstStyle/>
          <a:p>
            <a:pPr marL="0" marR="0" lvl="0" indent="0" algn="ctr" defTabSz="457200" rtl="0" eaLnBrk="1" fontAlgn="auto" latinLnBrk="0" hangingPunct="1">
              <a:lnSpc>
                <a:spcPct val="100000"/>
              </a:lnSpc>
              <a:spcBef>
                <a:spcPts val="600"/>
              </a:spcBef>
              <a:spcAft>
                <a:spcPts val="0"/>
              </a:spcAft>
              <a:buClr>
                <a:srgbClr val="000000"/>
              </a:buClr>
              <a:buSzPts val="800"/>
              <a:buFont typeface="Arial"/>
              <a:buNone/>
              <a:tabLst/>
              <a:defRPr/>
            </a:pPr>
            <a:r>
              <a:rPr kumimoji="0" lang="en-US" sz="1000" b="0" i="0" u="none" strike="noStrike" kern="1200" cap="none" spc="0" normalizeH="0" baseline="0" noProof="0">
                <a:ln>
                  <a:noFill/>
                </a:ln>
                <a:solidFill>
                  <a:srgbClr val="FFFFFF"/>
                </a:solidFill>
                <a:effectLst/>
                <a:uLnTx/>
                <a:uFillTx/>
                <a:latin typeface="Arial"/>
                <a:ea typeface="Arial"/>
                <a:cs typeface="Arial"/>
                <a:sym typeface="Arial"/>
              </a:rPr>
              <a:t>Enter your Zip, City or State and select the </a:t>
            </a:r>
            <a:br>
              <a:rPr kumimoji="0" lang="en-US" sz="1000" b="0" i="0" u="none" strike="noStrike" kern="1200" cap="none" spc="0" normalizeH="0" baseline="0" noProof="0">
                <a:ln>
                  <a:noFill/>
                </a:ln>
                <a:solidFill>
                  <a:srgbClr val="FFFFFF"/>
                </a:solidFill>
                <a:effectLst/>
                <a:uLnTx/>
                <a:uFillTx/>
                <a:latin typeface="Arial"/>
                <a:ea typeface="Arial"/>
                <a:cs typeface="Arial"/>
                <a:sym typeface="Arial"/>
              </a:rPr>
            </a:br>
            <a:r>
              <a:rPr kumimoji="0" lang="en-US" sz="1000" b="0" i="0" u="none" strike="noStrike" kern="1200" cap="none" spc="0" normalizeH="0" baseline="0" noProof="0">
                <a:ln>
                  <a:noFill/>
                </a:ln>
                <a:solidFill>
                  <a:srgbClr val="FFFFFF"/>
                </a:solidFill>
                <a:effectLst/>
                <a:uLnTx/>
                <a:uFillTx/>
                <a:latin typeface="Arial"/>
                <a:ea typeface="Arial"/>
                <a:cs typeface="Arial"/>
                <a:sym typeface="Arial"/>
              </a:rPr>
              <a:t>“Find a Dentist” button. You will  then be prompted </a:t>
            </a:r>
            <a:br>
              <a:rPr kumimoji="0" lang="en-US" sz="1000" b="0" i="0" u="none" strike="noStrike" kern="1200" cap="none" spc="0" normalizeH="0" baseline="0" noProof="0">
                <a:ln>
                  <a:noFill/>
                </a:ln>
                <a:solidFill>
                  <a:srgbClr val="FFFFFF"/>
                </a:solidFill>
                <a:effectLst/>
                <a:uLnTx/>
                <a:uFillTx/>
                <a:latin typeface="Arial"/>
                <a:ea typeface="Arial"/>
                <a:cs typeface="Arial"/>
                <a:sym typeface="Arial"/>
              </a:rPr>
            </a:br>
            <a:r>
              <a:rPr kumimoji="0" lang="en-US" sz="1000" b="0" i="0" u="none" strike="noStrike" kern="1200" cap="none" spc="0" normalizeH="0" baseline="0" noProof="0">
                <a:ln>
                  <a:noFill/>
                </a:ln>
                <a:solidFill>
                  <a:srgbClr val="FFFFFF"/>
                </a:solidFill>
                <a:effectLst/>
                <a:uLnTx/>
                <a:uFillTx/>
                <a:latin typeface="Arial"/>
                <a:ea typeface="Arial"/>
                <a:cs typeface="Arial"/>
                <a:sym typeface="Arial"/>
              </a:rPr>
              <a:t>to select your plan from the list. The plan name </a:t>
            </a:r>
            <a:br>
              <a:rPr kumimoji="0" lang="en-US" sz="1000" b="0" i="0" u="none" strike="noStrike" kern="1200" cap="none" spc="0" normalizeH="0" baseline="0" noProof="0">
                <a:ln>
                  <a:noFill/>
                </a:ln>
                <a:solidFill>
                  <a:srgbClr val="FFFFFF"/>
                </a:solidFill>
                <a:effectLst/>
                <a:uLnTx/>
                <a:uFillTx/>
                <a:latin typeface="Arial"/>
                <a:ea typeface="Arial"/>
                <a:cs typeface="Arial"/>
                <a:sym typeface="Arial"/>
              </a:rPr>
            </a:br>
            <a:r>
              <a:rPr kumimoji="0" lang="en-US" sz="1000" b="0" i="0" u="none" strike="noStrike" kern="1200" cap="none" spc="0" normalizeH="0" baseline="0" noProof="0">
                <a:ln>
                  <a:noFill/>
                </a:ln>
                <a:solidFill>
                  <a:srgbClr val="FFFFFF"/>
                </a:solidFill>
                <a:effectLst/>
                <a:uLnTx/>
                <a:uFillTx/>
                <a:latin typeface="Arial"/>
                <a:ea typeface="Arial"/>
                <a:cs typeface="Arial"/>
                <a:sym typeface="Arial"/>
              </a:rPr>
              <a:t>is located in your Schedule of Benefits. </a:t>
            </a:r>
            <a:endParaRPr kumimoji="0" sz="1000" b="0" i="0" u="none" strike="noStrike" kern="1200" cap="none" spc="0" normalizeH="0" baseline="0" noProof="0">
              <a:ln>
                <a:noFill/>
              </a:ln>
              <a:solidFill>
                <a:srgbClr val="FFFFFF"/>
              </a:solidFill>
              <a:effectLst/>
              <a:uLnTx/>
              <a:uFillTx/>
              <a:latin typeface="Arial"/>
              <a:ea typeface="Arial"/>
              <a:cs typeface="Arial"/>
              <a:sym typeface="Arial"/>
            </a:endParaRPr>
          </a:p>
        </p:txBody>
      </p:sp>
      <p:pic>
        <p:nvPicPr>
          <p:cNvPr id="17" name="Google Shape;1624;g2be31591a4f_0_97">
            <a:extLst>
              <a:ext uri="{FF2B5EF4-FFF2-40B4-BE49-F238E27FC236}">
                <a16:creationId xmlns:a16="http://schemas.microsoft.com/office/drawing/2014/main" id="{1AB0CBFD-90F0-3EB3-A92D-532008CE7C78}"/>
              </a:ext>
            </a:extLst>
          </p:cNvPr>
          <p:cNvPicPr preferRelativeResize="0"/>
          <p:nvPr/>
        </p:nvPicPr>
        <p:blipFill rotWithShape="1">
          <a:blip r:embed="rId2">
            <a:alphaModFix/>
          </a:blip>
          <a:srcRect l="2345" t="9709" r="8145" b="10767"/>
          <a:stretch/>
        </p:blipFill>
        <p:spPr>
          <a:xfrm>
            <a:off x="4337603" y="4880256"/>
            <a:ext cx="3516791" cy="958658"/>
          </a:xfrm>
          <a:prstGeom prst="roundRect">
            <a:avLst>
              <a:gd name="adj" fmla="val 0"/>
            </a:avLst>
          </a:prstGeom>
          <a:noFill/>
          <a:ln w="12700" cap="flat" cmpd="sng">
            <a:solidFill>
              <a:schemeClr val="bg1"/>
            </a:solidFill>
            <a:prstDash val="solid"/>
            <a:round/>
            <a:headEnd type="none" w="sm" len="sm"/>
            <a:tailEnd type="none" w="sm" len="sm"/>
          </a:ln>
        </p:spPr>
      </p:pic>
      <p:pic>
        <p:nvPicPr>
          <p:cNvPr id="18" name="Google Shape;1625;g2be31591a4f_0_97">
            <a:extLst>
              <a:ext uri="{FF2B5EF4-FFF2-40B4-BE49-F238E27FC236}">
                <a16:creationId xmlns:a16="http://schemas.microsoft.com/office/drawing/2014/main" id="{C32EA8D7-9F9D-6CAD-9476-892A00D5B6D6}"/>
              </a:ext>
            </a:extLst>
          </p:cNvPr>
          <p:cNvPicPr preferRelativeResize="0"/>
          <p:nvPr/>
        </p:nvPicPr>
        <p:blipFill rotWithShape="1">
          <a:blip r:embed="rId3">
            <a:alphaModFix/>
          </a:blip>
          <a:srcRect l="6287" t="12624" r="8734" b="13590"/>
          <a:stretch/>
        </p:blipFill>
        <p:spPr>
          <a:xfrm>
            <a:off x="8074478" y="4880256"/>
            <a:ext cx="3516793" cy="950078"/>
          </a:xfrm>
          <a:prstGeom prst="roundRect">
            <a:avLst>
              <a:gd name="adj" fmla="val 0"/>
            </a:avLst>
          </a:prstGeom>
          <a:noFill/>
          <a:ln w="12700" cap="flat" cmpd="sng">
            <a:solidFill>
              <a:schemeClr val="bg1"/>
            </a:solidFill>
            <a:prstDash val="solid"/>
            <a:round/>
            <a:headEnd type="none" w="sm" len="sm"/>
            <a:tailEnd type="none" w="sm" len="sm"/>
          </a:ln>
        </p:spPr>
      </p:pic>
      <p:pic>
        <p:nvPicPr>
          <p:cNvPr id="20" name="Picture 19" descr="A blue and green tooth&#10;&#10;Description automatically generated">
            <a:extLst>
              <a:ext uri="{FF2B5EF4-FFF2-40B4-BE49-F238E27FC236}">
                <a16:creationId xmlns:a16="http://schemas.microsoft.com/office/drawing/2014/main" id="{6B830B6C-4149-58C4-A459-B4FCF9BEA6A8}"/>
              </a:ext>
            </a:extLst>
          </p:cNvPr>
          <p:cNvPicPr>
            <a:picLocks noChangeAspect="1"/>
          </p:cNvPicPr>
          <p:nvPr/>
        </p:nvPicPr>
        <p:blipFill>
          <a:blip r:embed="rId4"/>
          <a:stretch>
            <a:fillRect/>
          </a:stretch>
        </p:blipFill>
        <p:spPr>
          <a:xfrm>
            <a:off x="5732400" y="3065400"/>
            <a:ext cx="727200" cy="727200"/>
          </a:xfrm>
          <a:prstGeom prst="rect">
            <a:avLst/>
          </a:prstGeom>
        </p:spPr>
      </p:pic>
      <p:grpSp>
        <p:nvGrpSpPr>
          <p:cNvPr id="30" name="Group 29">
            <a:extLst>
              <a:ext uri="{FF2B5EF4-FFF2-40B4-BE49-F238E27FC236}">
                <a16:creationId xmlns:a16="http://schemas.microsoft.com/office/drawing/2014/main" id="{D59476B0-FEF5-66BA-37EF-DC49A5584FC0}"/>
              </a:ext>
            </a:extLst>
          </p:cNvPr>
          <p:cNvGrpSpPr/>
          <p:nvPr/>
        </p:nvGrpSpPr>
        <p:grpSpPr>
          <a:xfrm>
            <a:off x="1946881" y="3016690"/>
            <a:ext cx="824493" cy="824493"/>
            <a:chOff x="1922823" y="3016690"/>
            <a:chExt cx="824493" cy="824493"/>
          </a:xfrm>
        </p:grpSpPr>
        <p:pic>
          <p:nvPicPr>
            <p:cNvPr id="31" name="Picture 30" descr="A computer monitor with a green arrow pointing at it&#10;&#10;Description automatically generated">
              <a:extLst>
                <a:ext uri="{FF2B5EF4-FFF2-40B4-BE49-F238E27FC236}">
                  <a16:creationId xmlns:a16="http://schemas.microsoft.com/office/drawing/2014/main" id="{3D2F535A-7DB5-E777-A2F5-2E13FE0908B5}"/>
                </a:ext>
              </a:extLst>
            </p:cNvPr>
            <p:cNvPicPr>
              <a:picLocks noChangeAspect="1"/>
            </p:cNvPicPr>
            <p:nvPr/>
          </p:nvPicPr>
          <p:blipFill>
            <a:blip r:embed="rId5"/>
            <a:stretch>
              <a:fillRect/>
            </a:stretch>
          </p:blipFill>
          <p:spPr>
            <a:xfrm>
              <a:off x="1922823" y="3016690"/>
              <a:ext cx="824493" cy="824493"/>
            </a:xfrm>
            <a:prstGeom prst="rect">
              <a:avLst/>
            </a:prstGeom>
          </p:spPr>
        </p:pic>
        <p:pic>
          <p:nvPicPr>
            <p:cNvPr id="32" name="Google Shape;1615;g2be31591a4f_0_97">
              <a:extLst>
                <a:ext uri="{FF2B5EF4-FFF2-40B4-BE49-F238E27FC236}">
                  <a16:creationId xmlns:a16="http://schemas.microsoft.com/office/drawing/2014/main" id="{67906CB7-28D5-AF70-1392-5CA664063BEB}"/>
                </a:ext>
              </a:extLst>
            </p:cNvPr>
            <p:cNvPicPr preferRelativeResize="0"/>
            <p:nvPr/>
          </p:nvPicPr>
          <p:blipFill rotWithShape="1">
            <a:blip r:embed="rId6">
              <a:alphaModFix/>
            </a:blip>
            <a:srcRect l="7117" t="8970" r="4147" b="22814"/>
            <a:stretch/>
          </p:blipFill>
          <p:spPr>
            <a:xfrm>
              <a:off x="1965325" y="3164531"/>
              <a:ext cx="730353" cy="423742"/>
            </a:xfrm>
            <a:prstGeom prst="rect">
              <a:avLst/>
            </a:prstGeom>
            <a:noFill/>
            <a:ln>
              <a:noFill/>
            </a:ln>
          </p:spPr>
        </p:pic>
      </p:grpSp>
      <p:grpSp>
        <p:nvGrpSpPr>
          <p:cNvPr id="33" name="Group 32">
            <a:extLst>
              <a:ext uri="{FF2B5EF4-FFF2-40B4-BE49-F238E27FC236}">
                <a16:creationId xmlns:a16="http://schemas.microsoft.com/office/drawing/2014/main" id="{BE2D2600-BEEE-6BAB-98D1-E6D5B6FA9177}"/>
              </a:ext>
            </a:extLst>
          </p:cNvPr>
          <p:cNvGrpSpPr/>
          <p:nvPr/>
        </p:nvGrpSpPr>
        <p:grpSpPr>
          <a:xfrm>
            <a:off x="9420626" y="3016690"/>
            <a:ext cx="824493" cy="824493"/>
            <a:chOff x="9377434" y="3016690"/>
            <a:chExt cx="824493" cy="824493"/>
          </a:xfrm>
        </p:grpSpPr>
        <p:pic>
          <p:nvPicPr>
            <p:cNvPr id="34" name="Picture 33" descr="A computer monitor with a green arrow pointing at it&#10;&#10;Description automatically generated">
              <a:extLst>
                <a:ext uri="{FF2B5EF4-FFF2-40B4-BE49-F238E27FC236}">
                  <a16:creationId xmlns:a16="http://schemas.microsoft.com/office/drawing/2014/main" id="{6109AAF0-5583-0B26-0D89-A60F3581BB43}"/>
                </a:ext>
              </a:extLst>
            </p:cNvPr>
            <p:cNvPicPr>
              <a:picLocks noChangeAspect="1"/>
            </p:cNvPicPr>
            <p:nvPr/>
          </p:nvPicPr>
          <p:blipFill>
            <a:blip r:embed="rId5"/>
            <a:stretch>
              <a:fillRect/>
            </a:stretch>
          </p:blipFill>
          <p:spPr>
            <a:xfrm>
              <a:off x="9377434" y="3016690"/>
              <a:ext cx="824493" cy="824493"/>
            </a:xfrm>
            <a:prstGeom prst="rect">
              <a:avLst/>
            </a:prstGeom>
          </p:spPr>
        </p:pic>
        <p:pic>
          <p:nvPicPr>
            <p:cNvPr id="35" name="Google Shape;1620;g2be31591a4f_0_97">
              <a:extLst>
                <a:ext uri="{FF2B5EF4-FFF2-40B4-BE49-F238E27FC236}">
                  <a16:creationId xmlns:a16="http://schemas.microsoft.com/office/drawing/2014/main" id="{EA3BF0CA-0C35-C13A-B23A-3409DF77138B}"/>
                </a:ext>
              </a:extLst>
            </p:cNvPr>
            <p:cNvPicPr preferRelativeResize="0"/>
            <p:nvPr/>
          </p:nvPicPr>
          <p:blipFill rotWithShape="1">
            <a:blip r:embed="rId7">
              <a:alphaModFix/>
            </a:blip>
            <a:srcRect l="6230" t="8513" r="3686" b="24732"/>
            <a:stretch/>
          </p:blipFill>
          <p:spPr>
            <a:xfrm>
              <a:off x="9417716" y="3171280"/>
              <a:ext cx="737568" cy="412495"/>
            </a:xfrm>
            <a:prstGeom prst="rect">
              <a:avLst/>
            </a:prstGeom>
            <a:noFill/>
            <a:ln>
              <a:noFill/>
            </a:ln>
          </p:spPr>
        </p:pic>
      </p:grpSp>
    </p:spTree>
    <p:extLst>
      <p:ext uri="{BB962C8B-B14F-4D97-AF65-F5344CB8AC3E}">
        <p14:creationId xmlns:p14="http://schemas.microsoft.com/office/powerpoint/2010/main" val="506592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934226-A10A-474F-83CB-A8B5590BEFF6}"/>
              </a:ext>
            </a:extLst>
          </p:cNvPr>
          <p:cNvSpPr>
            <a:spLocks noGrp="1"/>
          </p:cNvSpPr>
          <p:nvPr>
            <p:ph type="title"/>
          </p:nvPr>
        </p:nvSpPr>
        <p:spPr/>
        <p:txBody>
          <a:bodyPr/>
          <a:lstStyle/>
          <a:p>
            <a:r>
              <a:rPr lang="en-US"/>
              <a:t>All dental plans</a:t>
            </a:r>
          </a:p>
        </p:txBody>
      </p:sp>
      <p:sp>
        <p:nvSpPr>
          <p:cNvPr id="7" name="Content Placeholder 4">
            <a:extLst>
              <a:ext uri="{FF2B5EF4-FFF2-40B4-BE49-F238E27FC236}">
                <a16:creationId xmlns:a16="http://schemas.microsoft.com/office/drawing/2014/main" id="{3834F7E7-0B5C-4213-9D78-9BEFF3C35BA7}"/>
              </a:ext>
            </a:extLst>
          </p:cNvPr>
          <p:cNvSpPr txBox="1">
            <a:spLocks/>
          </p:cNvSpPr>
          <p:nvPr/>
        </p:nvSpPr>
        <p:spPr>
          <a:xfrm>
            <a:off x="990600" y="1989137"/>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C3C3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C3C3C"/>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C3C3C"/>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C3C3C"/>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C3C3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3C3C3C"/>
                </a:solidFill>
                <a:effectLst/>
                <a:uLnTx/>
                <a:uFillTx/>
                <a:latin typeface="Calibri" panose="020F0502020204030204"/>
                <a:ea typeface="+mn-ea"/>
                <a:cs typeface="+mn-cs"/>
              </a:rPr>
              <a:t>Preventive care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3C3C3C"/>
                </a:solidFill>
                <a:effectLst/>
                <a:uLnTx/>
                <a:uFillTx/>
                <a:latin typeface="Calibri" panose="020F0502020204030204"/>
                <a:ea typeface="+mn-ea"/>
                <a:cs typeface="+mn-cs"/>
              </a:rPr>
              <a:t>Basic care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3C3C3C"/>
                </a:solidFill>
                <a:effectLst/>
                <a:uLnTx/>
                <a:uFillTx/>
                <a:latin typeface="Calibri" panose="020F0502020204030204"/>
                <a:ea typeface="+mn-ea"/>
                <a:cs typeface="+mn-cs"/>
              </a:rPr>
              <a:t>Major care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3C3C3C"/>
                </a:solidFill>
                <a:effectLst/>
                <a:uLnTx/>
                <a:uFillTx/>
                <a:latin typeface="Calibri" panose="020F0502020204030204"/>
                <a:ea typeface="+mn-ea"/>
                <a:cs typeface="+mn-cs"/>
              </a:rPr>
              <a:t>Orthodontic care</a:t>
            </a:r>
          </a:p>
        </p:txBody>
      </p:sp>
    </p:spTree>
    <p:extLst>
      <p:ext uri="{BB962C8B-B14F-4D97-AF65-F5344CB8AC3E}">
        <p14:creationId xmlns:p14="http://schemas.microsoft.com/office/powerpoint/2010/main" val="89715457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6CAFC2B-86B5-0958-7FC1-45474283D330}"/>
              </a:ext>
            </a:extLst>
          </p:cNvPr>
          <p:cNvSpPr txBox="1"/>
          <p:nvPr/>
        </p:nvSpPr>
        <p:spPr>
          <a:xfrm>
            <a:off x="349231" y="121398"/>
            <a:ext cx="11493537" cy="720197"/>
          </a:xfrm>
          <a:prstGeom prst="rect">
            <a:avLst/>
          </a:prstGeom>
          <a:noFill/>
        </p:spPr>
        <p:txBody>
          <a:bodyPr wrap="square">
            <a:spAutoFit/>
          </a:bodyPr>
          <a:lstStyle/>
          <a:p>
            <a:pPr marL="0" marR="0" lvl="0" indent="0" algn="l" defTabSz="457200" rtl="0" eaLnBrk="1" fontAlgn="auto" latinLnBrk="0" hangingPunct="1">
              <a:lnSpc>
                <a:spcPct val="85000"/>
              </a:lnSpc>
              <a:spcBef>
                <a:spcPts val="0"/>
              </a:spcBef>
              <a:spcAft>
                <a:spcPts val="0"/>
              </a:spcAft>
              <a:buClr>
                <a:srgbClr val="000000"/>
              </a:buClr>
              <a:buSzPts val="5400"/>
              <a:buFont typeface="Georgia"/>
              <a:buNone/>
              <a:tabLst/>
              <a:defRPr/>
            </a:pPr>
            <a:r>
              <a:rPr kumimoji="0" lang="en-US" sz="4800" b="0" i="0" u="none" strike="noStrike" kern="1200" cap="none" spc="0" normalizeH="0" baseline="0" noProof="0">
                <a:ln>
                  <a:noFill/>
                </a:ln>
                <a:solidFill>
                  <a:srgbClr val="0061A0"/>
                </a:solidFill>
                <a:effectLst/>
                <a:uLnTx/>
                <a:uFillTx/>
                <a:latin typeface="Georgia" panose="02040502050405020303" pitchFamily="18" charset="0"/>
                <a:ea typeface="+mn-ea"/>
                <a:cs typeface="+mn-cs"/>
              </a:rPr>
              <a:t>Questions? Need help or more info.?</a:t>
            </a:r>
          </a:p>
        </p:txBody>
      </p:sp>
      <p:cxnSp>
        <p:nvCxnSpPr>
          <p:cNvPr id="3" name="Straight Connector 2">
            <a:extLst>
              <a:ext uri="{FF2B5EF4-FFF2-40B4-BE49-F238E27FC236}">
                <a16:creationId xmlns:a16="http://schemas.microsoft.com/office/drawing/2014/main" id="{5F525B65-7ED7-A740-6B46-9D2B1F977520}"/>
              </a:ext>
            </a:extLst>
          </p:cNvPr>
          <p:cNvCxnSpPr>
            <a:cxnSpLocks/>
          </p:cNvCxnSpPr>
          <p:nvPr/>
        </p:nvCxnSpPr>
        <p:spPr>
          <a:xfrm>
            <a:off x="513411" y="918106"/>
            <a:ext cx="10990544" cy="0"/>
          </a:xfrm>
          <a:prstGeom prst="line">
            <a:avLst/>
          </a:prstGeom>
          <a:ln>
            <a:solidFill>
              <a:srgbClr val="0061A0"/>
            </a:solidFill>
          </a:ln>
        </p:spPr>
        <p:style>
          <a:lnRef idx="1">
            <a:schemeClr val="accent1"/>
          </a:lnRef>
          <a:fillRef idx="0">
            <a:schemeClr val="accent1"/>
          </a:fillRef>
          <a:effectRef idx="0">
            <a:schemeClr val="accent1"/>
          </a:effectRef>
          <a:fontRef idx="minor">
            <a:schemeClr val="tx1"/>
          </a:fontRef>
        </p:style>
      </p:cxnSp>
      <p:sp>
        <p:nvSpPr>
          <p:cNvPr id="15" name="Google Shape;1861;g2be9210209a_0_290">
            <a:extLst>
              <a:ext uri="{FF2B5EF4-FFF2-40B4-BE49-F238E27FC236}">
                <a16:creationId xmlns:a16="http://schemas.microsoft.com/office/drawing/2014/main" id="{63B162B8-D157-D570-8969-AA699698A53D}"/>
              </a:ext>
            </a:extLst>
          </p:cNvPr>
          <p:cNvSpPr txBox="1"/>
          <p:nvPr/>
        </p:nvSpPr>
        <p:spPr>
          <a:xfrm>
            <a:off x="1728835" y="5605977"/>
            <a:ext cx="3269920" cy="707886"/>
          </a:xfrm>
          <a:prstGeom prst="rect">
            <a:avLst/>
          </a:prstGeom>
          <a:noFill/>
          <a:ln>
            <a:noFill/>
          </a:ln>
        </p:spPr>
        <p:txBody>
          <a:bodyPr spcFirstLastPara="1" wrap="square" lIns="0" tIns="0" rIns="0" bIns="0" anchor="b" anchorCtr="0">
            <a:spAutoFit/>
          </a:bodyPr>
          <a:lstStyle/>
          <a:p>
            <a:pPr marL="0" marR="0" lvl="1" indent="0" algn="l" defTabSz="457200" rtl="0" eaLnBrk="1" fontAlgn="auto" latinLnBrk="0" hangingPunct="1">
              <a:lnSpc>
                <a:spcPct val="100000"/>
              </a:lnSpc>
              <a:spcBef>
                <a:spcPts val="0"/>
              </a:spcBef>
              <a:spcAft>
                <a:spcPts val="0"/>
              </a:spcAft>
              <a:buClr>
                <a:srgbClr val="000000"/>
              </a:buClr>
              <a:buSzPts val="1600"/>
              <a:buFontTx/>
              <a:buNone/>
              <a:tabLst/>
              <a:defRPr/>
            </a:pPr>
            <a:r>
              <a:rPr kumimoji="0" lang="en-US" sz="1600" b="1" i="0" u="none" strike="noStrike" kern="1200" cap="none" spc="0" normalizeH="0" baseline="0" noProof="0">
                <a:ln>
                  <a:noFill/>
                </a:ln>
                <a:solidFill>
                  <a:srgbClr val="0061A0"/>
                </a:solidFill>
                <a:effectLst/>
                <a:uLnTx/>
                <a:uFillTx/>
                <a:latin typeface="Arial"/>
                <a:ea typeface="Arial"/>
                <a:cs typeface="Arial"/>
                <a:sym typeface="Arial"/>
              </a:rPr>
              <a:t>Visit:</a:t>
            </a:r>
            <a:br>
              <a:rPr kumimoji="0" lang="en-US" sz="1600" b="0" i="0" u="none" strike="noStrike" kern="1200" cap="none" spc="0" normalizeH="0" baseline="0" noProof="0">
                <a:ln>
                  <a:noFill/>
                </a:ln>
                <a:solidFill>
                  <a:srgbClr val="0061A0"/>
                </a:solidFill>
                <a:effectLst/>
                <a:uLnTx/>
                <a:uFillTx/>
                <a:latin typeface="Arial"/>
                <a:ea typeface="Arial"/>
                <a:cs typeface="Arial"/>
                <a:sym typeface="Arial"/>
              </a:rPr>
            </a:br>
            <a:r>
              <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hlinkClick r:id="rId2"/>
              </a:rPr>
              <a:t>www.metlife.com/info/oklahoma/</a:t>
            </a:r>
            <a:br>
              <a:rPr kumimoji="0" lang="en-US" sz="1600" b="0" i="0" u="sng" strike="noStrike" kern="1200" cap="none" spc="0" normalizeH="0" baseline="0" noProof="0">
                <a:ln>
                  <a:noFill/>
                </a:ln>
                <a:solidFill>
                  <a:srgbClr val="000000"/>
                </a:solidFill>
                <a:effectLst/>
                <a:uLnTx/>
                <a:uFillTx/>
                <a:latin typeface="Georgia"/>
                <a:ea typeface="+mn-ea"/>
                <a:cs typeface="+mn-cs"/>
                <a:hlinkClick r:id="rId3">
                  <a:extLst>
                    <a:ext uri="{A12FA001-AC4F-418D-AE19-62706E023703}">
                      <ahyp:hlinkClr xmlns:ahyp="http://schemas.microsoft.com/office/drawing/2018/hyperlinkcolor" val="tx"/>
                    </a:ext>
                  </a:extLst>
                </a:hlinkClick>
              </a:rPr>
            </a:br>
            <a:endParaRPr kumimoji="0" sz="1400" b="0" i="0" u="none" strike="noStrike" kern="1200" cap="none" spc="0" normalizeH="0" baseline="0" noProof="0">
              <a:ln>
                <a:noFill/>
              </a:ln>
              <a:solidFill>
                <a:srgbClr val="585858"/>
              </a:solidFill>
              <a:effectLst/>
              <a:uLnTx/>
              <a:uFillTx/>
              <a:latin typeface="Arial"/>
              <a:ea typeface="Arial"/>
              <a:cs typeface="Arial"/>
              <a:sym typeface="Arial"/>
            </a:endParaRPr>
          </a:p>
        </p:txBody>
      </p:sp>
      <p:pic>
        <p:nvPicPr>
          <p:cNvPr id="17" name="Google Shape;3037;g2c23fa42e51_0_0" descr="A close up of a logo&#10;&#10;Description automatically generated">
            <a:extLst>
              <a:ext uri="{FF2B5EF4-FFF2-40B4-BE49-F238E27FC236}">
                <a16:creationId xmlns:a16="http://schemas.microsoft.com/office/drawing/2014/main" id="{B03E9EF8-F042-EB9E-5273-BCB649057941}"/>
              </a:ext>
            </a:extLst>
          </p:cNvPr>
          <p:cNvPicPr preferRelativeResize="0"/>
          <p:nvPr/>
        </p:nvPicPr>
        <p:blipFill rotWithShape="1">
          <a:blip r:embed="rId4">
            <a:alphaModFix/>
          </a:blip>
          <a:srcRect/>
          <a:stretch/>
        </p:blipFill>
        <p:spPr>
          <a:xfrm>
            <a:off x="679772" y="5556292"/>
            <a:ext cx="778700" cy="779950"/>
          </a:xfrm>
          <a:prstGeom prst="rect">
            <a:avLst/>
          </a:prstGeom>
          <a:noFill/>
          <a:ln>
            <a:noFill/>
          </a:ln>
        </p:spPr>
      </p:pic>
      <p:sp>
        <p:nvSpPr>
          <p:cNvPr id="27" name="Google Shape;1861;g2be9210209a_0_290">
            <a:extLst>
              <a:ext uri="{FF2B5EF4-FFF2-40B4-BE49-F238E27FC236}">
                <a16:creationId xmlns:a16="http://schemas.microsoft.com/office/drawing/2014/main" id="{90B503A1-2AE9-7D8E-EAD3-4F70395B7D13}"/>
              </a:ext>
            </a:extLst>
          </p:cNvPr>
          <p:cNvSpPr txBox="1"/>
          <p:nvPr/>
        </p:nvSpPr>
        <p:spPr>
          <a:xfrm>
            <a:off x="1574981" y="1706469"/>
            <a:ext cx="3592323" cy="923330"/>
          </a:xfrm>
          <a:prstGeom prst="rect">
            <a:avLst/>
          </a:prstGeom>
          <a:noFill/>
          <a:ln>
            <a:noFill/>
          </a:ln>
        </p:spPr>
        <p:txBody>
          <a:bodyPr spcFirstLastPara="1" wrap="square" lIns="0" tIns="0" rIns="0" bIns="0" anchor="b" anchorCtr="0">
            <a:spAutoFit/>
          </a:bodyPr>
          <a:lstStyle/>
          <a:p>
            <a:pPr marL="0" marR="0" lvl="1" indent="0" algn="l" defTabSz="457200" rtl="0" eaLnBrk="1" fontAlgn="auto" latinLnBrk="0" hangingPunct="1">
              <a:lnSpc>
                <a:spcPct val="100000"/>
              </a:lnSpc>
              <a:spcBef>
                <a:spcPts val="0"/>
              </a:spcBef>
              <a:spcAft>
                <a:spcPts val="0"/>
              </a:spcAft>
              <a:buClr>
                <a:srgbClr val="000000"/>
              </a:buClr>
              <a:buSzPts val="1600"/>
              <a:buFontTx/>
              <a:buNone/>
              <a:tabLst/>
              <a:defRPr/>
            </a:pPr>
            <a:r>
              <a:rPr kumimoji="0" lang="en-US" sz="1600" b="1" i="0" u="none" strike="noStrike" kern="1200" cap="none" spc="0" normalizeH="0" baseline="0" noProof="0">
                <a:ln>
                  <a:noFill/>
                </a:ln>
                <a:solidFill>
                  <a:srgbClr val="0061A0"/>
                </a:solidFill>
                <a:effectLst/>
                <a:uLnTx/>
                <a:uFillTx/>
                <a:latin typeface="Arial"/>
                <a:ea typeface="Arial"/>
                <a:cs typeface="Arial"/>
                <a:sym typeface="Arial"/>
              </a:rPr>
              <a:t>Register with MyBenefits today!</a:t>
            </a:r>
            <a:br>
              <a:rPr kumimoji="0" lang="en-US" sz="1600" b="0" i="0" u="none" strike="noStrike" kern="1200" cap="none" spc="0" normalizeH="0" baseline="0" noProof="0">
                <a:ln>
                  <a:noFill/>
                </a:ln>
                <a:solidFill>
                  <a:srgbClr val="0061A0"/>
                </a:solidFill>
                <a:effectLst/>
                <a:uLnTx/>
                <a:uFillTx/>
                <a:latin typeface="Arial"/>
                <a:ea typeface="Arial"/>
                <a:cs typeface="Arial"/>
                <a:sym typeface="Arial"/>
              </a:rPr>
            </a:br>
            <a:r>
              <a:rPr kumimoji="0" lang="en-US" sz="1600" b="0" i="0" u="none" strike="noStrike" kern="1200" cap="none" spc="0" normalizeH="0" baseline="0" noProof="0">
                <a:ln>
                  <a:noFill/>
                </a:ln>
                <a:solidFill>
                  <a:srgbClr val="EC008C"/>
                </a:solidFill>
                <a:effectLst/>
                <a:uLnTx/>
                <a:uFillTx/>
                <a:latin typeface="Arial"/>
                <a:ea typeface="Arial"/>
                <a:cs typeface="Arial"/>
                <a:sym typeface="Arial"/>
                <a:hlinkClick r:id="rId5">
                  <a:extLst>
                    <a:ext uri="{A12FA001-AC4F-418D-AE19-62706E023703}">
                      <ahyp:hlinkClr xmlns:ahyp="http://schemas.microsoft.com/office/drawing/2018/hyperlinkcolor" val="tx"/>
                    </a:ext>
                  </a:extLst>
                </a:hlinkClick>
              </a:rPr>
              <a:t>www.metlife.com/mybenefits</a:t>
            </a:r>
            <a:endParaRPr kumimoji="0" lang="en-US" sz="1600" b="0" i="0" u="none" strike="noStrike" kern="1200" cap="none" spc="0" normalizeH="0" baseline="0" noProof="0">
              <a:ln>
                <a:noFill/>
              </a:ln>
              <a:solidFill>
                <a:srgbClr val="585858"/>
              </a:solidFill>
              <a:effectLst/>
              <a:uLnTx/>
              <a:uFillTx/>
              <a:latin typeface="Arial"/>
              <a:ea typeface="Arial"/>
              <a:cs typeface="Arial"/>
              <a:sym typeface="Arial"/>
            </a:endParaRPr>
          </a:p>
          <a:p>
            <a:pPr marL="0" marR="0" lvl="1" indent="0" algn="l" defTabSz="457200" rtl="0" eaLnBrk="1" fontAlgn="auto" latinLnBrk="0" hangingPunct="1">
              <a:lnSpc>
                <a:spcPct val="100000"/>
              </a:lnSpc>
              <a:spcBef>
                <a:spcPts val="0"/>
              </a:spcBef>
              <a:spcAft>
                <a:spcPts val="0"/>
              </a:spcAft>
              <a:buClr>
                <a:srgbClr val="000000"/>
              </a:buClr>
              <a:buSzPts val="1600"/>
              <a:buFontTx/>
              <a:buNone/>
              <a:tabLst/>
              <a:defRPr/>
            </a:pPr>
            <a:br>
              <a:rPr kumimoji="0" lang="en-US" sz="1400" b="1" i="0" u="none" strike="noStrike" kern="1200" cap="none" spc="0" normalizeH="0" baseline="0" noProof="0">
                <a:ln>
                  <a:noFill/>
                </a:ln>
                <a:solidFill>
                  <a:srgbClr val="0061A0"/>
                </a:solidFill>
                <a:effectLst/>
                <a:uLnTx/>
                <a:uFillTx/>
                <a:latin typeface="Arial"/>
                <a:ea typeface="Arial"/>
                <a:cs typeface="Arial"/>
                <a:sym typeface="Arial"/>
              </a:rPr>
            </a:br>
            <a:endParaRPr kumimoji="0" lang="en-US" sz="1400" b="0" i="0" u="none" strike="noStrike" kern="1200" cap="none" spc="0" normalizeH="0" baseline="0" noProof="0">
              <a:ln>
                <a:noFill/>
              </a:ln>
              <a:solidFill>
                <a:srgbClr val="0061A0"/>
              </a:solidFill>
              <a:effectLst/>
              <a:uLnTx/>
              <a:uFillTx/>
              <a:latin typeface="Arial"/>
              <a:ea typeface="Arial"/>
              <a:cs typeface="Arial"/>
              <a:sym typeface="Arial"/>
            </a:endParaRPr>
          </a:p>
        </p:txBody>
      </p:sp>
      <p:pic>
        <p:nvPicPr>
          <p:cNvPr id="30" name="Google Shape;1716;g2be31591a4f_0_115" descr="A close up of a logo&#10;&#10;Description automatically generated">
            <a:extLst>
              <a:ext uri="{FF2B5EF4-FFF2-40B4-BE49-F238E27FC236}">
                <a16:creationId xmlns:a16="http://schemas.microsoft.com/office/drawing/2014/main" id="{E7178EBB-C412-8915-5928-DF98D46805B1}"/>
              </a:ext>
            </a:extLst>
          </p:cNvPr>
          <p:cNvPicPr preferRelativeResize="0"/>
          <p:nvPr/>
        </p:nvPicPr>
        <p:blipFill rotWithShape="1">
          <a:blip r:embed="rId6">
            <a:alphaModFix/>
          </a:blip>
          <a:srcRect/>
          <a:stretch/>
        </p:blipFill>
        <p:spPr>
          <a:xfrm>
            <a:off x="585562" y="1741417"/>
            <a:ext cx="663727" cy="663727"/>
          </a:xfrm>
          <a:prstGeom prst="rect">
            <a:avLst/>
          </a:prstGeom>
          <a:noFill/>
          <a:ln>
            <a:noFill/>
          </a:ln>
        </p:spPr>
      </p:pic>
      <p:sp>
        <p:nvSpPr>
          <p:cNvPr id="4" name="Rectangle 3">
            <a:extLst>
              <a:ext uri="{FF2B5EF4-FFF2-40B4-BE49-F238E27FC236}">
                <a16:creationId xmlns:a16="http://schemas.microsoft.com/office/drawing/2014/main" id="{E60501CA-0A49-6690-1147-EE1AC0E83323}"/>
              </a:ext>
            </a:extLst>
          </p:cNvPr>
          <p:cNvSpPr/>
          <p:nvPr/>
        </p:nvSpPr>
        <p:spPr>
          <a:xfrm>
            <a:off x="11686243" y="6210056"/>
            <a:ext cx="1895737" cy="4834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76DB7213-1334-BD59-4A71-2D28A75620CD}"/>
              </a:ext>
            </a:extLst>
          </p:cNvPr>
          <p:cNvSpPr/>
          <p:nvPr/>
        </p:nvSpPr>
        <p:spPr>
          <a:xfrm>
            <a:off x="4999223" y="1436625"/>
            <a:ext cx="3651250" cy="1738375"/>
          </a:xfrm>
          <a:prstGeom prst="rect">
            <a:avLst/>
          </a:prstGeom>
          <a:solidFill>
            <a:srgbClr val="0090DA"/>
          </a:solidFill>
          <a:ln w="12700" cap="flat" cmpd="sng" algn="ctr">
            <a:noFill/>
            <a:prstDash val="solid"/>
            <a:miter lim="800000"/>
          </a:ln>
          <a:effectLst/>
        </p:spPr>
        <p:txBody>
          <a:bodyPr lIns="182880" tIns="137160" bIns="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stStyle>
          <a:p>
            <a:pPr marL="171446" marR="0" lvl="1" indent="-171446" algn="l" defTabSz="457200" rtl="0" eaLnBrk="1" fontAlgn="auto" latinLnBrk="0" hangingPunct="1">
              <a:lnSpc>
                <a:spcPct val="100000"/>
              </a:lnSpc>
              <a:spcBef>
                <a:spcPct val="0"/>
              </a:spcBef>
              <a:spcAft>
                <a:spcPts val="600"/>
              </a:spcAft>
              <a:buClrTx/>
              <a:buSzTx/>
              <a:buFont typeface="Arial" pitchFamily="34" charset="0"/>
              <a:buChar char="•"/>
              <a:tabLst/>
              <a:defRPr/>
            </a:pPr>
            <a:r>
              <a:rPr kumimoji="0" lang="en-US" sz="1400" b="0" i="0" u="none" strike="noStrike" kern="1200" cap="none" spc="0" normalizeH="0" baseline="0" noProof="0">
                <a:ln>
                  <a:noFill/>
                </a:ln>
                <a:solidFill>
                  <a:srgbClr val="000000"/>
                </a:solidFill>
                <a:effectLst/>
                <a:uLnTx/>
                <a:uFillTx/>
                <a:latin typeface="Arial"/>
                <a:ea typeface="+mn-ea"/>
                <a:cs typeface="Arial"/>
              </a:rPr>
              <a:t>View enrollment status</a:t>
            </a:r>
          </a:p>
          <a:p>
            <a:pPr marL="171446" marR="0" lvl="1" indent="-171446" algn="l" defTabSz="457200" rtl="0" eaLnBrk="1" fontAlgn="auto" latinLnBrk="0" hangingPunct="1">
              <a:lnSpc>
                <a:spcPct val="100000"/>
              </a:lnSpc>
              <a:spcBef>
                <a:spcPct val="0"/>
              </a:spcBef>
              <a:spcAft>
                <a:spcPts val="600"/>
              </a:spcAft>
              <a:buClrTx/>
              <a:buSzTx/>
              <a:buFont typeface="Arial" pitchFamily="34" charset="0"/>
              <a:buChar char="•"/>
              <a:tabLst/>
              <a:defRPr/>
            </a:pPr>
            <a:r>
              <a:rPr kumimoji="0" lang="en-US" sz="1400" b="0" i="0" u="none" strike="noStrike" kern="1200" cap="none" spc="0" normalizeH="0" baseline="0" noProof="0">
                <a:ln>
                  <a:noFill/>
                </a:ln>
                <a:solidFill>
                  <a:srgbClr val="000000"/>
                </a:solidFill>
                <a:effectLst/>
                <a:uLnTx/>
                <a:uFillTx/>
                <a:latin typeface="Arial"/>
                <a:ea typeface="+mn-ea"/>
                <a:cs typeface="Arial"/>
              </a:rPr>
              <a:t>Check recent claims and status</a:t>
            </a:r>
          </a:p>
          <a:p>
            <a:pPr marL="171446" marR="0" lvl="1" indent="-171446" algn="l" defTabSz="457200" rtl="0" eaLnBrk="1" fontAlgn="auto" latinLnBrk="0" hangingPunct="1">
              <a:lnSpc>
                <a:spcPct val="100000"/>
              </a:lnSpc>
              <a:spcBef>
                <a:spcPct val="0"/>
              </a:spcBef>
              <a:spcAft>
                <a:spcPts val="600"/>
              </a:spcAft>
              <a:buClrTx/>
              <a:buSzTx/>
              <a:buFont typeface="Arial" pitchFamily="34" charset="0"/>
              <a:buChar char="•"/>
              <a:tabLst/>
              <a:defRPr/>
            </a:pPr>
            <a:r>
              <a:rPr kumimoji="0" lang="en-US" sz="1400" b="0" i="0" u="none" strike="noStrike" kern="1200" cap="none" spc="0" normalizeH="0" baseline="0" noProof="0">
                <a:ln>
                  <a:noFill/>
                </a:ln>
                <a:solidFill>
                  <a:srgbClr val="000000"/>
                </a:solidFill>
                <a:effectLst/>
                <a:uLnTx/>
                <a:uFillTx/>
                <a:latin typeface="Arial"/>
                <a:ea typeface="+mn-ea"/>
                <a:cs typeface="Arial"/>
              </a:rPr>
              <a:t>Print ID cards</a:t>
            </a:r>
          </a:p>
          <a:p>
            <a:pPr marL="171446" marR="0" lvl="1" indent="-171446" algn="l" defTabSz="457200" rtl="0" eaLnBrk="1" fontAlgn="auto" latinLnBrk="0" hangingPunct="1">
              <a:lnSpc>
                <a:spcPct val="100000"/>
              </a:lnSpc>
              <a:spcBef>
                <a:spcPct val="0"/>
              </a:spcBef>
              <a:spcAft>
                <a:spcPts val="600"/>
              </a:spcAft>
              <a:buClrTx/>
              <a:buSzTx/>
              <a:buFont typeface="Arial" pitchFamily="34" charset="0"/>
              <a:buChar char="•"/>
              <a:tabLst/>
              <a:defRPr/>
            </a:pPr>
            <a:r>
              <a:rPr kumimoji="0" lang="en-US" sz="1400" b="0" i="0" u="none" strike="noStrike" kern="1200" cap="none" spc="0" normalizeH="0" baseline="0" noProof="0">
                <a:ln>
                  <a:noFill/>
                </a:ln>
                <a:solidFill>
                  <a:srgbClr val="000000"/>
                </a:solidFill>
                <a:effectLst/>
                <a:uLnTx/>
                <a:uFillTx/>
                <a:latin typeface="Arial"/>
                <a:ea typeface="+mn-ea"/>
                <a:cs typeface="Arial"/>
              </a:rPr>
              <a:t>Find essential forms</a:t>
            </a:r>
          </a:p>
          <a:p>
            <a:pPr marL="171446" marR="0" lvl="1" indent="-171446" algn="l" defTabSz="457200" rtl="0" eaLnBrk="1" fontAlgn="auto" latinLnBrk="0" hangingPunct="1">
              <a:lnSpc>
                <a:spcPct val="100000"/>
              </a:lnSpc>
              <a:spcBef>
                <a:spcPct val="0"/>
              </a:spcBef>
              <a:spcAft>
                <a:spcPts val="600"/>
              </a:spcAft>
              <a:buClrTx/>
              <a:buSzTx/>
              <a:buFont typeface="Arial" pitchFamily="34" charset="0"/>
              <a:buChar char="•"/>
              <a:tabLst/>
              <a:defRPr/>
            </a:pPr>
            <a:r>
              <a:rPr kumimoji="0" lang="en-US" sz="1400" b="0" i="0" u="none" strike="noStrike" kern="1200" cap="none" spc="0" normalizeH="0" baseline="0" noProof="0">
                <a:ln>
                  <a:noFill/>
                </a:ln>
                <a:solidFill>
                  <a:srgbClr val="000000"/>
                </a:solidFill>
                <a:effectLst/>
                <a:uLnTx/>
                <a:uFillTx/>
                <a:latin typeface="Arial"/>
                <a:ea typeface="+mn-ea"/>
                <a:cs typeface="Arial"/>
              </a:rPr>
              <a:t>Access educational tools</a:t>
            </a:r>
            <a:endParaRPr kumimoji="0" lang="en-US" altLang="ja-JP" sz="1400" b="0" i="0" u="none" strike="noStrike" kern="1200" cap="none" spc="0" normalizeH="0" baseline="0" noProof="0">
              <a:ln>
                <a:noFill/>
              </a:ln>
              <a:solidFill>
                <a:srgbClr val="000000"/>
              </a:solidFill>
              <a:effectLst/>
              <a:uLnTx/>
              <a:uFillTx/>
              <a:latin typeface="Arial"/>
              <a:ea typeface="游ゴシック" panose="020B0400000000000000" pitchFamily="34" charset="-128"/>
              <a:cs typeface="Arial"/>
              <a:sym typeface="Monotype Sorts" pitchFamily="2" charset="2"/>
            </a:endParaRPr>
          </a:p>
        </p:txBody>
      </p:sp>
      <p:sp>
        <p:nvSpPr>
          <p:cNvPr id="29" name="Rectangle 11">
            <a:extLst>
              <a:ext uri="{FF2B5EF4-FFF2-40B4-BE49-F238E27FC236}">
                <a16:creationId xmlns:a16="http://schemas.microsoft.com/office/drawing/2014/main" id="{06FD1964-E176-7011-F0EB-80E3B1268A4D}"/>
              </a:ext>
            </a:extLst>
          </p:cNvPr>
          <p:cNvSpPr>
            <a:spLocks noChangeArrowheads="1"/>
          </p:cNvSpPr>
          <p:nvPr/>
        </p:nvSpPr>
        <p:spPr bwMode="auto">
          <a:xfrm>
            <a:off x="4999223" y="1043275"/>
            <a:ext cx="3651250" cy="378032"/>
          </a:xfrm>
          <a:prstGeom prst="rect">
            <a:avLst/>
          </a:prstGeom>
          <a:solidFill>
            <a:schemeClr val="accent2"/>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lIns="182880" anchor="ctr"/>
          <a:lstStyle>
            <a:lvl1pPr defTabSz="684213">
              <a:defRPr>
                <a:solidFill>
                  <a:schemeClr val="tx1"/>
                </a:solidFill>
                <a:latin typeface="Arial" pitchFamily="34" charset="0"/>
              </a:defRPr>
            </a:lvl1pPr>
            <a:lvl2pPr marL="742950" indent="-285750" defTabSz="684213">
              <a:defRPr>
                <a:solidFill>
                  <a:schemeClr val="tx1"/>
                </a:solidFill>
                <a:latin typeface="Arial" pitchFamily="34" charset="0"/>
              </a:defRPr>
            </a:lvl2pPr>
            <a:lvl3pPr marL="1143000" indent="-228600" defTabSz="684213">
              <a:defRPr>
                <a:solidFill>
                  <a:schemeClr val="tx1"/>
                </a:solidFill>
                <a:latin typeface="Arial" pitchFamily="34" charset="0"/>
              </a:defRPr>
            </a:lvl3pPr>
            <a:lvl4pPr marL="1600200" indent="-228600" defTabSz="684213">
              <a:defRPr>
                <a:solidFill>
                  <a:schemeClr val="tx1"/>
                </a:solidFill>
                <a:latin typeface="Arial" pitchFamily="34" charset="0"/>
              </a:defRPr>
            </a:lvl4pPr>
            <a:lvl5pPr marL="2057400" indent="-228600" defTabSz="684213">
              <a:defRPr>
                <a:solidFill>
                  <a:schemeClr val="tx1"/>
                </a:solidFill>
                <a:latin typeface="Arial" pitchFamily="34" charset="0"/>
              </a:defRPr>
            </a:lvl5pPr>
            <a:lvl6pPr marL="2514600" indent="-228600" defTabSz="684213" eaLnBrk="0" fontAlgn="base" hangingPunct="0">
              <a:spcBef>
                <a:spcPct val="0"/>
              </a:spcBef>
              <a:spcAft>
                <a:spcPct val="0"/>
              </a:spcAft>
              <a:defRPr>
                <a:solidFill>
                  <a:schemeClr val="tx1"/>
                </a:solidFill>
                <a:latin typeface="Arial" pitchFamily="34" charset="0"/>
              </a:defRPr>
            </a:lvl6pPr>
            <a:lvl7pPr marL="2971800" indent="-228600" defTabSz="684213" eaLnBrk="0" fontAlgn="base" hangingPunct="0">
              <a:spcBef>
                <a:spcPct val="0"/>
              </a:spcBef>
              <a:spcAft>
                <a:spcPct val="0"/>
              </a:spcAft>
              <a:defRPr>
                <a:solidFill>
                  <a:schemeClr val="tx1"/>
                </a:solidFill>
                <a:latin typeface="Arial" pitchFamily="34" charset="0"/>
              </a:defRPr>
            </a:lvl7pPr>
            <a:lvl8pPr marL="3429000" indent="-228600" defTabSz="684213" eaLnBrk="0" fontAlgn="base" hangingPunct="0">
              <a:spcBef>
                <a:spcPct val="0"/>
              </a:spcBef>
              <a:spcAft>
                <a:spcPct val="0"/>
              </a:spcAft>
              <a:defRPr>
                <a:solidFill>
                  <a:schemeClr val="tx1"/>
                </a:solidFill>
                <a:latin typeface="Arial" pitchFamily="34" charset="0"/>
              </a:defRPr>
            </a:lvl8pPr>
            <a:lvl9pPr marL="3886200" indent="-228600" defTabSz="684213" eaLnBrk="0" fontAlgn="base" hangingPunct="0">
              <a:spcBef>
                <a:spcPct val="0"/>
              </a:spcBef>
              <a:spcAft>
                <a:spcPct val="0"/>
              </a:spcAft>
              <a:defRPr>
                <a:solidFill>
                  <a:schemeClr val="tx1"/>
                </a:solidFill>
                <a:latin typeface="Arial" pitchFamily="34" charset="0"/>
              </a:defRPr>
            </a:lvl9pPr>
          </a:lstStyle>
          <a:p>
            <a:pPr marL="0" marR="0" lvl="0" indent="0" algn="l" defTabSz="684213" rtl="0" eaLnBrk="1" fontAlgn="auto" latinLnBrk="0" hangingPunct="1">
              <a:lnSpc>
                <a:spcPct val="100000"/>
              </a:lnSpc>
              <a:spcBef>
                <a:spcPts val="0"/>
              </a:spcBef>
              <a:spcAft>
                <a:spcPts val="0"/>
              </a:spcAft>
              <a:buClr>
                <a:srgbClr val="000000"/>
              </a:buClr>
              <a:buSzTx/>
              <a:buFontTx/>
              <a:buNone/>
              <a:tabLst/>
              <a:defRPr/>
            </a:pPr>
            <a:r>
              <a:rPr kumimoji="0" lang="en-US" altLang="en-US" sz="1600" b="1" i="0" u="none" strike="noStrike" kern="1200" cap="none" spc="0" normalizeH="0" baseline="0" noProof="0">
                <a:ln>
                  <a:noFill/>
                </a:ln>
                <a:solidFill>
                  <a:srgbClr val="FFFFFF"/>
                </a:solidFill>
                <a:effectLst/>
                <a:uLnTx/>
                <a:uFillTx/>
                <a:latin typeface="Arial" pitchFamily="34" charset="0"/>
                <a:ea typeface="+mn-ea"/>
                <a:cs typeface="Arial"/>
              </a:rPr>
              <a:t>With MyBenefits you can...</a:t>
            </a:r>
          </a:p>
        </p:txBody>
      </p:sp>
      <p:pic>
        <p:nvPicPr>
          <p:cNvPr id="31" name="Picture 30">
            <a:extLst>
              <a:ext uri="{FF2B5EF4-FFF2-40B4-BE49-F238E27FC236}">
                <a16:creationId xmlns:a16="http://schemas.microsoft.com/office/drawing/2014/main" id="{7E94CF34-4166-1985-468E-20E65693CB36}"/>
              </a:ext>
            </a:extLst>
          </p:cNvPr>
          <p:cNvPicPr>
            <a:picLocks noChangeAspect="1"/>
          </p:cNvPicPr>
          <p:nvPr/>
        </p:nvPicPr>
        <p:blipFill>
          <a:blip r:embed="rId7"/>
          <a:stretch>
            <a:fillRect/>
          </a:stretch>
        </p:blipFill>
        <p:spPr>
          <a:xfrm>
            <a:off x="8991601" y="1010801"/>
            <a:ext cx="2540170" cy="2137680"/>
          </a:xfrm>
          <a:prstGeom prst="rect">
            <a:avLst/>
          </a:prstGeom>
          <a:noFill/>
          <a:ln w="9525">
            <a:solidFill>
              <a:srgbClr val="0090DA"/>
            </a:solidFill>
            <a:miter lim="800000"/>
          </a:ln>
          <a:effectLst>
            <a:outerShdw blurRad="190500" sx="102000" sy="102000" algn="ctr" rotWithShape="0">
              <a:prstClr val="black">
                <a:alpha val="21000"/>
              </a:prstClr>
            </a:outerShdw>
          </a:effectLst>
        </p:spPr>
      </p:pic>
      <p:pic>
        <p:nvPicPr>
          <p:cNvPr id="34" name="Picture 33">
            <a:extLst>
              <a:ext uri="{FF2B5EF4-FFF2-40B4-BE49-F238E27FC236}">
                <a16:creationId xmlns:a16="http://schemas.microsoft.com/office/drawing/2014/main" id="{869D0011-0CBE-6886-811A-70B8F805C99B}"/>
              </a:ext>
            </a:extLst>
          </p:cNvPr>
          <p:cNvPicPr>
            <a:picLocks noChangeAspect="1"/>
          </p:cNvPicPr>
          <p:nvPr/>
        </p:nvPicPr>
        <p:blipFill>
          <a:blip r:embed="rId8"/>
          <a:stretch>
            <a:fillRect/>
          </a:stretch>
        </p:blipFill>
        <p:spPr>
          <a:xfrm>
            <a:off x="679772" y="3223619"/>
            <a:ext cx="3973420" cy="2235049"/>
          </a:xfrm>
          <a:prstGeom prst="rect">
            <a:avLst/>
          </a:prstGeom>
          <a:ln>
            <a:solidFill>
              <a:srgbClr val="0090DA"/>
            </a:solidFill>
          </a:ln>
        </p:spPr>
      </p:pic>
      <p:pic>
        <p:nvPicPr>
          <p:cNvPr id="38" name="Picture 37">
            <a:extLst>
              <a:ext uri="{FF2B5EF4-FFF2-40B4-BE49-F238E27FC236}">
                <a16:creationId xmlns:a16="http://schemas.microsoft.com/office/drawing/2014/main" id="{146E3826-E3D3-4722-89CD-F43D50937CC2}"/>
              </a:ext>
            </a:extLst>
          </p:cNvPr>
          <p:cNvPicPr>
            <a:picLocks noChangeAspect="1"/>
          </p:cNvPicPr>
          <p:nvPr/>
        </p:nvPicPr>
        <p:blipFill>
          <a:blip r:embed="rId9"/>
          <a:stretch>
            <a:fillRect/>
          </a:stretch>
        </p:blipFill>
        <p:spPr>
          <a:xfrm>
            <a:off x="9392459" y="3377689"/>
            <a:ext cx="2078870" cy="2167962"/>
          </a:xfrm>
          <a:prstGeom prst="rect">
            <a:avLst/>
          </a:prstGeom>
        </p:spPr>
      </p:pic>
      <p:sp>
        <p:nvSpPr>
          <p:cNvPr id="39" name="Rectangle 38">
            <a:extLst>
              <a:ext uri="{FF2B5EF4-FFF2-40B4-BE49-F238E27FC236}">
                <a16:creationId xmlns:a16="http://schemas.microsoft.com/office/drawing/2014/main" id="{0D4A5B44-FE7B-962F-D4AB-1D00DDAD769B}"/>
              </a:ext>
            </a:extLst>
          </p:cNvPr>
          <p:cNvSpPr/>
          <p:nvPr/>
        </p:nvSpPr>
        <p:spPr>
          <a:xfrm>
            <a:off x="9271827" y="5544650"/>
            <a:ext cx="2713614" cy="779950"/>
          </a:xfrm>
          <a:prstGeom prst="rect">
            <a:avLst/>
          </a:prstGeom>
          <a:noFill/>
          <a:ln w="12700" cap="flat" cmpd="sng" algn="ctr">
            <a:noFill/>
            <a:prstDash val="solid"/>
            <a:miter lim="800000"/>
          </a:ln>
          <a:effectLst/>
        </p:spPr>
        <p:txBody>
          <a:bodyPr rtlCol="0" anchor="ctr"/>
          <a:lstStyle/>
          <a:p>
            <a:pPr marL="0" marR="0" lvl="0" indent="0" algn="l" defTabSz="514350" rtl="0" eaLnBrk="1" fontAlgn="auto" latinLnBrk="0" hangingPunct="1">
              <a:lnSpc>
                <a:spcPct val="100000"/>
              </a:lnSpc>
              <a:spcBef>
                <a:spcPts val="0"/>
              </a:spcBef>
              <a:spcAft>
                <a:spcPts val="0"/>
              </a:spcAft>
              <a:buClr>
                <a:srgbClr val="000000"/>
              </a:buClr>
              <a:buSzTx/>
              <a:buFontTx/>
              <a:buNone/>
              <a:tabLst/>
              <a:defRPr/>
            </a:pPr>
            <a:r>
              <a:rPr kumimoji="0" lang="en-US" sz="1125" b="0" i="0" u="none" strike="noStrike" kern="0" cap="none" spc="0" normalizeH="0" baseline="0" noProof="0">
                <a:ln>
                  <a:noFill/>
                </a:ln>
                <a:solidFill>
                  <a:srgbClr val="000000"/>
                </a:solidFill>
                <a:effectLst/>
                <a:uLnTx/>
                <a:uFillTx/>
                <a:latin typeface="Arial"/>
                <a:ea typeface="+mn-ea"/>
                <a:cs typeface="Arial"/>
              </a:rPr>
              <a:t>Download “MetLife US” at the App Store or Google Play. Log in with your MyBenefits information to access these features.</a:t>
            </a:r>
            <a:r>
              <a:rPr kumimoji="0" lang="en-US" sz="1125" b="0" i="0" u="none" strike="noStrike" kern="0" cap="none" spc="0" normalizeH="0" baseline="30000" noProof="0">
                <a:ln>
                  <a:noFill/>
                </a:ln>
                <a:solidFill>
                  <a:srgbClr val="000000"/>
                </a:solidFill>
                <a:effectLst/>
                <a:uLnTx/>
                <a:uFillTx/>
                <a:latin typeface="Arial"/>
                <a:ea typeface="+mn-ea"/>
                <a:cs typeface="Arial"/>
              </a:rPr>
              <a:t>*</a:t>
            </a:r>
          </a:p>
        </p:txBody>
      </p:sp>
      <p:sp>
        <p:nvSpPr>
          <p:cNvPr id="43" name="TextBox 42">
            <a:extLst>
              <a:ext uri="{FF2B5EF4-FFF2-40B4-BE49-F238E27FC236}">
                <a16:creationId xmlns:a16="http://schemas.microsoft.com/office/drawing/2014/main" id="{6BA43DD3-BF30-D1E9-55DB-FC0978BA41D0}"/>
              </a:ext>
            </a:extLst>
          </p:cNvPr>
          <p:cNvSpPr txBox="1"/>
          <p:nvPr/>
        </p:nvSpPr>
        <p:spPr>
          <a:xfrm>
            <a:off x="5051455" y="5022585"/>
            <a:ext cx="3168077" cy="83099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br>
              <a:rPr kumimoji="0" lang="en-US" sz="2400" b="1" i="0" u="sng" strike="noStrike" kern="1200" cap="none" spc="0" normalizeH="0" baseline="0" noProof="0">
                <a:ln>
                  <a:noFill/>
                </a:ln>
                <a:solidFill>
                  <a:srgbClr val="000000"/>
                </a:solidFill>
                <a:effectLst/>
                <a:uLnTx/>
                <a:uFillTx/>
                <a:latin typeface="Georgia"/>
                <a:ea typeface="+mn-ea"/>
                <a:cs typeface="+mn-cs"/>
                <a:hlinkClick r:id="rId3">
                  <a:extLst>
                    <a:ext uri="{A12FA001-AC4F-418D-AE19-62706E023703}">
                      <ahyp:hlinkClr xmlns:ahyp="http://schemas.microsoft.com/office/drawing/2018/hyperlinkcolor" val="tx"/>
                    </a:ext>
                  </a:extLst>
                </a:hlinkClick>
              </a:rPr>
            </a:br>
            <a:endParaRPr kumimoji="0" lang="en-US" sz="2400" b="1"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4" name="Google Shape;1863;g2be9210209a_0_290">
            <a:extLst>
              <a:ext uri="{FF2B5EF4-FFF2-40B4-BE49-F238E27FC236}">
                <a16:creationId xmlns:a16="http://schemas.microsoft.com/office/drawing/2014/main" id="{68F60D21-DAE2-1E32-814E-CB8189EA453A}"/>
              </a:ext>
            </a:extLst>
          </p:cNvPr>
          <p:cNvSpPr txBox="1"/>
          <p:nvPr/>
        </p:nvSpPr>
        <p:spPr>
          <a:xfrm>
            <a:off x="4900604" y="4552322"/>
            <a:ext cx="4121717" cy="1631216"/>
          </a:xfrm>
          <a:prstGeom prst="rect">
            <a:avLst/>
          </a:prstGeom>
          <a:noFill/>
          <a:ln>
            <a:noFill/>
          </a:ln>
        </p:spPr>
        <p:txBody>
          <a:bodyPr spcFirstLastPara="1" wrap="square" lIns="0" tIns="0" rIns="0" bIns="0" anchor="t" anchorCtr="0">
            <a:spAutoFit/>
          </a:bodyPr>
          <a:lstStyle/>
          <a:p>
            <a:pPr marL="0" marR="0" lvl="1" indent="0" algn="ctr" defTabSz="457200" rtl="0" eaLnBrk="1" fontAlgn="auto" latinLnBrk="0" hangingPunct="1">
              <a:lnSpc>
                <a:spcPct val="100000"/>
              </a:lnSpc>
              <a:spcBef>
                <a:spcPts val="0"/>
              </a:spcBef>
              <a:spcAft>
                <a:spcPts val="0"/>
              </a:spcAft>
              <a:buClr>
                <a:srgbClr val="000000"/>
              </a:buClr>
              <a:buSzPts val="1600"/>
              <a:buFontTx/>
              <a:buNone/>
              <a:tabLst/>
              <a:defRPr/>
            </a:pPr>
            <a:r>
              <a:rPr kumimoji="0" lang="en-US" sz="1600" b="1" i="0" u="none" strike="noStrike" kern="1200" cap="none" spc="0" normalizeH="0" baseline="0" noProof="0">
                <a:ln>
                  <a:noFill/>
                </a:ln>
                <a:solidFill>
                  <a:srgbClr val="0061A0"/>
                </a:solidFill>
                <a:effectLst/>
                <a:uLnTx/>
                <a:uFillTx/>
                <a:latin typeface="Arial"/>
                <a:ea typeface="Arial"/>
                <a:cs typeface="Arial"/>
                <a:sym typeface="Arial"/>
              </a:rPr>
              <a:t>Call:</a:t>
            </a:r>
          </a:p>
          <a:p>
            <a:pPr marL="0" marR="0" lvl="1" indent="0" algn="ctr" defTabSz="457200" rtl="0" eaLnBrk="1" fontAlgn="auto" latinLnBrk="0" hangingPunct="1">
              <a:lnSpc>
                <a:spcPct val="100000"/>
              </a:lnSpc>
              <a:spcBef>
                <a:spcPts val="0"/>
              </a:spcBef>
              <a:spcAft>
                <a:spcPts val="0"/>
              </a:spcAft>
              <a:buClr>
                <a:srgbClr val="000000"/>
              </a:buClr>
              <a:buSzPts val="1600"/>
              <a:buFontTx/>
              <a:buNone/>
              <a:tabLst/>
              <a:defRPr/>
            </a:pPr>
            <a:r>
              <a:rPr kumimoji="0" lang="en-US" sz="2400" b="1" i="0" u="none" strike="noStrike" kern="1200" cap="none" spc="0" normalizeH="0" baseline="0" noProof="0">
                <a:ln>
                  <a:noFill/>
                </a:ln>
                <a:solidFill>
                  <a:srgbClr val="000000"/>
                </a:solidFill>
                <a:effectLst/>
                <a:uLnTx/>
                <a:uFillTx/>
                <a:latin typeface="Georgia"/>
                <a:ea typeface="+mn-ea"/>
                <a:cs typeface="+mn-cs"/>
              </a:rPr>
              <a:t>1-855-676-9443 </a:t>
            </a:r>
          </a:p>
          <a:p>
            <a:pPr marL="0" marR="0" lvl="1" indent="0" algn="ctr" defTabSz="457200" rtl="0" eaLnBrk="1" fontAlgn="auto" latinLnBrk="0" hangingPunct="1">
              <a:lnSpc>
                <a:spcPct val="100000"/>
              </a:lnSpc>
              <a:spcBef>
                <a:spcPts val="0"/>
              </a:spcBef>
              <a:spcAft>
                <a:spcPts val="0"/>
              </a:spcAft>
              <a:buClr>
                <a:srgbClr val="000000"/>
              </a:buClr>
              <a:buSzPts val="1600"/>
              <a:buFontTx/>
              <a:buNone/>
              <a:tabLst/>
              <a:defRPr/>
            </a:pPr>
            <a:endParaRPr kumimoji="0" lang="en-US" sz="2400" b="1" i="0" u="none" strike="noStrike" kern="1200" cap="none" spc="0" normalizeH="0" baseline="0" noProof="0">
              <a:ln>
                <a:noFill/>
              </a:ln>
              <a:solidFill>
                <a:srgbClr val="1A71AA"/>
              </a:solidFill>
              <a:effectLst/>
              <a:uLnTx/>
              <a:uFillTx/>
              <a:latin typeface="Arial" panose="020B0604020202020204" pitchFamily="34" charset="0"/>
              <a:ea typeface="+mn-ea"/>
              <a:cs typeface="Arial" panose="020B0604020202020204" pitchFamily="34" charset="0"/>
              <a:sym typeface="Arial"/>
            </a:endParaRPr>
          </a:p>
          <a:p>
            <a:pPr marL="0" marR="0" lvl="1" indent="0" algn="ctr" defTabSz="457200" rtl="0" eaLnBrk="1" fontAlgn="auto" latinLnBrk="0" hangingPunct="1">
              <a:lnSpc>
                <a:spcPct val="100000"/>
              </a:lnSpc>
              <a:spcBef>
                <a:spcPts val="0"/>
              </a:spcBef>
              <a:spcAft>
                <a:spcPts val="0"/>
              </a:spcAft>
              <a:buClr>
                <a:srgbClr val="000000"/>
              </a:buClr>
              <a:buSzPts val="1600"/>
              <a:buFontTx/>
              <a:buNone/>
              <a:tabLst/>
              <a:defRPr/>
            </a:pPr>
            <a:r>
              <a:rPr kumimoji="0" lang="en-US" sz="1300" b="0" i="0" u="none" strike="noStrike" kern="1200" cap="none" spc="0" normalizeH="0" baseline="0" noProof="0">
                <a:ln>
                  <a:noFill/>
                </a:ln>
                <a:solidFill>
                  <a:srgbClr val="1A71AA"/>
                </a:solidFill>
                <a:effectLst/>
                <a:uLnTx/>
                <a:uFillTx/>
                <a:latin typeface="Arial" panose="020B0604020202020204" pitchFamily="34" charset="0"/>
                <a:ea typeface="Arial"/>
                <a:cs typeface="Arial" panose="020B0604020202020204" pitchFamily="34" charset="0"/>
                <a:sym typeface="Arial"/>
              </a:rPr>
              <a:t>Mondays - Fridays, 8 a.m. – 8 p.m., ET </a:t>
            </a:r>
            <a:br>
              <a:rPr kumimoji="0" lang="en-US" sz="1300" b="0" i="0" u="none" strike="noStrike" kern="1200" cap="none" spc="0" normalizeH="0" baseline="0" noProof="0">
                <a:ln>
                  <a:noFill/>
                </a:ln>
                <a:solidFill>
                  <a:srgbClr val="1A71AA"/>
                </a:solidFill>
                <a:effectLst/>
                <a:uLnTx/>
                <a:uFillTx/>
                <a:latin typeface="Arial" panose="020B0604020202020204" pitchFamily="34" charset="0"/>
                <a:ea typeface="Arial"/>
                <a:cs typeface="Arial" panose="020B0604020202020204" pitchFamily="34" charset="0"/>
                <a:sym typeface="Arial"/>
              </a:rPr>
            </a:br>
            <a:r>
              <a:rPr kumimoji="0" lang="en-US" sz="1300" b="0" i="0" u="none" strike="noStrike" kern="1200" cap="none" spc="0" normalizeH="0" baseline="0" noProof="0">
                <a:ln>
                  <a:noFill/>
                </a:ln>
                <a:solidFill>
                  <a:srgbClr val="1A71AA"/>
                </a:solidFill>
                <a:effectLst/>
                <a:uLnTx/>
                <a:uFillTx/>
                <a:latin typeface="Arial" panose="020B0604020202020204" pitchFamily="34" charset="0"/>
                <a:ea typeface="Arial"/>
                <a:cs typeface="Arial" panose="020B0604020202020204" pitchFamily="34" charset="0"/>
                <a:sym typeface="Arial"/>
              </a:rPr>
              <a:t>Saturdays - Sundays, 10 a.m. – 7 p.m., ET</a:t>
            </a:r>
          </a:p>
          <a:p>
            <a:pPr marL="0" marR="0" lvl="1" indent="0" algn="ctr" defTabSz="457200" rtl="0" eaLnBrk="1" fontAlgn="auto" latinLnBrk="0" hangingPunct="1">
              <a:lnSpc>
                <a:spcPct val="100000"/>
              </a:lnSpc>
              <a:spcBef>
                <a:spcPts val="0"/>
              </a:spcBef>
              <a:spcAft>
                <a:spcPts val="0"/>
              </a:spcAft>
              <a:buClr>
                <a:srgbClr val="000000"/>
              </a:buClr>
              <a:buSzPts val="1600"/>
              <a:buFontTx/>
              <a:buNone/>
              <a:tabLst/>
              <a:defRPr/>
            </a:pPr>
            <a:endParaRPr kumimoji="0" lang="en-US" sz="1600" b="0" i="0" u="none" strike="noStrike" kern="1200" cap="none" spc="0" normalizeH="0" baseline="0" noProof="0">
              <a:ln>
                <a:noFill/>
              </a:ln>
              <a:solidFill>
                <a:srgbClr val="75787B"/>
              </a:solidFill>
              <a:effectLst/>
              <a:uLnTx/>
              <a:uFillTx/>
              <a:latin typeface="Arial"/>
              <a:ea typeface="Arial"/>
              <a:cs typeface="Arial"/>
              <a:sym typeface="Arial"/>
            </a:endParaRPr>
          </a:p>
        </p:txBody>
      </p:sp>
      <p:pic>
        <p:nvPicPr>
          <p:cNvPr id="45" name="Google Shape;3040;g2c23fa42e51_0_0" descr="A close up of a logo&#10;&#10;Description automatically generated">
            <a:extLst>
              <a:ext uri="{FF2B5EF4-FFF2-40B4-BE49-F238E27FC236}">
                <a16:creationId xmlns:a16="http://schemas.microsoft.com/office/drawing/2014/main" id="{B2431A0C-51CB-0B1F-3808-2B6720020066}"/>
              </a:ext>
            </a:extLst>
          </p:cNvPr>
          <p:cNvPicPr preferRelativeResize="0"/>
          <p:nvPr/>
        </p:nvPicPr>
        <p:blipFill rotWithShape="1">
          <a:blip r:embed="rId10">
            <a:alphaModFix/>
          </a:blip>
          <a:srcRect/>
          <a:stretch/>
        </p:blipFill>
        <p:spPr>
          <a:xfrm>
            <a:off x="6558148" y="3582560"/>
            <a:ext cx="778700" cy="780100"/>
          </a:xfrm>
          <a:prstGeom prst="rect">
            <a:avLst/>
          </a:prstGeom>
          <a:noFill/>
          <a:ln>
            <a:noFill/>
          </a:ln>
        </p:spPr>
      </p:pic>
    </p:spTree>
    <p:extLst>
      <p:ext uri="{BB962C8B-B14F-4D97-AF65-F5344CB8AC3E}">
        <p14:creationId xmlns:p14="http://schemas.microsoft.com/office/powerpoint/2010/main" val="2512200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593B84-AA00-A547-B66D-F6473FB73215}"/>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600727" y="2025680"/>
            <a:ext cx="10990545" cy="3916917"/>
          </a:xfrm>
          <a:prstGeom prst="roundRect">
            <a:avLst>
              <a:gd name="adj" fmla="val 2117"/>
            </a:avLst>
          </a:prstGeom>
        </p:spPr>
      </p:pic>
      <p:sp>
        <p:nvSpPr>
          <p:cNvPr id="3" name="Round Same Side Corner Rectangle 2">
            <a:extLst>
              <a:ext uri="{FF2B5EF4-FFF2-40B4-BE49-F238E27FC236}">
                <a16:creationId xmlns:a16="http://schemas.microsoft.com/office/drawing/2014/main" id="{5A9CE6D1-9F79-D921-71C5-BF716EDF7C9C}"/>
              </a:ext>
            </a:extLst>
          </p:cNvPr>
          <p:cNvSpPr/>
          <p:nvPr/>
        </p:nvSpPr>
        <p:spPr>
          <a:xfrm rot="5400000">
            <a:off x="7512718" y="1864045"/>
            <a:ext cx="3916922" cy="4240186"/>
          </a:xfrm>
          <a:prstGeom prst="round2SameRect">
            <a:avLst>
              <a:gd name="adj1" fmla="val 2281"/>
              <a:gd name="adj2" fmla="val 0"/>
            </a:avLst>
          </a:prstGeom>
          <a:solidFill>
            <a:srgbClr val="0061A0">
              <a:alpha val="6985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A806D618-53C6-D7B4-7924-A4C0F9A25E10}"/>
              </a:ext>
            </a:extLst>
          </p:cNvPr>
          <p:cNvSpPr txBox="1"/>
          <p:nvPr/>
        </p:nvSpPr>
        <p:spPr>
          <a:xfrm>
            <a:off x="7443403" y="2296950"/>
            <a:ext cx="4147870"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
                <a:srgbClr val="FFFFFF"/>
              </a:buClr>
              <a:buSzPts val="1800"/>
              <a:buFont typeface="Arial"/>
              <a:buNone/>
              <a:tabLst/>
              <a:defRPr/>
            </a:pPr>
            <a:r>
              <a:rPr kumimoji="0" lang="en-US" sz="1800" b="1" i="0" u="none" strike="noStrike" kern="1200" cap="none" spc="0" normalizeH="0" baseline="0" noProof="0">
                <a:ln>
                  <a:noFill/>
                </a:ln>
                <a:solidFill>
                  <a:srgbClr val="FFFFFF"/>
                </a:solidFill>
                <a:effectLst/>
                <a:uLnTx/>
                <a:uFillTx/>
                <a:latin typeface="Arial"/>
                <a:ea typeface="Arial"/>
                <a:cs typeface="Arial"/>
                <a:sym typeface="Arial"/>
              </a:rPr>
              <a:t>Oral Health Education made easy</a:t>
            </a: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A45495CB-D27B-79A3-A48B-87850FF11CE5}"/>
              </a:ext>
            </a:extLst>
          </p:cNvPr>
          <p:cNvSpPr txBox="1"/>
          <p:nvPr/>
        </p:nvSpPr>
        <p:spPr>
          <a:xfrm>
            <a:off x="7443403" y="2979765"/>
            <a:ext cx="4147870" cy="646331"/>
          </a:xfrm>
          <a:prstGeom prst="rect">
            <a:avLst/>
          </a:prstGeom>
          <a:noFill/>
        </p:spPr>
        <p:txBody>
          <a:bodyPr wrap="square">
            <a:spAutoFit/>
          </a:bodyPr>
          <a:lstStyle/>
          <a:p>
            <a:pPr marL="9144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a:ea typeface="Arial"/>
                <a:cs typeface="Arial"/>
                <a:sym typeface="Arial"/>
              </a:rPr>
              <a:t>Dentist Education &amp; </a:t>
            </a:r>
            <a:br>
              <a:rPr kumimoji="0" lang="en-US" sz="1800" b="0" i="0" u="none" strike="noStrike" kern="1200" cap="none" spc="0" normalizeH="0" baseline="0" noProof="0">
                <a:ln>
                  <a:noFill/>
                </a:ln>
                <a:solidFill>
                  <a:srgbClr val="FFFFFF"/>
                </a:solidFill>
                <a:effectLst/>
                <a:uLnTx/>
                <a:uFillTx/>
                <a:latin typeface="Arial"/>
                <a:ea typeface="Arial"/>
                <a:cs typeface="Arial"/>
                <a:sym typeface="Arial"/>
              </a:rPr>
            </a:br>
            <a:r>
              <a:rPr kumimoji="0" lang="en-US" sz="1800" b="0" i="0" u="none" strike="noStrike" kern="1200" cap="none" spc="0" normalizeH="0" baseline="0" noProof="0">
                <a:ln>
                  <a:noFill/>
                </a:ln>
                <a:solidFill>
                  <a:srgbClr val="FFFFFF"/>
                </a:solidFill>
                <a:effectLst/>
                <a:uLnTx/>
                <a:uFillTx/>
                <a:latin typeface="Arial"/>
                <a:ea typeface="Arial"/>
                <a:cs typeface="Arial"/>
                <a:sym typeface="Arial"/>
              </a:rPr>
              <a:t>Communication</a:t>
            </a:r>
            <a:endParaRPr kumimoji="0" lang="en-US" sz="1800" b="0" i="0" u="none" strike="noStrike" kern="1200" cap="none" spc="0" normalizeH="0" baseline="30000" noProof="0">
              <a:ln>
                <a:noFill/>
              </a:ln>
              <a:solidFill>
                <a:srgbClr val="FFFFFF"/>
              </a:solidFill>
              <a:effectLst/>
              <a:uLnTx/>
              <a:uFillTx/>
              <a:latin typeface="Arial"/>
              <a:ea typeface="Arial"/>
              <a:cs typeface="Arial"/>
              <a:sym typeface="Arial"/>
            </a:endParaRPr>
          </a:p>
        </p:txBody>
      </p:sp>
      <p:sp>
        <p:nvSpPr>
          <p:cNvPr id="6" name="TextBox 5">
            <a:extLst>
              <a:ext uri="{FF2B5EF4-FFF2-40B4-BE49-F238E27FC236}">
                <a16:creationId xmlns:a16="http://schemas.microsoft.com/office/drawing/2014/main" id="{BDEAF7AB-7F31-017F-F343-5EB1198B67F3}"/>
              </a:ext>
            </a:extLst>
          </p:cNvPr>
          <p:cNvSpPr txBox="1"/>
          <p:nvPr/>
        </p:nvSpPr>
        <p:spPr>
          <a:xfrm>
            <a:off x="7443403" y="3952756"/>
            <a:ext cx="4147870" cy="646331"/>
          </a:xfrm>
          <a:prstGeom prst="rect">
            <a:avLst/>
          </a:prstGeom>
          <a:noFill/>
        </p:spPr>
        <p:txBody>
          <a:bodyPr wrap="square">
            <a:spAutoFit/>
          </a:bodyPr>
          <a:lstStyle/>
          <a:p>
            <a:pPr marL="9144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a:ea typeface="Arial"/>
                <a:cs typeface="Arial"/>
                <a:sym typeface="Arial"/>
              </a:rPr>
              <a:t>Patient Education &amp; </a:t>
            </a:r>
            <a:br>
              <a:rPr kumimoji="0" lang="en-US" sz="1800" b="0" i="0" u="none" strike="noStrike" kern="1200" cap="none" spc="0" normalizeH="0" baseline="0" noProof="0">
                <a:ln>
                  <a:noFill/>
                </a:ln>
                <a:solidFill>
                  <a:srgbClr val="FFFFFF"/>
                </a:solidFill>
                <a:effectLst/>
                <a:uLnTx/>
                <a:uFillTx/>
                <a:latin typeface="Arial"/>
                <a:ea typeface="Arial"/>
                <a:cs typeface="Arial"/>
                <a:sym typeface="Arial"/>
              </a:rPr>
            </a:br>
            <a:r>
              <a:rPr kumimoji="0" lang="en-US" sz="1800" b="0" i="0" u="none" strike="noStrike" kern="1200" cap="none" spc="0" normalizeH="0" baseline="0" noProof="0">
                <a:ln>
                  <a:noFill/>
                </a:ln>
                <a:solidFill>
                  <a:srgbClr val="FFFFFF"/>
                </a:solidFill>
                <a:effectLst/>
                <a:uLnTx/>
                <a:uFillTx/>
                <a:latin typeface="Arial"/>
                <a:ea typeface="Arial"/>
                <a:cs typeface="Arial"/>
                <a:sym typeface="Arial"/>
              </a:rPr>
              <a:t>Communication</a:t>
            </a:r>
            <a:endParaRPr kumimoji="0" lang="en-US" sz="1800" b="0" i="0" u="none" strike="noStrike" kern="1200" cap="none" spc="0" normalizeH="0" baseline="30000" noProof="0">
              <a:ln>
                <a:noFill/>
              </a:ln>
              <a:solidFill>
                <a:srgbClr val="FFFFFF"/>
              </a:solidFill>
              <a:effectLst/>
              <a:uLnTx/>
              <a:uFillTx/>
              <a:latin typeface="Arial"/>
              <a:ea typeface="Arial"/>
              <a:cs typeface="Arial"/>
              <a:sym typeface="Arial"/>
            </a:endParaRPr>
          </a:p>
        </p:txBody>
      </p:sp>
      <p:cxnSp>
        <p:nvCxnSpPr>
          <p:cNvPr id="7" name="Straight Connector 6">
            <a:extLst>
              <a:ext uri="{FF2B5EF4-FFF2-40B4-BE49-F238E27FC236}">
                <a16:creationId xmlns:a16="http://schemas.microsoft.com/office/drawing/2014/main" id="{A231AE72-2F0A-72BE-C23D-F3261C4A1BA2}"/>
              </a:ext>
            </a:extLst>
          </p:cNvPr>
          <p:cNvCxnSpPr>
            <a:cxnSpLocks/>
          </p:cNvCxnSpPr>
          <p:nvPr/>
        </p:nvCxnSpPr>
        <p:spPr>
          <a:xfrm>
            <a:off x="8645058" y="3807409"/>
            <a:ext cx="183687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71231030-6F59-DBA4-B8B6-091FBD4C1E3C}"/>
              </a:ext>
            </a:extLst>
          </p:cNvPr>
          <p:cNvSpPr/>
          <p:nvPr/>
        </p:nvSpPr>
        <p:spPr>
          <a:xfrm>
            <a:off x="6800895" y="4899039"/>
            <a:ext cx="1100380" cy="110038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07ADF751-8F62-42E9-7692-0ED829F3EF3D}"/>
              </a:ext>
            </a:extLst>
          </p:cNvPr>
          <p:cNvSpPr txBox="1"/>
          <p:nvPr/>
        </p:nvSpPr>
        <p:spPr>
          <a:xfrm>
            <a:off x="8084185" y="5151465"/>
            <a:ext cx="3608687" cy="5539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FFFFFF"/>
                </a:solidFill>
                <a:effectLst/>
                <a:uLnTx/>
                <a:uFillTx/>
                <a:latin typeface="Arial"/>
                <a:ea typeface="Arial"/>
                <a:cs typeface="Arial"/>
                <a:sym typeface="Arial"/>
              </a:rPr>
              <a:t>Visit MetLife’s Oral Health Library</a:t>
            </a:r>
            <a:r>
              <a:rPr kumimoji="0" lang="en-US" sz="1500" b="1" i="0" u="none" strike="noStrike" kern="1200" cap="none" spc="0" normalizeH="0" baseline="30000" noProof="0">
                <a:ln>
                  <a:noFill/>
                </a:ln>
                <a:solidFill>
                  <a:srgbClr val="FFFFFF"/>
                </a:solidFill>
                <a:effectLst/>
                <a:uLnTx/>
                <a:uFillTx/>
                <a:latin typeface="Arial"/>
                <a:ea typeface="Arial"/>
                <a:cs typeface="Arial"/>
                <a:sym typeface="Arial"/>
              </a:rPr>
              <a:t>15</a:t>
            </a:r>
            <a:endParaRPr kumimoji="0" lang="en-US" sz="1500" b="0" i="0" u="none" strike="noStrike" kern="1200" cap="none" spc="0" normalizeH="0" baseline="30000" noProof="0">
              <a:ln>
                <a:noFill/>
              </a:ln>
              <a:solidFill>
                <a:srgbClr val="FFFFFF"/>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FFFFFF"/>
                </a:solidFill>
                <a:effectLst/>
                <a:uLnTx/>
                <a:uFillTx/>
                <a:latin typeface="Arial"/>
                <a:ea typeface="Arial"/>
                <a:cs typeface="Arial"/>
                <a:sym typeface="Arial"/>
              </a:rPr>
              <a:t>www.oralfitnesslibrary.com</a:t>
            </a:r>
            <a:endParaRPr kumimoji="0" lang="en-US" sz="15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0" name="Google Shape;2152;g2be31591a4f_0_147">
            <a:extLst>
              <a:ext uri="{FF2B5EF4-FFF2-40B4-BE49-F238E27FC236}">
                <a16:creationId xmlns:a16="http://schemas.microsoft.com/office/drawing/2014/main" id="{8A44B1B5-8560-EF03-9EEB-19981916B02E}"/>
              </a:ext>
            </a:extLst>
          </p:cNvPr>
          <p:cNvGrpSpPr/>
          <p:nvPr/>
        </p:nvGrpSpPr>
        <p:grpSpPr>
          <a:xfrm>
            <a:off x="6901390" y="5002364"/>
            <a:ext cx="893731" cy="893731"/>
            <a:chOff x="1756497" y="5117164"/>
            <a:chExt cx="952500" cy="952500"/>
          </a:xfrm>
        </p:grpSpPr>
        <p:sp>
          <p:nvSpPr>
            <p:cNvPr id="11" name="Google Shape;2153;g2be31591a4f_0_147">
              <a:extLst>
                <a:ext uri="{FF2B5EF4-FFF2-40B4-BE49-F238E27FC236}">
                  <a16:creationId xmlns:a16="http://schemas.microsoft.com/office/drawing/2014/main" id="{52DA3145-AAB2-EF09-F71F-8DD624637511}"/>
                </a:ext>
              </a:extLst>
            </p:cNvPr>
            <p:cNvSpPr/>
            <p:nvPr/>
          </p:nvSpPr>
          <p:spPr>
            <a:xfrm>
              <a:off x="1756497" y="5117164"/>
              <a:ext cx="952500" cy="9525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FFFFFF"/>
                </a:solidFill>
                <a:effectLst/>
                <a:uLnTx/>
                <a:uFillTx/>
                <a:latin typeface="Arial"/>
                <a:ea typeface="Arial"/>
                <a:cs typeface="Arial"/>
                <a:sym typeface="Arial"/>
              </a:endParaRPr>
            </a:p>
          </p:txBody>
        </p:sp>
        <p:pic>
          <p:nvPicPr>
            <p:cNvPr id="12" name="Google Shape;2154;g2be31591a4f_0_147" descr="A close up of a logo&#10;&#10;Description automatically generated">
              <a:extLst>
                <a:ext uri="{FF2B5EF4-FFF2-40B4-BE49-F238E27FC236}">
                  <a16:creationId xmlns:a16="http://schemas.microsoft.com/office/drawing/2014/main" id="{4F11E165-81FE-FBCF-4119-D1300FBFD05D}"/>
                </a:ext>
              </a:extLst>
            </p:cNvPr>
            <p:cNvPicPr preferRelativeResize="0"/>
            <p:nvPr/>
          </p:nvPicPr>
          <p:blipFill rotWithShape="1">
            <a:blip r:embed="rId3">
              <a:alphaModFix/>
            </a:blip>
            <a:srcRect/>
            <a:stretch/>
          </p:blipFill>
          <p:spPr>
            <a:xfrm>
              <a:off x="1928649" y="5297280"/>
              <a:ext cx="606659" cy="606659"/>
            </a:xfrm>
            <a:prstGeom prst="rect">
              <a:avLst/>
            </a:prstGeom>
            <a:noFill/>
            <a:ln>
              <a:noFill/>
            </a:ln>
          </p:spPr>
        </p:pic>
      </p:grpSp>
      <p:sp>
        <p:nvSpPr>
          <p:cNvPr id="16" name="TextBox 15">
            <a:extLst>
              <a:ext uri="{FF2B5EF4-FFF2-40B4-BE49-F238E27FC236}">
                <a16:creationId xmlns:a16="http://schemas.microsoft.com/office/drawing/2014/main" id="{EC546209-5432-ED23-1023-370FB2B577EB}"/>
              </a:ext>
            </a:extLst>
          </p:cNvPr>
          <p:cNvSpPr txBox="1"/>
          <p:nvPr/>
        </p:nvSpPr>
        <p:spPr>
          <a:xfrm>
            <a:off x="551743" y="792175"/>
            <a:ext cx="11493537" cy="720197"/>
          </a:xfrm>
          <a:prstGeom prst="rect">
            <a:avLst/>
          </a:prstGeom>
          <a:noFill/>
        </p:spPr>
        <p:txBody>
          <a:bodyPr wrap="square">
            <a:spAutoFit/>
          </a:bodyPr>
          <a:lstStyle/>
          <a:p>
            <a:pPr marL="0" marR="0" lvl="0" indent="0" algn="l" defTabSz="457200" rtl="0" eaLnBrk="1" fontAlgn="auto" latinLnBrk="0" hangingPunct="1">
              <a:lnSpc>
                <a:spcPct val="85000"/>
              </a:lnSpc>
              <a:spcBef>
                <a:spcPts val="0"/>
              </a:spcBef>
              <a:spcAft>
                <a:spcPts val="0"/>
              </a:spcAft>
              <a:buClr>
                <a:srgbClr val="000000"/>
              </a:buClr>
              <a:buSzPts val="5400"/>
              <a:buFont typeface="Georgia"/>
              <a:buNone/>
              <a:tabLst/>
              <a:defRPr/>
            </a:pPr>
            <a:r>
              <a:rPr kumimoji="0" lang="en-US" sz="4800" b="0" i="0" u="none" strike="noStrike" kern="1200" cap="none" spc="0" normalizeH="0" baseline="0" noProof="0">
                <a:ln>
                  <a:noFill/>
                </a:ln>
                <a:solidFill>
                  <a:srgbClr val="0061A0"/>
                </a:solidFill>
                <a:effectLst/>
                <a:uLnTx/>
                <a:uFillTx/>
                <a:latin typeface="Georgia" panose="02040502050405020303" pitchFamily="18" charset="0"/>
                <a:ea typeface="+mn-ea"/>
                <a:cs typeface="+mn-cs"/>
              </a:rPr>
              <a:t>Helping you make smarter choices</a:t>
            </a:r>
          </a:p>
        </p:txBody>
      </p:sp>
      <p:cxnSp>
        <p:nvCxnSpPr>
          <p:cNvPr id="17" name="Straight Connector 16">
            <a:extLst>
              <a:ext uri="{FF2B5EF4-FFF2-40B4-BE49-F238E27FC236}">
                <a16:creationId xmlns:a16="http://schemas.microsoft.com/office/drawing/2014/main" id="{76BCA229-377E-7F69-ABA9-4A8B9050186C}"/>
              </a:ext>
            </a:extLst>
          </p:cNvPr>
          <p:cNvCxnSpPr>
            <a:cxnSpLocks/>
          </p:cNvCxnSpPr>
          <p:nvPr/>
        </p:nvCxnSpPr>
        <p:spPr>
          <a:xfrm>
            <a:off x="600728" y="1572574"/>
            <a:ext cx="10990544" cy="0"/>
          </a:xfrm>
          <a:prstGeom prst="line">
            <a:avLst/>
          </a:prstGeom>
          <a:ln>
            <a:solidFill>
              <a:srgbClr val="0061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2660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052"/>
        <p:cNvGrpSpPr/>
        <p:nvPr/>
      </p:nvGrpSpPr>
      <p:grpSpPr>
        <a:xfrm>
          <a:off x="0" y="0"/>
          <a:ext cx="0" cy="0"/>
          <a:chOff x="0" y="0"/>
          <a:chExt cx="0" cy="0"/>
        </a:xfrm>
      </p:grpSpPr>
      <p:sp>
        <p:nvSpPr>
          <p:cNvPr id="3053" name="Google Shape;3053;p241"/>
          <p:cNvSpPr txBox="1">
            <a:spLocks noGrp="1"/>
          </p:cNvSpPr>
          <p:nvPr>
            <p:ph type="title"/>
          </p:nvPr>
        </p:nvSpPr>
        <p:spPr>
          <a:xfrm>
            <a:off x="0" y="3131127"/>
            <a:ext cx="12192000" cy="914400"/>
          </a:xfrm>
          <a:prstGeom prst="rect">
            <a:avLst/>
          </a:prstGeom>
          <a:noFill/>
          <a:ln>
            <a:noFill/>
          </a:ln>
        </p:spPr>
        <p:txBody>
          <a:bodyPr spcFirstLastPara="1" vert="horz" wrap="square" lIns="0" tIns="0" rIns="0" bIns="0" rtlCol="0" anchor="t" anchorCtr="0">
            <a:noAutofit/>
          </a:bodyPr>
          <a:lstStyle/>
          <a:p>
            <a:pPr algn="ctr"/>
            <a:r>
              <a:rPr lang="en-US"/>
              <a:t>Thank you.</a:t>
            </a:r>
            <a:endParaRPr/>
          </a:p>
        </p:txBody>
      </p:sp>
    </p:spTree>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052"/>
        <p:cNvGrpSpPr/>
        <p:nvPr/>
      </p:nvGrpSpPr>
      <p:grpSpPr>
        <a:xfrm>
          <a:off x="0" y="0"/>
          <a:ext cx="0" cy="0"/>
          <a:chOff x="0" y="0"/>
          <a:chExt cx="0" cy="0"/>
        </a:xfrm>
      </p:grpSpPr>
      <p:sp>
        <p:nvSpPr>
          <p:cNvPr id="3053" name="Google Shape;3053;p241"/>
          <p:cNvSpPr txBox="1">
            <a:spLocks noGrp="1"/>
          </p:cNvSpPr>
          <p:nvPr>
            <p:ph type="title"/>
          </p:nvPr>
        </p:nvSpPr>
        <p:spPr>
          <a:xfrm>
            <a:off x="0" y="3131127"/>
            <a:ext cx="12192000" cy="914400"/>
          </a:xfrm>
          <a:prstGeom prst="rect">
            <a:avLst/>
          </a:prstGeom>
          <a:noFill/>
          <a:ln>
            <a:noFill/>
          </a:ln>
        </p:spPr>
        <p:txBody>
          <a:bodyPr spcFirstLastPara="1" vert="horz" wrap="square" lIns="0" tIns="0" rIns="0" bIns="0" rtlCol="0" anchor="t" anchorCtr="0">
            <a:noAutofit/>
          </a:bodyPr>
          <a:lstStyle/>
          <a:p>
            <a:pPr algn="ctr"/>
            <a:r>
              <a:rPr lang="en-US"/>
              <a:t>Appendix</a:t>
            </a:r>
          </a:p>
        </p:txBody>
      </p:sp>
    </p:spTree>
    <p:extLst>
      <p:ext uri="{BB962C8B-B14F-4D97-AF65-F5344CB8AC3E}">
        <p14:creationId xmlns:p14="http://schemas.microsoft.com/office/powerpoint/2010/main" val="359360008"/>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6D98E8F-4425-FFD6-A866-CF8CB535A055}"/>
              </a:ext>
            </a:extLst>
          </p:cNvPr>
          <p:cNvSpPr txBox="1"/>
          <p:nvPr/>
        </p:nvSpPr>
        <p:spPr>
          <a:xfrm>
            <a:off x="600727" y="792175"/>
            <a:ext cx="11493537" cy="720197"/>
          </a:xfrm>
          <a:prstGeom prst="rect">
            <a:avLst/>
          </a:prstGeom>
          <a:noFill/>
        </p:spPr>
        <p:txBody>
          <a:bodyPr wrap="square">
            <a:spAutoFit/>
          </a:bodyPr>
          <a:lstStyle/>
          <a:p>
            <a:pPr marL="0" marR="0" lvl="0" indent="0" algn="l" defTabSz="457200" rtl="0" eaLnBrk="1" fontAlgn="auto" latinLnBrk="0" hangingPunct="1">
              <a:lnSpc>
                <a:spcPct val="85000"/>
              </a:lnSpc>
              <a:spcBef>
                <a:spcPts val="0"/>
              </a:spcBef>
              <a:spcAft>
                <a:spcPts val="0"/>
              </a:spcAft>
              <a:buClr>
                <a:srgbClr val="000000"/>
              </a:buClr>
              <a:buSzPts val="5400"/>
              <a:buFont typeface="Georgia"/>
              <a:buNone/>
              <a:tabLst/>
              <a:defRPr/>
            </a:pPr>
            <a:r>
              <a:rPr kumimoji="0" lang="en-US" sz="4800" b="0" i="0" u="none" strike="noStrike" kern="1200" cap="none" spc="0" normalizeH="0" baseline="0" noProof="0">
                <a:ln>
                  <a:noFill/>
                </a:ln>
                <a:solidFill>
                  <a:srgbClr val="FFFFFF"/>
                </a:solidFill>
                <a:effectLst/>
                <a:uLnTx/>
                <a:uFillTx/>
                <a:latin typeface="Georgia" panose="02040502050405020303" pitchFamily="18" charset="0"/>
                <a:ea typeface="+mn-ea"/>
                <a:cs typeface="+mn-cs"/>
              </a:rPr>
              <a:t>Footnotes and disclosures</a:t>
            </a:r>
          </a:p>
        </p:txBody>
      </p:sp>
      <p:cxnSp>
        <p:nvCxnSpPr>
          <p:cNvPr id="4" name="Straight Connector 3">
            <a:extLst>
              <a:ext uri="{FF2B5EF4-FFF2-40B4-BE49-F238E27FC236}">
                <a16:creationId xmlns:a16="http://schemas.microsoft.com/office/drawing/2014/main" id="{3835A367-5ED3-20D5-0035-FA62DF6370B1}"/>
              </a:ext>
            </a:extLst>
          </p:cNvPr>
          <p:cNvCxnSpPr>
            <a:cxnSpLocks/>
          </p:cNvCxnSpPr>
          <p:nvPr/>
        </p:nvCxnSpPr>
        <p:spPr>
          <a:xfrm>
            <a:off x="600728" y="1572574"/>
            <a:ext cx="1099054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Google Shape;217;p2">
            <a:extLst>
              <a:ext uri="{FF2B5EF4-FFF2-40B4-BE49-F238E27FC236}">
                <a16:creationId xmlns:a16="http://schemas.microsoft.com/office/drawing/2014/main" id="{B625EBB6-EF11-A542-582D-6AB46A7B4095}"/>
              </a:ext>
            </a:extLst>
          </p:cNvPr>
          <p:cNvSpPr txBox="1">
            <a:spLocks/>
          </p:cNvSpPr>
          <p:nvPr/>
        </p:nvSpPr>
        <p:spPr>
          <a:xfrm>
            <a:off x="600727" y="406986"/>
            <a:ext cx="1937410" cy="221208"/>
          </a:xfrm>
          <a:prstGeom prst="rect">
            <a:avLst/>
          </a:prstGeom>
          <a:noFill/>
          <a:ln>
            <a:noFill/>
          </a:ln>
        </p:spPr>
        <p:txBody>
          <a:bodyPr spcFirstLastPara="1" wrap="square" lIns="0" tIns="0"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85000"/>
              </a:lnSpc>
              <a:spcBef>
                <a:spcPts val="0"/>
              </a:spcBef>
              <a:spcAft>
                <a:spcPts val="0"/>
              </a:spcAft>
              <a:buClr>
                <a:srgbClr val="000000"/>
              </a:buClr>
              <a:buSzPts val="5400"/>
              <a:buFont typeface="Georgia"/>
              <a:buNone/>
              <a:tabLst/>
              <a:defRPr/>
            </a:pPr>
            <a:r>
              <a:rPr kumimoji="0" lang="en-US" sz="1200" b="0" i="0" u="none" strike="noStrike" kern="1200" cap="none" spc="0" normalizeH="0" baseline="0" noProof="0">
                <a:ln>
                  <a:noFill/>
                </a:ln>
                <a:solidFill>
                  <a:srgbClr val="F2F2F2"/>
                </a:solidFill>
                <a:effectLst/>
                <a:uLnTx/>
                <a:uFillTx/>
                <a:latin typeface="Georgia" panose="02040502050405020303" pitchFamily="18" charset="0"/>
                <a:ea typeface="+mn-ea"/>
                <a:cs typeface="+mn-cs"/>
              </a:rPr>
              <a:t>Dental Insurance </a:t>
            </a:r>
          </a:p>
        </p:txBody>
      </p:sp>
      <p:sp>
        <p:nvSpPr>
          <p:cNvPr id="7" name="Google Shape;13;p22">
            <a:extLst>
              <a:ext uri="{FF2B5EF4-FFF2-40B4-BE49-F238E27FC236}">
                <a16:creationId xmlns:a16="http://schemas.microsoft.com/office/drawing/2014/main" id="{6885902A-E044-63F1-010A-6B821ADC6D55}"/>
              </a:ext>
            </a:extLst>
          </p:cNvPr>
          <p:cNvSpPr txBox="1"/>
          <p:nvPr/>
        </p:nvSpPr>
        <p:spPr>
          <a:xfrm>
            <a:off x="504554" y="6172200"/>
            <a:ext cx="5459298" cy="685800"/>
          </a:xfrm>
          <a:prstGeom prst="rect">
            <a:avLst/>
          </a:prstGeom>
          <a:noFill/>
          <a:ln>
            <a:noFill/>
          </a:ln>
        </p:spPr>
        <p:txBody>
          <a:bodyPr spcFirstLastPara="1" wrap="square" lIns="91425" tIns="45700" rIns="91425" bIns="457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Arial"/>
                <a:ea typeface="Arial"/>
                <a:cs typeface="Arial"/>
                <a:sym typeface="Arial"/>
              </a:rPr>
              <a:t>Metropolitan Life Insurance Company, New York, NY</a:t>
            </a:r>
          </a:p>
          <a:p>
            <a:pPr marL="0" marR="0" lvl="0" indent="0" algn="l" defTabSz="457200" rtl="0" eaLnBrk="1" fontAlgn="auto" latinLnBrk="0" hangingPunct="1">
              <a:lnSpc>
                <a:spcPct val="100000"/>
              </a:lnSpc>
              <a:spcBef>
                <a:spcPts val="0"/>
              </a:spcBef>
              <a:spcAft>
                <a:spcPts val="0"/>
              </a:spcAft>
              <a:buClr>
                <a:srgbClr val="000000"/>
              </a:buClr>
              <a:buSzPts val="700"/>
              <a:buFont typeface="Arial"/>
              <a:buNone/>
              <a:tabLst/>
              <a:defRPr/>
            </a:pPr>
            <a:r>
              <a:rPr kumimoji="0" lang="en-US" sz="700" b="0" i="0" u="none" strike="noStrike" kern="1200" cap="none" spc="0" normalizeH="0" baseline="0" noProof="0">
                <a:ln>
                  <a:noFill/>
                </a:ln>
                <a:solidFill>
                  <a:srgbClr val="FFFFFF"/>
                </a:solidFill>
                <a:effectLst/>
                <a:uLnTx/>
                <a:uFillTx/>
                <a:latin typeface="Arial"/>
                <a:ea typeface="Arial"/>
                <a:cs typeface="Arial"/>
                <a:sym typeface="Arial"/>
              </a:rPr>
              <a:t>© 2025 MetLife Services and Solutions, LLC</a:t>
            </a:r>
            <a:endParaRPr kumimoji="0" lang="en-US" sz="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8" name="Google Shape;65;p405">
            <a:extLst>
              <a:ext uri="{FF2B5EF4-FFF2-40B4-BE49-F238E27FC236}">
                <a16:creationId xmlns:a16="http://schemas.microsoft.com/office/drawing/2014/main" id="{65E1C564-4FF1-C55E-D330-F2DC0A07210E}"/>
              </a:ext>
            </a:extLst>
          </p:cNvPr>
          <p:cNvPicPr preferRelativeResize="0"/>
          <p:nvPr/>
        </p:nvPicPr>
        <p:blipFill rotWithShape="1">
          <a:blip r:embed="rId2">
            <a:alphaModFix/>
          </a:blip>
          <a:srcRect l="7423" t="21904" r="7899" b="21675"/>
          <a:stretch/>
        </p:blipFill>
        <p:spPr>
          <a:xfrm>
            <a:off x="10425793" y="6360114"/>
            <a:ext cx="1221709" cy="315324"/>
          </a:xfrm>
          <a:prstGeom prst="rect">
            <a:avLst/>
          </a:prstGeom>
          <a:noFill/>
          <a:ln>
            <a:noFill/>
          </a:ln>
        </p:spPr>
      </p:pic>
      <p:sp>
        <p:nvSpPr>
          <p:cNvPr id="2" name="Text Placeholder 4">
            <a:extLst>
              <a:ext uri="{FF2B5EF4-FFF2-40B4-BE49-F238E27FC236}">
                <a16:creationId xmlns:a16="http://schemas.microsoft.com/office/drawing/2014/main" id="{A3BF2812-93AC-6843-46BF-5F12C6C90749}"/>
              </a:ext>
            </a:extLst>
          </p:cNvPr>
          <p:cNvSpPr txBox="1">
            <a:spLocks/>
          </p:cNvSpPr>
          <p:nvPr/>
        </p:nvSpPr>
        <p:spPr>
          <a:xfrm>
            <a:off x="544498" y="2182160"/>
            <a:ext cx="8842711" cy="4402821"/>
          </a:xfrm>
          <a:prstGeom prst="rect">
            <a:avLst/>
          </a:prstGeom>
        </p:spPr>
        <p:txBody>
          <a:bodyPr anchor="b"/>
          <a:lstStyle>
            <a:lvl1pPr marL="57600" indent="-57600" algn="l" defTabSz="914400" rtl="0" eaLnBrk="1" latinLnBrk="0" hangingPunct="1">
              <a:lnSpc>
                <a:spcPct val="90000"/>
              </a:lnSpc>
              <a:spcBef>
                <a:spcPts val="0"/>
              </a:spcBef>
              <a:buFontTx/>
              <a:buNone/>
              <a:defRPr sz="900" kern="1200">
                <a:solidFill>
                  <a:srgbClr val="7F7F7F"/>
                </a:solidFill>
                <a:latin typeface="+mn-lt"/>
                <a:ea typeface="+mn-ea"/>
                <a:cs typeface="+mn-cs"/>
              </a:defRPr>
            </a:lvl1pPr>
            <a:lvl2pPr marL="0" indent="0" algn="l" defTabSz="914400" rtl="0" eaLnBrk="1" latinLnBrk="0" hangingPunct="1">
              <a:lnSpc>
                <a:spcPct val="90000"/>
              </a:lnSpc>
              <a:spcBef>
                <a:spcPts val="600"/>
              </a:spcBef>
              <a:spcAft>
                <a:spcPts val="0"/>
              </a:spcAft>
              <a:buFont typeface="Arial" panose="020B0604020202020204" pitchFamily="34" charset="0"/>
              <a:buNone/>
              <a:defRPr sz="1400" kern="1200">
                <a:solidFill>
                  <a:schemeClr val="tx1"/>
                </a:solidFill>
                <a:latin typeface="+mn-lt"/>
                <a:ea typeface="+mn-ea"/>
                <a:cs typeface="+mn-cs"/>
              </a:defRPr>
            </a:lvl2pPr>
            <a:lvl3pPr marL="288000" indent="-144000" algn="l" defTabSz="914400" rtl="0" eaLnBrk="1" latinLnBrk="0" hangingPunct="1">
              <a:lnSpc>
                <a:spcPct val="90000"/>
              </a:lnSpc>
              <a:spcBef>
                <a:spcPts val="600"/>
              </a:spcBef>
              <a:spcAft>
                <a:spcPts val="0"/>
              </a:spcAft>
              <a:buFont typeface="Arial" panose="020B0604020202020204" pitchFamily="34" charset="0"/>
              <a:buChar char="-"/>
              <a:defRPr sz="1200" kern="1200">
                <a:solidFill>
                  <a:schemeClr val="tx1"/>
                </a:solidFill>
                <a:latin typeface="+mn-lt"/>
                <a:ea typeface="+mn-ea"/>
                <a:cs typeface="+mn-cs"/>
              </a:defRPr>
            </a:lvl3pPr>
            <a:lvl4pPr marL="432000" indent="-144000" algn="l" defTabSz="914400" rtl="0" eaLnBrk="1" latinLnBrk="0" hangingPunct="1">
              <a:lnSpc>
                <a:spcPct val="90000"/>
              </a:lnSpc>
              <a:spcBef>
                <a:spcPts val="600"/>
              </a:spcBef>
              <a:spcAft>
                <a:spcPts val="0"/>
              </a:spcAft>
              <a:buFont typeface="Arial" panose="020B0604020202020204" pitchFamily="34" charset="0"/>
              <a:buChar char="•"/>
              <a:defRPr sz="1200" kern="1200">
                <a:solidFill>
                  <a:schemeClr val="tx1"/>
                </a:solidFill>
                <a:latin typeface="+mn-lt"/>
                <a:ea typeface="+mn-ea"/>
                <a:cs typeface="+mn-cs"/>
              </a:defRPr>
            </a:lvl4pPr>
            <a:lvl5pPr marL="576000" indent="-144000" algn="l" defTabSz="914400" rtl="0" eaLnBrk="1" latinLnBrk="0" hangingPunct="1">
              <a:lnSpc>
                <a:spcPct val="90000"/>
              </a:lnSpc>
              <a:spcBef>
                <a:spcPts val="600"/>
              </a:spcBef>
              <a:spcAft>
                <a:spcPts val="0"/>
              </a:spcAft>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50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Calibri" panose="020F0502020204030204"/>
                <a:ea typeface="+mn-ea"/>
                <a:cs typeface="+mn-cs"/>
              </a:rPr>
              <a:t>*  May be subject to any plan cost sharing such as benefits maximums.</a:t>
            </a:r>
            <a:endParaRPr kumimoji="0" lang="en-US" sz="900" b="0" i="0" u="none" strike="sngStrike" kern="1200" cap="none" spc="0" normalizeH="0" baseline="0" noProof="0">
              <a:ln>
                <a:noFill/>
              </a:ln>
              <a:solidFill>
                <a:srgbClr val="FFFFFF"/>
              </a:solidFill>
              <a:effectLst/>
              <a:uLnTx/>
              <a:uFillTx/>
              <a:latin typeface="Calibri" panose="020F0502020204030204"/>
              <a:ea typeface="+mn-ea"/>
              <a:cs typeface="Arial" pitchFamily="34" charset="0"/>
            </a:endParaRPr>
          </a:p>
          <a:p>
            <a:pPr marL="0" marR="0" lvl="0" indent="0" algn="l" defTabSz="914400" rtl="0" eaLnBrk="1" fontAlgn="auto" latinLnBrk="0" hangingPunct="1">
              <a:lnSpc>
                <a:spcPct val="100000"/>
              </a:lnSpc>
              <a:spcBef>
                <a:spcPts val="50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Calibri" panose="020F0502020204030204"/>
                <a:ea typeface="+mn-ea"/>
                <a:cs typeface="+mn-cs"/>
              </a:rPr>
              <a:t>D1. Like most group benefit programs, benefit programs offered by MetLife and its affiliates contain certain exclusions, exceptions, reductions, limitations, waiting periods and terms for keeping them in force. Please contact MetLife or your plan administrator for costs and complete details.</a:t>
            </a:r>
          </a:p>
          <a:p>
            <a:pPr marL="0" marR="0" lvl="0" indent="0" algn="l" defTabSz="914400" rtl="0" eaLnBrk="1" fontAlgn="auto" latinLnBrk="0" hangingPunct="1">
              <a:lnSpc>
                <a:spcPct val="100000"/>
              </a:lnSpc>
              <a:spcBef>
                <a:spcPts val="50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Calibri" panose="020F0502020204030204"/>
                <a:ea typeface="+mn-ea"/>
                <a:cs typeface="+mn-cs"/>
              </a:rPr>
              <a:t>D2. Certain providers may participate with MetLife through an agreement that MetLife has with a vendor. Providers available through a vendor are subject to the vendor’s credentialing process and requirements, not MetLife’s. If you should have any questions, contact MetLife Customer Service.</a:t>
            </a:r>
          </a:p>
          <a:p>
            <a:pPr marL="0" marR="0" lvl="0" indent="0" algn="l" defTabSz="914400" rtl="0" eaLnBrk="1" fontAlgn="auto" latinLnBrk="0" hangingPunct="1">
              <a:lnSpc>
                <a:spcPct val="100000"/>
              </a:lnSpc>
              <a:spcBef>
                <a:spcPts val="50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Calibri" panose="020F0502020204030204"/>
                <a:ea typeface="+mn-ea"/>
                <a:cs typeface="+mn-cs"/>
              </a:rPr>
              <a:t>D3. A pre-treatment estimate is only an estimate. The actual amount that MetLife will pay is determined when a claim is submitted, and is subject to any co-payments, deductibles, cost sharing and benefits maximums</a:t>
            </a:r>
          </a:p>
          <a:p>
            <a:pPr marL="0" marR="0" lvl="0" indent="0" algn="l" defTabSz="914400" rtl="0" eaLnBrk="1" fontAlgn="auto" latinLnBrk="0" hangingPunct="1">
              <a:lnSpc>
                <a:spcPct val="100000"/>
              </a:lnSpc>
              <a:spcBef>
                <a:spcPts val="50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Calibri" panose="020F0502020204030204"/>
                <a:ea typeface="+mn-ea"/>
                <a:cs typeface="+mn-cs"/>
              </a:rPr>
              <a:t>D4. Negotiated fees refer to the fees that in-network dentists have agreed to accept as payment in full for covered services, subject to any deductibles, copayments, cost sharing and benefit maximums. Negotiated fees are subject to change.</a:t>
            </a:r>
          </a:p>
          <a:p>
            <a:pPr marL="0" marR="0" lvl="0" indent="0" algn="l" defTabSz="914400" rtl="0" eaLnBrk="1" fontAlgn="auto" latinLnBrk="0" hangingPunct="1">
              <a:lnSpc>
                <a:spcPct val="100000"/>
              </a:lnSpc>
              <a:spcBef>
                <a:spcPts val="500"/>
              </a:spcBef>
              <a:spcAft>
                <a:spcPts val="0"/>
              </a:spcAft>
              <a:buClrTx/>
              <a:buSzTx/>
              <a:buFontTx/>
              <a:buNone/>
              <a:tabLst/>
              <a:defRPr/>
            </a:pPr>
            <a:r>
              <a:rPr kumimoji="0" lang="en-US" altLang="en-US" sz="900" b="0" i="0" u="none" strike="noStrike" kern="1200" cap="none" spc="0" normalizeH="0" baseline="0" noProof="0">
                <a:ln>
                  <a:noFill/>
                </a:ln>
                <a:solidFill>
                  <a:srgbClr val="FFFFFF"/>
                </a:solidFill>
                <a:effectLst/>
                <a:uLnTx/>
                <a:uFillTx/>
                <a:latin typeface="Calibri" panose="020F0502020204030204"/>
                <a:ea typeface="+mn-ea"/>
                <a:cs typeface="+mn-cs"/>
              </a:rPr>
              <a:t>D5. Reimbursement for out-of-network services is based on the lesser of the dentist’s actual fee or the Maximum Allowable Charge (MAC). Maximum Allowable Charge: The out-of-network Maximum Allowable Charge is equal to the in-network negotiated fee.</a:t>
            </a: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50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Calibri" panose="020F0502020204030204"/>
                <a:ea typeface="+mn-ea"/>
                <a:cs typeface="+mn-cs"/>
              </a:rPr>
              <a:t>D6. Based on internal analysis by MetLife. </a:t>
            </a:r>
          </a:p>
          <a:p>
            <a:pPr marL="0" marR="0" lvl="0" indent="0" algn="l" defTabSz="914400" rtl="0" eaLnBrk="1" fontAlgn="auto" latinLnBrk="0" hangingPunct="1">
              <a:lnSpc>
                <a:spcPct val="100000"/>
              </a:lnSpc>
              <a:spcBef>
                <a:spcPts val="50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Calibri" panose="020F0502020204030204"/>
                <a:ea typeface="+mn-ea"/>
                <a:cs typeface="+mn-cs"/>
              </a:rPr>
              <a:t>D7. R&amp;C fee refers to the Reasonable and Customary (R&amp;C) charge, which is based on the lowest of 1) the dentist’s actual charge, 2) the dentist’s usual charge for the same or similar services or 3) the usual charge of most dentists in the same geographic area for the same or similar services as determined by MetLife.</a:t>
            </a:r>
          </a:p>
          <a:p>
            <a:pPr marL="0" marR="0" lvl="0" indent="0" algn="l" defTabSz="914400" rtl="0" eaLnBrk="1" fontAlgn="auto" latinLnBrk="0" hangingPunct="1">
              <a:lnSpc>
                <a:spcPct val="100000"/>
              </a:lnSpc>
              <a:spcBef>
                <a:spcPts val="50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Calibri" panose="020F0502020204030204"/>
                <a:ea typeface="+mn-ea"/>
                <a:cs typeface="+mn-cs"/>
              </a:rPr>
              <a:t>D8. Please see plan details for out-of-network benefits.</a:t>
            </a:r>
          </a:p>
          <a:p>
            <a:pPr marL="0" marR="0" lvl="0" indent="0" algn="l" defTabSz="914400" rtl="0" eaLnBrk="1" fontAlgn="auto" latinLnBrk="0" hangingPunct="1">
              <a:lnSpc>
                <a:spcPct val="100000"/>
              </a:lnSpc>
              <a:spcBef>
                <a:spcPts val="50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Calibri" panose="020F0502020204030204"/>
                <a:ea typeface="+mn-ea"/>
                <a:cs typeface="+mn-cs"/>
              </a:rPr>
              <a:t>D9. MetLife PDP Copay plans are only available to groups with 1,000 or more eligible employees. Copay plans are not available for insured cases in Texas, including plans sitused in Texas or covering Texas residents. Copay plans are also not available for insured cases in Connecticut.</a:t>
            </a:r>
          </a:p>
          <a:p>
            <a:pPr marL="0" marR="0" lvl="0" indent="0" algn="l" defTabSz="914400" rtl="0" eaLnBrk="1" fontAlgn="auto" latinLnBrk="0" hangingPunct="1">
              <a:lnSpc>
                <a:spcPct val="100000"/>
              </a:lnSpc>
              <a:spcBef>
                <a:spcPts val="50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Calibri" panose="020F0502020204030204"/>
                <a:ea typeface="+mn-ea"/>
                <a:cs typeface="+mn-cs"/>
              </a:rPr>
              <a:t>D10. Certain Limitations apply to some services; please review your Schedule of Benefits for full details.</a:t>
            </a:r>
          </a:p>
          <a:p>
            <a:pPr marL="0" marR="0" lvl="0" indent="0" algn="l" defTabSz="914400" rtl="0" eaLnBrk="1" fontAlgn="auto" latinLnBrk="0" hangingPunct="1">
              <a:lnSpc>
                <a:spcPct val="100000"/>
              </a:lnSpc>
              <a:spcBef>
                <a:spcPts val="50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Calibri" panose="020F0502020204030204"/>
                <a:ea typeface="+mn-ea"/>
                <a:cs typeface="+mn-cs"/>
              </a:rPr>
              <a:t>D11. In California, orthodontic and pedodontic specialty services require pre-approval. Your selected participating dentist will contact SafeGuard for pre-approval. Once approved, your dentist will contact you with the name of a participating specialist.  </a:t>
            </a:r>
          </a:p>
          <a:p>
            <a:pPr marL="0" marR="0" lvl="0" indent="0" algn="l" defTabSz="914400" rtl="0" eaLnBrk="1" fontAlgn="auto" latinLnBrk="0" hangingPunct="1">
              <a:lnSpc>
                <a:spcPct val="100000"/>
              </a:lnSpc>
              <a:spcBef>
                <a:spcPts val="50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50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50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50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50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50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50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34687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4F678B-D937-113F-4574-E6C1F2AA6B0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20013DF-CFF7-24F9-F2DD-A328E88CF994}"/>
              </a:ext>
            </a:extLst>
          </p:cNvPr>
          <p:cNvSpPr txBox="1"/>
          <p:nvPr/>
        </p:nvSpPr>
        <p:spPr>
          <a:xfrm>
            <a:off x="600727" y="792175"/>
            <a:ext cx="11493537" cy="720197"/>
          </a:xfrm>
          <a:prstGeom prst="rect">
            <a:avLst/>
          </a:prstGeom>
          <a:noFill/>
        </p:spPr>
        <p:txBody>
          <a:bodyPr wrap="square">
            <a:spAutoFit/>
          </a:bodyPr>
          <a:lstStyle/>
          <a:p>
            <a:pPr marL="0" marR="0" lvl="0" indent="0" algn="l" defTabSz="457200" rtl="0" eaLnBrk="1" fontAlgn="auto" latinLnBrk="0" hangingPunct="1">
              <a:lnSpc>
                <a:spcPct val="85000"/>
              </a:lnSpc>
              <a:spcBef>
                <a:spcPts val="0"/>
              </a:spcBef>
              <a:spcAft>
                <a:spcPts val="0"/>
              </a:spcAft>
              <a:buClr>
                <a:srgbClr val="000000"/>
              </a:buClr>
              <a:buSzPts val="5400"/>
              <a:buFont typeface="Georgia"/>
              <a:buNone/>
              <a:tabLst/>
              <a:defRPr/>
            </a:pPr>
            <a:r>
              <a:rPr kumimoji="0" lang="en-US" sz="4800" b="0" i="0" u="none" strike="noStrike" kern="1200" cap="none" spc="0" normalizeH="0" baseline="0" noProof="0">
                <a:ln>
                  <a:noFill/>
                </a:ln>
                <a:solidFill>
                  <a:srgbClr val="FFFFFF"/>
                </a:solidFill>
                <a:effectLst/>
                <a:uLnTx/>
                <a:uFillTx/>
                <a:latin typeface="Georgia" panose="02040502050405020303" pitchFamily="18" charset="0"/>
                <a:ea typeface="+mn-ea"/>
                <a:cs typeface="+mn-cs"/>
              </a:rPr>
              <a:t>Footnotes and disclosures</a:t>
            </a:r>
          </a:p>
        </p:txBody>
      </p:sp>
      <p:cxnSp>
        <p:nvCxnSpPr>
          <p:cNvPr id="4" name="Straight Connector 3">
            <a:extLst>
              <a:ext uri="{FF2B5EF4-FFF2-40B4-BE49-F238E27FC236}">
                <a16:creationId xmlns:a16="http://schemas.microsoft.com/office/drawing/2014/main" id="{07C1F2C7-E5B0-58A1-77F5-85AC42C2023C}"/>
              </a:ext>
            </a:extLst>
          </p:cNvPr>
          <p:cNvCxnSpPr>
            <a:cxnSpLocks/>
          </p:cNvCxnSpPr>
          <p:nvPr/>
        </p:nvCxnSpPr>
        <p:spPr>
          <a:xfrm>
            <a:off x="600728" y="1572574"/>
            <a:ext cx="1099054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Google Shape;217;p2">
            <a:extLst>
              <a:ext uri="{FF2B5EF4-FFF2-40B4-BE49-F238E27FC236}">
                <a16:creationId xmlns:a16="http://schemas.microsoft.com/office/drawing/2014/main" id="{22DB53FE-3963-4ECB-B731-9E8FC69E2F1F}"/>
              </a:ext>
            </a:extLst>
          </p:cNvPr>
          <p:cNvSpPr txBox="1">
            <a:spLocks/>
          </p:cNvSpPr>
          <p:nvPr/>
        </p:nvSpPr>
        <p:spPr>
          <a:xfrm>
            <a:off x="600727" y="406986"/>
            <a:ext cx="1937410" cy="221208"/>
          </a:xfrm>
          <a:prstGeom prst="rect">
            <a:avLst/>
          </a:prstGeom>
          <a:noFill/>
          <a:ln>
            <a:noFill/>
          </a:ln>
        </p:spPr>
        <p:txBody>
          <a:bodyPr spcFirstLastPara="1" wrap="square" lIns="0" tIns="0"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85000"/>
              </a:lnSpc>
              <a:spcBef>
                <a:spcPts val="0"/>
              </a:spcBef>
              <a:spcAft>
                <a:spcPts val="0"/>
              </a:spcAft>
              <a:buClr>
                <a:srgbClr val="000000"/>
              </a:buClr>
              <a:buSzPts val="5400"/>
              <a:buFont typeface="Georgia"/>
              <a:buNone/>
              <a:tabLst/>
              <a:defRPr/>
            </a:pPr>
            <a:r>
              <a:rPr kumimoji="0" lang="en-US" sz="1200" b="0" i="0" u="none" strike="noStrike" kern="1200" cap="none" spc="0" normalizeH="0" baseline="0" noProof="0">
                <a:ln>
                  <a:noFill/>
                </a:ln>
                <a:solidFill>
                  <a:srgbClr val="F2F2F2"/>
                </a:solidFill>
                <a:effectLst/>
                <a:uLnTx/>
                <a:uFillTx/>
                <a:latin typeface="Georgia" panose="02040502050405020303" pitchFamily="18" charset="0"/>
                <a:ea typeface="+mn-ea"/>
                <a:cs typeface="+mn-cs"/>
              </a:rPr>
              <a:t>Dental Insurance </a:t>
            </a:r>
          </a:p>
        </p:txBody>
      </p:sp>
      <p:sp>
        <p:nvSpPr>
          <p:cNvPr id="7" name="Google Shape;13;p22">
            <a:extLst>
              <a:ext uri="{FF2B5EF4-FFF2-40B4-BE49-F238E27FC236}">
                <a16:creationId xmlns:a16="http://schemas.microsoft.com/office/drawing/2014/main" id="{97268748-17D8-825D-F2E9-03C647248A40}"/>
              </a:ext>
            </a:extLst>
          </p:cNvPr>
          <p:cNvSpPr txBox="1"/>
          <p:nvPr/>
        </p:nvSpPr>
        <p:spPr>
          <a:xfrm>
            <a:off x="504554" y="6172200"/>
            <a:ext cx="5459298" cy="685800"/>
          </a:xfrm>
          <a:prstGeom prst="rect">
            <a:avLst/>
          </a:prstGeom>
          <a:noFill/>
          <a:ln>
            <a:noFill/>
          </a:ln>
        </p:spPr>
        <p:txBody>
          <a:bodyPr spcFirstLastPara="1" wrap="square" lIns="91425" tIns="45700" rIns="91425" bIns="457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Arial"/>
                <a:ea typeface="Arial"/>
                <a:cs typeface="Arial"/>
                <a:sym typeface="Arial"/>
              </a:rPr>
              <a:t>Metropolitan Life Insurance Company, New York, NY</a:t>
            </a:r>
            <a:br>
              <a:rPr kumimoji="0" lang="en-US" sz="700" b="0" i="0" u="none" strike="noStrike" kern="1200" cap="none" spc="0" normalizeH="0" baseline="0" noProof="0">
                <a:ln>
                  <a:noFill/>
                </a:ln>
                <a:solidFill>
                  <a:srgbClr val="FFFFFF"/>
                </a:solidFill>
                <a:effectLst/>
                <a:uLnTx/>
                <a:uFillTx/>
                <a:latin typeface="Arial"/>
                <a:ea typeface="Arial"/>
                <a:cs typeface="Arial"/>
                <a:sym typeface="Arial"/>
              </a:rPr>
            </a:br>
            <a:r>
              <a:rPr kumimoji="0" lang="en-US" sz="700" b="0" i="0" u="none" strike="noStrike" kern="1200" cap="none" spc="0" normalizeH="0" baseline="0" noProof="0">
                <a:ln>
                  <a:noFill/>
                </a:ln>
                <a:solidFill>
                  <a:srgbClr val="FFFFFF"/>
                </a:solidFill>
                <a:effectLst/>
                <a:uLnTx/>
                <a:uFillTx/>
                <a:latin typeface="Arial"/>
                <a:ea typeface="Arial"/>
                <a:cs typeface="Arial"/>
                <a:sym typeface="Arial"/>
              </a:rPr>
              <a:t>© 2025 MetLife Services and Solutions, LLC</a:t>
            </a:r>
            <a:endParaRPr kumimoji="0" lang="en-US" sz="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8" name="Google Shape;65;p405">
            <a:extLst>
              <a:ext uri="{FF2B5EF4-FFF2-40B4-BE49-F238E27FC236}">
                <a16:creationId xmlns:a16="http://schemas.microsoft.com/office/drawing/2014/main" id="{6CCFCB4A-E05C-2DD7-54E2-83DC7FDDAB5B}"/>
              </a:ext>
            </a:extLst>
          </p:cNvPr>
          <p:cNvPicPr preferRelativeResize="0"/>
          <p:nvPr/>
        </p:nvPicPr>
        <p:blipFill rotWithShape="1">
          <a:blip r:embed="rId2">
            <a:alphaModFix/>
          </a:blip>
          <a:srcRect l="7423" t="21904" r="7899" b="21675"/>
          <a:stretch/>
        </p:blipFill>
        <p:spPr>
          <a:xfrm>
            <a:off x="10425793" y="6360114"/>
            <a:ext cx="1221709" cy="315324"/>
          </a:xfrm>
          <a:prstGeom prst="rect">
            <a:avLst/>
          </a:prstGeom>
          <a:noFill/>
          <a:ln>
            <a:noFill/>
          </a:ln>
        </p:spPr>
      </p:pic>
      <p:sp>
        <p:nvSpPr>
          <p:cNvPr id="2" name="Title 3">
            <a:extLst>
              <a:ext uri="{FF2B5EF4-FFF2-40B4-BE49-F238E27FC236}">
                <a16:creationId xmlns:a16="http://schemas.microsoft.com/office/drawing/2014/main" id="{C1F32A73-2F24-8BC5-C77E-BEF684EBF2E1}"/>
              </a:ext>
            </a:extLst>
          </p:cNvPr>
          <p:cNvSpPr txBox="1">
            <a:spLocks/>
          </p:cNvSpPr>
          <p:nvPr/>
        </p:nvSpPr>
        <p:spPr>
          <a:xfrm>
            <a:off x="637345" y="1707497"/>
            <a:ext cx="8555037" cy="511175"/>
          </a:xfrm>
          <a:prstGeom prst="rect">
            <a:avLst/>
          </a:prstGeom>
        </p:spPr>
        <p:txBody>
          <a:bodyPr rtlCol="0">
            <a:noAutofit/>
          </a:bodyPr>
          <a:lstStyle>
            <a:lvl1pPr algn="l" defTabSz="914400" rtl="0" eaLnBrk="1" latinLnBrk="0" hangingPunct="1">
              <a:lnSpc>
                <a:spcPct val="90000"/>
              </a:lnSpc>
              <a:spcBef>
                <a:spcPct val="0"/>
              </a:spcBef>
              <a:buNone/>
              <a:defRPr sz="4400" b="0" i="0" kern="1200">
                <a:solidFill>
                  <a:schemeClr val="tx1"/>
                </a:solidFill>
                <a:latin typeface="Georgia" panose="02040502050405020303" pitchFamily="18"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a:ea typeface="+mj-ea"/>
                <a:cs typeface="+mj-cs"/>
              </a:rPr>
              <a:t>Product Disclaimers</a:t>
            </a:r>
          </a:p>
        </p:txBody>
      </p:sp>
      <p:sp>
        <p:nvSpPr>
          <p:cNvPr id="6" name="Text Box 4">
            <a:extLst>
              <a:ext uri="{FF2B5EF4-FFF2-40B4-BE49-F238E27FC236}">
                <a16:creationId xmlns:a16="http://schemas.microsoft.com/office/drawing/2014/main" id="{A1C6A13D-8984-D7DC-DC0A-644333F4D266}"/>
              </a:ext>
            </a:extLst>
          </p:cNvPr>
          <p:cNvSpPr txBox="1">
            <a:spLocks noChangeArrowheads="1"/>
          </p:cNvSpPr>
          <p:nvPr/>
        </p:nvSpPr>
        <p:spPr bwMode="auto">
          <a:xfrm>
            <a:off x="554330" y="2059919"/>
            <a:ext cx="8268184" cy="830989"/>
          </a:xfrm>
          <a:prstGeom prst="rect">
            <a:avLst/>
          </a:prstGeom>
          <a:noFill/>
          <a:ln>
            <a:noFill/>
          </a:ln>
        </p:spPr>
        <p:txBody>
          <a:bodyPr wrap="square" lIns="91432" tIns="45716" rIns="91432" bIns="45716">
            <a:spAutoFit/>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66788" rtl="0" eaLnBrk="1" fontAlgn="auto" latinLnBrk="0" hangingPunct="1">
              <a:lnSpc>
                <a:spcPct val="100000"/>
              </a:lnSpc>
              <a:spcBef>
                <a:spcPts val="0"/>
              </a:spcBef>
              <a:spcAft>
                <a:spcPts val="0"/>
              </a:spcAft>
              <a:buClrTx/>
              <a:buSzTx/>
              <a:buFontTx/>
              <a:buNone/>
              <a:tabLst/>
              <a:defRPr/>
            </a:pPr>
            <a:r>
              <a:rPr kumimoji="0" lang="en-US" altLang="en-US" sz="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Like most group benefit programs, benefit programs offered by MetLife and its affiliates contain certain exclusions, exceptions, waiting periods, reductions of benefits, limitations and terms for keeping them in force. Please contact MetLife for complete details.] </a:t>
            </a:r>
          </a:p>
          <a:p>
            <a:pPr marL="0" marR="0" lvl="0" indent="0" algn="l" defTabSz="966788" rtl="0" eaLnBrk="1" fontAlgn="auto" latinLnBrk="0" hangingPunct="1">
              <a:lnSpc>
                <a:spcPct val="100000"/>
              </a:lnSpc>
              <a:spcBef>
                <a:spcPts val="0"/>
              </a:spcBef>
              <a:spcAft>
                <a:spcPts val="0"/>
              </a:spcAft>
              <a:buClrTx/>
              <a:buSzTx/>
              <a:buFontTx/>
              <a:buNone/>
              <a:tabLst/>
              <a:defRPr/>
            </a:pPr>
            <a:endParaRPr kumimoji="0" lang="en-US" altLang="en-US" sz="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966788" rtl="0" eaLnBrk="1" fontAlgn="auto" latinLnBrk="0" hangingPunct="1">
              <a:lnSpc>
                <a:spcPct val="100000"/>
              </a:lnSpc>
              <a:spcBef>
                <a:spcPts val="0"/>
              </a:spcBef>
              <a:spcAft>
                <a:spcPts val="0"/>
              </a:spcAft>
              <a:buClrTx/>
              <a:buSzTx/>
              <a:buFontTx/>
              <a:buNone/>
              <a:tabLst/>
              <a:defRPr/>
            </a:pPr>
            <a:r>
              <a:rPr kumimoji="0" lang="en-US" altLang="en-US" sz="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Group dental insurance policies featuring the Preferred Dentist Program are underwritten by Metropolitan Life Insurance Company, New York, NY 10166.</a:t>
            </a:r>
          </a:p>
          <a:p>
            <a:pPr marL="0" marR="0" lvl="0" indent="0" algn="l" defTabSz="966788" rtl="0" eaLnBrk="1" fontAlgn="auto" latinLnBrk="0" hangingPunct="1">
              <a:lnSpc>
                <a:spcPct val="100000"/>
              </a:lnSpc>
              <a:spcBef>
                <a:spcPts val="0"/>
              </a:spcBef>
              <a:spcAft>
                <a:spcPts val="0"/>
              </a:spcAft>
              <a:buClrTx/>
              <a:buSzTx/>
              <a:buFontTx/>
              <a:buNone/>
              <a:tabLst/>
              <a:defRPr/>
            </a:pPr>
            <a:endParaRPr kumimoji="0" lang="en-US" altLang="en-US" sz="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966788" rtl="0" eaLnBrk="1" fontAlgn="auto" latinLnBrk="0" hangingPunct="1">
              <a:lnSpc>
                <a:spcPct val="100000"/>
              </a:lnSpc>
              <a:spcBef>
                <a:spcPts val="0"/>
              </a:spcBef>
              <a:spcAft>
                <a:spcPts val="0"/>
              </a:spcAft>
              <a:buClrTx/>
              <a:buSzTx/>
              <a:buFontTx/>
              <a:buNone/>
              <a:tabLst/>
              <a:defRPr/>
            </a:pPr>
            <a:endParaRPr kumimoji="0" lang="en-US" altLang="en-US" sz="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42966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617864-8CB6-C327-54F6-60020F179E04}"/>
              </a:ext>
            </a:extLst>
          </p:cNvPr>
          <p:cNvSpPr>
            <a:spLocks noGrp="1"/>
          </p:cNvSpPr>
          <p:nvPr>
            <p:ph type="title"/>
          </p:nvPr>
        </p:nvSpPr>
        <p:spPr/>
        <p:txBody>
          <a:bodyPr/>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defTabSz="914354">
              <a:spcBef>
                <a:spcPts val="0"/>
              </a:spcBef>
              <a:defRPr/>
            </a:pPr>
            <a:r>
              <a:rPr lang="en-US" sz="1867" b="1">
                <a:solidFill>
                  <a:srgbClr val="003846"/>
                </a:solidFill>
                <a:latin typeface="Sun Life New Text"/>
              </a:rPr>
              <a:t>YOUR BENEFITS FROM SUN LIFE</a:t>
            </a:r>
            <a:br>
              <a:rPr lang="en-US" sz="1867" b="1">
                <a:solidFill>
                  <a:srgbClr val="003846"/>
                </a:solidFill>
                <a:latin typeface="Sun Life New Text"/>
              </a:rPr>
            </a:br>
            <a:r>
              <a:rPr lang="en-US" sz="4400" spc="-40">
                <a:solidFill>
                  <a:srgbClr val="003846"/>
                </a:solidFill>
                <a:latin typeface="Sun Life New Display"/>
              </a:rPr>
              <a:t>Discover new ways to protect what you love</a:t>
            </a:r>
            <a:endParaRPr lang="en-GB"/>
          </a:p>
        </p:txBody>
      </p:sp>
      <p:sp>
        <p:nvSpPr>
          <p:cNvPr id="5" name="Content Placeholder 4">
            <a:extLst>
              <a:ext uri="{FF2B5EF4-FFF2-40B4-BE49-F238E27FC236}">
                <a16:creationId xmlns:a16="http://schemas.microsoft.com/office/drawing/2014/main" id="{ADB4FE12-9E2A-611E-6101-A6409ABB0177}"/>
              </a:ext>
            </a:extLst>
          </p:cNvPr>
          <p:cNvSpPr>
            <a:spLocks noGrp="1"/>
          </p:cNvSpPr>
          <p:nvPr>
            <p:ph sz="quarter" idx="14"/>
          </p:nvPr>
        </p:nvSpPr>
        <p:spPr/>
        <p:txBody>
          <a:bodyPr/>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en-GB"/>
              <a:t>Janet Ruggiano</a:t>
            </a:r>
          </a:p>
          <a:p>
            <a:r>
              <a:rPr lang="en-GB"/>
              <a:t>Benefits </a:t>
            </a:r>
            <a:r>
              <a:rPr lang="en-GB" err="1"/>
              <a:t>Counselor</a:t>
            </a:r>
            <a:r>
              <a:rPr lang="en-GB"/>
              <a:t>, Sun Life</a:t>
            </a:r>
          </a:p>
        </p:txBody>
      </p:sp>
      <p:sp>
        <p:nvSpPr>
          <p:cNvPr id="6" name="Text Placeholder 5">
            <a:extLst>
              <a:ext uri="{FF2B5EF4-FFF2-40B4-BE49-F238E27FC236}">
                <a16:creationId xmlns:a16="http://schemas.microsoft.com/office/drawing/2014/main" id="{3C968832-8BD2-71A3-C46C-DF684923F51B}"/>
              </a:ext>
            </a:extLst>
          </p:cNvPr>
          <p:cNvSpPr>
            <a:spLocks noGrp="1"/>
          </p:cNvSpPr>
          <p:nvPr>
            <p:ph type="body" sz="quarter" idx="39"/>
          </p:nvPr>
        </p:nvSpPr>
        <p:spPr/>
        <p:txBody>
          <a:bodyPr/>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en-GB" sz="2667" b="1"/>
              <a:t>PY 2026</a:t>
            </a:r>
          </a:p>
        </p:txBody>
      </p:sp>
      <p:pic>
        <p:nvPicPr>
          <p:cNvPr id="7" name="Picture Placeholder 6" descr="A child holding a bowl with a spoon&#10;&#10;Description automatically generated">
            <a:extLst>
              <a:ext uri="{FF2B5EF4-FFF2-40B4-BE49-F238E27FC236}">
                <a16:creationId xmlns:a16="http://schemas.microsoft.com/office/drawing/2014/main" id="{BAA5E802-C29C-9C37-369D-8D9506DC11CD}"/>
              </a:ext>
            </a:extLst>
          </p:cNvPr>
          <p:cNvPicPr>
            <a:picLocks noGrp="1" noChangeAspect="1"/>
          </p:cNvPicPr>
          <p:nvPr>
            <p:ph type="pic" sz="quarter" idx="16"/>
          </p:nvPr>
        </p:nvPicPr>
        <p:blipFill>
          <a:blip r:embed="rId4"/>
          <a:srcRect l="26324" r="26324"/>
          <a:stretch/>
        </p:blipFill>
        <p:spPr/>
      </p:pic>
    </p:spTree>
    <p:custDataLst>
      <p:custData r:id="rId1"/>
      <p:custData r:id="rId2"/>
    </p:custDataLst>
    <p:extLst>
      <p:ext uri="{BB962C8B-B14F-4D97-AF65-F5344CB8AC3E}">
        <p14:creationId xmlns:p14="http://schemas.microsoft.com/office/powerpoint/2010/main" val="1438931043"/>
      </p:ext>
    </p:extLst>
  </p:cSld>
  <p:clrMapOvr>
    <a:masterClrMapping/>
  </p:clrMapOvr>
  <mc:AlternateContent xmlns:mc="http://schemas.openxmlformats.org/markup-compatibility/2006" xmlns:p14="http://schemas.microsoft.com/office/powerpoint/2010/main">
    <mc:Choice Requires="p14">
      <p:transition spd="slow" p14:dur="2000" advTm="16000"/>
    </mc:Choice>
    <mc:Fallback xmlns="">
      <p:transition spd="slow" advTm="1600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05569D-DF46-4800-B5A6-24BF8C6AEE5E}"/>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F6C0A165-AB3B-B4A1-9F1F-E9F7ED836E9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99" t="13151" r="299" b="28649"/>
          <a:stretch/>
        </p:blipFill>
        <p:spPr>
          <a:xfrm>
            <a:off x="6217920" y="364717"/>
            <a:ext cx="5668760" cy="4351339"/>
          </a:xfrm>
          <a:prstGeom prst="rect">
            <a:avLst/>
          </a:prstGeom>
        </p:spPr>
      </p:pic>
      <p:sp>
        <p:nvSpPr>
          <p:cNvPr id="4" name="Title 3">
            <a:extLst>
              <a:ext uri="{FF2B5EF4-FFF2-40B4-BE49-F238E27FC236}">
                <a16:creationId xmlns:a16="http://schemas.microsoft.com/office/drawing/2014/main" id="{2744CCE0-96B7-CF8F-203D-12C979220A8D}"/>
              </a:ext>
            </a:extLst>
          </p:cNvPr>
          <p:cNvSpPr>
            <a:spLocks noGrp="1"/>
          </p:cNvSpPr>
          <p:nvPr>
            <p:ph type="title"/>
          </p:nvPr>
        </p:nvSpPr>
        <p:spPr/>
        <p:txBody>
          <a:bodyPr/>
          <a:lstStyle/>
          <a:p>
            <a:r>
              <a:rPr lang="en-US"/>
              <a:t>Sun Life Dental</a:t>
            </a:r>
          </a:p>
        </p:txBody>
      </p:sp>
      <p:sp>
        <p:nvSpPr>
          <p:cNvPr id="5" name="Content Placeholder 4">
            <a:extLst>
              <a:ext uri="{FF2B5EF4-FFF2-40B4-BE49-F238E27FC236}">
                <a16:creationId xmlns:a16="http://schemas.microsoft.com/office/drawing/2014/main" id="{A3F9ABA7-B42C-52E8-1409-20BFDBD5A3C7}"/>
              </a:ext>
            </a:extLst>
          </p:cNvPr>
          <p:cNvSpPr>
            <a:spLocks noGrp="1"/>
          </p:cNvSpPr>
          <p:nvPr>
            <p:ph sz="half" idx="10"/>
          </p:nvPr>
        </p:nvSpPr>
        <p:spPr>
          <a:xfrm>
            <a:off x="294436" y="817359"/>
            <a:ext cx="5457613" cy="4351339"/>
          </a:xfrm>
        </p:spPr>
        <p:txBody>
          <a:bodyPr/>
          <a:lstStyle/>
          <a:p>
            <a:pPr marL="0" indent="0">
              <a:buNone/>
            </a:pPr>
            <a:r>
              <a:rPr lang="en-US" sz="2400" b="1"/>
              <a:t>Dental insurance can help lower your out-of-pocket expenses so you and your family can maintain healthy smiles – and better overall health, too.</a:t>
            </a:r>
          </a:p>
          <a:p>
            <a:r>
              <a:rPr lang="en-US" sz="1867"/>
              <a:t>Deductible: $30 per person per calendar year</a:t>
            </a:r>
          </a:p>
          <a:p>
            <a:r>
              <a:rPr lang="en-US" sz="1867"/>
              <a:t>Annual maximum: $1750 per person per calendar year – Preventive, Basic and Major Services</a:t>
            </a:r>
          </a:p>
          <a:p>
            <a:r>
              <a:rPr lang="en-US" sz="1867"/>
              <a:t>Orthodontia Services: $1500 Lifetime Maximum per child to age 19</a:t>
            </a:r>
          </a:p>
          <a:p>
            <a:r>
              <a:rPr lang="en-US" sz="1867"/>
              <a:t>Freedom to choose dentists both in and out of the network</a:t>
            </a:r>
          </a:p>
        </p:txBody>
      </p:sp>
      <p:sp>
        <p:nvSpPr>
          <p:cNvPr id="3" name="Content Placeholder 6">
            <a:extLst>
              <a:ext uri="{FF2B5EF4-FFF2-40B4-BE49-F238E27FC236}">
                <a16:creationId xmlns:a16="http://schemas.microsoft.com/office/drawing/2014/main" id="{494EC667-7022-5746-D015-884AE2315301}"/>
              </a:ext>
            </a:extLst>
          </p:cNvPr>
          <p:cNvSpPr txBox="1">
            <a:spLocks/>
          </p:cNvSpPr>
          <p:nvPr/>
        </p:nvSpPr>
        <p:spPr>
          <a:xfrm>
            <a:off x="6217921" y="4716058"/>
            <a:ext cx="5668759" cy="1671245"/>
          </a:xfrm>
          <a:prstGeom prst="rect">
            <a:avLst/>
          </a:prstGeom>
          <a:solidFill>
            <a:schemeClr val="accent2"/>
          </a:solidFill>
        </p:spPr>
        <p:txBody>
          <a:bodyPr vert="horz" lIns="121920" tIns="121920" rIns="121920" bIns="121920" rtlCol="0" anchor="ctr">
            <a:noAutofit/>
          </a:bodyPr>
          <a:lstStyle>
            <a:lvl1pPr marL="304792" indent="-304792" algn="l" defTabSz="914377" rtl="0" eaLnBrk="1" latinLnBrk="0" hangingPunct="1">
              <a:lnSpc>
                <a:spcPct val="100000"/>
              </a:lnSpc>
              <a:spcBef>
                <a:spcPts val="800"/>
              </a:spcBef>
              <a:spcAft>
                <a:spcPts val="0"/>
              </a:spcAft>
              <a:buClr>
                <a:srgbClr val="ECB319"/>
              </a:buClr>
              <a:buSzPct val="75000"/>
              <a:buFont typeface="Arial" charset="0"/>
              <a:buChar char="•"/>
              <a:defRPr sz="3200" kern="1200">
                <a:solidFill>
                  <a:schemeClr val="bg2"/>
                </a:solidFill>
                <a:latin typeface="+mn-lt"/>
                <a:ea typeface="+mn-ea"/>
                <a:cs typeface="+mn-cs"/>
              </a:defRPr>
            </a:lvl1pPr>
            <a:lvl2pPr marL="609585" indent="-304792" algn="l" defTabSz="914377" rtl="0" eaLnBrk="1" latinLnBrk="0" hangingPunct="1">
              <a:lnSpc>
                <a:spcPct val="100000"/>
              </a:lnSpc>
              <a:spcBef>
                <a:spcPts val="800"/>
              </a:spcBef>
              <a:spcAft>
                <a:spcPts val="0"/>
              </a:spcAft>
              <a:buClr>
                <a:srgbClr val="ECB319"/>
              </a:buClr>
              <a:buSzPct val="100000"/>
              <a:buFont typeface="AppleSymbols" charset="0"/>
              <a:buChar char="⎻"/>
              <a:defRPr sz="2933" kern="1200">
                <a:solidFill>
                  <a:schemeClr val="bg2"/>
                </a:solidFill>
                <a:latin typeface="+mn-lt"/>
                <a:ea typeface="+mn-ea"/>
                <a:cs typeface="+mn-cs"/>
              </a:defRPr>
            </a:lvl2pPr>
            <a:lvl3pPr marL="792460" indent="-182875" algn="l" defTabSz="914377" rtl="0" eaLnBrk="1" latinLnBrk="0" hangingPunct="1">
              <a:lnSpc>
                <a:spcPct val="100000"/>
              </a:lnSpc>
              <a:spcBef>
                <a:spcPts val="800"/>
              </a:spcBef>
              <a:spcAft>
                <a:spcPts val="0"/>
              </a:spcAft>
              <a:buClr>
                <a:schemeClr val="bg2"/>
              </a:buClr>
              <a:buSzPct val="75000"/>
              <a:buFont typeface="Arial" charset="0"/>
              <a:buChar char="•"/>
              <a:defRPr sz="2667" kern="1200">
                <a:solidFill>
                  <a:schemeClr val="bg2"/>
                </a:solidFill>
                <a:latin typeface="+mn-lt"/>
                <a:ea typeface="+mn-ea"/>
                <a:cs typeface="+mn-cs"/>
              </a:defRPr>
            </a:lvl3pPr>
            <a:lvl4pPr marL="1036294" indent="-182875" algn="l" defTabSz="914377" rtl="0" eaLnBrk="1" latinLnBrk="0" hangingPunct="1">
              <a:lnSpc>
                <a:spcPct val="100000"/>
              </a:lnSpc>
              <a:spcBef>
                <a:spcPts val="800"/>
              </a:spcBef>
              <a:spcAft>
                <a:spcPts val="0"/>
              </a:spcAft>
              <a:buClr>
                <a:schemeClr val="bg2"/>
              </a:buClr>
              <a:buSzPct val="85000"/>
              <a:buFont typeface="AppleSymbols" charset="0"/>
              <a:buChar char="⎻"/>
              <a:defRPr sz="2400" kern="1200">
                <a:solidFill>
                  <a:schemeClr val="bg2"/>
                </a:solidFill>
                <a:latin typeface="+mn-lt"/>
                <a:ea typeface="+mn-ea"/>
                <a:cs typeface="+mn-cs"/>
              </a:defRPr>
            </a:lvl4pPr>
            <a:lvl5pPr marL="1194786" indent="-304792" algn="l" defTabSz="914377" rtl="0" eaLnBrk="1" latinLnBrk="0" hangingPunct="1">
              <a:lnSpc>
                <a:spcPct val="100000"/>
              </a:lnSpc>
              <a:spcBef>
                <a:spcPts val="0"/>
              </a:spcBef>
              <a:spcAft>
                <a:spcPts val="800"/>
              </a:spcAft>
              <a:buSzPct val="85000"/>
              <a:buFont typeface="Arial" panose="020B0604020202020204" pitchFamily="34" charset="0"/>
              <a:buChar char="•"/>
              <a:defRPr sz="1867" kern="1200">
                <a:solidFill>
                  <a:srgbClr val="6C6C6C"/>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1219139" rtl="0" eaLnBrk="1" fontAlgn="auto" latinLnBrk="0" hangingPunct="1">
              <a:lnSpc>
                <a:spcPct val="100000"/>
              </a:lnSpc>
              <a:spcBef>
                <a:spcPts val="1067"/>
              </a:spcBef>
              <a:spcAft>
                <a:spcPts val="0"/>
              </a:spcAft>
              <a:buClr>
                <a:srgbClr val="ECB319"/>
              </a:buClr>
              <a:buSzPct val="75000"/>
              <a:buFont typeface="Arial" charset="0"/>
              <a:buNone/>
              <a:tabLst/>
              <a:defRPr/>
            </a:pPr>
            <a:r>
              <a:rPr kumimoji="0" lang="en-US" sz="2133" b="0" i="0" u="none" strike="noStrike" kern="1200" cap="none" spc="0" normalizeH="0" baseline="0" noProof="0">
                <a:ln>
                  <a:noFill/>
                </a:ln>
                <a:solidFill>
                  <a:srgbClr val="000000"/>
                </a:solidFill>
                <a:effectLst/>
                <a:uLnTx/>
                <a:uFillTx/>
                <a:latin typeface="Arial" panose="020B0604020202020204"/>
                <a:ea typeface="+mn-ea"/>
                <a:cs typeface="+mn-cs"/>
              </a:rPr>
              <a:t>Periodontal disease can lead to receding gums, loss of teeth, and </a:t>
            </a:r>
            <a:r>
              <a:rPr kumimoji="0" lang="en-US" sz="2133" b="1" i="0" u="none" strike="noStrike" kern="1200" cap="none" spc="0" normalizeH="0" baseline="0" noProof="0">
                <a:ln>
                  <a:noFill/>
                </a:ln>
                <a:solidFill>
                  <a:srgbClr val="000000"/>
                </a:solidFill>
                <a:effectLst/>
                <a:uLnTx/>
                <a:uFillTx/>
                <a:latin typeface="Arial" panose="020B0604020202020204"/>
                <a:ea typeface="+mn-ea"/>
                <a:cs typeface="+mn-cs"/>
              </a:rPr>
              <a:t>can increase the risk of other health problems</a:t>
            </a:r>
            <a:r>
              <a:rPr kumimoji="0" lang="en-US" sz="2133" b="0" i="0" u="none" strike="noStrike" kern="1200" cap="none" spc="0" normalizeH="0" baseline="0" noProof="0">
                <a:ln>
                  <a:noFill/>
                </a:ln>
                <a:solidFill>
                  <a:srgbClr val="000000"/>
                </a:solidFill>
                <a:effectLst/>
                <a:uLnTx/>
                <a:uFillTx/>
                <a:latin typeface="Arial" panose="020B0604020202020204"/>
                <a:ea typeface="+mn-ea"/>
                <a:cs typeface="+mn-cs"/>
              </a:rPr>
              <a:t> such as heart disease and diabetes.</a:t>
            </a:r>
            <a:r>
              <a:rPr kumimoji="0" lang="en-US" sz="2133" b="0" i="0" u="none" strike="noStrike" kern="1200" cap="none" spc="0" normalizeH="0" baseline="30000" noProof="0">
                <a:ln>
                  <a:noFill/>
                </a:ln>
                <a:solidFill>
                  <a:srgbClr val="000000"/>
                </a:solidFill>
                <a:effectLst/>
                <a:uLnTx/>
                <a:uFillTx/>
                <a:latin typeface="Arial" panose="020B0604020202020204"/>
                <a:ea typeface="+mn-ea"/>
                <a:cs typeface="+mn-cs"/>
              </a:rPr>
              <a:t>1</a:t>
            </a:r>
          </a:p>
        </p:txBody>
      </p:sp>
      <p:sp>
        <p:nvSpPr>
          <p:cNvPr id="6" name="TextBox 5">
            <a:extLst>
              <a:ext uri="{FF2B5EF4-FFF2-40B4-BE49-F238E27FC236}">
                <a16:creationId xmlns:a16="http://schemas.microsoft.com/office/drawing/2014/main" id="{B39BB6E9-1D27-9B66-040B-AE275EAF04A5}"/>
              </a:ext>
            </a:extLst>
          </p:cNvPr>
          <p:cNvSpPr txBox="1"/>
          <p:nvPr/>
        </p:nvSpPr>
        <p:spPr>
          <a:xfrm>
            <a:off x="409379" y="6002867"/>
            <a:ext cx="4876800" cy="384435"/>
          </a:xfrm>
          <a:prstGeom prst="rect">
            <a:avLst/>
          </a:prstGeom>
          <a:noFill/>
        </p:spPr>
        <p:txBody>
          <a:bodyPr wrap="square" lIns="0" tIns="0" rIns="0" bIns="0" rtlCol="0" anchor="b" anchorCtr="0">
            <a:no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Arial" panose="020B0604020202020204"/>
                <a:ea typeface="+mn-ea"/>
                <a:cs typeface="+mn-cs"/>
              </a:rPr>
              <a:t>1. https://www.mayoclinic.org/diseases-conditions/periodontitis/symptoms-causes/syc-20354473 (accessed 08/23)</a:t>
            </a:r>
          </a:p>
        </p:txBody>
      </p:sp>
      <p:sp>
        <p:nvSpPr>
          <p:cNvPr id="9" name="Footer Placeholder 8">
            <a:extLst>
              <a:ext uri="{FF2B5EF4-FFF2-40B4-BE49-F238E27FC236}">
                <a16:creationId xmlns:a16="http://schemas.microsoft.com/office/drawing/2014/main" id="{D605A2DF-E769-B122-46EB-A3064BEA469E}"/>
              </a:ext>
            </a:extLst>
          </p:cNvPr>
          <p:cNvSpPr>
            <a:spLocks noGrp="1"/>
          </p:cNvSpPr>
          <p:nvPr>
            <p:ph type="ftr" sz="quarter" idx="3"/>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40" normalizeH="0" baseline="0" noProof="0">
                <a:ln>
                  <a:noFill/>
                </a:ln>
                <a:solidFill>
                  <a:srgbClr val="003846"/>
                </a:solidFill>
                <a:effectLst/>
                <a:uLnTx/>
                <a:uFillTx/>
                <a:latin typeface="Arial" panose="020B0604020202020204" pitchFamily="34" charset="0"/>
                <a:ea typeface="+mn-ea"/>
                <a:cs typeface="+mn-cs"/>
              </a:rPr>
              <a:t>DENTAL INSURANCE</a:t>
            </a:r>
          </a:p>
        </p:txBody>
      </p:sp>
    </p:spTree>
    <p:extLst>
      <p:ext uri="{BB962C8B-B14F-4D97-AF65-F5344CB8AC3E}">
        <p14:creationId xmlns:p14="http://schemas.microsoft.com/office/powerpoint/2010/main" val="2866745014"/>
      </p:ext>
    </p:extLst>
  </p:cSld>
  <p:clrMapOvr>
    <a:masterClrMapping/>
  </p:clrMapOvr>
  <mc:AlternateContent xmlns:mc="http://schemas.openxmlformats.org/markup-compatibility/2006" xmlns:p14="http://schemas.microsoft.com/office/powerpoint/2010/main">
    <mc:Choice Requires="p14">
      <p:transition spd="slow" p14:dur="2000" advTm="22545"/>
    </mc:Choice>
    <mc:Fallback xmlns="">
      <p:transition spd="slow" advTm="22545"/>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66C8F02-8442-D2A5-7AF1-88AF86C29FEC}"/>
              </a:ext>
            </a:extLst>
          </p:cNvPr>
          <p:cNvSpPr>
            <a:spLocks noGrp="1"/>
          </p:cNvSpPr>
          <p:nvPr>
            <p:ph type="title"/>
          </p:nvPr>
        </p:nvSpPr>
        <p:spPr/>
        <p:txBody>
          <a:bodyPr/>
          <a:lstStyle/>
          <a:p>
            <a:r>
              <a:rPr lang="en-US"/>
              <a:t>Coinsurance for Covered Services</a:t>
            </a:r>
          </a:p>
        </p:txBody>
      </p:sp>
      <p:sp>
        <p:nvSpPr>
          <p:cNvPr id="3" name="Content Placeholder 2">
            <a:extLst>
              <a:ext uri="{FF2B5EF4-FFF2-40B4-BE49-F238E27FC236}">
                <a16:creationId xmlns:a16="http://schemas.microsoft.com/office/drawing/2014/main" id="{0F72BEE5-885B-411D-1B4E-5BB9CEF581E3}"/>
              </a:ext>
            </a:extLst>
          </p:cNvPr>
          <p:cNvSpPr>
            <a:spLocks noGrp="1"/>
          </p:cNvSpPr>
          <p:nvPr>
            <p:ph idx="1"/>
          </p:nvPr>
        </p:nvSpPr>
        <p:spPr>
          <a:xfrm>
            <a:off x="301413" y="4381139"/>
            <a:ext cx="7031457" cy="548640"/>
          </a:xfrm>
        </p:spPr>
        <p:txBody>
          <a:bodyPr/>
          <a:lstStyle/>
          <a:p>
            <a:r>
              <a:rPr lang="en-US">
                <a:solidFill>
                  <a:schemeClr val="tx2"/>
                </a:solidFill>
                <a:latin typeface="Georgia" panose="02040502050405020303" pitchFamily="18" charset="0"/>
              </a:rPr>
              <a:t>These are the percentages your plan pays of the provider’s fee (after any applicable deductible has been satisfied).</a:t>
            </a:r>
          </a:p>
        </p:txBody>
      </p:sp>
      <p:sp>
        <p:nvSpPr>
          <p:cNvPr id="2" name="Footer Placeholder 1">
            <a:extLst>
              <a:ext uri="{FF2B5EF4-FFF2-40B4-BE49-F238E27FC236}">
                <a16:creationId xmlns:a16="http://schemas.microsoft.com/office/drawing/2014/main" id="{F469300C-2E42-948B-0184-AB942C5C8CCF}"/>
              </a:ext>
            </a:extLst>
          </p:cNvPr>
          <p:cNvSpPr>
            <a:spLocks noGrp="1"/>
          </p:cNvSpPr>
          <p:nvPr>
            <p:ph type="ftr" sz="quarter" idx="3"/>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40" normalizeH="0" baseline="0" noProof="0">
                <a:ln>
                  <a:noFill/>
                </a:ln>
                <a:solidFill>
                  <a:srgbClr val="003846"/>
                </a:solidFill>
                <a:effectLst/>
                <a:uLnTx/>
                <a:uFillTx/>
                <a:latin typeface="Arial" panose="020B0604020202020204" pitchFamily="34" charset="0"/>
                <a:ea typeface="+mn-ea"/>
                <a:cs typeface="+mn-cs"/>
              </a:rPr>
              <a:t>DENTAL INSURANCE</a:t>
            </a:r>
          </a:p>
        </p:txBody>
      </p:sp>
      <p:graphicFrame>
        <p:nvGraphicFramePr>
          <p:cNvPr id="7" name="Table 6">
            <a:extLst>
              <a:ext uri="{FF2B5EF4-FFF2-40B4-BE49-F238E27FC236}">
                <a16:creationId xmlns:a16="http://schemas.microsoft.com/office/drawing/2014/main" id="{9517A80B-DDE1-7640-F27E-0018BDBE70FD}"/>
              </a:ext>
            </a:extLst>
          </p:cNvPr>
          <p:cNvGraphicFramePr>
            <a:graphicFrameLocks noGrp="1"/>
          </p:cNvGraphicFramePr>
          <p:nvPr/>
        </p:nvGraphicFramePr>
        <p:xfrm>
          <a:off x="477078" y="1443844"/>
          <a:ext cx="5913673" cy="2642485"/>
        </p:xfrm>
        <a:graphic>
          <a:graphicData uri="http://schemas.openxmlformats.org/drawingml/2006/table">
            <a:tbl>
              <a:tblPr firstRow="1" bandRow="1">
                <a:tableStyleId>{0E3FDE45-AF77-4B5C-9715-49D594BDF05E}</a:tableStyleId>
              </a:tblPr>
              <a:tblGrid>
                <a:gridCol w="2296253">
                  <a:extLst>
                    <a:ext uri="{9D8B030D-6E8A-4147-A177-3AD203B41FA5}">
                      <a16:colId xmlns:a16="http://schemas.microsoft.com/office/drawing/2014/main" val="2318793177"/>
                    </a:ext>
                  </a:extLst>
                </a:gridCol>
                <a:gridCol w="1597395">
                  <a:extLst>
                    <a:ext uri="{9D8B030D-6E8A-4147-A177-3AD203B41FA5}">
                      <a16:colId xmlns:a16="http://schemas.microsoft.com/office/drawing/2014/main" val="458820581"/>
                    </a:ext>
                  </a:extLst>
                </a:gridCol>
                <a:gridCol w="2020025">
                  <a:extLst>
                    <a:ext uri="{9D8B030D-6E8A-4147-A177-3AD203B41FA5}">
                      <a16:colId xmlns:a16="http://schemas.microsoft.com/office/drawing/2014/main" val="871867415"/>
                    </a:ext>
                  </a:extLst>
                </a:gridCol>
              </a:tblGrid>
              <a:tr h="517749">
                <a:tc>
                  <a:txBody>
                    <a:bodyPr/>
                    <a:lstStyle/>
                    <a:p>
                      <a:pPr algn="l"/>
                      <a:r>
                        <a:rPr lang="en-US" sz="1400" b="1" i="0">
                          <a:solidFill>
                            <a:schemeClr val="tx2"/>
                          </a:solidFill>
                          <a:latin typeface="Arial" panose="020B0604020202020204" pitchFamily="34" charset="0"/>
                        </a:rPr>
                        <a:t>Procedure</a:t>
                      </a:r>
                      <a:endParaRPr lang="en-US" sz="1400" b="1" i="0">
                        <a:solidFill>
                          <a:schemeClr val="tx2"/>
                        </a:solidFill>
                        <a:latin typeface="Arial" panose="020B0604020202020204" pitchFamily="34" charset="0"/>
                        <a:cs typeface="Calibri" panose="020F0502020204030204" pitchFamily="34" charset="0"/>
                      </a:endParaRPr>
                    </a:p>
                  </a:txBody>
                  <a:tcPr marL="121920" marR="60960" marT="24384" marB="24384" anchor="ctr">
                    <a:lnR w="12700" cap="flat" cmpd="sng" algn="ctr">
                      <a:solidFill>
                        <a:schemeClr val="bg2"/>
                      </a:solidFill>
                      <a:prstDash val="solid"/>
                      <a:round/>
                      <a:headEnd type="none" w="med" len="med"/>
                      <a:tailEnd type="none" w="med" len="med"/>
                    </a:lnR>
                    <a:lnB w="6350" cap="flat" cmpd="sng" algn="ctr">
                      <a:solidFill>
                        <a:srgbClr val="E0DCD1"/>
                      </a:solidFill>
                      <a:prstDash val="solid"/>
                      <a:round/>
                      <a:headEnd type="none" w="med" len="med"/>
                      <a:tailEnd type="none" w="med" len="med"/>
                    </a:lnB>
                    <a:solidFill>
                      <a:schemeClr val="accent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2"/>
                          </a:solidFill>
                          <a:effectLst/>
                          <a:uLnTx/>
                          <a:uFillTx/>
                          <a:latin typeface="Arial" panose="020B0604020202020204" pitchFamily="34" charset="0"/>
                        </a:rPr>
                        <a:t>In Network</a:t>
                      </a:r>
                      <a:endParaRPr kumimoji="0" lang="en-US" sz="1400" b="1" i="0" u="none" strike="noStrike" kern="1200" cap="none" spc="0" normalizeH="0" baseline="0" noProof="0">
                        <a:ln>
                          <a:noFill/>
                        </a:ln>
                        <a:solidFill>
                          <a:schemeClr val="tx2"/>
                        </a:solidFill>
                        <a:effectLst/>
                        <a:uLnTx/>
                        <a:uFillTx/>
                        <a:latin typeface="Arial" panose="020B0604020202020204" pitchFamily="34" charset="0"/>
                        <a:ea typeface="+mn-ea"/>
                        <a:cs typeface="Calibri" panose="020F0502020204030204" pitchFamily="34" charset="0"/>
                      </a:endParaRPr>
                    </a:p>
                  </a:txBody>
                  <a:tcPr marL="121920" marR="60960" marT="24384" marB="24384"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B w="6350" cap="flat" cmpd="sng" algn="ctr">
                      <a:solidFill>
                        <a:srgbClr val="E0DCD1"/>
                      </a:solidFill>
                      <a:prstDash val="solid"/>
                      <a:round/>
                      <a:headEnd type="none" w="med" len="med"/>
                      <a:tailEnd type="none" w="med" len="med"/>
                    </a:lnB>
                    <a:solidFill>
                      <a:schemeClr val="accent2"/>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2"/>
                          </a:solidFill>
                          <a:effectLst/>
                          <a:uLnTx/>
                          <a:uFillTx/>
                          <a:latin typeface="Arial" panose="020B0604020202020204" pitchFamily="34" charset="0"/>
                          <a:ea typeface="+mn-ea"/>
                          <a:cs typeface="Calibri" panose="020F0502020204030204" pitchFamily="34" charset="0"/>
                        </a:rPr>
                        <a:t>Out of Network</a:t>
                      </a:r>
                    </a:p>
                  </a:txBody>
                  <a:tcPr marL="121920" marR="60960" marT="24384" marB="24384" anchor="ctr">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B w="6350" cap="flat" cmpd="sng" algn="ctr">
                      <a:solidFill>
                        <a:srgbClr val="E0DCD1"/>
                      </a:solidFill>
                      <a:prstDash val="solid"/>
                      <a:round/>
                      <a:headEnd type="none" w="med" len="med"/>
                      <a:tailEnd type="none" w="med" len="med"/>
                    </a:lnB>
                    <a:solidFill>
                      <a:schemeClr val="accent2"/>
                    </a:solidFill>
                  </a:tcPr>
                </a:tc>
                <a:extLst>
                  <a:ext uri="{0D108BD9-81ED-4DB2-BD59-A6C34878D82A}">
                    <a16:rowId xmlns:a16="http://schemas.microsoft.com/office/drawing/2014/main" val="2404343108"/>
                  </a:ext>
                </a:extLst>
              </a:tr>
              <a:tr h="53118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t>Preventive – Type 1</a:t>
                      </a:r>
                    </a:p>
                  </a:txBody>
                  <a:tcPr marL="121920" marR="121920" marT="0" marB="0" anchor="ctr">
                    <a:lnR w="12700" cap="flat" cmpd="sng" algn="ctr">
                      <a:solidFill>
                        <a:schemeClr val="accent2"/>
                      </a:solidFill>
                      <a:prstDash val="solid"/>
                      <a:round/>
                      <a:headEnd type="none" w="med" len="med"/>
                      <a:tailEnd type="none" w="med" len="med"/>
                    </a:lnR>
                    <a:lnT w="6350" cap="flat" cmpd="sng" algn="ctr">
                      <a:solidFill>
                        <a:srgbClr val="E0DCD1"/>
                      </a:solidFill>
                      <a:prstDash val="solid"/>
                      <a:round/>
                      <a:headEnd type="none" w="med" len="med"/>
                      <a:tailEnd type="none" w="med" len="med"/>
                    </a:lnT>
                    <a:lnB w="6350" cap="flat" cmpd="sng" algn="ctr">
                      <a:solidFill>
                        <a:srgbClr val="E0DCD1"/>
                      </a:solidFill>
                      <a:prstDash val="solid"/>
                      <a:round/>
                      <a:headEnd type="none" w="med" len="med"/>
                      <a:tailEnd type="none" w="med" len="med"/>
                    </a:lnB>
                    <a:solidFill>
                      <a:schemeClr val="bg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t>100%</a:t>
                      </a:r>
                    </a:p>
                  </a:txBody>
                  <a:tcPr marL="121920" marR="54864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6350" cap="flat" cmpd="sng" algn="ctr">
                      <a:solidFill>
                        <a:srgbClr val="E0DCD1"/>
                      </a:solidFill>
                      <a:prstDash val="solid"/>
                      <a:round/>
                      <a:headEnd type="none" w="med" len="med"/>
                      <a:tailEnd type="none" w="med" len="med"/>
                    </a:lnT>
                    <a:lnB w="6350" cap="flat" cmpd="sng" algn="ctr">
                      <a:solidFill>
                        <a:srgbClr val="E0DCD1"/>
                      </a:solidFill>
                      <a:prstDash val="solid"/>
                      <a:round/>
                      <a:headEnd type="none" w="med" len="med"/>
                      <a:tailEnd type="none" w="med" len="med"/>
                    </a:lnB>
                    <a:solidFill>
                      <a:schemeClr val="bg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t>100%</a:t>
                      </a:r>
                    </a:p>
                  </a:txBody>
                  <a:tcPr marL="121920" marR="853440" marT="0" marB="0" anchor="ctr">
                    <a:lnL w="12700" cap="flat" cmpd="sng" algn="ctr">
                      <a:solidFill>
                        <a:schemeClr val="accent2"/>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E0DCD1"/>
                      </a:solidFill>
                      <a:prstDash val="solid"/>
                      <a:round/>
                      <a:headEnd type="none" w="med" len="med"/>
                      <a:tailEnd type="none" w="med" len="med"/>
                    </a:lnT>
                    <a:lnB w="6350" cap="flat" cmpd="sng" algn="ctr">
                      <a:solidFill>
                        <a:srgbClr val="E0DCD1"/>
                      </a:solidFill>
                      <a:prstDash val="solid"/>
                      <a:round/>
                      <a:headEnd type="none" w="med" len="med"/>
                      <a:tailEnd type="none" w="med" len="med"/>
                    </a:lnB>
                    <a:solidFill>
                      <a:schemeClr val="bg2"/>
                    </a:solidFill>
                  </a:tcPr>
                </a:tc>
                <a:extLst>
                  <a:ext uri="{0D108BD9-81ED-4DB2-BD59-A6C34878D82A}">
                    <a16:rowId xmlns:a16="http://schemas.microsoft.com/office/drawing/2014/main" val="278845005"/>
                  </a:ext>
                </a:extLst>
              </a:tr>
              <a:tr h="53118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t>Basic – Type 2</a:t>
                      </a:r>
                    </a:p>
                  </a:txBody>
                  <a:tcPr marL="121920" marR="121920" marT="0" marB="0" anchor="ctr">
                    <a:lnR w="12700" cap="flat" cmpd="sng" algn="ctr">
                      <a:solidFill>
                        <a:schemeClr val="accent2"/>
                      </a:solidFill>
                      <a:prstDash val="solid"/>
                      <a:round/>
                      <a:headEnd type="none" w="med" len="med"/>
                      <a:tailEnd type="none" w="med" len="med"/>
                    </a:lnR>
                    <a:lnT w="6350" cap="flat" cmpd="sng" algn="ctr">
                      <a:solidFill>
                        <a:srgbClr val="E0DCD1"/>
                      </a:solidFill>
                      <a:prstDash val="solid"/>
                      <a:round/>
                      <a:headEnd type="none" w="med" len="med"/>
                      <a:tailEnd type="none" w="med" len="med"/>
                    </a:lnT>
                    <a:lnB w="6350" cap="flat" cmpd="sng" algn="ctr">
                      <a:solidFill>
                        <a:srgbClr val="E0DCD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t>85%</a:t>
                      </a:r>
                    </a:p>
                  </a:txBody>
                  <a:tcPr marL="121920" marR="54864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6350" cap="flat" cmpd="sng" algn="ctr">
                      <a:solidFill>
                        <a:srgbClr val="E0DCD1"/>
                      </a:solidFill>
                      <a:prstDash val="solid"/>
                      <a:round/>
                      <a:headEnd type="none" w="med" len="med"/>
                      <a:tailEnd type="none" w="med" len="med"/>
                    </a:lnT>
                    <a:lnB w="6350" cap="flat" cmpd="sng" algn="ctr">
                      <a:solidFill>
                        <a:srgbClr val="E0DCD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t>70%</a:t>
                      </a:r>
                    </a:p>
                  </a:txBody>
                  <a:tcPr marL="121920" marR="853440" marT="0" marB="0" anchor="ctr">
                    <a:lnL w="12700" cap="flat" cmpd="sng" algn="ctr">
                      <a:solidFill>
                        <a:schemeClr val="accent2"/>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E0DCD1"/>
                      </a:solidFill>
                      <a:prstDash val="solid"/>
                      <a:round/>
                      <a:headEnd type="none" w="med" len="med"/>
                      <a:tailEnd type="none" w="med" len="med"/>
                    </a:lnT>
                    <a:lnB w="6350" cap="flat" cmpd="sng" algn="ctr">
                      <a:solidFill>
                        <a:srgbClr val="E0DCD1"/>
                      </a:solidFill>
                      <a:prstDash val="solid"/>
                      <a:round/>
                      <a:headEnd type="none" w="med" len="med"/>
                      <a:tailEnd type="none" w="med" len="med"/>
                    </a:lnB>
                    <a:solidFill>
                      <a:schemeClr val="bg1"/>
                    </a:solidFill>
                  </a:tcPr>
                </a:tc>
                <a:extLst>
                  <a:ext uri="{0D108BD9-81ED-4DB2-BD59-A6C34878D82A}">
                    <a16:rowId xmlns:a16="http://schemas.microsoft.com/office/drawing/2014/main" val="537895889"/>
                  </a:ext>
                </a:extLst>
              </a:tr>
              <a:tr h="53118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t>Major – Type 3</a:t>
                      </a:r>
                    </a:p>
                  </a:txBody>
                  <a:tcPr marL="121920" marR="121920" marT="0" marB="0" anchor="ctr">
                    <a:lnR w="12700" cap="flat" cmpd="sng" algn="ctr">
                      <a:solidFill>
                        <a:schemeClr val="accent2"/>
                      </a:solidFill>
                      <a:prstDash val="solid"/>
                      <a:round/>
                      <a:headEnd type="none" w="med" len="med"/>
                      <a:tailEnd type="none" w="med" len="med"/>
                    </a:lnR>
                    <a:lnT w="6350" cap="flat" cmpd="sng" algn="ctr">
                      <a:solidFill>
                        <a:srgbClr val="E0DCD1"/>
                      </a:solidFill>
                      <a:prstDash val="solid"/>
                      <a:round/>
                      <a:headEnd type="none" w="med" len="med"/>
                      <a:tailEnd type="none" w="med" len="med"/>
                    </a:lnT>
                    <a:lnB w="6350" cap="flat" cmpd="sng" algn="ctr">
                      <a:solidFill>
                        <a:srgbClr val="E0DCD1"/>
                      </a:solidFill>
                      <a:prstDash val="solid"/>
                      <a:round/>
                      <a:headEnd type="none" w="med" len="med"/>
                      <a:tailEnd type="none" w="med" len="med"/>
                    </a:lnB>
                    <a:solidFill>
                      <a:schemeClr val="bg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t>60%</a:t>
                      </a:r>
                    </a:p>
                  </a:txBody>
                  <a:tcPr marL="121920" marR="54864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6350" cap="flat" cmpd="sng" algn="ctr">
                      <a:solidFill>
                        <a:srgbClr val="E0DCD1"/>
                      </a:solidFill>
                      <a:prstDash val="solid"/>
                      <a:round/>
                      <a:headEnd type="none" w="med" len="med"/>
                      <a:tailEnd type="none" w="med" len="med"/>
                    </a:lnT>
                    <a:lnB w="6350" cap="flat" cmpd="sng" algn="ctr">
                      <a:solidFill>
                        <a:srgbClr val="E0DCD1"/>
                      </a:solidFill>
                      <a:prstDash val="solid"/>
                      <a:round/>
                      <a:headEnd type="none" w="med" len="med"/>
                      <a:tailEnd type="none" w="med" len="med"/>
                    </a:lnB>
                    <a:solidFill>
                      <a:schemeClr val="bg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t>50%</a:t>
                      </a:r>
                    </a:p>
                  </a:txBody>
                  <a:tcPr marL="121920" marR="853440" marT="0" marB="0" anchor="ctr">
                    <a:lnL w="12700" cap="flat" cmpd="sng" algn="ctr">
                      <a:solidFill>
                        <a:schemeClr val="accent2"/>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E0DCD1"/>
                      </a:solidFill>
                      <a:prstDash val="solid"/>
                      <a:round/>
                      <a:headEnd type="none" w="med" len="med"/>
                      <a:tailEnd type="none" w="med" len="med"/>
                    </a:lnT>
                    <a:lnB w="6350" cap="flat" cmpd="sng" algn="ctr">
                      <a:solidFill>
                        <a:srgbClr val="E0DCD1"/>
                      </a:solidFill>
                      <a:prstDash val="solid"/>
                      <a:round/>
                      <a:headEnd type="none" w="med" len="med"/>
                      <a:tailEnd type="none" w="med" len="med"/>
                    </a:lnB>
                    <a:solidFill>
                      <a:schemeClr val="bg2"/>
                    </a:solidFill>
                  </a:tcPr>
                </a:tc>
                <a:extLst>
                  <a:ext uri="{0D108BD9-81ED-4DB2-BD59-A6C34878D82A}">
                    <a16:rowId xmlns:a16="http://schemas.microsoft.com/office/drawing/2014/main" val="1964654333"/>
                  </a:ext>
                </a:extLst>
              </a:tr>
              <a:tr h="53118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t>Orthodontia – Type 4</a:t>
                      </a:r>
                    </a:p>
                  </a:txBody>
                  <a:tcPr marL="121920" marR="121920" marT="0" marB="0" anchor="ctr">
                    <a:lnR w="12700" cap="flat" cmpd="sng" algn="ctr">
                      <a:solidFill>
                        <a:schemeClr val="accent2"/>
                      </a:solidFill>
                      <a:prstDash val="solid"/>
                      <a:round/>
                      <a:headEnd type="none" w="med" len="med"/>
                      <a:tailEnd type="none" w="med" len="med"/>
                    </a:lnR>
                    <a:lnT w="6350" cap="flat" cmpd="sng" algn="ctr">
                      <a:solidFill>
                        <a:srgbClr val="E0DCD1"/>
                      </a:solidFill>
                      <a:prstDash val="solid"/>
                      <a:round/>
                      <a:headEnd type="none" w="med" len="med"/>
                      <a:tailEnd type="none" w="med" len="med"/>
                    </a:lnT>
                    <a:lnB w="6350" cap="flat" cmpd="sng" algn="ctr">
                      <a:solidFill>
                        <a:srgbClr val="E0DCD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t>60%</a:t>
                      </a:r>
                    </a:p>
                  </a:txBody>
                  <a:tcPr marL="121920" marR="54864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6350" cap="flat" cmpd="sng" algn="ctr">
                      <a:solidFill>
                        <a:srgbClr val="E0DCD1"/>
                      </a:solidFill>
                      <a:prstDash val="solid"/>
                      <a:round/>
                      <a:headEnd type="none" w="med" len="med"/>
                      <a:tailEnd type="none" w="med" len="med"/>
                    </a:lnT>
                    <a:lnB w="6350" cap="flat" cmpd="sng" algn="ctr">
                      <a:solidFill>
                        <a:srgbClr val="E0DCD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t>50%</a:t>
                      </a:r>
                    </a:p>
                  </a:txBody>
                  <a:tcPr marL="121920" marR="853440" marT="0" marB="0" anchor="ctr">
                    <a:lnL w="12700" cap="flat" cmpd="sng" algn="ctr">
                      <a:solidFill>
                        <a:schemeClr val="accent2"/>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E0DCD1"/>
                      </a:solidFill>
                      <a:prstDash val="solid"/>
                      <a:round/>
                      <a:headEnd type="none" w="med" len="med"/>
                      <a:tailEnd type="none" w="med" len="med"/>
                    </a:lnT>
                    <a:lnB w="6350" cap="flat" cmpd="sng" algn="ctr">
                      <a:solidFill>
                        <a:srgbClr val="E0DCD1"/>
                      </a:solidFill>
                      <a:prstDash val="solid"/>
                      <a:round/>
                      <a:headEnd type="none" w="med" len="med"/>
                      <a:tailEnd type="none" w="med" len="med"/>
                    </a:lnB>
                    <a:solidFill>
                      <a:schemeClr val="bg1"/>
                    </a:solidFill>
                  </a:tcPr>
                </a:tc>
                <a:extLst>
                  <a:ext uri="{0D108BD9-81ED-4DB2-BD59-A6C34878D82A}">
                    <a16:rowId xmlns:a16="http://schemas.microsoft.com/office/drawing/2014/main" val="798717088"/>
                  </a:ext>
                </a:extLst>
              </a:tr>
            </a:tbl>
          </a:graphicData>
        </a:graphic>
      </p:graphicFrame>
      <p:pic>
        <p:nvPicPr>
          <p:cNvPr id="9" name="Picture 8" descr="A person in a yellow hoodie">
            <a:extLst>
              <a:ext uri="{FF2B5EF4-FFF2-40B4-BE49-F238E27FC236}">
                <a16:creationId xmlns:a16="http://schemas.microsoft.com/office/drawing/2014/main" id="{7FFF63B6-40C1-89F0-586F-B351E8346821}"/>
              </a:ext>
            </a:extLst>
          </p:cNvPr>
          <p:cNvPicPr>
            <a:picLocks noChangeAspect="1"/>
          </p:cNvPicPr>
          <p:nvPr/>
        </p:nvPicPr>
        <p:blipFill rotWithShape="1">
          <a:blip r:embed="rId2"/>
          <a:srcRect l="34548" t="373" r="20625" b="3883"/>
          <a:stretch/>
        </p:blipFill>
        <p:spPr>
          <a:xfrm>
            <a:off x="7772843" y="270597"/>
            <a:ext cx="3986253" cy="5675980"/>
          </a:xfrm>
          <a:prstGeom prst="rect">
            <a:avLst/>
          </a:prstGeom>
        </p:spPr>
      </p:pic>
    </p:spTree>
    <p:extLst>
      <p:ext uri="{BB962C8B-B14F-4D97-AF65-F5344CB8AC3E}">
        <p14:creationId xmlns:p14="http://schemas.microsoft.com/office/powerpoint/2010/main" val="248807972"/>
      </p:ext>
    </p:extLst>
  </p:cSld>
  <p:clrMapOvr>
    <a:masterClrMapping/>
  </p:clrMapOvr>
  <mc:AlternateContent xmlns:mc="http://schemas.openxmlformats.org/markup-compatibility/2006" xmlns:p14="http://schemas.microsoft.com/office/powerpoint/2010/main">
    <mc:Choice Requires="p14">
      <p:transition spd="slow" p14:dur="2000" advTm="78742"/>
    </mc:Choice>
    <mc:Fallback xmlns="">
      <p:transition spd="slow" advTm="78742"/>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66C8F02-8442-D2A5-7AF1-88AF86C29FEC}"/>
              </a:ext>
            </a:extLst>
          </p:cNvPr>
          <p:cNvSpPr>
            <a:spLocks noGrp="1"/>
          </p:cNvSpPr>
          <p:nvPr>
            <p:ph type="title"/>
          </p:nvPr>
        </p:nvSpPr>
        <p:spPr/>
        <p:txBody>
          <a:bodyPr/>
          <a:lstStyle/>
          <a:p>
            <a:r>
              <a:rPr lang="en-US"/>
              <a:t>Network dentists can save you* $$</a:t>
            </a:r>
          </a:p>
        </p:txBody>
      </p:sp>
      <p:sp>
        <p:nvSpPr>
          <p:cNvPr id="3" name="Content Placeholder 2">
            <a:extLst>
              <a:ext uri="{FF2B5EF4-FFF2-40B4-BE49-F238E27FC236}">
                <a16:creationId xmlns:a16="http://schemas.microsoft.com/office/drawing/2014/main" id="{0F72BEE5-885B-411D-1B4E-5BB9CEF581E3}"/>
              </a:ext>
            </a:extLst>
          </p:cNvPr>
          <p:cNvSpPr>
            <a:spLocks noGrp="1"/>
          </p:cNvSpPr>
          <p:nvPr>
            <p:ph idx="1"/>
          </p:nvPr>
        </p:nvSpPr>
        <p:spPr>
          <a:xfrm>
            <a:off x="301412" y="4381139"/>
            <a:ext cx="9144000" cy="548640"/>
          </a:xfrm>
        </p:spPr>
        <p:txBody>
          <a:bodyPr/>
          <a:lstStyle/>
          <a:p>
            <a:r>
              <a:rPr lang="en-US" b="1">
                <a:solidFill>
                  <a:schemeClr val="tx2"/>
                </a:solidFill>
                <a:latin typeface="Georgia" panose="02040502050405020303" pitchFamily="18" charset="0"/>
              </a:rPr>
              <a:t>You could save $281 by going to a network dentist!</a:t>
            </a:r>
            <a:endParaRPr lang="en-US">
              <a:solidFill>
                <a:schemeClr val="tx2"/>
              </a:solidFill>
              <a:latin typeface="Georgia" panose="02040502050405020303" pitchFamily="18" charset="0"/>
            </a:endParaRPr>
          </a:p>
        </p:txBody>
      </p:sp>
      <p:sp>
        <p:nvSpPr>
          <p:cNvPr id="6" name="TextBox 5">
            <a:extLst>
              <a:ext uri="{FF2B5EF4-FFF2-40B4-BE49-F238E27FC236}">
                <a16:creationId xmlns:a16="http://schemas.microsoft.com/office/drawing/2014/main" id="{3E3D034E-5474-E6B9-995B-6D2488124128}"/>
              </a:ext>
            </a:extLst>
          </p:cNvPr>
          <p:cNvSpPr txBox="1"/>
          <p:nvPr/>
        </p:nvSpPr>
        <p:spPr>
          <a:xfrm>
            <a:off x="301413" y="5638801"/>
            <a:ext cx="7221712" cy="584968"/>
          </a:xfrm>
          <a:prstGeom prst="rect">
            <a:avLst/>
          </a:prstGeom>
          <a:noFill/>
        </p:spPr>
        <p:txBody>
          <a:bodyPr wrap="square" lIns="0"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Arial" panose="020B0604020202020204"/>
                <a:ea typeface="+mn-ea"/>
                <a:cs typeface="+mn-cs"/>
              </a:rPr>
              <a:t>*This example is for illustrative purposes only. Cost of dental procedures may differ depending on location or dental provider. Savings may also differ in cases when deductibles apply or if the dentist’s discount differs from 30%</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Arial" panose="020B0604020202020204"/>
                <a:ea typeface="+mn-ea"/>
                <a:cs typeface="+mn-cs"/>
              </a:rPr>
              <a:t>**2023 Fair Health data. Figures have been rounded to the nearest dollar. </a:t>
            </a:r>
          </a:p>
        </p:txBody>
      </p:sp>
      <p:sp>
        <p:nvSpPr>
          <p:cNvPr id="2" name="Footer Placeholder 1">
            <a:extLst>
              <a:ext uri="{FF2B5EF4-FFF2-40B4-BE49-F238E27FC236}">
                <a16:creationId xmlns:a16="http://schemas.microsoft.com/office/drawing/2014/main" id="{F469300C-2E42-948B-0184-AB942C5C8CCF}"/>
              </a:ext>
            </a:extLst>
          </p:cNvPr>
          <p:cNvSpPr>
            <a:spLocks noGrp="1"/>
          </p:cNvSpPr>
          <p:nvPr>
            <p:ph type="ftr" sz="quarter" idx="3"/>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40" normalizeH="0" baseline="0" noProof="0">
                <a:ln>
                  <a:noFill/>
                </a:ln>
                <a:solidFill>
                  <a:srgbClr val="003846"/>
                </a:solidFill>
                <a:effectLst/>
                <a:uLnTx/>
                <a:uFillTx/>
                <a:latin typeface="Arial" panose="020B0604020202020204" pitchFamily="34" charset="0"/>
                <a:ea typeface="+mn-ea"/>
                <a:cs typeface="+mn-cs"/>
              </a:rPr>
              <a:t>DENTAL INSURANCE</a:t>
            </a:r>
          </a:p>
        </p:txBody>
      </p:sp>
      <p:graphicFrame>
        <p:nvGraphicFramePr>
          <p:cNvPr id="7" name="Table 6">
            <a:extLst>
              <a:ext uri="{FF2B5EF4-FFF2-40B4-BE49-F238E27FC236}">
                <a16:creationId xmlns:a16="http://schemas.microsoft.com/office/drawing/2014/main" id="{9517A80B-DDE1-7640-F27E-0018BDBE70FD}"/>
              </a:ext>
            </a:extLst>
          </p:cNvPr>
          <p:cNvGraphicFramePr>
            <a:graphicFrameLocks noGrp="1"/>
          </p:cNvGraphicFramePr>
          <p:nvPr/>
        </p:nvGraphicFramePr>
        <p:xfrm>
          <a:off x="301413" y="1584961"/>
          <a:ext cx="7221714" cy="2384202"/>
        </p:xfrm>
        <a:graphic>
          <a:graphicData uri="http://schemas.openxmlformats.org/drawingml/2006/table">
            <a:tbl>
              <a:tblPr firstRow="1" bandRow="1">
                <a:tableStyleId>{0E3FDE45-AF77-4B5C-9715-49D594BDF05E}</a:tableStyleId>
              </a:tblPr>
              <a:tblGrid>
                <a:gridCol w="3356188">
                  <a:extLst>
                    <a:ext uri="{9D8B030D-6E8A-4147-A177-3AD203B41FA5}">
                      <a16:colId xmlns:a16="http://schemas.microsoft.com/office/drawing/2014/main" val="2318793177"/>
                    </a:ext>
                  </a:extLst>
                </a:gridCol>
                <a:gridCol w="1759975">
                  <a:extLst>
                    <a:ext uri="{9D8B030D-6E8A-4147-A177-3AD203B41FA5}">
                      <a16:colId xmlns:a16="http://schemas.microsoft.com/office/drawing/2014/main" val="458820581"/>
                    </a:ext>
                  </a:extLst>
                </a:gridCol>
                <a:gridCol w="2105551">
                  <a:extLst>
                    <a:ext uri="{9D8B030D-6E8A-4147-A177-3AD203B41FA5}">
                      <a16:colId xmlns:a16="http://schemas.microsoft.com/office/drawing/2014/main" val="871867415"/>
                    </a:ext>
                  </a:extLst>
                </a:gridCol>
              </a:tblGrid>
              <a:tr h="388957">
                <a:tc>
                  <a:txBody>
                    <a:bodyPr/>
                    <a:lstStyle/>
                    <a:p>
                      <a:pPr algn="l"/>
                      <a:r>
                        <a:rPr lang="en-US" sz="1400" b="0" i="0">
                          <a:solidFill>
                            <a:schemeClr val="tx2"/>
                          </a:solidFill>
                          <a:latin typeface="Arial" panose="020B0604020202020204" pitchFamily="34" charset="0"/>
                        </a:rPr>
                        <a:t>Example</a:t>
                      </a:r>
                      <a:endParaRPr lang="en-US" sz="1400" b="0" i="0">
                        <a:solidFill>
                          <a:schemeClr val="tx2"/>
                        </a:solidFill>
                        <a:latin typeface="Arial" panose="020B0604020202020204" pitchFamily="34" charset="0"/>
                        <a:cs typeface="Calibri" panose="020F0502020204030204" pitchFamily="34" charset="0"/>
                      </a:endParaRPr>
                    </a:p>
                  </a:txBody>
                  <a:tcPr marL="121920" marR="60960" marT="24384" marB="24384" anchor="ctr">
                    <a:lnR w="12700" cap="flat" cmpd="sng" algn="ctr">
                      <a:solidFill>
                        <a:schemeClr val="bg2"/>
                      </a:solidFill>
                      <a:prstDash val="solid"/>
                      <a:round/>
                      <a:headEnd type="none" w="med" len="med"/>
                      <a:tailEnd type="none" w="med" len="med"/>
                    </a:lnR>
                    <a:lnB w="6350" cap="flat" cmpd="sng" algn="ctr">
                      <a:solidFill>
                        <a:srgbClr val="E0DCD1"/>
                      </a:solidFill>
                      <a:prstDash val="solid"/>
                      <a:round/>
                      <a:headEnd type="none" w="med" len="med"/>
                      <a:tailEnd type="none" w="med" len="med"/>
                    </a:lnB>
                    <a:solidFill>
                      <a:schemeClr val="accent2"/>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2"/>
                          </a:solidFill>
                          <a:effectLst/>
                          <a:uLnTx/>
                          <a:uFillTx/>
                          <a:latin typeface="Arial" panose="020B0604020202020204" pitchFamily="34" charset="0"/>
                        </a:rPr>
                        <a:t>Network Dentist</a:t>
                      </a:r>
                      <a:endParaRPr kumimoji="0" lang="en-US" sz="1400" b="0" i="0" u="none" strike="noStrike" kern="1200" cap="none" spc="0" normalizeH="0" baseline="0" noProof="0">
                        <a:ln>
                          <a:noFill/>
                        </a:ln>
                        <a:solidFill>
                          <a:schemeClr val="tx2"/>
                        </a:solidFill>
                        <a:effectLst/>
                        <a:uLnTx/>
                        <a:uFillTx/>
                        <a:latin typeface="Arial" panose="020B0604020202020204" pitchFamily="34" charset="0"/>
                        <a:ea typeface="+mn-ea"/>
                        <a:cs typeface="Calibri" panose="020F0502020204030204" pitchFamily="34" charset="0"/>
                      </a:endParaRPr>
                    </a:p>
                  </a:txBody>
                  <a:tcPr marL="121920" marR="60960" marT="24384" marB="24384"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B w="6350" cap="flat" cmpd="sng" algn="ctr">
                      <a:solidFill>
                        <a:srgbClr val="E0DCD1"/>
                      </a:solidFill>
                      <a:prstDash val="solid"/>
                      <a:round/>
                      <a:headEnd type="none" w="med" len="med"/>
                      <a:tailEnd type="none" w="med" len="med"/>
                    </a:lnB>
                    <a:solidFill>
                      <a:schemeClr val="accent2"/>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2"/>
                          </a:solidFill>
                          <a:effectLst/>
                          <a:uLnTx/>
                          <a:uFillTx/>
                          <a:latin typeface="Arial" panose="020B0604020202020204" pitchFamily="34" charset="0"/>
                          <a:ea typeface="+mn-ea"/>
                          <a:cs typeface="Calibri" panose="020F0502020204030204" pitchFamily="34" charset="0"/>
                        </a:rPr>
                        <a:t>Non-Network Dentist</a:t>
                      </a:r>
                    </a:p>
                  </a:txBody>
                  <a:tcPr marL="121920" marR="60960" marT="24384" marB="24384" anchor="ctr">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B w="6350" cap="flat" cmpd="sng" algn="ctr">
                      <a:solidFill>
                        <a:srgbClr val="E0DCD1"/>
                      </a:solidFill>
                      <a:prstDash val="solid"/>
                      <a:round/>
                      <a:headEnd type="none" w="med" len="med"/>
                      <a:tailEnd type="none" w="med" len="med"/>
                    </a:lnB>
                    <a:solidFill>
                      <a:schemeClr val="accent2"/>
                    </a:solidFill>
                  </a:tcPr>
                </a:tc>
                <a:extLst>
                  <a:ext uri="{0D108BD9-81ED-4DB2-BD59-A6C34878D82A}">
                    <a16:rowId xmlns:a16="http://schemas.microsoft.com/office/drawing/2014/main" val="2404343108"/>
                  </a:ext>
                </a:extLst>
              </a:tr>
              <a:tr h="399049">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t>Average charge for crown**</a:t>
                      </a:r>
                    </a:p>
                  </a:txBody>
                  <a:tcPr marL="121920" marR="121920" marT="0" marB="0" anchor="ctr">
                    <a:lnR w="12700" cap="flat" cmpd="sng" algn="ctr">
                      <a:solidFill>
                        <a:schemeClr val="accent2"/>
                      </a:solidFill>
                      <a:prstDash val="solid"/>
                      <a:round/>
                      <a:headEnd type="none" w="med" len="med"/>
                      <a:tailEnd type="none" w="med" len="med"/>
                    </a:lnR>
                    <a:lnT w="6350" cap="flat" cmpd="sng" algn="ctr">
                      <a:solidFill>
                        <a:srgbClr val="E0DCD1"/>
                      </a:solidFill>
                      <a:prstDash val="solid"/>
                      <a:round/>
                      <a:headEnd type="none" w="med" len="med"/>
                      <a:tailEnd type="none" w="med" len="med"/>
                    </a:lnT>
                    <a:lnB w="6350" cap="flat" cmpd="sng" algn="ctr">
                      <a:solidFill>
                        <a:srgbClr val="E0DCD1"/>
                      </a:solidFill>
                      <a:prstDash val="solid"/>
                      <a:round/>
                      <a:headEnd type="none" w="med" len="med"/>
                      <a:tailEnd type="none" w="med" len="med"/>
                    </a:lnB>
                    <a:solidFill>
                      <a:schemeClr val="bg2"/>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t>$1,278</a:t>
                      </a:r>
                    </a:p>
                  </a:txBody>
                  <a:tcPr marL="121920" marR="54864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6350" cap="flat" cmpd="sng" algn="ctr">
                      <a:solidFill>
                        <a:srgbClr val="E0DCD1"/>
                      </a:solidFill>
                      <a:prstDash val="solid"/>
                      <a:round/>
                      <a:headEnd type="none" w="med" len="med"/>
                      <a:tailEnd type="none" w="med" len="med"/>
                    </a:lnT>
                    <a:lnB w="6350" cap="flat" cmpd="sng" algn="ctr">
                      <a:solidFill>
                        <a:srgbClr val="E0DCD1"/>
                      </a:solidFill>
                      <a:prstDash val="solid"/>
                      <a:round/>
                      <a:headEnd type="none" w="med" len="med"/>
                      <a:tailEnd type="none" w="med" len="med"/>
                    </a:lnB>
                    <a:solidFill>
                      <a:schemeClr val="bg2"/>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t>$1,278</a:t>
                      </a:r>
                    </a:p>
                  </a:txBody>
                  <a:tcPr marL="121920" marR="853440" marT="0" marB="0" anchor="ctr">
                    <a:lnL w="12700" cap="flat" cmpd="sng" algn="ctr">
                      <a:solidFill>
                        <a:schemeClr val="accent2"/>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E0DCD1"/>
                      </a:solidFill>
                      <a:prstDash val="solid"/>
                      <a:round/>
                      <a:headEnd type="none" w="med" len="med"/>
                      <a:tailEnd type="none" w="med" len="med"/>
                    </a:lnT>
                    <a:lnB w="6350" cap="flat" cmpd="sng" algn="ctr">
                      <a:solidFill>
                        <a:srgbClr val="E0DCD1"/>
                      </a:solidFill>
                      <a:prstDash val="solid"/>
                      <a:round/>
                      <a:headEnd type="none" w="med" len="med"/>
                      <a:tailEnd type="none" w="med" len="med"/>
                    </a:lnB>
                    <a:solidFill>
                      <a:schemeClr val="bg2"/>
                    </a:solidFill>
                  </a:tcPr>
                </a:tc>
                <a:extLst>
                  <a:ext uri="{0D108BD9-81ED-4DB2-BD59-A6C34878D82A}">
                    <a16:rowId xmlns:a16="http://schemas.microsoft.com/office/drawing/2014/main" val="278845005"/>
                  </a:ext>
                </a:extLst>
              </a:tr>
              <a:tr h="399049">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t>Minus network discount</a:t>
                      </a:r>
                    </a:p>
                  </a:txBody>
                  <a:tcPr marL="121920" marR="121920" marT="0" marB="0" anchor="ctr">
                    <a:lnR w="12700" cap="flat" cmpd="sng" algn="ctr">
                      <a:solidFill>
                        <a:schemeClr val="accent2"/>
                      </a:solidFill>
                      <a:prstDash val="solid"/>
                      <a:round/>
                      <a:headEnd type="none" w="med" len="med"/>
                      <a:tailEnd type="none" w="med" len="med"/>
                    </a:lnR>
                    <a:lnT w="6350" cap="flat" cmpd="sng" algn="ctr">
                      <a:solidFill>
                        <a:srgbClr val="E0DCD1"/>
                      </a:solidFill>
                      <a:prstDash val="solid"/>
                      <a:round/>
                      <a:headEnd type="none" w="med" len="med"/>
                      <a:tailEnd type="none" w="med" len="med"/>
                    </a:lnT>
                    <a:lnB w="6350" cap="flat" cmpd="sng" algn="ctr">
                      <a:solidFill>
                        <a:srgbClr val="E0DCD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t>30%</a:t>
                      </a:r>
                    </a:p>
                  </a:txBody>
                  <a:tcPr marL="121920" marR="54864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6350" cap="flat" cmpd="sng" algn="ctr">
                      <a:solidFill>
                        <a:srgbClr val="E0DCD1"/>
                      </a:solidFill>
                      <a:prstDash val="solid"/>
                      <a:round/>
                      <a:headEnd type="none" w="med" len="med"/>
                      <a:tailEnd type="none" w="med" len="med"/>
                    </a:lnT>
                    <a:lnB w="6350" cap="flat" cmpd="sng" algn="ctr">
                      <a:solidFill>
                        <a:srgbClr val="E0DCD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t>NA</a:t>
                      </a:r>
                    </a:p>
                  </a:txBody>
                  <a:tcPr marL="121920" marR="853440" marT="0" marB="0" anchor="ctr">
                    <a:lnL w="12700" cap="flat" cmpd="sng" algn="ctr">
                      <a:solidFill>
                        <a:schemeClr val="accent2"/>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E0DCD1"/>
                      </a:solidFill>
                      <a:prstDash val="solid"/>
                      <a:round/>
                      <a:headEnd type="none" w="med" len="med"/>
                      <a:tailEnd type="none" w="med" len="med"/>
                    </a:lnT>
                    <a:lnB w="6350" cap="flat" cmpd="sng" algn="ctr">
                      <a:solidFill>
                        <a:srgbClr val="E0DCD1"/>
                      </a:solidFill>
                      <a:prstDash val="solid"/>
                      <a:round/>
                      <a:headEnd type="none" w="med" len="med"/>
                      <a:tailEnd type="none" w="med" len="med"/>
                    </a:lnB>
                    <a:solidFill>
                      <a:schemeClr val="bg1"/>
                    </a:solidFill>
                  </a:tcPr>
                </a:tc>
                <a:extLst>
                  <a:ext uri="{0D108BD9-81ED-4DB2-BD59-A6C34878D82A}">
                    <a16:rowId xmlns:a16="http://schemas.microsoft.com/office/drawing/2014/main" val="537895889"/>
                  </a:ext>
                </a:extLst>
              </a:tr>
              <a:tr h="399049">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t>Actual fee</a:t>
                      </a:r>
                    </a:p>
                  </a:txBody>
                  <a:tcPr marL="121920" marR="121920" marT="0" marB="0" anchor="ctr">
                    <a:lnR w="12700" cap="flat" cmpd="sng" algn="ctr">
                      <a:solidFill>
                        <a:schemeClr val="accent2"/>
                      </a:solidFill>
                      <a:prstDash val="solid"/>
                      <a:round/>
                      <a:headEnd type="none" w="med" len="med"/>
                      <a:tailEnd type="none" w="med" len="med"/>
                    </a:lnR>
                    <a:lnT w="6350" cap="flat" cmpd="sng" algn="ctr">
                      <a:solidFill>
                        <a:srgbClr val="E0DCD1"/>
                      </a:solidFill>
                      <a:prstDash val="solid"/>
                      <a:round/>
                      <a:headEnd type="none" w="med" len="med"/>
                      <a:tailEnd type="none" w="med" len="med"/>
                    </a:lnT>
                    <a:lnB w="6350" cap="flat" cmpd="sng" algn="ctr">
                      <a:solidFill>
                        <a:srgbClr val="E0DCD1"/>
                      </a:solidFill>
                      <a:prstDash val="solid"/>
                      <a:round/>
                      <a:headEnd type="none" w="med" len="med"/>
                      <a:tailEnd type="none" w="med" len="med"/>
                    </a:lnB>
                    <a:solidFill>
                      <a:schemeClr val="bg2"/>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t>$894</a:t>
                      </a:r>
                    </a:p>
                  </a:txBody>
                  <a:tcPr marL="121920" marR="54864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6350" cap="flat" cmpd="sng" algn="ctr">
                      <a:solidFill>
                        <a:srgbClr val="E0DCD1"/>
                      </a:solidFill>
                      <a:prstDash val="solid"/>
                      <a:round/>
                      <a:headEnd type="none" w="med" len="med"/>
                      <a:tailEnd type="none" w="med" len="med"/>
                    </a:lnT>
                    <a:lnB w="6350" cap="flat" cmpd="sng" algn="ctr">
                      <a:solidFill>
                        <a:srgbClr val="E0DCD1"/>
                      </a:solidFill>
                      <a:prstDash val="solid"/>
                      <a:round/>
                      <a:headEnd type="none" w="med" len="med"/>
                      <a:tailEnd type="none" w="med" len="med"/>
                    </a:lnB>
                    <a:solidFill>
                      <a:schemeClr val="bg2"/>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t>$1,278</a:t>
                      </a:r>
                    </a:p>
                  </a:txBody>
                  <a:tcPr marL="121920" marR="853440" marT="0" marB="0" anchor="ctr">
                    <a:lnL w="12700" cap="flat" cmpd="sng" algn="ctr">
                      <a:solidFill>
                        <a:schemeClr val="accent2"/>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E0DCD1"/>
                      </a:solidFill>
                      <a:prstDash val="solid"/>
                      <a:round/>
                      <a:headEnd type="none" w="med" len="med"/>
                      <a:tailEnd type="none" w="med" len="med"/>
                    </a:lnT>
                    <a:lnB w="6350" cap="flat" cmpd="sng" algn="ctr">
                      <a:solidFill>
                        <a:srgbClr val="E0DCD1"/>
                      </a:solidFill>
                      <a:prstDash val="solid"/>
                      <a:round/>
                      <a:headEnd type="none" w="med" len="med"/>
                      <a:tailEnd type="none" w="med" len="med"/>
                    </a:lnB>
                    <a:solidFill>
                      <a:schemeClr val="bg2"/>
                    </a:solidFill>
                  </a:tcPr>
                </a:tc>
                <a:extLst>
                  <a:ext uri="{0D108BD9-81ED-4DB2-BD59-A6C34878D82A}">
                    <a16:rowId xmlns:a16="http://schemas.microsoft.com/office/drawing/2014/main" val="1964654333"/>
                  </a:ext>
                </a:extLst>
              </a:tr>
              <a:tr h="399049">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rPr>
                        <a:t>Network Dentist 60%; Non-Network 50%</a:t>
                      </a:r>
                    </a:p>
                  </a:txBody>
                  <a:tcPr marL="121920" marR="121920" marT="0" marB="0" anchor="ctr">
                    <a:lnR w="12700" cap="flat" cmpd="sng" algn="ctr">
                      <a:solidFill>
                        <a:schemeClr val="accent2"/>
                      </a:solidFill>
                      <a:prstDash val="solid"/>
                      <a:round/>
                      <a:headEnd type="none" w="med" len="med"/>
                      <a:tailEnd type="none" w="med" len="med"/>
                    </a:lnR>
                    <a:lnT w="6350" cap="flat" cmpd="sng" algn="ctr">
                      <a:solidFill>
                        <a:srgbClr val="E0DCD1"/>
                      </a:solidFill>
                      <a:prstDash val="solid"/>
                      <a:round/>
                      <a:headEnd type="none" w="med" len="med"/>
                      <a:tailEnd type="none" w="med" len="med"/>
                    </a:lnT>
                    <a:lnB w="6350" cap="flat" cmpd="sng" algn="ctr">
                      <a:solidFill>
                        <a:srgbClr val="E0DCD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t>$536</a:t>
                      </a:r>
                    </a:p>
                  </a:txBody>
                  <a:tcPr marL="121920" marR="54864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6350" cap="flat" cmpd="sng" algn="ctr">
                      <a:solidFill>
                        <a:srgbClr val="E0DCD1"/>
                      </a:solidFill>
                      <a:prstDash val="solid"/>
                      <a:round/>
                      <a:headEnd type="none" w="med" len="med"/>
                      <a:tailEnd type="none" w="med" len="med"/>
                    </a:lnT>
                    <a:lnB w="6350" cap="flat" cmpd="sng" algn="ctr">
                      <a:solidFill>
                        <a:srgbClr val="E0DCD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t>$639</a:t>
                      </a:r>
                    </a:p>
                  </a:txBody>
                  <a:tcPr marL="121920" marR="853440" marT="0" marB="0" anchor="ctr">
                    <a:lnL w="12700" cap="flat" cmpd="sng" algn="ctr">
                      <a:solidFill>
                        <a:schemeClr val="accent2"/>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E0DCD1"/>
                      </a:solidFill>
                      <a:prstDash val="solid"/>
                      <a:round/>
                      <a:headEnd type="none" w="med" len="med"/>
                      <a:tailEnd type="none" w="med" len="med"/>
                    </a:lnT>
                    <a:lnB w="6350" cap="flat" cmpd="sng" algn="ctr">
                      <a:solidFill>
                        <a:srgbClr val="E0DCD1"/>
                      </a:solidFill>
                      <a:prstDash val="solid"/>
                      <a:round/>
                      <a:headEnd type="none" w="med" len="med"/>
                      <a:tailEnd type="none" w="med" len="med"/>
                    </a:lnB>
                    <a:solidFill>
                      <a:schemeClr val="bg1"/>
                    </a:solidFill>
                  </a:tcPr>
                </a:tc>
                <a:extLst>
                  <a:ext uri="{0D108BD9-81ED-4DB2-BD59-A6C34878D82A}">
                    <a16:rowId xmlns:a16="http://schemas.microsoft.com/office/drawing/2014/main" val="798717088"/>
                  </a:ext>
                </a:extLst>
              </a:tr>
              <a:tr h="399049">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t>Claimant pays</a:t>
                      </a:r>
                    </a:p>
                  </a:txBody>
                  <a:tcPr marL="121920" marR="121920" marT="0" marB="0" anchor="ctr">
                    <a:lnR w="12700" cap="flat" cmpd="sng" algn="ctr">
                      <a:solidFill>
                        <a:schemeClr val="accent2"/>
                      </a:solidFill>
                      <a:prstDash val="solid"/>
                      <a:round/>
                      <a:headEnd type="none" w="med" len="med"/>
                      <a:tailEnd type="none" w="med" len="med"/>
                    </a:lnR>
                    <a:lnT w="6350" cap="flat" cmpd="sng" algn="ctr">
                      <a:solidFill>
                        <a:srgbClr val="E0DCD1"/>
                      </a:solidFill>
                      <a:prstDash val="solid"/>
                      <a:round/>
                      <a:headEnd type="none" w="med" len="med"/>
                      <a:tailEnd type="none" w="med" len="med"/>
                    </a:lnT>
                    <a:lnB w="6350" cap="flat" cmpd="sng" algn="ctr">
                      <a:solidFill>
                        <a:srgbClr val="E0DCD1"/>
                      </a:solidFill>
                      <a:prstDash val="solid"/>
                      <a:round/>
                      <a:headEnd type="none" w="med" len="med"/>
                      <a:tailEnd type="none" w="med" len="med"/>
                    </a:lnB>
                    <a:solidFill>
                      <a:schemeClr val="bg2"/>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t>$358</a:t>
                      </a:r>
                    </a:p>
                  </a:txBody>
                  <a:tcPr marL="121920" marR="54864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6350" cap="flat" cmpd="sng" algn="ctr">
                      <a:solidFill>
                        <a:srgbClr val="E0DCD1"/>
                      </a:solidFill>
                      <a:prstDash val="solid"/>
                      <a:round/>
                      <a:headEnd type="none" w="med" len="med"/>
                      <a:tailEnd type="none" w="med" len="med"/>
                    </a:lnT>
                    <a:lnB w="6350" cap="flat" cmpd="sng" algn="ctr">
                      <a:solidFill>
                        <a:srgbClr val="E0DCD1"/>
                      </a:solidFill>
                      <a:prstDash val="solid"/>
                      <a:round/>
                      <a:headEnd type="none" w="med" len="med"/>
                      <a:tailEnd type="none" w="med" len="med"/>
                    </a:lnB>
                    <a:solidFill>
                      <a:schemeClr val="bg2"/>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t>$639</a:t>
                      </a:r>
                    </a:p>
                  </a:txBody>
                  <a:tcPr marL="121920" marR="853440" marT="0" marB="0" anchor="ctr">
                    <a:lnL w="12700" cap="flat" cmpd="sng" algn="ctr">
                      <a:solidFill>
                        <a:schemeClr val="accent2"/>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E0DCD1"/>
                      </a:solidFill>
                      <a:prstDash val="solid"/>
                      <a:round/>
                      <a:headEnd type="none" w="med" len="med"/>
                      <a:tailEnd type="none" w="med" len="med"/>
                    </a:lnT>
                    <a:lnB w="6350" cap="flat" cmpd="sng" algn="ctr">
                      <a:solidFill>
                        <a:srgbClr val="E0DCD1"/>
                      </a:solidFill>
                      <a:prstDash val="solid"/>
                      <a:round/>
                      <a:headEnd type="none" w="med" len="med"/>
                      <a:tailEnd type="none" w="med" len="med"/>
                    </a:lnB>
                    <a:solidFill>
                      <a:schemeClr val="bg2"/>
                    </a:solidFill>
                  </a:tcPr>
                </a:tc>
                <a:extLst>
                  <a:ext uri="{0D108BD9-81ED-4DB2-BD59-A6C34878D82A}">
                    <a16:rowId xmlns:a16="http://schemas.microsoft.com/office/drawing/2014/main" val="2815567810"/>
                  </a:ext>
                </a:extLst>
              </a:tr>
            </a:tbl>
          </a:graphicData>
        </a:graphic>
      </p:graphicFrame>
      <p:pic>
        <p:nvPicPr>
          <p:cNvPr id="8" name="Picture 7" descr="A person standing with his arms crossed&#10;&#10;Description automatically generated with low confidence">
            <a:extLst>
              <a:ext uri="{FF2B5EF4-FFF2-40B4-BE49-F238E27FC236}">
                <a16:creationId xmlns:a16="http://schemas.microsoft.com/office/drawing/2014/main" id="{24D2A596-F8D1-9BAA-38DA-48C7F5C3D5A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55922" t="13677" r="7173" b="772"/>
          <a:stretch/>
        </p:blipFill>
        <p:spPr>
          <a:xfrm>
            <a:off x="8171543" y="304802"/>
            <a:ext cx="3732588" cy="5928357"/>
          </a:xfrm>
          <a:prstGeom prst="rect">
            <a:avLst/>
          </a:prstGeom>
        </p:spPr>
      </p:pic>
    </p:spTree>
    <p:extLst>
      <p:ext uri="{BB962C8B-B14F-4D97-AF65-F5344CB8AC3E}">
        <p14:creationId xmlns:p14="http://schemas.microsoft.com/office/powerpoint/2010/main" val="858170590"/>
      </p:ext>
    </p:extLst>
  </p:cSld>
  <p:clrMapOvr>
    <a:masterClrMapping/>
  </p:clrMapOvr>
  <mc:AlternateContent xmlns:mc="http://schemas.openxmlformats.org/markup-compatibility/2006" xmlns:p14="http://schemas.microsoft.com/office/powerpoint/2010/main">
    <mc:Choice Requires="p14">
      <p:transition spd="slow" p14:dur="2000" advTm="33000"/>
    </mc:Choice>
    <mc:Fallback xmlns="">
      <p:transition spd="slow" advTm="33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9690" t="-11691" b="-18230"/>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29" name="Picture 28" descr="A person smiling with her hand on her chin&#10;&#10;AI-generated content may be incorrect.">
            <a:extLst>
              <a:ext uri="{FF2B5EF4-FFF2-40B4-BE49-F238E27FC236}">
                <a16:creationId xmlns:a16="http://schemas.microsoft.com/office/drawing/2014/main" id="{3C29AD5A-47E6-7FFF-7E89-8301FC814978}"/>
              </a:ext>
            </a:extLst>
          </p:cNvPr>
          <p:cNvPicPr>
            <a:picLocks noChangeAspect="1"/>
          </p:cNvPicPr>
          <p:nvPr/>
        </p:nvPicPr>
        <p:blipFill>
          <a:blip r:embed="rId4" cstate="print">
            <a:extLst>
              <a:ext uri="{28A0092B-C50C-407E-A947-70E740481C1C}">
                <a14:useLocalDpi xmlns:a14="http://schemas.microsoft.com/office/drawing/2010/main" val="0"/>
              </a:ext>
            </a:extLst>
          </a:blip>
          <a:srcRect l="23833" t="1578" r="-6864"/>
          <a:stretch/>
        </p:blipFill>
        <p:spPr>
          <a:xfrm>
            <a:off x="7112000" y="-279400"/>
            <a:ext cx="8898679" cy="7315200"/>
          </a:xfrm>
          <a:prstGeom prst="rect">
            <a:avLst/>
          </a:prstGeom>
        </p:spPr>
      </p:pic>
      <p:grpSp>
        <p:nvGrpSpPr>
          <p:cNvPr id="3" name="Group 3"/>
          <p:cNvGrpSpPr/>
          <p:nvPr/>
        </p:nvGrpSpPr>
        <p:grpSpPr>
          <a:xfrm>
            <a:off x="5303231" y="3569608"/>
            <a:ext cx="3052569" cy="2017844"/>
            <a:chOff x="0" y="0"/>
            <a:chExt cx="1075894" cy="711200"/>
          </a:xfrm>
        </p:grpSpPr>
        <p:sp>
          <p:nvSpPr>
            <p:cNvPr id="4" name="Freeform 4"/>
            <p:cNvSpPr/>
            <p:nvPr/>
          </p:nvSpPr>
          <p:spPr>
            <a:xfrm>
              <a:off x="0" y="0"/>
              <a:ext cx="1075894" cy="711200"/>
            </a:xfrm>
            <a:custGeom>
              <a:avLst/>
              <a:gdLst/>
              <a:ahLst/>
              <a:cxnLst/>
              <a:rect l="l" t="t" r="r" b="b"/>
              <a:pathLst>
                <a:path w="1075894" h="711200">
                  <a:moveTo>
                    <a:pt x="537947" y="711200"/>
                  </a:moveTo>
                  <a:lnTo>
                    <a:pt x="1075894" y="0"/>
                  </a:lnTo>
                  <a:lnTo>
                    <a:pt x="0" y="0"/>
                  </a:lnTo>
                  <a:lnTo>
                    <a:pt x="537947" y="711200"/>
                  </a:lnTo>
                  <a:close/>
                </a:path>
              </a:pathLst>
            </a:custGeom>
            <a:solidFill>
              <a:srgbClr val="091E3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168108" y="50800"/>
              <a:ext cx="739677" cy="330200"/>
            </a:xfrm>
            <a:prstGeom prst="rect">
              <a:avLst/>
            </a:prstGeom>
          </p:spPr>
          <p:txBody>
            <a:bodyPr lIns="33867" tIns="33867" rIns="33867" bIns="33867" rtlCol="0" anchor="ctr"/>
            <a:lstStyle/>
            <a:p>
              <a:pPr marL="0" marR="0" lvl="0" indent="0" algn="ctr" defTabSz="609630" rtl="0" eaLnBrk="1" fontAlgn="auto" latinLnBrk="0" hangingPunct="1">
                <a:lnSpc>
                  <a:spcPts val="169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rot="-10800000">
            <a:off x="4356078" y="1499148"/>
            <a:ext cx="2306108" cy="2017844"/>
            <a:chOff x="0" y="0"/>
            <a:chExt cx="812800" cy="711200"/>
          </a:xfrm>
        </p:grpSpPr>
        <p:sp>
          <p:nvSpPr>
            <p:cNvPr id="10" name="Freeform 10"/>
            <p:cNvSpPr/>
            <p:nvPr/>
          </p:nvSpPr>
          <p:spPr>
            <a:xfrm>
              <a:off x="0" y="0"/>
              <a:ext cx="812800" cy="711200"/>
            </a:xfrm>
            <a:custGeom>
              <a:avLst/>
              <a:gdLst/>
              <a:ahLst/>
              <a:cxnLst/>
              <a:rect l="l" t="t" r="r" b="b"/>
              <a:pathLst>
                <a:path w="812800" h="711200">
                  <a:moveTo>
                    <a:pt x="406400" y="711200"/>
                  </a:moveTo>
                  <a:lnTo>
                    <a:pt x="812800" y="0"/>
                  </a:lnTo>
                  <a:lnTo>
                    <a:pt x="0" y="0"/>
                  </a:lnTo>
                  <a:lnTo>
                    <a:pt x="406400" y="711200"/>
                  </a:lnTo>
                  <a:close/>
                </a:path>
              </a:pathLst>
            </a:custGeom>
            <a:solidFill>
              <a:srgbClr val="091E3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127000" y="50800"/>
              <a:ext cx="558800" cy="330200"/>
            </a:xfrm>
            <a:prstGeom prst="rect">
              <a:avLst/>
            </a:prstGeom>
          </p:spPr>
          <p:txBody>
            <a:bodyPr lIns="33867" tIns="33867" rIns="33867" bIns="33867" rtlCol="0" anchor="ctr"/>
            <a:lstStyle/>
            <a:p>
              <a:pPr marL="0" marR="0" lvl="0" indent="0" algn="ctr" defTabSz="609630" rtl="0" eaLnBrk="1" fontAlgn="auto" latinLnBrk="0" hangingPunct="1">
                <a:lnSpc>
                  <a:spcPts val="169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rot="755098">
            <a:off x="6038952" y="-1307501"/>
            <a:ext cx="1853929" cy="9473003"/>
            <a:chOff x="0" y="0"/>
            <a:chExt cx="732416" cy="3742421"/>
          </a:xfrm>
        </p:grpSpPr>
        <p:sp>
          <p:nvSpPr>
            <p:cNvPr id="7" name="Freeform 7"/>
            <p:cNvSpPr/>
            <p:nvPr/>
          </p:nvSpPr>
          <p:spPr>
            <a:xfrm>
              <a:off x="0" y="0"/>
              <a:ext cx="732416" cy="3742421"/>
            </a:xfrm>
            <a:custGeom>
              <a:avLst/>
              <a:gdLst/>
              <a:ahLst/>
              <a:cxnLst/>
              <a:rect l="l" t="t" r="r" b="b"/>
              <a:pathLst>
                <a:path w="732416" h="3742421">
                  <a:moveTo>
                    <a:pt x="0" y="0"/>
                  </a:moveTo>
                  <a:lnTo>
                    <a:pt x="732416" y="0"/>
                  </a:lnTo>
                  <a:lnTo>
                    <a:pt x="732416" y="3742421"/>
                  </a:lnTo>
                  <a:lnTo>
                    <a:pt x="0" y="3742421"/>
                  </a:lnTo>
                  <a:close/>
                </a:path>
              </a:pathLst>
            </a:custGeom>
            <a:solidFill>
              <a:srgbClr val="0F3566"/>
            </a:solid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0" y="0"/>
              <a:ext cx="732416" cy="3742421"/>
            </a:xfrm>
            <a:prstGeom prst="rect">
              <a:avLst/>
            </a:prstGeom>
          </p:spPr>
          <p:txBody>
            <a:bodyPr lIns="33867" tIns="33867" rIns="33867" bIns="33867" rtlCol="0" anchor="ctr"/>
            <a:lstStyle/>
            <a:p>
              <a:pPr marL="0" marR="0" lvl="0" indent="0" algn="ctr" defTabSz="609630" rtl="0" eaLnBrk="1" fontAlgn="auto" latinLnBrk="0" hangingPunct="1">
                <a:lnSpc>
                  <a:spcPts val="169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172704" y="2002421"/>
            <a:ext cx="9528503" cy="1852409"/>
            <a:chOff x="0" y="0"/>
            <a:chExt cx="2792726" cy="542926"/>
          </a:xfrm>
          <a:solidFill>
            <a:srgbClr val="005586"/>
          </a:solidFill>
        </p:grpSpPr>
        <p:sp>
          <p:nvSpPr>
            <p:cNvPr id="13" name="Freeform 13"/>
            <p:cNvSpPr/>
            <p:nvPr/>
          </p:nvSpPr>
          <p:spPr>
            <a:xfrm>
              <a:off x="0" y="0"/>
              <a:ext cx="2792725" cy="542926"/>
            </a:xfrm>
            <a:custGeom>
              <a:avLst/>
              <a:gdLst/>
              <a:ahLst/>
              <a:cxnLst/>
              <a:rect l="l" t="t" r="r" b="b"/>
              <a:pathLst>
                <a:path w="2792725" h="542926">
                  <a:moveTo>
                    <a:pt x="203200" y="0"/>
                  </a:moveTo>
                  <a:lnTo>
                    <a:pt x="2792725" y="0"/>
                  </a:lnTo>
                  <a:lnTo>
                    <a:pt x="2589525" y="542926"/>
                  </a:lnTo>
                  <a:lnTo>
                    <a:pt x="0" y="542926"/>
                  </a:lnTo>
                  <a:lnTo>
                    <a:pt x="203200" y="0"/>
                  </a:lnTo>
                  <a:close/>
                </a:path>
              </a:pathLst>
            </a:custGeom>
            <a:gr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101600" y="0"/>
              <a:ext cx="2589526" cy="542926"/>
            </a:xfrm>
            <a:prstGeom prst="rect">
              <a:avLst/>
            </a:prstGeom>
            <a:grpFill/>
          </p:spPr>
          <p:txBody>
            <a:bodyPr lIns="33867" tIns="33867" rIns="33867" bIns="33867" rtlCol="0" anchor="ctr"/>
            <a:lstStyle/>
            <a:p>
              <a:pPr marL="0" marR="0" lvl="0" indent="0" algn="ctr" defTabSz="609630" rtl="0" eaLnBrk="1" fontAlgn="auto" latinLnBrk="0" hangingPunct="1">
                <a:lnSpc>
                  <a:spcPts val="169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7"/>
          <p:cNvGrpSpPr/>
          <p:nvPr/>
        </p:nvGrpSpPr>
        <p:grpSpPr>
          <a:xfrm>
            <a:off x="1615188" y="1499148"/>
            <a:ext cx="3902173" cy="940126"/>
            <a:chOff x="0" y="0"/>
            <a:chExt cx="4523508" cy="1089820"/>
          </a:xfrm>
        </p:grpSpPr>
        <p:sp>
          <p:nvSpPr>
            <p:cNvPr id="18" name="Freeform 18"/>
            <p:cNvSpPr/>
            <p:nvPr/>
          </p:nvSpPr>
          <p:spPr>
            <a:xfrm>
              <a:off x="0" y="0"/>
              <a:ext cx="4523508" cy="1089820"/>
            </a:xfrm>
            <a:custGeom>
              <a:avLst/>
              <a:gdLst/>
              <a:ahLst/>
              <a:cxnLst/>
              <a:rect l="l" t="t" r="r" b="b"/>
              <a:pathLst>
                <a:path w="4523508" h="1089820">
                  <a:moveTo>
                    <a:pt x="203200" y="0"/>
                  </a:moveTo>
                  <a:lnTo>
                    <a:pt x="4523508" y="0"/>
                  </a:lnTo>
                  <a:lnTo>
                    <a:pt x="4320308" y="1089820"/>
                  </a:lnTo>
                  <a:lnTo>
                    <a:pt x="0" y="1089820"/>
                  </a:lnTo>
                  <a:lnTo>
                    <a:pt x="203200" y="0"/>
                  </a:lnTo>
                  <a:close/>
                </a:path>
              </a:pathLst>
            </a:custGeom>
            <a:solidFill>
              <a:srgbClr val="0F3566"/>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p:cNvSpPr txBox="1"/>
            <p:nvPr/>
          </p:nvSpPr>
          <p:spPr>
            <a:xfrm>
              <a:off x="101600" y="0"/>
              <a:ext cx="4320308" cy="1089820"/>
            </a:xfrm>
            <a:prstGeom prst="rect">
              <a:avLst/>
            </a:prstGeom>
          </p:spPr>
          <p:txBody>
            <a:bodyPr lIns="33867" tIns="33867" rIns="33867" bIns="33867" rtlCol="0" anchor="ctr"/>
            <a:lstStyle/>
            <a:p>
              <a:pPr marL="0" marR="0" lvl="0" indent="0" algn="ctr" defTabSz="609630" rtl="0" eaLnBrk="1" fontAlgn="auto" latinLnBrk="0" hangingPunct="1">
                <a:lnSpc>
                  <a:spcPts val="169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Freeform 20"/>
          <p:cNvSpPr/>
          <p:nvPr/>
        </p:nvSpPr>
        <p:spPr>
          <a:xfrm>
            <a:off x="2831499" y="3667560"/>
            <a:ext cx="187270" cy="187270"/>
          </a:xfrm>
          <a:custGeom>
            <a:avLst/>
            <a:gdLst/>
            <a:ahLst/>
            <a:cxnLst/>
            <a:rect l="l" t="t" r="r" b="b"/>
            <a:pathLst>
              <a:path w="280905" h="280905">
                <a:moveTo>
                  <a:pt x="0" y="0"/>
                </a:moveTo>
                <a:lnTo>
                  <a:pt x="280904" y="0"/>
                </a:lnTo>
                <a:lnTo>
                  <a:pt x="280904" y="280905"/>
                </a:lnTo>
                <a:lnTo>
                  <a:pt x="0" y="28090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1" name="TextBox 21"/>
          <p:cNvSpPr txBox="1"/>
          <p:nvPr/>
        </p:nvSpPr>
        <p:spPr>
          <a:xfrm>
            <a:off x="163949" y="2559924"/>
            <a:ext cx="7524037" cy="884986"/>
          </a:xfrm>
          <a:prstGeom prst="rect">
            <a:avLst/>
          </a:prstGeom>
        </p:spPr>
        <p:txBody>
          <a:bodyPr lIns="0" tIns="0" rIns="0" bIns="0" rtlCol="0" anchor="t">
            <a:spAutoFit/>
          </a:bodyPr>
          <a:lstStyle/>
          <a:p>
            <a:pPr marL="0" marR="0" lvl="0" indent="0" algn="l" defTabSz="609630" rtl="0" eaLnBrk="1" fontAlgn="auto" latinLnBrk="0" hangingPunct="1">
              <a:lnSpc>
                <a:spcPts val="6821"/>
              </a:lnSpc>
              <a:spcBef>
                <a:spcPts val="0"/>
              </a:spcBef>
              <a:spcAft>
                <a:spcPts val="0"/>
              </a:spcAft>
              <a:buClrTx/>
              <a:buSzTx/>
              <a:buFontTx/>
              <a:buNone/>
              <a:tabLst/>
              <a:defRPr/>
            </a:pPr>
            <a:r>
              <a:rPr kumimoji="0" lang="en-US" sz="6821" b="0" i="0" u="none" strike="noStrike" kern="1200" cap="none" spc="0" normalizeH="0" baseline="0" noProof="0">
                <a:ln>
                  <a:noFill/>
                </a:ln>
                <a:solidFill>
                  <a:srgbClr val="FFFFFF"/>
                </a:solidFill>
                <a:effectLst/>
                <a:uLnTx/>
                <a:uFillTx/>
                <a:latin typeface="Montserrat Classic Bold"/>
                <a:ea typeface="Montserrat Classic Bold"/>
                <a:cs typeface="Montserrat Classic Bold"/>
                <a:sym typeface="Montserrat Classic Bold"/>
              </a:rPr>
              <a:t>BlueCare Dental</a:t>
            </a:r>
          </a:p>
        </p:txBody>
      </p:sp>
      <p:sp>
        <p:nvSpPr>
          <p:cNvPr id="22" name="Freeform 22"/>
          <p:cNvSpPr/>
          <p:nvPr/>
        </p:nvSpPr>
        <p:spPr>
          <a:xfrm>
            <a:off x="7354707" y="2539820"/>
            <a:ext cx="164375" cy="88763"/>
          </a:xfrm>
          <a:custGeom>
            <a:avLst/>
            <a:gdLst/>
            <a:ahLst/>
            <a:cxnLst/>
            <a:rect l="l" t="t" r="r" b="b"/>
            <a:pathLst>
              <a:path w="246563" h="133144">
                <a:moveTo>
                  <a:pt x="0" y="0"/>
                </a:moveTo>
                <a:lnTo>
                  <a:pt x="246563" y="0"/>
                </a:lnTo>
                <a:lnTo>
                  <a:pt x="246563" y="133144"/>
                </a:lnTo>
                <a:lnTo>
                  <a:pt x="0" y="13314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3"/>
          <p:cNvSpPr/>
          <p:nvPr/>
        </p:nvSpPr>
        <p:spPr>
          <a:xfrm>
            <a:off x="1948751" y="1725192"/>
            <a:ext cx="3184247" cy="488038"/>
          </a:xfrm>
          <a:custGeom>
            <a:avLst/>
            <a:gdLst/>
            <a:ahLst/>
            <a:cxnLst/>
            <a:rect l="l" t="t" r="r" b="b"/>
            <a:pathLst>
              <a:path w="4776370" h="732057">
                <a:moveTo>
                  <a:pt x="0" y="0"/>
                </a:moveTo>
                <a:lnTo>
                  <a:pt x="4776370" y="0"/>
                </a:lnTo>
                <a:lnTo>
                  <a:pt x="4776370" y="732057"/>
                </a:lnTo>
                <a:lnTo>
                  <a:pt x="0" y="732057"/>
                </a:lnTo>
                <a:lnTo>
                  <a:pt x="0" y="0"/>
                </a:lnTo>
                <a:close/>
              </a:path>
            </a:pathLst>
          </a:custGeom>
          <a:blipFill>
            <a:blip r:embed="rId9"/>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 name="TextBox 25"/>
          <p:cNvSpPr txBox="1"/>
          <p:nvPr/>
        </p:nvSpPr>
        <p:spPr>
          <a:xfrm>
            <a:off x="163949" y="6350598"/>
            <a:ext cx="5348069" cy="297967"/>
          </a:xfrm>
          <a:prstGeom prst="rect">
            <a:avLst/>
          </a:prstGeom>
        </p:spPr>
        <p:txBody>
          <a:bodyPr lIns="0" tIns="0" rIns="0" bIns="0" rtlCol="0" anchor="t">
            <a:spAutoFit/>
          </a:bodyPr>
          <a:lstStyle/>
          <a:p>
            <a:pPr marL="0" marR="0" lvl="0" indent="0" algn="just" defTabSz="609630" rtl="0" eaLnBrk="1" fontAlgn="auto" latinLnBrk="0" hangingPunct="1">
              <a:lnSpc>
                <a:spcPts val="1213"/>
              </a:lnSpc>
              <a:spcBef>
                <a:spcPct val="0"/>
              </a:spcBef>
              <a:spcAft>
                <a:spcPts val="0"/>
              </a:spcAft>
              <a:buClrTx/>
              <a:buSzTx/>
              <a:buFontTx/>
              <a:buNone/>
              <a:tabLst/>
              <a:defRPr/>
            </a:pPr>
            <a:r>
              <a:rPr kumimoji="0" lang="en-US" sz="866" b="0" i="0" u="none" strike="noStrike" kern="1200" cap="none" spc="0" normalizeH="0" baseline="0" noProof="0">
                <a:ln>
                  <a:noFill/>
                </a:ln>
                <a:solidFill>
                  <a:srgbClr val="003D61"/>
                </a:solidFill>
                <a:effectLst/>
                <a:uLnTx/>
                <a:uFillTx/>
                <a:latin typeface="Open Sans"/>
                <a:ea typeface="Open Sans"/>
                <a:cs typeface="Open Sans"/>
                <a:sym typeface="Open Sans"/>
              </a:rPr>
              <a:t>Blue Cross and Blue Shield of Oklahoma, a Division of Health Care Service Corporation, a Mutual Legal Reserve Company, an Independent Licensee of the Blue Cross and Blue Shield Association</a:t>
            </a:r>
          </a:p>
        </p:txBody>
      </p:sp>
      <p:sp>
        <p:nvSpPr>
          <p:cNvPr id="26" name="Rectangle 25">
            <a:extLst>
              <a:ext uri="{FF2B5EF4-FFF2-40B4-BE49-F238E27FC236}">
                <a16:creationId xmlns:a16="http://schemas.microsoft.com/office/drawing/2014/main" id="{251D982E-1914-8425-9029-E9470537D569}"/>
              </a:ext>
            </a:extLst>
          </p:cNvPr>
          <p:cNvSpPr/>
          <p:nvPr/>
        </p:nvSpPr>
        <p:spPr>
          <a:xfrm>
            <a:off x="145003" y="4020265"/>
            <a:ext cx="6453588" cy="590443"/>
          </a:xfrm>
          <a:prstGeom prst="rect">
            <a:avLst/>
          </a:prstGeom>
          <a:solidFill>
            <a:srgbClr val="0080C7"/>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27" name="TextBox 40">
            <a:extLst>
              <a:ext uri="{FF2B5EF4-FFF2-40B4-BE49-F238E27FC236}">
                <a16:creationId xmlns:a16="http://schemas.microsoft.com/office/drawing/2014/main" id="{62D83062-3E9A-6E77-71A3-86520CEC171D}"/>
              </a:ext>
            </a:extLst>
          </p:cNvPr>
          <p:cNvSpPr txBox="1"/>
          <p:nvPr/>
        </p:nvSpPr>
        <p:spPr>
          <a:xfrm>
            <a:off x="145002" y="4174357"/>
            <a:ext cx="6453589" cy="333425"/>
          </a:xfrm>
          <a:prstGeom prst="rect">
            <a:avLst/>
          </a:prstGeom>
        </p:spPr>
        <p:txBody>
          <a:bodyPr wrap="square" lIns="0" tIns="0" rIns="0" bIns="0" rtlCol="0" anchor="t">
            <a:spAutoFit/>
          </a:bodyPr>
          <a:lstStyle/>
          <a:p>
            <a:pPr marL="0" marR="0" lvl="0" indent="0" algn="ctr" defTabSz="609630" rtl="0" eaLnBrk="1" fontAlgn="auto" latinLnBrk="0" hangingPunct="1">
              <a:lnSpc>
                <a:spcPts val="2573"/>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Open Sans" pitchFamily="2" charset="0"/>
                <a:ea typeface="Open Sans" pitchFamily="2" charset="0"/>
                <a:cs typeface="Open Sans" pitchFamily="2" charset="0"/>
                <a:sym typeface="Arimo"/>
              </a:rPr>
              <a:t>The right fit for your health care needs</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E0612890-ECD7-6E54-D91A-38ED533C9653}"/>
              </a:ext>
            </a:extLst>
          </p:cNvPr>
          <p:cNvSpPr>
            <a:spLocks noGrp="1"/>
          </p:cNvSpPr>
          <p:nvPr>
            <p:ph type="ftr" sz="quarter" idx="3"/>
          </p:nvPr>
        </p:nvSpPr>
        <p:spPr/>
        <p:txBody>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40" normalizeH="0" baseline="0" noProof="0">
                <a:ln>
                  <a:noFill/>
                </a:ln>
                <a:solidFill>
                  <a:srgbClr val="003846"/>
                </a:solidFill>
                <a:effectLst/>
                <a:uLnTx/>
                <a:uFillTx/>
                <a:latin typeface="Arial" panose="020B0604020202020204" pitchFamily="34" charset="0"/>
                <a:ea typeface="+mn-ea"/>
                <a:cs typeface="+mn-cs"/>
              </a:rPr>
              <a:t>DENTAL INSURANCE</a:t>
            </a:r>
          </a:p>
        </p:txBody>
      </p:sp>
      <p:sp>
        <p:nvSpPr>
          <p:cNvPr id="2" name="Title 1"/>
          <p:cNvSpPr>
            <a:spLocks noGrp="1"/>
          </p:cNvSpPr>
          <p:nvPr>
            <p:ph type="title"/>
          </p:nvPr>
        </p:nvSpPr>
        <p:spPr/>
        <p:txBody>
          <a:bodyPr/>
          <a:lstStyle/>
          <a:p>
            <a:r>
              <a:rPr lang="en-US" sz="3200"/>
              <a:t>Lifetime of Smiles</a:t>
            </a:r>
            <a:r>
              <a:rPr lang="en-US" sz="3200" baseline="30000"/>
              <a:t>®</a:t>
            </a:r>
            <a:r>
              <a:rPr lang="en-US" sz="3200"/>
              <a:t> </a:t>
            </a:r>
          </a:p>
        </p:txBody>
      </p:sp>
      <p:sp>
        <p:nvSpPr>
          <p:cNvPr id="3" name="Content Placeholder 2"/>
          <p:cNvSpPr>
            <a:spLocks noGrp="1"/>
          </p:cNvSpPr>
          <p:nvPr>
            <p:ph sz="half" idx="4294967295"/>
          </p:nvPr>
        </p:nvSpPr>
        <p:spPr>
          <a:xfrm>
            <a:off x="340558" y="909951"/>
            <a:ext cx="5199061" cy="4364039"/>
          </a:xfrm>
        </p:spPr>
        <p:txBody>
          <a:bodyPr numCol="1"/>
          <a:lstStyle/>
          <a:p>
            <a:pPr marL="0" indent="0">
              <a:buNone/>
            </a:pPr>
            <a:r>
              <a:rPr lang="en-US" b="1"/>
              <a:t>Your plan includes:</a:t>
            </a:r>
          </a:p>
          <a:p>
            <a:pPr>
              <a:spcBef>
                <a:spcPts val="800"/>
              </a:spcBef>
            </a:pPr>
            <a:r>
              <a:rPr lang="en-US" sz="1733"/>
              <a:t>Brush biopsies for early detection of oral cancer</a:t>
            </a:r>
          </a:p>
          <a:p>
            <a:pPr>
              <a:spcBef>
                <a:spcPts val="800"/>
              </a:spcBef>
            </a:pPr>
            <a:r>
              <a:rPr lang="en-US" sz="1733"/>
              <a:t>Genetic testing to help identify individuals at genetic risk for gum disease</a:t>
            </a:r>
          </a:p>
          <a:p>
            <a:pPr>
              <a:spcBef>
                <a:spcPts val="800"/>
              </a:spcBef>
            </a:pPr>
            <a:r>
              <a:rPr lang="en-US" sz="1733" err="1"/>
              <a:t>Periochips</a:t>
            </a:r>
            <a:r>
              <a:rPr lang="en-US" sz="1733"/>
              <a:t> to control bacteria and reduce the size of periodontal pockets</a:t>
            </a:r>
          </a:p>
          <a:p>
            <a:pPr>
              <a:spcBef>
                <a:spcPts val="800"/>
              </a:spcBef>
            </a:pPr>
            <a:r>
              <a:rPr lang="en-US" sz="1733"/>
              <a:t>Four cleanings per year to help prevent gum disease (coverage up to 4 periodontal cleanings in a 12-month period)</a:t>
            </a:r>
            <a:r>
              <a:rPr lang="en-US" sz="1733" baseline="30000"/>
              <a:t>1,2</a:t>
            </a:r>
            <a:endParaRPr lang="en-US" sz="1733"/>
          </a:p>
          <a:p>
            <a:pPr>
              <a:spcBef>
                <a:spcPts val="800"/>
              </a:spcBef>
            </a:pPr>
            <a:r>
              <a:rPr lang="en-US" sz="1733"/>
              <a:t>Tooth-colored fillings for back teeth</a:t>
            </a:r>
          </a:p>
          <a:p>
            <a:pPr>
              <a:spcBef>
                <a:spcPts val="800"/>
              </a:spcBef>
            </a:pPr>
            <a:r>
              <a:rPr lang="en-US" sz="1733" b="1" spc="-27">
                <a:solidFill>
                  <a:srgbClr val="000000"/>
                </a:solidFill>
                <a:latin typeface="Arial" panose="020B0604020202020204" pitchFamily="34" charset="0"/>
                <a:ea typeface="Calibri" panose="020F0502020204030204" pitchFamily="34" charset="0"/>
                <a:cs typeface="Calibri" panose="020F0502020204030204" pitchFamily="34" charset="0"/>
              </a:rPr>
              <a:t>NEW!! </a:t>
            </a:r>
            <a:r>
              <a:rPr lang="en-US" sz="1733" b="1" spc="-27">
                <a:solidFill>
                  <a:srgbClr val="000000"/>
                </a:solidFill>
                <a:latin typeface="Arial" panose="020B0604020202020204" pitchFamily="34" charset="0"/>
                <a:ea typeface="Calibri" panose="020F0502020204030204" pitchFamily="34" charset="0"/>
                <a:cs typeface="Arial" panose="020B0604020202020204" pitchFamily="34" charset="0"/>
              </a:rPr>
              <a:t>Preventive Rewards:  </a:t>
            </a:r>
            <a:r>
              <a:rPr lang="en-US" sz="1733" spc="-27">
                <a:solidFill>
                  <a:srgbClr val="000000"/>
                </a:solidFill>
                <a:latin typeface="Arial" panose="020B0604020202020204" pitchFamily="34" charset="0"/>
                <a:ea typeface="Calibri" panose="020F0502020204030204" pitchFamily="34" charset="0"/>
                <a:cs typeface="Arial" panose="020B0604020202020204" pitchFamily="34" charset="0"/>
              </a:rPr>
              <a:t>you can get up to </a:t>
            </a:r>
            <a:r>
              <a:rPr lang="en-US" sz="1733" b="1" spc="-27">
                <a:solidFill>
                  <a:srgbClr val="000000"/>
                </a:solidFill>
                <a:latin typeface="Arial" panose="020B0604020202020204" pitchFamily="34" charset="0"/>
                <a:ea typeface="Calibri" panose="020F0502020204030204" pitchFamily="34" charset="0"/>
                <a:cs typeface="Arial" panose="020B0604020202020204" pitchFamily="34" charset="0"/>
              </a:rPr>
              <a:t>$</a:t>
            </a:r>
            <a:r>
              <a:rPr lang="en-US" sz="1733" b="1" spc="-27">
                <a:latin typeface="Arial" panose="020B0604020202020204" pitchFamily="34" charset="0"/>
                <a:ea typeface="Calibri" panose="020F0502020204030204" pitchFamily="34" charset="0"/>
                <a:cs typeface="Arial" panose="020B0604020202020204" pitchFamily="34" charset="0"/>
              </a:rPr>
              <a:t>1,250</a:t>
            </a:r>
            <a:r>
              <a:rPr lang="en-US" sz="1733" i="1" spc="-27">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1733" spc="-27">
                <a:solidFill>
                  <a:srgbClr val="000000"/>
                </a:solidFill>
                <a:latin typeface="Arial" panose="020B0604020202020204" pitchFamily="34" charset="0"/>
                <a:ea typeface="Calibri" panose="020F0502020204030204" pitchFamily="34" charset="0"/>
                <a:cs typeface="Arial" panose="020B0604020202020204" pitchFamily="34" charset="0"/>
              </a:rPr>
              <a:t>added to your annual maximum for the next year. The amount added is based on your paid claims for preventive services during the prior year.</a:t>
            </a:r>
            <a:endParaRPr lang="en-US" sz="1733" spc="-27">
              <a:solidFill>
                <a:srgbClr val="000000"/>
              </a:solidFill>
              <a:latin typeface="Arial" panose="020B0604020202020204" pitchFamily="34" charset="0"/>
              <a:cs typeface="Calibri" panose="020F0502020204030204" pitchFamily="34" charset="0"/>
            </a:endParaRPr>
          </a:p>
          <a:p>
            <a:pPr>
              <a:spcBef>
                <a:spcPts val="800"/>
              </a:spcBef>
            </a:pPr>
            <a:endParaRPr lang="en-US" sz="1733"/>
          </a:p>
        </p:txBody>
      </p:sp>
      <p:sp>
        <p:nvSpPr>
          <p:cNvPr id="9" name="Text Placeholder 3">
            <a:extLst>
              <a:ext uri="{FF2B5EF4-FFF2-40B4-BE49-F238E27FC236}">
                <a16:creationId xmlns:a16="http://schemas.microsoft.com/office/drawing/2014/main" id="{7AF2DF0D-1130-CDBF-EE64-9B469164E3C7}"/>
              </a:ext>
            </a:extLst>
          </p:cNvPr>
          <p:cNvSpPr txBox="1">
            <a:spLocks/>
          </p:cNvSpPr>
          <p:nvPr/>
        </p:nvSpPr>
        <p:spPr>
          <a:xfrm>
            <a:off x="304801" y="5878885"/>
            <a:ext cx="11170920" cy="537352"/>
          </a:xfrm>
          <a:prstGeom prst="rect">
            <a:avLst/>
          </a:prstGeom>
        </p:spPr>
        <p:txBody>
          <a:bodyPr lIns="0" anchor="b"/>
          <a:lstStyle>
            <a:lvl1pPr marL="0" indent="0" algn="l" defTabSz="685800" rtl="0" eaLnBrk="1" latinLnBrk="0" hangingPunct="1">
              <a:lnSpc>
                <a:spcPct val="100000"/>
              </a:lnSpc>
              <a:spcBef>
                <a:spcPts val="300"/>
              </a:spcBef>
              <a:spcAft>
                <a:spcPts val="0"/>
              </a:spcAft>
              <a:buClr>
                <a:srgbClr val="ECB319"/>
              </a:buClr>
              <a:buSzPct val="75000"/>
              <a:buFontTx/>
              <a:buNone/>
              <a:defRPr sz="900" kern="1200">
                <a:solidFill>
                  <a:schemeClr val="bg1">
                    <a:lumMod val="50000"/>
                  </a:schemeClr>
                </a:solidFill>
                <a:latin typeface="+mn-lt"/>
                <a:ea typeface="+mn-ea"/>
                <a:cs typeface="+mn-cs"/>
              </a:defRPr>
            </a:lvl1pPr>
            <a:lvl2pPr marL="182880" indent="0" algn="l" defTabSz="685800" rtl="0" eaLnBrk="1" latinLnBrk="0" hangingPunct="1">
              <a:lnSpc>
                <a:spcPct val="100000"/>
              </a:lnSpc>
              <a:spcBef>
                <a:spcPts val="600"/>
              </a:spcBef>
              <a:spcAft>
                <a:spcPts val="0"/>
              </a:spcAft>
              <a:buClr>
                <a:srgbClr val="ECB319"/>
              </a:buClr>
              <a:buSzPct val="100000"/>
              <a:buFontTx/>
              <a:buNone/>
              <a:defRPr sz="2200" kern="1200">
                <a:solidFill>
                  <a:schemeClr val="bg2"/>
                </a:solidFill>
                <a:latin typeface="+mn-lt"/>
                <a:ea typeface="+mn-ea"/>
                <a:cs typeface="+mn-cs"/>
              </a:defRPr>
            </a:lvl2pPr>
            <a:lvl3pPr marL="365760" indent="0" algn="l" defTabSz="685800" rtl="0" eaLnBrk="1" latinLnBrk="0" hangingPunct="1">
              <a:lnSpc>
                <a:spcPct val="100000"/>
              </a:lnSpc>
              <a:spcBef>
                <a:spcPts val="600"/>
              </a:spcBef>
              <a:spcAft>
                <a:spcPts val="0"/>
              </a:spcAft>
              <a:buClr>
                <a:schemeClr val="bg2"/>
              </a:buClr>
              <a:buSzPct val="75000"/>
              <a:buFontTx/>
              <a:buNone/>
              <a:defRPr sz="2000" kern="1200">
                <a:solidFill>
                  <a:schemeClr val="bg2"/>
                </a:solidFill>
                <a:latin typeface="+mn-lt"/>
                <a:ea typeface="+mn-ea"/>
                <a:cs typeface="+mn-cs"/>
              </a:defRPr>
            </a:lvl3pPr>
            <a:lvl4pPr marL="548640" indent="0" algn="l" defTabSz="685800" rtl="0" eaLnBrk="1" latinLnBrk="0" hangingPunct="1">
              <a:lnSpc>
                <a:spcPct val="100000"/>
              </a:lnSpc>
              <a:spcBef>
                <a:spcPts val="600"/>
              </a:spcBef>
              <a:spcAft>
                <a:spcPts val="0"/>
              </a:spcAft>
              <a:buClr>
                <a:schemeClr val="bg2"/>
              </a:buClr>
              <a:buSzPct val="75000"/>
              <a:buFontTx/>
              <a:buNone/>
              <a:defRPr sz="1800" kern="1200">
                <a:solidFill>
                  <a:schemeClr val="bg2"/>
                </a:solidFill>
                <a:latin typeface="+mn-lt"/>
                <a:ea typeface="+mn-ea"/>
                <a:cs typeface="+mn-cs"/>
              </a:defRPr>
            </a:lvl4pPr>
            <a:lvl5pPr marL="576072" indent="0" algn="l" defTabSz="685800" rtl="0" eaLnBrk="1" latinLnBrk="0" hangingPunct="1">
              <a:lnSpc>
                <a:spcPct val="100000"/>
              </a:lnSpc>
              <a:spcBef>
                <a:spcPts val="0"/>
              </a:spcBef>
              <a:spcAft>
                <a:spcPts val="600"/>
              </a:spcAft>
              <a:buSzPct val="75000"/>
              <a:buFontTx/>
              <a:buNone/>
              <a:defRPr sz="1350" kern="1200">
                <a:solidFill>
                  <a:srgbClr val="6C6C6C"/>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400"/>
              </a:spcBef>
              <a:spcAft>
                <a:spcPts val="0"/>
              </a:spcAft>
              <a:buClr>
                <a:srgbClr val="ECB319"/>
              </a:buClr>
              <a:buSzPct val="75000"/>
              <a:buFontTx/>
              <a:buNone/>
              <a:tabLst/>
              <a:defRPr/>
            </a:pPr>
            <a:r>
              <a:rPr kumimoji="0" lang="en-US" sz="1067" b="0" i="0" u="none" strike="noStrike" kern="1200" cap="none" spc="-13" normalizeH="0" baseline="0" noProof="0">
                <a:ln>
                  <a:noFill/>
                </a:ln>
                <a:solidFill>
                  <a:srgbClr val="000000"/>
                </a:solidFill>
                <a:effectLst/>
                <a:uLnTx/>
                <a:uFillTx/>
                <a:latin typeface="Arial" panose="020B0604020202020204"/>
                <a:ea typeface="+mn-ea"/>
                <a:cs typeface="+mn-cs"/>
              </a:rPr>
              <a:t>1. Dental prophylaxis cleaning is limited to 1 time in any 6-month period and periodontal maintenance procedure is limited to 1 in any 3-month period. Total number of combined dental prophylaxis cleanings and periodontal maintenance procedures cannot exceed 4 in a 12-month period. 2. Classification of services varies by plan design. </a:t>
            </a:r>
          </a:p>
        </p:txBody>
      </p:sp>
      <p:sp>
        <p:nvSpPr>
          <p:cNvPr id="6" name="Content Placeholder 2">
            <a:extLst>
              <a:ext uri="{FF2B5EF4-FFF2-40B4-BE49-F238E27FC236}">
                <a16:creationId xmlns:a16="http://schemas.microsoft.com/office/drawing/2014/main" id="{1BECD024-EC18-270A-BDE4-54CD49A3E183}"/>
              </a:ext>
            </a:extLst>
          </p:cNvPr>
          <p:cNvSpPr txBox="1">
            <a:spLocks/>
          </p:cNvSpPr>
          <p:nvPr/>
        </p:nvSpPr>
        <p:spPr>
          <a:xfrm>
            <a:off x="6096002" y="1219202"/>
            <a:ext cx="5655735" cy="4365367"/>
          </a:xfrm>
          <a:prstGeom prst="rect">
            <a:avLst/>
          </a:prstGeom>
        </p:spPr>
        <p:txBody>
          <a:bodyPr vert="horz" lIns="0" tIns="0" rIns="0" bIns="0" numCol="1" rtlCol="0">
            <a:noAutofit/>
          </a:bodyPr>
          <a:lstStyle>
            <a:lvl1pPr marL="182880" indent="-182880" algn="l" defTabSz="685800" rtl="0" eaLnBrk="1" latinLnBrk="0" hangingPunct="1">
              <a:lnSpc>
                <a:spcPct val="100000"/>
              </a:lnSpc>
              <a:spcBef>
                <a:spcPts val="1200"/>
              </a:spcBef>
              <a:spcAft>
                <a:spcPts val="0"/>
              </a:spcAft>
              <a:buFont typeface="Arial" panose="020B0604020202020204" pitchFamily="34" charset="0"/>
              <a:buChar char="•"/>
              <a:defRPr sz="1600" b="0" i="0" kern="1200" spc="-20" baseline="0">
                <a:solidFill>
                  <a:schemeClr val="tx1"/>
                </a:solidFill>
                <a:latin typeface="Arial" panose="020B0604020202020204" pitchFamily="34" charset="0"/>
                <a:ea typeface="+mn-ea"/>
                <a:cs typeface="+mn-cs"/>
              </a:defRPr>
            </a:lvl1pPr>
            <a:lvl2pPr marL="457200" indent="-228600" algn="l" defTabSz="685800" rtl="0" eaLnBrk="1" latinLnBrk="0" hangingPunct="1">
              <a:lnSpc>
                <a:spcPct val="100000"/>
              </a:lnSpc>
              <a:spcBef>
                <a:spcPts val="375"/>
              </a:spcBef>
              <a:spcAft>
                <a:spcPts val="0"/>
              </a:spcAft>
              <a:buSzPct val="100000"/>
              <a:buFont typeface="AppleSymbols" charset="0"/>
              <a:buChar char="⎻"/>
              <a:defRPr sz="1400" b="0" i="0" kern="1200">
                <a:solidFill>
                  <a:schemeClr val="tx1"/>
                </a:solidFill>
                <a:latin typeface="Arial" panose="020B0604020202020204" pitchFamily="34" charset="0"/>
                <a:ea typeface="+mn-ea"/>
                <a:cs typeface="+mn-cs"/>
              </a:defRPr>
            </a:lvl2pPr>
            <a:lvl3pPr marL="594360" indent="-137160" algn="l" defTabSz="685800" rtl="0" eaLnBrk="1" latinLnBrk="0" hangingPunct="1">
              <a:lnSpc>
                <a:spcPct val="100000"/>
              </a:lnSpc>
              <a:spcBef>
                <a:spcPts val="375"/>
              </a:spcBef>
              <a:spcAft>
                <a:spcPts val="0"/>
              </a:spcAft>
              <a:buFont typeface="Arial" panose="020B0604020202020204" pitchFamily="34" charset="0"/>
              <a:buChar char="•"/>
              <a:defRPr sz="1200" b="0" i="0" kern="1200">
                <a:solidFill>
                  <a:schemeClr val="tx1"/>
                </a:solidFill>
                <a:latin typeface="Arial" panose="020B0604020202020204" pitchFamily="34" charset="0"/>
                <a:ea typeface="+mn-ea"/>
                <a:cs typeface="+mn-cs"/>
              </a:defRPr>
            </a:lvl3pPr>
            <a:lvl4pPr marL="731520" indent="-137160" algn="l" defTabSz="685800" rtl="0" eaLnBrk="1" latinLnBrk="0" hangingPunct="1">
              <a:lnSpc>
                <a:spcPct val="100000"/>
              </a:lnSpc>
              <a:spcBef>
                <a:spcPts val="375"/>
              </a:spcBef>
              <a:spcAft>
                <a:spcPts val="0"/>
              </a:spcAft>
              <a:buFont typeface="STIXGeneral-Regular" pitchFamily="2" charset="2"/>
              <a:buChar char="⎯"/>
              <a:defRPr sz="1100" b="0" i="0" kern="1200">
                <a:solidFill>
                  <a:schemeClr val="tx1"/>
                </a:solidFill>
                <a:latin typeface="Arial" panose="020B0604020202020204" pitchFamily="34" charset="0"/>
                <a:ea typeface="+mn-ea"/>
                <a:cs typeface="+mn-cs"/>
              </a:defRPr>
            </a:lvl4pPr>
            <a:lvl5pPr marL="1143000" indent="-228600" algn="l" defTabSz="6858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43829" marR="0" lvl="0" indent="-243829" algn="l" defTabSz="914354" rtl="0" eaLnBrk="1" fontAlgn="auto" latinLnBrk="0" hangingPunct="1">
              <a:lnSpc>
                <a:spcPct val="100000"/>
              </a:lnSpc>
              <a:spcBef>
                <a:spcPts val="800"/>
              </a:spcBef>
              <a:spcAft>
                <a:spcPts val="0"/>
              </a:spcAft>
              <a:buClrTx/>
              <a:buSzTx/>
              <a:buFont typeface="Arial" panose="020B0604020202020204" pitchFamily="34" charset="0"/>
              <a:buChar char="•"/>
              <a:tabLst/>
              <a:defRPr/>
            </a:pPr>
            <a:endParaRPr kumimoji="0" lang="en-US" sz="1733" b="0" i="0" u="none" strike="noStrike" kern="1200" cap="none" spc="-27" normalizeH="0" baseline="0" noProof="0">
              <a:ln>
                <a:noFill/>
              </a:ln>
              <a:solidFill>
                <a:srgbClr val="000000"/>
              </a:solidFill>
              <a:effectLst/>
              <a:uLnTx/>
              <a:uFillTx/>
              <a:latin typeface="Arial" panose="020B0604020202020204" pitchFamily="34" charset="0"/>
              <a:ea typeface="+mn-ea"/>
              <a:cs typeface="+mn-cs"/>
            </a:endParaRPr>
          </a:p>
        </p:txBody>
      </p:sp>
      <p:pic>
        <p:nvPicPr>
          <p:cNvPr id="4" name="Picture Placeholder 7">
            <a:extLst>
              <a:ext uri="{FF2B5EF4-FFF2-40B4-BE49-F238E27FC236}">
                <a16:creationId xmlns:a16="http://schemas.microsoft.com/office/drawing/2014/main" id="{0E5C6F1F-97F8-3E65-B9AC-FA58BA6D9C4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483049" y="623445"/>
            <a:ext cx="4712304" cy="5188601"/>
          </a:xfrm>
          <a:prstGeom prst="rect">
            <a:avLst/>
          </a:prstGeom>
        </p:spPr>
      </p:pic>
    </p:spTree>
    <p:custDataLst>
      <p:custData r:id="rId1"/>
      <p:custData r:id="rId2"/>
    </p:custDataLst>
    <p:extLst>
      <p:ext uri="{BB962C8B-B14F-4D97-AF65-F5344CB8AC3E}">
        <p14:creationId xmlns:p14="http://schemas.microsoft.com/office/powerpoint/2010/main" val="1237173667"/>
      </p:ext>
    </p:extLst>
  </p:cSld>
  <p:clrMapOvr>
    <a:masterClrMapping/>
  </p:clrMapOvr>
  <mc:AlternateContent xmlns:mc="http://schemas.openxmlformats.org/markup-compatibility/2006" xmlns:p14="http://schemas.microsoft.com/office/powerpoint/2010/main">
    <mc:Choice Requires="p14">
      <p:transition spd="slow" p14:dur="2000" advTm="36939"/>
    </mc:Choice>
    <mc:Fallback xmlns="">
      <p:transition spd="slow" advTm="36939"/>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31A77FA-34A1-1B37-4B9E-9C5B0630318B}"/>
              </a:ext>
            </a:extLst>
          </p:cNvPr>
          <p:cNvSpPr>
            <a:spLocks noGrp="1"/>
          </p:cNvSpPr>
          <p:nvPr>
            <p:ph type="title"/>
          </p:nvPr>
        </p:nvSpPr>
        <p:spPr/>
        <p:txBody>
          <a:bodyPr/>
          <a:lstStyle/>
          <a:p>
            <a:r>
              <a:rPr lang="en-US"/>
              <a:t>Your Sun Life Dental Plan now includes </a:t>
            </a:r>
            <a:r>
              <a:rPr lang="en-US" b="1"/>
              <a:t>Preventive Rewards</a:t>
            </a:r>
          </a:p>
        </p:txBody>
      </p:sp>
      <p:sp>
        <p:nvSpPr>
          <p:cNvPr id="3" name="Content Placeholder 4">
            <a:extLst>
              <a:ext uri="{FF2B5EF4-FFF2-40B4-BE49-F238E27FC236}">
                <a16:creationId xmlns:a16="http://schemas.microsoft.com/office/drawing/2014/main" id="{C1131882-A56B-4AAD-5A12-54FBA2E759E8}"/>
              </a:ext>
            </a:extLst>
          </p:cNvPr>
          <p:cNvSpPr txBox="1">
            <a:spLocks/>
          </p:cNvSpPr>
          <p:nvPr/>
        </p:nvSpPr>
        <p:spPr>
          <a:xfrm>
            <a:off x="7906594" y="1219201"/>
            <a:ext cx="3980607" cy="4916993"/>
          </a:xfrm>
          <a:prstGeom prst="rect">
            <a:avLst/>
          </a:prstGeom>
          <a:solidFill>
            <a:schemeClr val="bg2"/>
          </a:solidFill>
        </p:spPr>
        <p:txBody>
          <a:bodyPr vert="horz" lIns="243840" tIns="243840" rIns="243840" bIns="243840" rtlCol="0">
            <a:noAutofit/>
          </a:bodyPr>
          <a:lstStyle>
            <a:lvl1pPr marL="304792" indent="-304792" algn="l" defTabSz="914377" rtl="0" eaLnBrk="1" latinLnBrk="0" hangingPunct="1">
              <a:lnSpc>
                <a:spcPct val="100000"/>
              </a:lnSpc>
              <a:spcBef>
                <a:spcPts val="800"/>
              </a:spcBef>
              <a:spcAft>
                <a:spcPts val="0"/>
              </a:spcAft>
              <a:buClr>
                <a:srgbClr val="ECB319"/>
              </a:buClr>
              <a:buSzPct val="75000"/>
              <a:buFont typeface="Arial" charset="0"/>
              <a:buChar char="•"/>
              <a:defRPr sz="3200" kern="1200">
                <a:solidFill>
                  <a:schemeClr val="bg2"/>
                </a:solidFill>
                <a:latin typeface="+mn-lt"/>
                <a:ea typeface="+mn-ea"/>
                <a:cs typeface="+mn-cs"/>
              </a:defRPr>
            </a:lvl1pPr>
            <a:lvl2pPr marL="609585" indent="-304792" algn="l" defTabSz="914377" rtl="0" eaLnBrk="1" latinLnBrk="0" hangingPunct="1">
              <a:lnSpc>
                <a:spcPct val="100000"/>
              </a:lnSpc>
              <a:spcBef>
                <a:spcPts val="800"/>
              </a:spcBef>
              <a:spcAft>
                <a:spcPts val="0"/>
              </a:spcAft>
              <a:buClr>
                <a:srgbClr val="ECB319"/>
              </a:buClr>
              <a:buSzPct val="100000"/>
              <a:buFont typeface="AppleSymbols" charset="0"/>
              <a:buChar char="⎻"/>
              <a:defRPr sz="2933" kern="1200">
                <a:solidFill>
                  <a:schemeClr val="bg2"/>
                </a:solidFill>
                <a:latin typeface="+mn-lt"/>
                <a:ea typeface="+mn-ea"/>
                <a:cs typeface="+mn-cs"/>
              </a:defRPr>
            </a:lvl2pPr>
            <a:lvl3pPr marL="792460" indent="-182875" algn="l" defTabSz="914377" rtl="0" eaLnBrk="1" latinLnBrk="0" hangingPunct="1">
              <a:lnSpc>
                <a:spcPct val="100000"/>
              </a:lnSpc>
              <a:spcBef>
                <a:spcPts val="800"/>
              </a:spcBef>
              <a:spcAft>
                <a:spcPts val="0"/>
              </a:spcAft>
              <a:buClr>
                <a:schemeClr val="bg2"/>
              </a:buClr>
              <a:buSzPct val="75000"/>
              <a:buFont typeface="Arial" charset="0"/>
              <a:buChar char="•"/>
              <a:defRPr sz="2667" kern="1200">
                <a:solidFill>
                  <a:schemeClr val="bg2"/>
                </a:solidFill>
                <a:latin typeface="+mn-lt"/>
                <a:ea typeface="+mn-ea"/>
                <a:cs typeface="+mn-cs"/>
              </a:defRPr>
            </a:lvl3pPr>
            <a:lvl4pPr marL="1036294" indent="-182875" algn="l" defTabSz="914377" rtl="0" eaLnBrk="1" latinLnBrk="0" hangingPunct="1">
              <a:lnSpc>
                <a:spcPct val="100000"/>
              </a:lnSpc>
              <a:spcBef>
                <a:spcPts val="800"/>
              </a:spcBef>
              <a:spcAft>
                <a:spcPts val="0"/>
              </a:spcAft>
              <a:buClr>
                <a:schemeClr val="bg2"/>
              </a:buClr>
              <a:buSzPct val="85000"/>
              <a:buFont typeface="AppleSymbols" charset="0"/>
              <a:buChar char="⎻"/>
              <a:defRPr sz="2400" kern="1200">
                <a:solidFill>
                  <a:schemeClr val="bg2"/>
                </a:solidFill>
                <a:latin typeface="+mn-lt"/>
                <a:ea typeface="+mn-ea"/>
                <a:cs typeface="+mn-cs"/>
              </a:defRPr>
            </a:lvl4pPr>
            <a:lvl5pPr marL="1194786" indent="-304792" algn="l" defTabSz="914377" rtl="0" eaLnBrk="1" latinLnBrk="0" hangingPunct="1">
              <a:lnSpc>
                <a:spcPct val="100000"/>
              </a:lnSpc>
              <a:spcBef>
                <a:spcPts val="0"/>
              </a:spcBef>
              <a:spcAft>
                <a:spcPts val="800"/>
              </a:spcAft>
              <a:buSzPct val="85000"/>
              <a:buFont typeface="Arial" panose="020B0604020202020204" pitchFamily="34" charset="0"/>
              <a:buChar char="•"/>
              <a:defRPr sz="1867" kern="1200">
                <a:solidFill>
                  <a:srgbClr val="6C6C6C"/>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1219139" rtl="0" eaLnBrk="1" fontAlgn="auto" latinLnBrk="0" hangingPunct="1">
              <a:lnSpc>
                <a:spcPct val="100000"/>
              </a:lnSpc>
              <a:spcBef>
                <a:spcPts val="1067"/>
              </a:spcBef>
              <a:spcAft>
                <a:spcPts val="0"/>
              </a:spcAft>
              <a:buClr>
                <a:srgbClr val="ECB319"/>
              </a:buClr>
              <a:buSzPct val="75000"/>
              <a:buFont typeface="Arial" charset="0"/>
              <a:buNone/>
              <a:tabLst/>
              <a:defRPr/>
            </a:pPr>
            <a:r>
              <a:rPr kumimoji="0" lang="en-US" sz="2133" b="1" i="0" u="none" strike="noStrike" kern="1200" cap="none" spc="0" normalizeH="0" baseline="0" noProof="0">
                <a:ln>
                  <a:noFill/>
                </a:ln>
                <a:solidFill>
                  <a:srgbClr val="000000"/>
                </a:solidFill>
                <a:effectLst/>
                <a:uLnTx/>
                <a:uFillTx/>
                <a:latin typeface="Sun Life New Display" pitchFamily="2" charset="0"/>
                <a:ea typeface="+mn-ea"/>
                <a:cs typeface="+mn-cs"/>
              </a:rPr>
              <a:t>How does Preventive Rewards work? </a:t>
            </a:r>
          </a:p>
          <a:p>
            <a:pPr marL="0" marR="0" lvl="0" indent="0" algn="l" defTabSz="1219139" rtl="0" eaLnBrk="1" fontAlgn="auto" latinLnBrk="0" hangingPunct="1">
              <a:lnSpc>
                <a:spcPct val="100000"/>
              </a:lnSpc>
              <a:spcBef>
                <a:spcPts val="1067"/>
              </a:spcBef>
              <a:spcAft>
                <a:spcPts val="0"/>
              </a:spcAft>
              <a:buClr>
                <a:srgbClr val="ECB319"/>
              </a:buClr>
              <a:buSzPct val="75000"/>
              <a:buFont typeface="Arial" charset="0"/>
              <a:buNone/>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You have a </a:t>
            </a:r>
            <a:r>
              <a:rPr kumimoji="0" lang="en-US" sz="1800" b="1" i="0" u="none" strike="noStrike" kern="1200" cap="none" spc="0" normalizeH="0" baseline="0" noProof="0">
                <a:ln>
                  <a:noFill/>
                </a:ln>
                <a:solidFill>
                  <a:srgbClr val="000000"/>
                </a:solidFill>
                <a:effectLst/>
                <a:uLnTx/>
                <a:uFillTx/>
                <a:latin typeface="Arial" panose="020B0604020202020204"/>
                <a:ea typeface="+mn-ea"/>
                <a:cs typeface="+mn-cs"/>
              </a:rPr>
              <a:t>$1,750 </a:t>
            </a: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annual maximum benefit </a:t>
            </a:r>
            <a:r>
              <a:rPr kumimoji="0" lang="en-US" sz="1800" b="1" i="0" u="none" strike="noStrike" kern="1200" cap="none" spc="0" normalizeH="0" baseline="0" noProof="0">
                <a:ln>
                  <a:noFill/>
                </a:ln>
                <a:solidFill>
                  <a:srgbClr val="000000"/>
                </a:solidFill>
                <a:effectLst/>
                <a:uLnTx/>
                <a:uFillTx/>
                <a:latin typeface="Arial" panose="020B0604020202020204"/>
                <a:ea typeface="+mn-ea"/>
                <a:cs typeface="+mn-cs"/>
              </a:rPr>
              <a:t>plus</a:t>
            </a: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 Preventive Rewards on your plan. When a dental member has paid claims for preventive services in a year, they can rollover the amount of those paid claims, up to </a:t>
            </a:r>
            <a:r>
              <a:rPr kumimoji="0" lang="en-US" sz="1800" b="1" i="0" u="none" strike="noStrike" kern="1200" cap="none" spc="0" normalizeH="0" baseline="0" noProof="0">
                <a:ln>
                  <a:noFill/>
                </a:ln>
                <a:solidFill>
                  <a:srgbClr val="000000"/>
                </a:solidFill>
                <a:effectLst/>
                <a:uLnTx/>
                <a:uFillTx/>
                <a:latin typeface="Arial" panose="020B0604020202020204"/>
                <a:ea typeface="+mn-ea"/>
                <a:cs typeface="+mn-cs"/>
              </a:rPr>
              <a:t>$1,250</a:t>
            </a: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 for future years. They can get additional rewards each year until they hit $1,250. This rewards dental members for getting preventive treatments while increasing their annual maximum dollars for future treatments.</a:t>
            </a:r>
          </a:p>
        </p:txBody>
      </p:sp>
      <p:pic>
        <p:nvPicPr>
          <p:cNvPr id="4" name="Content Placeholder 3">
            <a:extLst>
              <a:ext uri="{FF2B5EF4-FFF2-40B4-BE49-F238E27FC236}">
                <a16:creationId xmlns:a16="http://schemas.microsoft.com/office/drawing/2014/main" id="{BCDF2E38-A815-26B0-4D14-AE65E658D46D}"/>
              </a:ext>
            </a:extLst>
          </p:cNvPr>
          <p:cNvPicPr>
            <a:picLocks noGrp="1" noChangeAspect="1"/>
          </p:cNvPicPr>
          <p:nvPr>
            <p:ph sz="half" idx="10"/>
          </p:nvPr>
        </p:nvPicPr>
        <p:blipFill>
          <a:blip r:embed="rId3"/>
          <a:stretch>
            <a:fillRect/>
          </a:stretch>
        </p:blipFill>
        <p:spPr>
          <a:xfrm>
            <a:off x="413763" y="1647930"/>
            <a:ext cx="6834448" cy="3336053"/>
          </a:xfrm>
        </p:spPr>
      </p:pic>
      <p:sp>
        <p:nvSpPr>
          <p:cNvPr id="11" name="Footer Placeholder 10">
            <a:extLst>
              <a:ext uri="{FF2B5EF4-FFF2-40B4-BE49-F238E27FC236}">
                <a16:creationId xmlns:a16="http://schemas.microsoft.com/office/drawing/2014/main" id="{2F8DA767-653E-FBCF-CBA9-24651830F74B}"/>
              </a:ext>
            </a:extLst>
          </p:cNvPr>
          <p:cNvSpPr>
            <a:spLocks noGrp="1"/>
          </p:cNvSpPr>
          <p:nvPr>
            <p:ph type="ftr" sz="quarter" idx="3"/>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40" normalizeH="0" baseline="0" noProof="0">
                <a:ln>
                  <a:noFill/>
                </a:ln>
                <a:solidFill>
                  <a:srgbClr val="003846"/>
                </a:solidFill>
                <a:effectLst/>
                <a:uLnTx/>
                <a:uFillTx/>
                <a:latin typeface="Arial" panose="020B0604020202020204" pitchFamily="34" charset="0"/>
                <a:ea typeface="+mn-ea"/>
                <a:cs typeface="+mn-cs"/>
              </a:rPr>
              <a:t>DENTAL INSURANCE</a:t>
            </a:r>
          </a:p>
        </p:txBody>
      </p:sp>
      <p:sp>
        <p:nvSpPr>
          <p:cNvPr id="5" name="Arrow: Right 4">
            <a:extLst>
              <a:ext uri="{FF2B5EF4-FFF2-40B4-BE49-F238E27FC236}">
                <a16:creationId xmlns:a16="http://schemas.microsoft.com/office/drawing/2014/main" id="{C54F0383-662A-B639-4725-8B636C9A7108}"/>
              </a:ext>
            </a:extLst>
          </p:cNvPr>
          <p:cNvSpPr/>
          <p:nvPr/>
        </p:nvSpPr>
        <p:spPr>
          <a:xfrm>
            <a:off x="413764" y="4513519"/>
            <a:ext cx="890953" cy="485403"/>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Arrow: Left 6">
            <a:extLst>
              <a:ext uri="{FF2B5EF4-FFF2-40B4-BE49-F238E27FC236}">
                <a16:creationId xmlns:a16="http://schemas.microsoft.com/office/drawing/2014/main" id="{834B9D26-9175-1DCE-2E1C-16F14F95E88F}"/>
              </a:ext>
            </a:extLst>
          </p:cNvPr>
          <p:cNvSpPr/>
          <p:nvPr/>
        </p:nvSpPr>
        <p:spPr>
          <a:xfrm>
            <a:off x="6605118" y="4513519"/>
            <a:ext cx="790469" cy="485403"/>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3488781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erson standing in a kitchen looking at a phone&#10;&#10;Description automatically generated with low confidence">
            <a:extLst>
              <a:ext uri="{FF2B5EF4-FFF2-40B4-BE49-F238E27FC236}">
                <a16:creationId xmlns:a16="http://schemas.microsoft.com/office/drawing/2014/main" id="{83B9EA30-7A3F-9626-4C57-5730BFCB7068}"/>
              </a:ext>
            </a:extLst>
          </p:cNvPr>
          <p:cNvPicPr>
            <a:picLocks noChangeAspect="1"/>
          </p:cNvPicPr>
          <p:nvPr/>
        </p:nvPicPr>
        <p:blipFill rotWithShape="1">
          <a:blip r:embed="rId2"/>
          <a:srcRect l="25709" r="9440"/>
          <a:stretch/>
        </p:blipFill>
        <p:spPr>
          <a:xfrm>
            <a:off x="6095998" y="364717"/>
            <a:ext cx="5668761" cy="5827572"/>
          </a:xfrm>
          <a:prstGeom prst="rect">
            <a:avLst/>
          </a:prstGeom>
        </p:spPr>
      </p:pic>
      <p:sp>
        <p:nvSpPr>
          <p:cNvPr id="7" name="Title 6">
            <a:extLst>
              <a:ext uri="{FF2B5EF4-FFF2-40B4-BE49-F238E27FC236}">
                <a16:creationId xmlns:a16="http://schemas.microsoft.com/office/drawing/2014/main" id="{EFA0136D-A361-CCED-7C56-67620D5557B4}"/>
              </a:ext>
            </a:extLst>
          </p:cNvPr>
          <p:cNvSpPr>
            <a:spLocks noGrp="1"/>
          </p:cNvSpPr>
          <p:nvPr>
            <p:ph type="title"/>
          </p:nvPr>
        </p:nvSpPr>
        <p:spPr/>
        <p:txBody>
          <a:bodyPr/>
          <a:lstStyle/>
          <a:p>
            <a:r>
              <a:rPr lang="en-US"/>
              <a:t>How to find a dentist</a:t>
            </a:r>
          </a:p>
        </p:txBody>
      </p:sp>
      <p:sp>
        <p:nvSpPr>
          <p:cNvPr id="8" name="Content Placeholder 7">
            <a:extLst>
              <a:ext uri="{FF2B5EF4-FFF2-40B4-BE49-F238E27FC236}">
                <a16:creationId xmlns:a16="http://schemas.microsoft.com/office/drawing/2014/main" id="{2549EF12-4C86-CAEA-14F6-EF6B8109A9D1}"/>
              </a:ext>
            </a:extLst>
          </p:cNvPr>
          <p:cNvSpPr>
            <a:spLocks noGrp="1"/>
          </p:cNvSpPr>
          <p:nvPr>
            <p:ph sz="half" idx="10"/>
          </p:nvPr>
        </p:nvSpPr>
        <p:spPr>
          <a:xfrm>
            <a:off x="287867" y="1219200"/>
            <a:ext cx="5808131" cy="3336757"/>
          </a:xfrm>
        </p:spPr>
        <p:txBody>
          <a:bodyPr/>
          <a:lstStyle/>
          <a:p>
            <a:pPr marL="234945" indent="-234945"/>
            <a:r>
              <a:rPr lang="en-US" b="1"/>
              <a:t>Visit </a:t>
            </a:r>
            <a:r>
              <a:rPr lang="en-US" b="1">
                <a:solidFill>
                  <a:schemeClr val="tx2"/>
                </a:solidFill>
                <a:hlinkClick r:id="rId3">
                  <a:extLst>
                    <a:ext uri="{A12FA001-AC4F-418D-AE19-62706E023703}">
                      <ahyp:hlinkClr xmlns:ahyp="http://schemas.microsoft.com/office/drawing/2018/hyperlinkcolor" val="tx"/>
                    </a:ext>
                  </a:extLst>
                </a:hlinkClick>
              </a:rPr>
              <a:t>www.sunlife.com/findadentist</a:t>
            </a:r>
            <a:r>
              <a:rPr lang="en-US" b="1">
                <a:solidFill>
                  <a:schemeClr val="tx2"/>
                </a:solidFill>
              </a:rPr>
              <a:t>  </a:t>
            </a:r>
          </a:p>
          <a:p>
            <a:pPr marL="685783" lvl="1" indent="-380990">
              <a:buFont typeface="Arial" panose="020B0604020202020204" pitchFamily="34" charset="0"/>
              <a:buChar char="–"/>
            </a:pPr>
            <a:r>
              <a:rPr lang="en-US" sz="2133"/>
              <a:t>Select the network listed on your ID Card</a:t>
            </a:r>
            <a:endParaRPr lang="en-US" sz="2133" b="1">
              <a:solidFill>
                <a:schemeClr val="tx2"/>
              </a:solidFill>
            </a:endParaRPr>
          </a:p>
          <a:p>
            <a:pPr marL="685783" lvl="1" indent="-380990">
              <a:buFont typeface="Arial" panose="020B0604020202020204" pitchFamily="34" charset="0"/>
              <a:buChar char="–"/>
            </a:pPr>
            <a:r>
              <a:rPr lang="en-US" sz="2133"/>
              <a:t>Enter your search criteria and a list of participating dentists will be provided</a:t>
            </a:r>
          </a:p>
          <a:p>
            <a:pPr marL="234945" indent="-234945"/>
            <a:r>
              <a:rPr lang="en-US" b="1"/>
              <a:t>Call customer service </a:t>
            </a:r>
            <a:r>
              <a:rPr lang="en-US"/>
              <a:t>at 800-442-7742 for assistance in locating a network dentist</a:t>
            </a:r>
          </a:p>
          <a:p>
            <a:pPr marL="234945" indent="-234945"/>
            <a:r>
              <a:rPr lang="en-US" b="1"/>
              <a:t>Access it from the Dental Health Center </a:t>
            </a:r>
            <a:r>
              <a:rPr lang="en-US"/>
              <a:t>at </a:t>
            </a:r>
            <a:r>
              <a:rPr lang="en-US" b="1">
                <a:solidFill>
                  <a:schemeClr val="tx2"/>
                </a:solidFill>
                <a:hlinkClick r:id="rId4">
                  <a:extLst>
                    <a:ext uri="{A12FA001-AC4F-418D-AE19-62706E023703}">
                      <ahyp:hlinkClr xmlns:ahyp="http://schemas.microsoft.com/office/drawing/2018/hyperlinkcolor" val="tx"/>
                    </a:ext>
                  </a:extLst>
                </a:hlinkClick>
              </a:rPr>
              <a:t>www.sunlife.com/dentalhealthcenter</a:t>
            </a:r>
            <a:r>
              <a:rPr lang="en-US" b="1">
                <a:solidFill>
                  <a:schemeClr val="tx2"/>
                </a:solidFill>
              </a:rPr>
              <a:t> </a:t>
            </a:r>
          </a:p>
          <a:p>
            <a:pPr marL="0" indent="0">
              <a:buNone/>
            </a:pPr>
            <a:endParaRPr lang="en-US"/>
          </a:p>
        </p:txBody>
      </p:sp>
      <p:sp>
        <p:nvSpPr>
          <p:cNvPr id="4" name="Footer Placeholder 3">
            <a:extLst>
              <a:ext uri="{FF2B5EF4-FFF2-40B4-BE49-F238E27FC236}">
                <a16:creationId xmlns:a16="http://schemas.microsoft.com/office/drawing/2014/main" id="{31516E81-6745-3000-D846-B15444B9C246}"/>
              </a:ext>
            </a:extLst>
          </p:cNvPr>
          <p:cNvSpPr>
            <a:spLocks noGrp="1"/>
          </p:cNvSpPr>
          <p:nvPr>
            <p:ph type="ftr" sz="quarter" idx="3"/>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40" normalizeH="0" baseline="0" noProof="0">
                <a:ln>
                  <a:noFill/>
                </a:ln>
                <a:solidFill>
                  <a:srgbClr val="003846"/>
                </a:solidFill>
                <a:effectLst/>
                <a:uLnTx/>
                <a:uFillTx/>
                <a:latin typeface="Arial" panose="020B0604020202020204" pitchFamily="34" charset="0"/>
                <a:ea typeface="+mn-ea"/>
                <a:cs typeface="+mn-cs"/>
              </a:rPr>
              <a:t>DENTAL INSURANCE</a:t>
            </a:r>
          </a:p>
        </p:txBody>
      </p:sp>
      <p:sp>
        <p:nvSpPr>
          <p:cNvPr id="10" name="TextBox 9">
            <a:extLst>
              <a:ext uri="{FF2B5EF4-FFF2-40B4-BE49-F238E27FC236}">
                <a16:creationId xmlns:a16="http://schemas.microsoft.com/office/drawing/2014/main" id="{D21ECA4B-1B73-9736-D1DF-652793C6B428}"/>
              </a:ext>
            </a:extLst>
          </p:cNvPr>
          <p:cNvSpPr txBox="1"/>
          <p:nvPr/>
        </p:nvSpPr>
        <p:spPr>
          <a:xfrm>
            <a:off x="287868" y="4714962"/>
            <a:ext cx="5427952" cy="1477136"/>
          </a:xfrm>
          <a:prstGeom prst="rect">
            <a:avLst/>
          </a:prstGeom>
          <a:solidFill>
            <a:srgbClr val="FFF8E0"/>
          </a:solidFill>
        </p:spPr>
        <p:txBody>
          <a:bodyPr wrap="square" lIns="243840" tIns="243840" rIns="243840" bIns="243840">
            <a:spAutoFit/>
          </a:bodyPr>
          <a:lstStyle/>
          <a:p>
            <a:pPr marL="0" marR="0" lvl="0" indent="0" algn="l" defTabSz="914377" rtl="0" eaLnBrk="1" fontAlgn="auto" latinLnBrk="0" hangingPunct="1">
              <a:lnSpc>
                <a:spcPct val="100000"/>
              </a:lnSpc>
              <a:spcBef>
                <a:spcPts val="0"/>
              </a:spcBef>
              <a:spcAft>
                <a:spcPts val="400"/>
              </a:spcAft>
              <a:buClrTx/>
              <a:buSzTx/>
              <a:buFontTx/>
              <a:buNone/>
              <a:tabLst/>
              <a:defRPr/>
            </a:pPr>
            <a:r>
              <a:rPr kumimoji="0" lang="en-US" sz="2133" b="1" i="0" u="none" strike="noStrike" kern="1200" cap="none" spc="0" normalizeH="0" baseline="0" noProof="0">
                <a:ln>
                  <a:noFill/>
                </a:ln>
                <a:solidFill>
                  <a:srgbClr val="003846"/>
                </a:solidFill>
                <a:effectLst/>
                <a:uLnTx/>
                <a:uFillTx/>
                <a:latin typeface="Georgia" panose="02040502050405020303" pitchFamily="18" charset="0"/>
                <a:ea typeface="+mn-ea"/>
                <a:cs typeface="+mn-cs"/>
              </a:rPr>
              <a:t>Is your Dentist not in our network? </a:t>
            </a:r>
            <a:r>
              <a:rPr kumimoji="0" lang="en-US" sz="2133" b="0" i="0" u="none" strike="noStrike" kern="1200" cap="none" spc="0" normalizeH="0" baseline="0" noProof="0">
                <a:ln>
                  <a:noFill/>
                </a:ln>
                <a:solidFill>
                  <a:srgbClr val="000000"/>
                </a:solidFill>
                <a:effectLst/>
                <a:uLnTx/>
                <a:uFillTx/>
                <a:latin typeface="Arial" panose="020B0604020202020204"/>
                <a:ea typeface="+mn-ea"/>
                <a:cs typeface="+mn-cs"/>
              </a:rPr>
              <a:t>Use the Provider nomination card if your dentist is not in our network of dentists.</a:t>
            </a:r>
          </a:p>
        </p:txBody>
      </p:sp>
    </p:spTree>
    <p:extLst>
      <p:ext uri="{BB962C8B-B14F-4D97-AF65-F5344CB8AC3E}">
        <p14:creationId xmlns:p14="http://schemas.microsoft.com/office/powerpoint/2010/main" val="942412938"/>
      </p:ext>
    </p:extLst>
  </p:cSld>
  <p:clrMapOvr>
    <a:masterClrMapping/>
  </p:clrMapOvr>
  <mc:AlternateContent xmlns:mc="http://schemas.openxmlformats.org/markup-compatibility/2006" xmlns:p14="http://schemas.microsoft.com/office/powerpoint/2010/main">
    <mc:Choice Requires="p14">
      <p:transition spd="slow" p14:dur="2000" advTm="46961"/>
    </mc:Choice>
    <mc:Fallback xmlns="">
      <p:transition spd="slow" advTm="46961"/>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15E5AFC4-802F-2B4F-3400-6FD9B5D422C6}"/>
              </a:ext>
            </a:extLst>
          </p:cNvPr>
          <p:cNvPicPr>
            <a:picLocks noGrp="1" noChangeAspect="1"/>
          </p:cNvPicPr>
          <p:nvPr>
            <p:ph type="pic" sz="quarter" idx="14"/>
          </p:nvPr>
        </p:nvPicPr>
        <p:blipFill>
          <a:blip r:embed="rId5"/>
          <a:srcRect t="9440" b="9440"/>
          <a:stretch/>
        </p:blipFill>
        <p:spPr/>
      </p:pic>
      <p:sp>
        <p:nvSpPr>
          <p:cNvPr id="9" name="Title 1"/>
          <p:cNvSpPr>
            <a:spLocks noGrp="1"/>
          </p:cNvSpPr>
          <p:nvPr>
            <p:ph type="ctrTitle"/>
          </p:nvPr>
        </p:nvSpPr>
        <p:spPr/>
        <p:txBody>
          <a:bodyPr anchor="t"/>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en-US" sz="3200">
                <a:solidFill>
                  <a:schemeClr val="bg1"/>
                </a:solidFill>
              </a:rPr>
              <a:t>You’ve built a great life. </a:t>
            </a:r>
            <a:br>
              <a:rPr lang="en-US" sz="3200">
                <a:solidFill>
                  <a:schemeClr val="bg1"/>
                </a:solidFill>
              </a:rPr>
            </a:br>
            <a:r>
              <a:rPr lang="en-US" sz="3200">
                <a:solidFill>
                  <a:schemeClr val="bg1"/>
                </a:solidFill>
              </a:rPr>
              <a:t>Protect it.</a:t>
            </a:r>
          </a:p>
        </p:txBody>
      </p:sp>
      <p:sp>
        <p:nvSpPr>
          <p:cNvPr id="2" name="Text Placeholder 1">
            <a:extLst>
              <a:ext uri="{FF2B5EF4-FFF2-40B4-BE49-F238E27FC236}">
                <a16:creationId xmlns:a16="http://schemas.microsoft.com/office/drawing/2014/main" id="{10AB654B-83B8-E23B-7177-F941365F7E8A}"/>
              </a:ext>
            </a:extLst>
          </p:cNvPr>
          <p:cNvSpPr>
            <a:spLocks noGrp="1"/>
          </p:cNvSpPr>
          <p:nvPr>
            <p:ph type="body" sz="quarter" idx="10"/>
          </p:nvPr>
        </p:nvSpPr>
        <p:spPr>
          <a:xfrm>
            <a:off x="579612" y="1897200"/>
            <a:ext cx="4906789" cy="1609344"/>
          </a:xfrm>
        </p:spPr>
        <p:txBody>
          <a:bodyPr>
            <a:noAutofit/>
          </a:bodyPr>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en-US" b="1">
                <a:solidFill>
                  <a:schemeClr val="bg1"/>
                </a:solidFill>
              </a:rPr>
              <a:t>Enroll in your Sun Life benefits during your Open Enrollment</a:t>
            </a:r>
            <a:br>
              <a:rPr lang="en-US" b="1">
                <a:solidFill>
                  <a:schemeClr val="bg1"/>
                </a:solidFill>
              </a:rPr>
            </a:br>
            <a:endParaRPr lang="en-US">
              <a:solidFill>
                <a:schemeClr val="bg1"/>
              </a:solidFill>
            </a:endParaRPr>
          </a:p>
          <a:p>
            <a:endParaRPr lang="en-US">
              <a:solidFill>
                <a:schemeClr val="bg1"/>
              </a:solidFill>
            </a:endParaRPr>
          </a:p>
        </p:txBody>
      </p:sp>
    </p:spTree>
    <p:custDataLst>
      <p:custData r:id="rId1"/>
      <p:custData r:id="rId2"/>
    </p:custDataLst>
    <p:extLst>
      <p:ext uri="{BB962C8B-B14F-4D97-AF65-F5344CB8AC3E}">
        <p14:creationId xmlns:p14="http://schemas.microsoft.com/office/powerpoint/2010/main" val="1682875069"/>
      </p:ext>
    </p:extLst>
  </p:cSld>
  <p:clrMapOvr>
    <a:masterClrMapping/>
  </p:clrMapOvr>
  <mc:AlternateContent xmlns:mc="http://schemas.openxmlformats.org/markup-compatibility/2006" xmlns:p14="http://schemas.microsoft.com/office/powerpoint/2010/main">
    <mc:Choice Requires="p14">
      <p:transition spd="slow" p14:dur="2000" advTm="13872"/>
    </mc:Choice>
    <mc:Fallback xmlns="">
      <p:transition spd="slow" advTm="13872"/>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690" t="-11691" b="-18230"/>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592956" y="-200053"/>
            <a:ext cx="13680158" cy="7332837"/>
          </a:xfrm>
          <a:custGeom>
            <a:avLst/>
            <a:gdLst/>
            <a:ahLst/>
            <a:cxnLst/>
            <a:rect l="l" t="t" r="r" b="b"/>
            <a:pathLst>
              <a:path w="20520237" h="10999256">
                <a:moveTo>
                  <a:pt x="0" y="0"/>
                </a:moveTo>
                <a:lnTo>
                  <a:pt x="20520237" y="0"/>
                </a:lnTo>
                <a:lnTo>
                  <a:pt x="20520237" y="10999255"/>
                </a:lnTo>
                <a:lnTo>
                  <a:pt x="0" y="10999255"/>
                </a:lnTo>
                <a:lnTo>
                  <a:pt x="0" y="0"/>
                </a:lnTo>
                <a:close/>
              </a:path>
            </a:pathLst>
          </a:custGeom>
          <a:blipFill>
            <a:blip r:embed="rId3"/>
            <a:stretch>
              <a:fillRect t="-12147" b="-12147"/>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2560800" y="1380950"/>
            <a:ext cx="3479949" cy="5215182"/>
          </a:xfrm>
          <a:custGeom>
            <a:avLst/>
            <a:gdLst/>
            <a:ahLst/>
            <a:cxnLst/>
            <a:rect l="l" t="t" r="r" b="b"/>
            <a:pathLst>
              <a:path w="5219923" h="7822773">
                <a:moveTo>
                  <a:pt x="0" y="0"/>
                </a:moveTo>
                <a:lnTo>
                  <a:pt x="5219923" y="0"/>
                </a:lnTo>
                <a:lnTo>
                  <a:pt x="5219923" y="7822772"/>
                </a:lnTo>
                <a:lnTo>
                  <a:pt x="0" y="78227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6453498" y="1380950"/>
            <a:ext cx="3479949" cy="5215182"/>
          </a:xfrm>
          <a:custGeom>
            <a:avLst/>
            <a:gdLst/>
            <a:ahLst/>
            <a:cxnLst/>
            <a:rect l="l" t="t" r="r" b="b"/>
            <a:pathLst>
              <a:path w="5219923" h="7822773">
                <a:moveTo>
                  <a:pt x="0" y="0"/>
                </a:moveTo>
                <a:lnTo>
                  <a:pt x="5219923" y="0"/>
                </a:lnTo>
                <a:lnTo>
                  <a:pt x="5219923" y="7822772"/>
                </a:lnTo>
                <a:lnTo>
                  <a:pt x="0" y="78227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3542052" y="1645932"/>
            <a:ext cx="1517444" cy="1686049"/>
          </a:xfrm>
          <a:custGeom>
            <a:avLst/>
            <a:gdLst/>
            <a:ahLst/>
            <a:cxnLst/>
            <a:rect l="l" t="t" r="r" b="b"/>
            <a:pathLst>
              <a:path w="2276166" h="2529074">
                <a:moveTo>
                  <a:pt x="0" y="0"/>
                </a:moveTo>
                <a:lnTo>
                  <a:pt x="2276166" y="0"/>
                </a:lnTo>
                <a:lnTo>
                  <a:pt x="2276166" y="2529073"/>
                </a:lnTo>
                <a:lnTo>
                  <a:pt x="0" y="252907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7416672" y="1769859"/>
            <a:ext cx="1553601" cy="1562122"/>
          </a:xfrm>
          <a:custGeom>
            <a:avLst/>
            <a:gdLst/>
            <a:ahLst/>
            <a:cxnLst/>
            <a:rect l="l" t="t" r="r" b="b"/>
            <a:pathLst>
              <a:path w="2330402" h="2343183">
                <a:moveTo>
                  <a:pt x="0" y="0"/>
                </a:moveTo>
                <a:lnTo>
                  <a:pt x="2330402" y="0"/>
                </a:lnTo>
                <a:lnTo>
                  <a:pt x="2330402" y="2343182"/>
                </a:lnTo>
                <a:lnTo>
                  <a:pt x="0" y="234318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2735177" y="3971607"/>
            <a:ext cx="3113151" cy="192360"/>
          </a:xfrm>
          <a:prstGeom prst="rect">
            <a:avLst/>
          </a:prstGeom>
        </p:spPr>
        <p:txBody>
          <a:bodyPr lIns="0" tIns="0" rIns="0" bIns="0" rtlCol="0" anchor="t">
            <a:spAutoFit/>
          </a:bodyPr>
          <a:lstStyle/>
          <a:p>
            <a:pPr marL="0" marR="0" lvl="0" indent="0" algn="ctr" defTabSz="609630" rtl="0" eaLnBrk="1" fontAlgn="auto" latinLnBrk="0" hangingPunct="1">
              <a:lnSpc>
                <a:spcPts val="1481"/>
              </a:lnSpc>
              <a:spcBef>
                <a:spcPts val="0"/>
              </a:spcBef>
              <a:spcAft>
                <a:spcPts val="0"/>
              </a:spcAft>
              <a:buClrTx/>
              <a:buSzTx/>
              <a:buFontTx/>
              <a:buNone/>
              <a:tabLst/>
              <a:defRPr/>
            </a:pPr>
            <a:r>
              <a:rPr kumimoji="0" lang="en-US" sz="1467" b="0" i="0" u="none" strike="noStrike" kern="1200" cap="none" spc="0" normalizeH="0" baseline="0" noProof="0">
                <a:ln>
                  <a:noFill/>
                </a:ln>
                <a:solidFill>
                  <a:srgbClr val="000000"/>
                </a:solidFill>
                <a:effectLst/>
                <a:uLnTx/>
                <a:uFillTx/>
                <a:latin typeface="Montserrat Bold"/>
                <a:ea typeface="Montserrat Bold"/>
                <a:cs typeface="Montserrat Bold"/>
                <a:sym typeface="Montserrat Bold"/>
              </a:rPr>
              <a:t>SAVING YOU MONEY</a:t>
            </a:r>
          </a:p>
        </p:txBody>
      </p:sp>
      <p:sp>
        <p:nvSpPr>
          <p:cNvPr id="9" name="TextBox 9"/>
          <p:cNvSpPr txBox="1"/>
          <p:nvPr/>
        </p:nvSpPr>
        <p:spPr>
          <a:xfrm>
            <a:off x="6636897" y="4013940"/>
            <a:ext cx="3113151" cy="192360"/>
          </a:xfrm>
          <a:prstGeom prst="rect">
            <a:avLst/>
          </a:prstGeom>
        </p:spPr>
        <p:txBody>
          <a:bodyPr lIns="0" tIns="0" rIns="0" bIns="0" rtlCol="0" anchor="t">
            <a:spAutoFit/>
          </a:bodyPr>
          <a:lstStyle/>
          <a:p>
            <a:pPr marL="0" marR="0" lvl="0" indent="0" algn="ctr" defTabSz="609630" rtl="0" eaLnBrk="1" fontAlgn="auto" latinLnBrk="0" hangingPunct="1">
              <a:lnSpc>
                <a:spcPts val="1481"/>
              </a:lnSpc>
              <a:spcBef>
                <a:spcPts val="0"/>
              </a:spcBef>
              <a:spcAft>
                <a:spcPts val="0"/>
              </a:spcAft>
              <a:buClrTx/>
              <a:buSzTx/>
              <a:buFontTx/>
              <a:buNone/>
              <a:tabLst/>
              <a:defRPr/>
            </a:pPr>
            <a:r>
              <a:rPr kumimoji="0" lang="en-US" sz="1467" b="0" i="0" u="none" strike="noStrike" kern="1200" cap="none" spc="0" normalizeH="0" baseline="0" noProof="0">
                <a:ln>
                  <a:noFill/>
                </a:ln>
                <a:solidFill>
                  <a:srgbClr val="000000"/>
                </a:solidFill>
                <a:effectLst/>
                <a:uLnTx/>
                <a:uFillTx/>
                <a:latin typeface="Montserrat Bold"/>
                <a:ea typeface="Montserrat Bold"/>
                <a:cs typeface="Montserrat Bold"/>
                <a:sym typeface="Montserrat Bold"/>
              </a:rPr>
              <a:t>ACCESS TO HEALTH CARE</a:t>
            </a:r>
          </a:p>
        </p:txBody>
      </p:sp>
      <p:sp>
        <p:nvSpPr>
          <p:cNvPr id="10" name="TextBox 10"/>
          <p:cNvSpPr txBox="1"/>
          <p:nvPr/>
        </p:nvSpPr>
        <p:spPr>
          <a:xfrm>
            <a:off x="2714110" y="4358391"/>
            <a:ext cx="3066289" cy="1950086"/>
          </a:xfrm>
          <a:prstGeom prst="rect">
            <a:avLst/>
          </a:prstGeom>
        </p:spPr>
        <p:txBody>
          <a:bodyPr lIns="0" tIns="0" rIns="0" bIns="0" rtlCol="0" anchor="t">
            <a:spAutoFit/>
          </a:bodyPr>
          <a:lstStyle/>
          <a:p>
            <a:pPr marL="304718" marR="0" lvl="1" indent="-152359" algn="l" defTabSz="609630" rtl="0" eaLnBrk="1" fontAlgn="auto" latinLnBrk="0" hangingPunct="1">
              <a:lnSpc>
                <a:spcPts val="1693"/>
              </a:lnSpc>
              <a:spcBef>
                <a:spcPts val="0"/>
              </a:spcBef>
              <a:spcAft>
                <a:spcPts val="0"/>
              </a:spcAft>
              <a:buClrTx/>
              <a:buSzTx/>
              <a:buFont typeface="Arial"/>
              <a:buChar char="•"/>
              <a:tabLst/>
              <a:defRPr/>
            </a:pPr>
            <a:r>
              <a:rPr kumimoji="0" lang="en-US" sz="1411" b="0" i="0" u="none" strike="noStrike" kern="1200" cap="none" spc="0" normalizeH="0" baseline="0" noProof="0">
                <a:ln>
                  <a:noFill/>
                </a:ln>
                <a:solidFill>
                  <a:srgbClr val="000000"/>
                </a:solidFill>
                <a:effectLst/>
                <a:uLnTx/>
                <a:uFillTx/>
                <a:latin typeface="Montserrat Bold"/>
                <a:ea typeface="Montserrat Bold"/>
                <a:cs typeface="Montserrat Bold"/>
                <a:sym typeface="Montserrat Bold"/>
              </a:rPr>
              <a:t>Affordable plan options to fit your budget</a:t>
            </a:r>
          </a:p>
          <a:p>
            <a:pPr marL="0" marR="0" lvl="0" indent="0" algn="l" defTabSz="609630" rtl="0" eaLnBrk="1" fontAlgn="auto" latinLnBrk="0" hangingPunct="1">
              <a:lnSpc>
                <a:spcPts val="1693"/>
              </a:lnSpc>
              <a:spcBef>
                <a:spcPts val="0"/>
              </a:spcBef>
              <a:spcAft>
                <a:spcPts val="0"/>
              </a:spcAft>
              <a:buClrTx/>
              <a:buSzTx/>
              <a:buFontTx/>
              <a:buNone/>
              <a:tabLst/>
              <a:defRPr/>
            </a:pPr>
            <a:endParaRPr kumimoji="0" lang="en-US" sz="1411" b="0" i="0" u="none" strike="noStrike" kern="1200" cap="none" spc="0" normalizeH="0" baseline="0" noProof="0">
              <a:ln>
                <a:noFill/>
              </a:ln>
              <a:solidFill>
                <a:srgbClr val="000000"/>
              </a:solidFill>
              <a:effectLst/>
              <a:uLnTx/>
              <a:uFillTx/>
              <a:latin typeface="Montserrat Bold"/>
              <a:ea typeface="Montserrat Bold"/>
              <a:cs typeface="Montserrat Bold"/>
              <a:sym typeface="Montserrat Bold"/>
            </a:endParaRPr>
          </a:p>
          <a:p>
            <a:pPr marL="304718" marR="0" lvl="1" indent="-152359" algn="l" defTabSz="609630" rtl="0" eaLnBrk="1" fontAlgn="auto" latinLnBrk="0" hangingPunct="1">
              <a:lnSpc>
                <a:spcPts val="1693"/>
              </a:lnSpc>
              <a:spcBef>
                <a:spcPts val="0"/>
              </a:spcBef>
              <a:spcAft>
                <a:spcPts val="0"/>
              </a:spcAft>
              <a:buClrTx/>
              <a:buSzTx/>
              <a:buFont typeface="Arial"/>
              <a:buChar char="•"/>
              <a:tabLst/>
              <a:defRPr/>
            </a:pPr>
            <a:r>
              <a:rPr kumimoji="0" lang="en-US" sz="1411" b="0" i="0" u="none" strike="noStrike" kern="1200" cap="none" spc="0" normalizeH="0" baseline="0" noProof="0">
                <a:ln>
                  <a:noFill/>
                </a:ln>
                <a:solidFill>
                  <a:srgbClr val="000000"/>
                </a:solidFill>
                <a:effectLst/>
                <a:uLnTx/>
                <a:uFillTx/>
                <a:latin typeface="Montserrat Bold"/>
                <a:ea typeface="Montserrat Bold"/>
                <a:cs typeface="Montserrat Bold"/>
                <a:sym typeface="Montserrat Bold"/>
              </a:rPr>
              <a:t>Discounts throughout the network</a:t>
            </a:r>
          </a:p>
          <a:p>
            <a:pPr marL="0" marR="0" lvl="0" indent="0" algn="l" defTabSz="609630" rtl="0" eaLnBrk="1" fontAlgn="auto" latinLnBrk="0" hangingPunct="1">
              <a:lnSpc>
                <a:spcPts val="1693"/>
              </a:lnSpc>
              <a:spcBef>
                <a:spcPts val="0"/>
              </a:spcBef>
              <a:spcAft>
                <a:spcPts val="0"/>
              </a:spcAft>
              <a:buClrTx/>
              <a:buSzTx/>
              <a:buFontTx/>
              <a:buNone/>
              <a:tabLst/>
              <a:defRPr/>
            </a:pPr>
            <a:endParaRPr kumimoji="0" lang="en-US" sz="1411" b="0" i="0" u="none" strike="noStrike" kern="1200" cap="none" spc="0" normalizeH="0" baseline="0" noProof="0">
              <a:ln>
                <a:noFill/>
              </a:ln>
              <a:solidFill>
                <a:srgbClr val="000000"/>
              </a:solidFill>
              <a:effectLst/>
              <a:uLnTx/>
              <a:uFillTx/>
              <a:latin typeface="Montserrat Bold"/>
              <a:ea typeface="Montserrat Bold"/>
              <a:cs typeface="Montserrat Bold"/>
              <a:sym typeface="Montserrat Bold"/>
            </a:endParaRPr>
          </a:p>
          <a:p>
            <a:pPr marL="304718" marR="0" lvl="1" indent="-152359" algn="l" defTabSz="609630" rtl="0" eaLnBrk="1" fontAlgn="auto" latinLnBrk="0" hangingPunct="1">
              <a:lnSpc>
                <a:spcPts val="1693"/>
              </a:lnSpc>
              <a:spcBef>
                <a:spcPts val="0"/>
              </a:spcBef>
              <a:spcAft>
                <a:spcPts val="0"/>
              </a:spcAft>
              <a:buClrTx/>
              <a:buSzTx/>
              <a:buFont typeface="Arial"/>
              <a:buChar char="•"/>
              <a:tabLst/>
              <a:defRPr/>
            </a:pPr>
            <a:r>
              <a:rPr kumimoji="0" lang="en-US" sz="1411" b="0" i="0" u="none" strike="noStrike" kern="1200" cap="none" spc="0" normalizeH="0" baseline="0" noProof="0">
                <a:ln>
                  <a:noFill/>
                </a:ln>
                <a:solidFill>
                  <a:srgbClr val="000000"/>
                </a:solidFill>
                <a:effectLst/>
                <a:uLnTx/>
                <a:uFillTx/>
                <a:latin typeface="Montserrat Bold"/>
                <a:ea typeface="Montserrat Bold"/>
                <a:cs typeface="Montserrat Bold"/>
                <a:sym typeface="Montserrat Bold"/>
              </a:rPr>
              <a:t>Cost comparison tool to shop for dental services</a:t>
            </a:r>
          </a:p>
          <a:p>
            <a:pPr marL="0" marR="0" lvl="0" indent="0" algn="ctr" defTabSz="609630" rtl="0" eaLnBrk="1" fontAlgn="auto" latinLnBrk="0" hangingPunct="1">
              <a:lnSpc>
                <a:spcPts val="1693"/>
              </a:lnSpc>
              <a:spcBef>
                <a:spcPct val="0"/>
              </a:spcBef>
              <a:spcAft>
                <a:spcPts val="0"/>
              </a:spcAft>
              <a:buClrTx/>
              <a:buSzTx/>
              <a:buFontTx/>
              <a:buNone/>
              <a:tabLst/>
              <a:defRPr/>
            </a:pPr>
            <a:endParaRPr kumimoji="0" lang="en-US" sz="1411" b="0" i="0" u="none" strike="noStrike" kern="1200" cap="none" spc="0" normalizeH="0" baseline="0" noProof="0">
              <a:ln>
                <a:noFill/>
              </a:ln>
              <a:solidFill>
                <a:srgbClr val="000000"/>
              </a:solidFill>
              <a:effectLst/>
              <a:uLnTx/>
              <a:uFillTx/>
              <a:latin typeface="Montserrat Bold"/>
              <a:ea typeface="Montserrat Bold"/>
              <a:cs typeface="Montserrat Bold"/>
              <a:sym typeface="Montserrat Bold"/>
            </a:endParaRPr>
          </a:p>
        </p:txBody>
      </p:sp>
      <p:sp>
        <p:nvSpPr>
          <p:cNvPr id="11" name="TextBox 11"/>
          <p:cNvSpPr txBox="1"/>
          <p:nvPr/>
        </p:nvSpPr>
        <p:spPr>
          <a:xfrm>
            <a:off x="6617848" y="4358391"/>
            <a:ext cx="3066289" cy="2168094"/>
          </a:xfrm>
          <a:prstGeom prst="rect">
            <a:avLst/>
          </a:prstGeom>
        </p:spPr>
        <p:txBody>
          <a:bodyPr lIns="0" tIns="0" rIns="0" bIns="0" rtlCol="0" anchor="t">
            <a:spAutoFit/>
          </a:bodyPr>
          <a:lstStyle/>
          <a:p>
            <a:pPr marL="304718" marR="0" lvl="1" indent="-152359" algn="l" defTabSz="609630" rtl="0" eaLnBrk="1" fontAlgn="auto" latinLnBrk="0" hangingPunct="1">
              <a:lnSpc>
                <a:spcPts val="1693"/>
              </a:lnSpc>
              <a:spcBef>
                <a:spcPts val="0"/>
              </a:spcBef>
              <a:spcAft>
                <a:spcPts val="0"/>
              </a:spcAft>
              <a:buClrTx/>
              <a:buSzTx/>
              <a:buFont typeface="Arial"/>
              <a:buChar char="•"/>
              <a:tabLst/>
              <a:defRPr/>
            </a:pPr>
            <a:r>
              <a:rPr kumimoji="0" lang="en-US" sz="1411" b="0" i="0" u="none" strike="noStrike" kern="1200" cap="none" spc="0" normalizeH="0" baseline="0" noProof="0">
                <a:ln>
                  <a:noFill/>
                </a:ln>
                <a:solidFill>
                  <a:srgbClr val="000000"/>
                </a:solidFill>
                <a:effectLst/>
                <a:uLnTx/>
                <a:uFillTx/>
                <a:latin typeface="Montserrat Bold"/>
                <a:ea typeface="Montserrat Bold"/>
                <a:cs typeface="Montserrat Bold"/>
                <a:sym typeface="Montserrat Bold"/>
              </a:rPr>
              <a:t>Large Dental network across the whole country</a:t>
            </a:r>
          </a:p>
          <a:p>
            <a:pPr marL="0" marR="0" lvl="0" indent="0" algn="l" defTabSz="609630" rtl="0" eaLnBrk="1" fontAlgn="auto" latinLnBrk="0" hangingPunct="1">
              <a:lnSpc>
                <a:spcPts val="1693"/>
              </a:lnSpc>
              <a:spcBef>
                <a:spcPts val="0"/>
              </a:spcBef>
              <a:spcAft>
                <a:spcPts val="0"/>
              </a:spcAft>
              <a:buClrTx/>
              <a:buSzTx/>
              <a:buFontTx/>
              <a:buNone/>
              <a:tabLst/>
              <a:defRPr/>
            </a:pPr>
            <a:endParaRPr kumimoji="0" lang="en-US" sz="1411" b="0" i="0" u="none" strike="noStrike" kern="1200" cap="none" spc="0" normalizeH="0" baseline="0" noProof="0">
              <a:ln>
                <a:noFill/>
              </a:ln>
              <a:solidFill>
                <a:srgbClr val="000000"/>
              </a:solidFill>
              <a:effectLst/>
              <a:uLnTx/>
              <a:uFillTx/>
              <a:latin typeface="Montserrat Bold"/>
              <a:ea typeface="Montserrat Bold"/>
              <a:cs typeface="Montserrat Bold"/>
              <a:sym typeface="Montserrat Bold"/>
            </a:endParaRPr>
          </a:p>
          <a:p>
            <a:pPr marL="304718" marR="0" lvl="1" indent="-152359" algn="l" defTabSz="609630" rtl="0" eaLnBrk="1" fontAlgn="auto" latinLnBrk="0" hangingPunct="1">
              <a:lnSpc>
                <a:spcPts val="1693"/>
              </a:lnSpc>
              <a:spcBef>
                <a:spcPts val="0"/>
              </a:spcBef>
              <a:spcAft>
                <a:spcPts val="0"/>
              </a:spcAft>
              <a:buClrTx/>
              <a:buSzTx/>
              <a:buFont typeface="Arial"/>
              <a:buChar char="•"/>
              <a:tabLst/>
              <a:defRPr/>
            </a:pPr>
            <a:r>
              <a:rPr kumimoji="0" lang="en-US" sz="1411" b="0" i="0" u="none" strike="noStrike" kern="1200" cap="none" spc="0" normalizeH="0" baseline="0" noProof="0">
                <a:ln>
                  <a:noFill/>
                </a:ln>
                <a:solidFill>
                  <a:srgbClr val="000000"/>
                </a:solidFill>
                <a:effectLst/>
                <a:uLnTx/>
                <a:uFillTx/>
                <a:latin typeface="Montserrat Bold"/>
                <a:ea typeface="Montserrat Bold"/>
                <a:cs typeface="Montserrat Bold"/>
                <a:sym typeface="Montserrat Bold"/>
              </a:rPr>
              <a:t>Choose BlueLincs HMO   to have all dental and medical info together</a:t>
            </a:r>
          </a:p>
          <a:p>
            <a:pPr marL="0" marR="0" lvl="0" indent="0" algn="l" defTabSz="609630" rtl="0" eaLnBrk="1" fontAlgn="auto" latinLnBrk="0" hangingPunct="1">
              <a:lnSpc>
                <a:spcPts val="1693"/>
              </a:lnSpc>
              <a:spcBef>
                <a:spcPts val="0"/>
              </a:spcBef>
              <a:spcAft>
                <a:spcPts val="0"/>
              </a:spcAft>
              <a:buClrTx/>
              <a:buSzTx/>
              <a:buFontTx/>
              <a:buNone/>
              <a:tabLst/>
              <a:defRPr/>
            </a:pPr>
            <a:endParaRPr kumimoji="0" lang="en-US" sz="1411" b="0" i="0" u="none" strike="noStrike" kern="1200" cap="none" spc="0" normalizeH="0" baseline="0" noProof="0">
              <a:ln>
                <a:noFill/>
              </a:ln>
              <a:solidFill>
                <a:srgbClr val="000000"/>
              </a:solidFill>
              <a:effectLst/>
              <a:uLnTx/>
              <a:uFillTx/>
              <a:latin typeface="Montserrat Bold"/>
              <a:ea typeface="Montserrat Bold"/>
              <a:cs typeface="Montserrat Bold"/>
              <a:sym typeface="Montserrat Bold"/>
            </a:endParaRPr>
          </a:p>
          <a:p>
            <a:pPr marL="304718" marR="0" lvl="1" indent="-152359" algn="l" defTabSz="609630" rtl="0" eaLnBrk="1" fontAlgn="auto" latinLnBrk="0" hangingPunct="1">
              <a:lnSpc>
                <a:spcPts val="1693"/>
              </a:lnSpc>
              <a:spcBef>
                <a:spcPts val="0"/>
              </a:spcBef>
              <a:spcAft>
                <a:spcPts val="0"/>
              </a:spcAft>
              <a:buClrTx/>
              <a:buSzTx/>
              <a:buFont typeface="Arial"/>
              <a:buChar char="•"/>
              <a:tabLst/>
              <a:defRPr/>
            </a:pPr>
            <a:r>
              <a:rPr kumimoji="0" lang="en-US" sz="1411" b="0" i="0" u="none" strike="noStrike" kern="1200" cap="none" spc="0" normalizeH="0" baseline="0" noProof="0">
                <a:ln>
                  <a:noFill/>
                </a:ln>
                <a:solidFill>
                  <a:srgbClr val="000000"/>
                </a:solidFill>
                <a:effectLst/>
                <a:uLnTx/>
                <a:uFillTx/>
                <a:latin typeface="Montserrat Bold"/>
                <a:ea typeface="Montserrat Bold"/>
                <a:cs typeface="Montserrat Bold"/>
                <a:sym typeface="Montserrat Bold"/>
              </a:rPr>
              <a:t>Dental Wellness Center: online resource tool</a:t>
            </a:r>
          </a:p>
          <a:p>
            <a:pPr marL="0" marR="0" lvl="0" indent="0" algn="ctr" defTabSz="609630" rtl="0" eaLnBrk="1" fontAlgn="auto" latinLnBrk="0" hangingPunct="1">
              <a:lnSpc>
                <a:spcPts val="1693"/>
              </a:lnSpc>
              <a:spcBef>
                <a:spcPct val="0"/>
              </a:spcBef>
              <a:spcAft>
                <a:spcPts val="0"/>
              </a:spcAft>
              <a:buClrTx/>
              <a:buSzTx/>
              <a:buFontTx/>
              <a:buNone/>
              <a:tabLst/>
              <a:defRPr/>
            </a:pPr>
            <a:endParaRPr kumimoji="0" lang="en-US" sz="1411" b="0" i="0" u="none" strike="noStrike" kern="1200" cap="none" spc="0" normalizeH="0" baseline="0" noProof="0">
              <a:ln>
                <a:noFill/>
              </a:ln>
              <a:solidFill>
                <a:srgbClr val="000000"/>
              </a:solidFill>
              <a:effectLst/>
              <a:uLnTx/>
              <a:uFillTx/>
              <a:latin typeface="Montserrat Bold"/>
              <a:ea typeface="Montserrat Bold"/>
              <a:cs typeface="Montserrat Bold"/>
              <a:sym typeface="Montserrat Bold"/>
            </a:endParaRPr>
          </a:p>
        </p:txBody>
      </p:sp>
      <p:sp>
        <p:nvSpPr>
          <p:cNvPr id="12" name="Freeform 12"/>
          <p:cNvSpPr/>
          <p:nvPr/>
        </p:nvSpPr>
        <p:spPr>
          <a:xfrm>
            <a:off x="9092029" y="4982142"/>
            <a:ext cx="107477" cy="58038"/>
          </a:xfrm>
          <a:custGeom>
            <a:avLst/>
            <a:gdLst/>
            <a:ahLst/>
            <a:cxnLst/>
            <a:rect l="l" t="t" r="r" b="b"/>
            <a:pathLst>
              <a:path w="161216" h="87057">
                <a:moveTo>
                  <a:pt x="0" y="0"/>
                </a:moveTo>
                <a:lnTo>
                  <a:pt x="161216" y="0"/>
                </a:lnTo>
                <a:lnTo>
                  <a:pt x="161216" y="87056"/>
                </a:lnTo>
                <a:lnTo>
                  <a:pt x="0" y="8705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3" name="Group 13"/>
          <p:cNvGrpSpPr/>
          <p:nvPr/>
        </p:nvGrpSpPr>
        <p:grpSpPr>
          <a:xfrm>
            <a:off x="838372" y="298362"/>
            <a:ext cx="10606622" cy="784137"/>
            <a:chOff x="0" y="0"/>
            <a:chExt cx="3108713" cy="229824"/>
          </a:xfrm>
        </p:grpSpPr>
        <p:sp>
          <p:nvSpPr>
            <p:cNvPr id="14" name="Freeform 14"/>
            <p:cNvSpPr/>
            <p:nvPr/>
          </p:nvSpPr>
          <p:spPr>
            <a:xfrm>
              <a:off x="0" y="0"/>
              <a:ext cx="3108714" cy="229824"/>
            </a:xfrm>
            <a:custGeom>
              <a:avLst/>
              <a:gdLst/>
              <a:ahLst/>
              <a:cxnLst/>
              <a:rect l="l" t="t" r="r" b="b"/>
              <a:pathLst>
                <a:path w="3108714" h="229824">
                  <a:moveTo>
                    <a:pt x="203200" y="0"/>
                  </a:moveTo>
                  <a:lnTo>
                    <a:pt x="3108714" y="0"/>
                  </a:lnTo>
                  <a:lnTo>
                    <a:pt x="2905514" y="229824"/>
                  </a:lnTo>
                  <a:lnTo>
                    <a:pt x="0" y="229824"/>
                  </a:lnTo>
                  <a:lnTo>
                    <a:pt x="203200" y="0"/>
                  </a:lnTo>
                  <a:close/>
                </a:path>
              </a:pathLst>
            </a:custGeom>
            <a:solidFill>
              <a:srgbClr val="2586A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5"/>
            <p:cNvSpPr txBox="1"/>
            <p:nvPr/>
          </p:nvSpPr>
          <p:spPr>
            <a:xfrm>
              <a:off x="101600" y="0"/>
              <a:ext cx="2905513" cy="229824"/>
            </a:xfrm>
            <a:prstGeom prst="rect">
              <a:avLst/>
            </a:prstGeom>
          </p:spPr>
          <p:txBody>
            <a:bodyPr lIns="33867" tIns="33867" rIns="33867" bIns="33867" rtlCol="0" anchor="ctr"/>
            <a:lstStyle/>
            <a:p>
              <a:pPr marL="0" marR="0" lvl="0" indent="0" algn="ctr" defTabSz="609630" rtl="0" eaLnBrk="1" fontAlgn="auto" latinLnBrk="0" hangingPunct="1">
                <a:lnSpc>
                  <a:spcPts val="169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TextBox 16"/>
          <p:cNvSpPr txBox="1"/>
          <p:nvPr/>
        </p:nvSpPr>
        <p:spPr>
          <a:xfrm>
            <a:off x="-25987" y="463489"/>
            <a:ext cx="12335341" cy="492635"/>
          </a:xfrm>
          <a:prstGeom prst="rect">
            <a:avLst/>
          </a:prstGeom>
        </p:spPr>
        <p:txBody>
          <a:bodyPr lIns="0" tIns="0" rIns="0" bIns="0" rtlCol="0" anchor="t">
            <a:spAutoFit/>
          </a:bodyPr>
          <a:lstStyle/>
          <a:p>
            <a:pPr marL="0" marR="0" lvl="0" indent="0" algn="ctr" defTabSz="609630" rtl="0" eaLnBrk="1" fontAlgn="auto" latinLnBrk="0" hangingPunct="1">
              <a:lnSpc>
                <a:spcPts val="3755"/>
              </a:lnSpc>
              <a:spcBef>
                <a:spcPts val="0"/>
              </a:spcBef>
              <a:spcAft>
                <a:spcPts val="0"/>
              </a:spcAft>
              <a:buClrTx/>
              <a:buSzTx/>
              <a:buFontTx/>
              <a:buNone/>
              <a:tabLst/>
              <a:defRPr/>
            </a:pPr>
            <a:r>
              <a:rPr kumimoji="0" lang="en-US" sz="3755" b="0" i="0" u="none" strike="noStrike" kern="1200" cap="none" spc="0" normalizeH="0" baseline="0" noProof="0">
                <a:ln>
                  <a:noFill/>
                </a:ln>
                <a:solidFill>
                  <a:srgbClr val="FFFFFF"/>
                </a:solidFill>
                <a:effectLst/>
                <a:uLnTx/>
                <a:uFillTx/>
                <a:latin typeface="Montserrat Classic Bold"/>
                <a:ea typeface="Montserrat Classic Bold"/>
                <a:cs typeface="Montserrat Classic Bold"/>
                <a:sym typeface="Montserrat Classic Bold"/>
              </a:rPr>
              <a:t>BlueCare Dental Benefits — Simplified</a:t>
            </a:r>
          </a:p>
        </p:txBody>
      </p:sp>
      <p:sp>
        <p:nvSpPr>
          <p:cNvPr id="17" name="Freeform 17"/>
          <p:cNvSpPr/>
          <p:nvPr/>
        </p:nvSpPr>
        <p:spPr>
          <a:xfrm>
            <a:off x="335283" y="6172200"/>
            <a:ext cx="910786" cy="423931"/>
          </a:xfrm>
          <a:custGeom>
            <a:avLst/>
            <a:gdLst/>
            <a:ahLst/>
            <a:cxnLst/>
            <a:rect l="l" t="t" r="r" b="b"/>
            <a:pathLst>
              <a:path w="1366179" h="635896">
                <a:moveTo>
                  <a:pt x="0" y="0"/>
                </a:moveTo>
                <a:lnTo>
                  <a:pt x="1366179" y="0"/>
                </a:lnTo>
                <a:lnTo>
                  <a:pt x="1366179" y="635896"/>
                </a:lnTo>
                <a:lnTo>
                  <a:pt x="0" y="635896"/>
                </a:lnTo>
                <a:lnTo>
                  <a:pt x="0" y="0"/>
                </a:lnTo>
                <a:close/>
              </a:path>
            </a:pathLst>
          </a:custGeom>
          <a:blipFill>
            <a:blip r:embed="rId14"/>
            <a:stretch>
              <a:fillRect r="-17957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F5786"/>
        </a:solidFill>
        <a:effectLst/>
      </p:bgPr>
    </p:bg>
    <p:spTree>
      <p:nvGrpSpPr>
        <p:cNvPr id="1" name=""/>
        <p:cNvGrpSpPr/>
        <p:nvPr/>
      </p:nvGrpSpPr>
      <p:grpSpPr>
        <a:xfrm>
          <a:off x="0" y="0"/>
          <a:ext cx="0" cy="0"/>
          <a:chOff x="0" y="0"/>
          <a:chExt cx="0" cy="0"/>
        </a:xfrm>
      </p:grpSpPr>
      <p:sp>
        <p:nvSpPr>
          <p:cNvPr id="2" name="Freeform 2"/>
          <p:cNvSpPr/>
          <p:nvPr/>
        </p:nvSpPr>
        <p:spPr>
          <a:xfrm>
            <a:off x="-592956" y="-200053"/>
            <a:ext cx="13680158" cy="7332837"/>
          </a:xfrm>
          <a:custGeom>
            <a:avLst/>
            <a:gdLst/>
            <a:ahLst/>
            <a:cxnLst/>
            <a:rect l="l" t="t" r="r" b="b"/>
            <a:pathLst>
              <a:path w="20520237" h="10999256">
                <a:moveTo>
                  <a:pt x="0" y="0"/>
                </a:moveTo>
                <a:lnTo>
                  <a:pt x="20520237" y="0"/>
                </a:lnTo>
                <a:lnTo>
                  <a:pt x="20520237" y="10999255"/>
                </a:lnTo>
                <a:lnTo>
                  <a:pt x="0" y="10999255"/>
                </a:lnTo>
                <a:lnTo>
                  <a:pt x="0" y="0"/>
                </a:lnTo>
                <a:close/>
              </a:path>
            </a:pathLst>
          </a:custGeom>
          <a:blipFill>
            <a:blip r:embed="rId2"/>
            <a:stretch>
              <a:fillRect t="-12147" b="-12147"/>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602328" y="320692"/>
            <a:ext cx="8987344" cy="2201899"/>
          </a:xfrm>
          <a:custGeom>
            <a:avLst/>
            <a:gdLst/>
            <a:ahLst/>
            <a:cxnLst/>
            <a:rect l="l" t="t" r="r" b="b"/>
            <a:pathLst>
              <a:path w="13481016" h="3302849">
                <a:moveTo>
                  <a:pt x="0" y="0"/>
                </a:moveTo>
                <a:lnTo>
                  <a:pt x="13481016" y="0"/>
                </a:lnTo>
                <a:lnTo>
                  <a:pt x="13481016" y="3302849"/>
                </a:lnTo>
                <a:lnTo>
                  <a:pt x="0" y="33028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2154669" y="990043"/>
            <a:ext cx="1025454" cy="825051"/>
          </a:xfrm>
          <a:custGeom>
            <a:avLst/>
            <a:gdLst/>
            <a:ahLst/>
            <a:cxnLst/>
            <a:rect l="l" t="t" r="r" b="b"/>
            <a:pathLst>
              <a:path w="1538181" h="1237576">
                <a:moveTo>
                  <a:pt x="0" y="0"/>
                </a:moveTo>
                <a:lnTo>
                  <a:pt x="1538181" y="0"/>
                </a:lnTo>
                <a:lnTo>
                  <a:pt x="1538181" y="1237576"/>
                </a:lnTo>
                <a:lnTo>
                  <a:pt x="0" y="123757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5"/>
          <p:cNvGrpSpPr/>
          <p:nvPr/>
        </p:nvGrpSpPr>
        <p:grpSpPr>
          <a:xfrm>
            <a:off x="2516644" y="2810116"/>
            <a:ext cx="2355898" cy="569835"/>
            <a:chOff x="0" y="0"/>
            <a:chExt cx="915414" cy="221417"/>
          </a:xfrm>
        </p:grpSpPr>
        <p:sp>
          <p:nvSpPr>
            <p:cNvPr id="6" name="Freeform 6"/>
            <p:cNvSpPr/>
            <p:nvPr/>
          </p:nvSpPr>
          <p:spPr>
            <a:xfrm>
              <a:off x="0" y="0"/>
              <a:ext cx="915414" cy="221417"/>
            </a:xfrm>
            <a:custGeom>
              <a:avLst/>
              <a:gdLst/>
              <a:ahLst/>
              <a:cxnLst/>
              <a:rect l="l" t="t" r="r" b="b"/>
              <a:pathLst>
                <a:path w="915414" h="221417">
                  <a:moveTo>
                    <a:pt x="0" y="0"/>
                  </a:moveTo>
                  <a:lnTo>
                    <a:pt x="915414" y="0"/>
                  </a:lnTo>
                  <a:lnTo>
                    <a:pt x="915414" y="221417"/>
                  </a:lnTo>
                  <a:lnTo>
                    <a:pt x="0" y="221417"/>
                  </a:lnTo>
                  <a:close/>
                </a:path>
              </a:pathLst>
            </a:custGeom>
            <a:solidFill>
              <a:srgbClr val="87D1F5"/>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0" y="0"/>
              <a:ext cx="915414" cy="221417"/>
            </a:xfrm>
            <a:prstGeom prst="rect">
              <a:avLst/>
            </a:prstGeom>
          </p:spPr>
          <p:txBody>
            <a:bodyPr lIns="39536" tIns="39536" rIns="39536" bIns="39536" rtlCol="0" anchor="ctr"/>
            <a:lstStyle/>
            <a:p>
              <a:pPr marL="0" marR="0" lvl="0" indent="0" algn="ctr" defTabSz="609630" rtl="0" eaLnBrk="1" fontAlgn="auto" latinLnBrk="0" hangingPunct="1">
                <a:lnSpc>
                  <a:spcPts val="169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4918842" y="2810116"/>
            <a:ext cx="2355898" cy="569835"/>
            <a:chOff x="0" y="0"/>
            <a:chExt cx="915414" cy="221417"/>
          </a:xfrm>
        </p:grpSpPr>
        <p:sp>
          <p:nvSpPr>
            <p:cNvPr id="9" name="Freeform 9"/>
            <p:cNvSpPr/>
            <p:nvPr/>
          </p:nvSpPr>
          <p:spPr>
            <a:xfrm>
              <a:off x="0" y="0"/>
              <a:ext cx="915414" cy="221417"/>
            </a:xfrm>
            <a:custGeom>
              <a:avLst/>
              <a:gdLst/>
              <a:ahLst/>
              <a:cxnLst/>
              <a:rect l="l" t="t" r="r" b="b"/>
              <a:pathLst>
                <a:path w="915414" h="221417">
                  <a:moveTo>
                    <a:pt x="0" y="0"/>
                  </a:moveTo>
                  <a:lnTo>
                    <a:pt x="915414" y="0"/>
                  </a:lnTo>
                  <a:lnTo>
                    <a:pt x="915414" y="221417"/>
                  </a:lnTo>
                  <a:lnTo>
                    <a:pt x="0" y="221417"/>
                  </a:lnTo>
                  <a:close/>
                </a:path>
              </a:pathLst>
            </a:custGeom>
            <a:solidFill>
              <a:srgbClr val="2586A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0" y="0"/>
              <a:ext cx="915414" cy="221417"/>
            </a:xfrm>
            <a:prstGeom prst="rect">
              <a:avLst/>
            </a:prstGeom>
          </p:spPr>
          <p:txBody>
            <a:bodyPr lIns="39536" tIns="39536" rIns="39536" bIns="39536" rtlCol="0" anchor="ctr"/>
            <a:lstStyle/>
            <a:p>
              <a:pPr marL="0" marR="0" lvl="0" indent="0" algn="ctr" defTabSz="609630" rtl="0" eaLnBrk="1" fontAlgn="auto" latinLnBrk="0" hangingPunct="1">
                <a:lnSpc>
                  <a:spcPts val="169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TextBox 11"/>
          <p:cNvSpPr txBox="1"/>
          <p:nvPr/>
        </p:nvSpPr>
        <p:spPr>
          <a:xfrm>
            <a:off x="2516644" y="2906547"/>
            <a:ext cx="2355898" cy="700898"/>
          </a:xfrm>
          <a:prstGeom prst="rect">
            <a:avLst/>
          </a:prstGeom>
        </p:spPr>
        <p:txBody>
          <a:bodyPr lIns="0" tIns="0" rIns="0" bIns="0" rtlCol="0" anchor="t">
            <a:spAutoFit/>
          </a:bodyPr>
          <a:lstStyle/>
          <a:p>
            <a:pPr marL="0" marR="0" lvl="0" indent="0" algn="ctr" defTabSz="609630" rtl="0" eaLnBrk="1" fontAlgn="auto" latinLnBrk="0" hangingPunct="1">
              <a:lnSpc>
                <a:spcPts val="2849"/>
              </a:lnSpc>
              <a:spcBef>
                <a:spcPts val="0"/>
              </a:spcBef>
              <a:spcAft>
                <a:spcPts val="0"/>
              </a:spcAft>
              <a:buClrTx/>
              <a:buSzTx/>
              <a:buFontTx/>
              <a:buNone/>
              <a:tabLst/>
              <a:defRPr/>
            </a:pPr>
            <a:r>
              <a:rPr kumimoji="0" lang="en-US" sz="2142" b="0" i="0" u="none" strike="noStrike" kern="1200" cap="none" spc="0" normalizeH="0" baseline="0" noProof="0">
                <a:ln>
                  <a:noFill/>
                </a:ln>
                <a:solidFill>
                  <a:srgbClr val="000000"/>
                </a:solidFill>
                <a:effectLst/>
                <a:uLnTx/>
                <a:uFillTx/>
                <a:latin typeface="Montserrat Classic Bold"/>
                <a:ea typeface="Montserrat Classic Bold"/>
                <a:cs typeface="Montserrat Classic Bold"/>
                <a:sym typeface="Montserrat Classic Bold"/>
              </a:rPr>
              <a:t>DEDUCTIBLE*</a:t>
            </a:r>
          </a:p>
          <a:p>
            <a:pPr marL="0" marR="0" lvl="0" indent="0" algn="ctr" defTabSz="609630" rtl="0" eaLnBrk="1" fontAlgn="auto" latinLnBrk="0" hangingPunct="1">
              <a:lnSpc>
                <a:spcPts val="2849"/>
              </a:lnSpc>
              <a:spcBef>
                <a:spcPts val="0"/>
              </a:spcBef>
              <a:spcAft>
                <a:spcPts val="0"/>
              </a:spcAft>
              <a:buClrTx/>
              <a:buSzTx/>
              <a:buFontTx/>
              <a:buNone/>
              <a:tabLst/>
              <a:defRPr/>
            </a:pPr>
            <a:endParaRPr kumimoji="0" lang="en-US" sz="2142" b="0" i="0" u="none" strike="noStrike" kern="1200" cap="none" spc="0" normalizeH="0" baseline="0" noProof="0">
              <a:ln>
                <a:noFill/>
              </a:ln>
              <a:solidFill>
                <a:srgbClr val="000000"/>
              </a:solidFill>
              <a:effectLst/>
              <a:uLnTx/>
              <a:uFillTx/>
              <a:latin typeface="Montserrat Classic Bold"/>
              <a:ea typeface="Montserrat Classic Bold"/>
              <a:cs typeface="Montserrat Classic Bold"/>
              <a:sym typeface="Montserrat Classic Bold"/>
            </a:endParaRPr>
          </a:p>
        </p:txBody>
      </p:sp>
      <p:grpSp>
        <p:nvGrpSpPr>
          <p:cNvPr id="12" name="Group 12"/>
          <p:cNvGrpSpPr/>
          <p:nvPr/>
        </p:nvGrpSpPr>
        <p:grpSpPr>
          <a:xfrm>
            <a:off x="2515305" y="3399042"/>
            <a:ext cx="2355898" cy="569835"/>
            <a:chOff x="0" y="0"/>
            <a:chExt cx="915414" cy="221417"/>
          </a:xfrm>
        </p:grpSpPr>
        <p:sp>
          <p:nvSpPr>
            <p:cNvPr id="13" name="Freeform 13"/>
            <p:cNvSpPr/>
            <p:nvPr/>
          </p:nvSpPr>
          <p:spPr>
            <a:xfrm>
              <a:off x="0" y="0"/>
              <a:ext cx="915414" cy="221417"/>
            </a:xfrm>
            <a:custGeom>
              <a:avLst/>
              <a:gdLst/>
              <a:ahLst/>
              <a:cxnLst/>
              <a:rect l="l" t="t" r="r" b="b"/>
              <a:pathLst>
                <a:path w="915414" h="221417">
                  <a:moveTo>
                    <a:pt x="0" y="0"/>
                  </a:moveTo>
                  <a:lnTo>
                    <a:pt x="915414" y="0"/>
                  </a:lnTo>
                  <a:lnTo>
                    <a:pt x="915414" y="221417"/>
                  </a:lnTo>
                  <a:lnTo>
                    <a:pt x="0" y="221417"/>
                  </a:lnTo>
                  <a:close/>
                </a:path>
              </a:pathLst>
            </a:custGeom>
            <a:solidFill>
              <a:srgbClr val="87D1F5"/>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0"/>
              <a:ext cx="915414" cy="221417"/>
            </a:xfrm>
            <a:prstGeom prst="rect">
              <a:avLst/>
            </a:prstGeom>
          </p:spPr>
          <p:txBody>
            <a:bodyPr lIns="34433" tIns="34433" rIns="34433" bIns="34433" rtlCol="0" anchor="ctr"/>
            <a:lstStyle/>
            <a:p>
              <a:pPr marL="0" marR="0" lvl="0" indent="0" algn="ctr" defTabSz="609630" rtl="0" eaLnBrk="1" fontAlgn="auto" latinLnBrk="0" hangingPunct="1">
                <a:lnSpc>
                  <a:spcPts val="169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4917502" y="3399042"/>
            <a:ext cx="2355898" cy="569835"/>
            <a:chOff x="0" y="0"/>
            <a:chExt cx="915414" cy="221417"/>
          </a:xfrm>
        </p:grpSpPr>
        <p:sp>
          <p:nvSpPr>
            <p:cNvPr id="16" name="Freeform 16"/>
            <p:cNvSpPr/>
            <p:nvPr/>
          </p:nvSpPr>
          <p:spPr>
            <a:xfrm>
              <a:off x="0" y="0"/>
              <a:ext cx="915414" cy="221417"/>
            </a:xfrm>
            <a:custGeom>
              <a:avLst/>
              <a:gdLst/>
              <a:ahLst/>
              <a:cxnLst/>
              <a:rect l="l" t="t" r="r" b="b"/>
              <a:pathLst>
                <a:path w="915414" h="221417">
                  <a:moveTo>
                    <a:pt x="0" y="0"/>
                  </a:moveTo>
                  <a:lnTo>
                    <a:pt x="915414" y="0"/>
                  </a:lnTo>
                  <a:lnTo>
                    <a:pt x="915414" y="221417"/>
                  </a:lnTo>
                  <a:lnTo>
                    <a:pt x="0" y="221417"/>
                  </a:lnTo>
                  <a:close/>
                </a:path>
              </a:pathLst>
            </a:custGeom>
            <a:solidFill>
              <a:srgbClr val="2586A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p:cNvSpPr txBox="1"/>
            <p:nvPr/>
          </p:nvSpPr>
          <p:spPr>
            <a:xfrm>
              <a:off x="0" y="0"/>
              <a:ext cx="915414" cy="221417"/>
            </a:xfrm>
            <a:prstGeom prst="rect">
              <a:avLst/>
            </a:prstGeom>
          </p:spPr>
          <p:txBody>
            <a:bodyPr lIns="34433" tIns="34433" rIns="34433" bIns="34433" rtlCol="0" anchor="ctr"/>
            <a:lstStyle/>
            <a:p>
              <a:pPr marL="0" marR="0" lvl="0" indent="0" algn="ctr" defTabSz="609630" rtl="0" eaLnBrk="1" fontAlgn="auto" latinLnBrk="0" hangingPunct="1">
                <a:lnSpc>
                  <a:spcPts val="169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8" name="Group 18"/>
          <p:cNvGrpSpPr/>
          <p:nvPr/>
        </p:nvGrpSpPr>
        <p:grpSpPr>
          <a:xfrm>
            <a:off x="7319217" y="2810116"/>
            <a:ext cx="2355898" cy="569835"/>
            <a:chOff x="0" y="0"/>
            <a:chExt cx="915414" cy="221417"/>
          </a:xfrm>
        </p:grpSpPr>
        <p:sp>
          <p:nvSpPr>
            <p:cNvPr id="19" name="Freeform 19"/>
            <p:cNvSpPr/>
            <p:nvPr/>
          </p:nvSpPr>
          <p:spPr>
            <a:xfrm>
              <a:off x="0" y="0"/>
              <a:ext cx="915414" cy="221417"/>
            </a:xfrm>
            <a:custGeom>
              <a:avLst/>
              <a:gdLst/>
              <a:ahLst/>
              <a:cxnLst/>
              <a:rect l="l" t="t" r="r" b="b"/>
              <a:pathLst>
                <a:path w="915414" h="221417">
                  <a:moveTo>
                    <a:pt x="0" y="0"/>
                  </a:moveTo>
                  <a:lnTo>
                    <a:pt x="915414" y="0"/>
                  </a:lnTo>
                  <a:lnTo>
                    <a:pt x="915414" y="221417"/>
                  </a:lnTo>
                  <a:lnTo>
                    <a:pt x="0" y="221417"/>
                  </a:lnTo>
                  <a:close/>
                </a:path>
              </a:pathLst>
            </a:custGeom>
            <a:solidFill>
              <a:srgbClr val="003D6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TextBox 20"/>
            <p:cNvSpPr txBox="1"/>
            <p:nvPr/>
          </p:nvSpPr>
          <p:spPr>
            <a:xfrm>
              <a:off x="0" y="0"/>
              <a:ext cx="915414" cy="221417"/>
            </a:xfrm>
            <a:prstGeom prst="rect">
              <a:avLst/>
            </a:prstGeom>
          </p:spPr>
          <p:txBody>
            <a:bodyPr lIns="39536" tIns="39536" rIns="39536" bIns="39536" rtlCol="0" anchor="ctr"/>
            <a:lstStyle/>
            <a:p>
              <a:pPr marL="0" marR="0" lvl="0" indent="0" algn="ctr" defTabSz="609630" rtl="0" eaLnBrk="1" fontAlgn="auto" latinLnBrk="0" hangingPunct="1">
                <a:lnSpc>
                  <a:spcPts val="169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1" name="Group 21"/>
          <p:cNvGrpSpPr/>
          <p:nvPr/>
        </p:nvGrpSpPr>
        <p:grpSpPr>
          <a:xfrm>
            <a:off x="7319217" y="3399042"/>
            <a:ext cx="2355898" cy="569835"/>
            <a:chOff x="0" y="0"/>
            <a:chExt cx="915414" cy="221417"/>
          </a:xfrm>
        </p:grpSpPr>
        <p:sp>
          <p:nvSpPr>
            <p:cNvPr id="22" name="Freeform 22"/>
            <p:cNvSpPr/>
            <p:nvPr/>
          </p:nvSpPr>
          <p:spPr>
            <a:xfrm>
              <a:off x="0" y="0"/>
              <a:ext cx="915414" cy="221417"/>
            </a:xfrm>
            <a:custGeom>
              <a:avLst/>
              <a:gdLst/>
              <a:ahLst/>
              <a:cxnLst/>
              <a:rect l="l" t="t" r="r" b="b"/>
              <a:pathLst>
                <a:path w="915414" h="221417">
                  <a:moveTo>
                    <a:pt x="0" y="0"/>
                  </a:moveTo>
                  <a:lnTo>
                    <a:pt x="915414" y="0"/>
                  </a:lnTo>
                  <a:lnTo>
                    <a:pt x="915414" y="221417"/>
                  </a:lnTo>
                  <a:lnTo>
                    <a:pt x="0" y="221417"/>
                  </a:lnTo>
                  <a:close/>
                </a:path>
              </a:pathLst>
            </a:custGeom>
            <a:solidFill>
              <a:srgbClr val="003D6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23"/>
            <p:cNvSpPr txBox="1"/>
            <p:nvPr/>
          </p:nvSpPr>
          <p:spPr>
            <a:xfrm>
              <a:off x="0" y="0"/>
              <a:ext cx="915414" cy="221417"/>
            </a:xfrm>
            <a:prstGeom prst="rect">
              <a:avLst/>
            </a:prstGeom>
          </p:spPr>
          <p:txBody>
            <a:bodyPr lIns="34433" tIns="34433" rIns="34433" bIns="34433" rtlCol="0" anchor="ctr"/>
            <a:lstStyle/>
            <a:p>
              <a:pPr marL="0" marR="0" lvl="0" indent="0" algn="ctr" defTabSz="609630" rtl="0" eaLnBrk="1" fontAlgn="auto" latinLnBrk="0" hangingPunct="1">
                <a:lnSpc>
                  <a:spcPts val="169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4" name="Group 24"/>
          <p:cNvGrpSpPr/>
          <p:nvPr/>
        </p:nvGrpSpPr>
        <p:grpSpPr>
          <a:xfrm>
            <a:off x="2516886" y="3987968"/>
            <a:ext cx="2355898" cy="569835"/>
            <a:chOff x="0" y="0"/>
            <a:chExt cx="915414" cy="221417"/>
          </a:xfrm>
        </p:grpSpPr>
        <p:sp>
          <p:nvSpPr>
            <p:cNvPr id="25" name="Freeform 25"/>
            <p:cNvSpPr/>
            <p:nvPr/>
          </p:nvSpPr>
          <p:spPr>
            <a:xfrm>
              <a:off x="0" y="0"/>
              <a:ext cx="915414" cy="221417"/>
            </a:xfrm>
            <a:custGeom>
              <a:avLst/>
              <a:gdLst/>
              <a:ahLst/>
              <a:cxnLst/>
              <a:rect l="l" t="t" r="r" b="b"/>
              <a:pathLst>
                <a:path w="915414" h="221417">
                  <a:moveTo>
                    <a:pt x="0" y="0"/>
                  </a:moveTo>
                  <a:lnTo>
                    <a:pt x="915414" y="0"/>
                  </a:lnTo>
                  <a:lnTo>
                    <a:pt x="915414" y="221417"/>
                  </a:lnTo>
                  <a:lnTo>
                    <a:pt x="0" y="221417"/>
                  </a:lnTo>
                  <a:close/>
                </a:path>
              </a:pathLst>
            </a:custGeom>
            <a:solidFill>
              <a:srgbClr val="87D1F5"/>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6" name="TextBox 26"/>
            <p:cNvSpPr txBox="1"/>
            <p:nvPr/>
          </p:nvSpPr>
          <p:spPr>
            <a:xfrm>
              <a:off x="0" y="0"/>
              <a:ext cx="915414" cy="221417"/>
            </a:xfrm>
            <a:prstGeom prst="rect">
              <a:avLst/>
            </a:prstGeom>
          </p:spPr>
          <p:txBody>
            <a:bodyPr lIns="34433" tIns="34433" rIns="34433" bIns="34433" rtlCol="0" anchor="ctr"/>
            <a:lstStyle/>
            <a:p>
              <a:pPr marL="0" marR="0" lvl="0" indent="0" algn="ctr" defTabSz="609630" rtl="0" eaLnBrk="1" fontAlgn="auto" latinLnBrk="0" hangingPunct="1">
                <a:lnSpc>
                  <a:spcPts val="169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7" name="Group 27"/>
          <p:cNvGrpSpPr/>
          <p:nvPr/>
        </p:nvGrpSpPr>
        <p:grpSpPr>
          <a:xfrm>
            <a:off x="4919083" y="3987968"/>
            <a:ext cx="2355898" cy="569835"/>
            <a:chOff x="0" y="0"/>
            <a:chExt cx="915414" cy="221417"/>
          </a:xfrm>
        </p:grpSpPr>
        <p:sp>
          <p:nvSpPr>
            <p:cNvPr id="28" name="Freeform 28"/>
            <p:cNvSpPr/>
            <p:nvPr/>
          </p:nvSpPr>
          <p:spPr>
            <a:xfrm>
              <a:off x="0" y="0"/>
              <a:ext cx="915414" cy="221417"/>
            </a:xfrm>
            <a:custGeom>
              <a:avLst/>
              <a:gdLst/>
              <a:ahLst/>
              <a:cxnLst/>
              <a:rect l="l" t="t" r="r" b="b"/>
              <a:pathLst>
                <a:path w="915414" h="221417">
                  <a:moveTo>
                    <a:pt x="0" y="0"/>
                  </a:moveTo>
                  <a:lnTo>
                    <a:pt x="915414" y="0"/>
                  </a:lnTo>
                  <a:lnTo>
                    <a:pt x="915414" y="221417"/>
                  </a:lnTo>
                  <a:lnTo>
                    <a:pt x="0" y="221417"/>
                  </a:lnTo>
                  <a:close/>
                </a:path>
              </a:pathLst>
            </a:custGeom>
            <a:solidFill>
              <a:srgbClr val="2586A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9" name="TextBox 29"/>
            <p:cNvSpPr txBox="1"/>
            <p:nvPr/>
          </p:nvSpPr>
          <p:spPr>
            <a:xfrm>
              <a:off x="0" y="0"/>
              <a:ext cx="915414" cy="221417"/>
            </a:xfrm>
            <a:prstGeom prst="rect">
              <a:avLst/>
            </a:prstGeom>
          </p:spPr>
          <p:txBody>
            <a:bodyPr lIns="34433" tIns="34433" rIns="34433" bIns="34433" rtlCol="0" anchor="ctr"/>
            <a:lstStyle/>
            <a:p>
              <a:pPr marL="0" marR="0" lvl="0" indent="0" algn="ctr" defTabSz="609630" rtl="0" eaLnBrk="1" fontAlgn="auto" latinLnBrk="0" hangingPunct="1">
                <a:lnSpc>
                  <a:spcPts val="169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0" name="Group 30"/>
          <p:cNvGrpSpPr/>
          <p:nvPr/>
        </p:nvGrpSpPr>
        <p:grpSpPr>
          <a:xfrm>
            <a:off x="7320798" y="3987968"/>
            <a:ext cx="2355898" cy="569835"/>
            <a:chOff x="0" y="0"/>
            <a:chExt cx="915414" cy="221417"/>
          </a:xfrm>
        </p:grpSpPr>
        <p:sp>
          <p:nvSpPr>
            <p:cNvPr id="31" name="Freeform 31"/>
            <p:cNvSpPr/>
            <p:nvPr/>
          </p:nvSpPr>
          <p:spPr>
            <a:xfrm>
              <a:off x="0" y="0"/>
              <a:ext cx="915414" cy="221417"/>
            </a:xfrm>
            <a:custGeom>
              <a:avLst/>
              <a:gdLst/>
              <a:ahLst/>
              <a:cxnLst/>
              <a:rect l="l" t="t" r="r" b="b"/>
              <a:pathLst>
                <a:path w="915414" h="221417">
                  <a:moveTo>
                    <a:pt x="0" y="0"/>
                  </a:moveTo>
                  <a:lnTo>
                    <a:pt x="915414" y="0"/>
                  </a:lnTo>
                  <a:lnTo>
                    <a:pt x="915414" y="221417"/>
                  </a:lnTo>
                  <a:lnTo>
                    <a:pt x="0" y="221417"/>
                  </a:lnTo>
                  <a:close/>
                </a:path>
              </a:pathLst>
            </a:custGeom>
            <a:solidFill>
              <a:srgbClr val="003D6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32"/>
            <p:cNvSpPr txBox="1"/>
            <p:nvPr/>
          </p:nvSpPr>
          <p:spPr>
            <a:xfrm>
              <a:off x="0" y="0"/>
              <a:ext cx="915414" cy="221417"/>
            </a:xfrm>
            <a:prstGeom prst="rect">
              <a:avLst/>
            </a:prstGeom>
          </p:spPr>
          <p:txBody>
            <a:bodyPr lIns="34433" tIns="34433" rIns="34433" bIns="34433" rtlCol="0" anchor="ctr"/>
            <a:lstStyle/>
            <a:p>
              <a:pPr marL="0" marR="0" lvl="0" indent="0" algn="ctr" defTabSz="609630" rtl="0" eaLnBrk="1" fontAlgn="auto" latinLnBrk="0" hangingPunct="1">
                <a:lnSpc>
                  <a:spcPts val="169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3" name="Group 33"/>
          <p:cNvGrpSpPr/>
          <p:nvPr/>
        </p:nvGrpSpPr>
        <p:grpSpPr>
          <a:xfrm>
            <a:off x="2518225" y="4639661"/>
            <a:ext cx="2355898" cy="569835"/>
            <a:chOff x="0" y="0"/>
            <a:chExt cx="915414" cy="221417"/>
          </a:xfrm>
        </p:grpSpPr>
        <p:sp>
          <p:nvSpPr>
            <p:cNvPr id="34" name="Freeform 34"/>
            <p:cNvSpPr/>
            <p:nvPr/>
          </p:nvSpPr>
          <p:spPr>
            <a:xfrm>
              <a:off x="0" y="0"/>
              <a:ext cx="915414" cy="221417"/>
            </a:xfrm>
            <a:custGeom>
              <a:avLst/>
              <a:gdLst/>
              <a:ahLst/>
              <a:cxnLst/>
              <a:rect l="l" t="t" r="r" b="b"/>
              <a:pathLst>
                <a:path w="915414" h="221417">
                  <a:moveTo>
                    <a:pt x="0" y="0"/>
                  </a:moveTo>
                  <a:lnTo>
                    <a:pt x="915414" y="0"/>
                  </a:lnTo>
                  <a:lnTo>
                    <a:pt x="915414" y="221417"/>
                  </a:lnTo>
                  <a:lnTo>
                    <a:pt x="0" y="221417"/>
                  </a:lnTo>
                  <a:close/>
                </a:path>
              </a:pathLst>
            </a:custGeom>
            <a:solidFill>
              <a:srgbClr val="87D1F5"/>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5" name="TextBox 35"/>
            <p:cNvSpPr txBox="1"/>
            <p:nvPr/>
          </p:nvSpPr>
          <p:spPr>
            <a:xfrm>
              <a:off x="0" y="0"/>
              <a:ext cx="915414" cy="221417"/>
            </a:xfrm>
            <a:prstGeom prst="rect">
              <a:avLst/>
            </a:prstGeom>
          </p:spPr>
          <p:txBody>
            <a:bodyPr lIns="39536" tIns="39536" rIns="39536" bIns="39536" rtlCol="0" anchor="ctr"/>
            <a:lstStyle/>
            <a:p>
              <a:pPr marL="0" marR="0" lvl="0" indent="0" algn="ctr" defTabSz="609630" rtl="0" eaLnBrk="1" fontAlgn="auto" latinLnBrk="0" hangingPunct="1">
                <a:lnSpc>
                  <a:spcPts val="169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6" name="Group 36"/>
          <p:cNvGrpSpPr/>
          <p:nvPr/>
        </p:nvGrpSpPr>
        <p:grpSpPr>
          <a:xfrm>
            <a:off x="4920422" y="4639661"/>
            <a:ext cx="2355898" cy="569835"/>
            <a:chOff x="0" y="0"/>
            <a:chExt cx="915414" cy="221417"/>
          </a:xfrm>
        </p:grpSpPr>
        <p:sp>
          <p:nvSpPr>
            <p:cNvPr id="37" name="Freeform 37"/>
            <p:cNvSpPr/>
            <p:nvPr/>
          </p:nvSpPr>
          <p:spPr>
            <a:xfrm>
              <a:off x="0" y="0"/>
              <a:ext cx="915414" cy="221417"/>
            </a:xfrm>
            <a:custGeom>
              <a:avLst/>
              <a:gdLst/>
              <a:ahLst/>
              <a:cxnLst/>
              <a:rect l="l" t="t" r="r" b="b"/>
              <a:pathLst>
                <a:path w="915414" h="221417">
                  <a:moveTo>
                    <a:pt x="0" y="0"/>
                  </a:moveTo>
                  <a:lnTo>
                    <a:pt x="915414" y="0"/>
                  </a:lnTo>
                  <a:lnTo>
                    <a:pt x="915414" y="221417"/>
                  </a:lnTo>
                  <a:lnTo>
                    <a:pt x="0" y="221417"/>
                  </a:lnTo>
                  <a:close/>
                </a:path>
              </a:pathLst>
            </a:custGeom>
            <a:solidFill>
              <a:srgbClr val="2586A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8" name="TextBox 38"/>
            <p:cNvSpPr txBox="1"/>
            <p:nvPr/>
          </p:nvSpPr>
          <p:spPr>
            <a:xfrm>
              <a:off x="0" y="0"/>
              <a:ext cx="915414" cy="221417"/>
            </a:xfrm>
            <a:prstGeom prst="rect">
              <a:avLst/>
            </a:prstGeom>
          </p:spPr>
          <p:txBody>
            <a:bodyPr lIns="39536" tIns="39536" rIns="39536" bIns="39536" rtlCol="0" anchor="ctr"/>
            <a:lstStyle/>
            <a:p>
              <a:pPr marL="0" marR="0" lvl="0" indent="0" algn="ctr" defTabSz="609630" rtl="0" eaLnBrk="1" fontAlgn="auto" latinLnBrk="0" hangingPunct="1">
                <a:lnSpc>
                  <a:spcPts val="169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9" name="Group 39"/>
          <p:cNvGrpSpPr/>
          <p:nvPr/>
        </p:nvGrpSpPr>
        <p:grpSpPr>
          <a:xfrm>
            <a:off x="2516886" y="5228546"/>
            <a:ext cx="2355898" cy="569835"/>
            <a:chOff x="0" y="0"/>
            <a:chExt cx="915414" cy="221417"/>
          </a:xfrm>
        </p:grpSpPr>
        <p:sp>
          <p:nvSpPr>
            <p:cNvPr id="40" name="Freeform 40"/>
            <p:cNvSpPr/>
            <p:nvPr/>
          </p:nvSpPr>
          <p:spPr>
            <a:xfrm>
              <a:off x="0" y="0"/>
              <a:ext cx="915414" cy="221417"/>
            </a:xfrm>
            <a:custGeom>
              <a:avLst/>
              <a:gdLst/>
              <a:ahLst/>
              <a:cxnLst/>
              <a:rect l="l" t="t" r="r" b="b"/>
              <a:pathLst>
                <a:path w="915414" h="221417">
                  <a:moveTo>
                    <a:pt x="0" y="0"/>
                  </a:moveTo>
                  <a:lnTo>
                    <a:pt x="915414" y="0"/>
                  </a:lnTo>
                  <a:lnTo>
                    <a:pt x="915414" y="221417"/>
                  </a:lnTo>
                  <a:lnTo>
                    <a:pt x="0" y="221417"/>
                  </a:lnTo>
                  <a:close/>
                </a:path>
              </a:pathLst>
            </a:custGeom>
            <a:solidFill>
              <a:srgbClr val="87D1F5"/>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1" name="TextBox 41"/>
            <p:cNvSpPr txBox="1"/>
            <p:nvPr/>
          </p:nvSpPr>
          <p:spPr>
            <a:xfrm>
              <a:off x="0" y="0"/>
              <a:ext cx="915414" cy="221417"/>
            </a:xfrm>
            <a:prstGeom prst="rect">
              <a:avLst/>
            </a:prstGeom>
          </p:spPr>
          <p:txBody>
            <a:bodyPr lIns="34433" tIns="34433" rIns="34433" bIns="34433" rtlCol="0" anchor="ctr"/>
            <a:lstStyle/>
            <a:p>
              <a:pPr marL="0" marR="0" lvl="0" indent="0" algn="ctr" defTabSz="609630" rtl="0" eaLnBrk="1" fontAlgn="auto" latinLnBrk="0" hangingPunct="1">
                <a:lnSpc>
                  <a:spcPts val="169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2" name="Group 42"/>
          <p:cNvGrpSpPr/>
          <p:nvPr/>
        </p:nvGrpSpPr>
        <p:grpSpPr>
          <a:xfrm>
            <a:off x="4919083" y="5228546"/>
            <a:ext cx="2355898" cy="569835"/>
            <a:chOff x="0" y="0"/>
            <a:chExt cx="915414" cy="221417"/>
          </a:xfrm>
        </p:grpSpPr>
        <p:sp>
          <p:nvSpPr>
            <p:cNvPr id="43" name="Freeform 43"/>
            <p:cNvSpPr/>
            <p:nvPr/>
          </p:nvSpPr>
          <p:spPr>
            <a:xfrm>
              <a:off x="0" y="0"/>
              <a:ext cx="915414" cy="221417"/>
            </a:xfrm>
            <a:custGeom>
              <a:avLst/>
              <a:gdLst/>
              <a:ahLst/>
              <a:cxnLst/>
              <a:rect l="l" t="t" r="r" b="b"/>
              <a:pathLst>
                <a:path w="915414" h="221417">
                  <a:moveTo>
                    <a:pt x="0" y="0"/>
                  </a:moveTo>
                  <a:lnTo>
                    <a:pt x="915414" y="0"/>
                  </a:lnTo>
                  <a:lnTo>
                    <a:pt x="915414" y="221417"/>
                  </a:lnTo>
                  <a:lnTo>
                    <a:pt x="0" y="221417"/>
                  </a:lnTo>
                  <a:close/>
                </a:path>
              </a:pathLst>
            </a:custGeom>
            <a:solidFill>
              <a:srgbClr val="2586A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4" name="TextBox 44"/>
            <p:cNvSpPr txBox="1"/>
            <p:nvPr/>
          </p:nvSpPr>
          <p:spPr>
            <a:xfrm>
              <a:off x="0" y="0"/>
              <a:ext cx="915414" cy="221417"/>
            </a:xfrm>
            <a:prstGeom prst="rect">
              <a:avLst/>
            </a:prstGeom>
          </p:spPr>
          <p:txBody>
            <a:bodyPr lIns="34433" tIns="34433" rIns="34433" bIns="34433" rtlCol="0" anchor="ctr"/>
            <a:lstStyle/>
            <a:p>
              <a:pPr marL="0" marR="0" lvl="0" indent="0" algn="ctr" defTabSz="609630" rtl="0" eaLnBrk="1" fontAlgn="auto" latinLnBrk="0" hangingPunct="1">
                <a:lnSpc>
                  <a:spcPts val="169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5" name="Group 45"/>
          <p:cNvGrpSpPr/>
          <p:nvPr/>
        </p:nvGrpSpPr>
        <p:grpSpPr>
          <a:xfrm>
            <a:off x="7320798" y="4639661"/>
            <a:ext cx="2355898" cy="569835"/>
            <a:chOff x="0" y="0"/>
            <a:chExt cx="915414" cy="221417"/>
          </a:xfrm>
        </p:grpSpPr>
        <p:sp>
          <p:nvSpPr>
            <p:cNvPr id="46" name="Freeform 46"/>
            <p:cNvSpPr/>
            <p:nvPr/>
          </p:nvSpPr>
          <p:spPr>
            <a:xfrm>
              <a:off x="0" y="0"/>
              <a:ext cx="915414" cy="221417"/>
            </a:xfrm>
            <a:custGeom>
              <a:avLst/>
              <a:gdLst/>
              <a:ahLst/>
              <a:cxnLst/>
              <a:rect l="l" t="t" r="r" b="b"/>
              <a:pathLst>
                <a:path w="915414" h="221417">
                  <a:moveTo>
                    <a:pt x="0" y="0"/>
                  </a:moveTo>
                  <a:lnTo>
                    <a:pt x="915414" y="0"/>
                  </a:lnTo>
                  <a:lnTo>
                    <a:pt x="915414" y="221417"/>
                  </a:lnTo>
                  <a:lnTo>
                    <a:pt x="0" y="221417"/>
                  </a:lnTo>
                  <a:close/>
                </a:path>
              </a:pathLst>
            </a:custGeom>
            <a:solidFill>
              <a:srgbClr val="003D6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7" name="TextBox 47"/>
            <p:cNvSpPr txBox="1"/>
            <p:nvPr/>
          </p:nvSpPr>
          <p:spPr>
            <a:xfrm>
              <a:off x="0" y="0"/>
              <a:ext cx="915414" cy="221417"/>
            </a:xfrm>
            <a:prstGeom prst="rect">
              <a:avLst/>
            </a:prstGeom>
          </p:spPr>
          <p:txBody>
            <a:bodyPr lIns="39536" tIns="39536" rIns="39536" bIns="39536" rtlCol="0" anchor="ctr"/>
            <a:lstStyle/>
            <a:p>
              <a:pPr marL="0" marR="0" lvl="0" indent="0" algn="ctr" defTabSz="609630" rtl="0" eaLnBrk="1" fontAlgn="auto" latinLnBrk="0" hangingPunct="1">
                <a:lnSpc>
                  <a:spcPts val="169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8" name="Group 48"/>
          <p:cNvGrpSpPr/>
          <p:nvPr/>
        </p:nvGrpSpPr>
        <p:grpSpPr>
          <a:xfrm>
            <a:off x="7320798" y="5228546"/>
            <a:ext cx="2355898" cy="569835"/>
            <a:chOff x="0" y="0"/>
            <a:chExt cx="915414" cy="221417"/>
          </a:xfrm>
        </p:grpSpPr>
        <p:sp>
          <p:nvSpPr>
            <p:cNvPr id="49" name="Freeform 49"/>
            <p:cNvSpPr/>
            <p:nvPr/>
          </p:nvSpPr>
          <p:spPr>
            <a:xfrm>
              <a:off x="0" y="0"/>
              <a:ext cx="915414" cy="221417"/>
            </a:xfrm>
            <a:custGeom>
              <a:avLst/>
              <a:gdLst/>
              <a:ahLst/>
              <a:cxnLst/>
              <a:rect l="l" t="t" r="r" b="b"/>
              <a:pathLst>
                <a:path w="915414" h="221417">
                  <a:moveTo>
                    <a:pt x="0" y="0"/>
                  </a:moveTo>
                  <a:lnTo>
                    <a:pt x="915414" y="0"/>
                  </a:lnTo>
                  <a:lnTo>
                    <a:pt x="915414" y="221417"/>
                  </a:lnTo>
                  <a:lnTo>
                    <a:pt x="0" y="221417"/>
                  </a:lnTo>
                  <a:close/>
                </a:path>
              </a:pathLst>
            </a:custGeom>
            <a:solidFill>
              <a:srgbClr val="003D6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0" name="TextBox 50"/>
            <p:cNvSpPr txBox="1"/>
            <p:nvPr/>
          </p:nvSpPr>
          <p:spPr>
            <a:xfrm>
              <a:off x="0" y="0"/>
              <a:ext cx="915414" cy="221417"/>
            </a:xfrm>
            <a:prstGeom prst="rect">
              <a:avLst/>
            </a:prstGeom>
          </p:spPr>
          <p:txBody>
            <a:bodyPr lIns="34433" tIns="34433" rIns="34433" bIns="34433" rtlCol="0" anchor="ctr"/>
            <a:lstStyle/>
            <a:p>
              <a:pPr marL="0" marR="0" lvl="0" indent="0" algn="ctr" defTabSz="609630" rtl="0" eaLnBrk="1" fontAlgn="auto" latinLnBrk="0" hangingPunct="1">
                <a:lnSpc>
                  <a:spcPts val="169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1" name="Freeform 51"/>
          <p:cNvSpPr/>
          <p:nvPr/>
        </p:nvSpPr>
        <p:spPr>
          <a:xfrm>
            <a:off x="377936" y="6166681"/>
            <a:ext cx="2521349" cy="386438"/>
          </a:xfrm>
          <a:custGeom>
            <a:avLst/>
            <a:gdLst/>
            <a:ahLst/>
            <a:cxnLst/>
            <a:rect l="l" t="t" r="r" b="b"/>
            <a:pathLst>
              <a:path w="3782023" h="579657">
                <a:moveTo>
                  <a:pt x="0" y="0"/>
                </a:moveTo>
                <a:lnTo>
                  <a:pt x="3782022" y="0"/>
                </a:lnTo>
                <a:lnTo>
                  <a:pt x="3782022" y="579657"/>
                </a:lnTo>
                <a:lnTo>
                  <a:pt x="0" y="579657"/>
                </a:lnTo>
                <a:lnTo>
                  <a:pt x="0" y="0"/>
                </a:lnTo>
                <a:close/>
              </a:path>
            </a:pathLst>
          </a:custGeom>
          <a:blipFill>
            <a:blip r:embed="rId7"/>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2" name="TextBox 52"/>
          <p:cNvSpPr txBox="1"/>
          <p:nvPr/>
        </p:nvSpPr>
        <p:spPr>
          <a:xfrm>
            <a:off x="3368604" y="397552"/>
            <a:ext cx="6761897" cy="423193"/>
          </a:xfrm>
          <a:prstGeom prst="rect">
            <a:avLst/>
          </a:prstGeom>
        </p:spPr>
        <p:txBody>
          <a:bodyPr lIns="0" tIns="0" rIns="0" bIns="0" rtlCol="0" anchor="t">
            <a:spAutoFit/>
          </a:bodyPr>
          <a:lstStyle/>
          <a:p>
            <a:pPr marL="0" marR="0" lvl="0" indent="0" algn="ctr" defTabSz="609630" rtl="0" eaLnBrk="1" fontAlgn="auto" latinLnBrk="0" hangingPunct="1">
              <a:lnSpc>
                <a:spcPts val="3344"/>
              </a:lnSpc>
              <a:spcBef>
                <a:spcPts val="0"/>
              </a:spcBef>
              <a:spcAft>
                <a:spcPts val="0"/>
              </a:spcAft>
              <a:buClrTx/>
              <a:buSzTx/>
              <a:buFontTx/>
              <a:buNone/>
              <a:tabLst/>
              <a:defRPr/>
            </a:pPr>
            <a:r>
              <a:rPr kumimoji="0" lang="en-US" sz="2907" b="0" i="0" u="sng" strike="noStrike" kern="1200" cap="none" spc="0" normalizeH="0" baseline="0" noProof="0">
                <a:ln>
                  <a:noFill/>
                </a:ln>
                <a:solidFill>
                  <a:srgbClr val="FBFDFD"/>
                </a:solidFill>
                <a:effectLst/>
                <a:uLnTx/>
                <a:uFillTx/>
                <a:latin typeface="Montserrat Classic Bold"/>
                <a:ea typeface="Montserrat Classic Bold"/>
                <a:cs typeface="Montserrat Classic Bold"/>
                <a:sym typeface="Montserrat Classic Bold"/>
              </a:rPr>
              <a:t>NO COPAY</a:t>
            </a:r>
            <a:r>
              <a:rPr kumimoji="0" lang="en-US" sz="2907" b="0" i="0" u="none" strike="noStrike" kern="1200" cap="none" spc="0" normalizeH="0" baseline="0" noProof="0">
                <a:ln>
                  <a:noFill/>
                </a:ln>
                <a:solidFill>
                  <a:srgbClr val="FBFDFD"/>
                </a:solidFill>
                <a:effectLst/>
                <a:uLnTx/>
                <a:uFillTx/>
                <a:latin typeface="Montserrat Classic Bold"/>
                <a:ea typeface="Montserrat Classic Bold"/>
                <a:cs typeface="Montserrat Classic Bold"/>
                <a:sym typeface="Montserrat Classic Bold"/>
              </a:rPr>
              <a:t> - PREVENTIVE CARE</a:t>
            </a:r>
          </a:p>
        </p:txBody>
      </p:sp>
      <p:sp>
        <p:nvSpPr>
          <p:cNvPr id="53" name="TextBox 53"/>
          <p:cNvSpPr txBox="1"/>
          <p:nvPr/>
        </p:nvSpPr>
        <p:spPr>
          <a:xfrm>
            <a:off x="3619333" y="878715"/>
            <a:ext cx="6237959" cy="1905202"/>
          </a:xfrm>
          <a:prstGeom prst="rect">
            <a:avLst/>
          </a:prstGeom>
        </p:spPr>
        <p:txBody>
          <a:bodyPr lIns="0" tIns="0" rIns="0" bIns="0" rtlCol="0" anchor="t">
            <a:spAutoFit/>
          </a:bodyPr>
          <a:lstStyle/>
          <a:p>
            <a:pPr marL="402686" marR="0" lvl="1" indent="-201343" algn="l" defTabSz="609630" rtl="0" eaLnBrk="1" fontAlgn="auto" latinLnBrk="0" hangingPunct="1">
              <a:lnSpc>
                <a:spcPts val="2480"/>
              </a:lnSpc>
              <a:spcBef>
                <a:spcPts val="0"/>
              </a:spcBef>
              <a:spcAft>
                <a:spcPts val="0"/>
              </a:spcAft>
              <a:buClrTx/>
              <a:buSzTx/>
              <a:buFont typeface="Arial"/>
              <a:buChar char="•"/>
              <a:tabLst/>
              <a:defRPr/>
            </a:pPr>
            <a:r>
              <a:rPr kumimoji="0" lang="en-US" sz="1865" b="0" i="0" u="none" strike="noStrike" kern="1200" cap="none" spc="0" normalizeH="0" baseline="0" noProof="0">
                <a:ln>
                  <a:noFill/>
                </a:ln>
                <a:solidFill>
                  <a:srgbClr val="FBFDFD"/>
                </a:solidFill>
                <a:effectLst/>
                <a:uLnTx/>
                <a:uFillTx/>
                <a:latin typeface="Open Sans Bold"/>
                <a:ea typeface="Open Sans Bold"/>
                <a:cs typeface="Open Sans Bold"/>
                <a:sym typeface="Open Sans Bold"/>
              </a:rPr>
              <a:t>Cleanings and Routine Oral Exams</a:t>
            </a:r>
          </a:p>
          <a:p>
            <a:pPr marL="402686" marR="0" lvl="1" indent="-201343" algn="l" defTabSz="609630" rtl="0" eaLnBrk="1" fontAlgn="auto" latinLnBrk="0" hangingPunct="1">
              <a:lnSpc>
                <a:spcPts val="2480"/>
              </a:lnSpc>
              <a:spcBef>
                <a:spcPts val="0"/>
              </a:spcBef>
              <a:spcAft>
                <a:spcPts val="0"/>
              </a:spcAft>
              <a:buClrTx/>
              <a:buSzTx/>
              <a:buFont typeface="Arial"/>
              <a:buChar char="•"/>
              <a:tabLst/>
              <a:defRPr/>
            </a:pPr>
            <a:r>
              <a:rPr kumimoji="0" lang="en-US" sz="1865" b="0" i="0" u="none" strike="noStrike" kern="1200" cap="none" spc="0" normalizeH="0" baseline="0" noProof="0">
                <a:ln>
                  <a:noFill/>
                </a:ln>
                <a:solidFill>
                  <a:srgbClr val="FBFDFD"/>
                </a:solidFill>
                <a:effectLst/>
                <a:uLnTx/>
                <a:uFillTx/>
                <a:latin typeface="Open Sans Bold"/>
                <a:ea typeface="Open Sans Bold"/>
                <a:cs typeface="Open Sans Bold"/>
                <a:sym typeface="Open Sans Bold"/>
              </a:rPr>
              <a:t>Full-Mouth and Bitewing X-Rays</a:t>
            </a:r>
          </a:p>
          <a:p>
            <a:pPr marL="402686" marR="0" lvl="1" indent="-201343" algn="l" defTabSz="609630" rtl="0" eaLnBrk="1" fontAlgn="auto" latinLnBrk="0" hangingPunct="1">
              <a:lnSpc>
                <a:spcPts val="2480"/>
              </a:lnSpc>
              <a:spcBef>
                <a:spcPts val="0"/>
              </a:spcBef>
              <a:spcAft>
                <a:spcPts val="0"/>
              </a:spcAft>
              <a:buClrTx/>
              <a:buSzTx/>
              <a:buFont typeface="Arial"/>
              <a:buChar char="•"/>
              <a:tabLst/>
              <a:defRPr/>
            </a:pPr>
            <a:r>
              <a:rPr kumimoji="0" lang="en-US" sz="1865" b="0" i="0" u="none" strike="noStrike" kern="1200" cap="none" spc="0" normalizeH="0" baseline="0" noProof="0">
                <a:ln>
                  <a:noFill/>
                </a:ln>
                <a:solidFill>
                  <a:srgbClr val="FBFDFD"/>
                </a:solidFill>
                <a:effectLst/>
                <a:uLnTx/>
                <a:uFillTx/>
                <a:latin typeface="Open Sans Bold"/>
                <a:ea typeface="Open Sans Bold"/>
                <a:cs typeface="Open Sans Bold"/>
                <a:sym typeface="Open Sans Bold"/>
              </a:rPr>
              <a:t>Sealants</a:t>
            </a:r>
          </a:p>
          <a:p>
            <a:pPr marL="402686" marR="0" lvl="1" indent="-201343" algn="l" defTabSz="609630" rtl="0" eaLnBrk="1" fontAlgn="auto" latinLnBrk="0" hangingPunct="1">
              <a:lnSpc>
                <a:spcPts val="2480"/>
              </a:lnSpc>
              <a:spcBef>
                <a:spcPts val="0"/>
              </a:spcBef>
              <a:spcAft>
                <a:spcPts val="0"/>
              </a:spcAft>
              <a:buClrTx/>
              <a:buSzTx/>
              <a:buFont typeface="Arial"/>
              <a:buChar char="•"/>
              <a:tabLst/>
              <a:defRPr/>
            </a:pPr>
            <a:r>
              <a:rPr kumimoji="0" lang="en-US" sz="1865" b="0" i="0" u="none" strike="noStrike" kern="1200" cap="none" spc="0" normalizeH="0" baseline="0" noProof="0">
                <a:ln>
                  <a:noFill/>
                </a:ln>
                <a:solidFill>
                  <a:srgbClr val="FBFDFD"/>
                </a:solidFill>
                <a:effectLst/>
                <a:uLnTx/>
                <a:uFillTx/>
                <a:latin typeface="Open Sans Bold"/>
                <a:ea typeface="Open Sans Bold"/>
                <a:cs typeface="Open Sans Bold"/>
                <a:sym typeface="Open Sans Bold"/>
              </a:rPr>
              <a:t>Space Maintainers</a:t>
            </a:r>
          </a:p>
          <a:p>
            <a:pPr marL="402686" marR="0" lvl="1" indent="-201343" algn="l" defTabSz="609630" rtl="0" eaLnBrk="1" fontAlgn="auto" latinLnBrk="0" hangingPunct="1">
              <a:lnSpc>
                <a:spcPts val="2480"/>
              </a:lnSpc>
              <a:spcBef>
                <a:spcPts val="0"/>
              </a:spcBef>
              <a:spcAft>
                <a:spcPts val="0"/>
              </a:spcAft>
              <a:buClrTx/>
              <a:buSzTx/>
              <a:buFont typeface="Arial"/>
              <a:buChar char="•"/>
              <a:tabLst/>
              <a:defRPr/>
            </a:pPr>
            <a:r>
              <a:rPr kumimoji="0" lang="en-US" sz="1865" b="0" i="0" u="none" strike="noStrike" kern="1200" cap="none" spc="0" normalizeH="0" baseline="0" noProof="0">
                <a:ln>
                  <a:noFill/>
                </a:ln>
                <a:solidFill>
                  <a:srgbClr val="FBFDFD"/>
                </a:solidFill>
                <a:effectLst/>
                <a:uLnTx/>
                <a:uFillTx/>
                <a:latin typeface="Open Sans Bold"/>
                <a:ea typeface="Open Sans Bold"/>
                <a:cs typeface="Open Sans Bold"/>
                <a:sym typeface="Open Sans Bold"/>
              </a:rPr>
              <a:t>Topical Fluoride Application</a:t>
            </a:r>
          </a:p>
          <a:p>
            <a:pPr marL="0" marR="0" lvl="0" indent="0" algn="ctr" defTabSz="609630" rtl="0" eaLnBrk="1" fontAlgn="auto" latinLnBrk="0" hangingPunct="1">
              <a:lnSpc>
                <a:spcPts val="2480"/>
              </a:lnSpc>
              <a:spcBef>
                <a:spcPts val="0"/>
              </a:spcBef>
              <a:spcAft>
                <a:spcPts val="0"/>
              </a:spcAft>
              <a:buClrTx/>
              <a:buSzTx/>
              <a:buFontTx/>
              <a:buNone/>
              <a:tabLst/>
              <a:defRPr/>
            </a:pPr>
            <a:endParaRPr kumimoji="0" lang="en-US" sz="1865" b="0" i="0" u="none" strike="noStrike" kern="1200" cap="none" spc="0" normalizeH="0" baseline="0" noProof="0">
              <a:ln>
                <a:noFill/>
              </a:ln>
              <a:solidFill>
                <a:srgbClr val="FBFDFD"/>
              </a:solidFill>
              <a:effectLst/>
              <a:uLnTx/>
              <a:uFillTx/>
              <a:latin typeface="Open Sans Bold"/>
              <a:ea typeface="Open Sans Bold"/>
              <a:cs typeface="Open Sans Bold"/>
              <a:sym typeface="Open Sans Bold"/>
            </a:endParaRPr>
          </a:p>
        </p:txBody>
      </p:sp>
      <p:sp>
        <p:nvSpPr>
          <p:cNvPr id="54" name="TextBox 54"/>
          <p:cNvSpPr txBox="1"/>
          <p:nvPr/>
        </p:nvSpPr>
        <p:spPr>
          <a:xfrm>
            <a:off x="6039040" y="6395281"/>
            <a:ext cx="7048163" cy="859787"/>
          </a:xfrm>
          <a:prstGeom prst="rect">
            <a:avLst/>
          </a:prstGeom>
        </p:spPr>
        <p:txBody>
          <a:bodyPr lIns="0" tIns="0" rIns="0" bIns="0" rtlCol="0" anchor="t">
            <a:spAutoFit/>
          </a:bodyPr>
          <a:lstStyle/>
          <a:p>
            <a:pPr marL="0" marR="0" lvl="0" indent="0" algn="l" defTabSz="609630" rtl="0" eaLnBrk="1" fontAlgn="auto" latinLnBrk="0" hangingPunct="1">
              <a:lnSpc>
                <a:spcPts val="1827"/>
              </a:lnSpc>
              <a:spcBef>
                <a:spcPts val="0"/>
              </a:spcBef>
              <a:spcAft>
                <a:spcPts val="0"/>
              </a:spcAft>
              <a:buClrTx/>
              <a:buSzTx/>
              <a:buFontTx/>
              <a:buNone/>
              <a:tabLst/>
              <a:defRPr/>
            </a:pPr>
            <a:r>
              <a:rPr kumimoji="0" lang="en-US" sz="1373" b="0" i="0" u="none" strike="noStrike" kern="1200" cap="none" spc="0" normalizeH="0" baseline="0" noProof="0">
                <a:ln>
                  <a:noFill/>
                </a:ln>
                <a:solidFill>
                  <a:srgbClr val="FBFDFD"/>
                </a:solidFill>
                <a:effectLst/>
                <a:uLnTx/>
                <a:uFillTx/>
                <a:latin typeface="Open Sans"/>
                <a:ea typeface="Open Sans"/>
                <a:cs typeface="Open Sans"/>
                <a:sym typeface="Open Sans"/>
              </a:rPr>
              <a:t>*Deductible only applies to Basic Care and Major Care category services. </a:t>
            </a:r>
          </a:p>
          <a:p>
            <a:pPr marL="0" marR="0" lvl="0" indent="0" algn="l" defTabSz="609630" rtl="0" eaLnBrk="1" fontAlgn="auto" latinLnBrk="0" hangingPunct="1">
              <a:lnSpc>
                <a:spcPts val="2625"/>
              </a:lnSpc>
              <a:spcBef>
                <a:spcPts val="0"/>
              </a:spcBef>
              <a:spcAft>
                <a:spcPts val="0"/>
              </a:spcAft>
              <a:buClrTx/>
              <a:buSzTx/>
              <a:buFontTx/>
              <a:buNone/>
              <a:tabLst/>
              <a:defRPr/>
            </a:pPr>
            <a:endParaRPr kumimoji="0" lang="en-US" sz="1373" b="0" i="0" u="none" strike="noStrike" kern="1200" cap="none" spc="0" normalizeH="0" baseline="0" noProof="0">
              <a:ln>
                <a:noFill/>
              </a:ln>
              <a:solidFill>
                <a:srgbClr val="FBFDFD"/>
              </a:solidFill>
              <a:effectLst/>
              <a:uLnTx/>
              <a:uFillTx/>
              <a:latin typeface="Open Sans"/>
              <a:ea typeface="Open Sans"/>
              <a:cs typeface="Open Sans"/>
              <a:sym typeface="Open Sans"/>
            </a:endParaRPr>
          </a:p>
          <a:p>
            <a:pPr marL="0" marR="0" lvl="0" indent="0" algn="ctr" defTabSz="609630" rtl="0" eaLnBrk="1" fontAlgn="auto" latinLnBrk="0" hangingPunct="1">
              <a:lnSpc>
                <a:spcPts val="2625"/>
              </a:lnSpc>
              <a:spcBef>
                <a:spcPts val="0"/>
              </a:spcBef>
              <a:spcAft>
                <a:spcPts val="0"/>
              </a:spcAft>
              <a:buClrTx/>
              <a:buSzTx/>
              <a:buFontTx/>
              <a:buNone/>
              <a:tabLst/>
              <a:defRPr/>
            </a:pPr>
            <a:endParaRPr kumimoji="0" lang="en-US" sz="1373" b="0" i="0" u="none" strike="noStrike" kern="1200" cap="none" spc="0" normalizeH="0" baseline="0" noProof="0">
              <a:ln>
                <a:noFill/>
              </a:ln>
              <a:solidFill>
                <a:srgbClr val="FBFDFD"/>
              </a:solidFill>
              <a:effectLst/>
              <a:uLnTx/>
              <a:uFillTx/>
              <a:latin typeface="Open Sans"/>
              <a:ea typeface="Open Sans"/>
              <a:cs typeface="Open Sans"/>
              <a:sym typeface="Open Sans"/>
            </a:endParaRPr>
          </a:p>
        </p:txBody>
      </p:sp>
      <p:sp>
        <p:nvSpPr>
          <p:cNvPr id="55" name="TextBox 55"/>
          <p:cNvSpPr txBox="1"/>
          <p:nvPr/>
        </p:nvSpPr>
        <p:spPr>
          <a:xfrm>
            <a:off x="4918841" y="2906547"/>
            <a:ext cx="2344323" cy="341825"/>
          </a:xfrm>
          <a:prstGeom prst="rect">
            <a:avLst/>
          </a:prstGeom>
        </p:spPr>
        <p:txBody>
          <a:bodyPr lIns="0" tIns="0" rIns="0" bIns="0" rtlCol="0" anchor="t">
            <a:spAutoFit/>
          </a:bodyPr>
          <a:lstStyle/>
          <a:p>
            <a:pPr marL="0" marR="0" lvl="0" indent="0" algn="ctr" defTabSz="609630" rtl="0" eaLnBrk="1" fontAlgn="auto" latinLnBrk="0" hangingPunct="1">
              <a:lnSpc>
                <a:spcPts val="2849"/>
              </a:lnSpc>
              <a:spcBef>
                <a:spcPts val="0"/>
              </a:spcBef>
              <a:spcAft>
                <a:spcPts val="0"/>
              </a:spcAft>
              <a:buClrTx/>
              <a:buSzTx/>
              <a:buFontTx/>
              <a:buNone/>
              <a:tabLst/>
              <a:defRPr/>
            </a:pPr>
            <a:r>
              <a:rPr kumimoji="0" lang="en-US" sz="2142" b="0" i="0" u="none" strike="noStrike" kern="1200" cap="none" spc="0" normalizeH="0" baseline="0" noProof="0">
                <a:ln>
                  <a:noFill/>
                </a:ln>
                <a:solidFill>
                  <a:srgbClr val="FFFFFF"/>
                </a:solidFill>
                <a:effectLst/>
                <a:uLnTx/>
                <a:uFillTx/>
                <a:latin typeface="Montserrat Classic Bold"/>
                <a:ea typeface="Montserrat Classic Bold"/>
                <a:cs typeface="Montserrat Classic Bold"/>
                <a:sym typeface="Montserrat Classic Bold"/>
              </a:rPr>
              <a:t>HIGH PLAN</a:t>
            </a:r>
          </a:p>
        </p:txBody>
      </p:sp>
      <p:sp>
        <p:nvSpPr>
          <p:cNvPr id="56" name="TextBox 56"/>
          <p:cNvSpPr txBox="1"/>
          <p:nvPr/>
        </p:nvSpPr>
        <p:spPr>
          <a:xfrm>
            <a:off x="2515305" y="3495473"/>
            <a:ext cx="2355898" cy="341825"/>
          </a:xfrm>
          <a:prstGeom prst="rect">
            <a:avLst/>
          </a:prstGeom>
        </p:spPr>
        <p:txBody>
          <a:bodyPr lIns="0" tIns="0" rIns="0" bIns="0" rtlCol="0" anchor="t">
            <a:spAutoFit/>
          </a:bodyPr>
          <a:lstStyle/>
          <a:p>
            <a:pPr marL="0" marR="0" lvl="0" indent="0" algn="ctr" defTabSz="609630" rtl="0" eaLnBrk="1" fontAlgn="auto" latinLnBrk="0" hangingPunct="1">
              <a:lnSpc>
                <a:spcPts val="2849"/>
              </a:lnSpc>
              <a:spcBef>
                <a:spcPts val="0"/>
              </a:spcBef>
              <a:spcAft>
                <a:spcPts val="0"/>
              </a:spcAft>
              <a:buClrTx/>
              <a:buSzTx/>
              <a:buFontTx/>
              <a:buNone/>
              <a:tabLst/>
              <a:defRPr/>
            </a:pPr>
            <a:r>
              <a:rPr kumimoji="0" lang="en-US" sz="2142" b="0" i="0" u="none" strike="noStrike" kern="1200" cap="none" spc="0" normalizeH="0" baseline="0" noProof="0">
                <a:ln>
                  <a:noFill/>
                </a:ln>
                <a:solidFill>
                  <a:srgbClr val="000000"/>
                </a:solidFill>
                <a:effectLst/>
                <a:uLnTx/>
                <a:uFillTx/>
                <a:latin typeface="Montserrat Classic Bold"/>
                <a:ea typeface="Montserrat Classic Bold"/>
                <a:cs typeface="Montserrat Classic Bold"/>
                <a:sym typeface="Montserrat Classic Bold"/>
              </a:rPr>
              <a:t>Individual</a:t>
            </a:r>
          </a:p>
        </p:txBody>
      </p:sp>
      <p:sp>
        <p:nvSpPr>
          <p:cNvPr id="57" name="TextBox 57"/>
          <p:cNvSpPr txBox="1"/>
          <p:nvPr/>
        </p:nvSpPr>
        <p:spPr>
          <a:xfrm>
            <a:off x="4917502" y="3495473"/>
            <a:ext cx="2344323" cy="341825"/>
          </a:xfrm>
          <a:prstGeom prst="rect">
            <a:avLst/>
          </a:prstGeom>
        </p:spPr>
        <p:txBody>
          <a:bodyPr lIns="0" tIns="0" rIns="0" bIns="0" rtlCol="0" anchor="t">
            <a:spAutoFit/>
          </a:bodyPr>
          <a:lstStyle/>
          <a:p>
            <a:pPr marL="0" marR="0" lvl="0" indent="0" algn="ctr" defTabSz="609630" rtl="0" eaLnBrk="1" fontAlgn="auto" latinLnBrk="0" hangingPunct="1">
              <a:lnSpc>
                <a:spcPts val="2849"/>
              </a:lnSpc>
              <a:spcBef>
                <a:spcPts val="0"/>
              </a:spcBef>
              <a:spcAft>
                <a:spcPts val="0"/>
              </a:spcAft>
              <a:buClrTx/>
              <a:buSzTx/>
              <a:buFontTx/>
              <a:buNone/>
              <a:tabLst/>
              <a:defRPr/>
            </a:pPr>
            <a:r>
              <a:rPr kumimoji="0" lang="en-US" sz="2142" b="0" i="0" u="none" strike="noStrike" kern="1200" cap="none" spc="0" normalizeH="0" baseline="0" noProof="0">
                <a:ln>
                  <a:noFill/>
                </a:ln>
                <a:solidFill>
                  <a:srgbClr val="FFFFFF"/>
                </a:solidFill>
                <a:effectLst/>
                <a:uLnTx/>
                <a:uFillTx/>
                <a:latin typeface="Montserrat Classic Bold"/>
                <a:ea typeface="Montserrat Classic Bold"/>
                <a:cs typeface="Montserrat Classic Bold"/>
                <a:sym typeface="Montserrat Classic Bold"/>
              </a:rPr>
              <a:t>$25</a:t>
            </a:r>
          </a:p>
        </p:txBody>
      </p:sp>
      <p:sp>
        <p:nvSpPr>
          <p:cNvPr id="58" name="TextBox 58"/>
          <p:cNvSpPr txBox="1"/>
          <p:nvPr/>
        </p:nvSpPr>
        <p:spPr>
          <a:xfrm>
            <a:off x="7319217" y="2906547"/>
            <a:ext cx="2344323" cy="341825"/>
          </a:xfrm>
          <a:prstGeom prst="rect">
            <a:avLst/>
          </a:prstGeom>
        </p:spPr>
        <p:txBody>
          <a:bodyPr lIns="0" tIns="0" rIns="0" bIns="0" rtlCol="0" anchor="t">
            <a:spAutoFit/>
          </a:bodyPr>
          <a:lstStyle/>
          <a:p>
            <a:pPr marL="0" marR="0" lvl="0" indent="0" algn="ctr" defTabSz="609630" rtl="0" eaLnBrk="1" fontAlgn="auto" latinLnBrk="0" hangingPunct="1">
              <a:lnSpc>
                <a:spcPts val="2849"/>
              </a:lnSpc>
              <a:spcBef>
                <a:spcPts val="0"/>
              </a:spcBef>
              <a:spcAft>
                <a:spcPts val="0"/>
              </a:spcAft>
              <a:buClrTx/>
              <a:buSzTx/>
              <a:buFontTx/>
              <a:buNone/>
              <a:tabLst/>
              <a:defRPr/>
            </a:pPr>
            <a:r>
              <a:rPr kumimoji="0" lang="en-US" sz="2142" b="0" i="0" u="none" strike="noStrike" kern="1200" cap="none" spc="0" normalizeH="0" baseline="0" noProof="0">
                <a:ln>
                  <a:noFill/>
                </a:ln>
                <a:solidFill>
                  <a:srgbClr val="FFFFFF"/>
                </a:solidFill>
                <a:effectLst/>
                <a:uLnTx/>
                <a:uFillTx/>
                <a:latin typeface="Montserrat Classic Bold"/>
                <a:ea typeface="Montserrat Classic Bold"/>
                <a:cs typeface="Montserrat Classic Bold"/>
                <a:sym typeface="Montserrat Classic Bold"/>
              </a:rPr>
              <a:t>LOW PLAN</a:t>
            </a:r>
          </a:p>
        </p:txBody>
      </p:sp>
      <p:sp>
        <p:nvSpPr>
          <p:cNvPr id="59" name="TextBox 59"/>
          <p:cNvSpPr txBox="1"/>
          <p:nvPr/>
        </p:nvSpPr>
        <p:spPr>
          <a:xfrm>
            <a:off x="2516886" y="4084399"/>
            <a:ext cx="2355898" cy="341825"/>
          </a:xfrm>
          <a:prstGeom prst="rect">
            <a:avLst/>
          </a:prstGeom>
        </p:spPr>
        <p:txBody>
          <a:bodyPr lIns="0" tIns="0" rIns="0" bIns="0" rtlCol="0" anchor="t">
            <a:spAutoFit/>
          </a:bodyPr>
          <a:lstStyle/>
          <a:p>
            <a:pPr marL="0" marR="0" lvl="0" indent="0" algn="ctr" defTabSz="609630" rtl="0" eaLnBrk="1" fontAlgn="auto" latinLnBrk="0" hangingPunct="1">
              <a:lnSpc>
                <a:spcPts val="2849"/>
              </a:lnSpc>
              <a:spcBef>
                <a:spcPts val="0"/>
              </a:spcBef>
              <a:spcAft>
                <a:spcPts val="0"/>
              </a:spcAft>
              <a:buClrTx/>
              <a:buSzTx/>
              <a:buFontTx/>
              <a:buNone/>
              <a:tabLst/>
              <a:defRPr/>
            </a:pPr>
            <a:r>
              <a:rPr kumimoji="0" lang="en-US" sz="2142" b="0" i="0" u="none" strike="noStrike" kern="1200" cap="none" spc="0" normalizeH="0" baseline="0" noProof="0">
                <a:ln>
                  <a:noFill/>
                </a:ln>
                <a:solidFill>
                  <a:srgbClr val="000000"/>
                </a:solidFill>
                <a:effectLst/>
                <a:uLnTx/>
                <a:uFillTx/>
                <a:latin typeface="Montserrat Classic Bold"/>
                <a:ea typeface="Montserrat Classic Bold"/>
                <a:cs typeface="Montserrat Classic Bold"/>
                <a:sym typeface="Montserrat Classic Bold"/>
              </a:rPr>
              <a:t>Family</a:t>
            </a:r>
          </a:p>
        </p:txBody>
      </p:sp>
      <p:sp>
        <p:nvSpPr>
          <p:cNvPr id="60" name="TextBox 60"/>
          <p:cNvSpPr txBox="1"/>
          <p:nvPr/>
        </p:nvSpPr>
        <p:spPr>
          <a:xfrm>
            <a:off x="4919083" y="4084399"/>
            <a:ext cx="2344323" cy="341825"/>
          </a:xfrm>
          <a:prstGeom prst="rect">
            <a:avLst/>
          </a:prstGeom>
        </p:spPr>
        <p:txBody>
          <a:bodyPr lIns="0" tIns="0" rIns="0" bIns="0" rtlCol="0" anchor="t">
            <a:spAutoFit/>
          </a:bodyPr>
          <a:lstStyle/>
          <a:p>
            <a:pPr marL="0" marR="0" lvl="0" indent="0" algn="ctr" defTabSz="609630" rtl="0" eaLnBrk="1" fontAlgn="auto" latinLnBrk="0" hangingPunct="1">
              <a:lnSpc>
                <a:spcPts val="2849"/>
              </a:lnSpc>
              <a:spcBef>
                <a:spcPts val="0"/>
              </a:spcBef>
              <a:spcAft>
                <a:spcPts val="0"/>
              </a:spcAft>
              <a:buClrTx/>
              <a:buSzTx/>
              <a:buFontTx/>
              <a:buNone/>
              <a:tabLst/>
              <a:defRPr/>
            </a:pPr>
            <a:r>
              <a:rPr kumimoji="0" lang="en-US" sz="2142" b="0" i="0" u="none" strike="noStrike" kern="1200" cap="none" spc="0" normalizeH="0" baseline="0" noProof="0">
                <a:ln>
                  <a:noFill/>
                </a:ln>
                <a:solidFill>
                  <a:srgbClr val="FFFFFF"/>
                </a:solidFill>
                <a:effectLst/>
                <a:uLnTx/>
                <a:uFillTx/>
                <a:latin typeface="Montserrat Classic Bold"/>
                <a:ea typeface="Montserrat Classic Bold"/>
                <a:cs typeface="Montserrat Classic Bold"/>
                <a:sym typeface="Montserrat Classic Bold"/>
              </a:rPr>
              <a:t>$75</a:t>
            </a:r>
          </a:p>
        </p:txBody>
      </p:sp>
      <p:sp>
        <p:nvSpPr>
          <p:cNvPr id="61" name="TextBox 61"/>
          <p:cNvSpPr txBox="1"/>
          <p:nvPr/>
        </p:nvSpPr>
        <p:spPr>
          <a:xfrm>
            <a:off x="7317637" y="3489748"/>
            <a:ext cx="2344323" cy="341825"/>
          </a:xfrm>
          <a:prstGeom prst="rect">
            <a:avLst/>
          </a:prstGeom>
        </p:spPr>
        <p:txBody>
          <a:bodyPr lIns="0" tIns="0" rIns="0" bIns="0" rtlCol="0" anchor="t">
            <a:spAutoFit/>
          </a:bodyPr>
          <a:lstStyle/>
          <a:p>
            <a:pPr marL="0" marR="0" lvl="0" indent="0" algn="ctr" defTabSz="609630" rtl="0" eaLnBrk="1" fontAlgn="auto" latinLnBrk="0" hangingPunct="1">
              <a:lnSpc>
                <a:spcPts val="2849"/>
              </a:lnSpc>
              <a:spcBef>
                <a:spcPts val="0"/>
              </a:spcBef>
              <a:spcAft>
                <a:spcPts val="0"/>
              </a:spcAft>
              <a:buClrTx/>
              <a:buSzTx/>
              <a:buFontTx/>
              <a:buNone/>
              <a:tabLst/>
              <a:defRPr/>
            </a:pPr>
            <a:r>
              <a:rPr kumimoji="0" lang="en-US" sz="2142" b="0" i="0" u="none" strike="noStrike" kern="1200" cap="none" spc="0" normalizeH="0" baseline="0" noProof="0">
                <a:ln>
                  <a:noFill/>
                </a:ln>
                <a:solidFill>
                  <a:srgbClr val="FFFFFF"/>
                </a:solidFill>
                <a:effectLst/>
                <a:uLnTx/>
                <a:uFillTx/>
                <a:latin typeface="Montserrat Classic Bold"/>
                <a:ea typeface="Montserrat Classic Bold"/>
                <a:cs typeface="Montserrat Classic Bold"/>
                <a:sym typeface="Montserrat Classic Bold"/>
              </a:rPr>
              <a:t>$50</a:t>
            </a:r>
          </a:p>
        </p:txBody>
      </p:sp>
      <p:sp>
        <p:nvSpPr>
          <p:cNvPr id="62" name="TextBox 62"/>
          <p:cNvSpPr txBox="1"/>
          <p:nvPr/>
        </p:nvSpPr>
        <p:spPr>
          <a:xfrm>
            <a:off x="7319217" y="4078674"/>
            <a:ext cx="2344323" cy="341825"/>
          </a:xfrm>
          <a:prstGeom prst="rect">
            <a:avLst/>
          </a:prstGeom>
        </p:spPr>
        <p:txBody>
          <a:bodyPr lIns="0" tIns="0" rIns="0" bIns="0" rtlCol="0" anchor="t">
            <a:spAutoFit/>
          </a:bodyPr>
          <a:lstStyle/>
          <a:p>
            <a:pPr marL="0" marR="0" lvl="0" indent="0" algn="ctr" defTabSz="609630" rtl="0" eaLnBrk="1" fontAlgn="auto" latinLnBrk="0" hangingPunct="1">
              <a:lnSpc>
                <a:spcPts val="2849"/>
              </a:lnSpc>
              <a:spcBef>
                <a:spcPts val="0"/>
              </a:spcBef>
              <a:spcAft>
                <a:spcPts val="0"/>
              </a:spcAft>
              <a:buClrTx/>
              <a:buSzTx/>
              <a:buFontTx/>
              <a:buNone/>
              <a:tabLst/>
              <a:defRPr/>
            </a:pPr>
            <a:r>
              <a:rPr kumimoji="0" lang="en-US" sz="2142" b="0" i="0" u="none" strike="noStrike" kern="1200" cap="none" spc="0" normalizeH="0" baseline="0" noProof="0">
                <a:ln>
                  <a:noFill/>
                </a:ln>
                <a:solidFill>
                  <a:srgbClr val="FFFFFF"/>
                </a:solidFill>
                <a:effectLst/>
                <a:uLnTx/>
                <a:uFillTx/>
                <a:latin typeface="Montserrat Classic Bold"/>
                <a:ea typeface="Montserrat Classic Bold"/>
                <a:cs typeface="Montserrat Classic Bold"/>
                <a:sym typeface="Montserrat Classic Bold"/>
              </a:rPr>
              <a:t>$150</a:t>
            </a:r>
          </a:p>
        </p:txBody>
      </p:sp>
      <p:sp>
        <p:nvSpPr>
          <p:cNvPr id="63" name="TextBox 63"/>
          <p:cNvSpPr txBox="1"/>
          <p:nvPr/>
        </p:nvSpPr>
        <p:spPr>
          <a:xfrm>
            <a:off x="2518225" y="4736092"/>
            <a:ext cx="2355898" cy="341825"/>
          </a:xfrm>
          <a:prstGeom prst="rect">
            <a:avLst/>
          </a:prstGeom>
        </p:spPr>
        <p:txBody>
          <a:bodyPr lIns="0" tIns="0" rIns="0" bIns="0" rtlCol="0" anchor="t">
            <a:spAutoFit/>
          </a:bodyPr>
          <a:lstStyle/>
          <a:p>
            <a:pPr marL="0" marR="0" lvl="0" indent="0" algn="ctr" defTabSz="609630" rtl="0" eaLnBrk="1" fontAlgn="auto" latinLnBrk="0" hangingPunct="1">
              <a:lnSpc>
                <a:spcPts val="2849"/>
              </a:lnSpc>
              <a:spcBef>
                <a:spcPts val="0"/>
              </a:spcBef>
              <a:spcAft>
                <a:spcPts val="0"/>
              </a:spcAft>
              <a:buClrTx/>
              <a:buSzTx/>
              <a:buFontTx/>
              <a:buNone/>
              <a:tabLst/>
              <a:defRPr/>
            </a:pPr>
            <a:r>
              <a:rPr kumimoji="0" lang="en-US" sz="2142" b="0" i="0" u="none" strike="noStrike" kern="1200" cap="none" spc="0" normalizeH="0" baseline="0" noProof="0">
                <a:ln>
                  <a:noFill/>
                </a:ln>
                <a:solidFill>
                  <a:srgbClr val="000000"/>
                </a:solidFill>
                <a:effectLst/>
                <a:uLnTx/>
                <a:uFillTx/>
                <a:latin typeface="Montserrat Classic Bold"/>
                <a:ea typeface="Montserrat Classic Bold"/>
                <a:cs typeface="Montserrat Classic Bold"/>
                <a:sym typeface="Montserrat Classic Bold"/>
              </a:rPr>
              <a:t>ANNUAL MAX</a:t>
            </a:r>
          </a:p>
        </p:txBody>
      </p:sp>
      <p:sp>
        <p:nvSpPr>
          <p:cNvPr id="64" name="TextBox 64"/>
          <p:cNvSpPr txBox="1"/>
          <p:nvPr/>
        </p:nvSpPr>
        <p:spPr>
          <a:xfrm>
            <a:off x="4920422" y="4736092"/>
            <a:ext cx="2344323" cy="341825"/>
          </a:xfrm>
          <a:prstGeom prst="rect">
            <a:avLst/>
          </a:prstGeom>
        </p:spPr>
        <p:txBody>
          <a:bodyPr lIns="0" tIns="0" rIns="0" bIns="0" rtlCol="0" anchor="t">
            <a:spAutoFit/>
          </a:bodyPr>
          <a:lstStyle/>
          <a:p>
            <a:pPr marL="0" marR="0" lvl="0" indent="0" algn="ctr" defTabSz="609630" rtl="0" eaLnBrk="1" fontAlgn="auto" latinLnBrk="0" hangingPunct="1">
              <a:lnSpc>
                <a:spcPts val="2849"/>
              </a:lnSpc>
              <a:spcBef>
                <a:spcPts val="0"/>
              </a:spcBef>
              <a:spcAft>
                <a:spcPts val="0"/>
              </a:spcAft>
              <a:buClrTx/>
              <a:buSzTx/>
              <a:buFontTx/>
              <a:buNone/>
              <a:tabLst/>
              <a:defRPr/>
            </a:pPr>
            <a:r>
              <a:rPr kumimoji="0" lang="en-US" sz="2142" b="0" i="0" u="none" strike="noStrike" kern="1200" cap="none" spc="0" normalizeH="0" baseline="0" noProof="0">
                <a:ln>
                  <a:noFill/>
                </a:ln>
                <a:solidFill>
                  <a:srgbClr val="FFFFFF"/>
                </a:solidFill>
                <a:effectLst/>
                <a:uLnTx/>
                <a:uFillTx/>
                <a:latin typeface="Montserrat Classic Bold"/>
                <a:ea typeface="Montserrat Classic Bold"/>
                <a:cs typeface="Montserrat Classic Bold"/>
                <a:sym typeface="Montserrat Classic Bold"/>
              </a:rPr>
              <a:t>HIGH PLAN</a:t>
            </a:r>
          </a:p>
        </p:txBody>
      </p:sp>
      <p:sp>
        <p:nvSpPr>
          <p:cNvPr id="65" name="TextBox 65"/>
          <p:cNvSpPr txBox="1"/>
          <p:nvPr/>
        </p:nvSpPr>
        <p:spPr>
          <a:xfrm>
            <a:off x="2516886" y="5324977"/>
            <a:ext cx="2355898" cy="341825"/>
          </a:xfrm>
          <a:prstGeom prst="rect">
            <a:avLst/>
          </a:prstGeom>
        </p:spPr>
        <p:txBody>
          <a:bodyPr lIns="0" tIns="0" rIns="0" bIns="0" rtlCol="0" anchor="t">
            <a:spAutoFit/>
          </a:bodyPr>
          <a:lstStyle/>
          <a:p>
            <a:pPr marL="0" marR="0" lvl="0" indent="0" algn="ctr" defTabSz="609630" rtl="0" eaLnBrk="1" fontAlgn="auto" latinLnBrk="0" hangingPunct="1">
              <a:lnSpc>
                <a:spcPts val="2849"/>
              </a:lnSpc>
              <a:spcBef>
                <a:spcPts val="0"/>
              </a:spcBef>
              <a:spcAft>
                <a:spcPts val="0"/>
              </a:spcAft>
              <a:buClrTx/>
              <a:buSzTx/>
              <a:buFontTx/>
              <a:buNone/>
              <a:tabLst/>
              <a:defRPr/>
            </a:pPr>
            <a:r>
              <a:rPr kumimoji="0" lang="en-US" sz="2142" b="0" i="0" u="none" strike="noStrike" kern="1200" cap="none" spc="0" normalizeH="0" baseline="0" noProof="0">
                <a:ln>
                  <a:noFill/>
                </a:ln>
                <a:solidFill>
                  <a:srgbClr val="000000"/>
                </a:solidFill>
                <a:effectLst/>
                <a:uLnTx/>
                <a:uFillTx/>
                <a:latin typeface="Montserrat Classic Bold"/>
                <a:ea typeface="Montserrat Classic Bold"/>
                <a:cs typeface="Montserrat Classic Bold"/>
                <a:sym typeface="Montserrat Classic Bold"/>
              </a:rPr>
              <a:t>Per Individual</a:t>
            </a:r>
          </a:p>
        </p:txBody>
      </p:sp>
      <p:sp>
        <p:nvSpPr>
          <p:cNvPr id="66" name="TextBox 66"/>
          <p:cNvSpPr txBox="1"/>
          <p:nvPr/>
        </p:nvSpPr>
        <p:spPr>
          <a:xfrm>
            <a:off x="4919083" y="5324977"/>
            <a:ext cx="2344323" cy="341825"/>
          </a:xfrm>
          <a:prstGeom prst="rect">
            <a:avLst/>
          </a:prstGeom>
        </p:spPr>
        <p:txBody>
          <a:bodyPr lIns="0" tIns="0" rIns="0" bIns="0" rtlCol="0" anchor="t">
            <a:spAutoFit/>
          </a:bodyPr>
          <a:lstStyle/>
          <a:p>
            <a:pPr marL="0" marR="0" lvl="0" indent="0" algn="ctr" defTabSz="609630" rtl="0" eaLnBrk="1" fontAlgn="auto" latinLnBrk="0" hangingPunct="1">
              <a:lnSpc>
                <a:spcPts val="2849"/>
              </a:lnSpc>
              <a:spcBef>
                <a:spcPts val="0"/>
              </a:spcBef>
              <a:spcAft>
                <a:spcPts val="0"/>
              </a:spcAft>
              <a:buClrTx/>
              <a:buSzTx/>
              <a:buFontTx/>
              <a:buNone/>
              <a:tabLst/>
              <a:defRPr/>
            </a:pPr>
            <a:r>
              <a:rPr kumimoji="0" lang="en-US" sz="2142" b="0" i="0" u="none" strike="noStrike" kern="1200" cap="none" spc="0" normalizeH="0" baseline="0" noProof="0">
                <a:ln>
                  <a:noFill/>
                </a:ln>
                <a:solidFill>
                  <a:srgbClr val="FFFFFF"/>
                </a:solidFill>
                <a:effectLst/>
                <a:uLnTx/>
                <a:uFillTx/>
                <a:latin typeface="Montserrat Classic Bold"/>
                <a:ea typeface="Montserrat Classic Bold"/>
                <a:cs typeface="Montserrat Classic Bold"/>
                <a:sym typeface="Montserrat Classic Bold"/>
              </a:rPr>
              <a:t>$2,500</a:t>
            </a:r>
          </a:p>
        </p:txBody>
      </p:sp>
      <p:sp>
        <p:nvSpPr>
          <p:cNvPr id="67" name="TextBox 67"/>
          <p:cNvSpPr txBox="1"/>
          <p:nvPr/>
        </p:nvSpPr>
        <p:spPr>
          <a:xfrm>
            <a:off x="7320797" y="4736092"/>
            <a:ext cx="2344323" cy="341825"/>
          </a:xfrm>
          <a:prstGeom prst="rect">
            <a:avLst/>
          </a:prstGeom>
        </p:spPr>
        <p:txBody>
          <a:bodyPr lIns="0" tIns="0" rIns="0" bIns="0" rtlCol="0" anchor="t">
            <a:spAutoFit/>
          </a:bodyPr>
          <a:lstStyle/>
          <a:p>
            <a:pPr marL="0" marR="0" lvl="0" indent="0" algn="ctr" defTabSz="609630" rtl="0" eaLnBrk="1" fontAlgn="auto" latinLnBrk="0" hangingPunct="1">
              <a:lnSpc>
                <a:spcPts val="2849"/>
              </a:lnSpc>
              <a:spcBef>
                <a:spcPts val="0"/>
              </a:spcBef>
              <a:spcAft>
                <a:spcPts val="0"/>
              </a:spcAft>
              <a:buClrTx/>
              <a:buSzTx/>
              <a:buFontTx/>
              <a:buNone/>
              <a:tabLst/>
              <a:defRPr/>
            </a:pPr>
            <a:r>
              <a:rPr kumimoji="0" lang="en-US" sz="2142" b="0" i="0" u="none" strike="noStrike" kern="1200" cap="none" spc="0" normalizeH="0" baseline="0" noProof="0">
                <a:ln>
                  <a:noFill/>
                </a:ln>
                <a:solidFill>
                  <a:srgbClr val="FFFFFF"/>
                </a:solidFill>
                <a:effectLst/>
                <a:uLnTx/>
                <a:uFillTx/>
                <a:latin typeface="Montserrat Classic Bold"/>
                <a:ea typeface="Montserrat Classic Bold"/>
                <a:cs typeface="Montserrat Classic Bold"/>
                <a:sym typeface="Montserrat Classic Bold"/>
              </a:rPr>
              <a:t>LOW PLAN</a:t>
            </a:r>
          </a:p>
        </p:txBody>
      </p:sp>
      <p:sp>
        <p:nvSpPr>
          <p:cNvPr id="68" name="TextBox 68"/>
          <p:cNvSpPr txBox="1"/>
          <p:nvPr/>
        </p:nvSpPr>
        <p:spPr>
          <a:xfrm>
            <a:off x="7319217" y="5319252"/>
            <a:ext cx="2344323" cy="341825"/>
          </a:xfrm>
          <a:prstGeom prst="rect">
            <a:avLst/>
          </a:prstGeom>
        </p:spPr>
        <p:txBody>
          <a:bodyPr lIns="0" tIns="0" rIns="0" bIns="0" rtlCol="0" anchor="t">
            <a:spAutoFit/>
          </a:bodyPr>
          <a:lstStyle/>
          <a:p>
            <a:pPr marL="0" marR="0" lvl="0" indent="0" algn="ctr" defTabSz="609630" rtl="0" eaLnBrk="1" fontAlgn="auto" latinLnBrk="0" hangingPunct="1">
              <a:lnSpc>
                <a:spcPts val="2849"/>
              </a:lnSpc>
              <a:spcBef>
                <a:spcPts val="0"/>
              </a:spcBef>
              <a:spcAft>
                <a:spcPts val="0"/>
              </a:spcAft>
              <a:buClrTx/>
              <a:buSzTx/>
              <a:buFontTx/>
              <a:buNone/>
              <a:tabLst/>
              <a:defRPr/>
            </a:pPr>
            <a:r>
              <a:rPr kumimoji="0" lang="en-US" sz="2142" b="0" i="0" u="none" strike="noStrike" kern="1200" cap="none" spc="0" normalizeH="0" baseline="0" noProof="0">
                <a:ln>
                  <a:noFill/>
                </a:ln>
                <a:solidFill>
                  <a:srgbClr val="FFFFFF"/>
                </a:solidFill>
                <a:effectLst/>
                <a:uLnTx/>
                <a:uFillTx/>
                <a:latin typeface="Montserrat Classic Bold"/>
                <a:ea typeface="Montserrat Classic Bold"/>
                <a:cs typeface="Montserrat Classic Bold"/>
                <a:sym typeface="Montserrat Classic Bold"/>
              </a:rPr>
              <a:t>$1,500</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690" t="-11691" b="-18230"/>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rot="-10800000">
            <a:off x="6668447" y="359454"/>
            <a:ext cx="2082428" cy="1049117"/>
            <a:chOff x="0" y="0"/>
            <a:chExt cx="812800" cy="409485"/>
          </a:xfrm>
        </p:grpSpPr>
        <p:sp>
          <p:nvSpPr>
            <p:cNvPr id="4" name="Freeform 4"/>
            <p:cNvSpPr/>
            <p:nvPr/>
          </p:nvSpPr>
          <p:spPr>
            <a:xfrm>
              <a:off x="0" y="0"/>
              <a:ext cx="812800" cy="409485"/>
            </a:xfrm>
            <a:custGeom>
              <a:avLst/>
              <a:gdLst/>
              <a:ahLst/>
              <a:cxnLst/>
              <a:rect l="l" t="t" r="r" b="b"/>
              <a:pathLst>
                <a:path w="812800" h="409485">
                  <a:moveTo>
                    <a:pt x="406400" y="409485"/>
                  </a:moveTo>
                  <a:lnTo>
                    <a:pt x="812800" y="0"/>
                  </a:lnTo>
                  <a:lnTo>
                    <a:pt x="0" y="0"/>
                  </a:lnTo>
                  <a:lnTo>
                    <a:pt x="406400" y="409485"/>
                  </a:lnTo>
                  <a:close/>
                </a:path>
              </a:pathLst>
            </a:custGeom>
            <a:solidFill>
              <a:srgbClr val="091E3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127000" y="29249"/>
              <a:ext cx="558800" cy="190118"/>
            </a:xfrm>
            <a:prstGeom prst="rect">
              <a:avLst/>
            </a:prstGeom>
          </p:spPr>
          <p:txBody>
            <a:bodyPr lIns="33867" tIns="33867" rIns="33867" bIns="33867" rtlCol="0" anchor="ctr"/>
            <a:lstStyle/>
            <a:p>
              <a:pPr marL="0" marR="0" lvl="0" indent="0" algn="ctr" defTabSz="609630" rtl="0" eaLnBrk="1" fontAlgn="auto" latinLnBrk="0" hangingPunct="1">
                <a:lnSpc>
                  <a:spcPts val="169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3670145" y="359454"/>
            <a:ext cx="4045865" cy="794071"/>
            <a:chOff x="0" y="0"/>
            <a:chExt cx="4523508" cy="887817"/>
          </a:xfrm>
        </p:grpSpPr>
        <p:sp>
          <p:nvSpPr>
            <p:cNvPr id="7" name="Freeform 7"/>
            <p:cNvSpPr/>
            <p:nvPr/>
          </p:nvSpPr>
          <p:spPr>
            <a:xfrm>
              <a:off x="0" y="0"/>
              <a:ext cx="4523508" cy="887817"/>
            </a:xfrm>
            <a:custGeom>
              <a:avLst/>
              <a:gdLst/>
              <a:ahLst/>
              <a:cxnLst/>
              <a:rect l="l" t="t" r="r" b="b"/>
              <a:pathLst>
                <a:path w="4523508" h="887817">
                  <a:moveTo>
                    <a:pt x="203200" y="0"/>
                  </a:moveTo>
                  <a:lnTo>
                    <a:pt x="4523508" y="0"/>
                  </a:lnTo>
                  <a:lnTo>
                    <a:pt x="4320308" y="887817"/>
                  </a:lnTo>
                  <a:lnTo>
                    <a:pt x="0" y="887817"/>
                  </a:lnTo>
                  <a:lnTo>
                    <a:pt x="203200" y="0"/>
                  </a:lnTo>
                  <a:close/>
                </a:path>
              </a:pathLst>
            </a:custGeom>
            <a:solidFill>
              <a:srgbClr val="1780C0"/>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101600" y="0"/>
              <a:ext cx="4320308" cy="887817"/>
            </a:xfrm>
            <a:prstGeom prst="rect">
              <a:avLst/>
            </a:prstGeom>
          </p:spPr>
          <p:txBody>
            <a:bodyPr lIns="33867" tIns="33867" rIns="33867" bIns="33867" rtlCol="0" anchor="ctr"/>
            <a:lstStyle/>
            <a:p>
              <a:pPr marL="0" marR="0" lvl="0" indent="0" algn="ctr" defTabSz="609630" rtl="0" eaLnBrk="1" fontAlgn="auto" latinLnBrk="0" hangingPunct="1">
                <a:lnSpc>
                  <a:spcPts val="169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1937816" y="1153524"/>
            <a:ext cx="2018079" cy="488125"/>
            <a:chOff x="0" y="0"/>
            <a:chExt cx="915414" cy="221417"/>
          </a:xfrm>
        </p:grpSpPr>
        <p:sp>
          <p:nvSpPr>
            <p:cNvPr id="10" name="Freeform 10"/>
            <p:cNvSpPr/>
            <p:nvPr/>
          </p:nvSpPr>
          <p:spPr>
            <a:xfrm>
              <a:off x="0" y="0"/>
              <a:ext cx="915414" cy="221417"/>
            </a:xfrm>
            <a:custGeom>
              <a:avLst/>
              <a:gdLst/>
              <a:ahLst/>
              <a:cxnLst/>
              <a:rect l="l" t="t" r="r" b="b"/>
              <a:pathLst>
                <a:path w="915414" h="221417">
                  <a:moveTo>
                    <a:pt x="0" y="0"/>
                  </a:moveTo>
                  <a:lnTo>
                    <a:pt x="915414" y="0"/>
                  </a:lnTo>
                  <a:lnTo>
                    <a:pt x="915414" y="221417"/>
                  </a:lnTo>
                  <a:lnTo>
                    <a:pt x="0" y="221417"/>
                  </a:lnTo>
                  <a:close/>
                </a:path>
              </a:pathLst>
            </a:custGeom>
            <a:solidFill>
              <a:srgbClr val="87D1F5"/>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0" y="0"/>
              <a:ext cx="915414" cy="221417"/>
            </a:xfrm>
            <a:prstGeom prst="rect">
              <a:avLst/>
            </a:prstGeom>
          </p:spPr>
          <p:txBody>
            <a:bodyPr lIns="33867" tIns="33867" rIns="33867" bIns="33867" rtlCol="0" anchor="ctr"/>
            <a:lstStyle/>
            <a:p>
              <a:pPr marL="0" marR="0" lvl="0" indent="0" algn="ctr" defTabSz="609630" rtl="0" eaLnBrk="1" fontAlgn="auto" latinLnBrk="0" hangingPunct="1">
                <a:lnSpc>
                  <a:spcPts val="169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3995556" y="1153524"/>
            <a:ext cx="2018079" cy="488125"/>
            <a:chOff x="0" y="0"/>
            <a:chExt cx="915414" cy="221417"/>
          </a:xfrm>
        </p:grpSpPr>
        <p:sp>
          <p:nvSpPr>
            <p:cNvPr id="13" name="Freeform 13"/>
            <p:cNvSpPr/>
            <p:nvPr/>
          </p:nvSpPr>
          <p:spPr>
            <a:xfrm>
              <a:off x="0" y="0"/>
              <a:ext cx="915414" cy="221417"/>
            </a:xfrm>
            <a:custGeom>
              <a:avLst/>
              <a:gdLst/>
              <a:ahLst/>
              <a:cxnLst/>
              <a:rect l="l" t="t" r="r" b="b"/>
              <a:pathLst>
                <a:path w="915414" h="221417">
                  <a:moveTo>
                    <a:pt x="0" y="0"/>
                  </a:moveTo>
                  <a:lnTo>
                    <a:pt x="915414" y="0"/>
                  </a:lnTo>
                  <a:lnTo>
                    <a:pt x="915414" y="221417"/>
                  </a:lnTo>
                  <a:lnTo>
                    <a:pt x="0" y="221417"/>
                  </a:lnTo>
                  <a:close/>
                </a:path>
              </a:pathLst>
            </a:custGeom>
            <a:solidFill>
              <a:srgbClr val="87D1F5"/>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0"/>
              <a:ext cx="915414" cy="221417"/>
            </a:xfrm>
            <a:prstGeom prst="rect">
              <a:avLst/>
            </a:prstGeom>
          </p:spPr>
          <p:txBody>
            <a:bodyPr lIns="33867" tIns="33867" rIns="33867" bIns="33867" rtlCol="0" anchor="ctr"/>
            <a:lstStyle/>
            <a:p>
              <a:pPr marL="0" marR="0" lvl="0" indent="0" algn="ctr" defTabSz="609630" rtl="0" eaLnBrk="1" fontAlgn="auto" latinLnBrk="0" hangingPunct="1">
                <a:lnSpc>
                  <a:spcPts val="169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1937816" y="1677400"/>
            <a:ext cx="4075819" cy="1208453"/>
            <a:chOff x="0" y="0"/>
            <a:chExt cx="1848819" cy="548163"/>
          </a:xfrm>
        </p:grpSpPr>
        <p:sp>
          <p:nvSpPr>
            <p:cNvPr id="16" name="Freeform 16"/>
            <p:cNvSpPr/>
            <p:nvPr/>
          </p:nvSpPr>
          <p:spPr>
            <a:xfrm>
              <a:off x="0" y="0"/>
              <a:ext cx="1848819" cy="548163"/>
            </a:xfrm>
            <a:custGeom>
              <a:avLst/>
              <a:gdLst/>
              <a:ahLst/>
              <a:cxnLst/>
              <a:rect l="l" t="t" r="r" b="b"/>
              <a:pathLst>
                <a:path w="1848819" h="548163">
                  <a:moveTo>
                    <a:pt x="0" y="0"/>
                  </a:moveTo>
                  <a:lnTo>
                    <a:pt x="1848819" y="0"/>
                  </a:lnTo>
                  <a:lnTo>
                    <a:pt x="1848819" y="548163"/>
                  </a:lnTo>
                  <a:lnTo>
                    <a:pt x="0" y="548163"/>
                  </a:lnTo>
                  <a:close/>
                </a:path>
              </a:pathLst>
            </a:custGeom>
            <a:solidFill>
              <a:srgbClr val="87D1F5"/>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p:cNvSpPr txBox="1"/>
            <p:nvPr/>
          </p:nvSpPr>
          <p:spPr>
            <a:xfrm>
              <a:off x="0" y="0"/>
              <a:ext cx="1848819" cy="548163"/>
            </a:xfrm>
            <a:prstGeom prst="rect">
              <a:avLst/>
            </a:prstGeom>
          </p:spPr>
          <p:txBody>
            <a:bodyPr lIns="33867" tIns="33867" rIns="33867" bIns="33867" rtlCol="0" anchor="ctr"/>
            <a:lstStyle/>
            <a:p>
              <a:pPr marL="0" marR="0" lvl="0" indent="0" algn="ctr" defTabSz="609630" rtl="0" eaLnBrk="1" fontAlgn="auto" latinLnBrk="0" hangingPunct="1">
                <a:lnSpc>
                  <a:spcPts val="169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8" name="Group 18"/>
          <p:cNvGrpSpPr/>
          <p:nvPr/>
        </p:nvGrpSpPr>
        <p:grpSpPr>
          <a:xfrm>
            <a:off x="6052348" y="1153524"/>
            <a:ext cx="4222814" cy="1732329"/>
            <a:chOff x="0" y="0"/>
            <a:chExt cx="1915497" cy="785796"/>
          </a:xfrm>
        </p:grpSpPr>
        <p:sp>
          <p:nvSpPr>
            <p:cNvPr id="19" name="Freeform 19"/>
            <p:cNvSpPr/>
            <p:nvPr/>
          </p:nvSpPr>
          <p:spPr>
            <a:xfrm>
              <a:off x="0" y="0"/>
              <a:ext cx="1915497" cy="785796"/>
            </a:xfrm>
            <a:custGeom>
              <a:avLst/>
              <a:gdLst/>
              <a:ahLst/>
              <a:cxnLst/>
              <a:rect l="l" t="t" r="r" b="b"/>
              <a:pathLst>
                <a:path w="1915497" h="785796">
                  <a:moveTo>
                    <a:pt x="0" y="0"/>
                  </a:moveTo>
                  <a:lnTo>
                    <a:pt x="1915497" y="0"/>
                  </a:lnTo>
                  <a:lnTo>
                    <a:pt x="1915497" y="785796"/>
                  </a:lnTo>
                  <a:lnTo>
                    <a:pt x="0" y="785796"/>
                  </a:lnTo>
                  <a:close/>
                </a:path>
              </a:pathLst>
            </a:custGeom>
            <a:solidFill>
              <a:srgbClr val="87D1F5"/>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TextBox 20"/>
            <p:cNvSpPr txBox="1"/>
            <p:nvPr/>
          </p:nvSpPr>
          <p:spPr>
            <a:xfrm>
              <a:off x="0" y="0"/>
              <a:ext cx="1915497" cy="785796"/>
            </a:xfrm>
            <a:prstGeom prst="rect">
              <a:avLst/>
            </a:prstGeom>
          </p:spPr>
          <p:txBody>
            <a:bodyPr lIns="33867" tIns="33867" rIns="33867" bIns="33867" rtlCol="0" anchor="ctr"/>
            <a:lstStyle/>
            <a:p>
              <a:pPr marL="0" marR="0" lvl="0" indent="0" algn="ctr" defTabSz="609630" rtl="0" eaLnBrk="1" fontAlgn="auto" latinLnBrk="0" hangingPunct="1">
                <a:lnSpc>
                  <a:spcPts val="169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1" name="Group 21"/>
          <p:cNvGrpSpPr/>
          <p:nvPr/>
        </p:nvGrpSpPr>
        <p:grpSpPr>
          <a:xfrm>
            <a:off x="1927899" y="2919036"/>
            <a:ext cx="2018079" cy="488125"/>
            <a:chOff x="0" y="0"/>
            <a:chExt cx="915414" cy="221417"/>
          </a:xfrm>
        </p:grpSpPr>
        <p:sp>
          <p:nvSpPr>
            <p:cNvPr id="22" name="Freeform 22"/>
            <p:cNvSpPr/>
            <p:nvPr/>
          </p:nvSpPr>
          <p:spPr>
            <a:xfrm>
              <a:off x="0" y="0"/>
              <a:ext cx="915414" cy="221417"/>
            </a:xfrm>
            <a:custGeom>
              <a:avLst/>
              <a:gdLst/>
              <a:ahLst/>
              <a:cxnLst/>
              <a:rect l="l" t="t" r="r" b="b"/>
              <a:pathLst>
                <a:path w="915414" h="221417">
                  <a:moveTo>
                    <a:pt x="0" y="0"/>
                  </a:moveTo>
                  <a:lnTo>
                    <a:pt x="915414" y="0"/>
                  </a:lnTo>
                  <a:lnTo>
                    <a:pt x="915414" y="221417"/>
                  </a:lnTo>
                  <a:lnTo>
                    <a:pt x="0" y="221417"/>
                  </a:lnTo>
                  <a:close/>
                </a:path>
              </a:pathLst>
            </a:custGeom>
            <a:solidFill>
              <a:srgbClr val="1F5786"/>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23"/>
            <p:cNvSpPr txBox="1"/>
            <p:nvPr/>
          </p:nvSpPr>
          <p:spPr>
            <a:xfrm>
              <a:off x="0" y="0"/>
              <a:ext cx="915414" cy="221417"/>
            </a:xfrm>
            <a:prstGeom prst="rect">
              <a:avLst/>
            </a:prstGeom>
          </p:spPr>
          <p:txBody>
            <a:bodyPr lIns="29495" tIns="29495" rIns="29495" bIns="29495" rtlCol="0" anchor="ctr"/>
            <a:lstStyle/>
            <a:p>
              <a:pPr marL="0" marR="0" lvl="0" indent="0" algn="ctr" defTabSz="609630" rtl="0" eaLnBrk="1" fontAlgn="auto" latinLnBrk="0" hangingPunct="1">
                <a:lnSpc>
                  <a:spcPts val="169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4" name="Group 24"/>
          <p:cNvGrpSpPr/>
          <p:nvPr/>
        </p:nvGrpSpPr>
        <p:grpSpPr>
          <a:xfrm>
            <a:off x="3985639" y="2919036"/>
            <a:ext cx="2018079" cy="488125"/>
            <a:chOff x="0" y="0"/>
            <a:chExt cx="915414" cy="221417"/>
          </a:xfrm>
        </p:grpSpPr>
        <p:sp>
          <p:nvSpPr>
            <p:cNvPr id="25" name="Freeform 25"/>
            <p:cNvSpPr/>
            <p:nvPr/>
          </p:nvSpPr>
          <p:spPr>
            <a:xfrm>
              <a:off x="0" y="0"/>
              <a:ext cx="915414" cy="221417"/>
            </a:xfrm>
            <a:custGeom>
              <a:avLst/>
              <a:gdLst/>
              <a:ahLst/>
              <a:cxnLst/>
              <a:rect l="l" t="t" r="r" b="b"/>
              <a:pathLst>
                <a:path w="915414" h="221417">
                  <a:moveTo>
                    <a:pt x="0" y="0"/>
                  </a:moveTo>
                  <a:lnTo>
                    <a:pt x="915414" y="0"/>
                  </a:lnTo>
                  <a:lnTo>
                    <a:pt x="915414" y="221417"/>
                  </a:lnTo>
                  <a:lnTo>
                    <a:pt x="0" y="221417"/>
                  </a:lnTo>
                  <a:close/>
                </a:path>
              </a:pathLst>
            </a:custGeom>
            <a:solidFill>
              <a:srgbClr val="1F5786"/>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6" name="TextBox 26"/>
            <p:cNvSpPr txBox="1"/>
            <p:nvPr/>
          </p:nvSpPr>
          <p:spPr>
            <a:xfrm>
              <a:off x="0" y="0"/>
              <a:ext cx="915414" cy="221417"/>
            </a:xfrm>
            <a:prstGeom prst="rect">
              <a:avLst/>
            </a:prstGeom>
          </p:spPr>
          <p:txBody>
            <a:bodyPr lIns="29495" tIns="29495" rIns="29495" bIns="29495" rtlCol="0" anchor="ctr"/>
            <a:lstStyle/>
            <a:p>
              <a:pPr marL="0" marR="0" lvl="0" indent="0" algn="ctr" defTabSz="609630" rtl="0" eaLnBrk="1" fontAlgn="auto" latinLnBrk="0" hangingPunct="1">
                <a:lnSpc>
                  <a:spcPts val="169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7" name="Group 27"/>
          <p:cNvGrpSpPr/>
          <p:nvPr/>
        </p:nvGrpSpPr>
        <p:grpSpPr>
          <a:xfrm>
            <a:off x="1927899" y="3442912"/>
            <a:ext cx="2018079" cy="1208453"/>
            <a:chOff x="0" y="0"/>
            <a:chExt cx="915414" cy="548163"/>
          </a:xfrm>
        </p:grpSpPr>
        <p:sp>
          <p:nvSpPr>
            <p:cNvPr id="28" name="Freeform 28"/>
            <p:cNvSpPr/>
            <p:nvPr/>
          </p:nvSpPr>
          <p:spPr>
            <a:xfrm>
              <a:off x="0" y="0"/>
              <a:ext cx="915414" cy="548163"/>
            </a:xfrm>
            <a:custGeom>
              <a:avLst/>
              <a:gdLst/>
              <a:ahLst/>
              <a:cxnLst/>
              <a:rect l="l" t="t" r="r" b="b"/>
              <a:pathLst>
                <a:path w="915414" h="548163">
                  <a:moveTo>
                    <a:pt x="0" y="0"/>
                  </a:moveTo>
                  <a:lnTo>
                    <a:pt x="915414" y="0"/>
                  </a:lnTo>
                  <a:lnTo>
                    <a:pt x="915414" y="548163"/>
                  </a:lnTo>
                  <a:lnTo>
                    <a:pt x="0" y="548163"/>
                  </a:lnTo>
                  <a:close/>
                </a:path>
              </a:pathLst>
            </a:custGeom>
            <a:solidFill>
              <a:srgbClr val="1F5786"/>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9" name="TextBox 29"/>
            <p:cNvSpPr txBox="1"/>
            <p:nvPr/>
          </p:nvSpPr>
          <p:spPr>
            <a:xfrm>
              <a:off x="0" y="0"/>
              <a:ext cx="915414" cy="548163"/>
            </a:xfrm>
            <a:prstGeom prst="rect">
              <a:avLst/>
            </a:prstGeom>
          </p:spPr>
          <p:txBody>
            <a:bodyPr lIns="29495" tIns="29495" rIns="29495" bIns="29495" rtlCol="0" anchor="ctr"/>
            <a:lstStyle/>
            <a:p>
              <a:pPr marL="0" marR="0" lvl="0" indent="0" algn="ctr" defTabSz="609630" rtl="0" eaLnBrk="1" fontAlgn="auto" latinLnBrk="0" hangingPunct="1">
                <a:lnSpc>
                  <a:spcPts val="169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0" name="Group 30"/>
          <p:cNvGrpSpPr/>
          <p:nvPr/>
        </p:nvGrpSpPr>
        <p:grpSpPr>
          <a:xfrm>
            <a:off x="6042432" y="2919036"/>
            <a:ext cx="4222814" cy="1732329"/>
            <a:chOff x="0" y="0"/>
            <a:chExt cx="1915497" cy="785796"/>
          </a:xfrm>
        </p:grpSpPr>
        <p:sp>
          <p:nvSpPr>
            <p:cNvPr id="31" name="Freeform 31"/>
            <p:cNvSpPr/>
            <p:nvPr/>
          </p:nvSpPr>
          <p:spPr>
            <a:xfrm>
              <a:off x="0" y="0"/>
              <a:ext cx="1915497" cy="785796"/>
            </a:xfrm>
            <a:custGeom>
              <a:avLst/>
              <a:gdLst/>
              <a:ahLst/>
              <a:cxnLst/>
              <a:rect l="l" t="t" r="r" b="b"/>
              <a:pathLst>
                <a:path w="1915497" h="785796">
                  <a:moveTo>
                    <a:pt x="0" y="0"/>
                  </a:moveTo>
                  <a:lnTo>
                    <a:pt x="1915497" y="0"/>
                  </a:lnTo>
                  <a:lnTo>
                    <a:pt x="1915497" y="785796"/>
                  </a:lnTo>
                  <a:lnTo>
                    <a:pt x="0" y="785796"/>
                  </a:lnTo>
                  <a:close/>
                </a:path>
              </a:pathLst>
            </a:custGeom>
            <a:solidFill>
              <a:srgbClr val="1F5786"/>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32"/>
            <p:cNvSpPr txBox="1"/>
            <p:nvPr/>
          </p:nvSpPr>
          <p:spPr>
            <a:xfrm>
              <a:off x="0" y="0"/>
              <a:ext cx="1915497" cy="785796"/>
            </a:xfrm>
            <a:prstGeom prst="rect">
              <a:avLst/>
            </a:prstGeom>
          </p:spPr>
          <p:txBody>
            <a:bodyPr lIns="29495" tIns="29495" rIns="29495" bIns="29495" rtlCol="0" anchor="ctr"/>
            <a:lstStyle/>
            <a:p>
              <a:pPr marL="0" marR="0" lvl="0" indent="0" algn="ctr" defTabSz="609630" rtl="0" eaLnBrk="1" fontAlgn="auto" latinLnBrk="0" hangingPunct="1">
                <a:lnSpc>
                  <a:spcPts val="169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3" name="Group 33"/>
          <p:cNvGrpSpPr/>
          <p:nvPr/>
        </p:nvGrpSpPr>
        <p:grpSpPr>
          <a:xfrm>
            <a:off x="3975725" y="3442912"/>
            <a:ext cx="2018079" cy="1208453"/>
            <a:chOff x="0" y="0"/>
            <a:chExt cx="915414" cy="548163"/>
          </a:xfrm>
        </p:grpSpPr>
        <p:sp>
          <p:nvSpPr>
            <p:cNvPr id="34" name="Freeform 34"/>
            <p:cNvSpPr/>
            <p:nvPr/>
          </p:nvSpPr>
          <p:spPr>
            <a:xfrm>
              <a:off x="0" y="0"/>
              <a:ext cx="915414" cy="548163"/>
            </a:xfrm>
            <a:custGeom>
              <a:avLst/>
              <a:gdLst/>
              <a:ahLst/>
              <a:cxnLst/>
              <a:rect l="l" t="t" r="r" b="b"/>
              <a:pathLst>
                <a:path w="915414" h="548163">
                  <a:moveTo>
                    <a:pt x="0" y="0"/>
                  </a:moveTo>
                  <a:lnTo>
                    <a:pt x="915414" y="0"/>
                  </a:lnTo>
                  <a:lnTo>
                    <a:pt x="915414" y="548163"/>
                  </a:lnTo>
                  <a:lnTo>
                    <a:pt x="0" y="548163"/>
                  </a:lnTo>
                  <a:close/>
                </a:path>
              </a:pathLst>
            </a:custGeom>
            <a:solidFill>
              <a:srgbClr val="1F5786"/>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5" name="TextBox 35"/>
            <p:cNvSpPr txBox="1"/>
            <p:nvPr/>
          </p:nvSpPr>
          <p:spPr>
            <a:xfrm>
              <a:off x="0" y="0"/>
              <a:ext cx="915414" cy="548163"/>
            </a:xfrm>
            <a:prstGeom prst="rect">
              <a:avLst/>
            </a:prstGeom>
          </p:spPr>
          <p:txBody>
            <a:bodyPr lIns="29495" tIns="29495" rIns="29495" bIns="29495" rtlCol="0" anchor="ctr"/>
            <a:lstStyle/>
            <a:p>
              <a:pPr marL="0" marR="0" lvl="0" indent="0" algn="ctr" defTabSz="609630" rtl="0" eaLnBrk="1" fontAlgn="auto" latinLnBrk="0" hangingPunct="1">
                <a:lnSpc>
                  <a:spcPts val="169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6" name="Group 36"/>
          <p:cNvGrpSpPr/>
          <p:nvPr/>
        </p:nvGrpSpPr>
        <p:grpSpPr>
          <a:xfrm>
            <a:off x="1916839" y="4702718"/>
            <a:ext cx="2018079" cy="488125"/>
            <a:chOff x="0" y="0"/>
            <a:chExt cx="915414" cy="221417"/>
          </a:xfrm>
        </p:grpSpPr>
        <p:sp>
          <p:nvSpPr>
            <p:cNvPr id="37" name="Freeform 37"/>
            <p:cNvSpPr/>
            <p:nvPr/>
          </p:nvSpPr>
          <p:spPr>
            <a:xfrm>
              <a:off x="0" y="0"/>
              <a:ext cx="915414" cy="221417"/>
            </a:xfrm>
            <a:custGeom>
              <a:avLst/>
              <a:gdLst/>
              <a:ahLst/>
              <a:cxnLst/>
              <a:rect l="l" t="t" r="r" b="b"/>
              <a:pathLst>
                <a:path w="915414" h="221417">
                  <a:moveTo>
                    <a:pt x="0" y="0"/>
                  </a:moveTo>
                  <a:lnTo>
                    <a:pt x="915414" y="0"/>
                  </a:lnTo>
                  <a:lnTo>
                    <a:pt x="915414" y="221417"/>
                  </a:lnTo>
                  <a:lnTo>
                    <a:pt x="0" y="221417"/>
                  </a:lnTo>
                  <a:close/>
                </a:path>
              </a:pathLst>
            </a:custGeom>
            <a:solidFill>
              <a:srgbClr val="1780C0"/>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8" name="TextBox 38"/>
            <p:cNvSpPr txBox="1"/>
            <p:nvPr/>
          </p:nvSpPr>
          <p:spPr>
            <a:xfrm>
              <a:off x="0" y="0"/>
              <a:ext cx="915414" cy="221417"/>
            </a:xfrm>
            <a:prstGeom prst="rect">
              <a:avLst/>
            </a:prstGeom>
          </p:spPr>
          <p:txBody>
            <a:bodyPr lIns="29495" tIns="29495" rIns="29495" bIns="29495" rtlCol="0" anchor="ctr"/>
            <a:lstStyle/>
            <a:p>
              <a:pPr marL="0" marR="0" lvl="0" indent="0" algn="ctr" defTabSz="609630" rtl="0" eaLnBrk="1" fontAlgn="auto" latinLnBrk="0" hangingPunct="1">
                <a:lnSpc>
                  <a:spcPts val="169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9" name="Group 39"/>
          <p:cNvGrpSpPr/>
          <p:nvPr/>
        </p:nvGrpSpPr>
        <p:grpSpPr>
          <a:xfrm>
            <a:off x="3974579" y="4702718"/>
            <a:ext cx="2018079" cy="488125"/>
            <a:chOff x="0" y="0"/>
            <a:chExt cx="915414" cy="221417"/>
          </a:xfrm>
        </p:grpSpPr>
        <p:sp>
          <p:nvSpPr>
            <p:cNvPr id="40" name="Freeform 40"/>
            <p:cNvSpPr/>
            <p:nvPr/>
          </p:nvSpPr>
          <p:spPr>
            <a:xfrm>
              <a:off x="0" y="0"/>
              <a:ext cx="915414" cy="221417"/>
            </a:xfrm>
            <a:custGeom>
              <a:avLst/>
              <a:gdLst/>
              <a:ahLst/>
              <a:cxnLst/>
              <a:rect l="l" t="t" r="r" b="b"/>
              <a:pathLst>
                <a:path w="915414" h="221417">
                  <a:moveTo>
                    <a:pt x="0" y="0"/>
                  </a:moveTo>
                  <a:lnTo>
                    <a:pt x="915414" y="0"/>
                  </a:lnTo>
                  <a:lnTo>
                    <a:pt x="915414" y="221417"/>
                  </a:lnTo>
                  <a:lnTo>
                    <a:pt x="0" y="221417"/>
                  </a:lnTo>
                  <a:close/>
                </a:path>
              </a:pathLst>
            </a:custGeom>
            <a:solidFill>
              <a:srgbClr val="1780C0"/>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1" name="TextBox 41"/>
            <p:cNvSpPr txBox="1"/>
            <p:nvPr/>
          </p:nvSpPr>
          <p:spPr>
            <a:xfrm>
              <a:off x="0" y="0"/>
              <a:ext cx="915414" cy="221417"/>
            </a:xfrm>
            <a:prstGeom prst="rect">
              <a:avLst/>
            </a:prstGeom>
          </p:spPr>
          <p:txBody>
            <a:bodyPr lIns="29495" tIns="29495" rIns="29495" bIns="29495" rtlCol="0" anchor="ctr"/>
            <a:lstStyle/>
            <a:p>
              <a:pPr marL="0" marR="0" lvl="0" indent="0" algn="ctr" defTabSz="609630" rtl="0" eaLnBrk="1" fontAlgn="auto" latinLnBrk="0" hangingPunct="1">
                <a:lnSpc>
                  <a:spcPts val="169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2" name="Group 42"/>
          <p:cNvGrpSpPr/>
          <p:nvPr/>
        </p:nvGrpSpPr>
        <p:grpSpPr>
          <a:xfrm>
            <a:off x="1916838" y="5226594"/>
            <a:ext cx="4065904" cy="342289"/>
            <a:chOff x="0" y="0"/>
            <a:chExt cx="1844322" cy="155265"/>
          </a:xfrm>
        </p:grpSpPr>
        <p:sp>
          <p:nvSpPr>
            <p:cNvPr id="43" name="Freeform 43"/>
            <p:cNvSpPr/>
            <p:nvPr/>
          </p:nvSpPr>
          <p:spPr>
            <a:xfrm>
              <a:off x="0" y="0"/>
              <a:ext cx="1844322" cy="155265"/>
            </a:xfrm>
            <a:custGeom>
              <a:avLst/>
              <a:gdLst/>
              <a:ahLst/>
              <a:cxnLst/>
              <a:rect l="l" t="t" r="r" b="b"/>
              <a:pathLst>
                <a:path w="1844322" h="155265">
                  <a:moveTo>
                    <a:pt x="0" y="0"/>
                  </a:moveTo>
                  <a:lnTo>
                    <a:pt x="1844322" y="0"/>
                  </a:lnTo>
                  <a:lnTo>
                    <a:pt x="1844322" y="155265"/>
                  </a:lnTo>
                  <a:lnTo>
                    <a:pt x="0" y="155265"/>
                  </a:lnTo>
                  <a:close/>
                </a:path>
              </a:pathLst>
            </a:custGeom>
            <a:solidFill>
              <a:srgbClr val="1780C0"/>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4" name="TextBox 44"/>
            <p:cNvSpPr txBox="1"/>
            <p:nvPr/>
          </p:nvSpPr>
          <p:spPr>
            <a:xfrm>
              <a:off x="0" y="0"/>
              <a:ext cx="1844322" cy="155265"/>
            </a:xfrm>
            <a:prstGeom prst="rect">
              <a:avLst/>
            </a:prstGeom>
          </p:spPr>
          <p:txBody>
            <a:bodyPr lIns="29495" tIns="29495" rIns="29495" bIns="29495" rtlCol="0" anchor="ctr"/>
            <a:lstStyle/>
            <a:p>
              <a:pPr marL="0" marR="0" lvl="0" indent="0" algn="ctr" defTabSz="609630" rtl="0" eaLnBrk="1" fontAlgn="auto" latinLnBrk="0" hangingPunct="1">
                <a:lnSpc>
                  <a:spcPts val="169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5" name="Group 45"/>
          <p:cNvGrpSpPr/>
          <p:nvPr/>
        </p:nvGrpSpPr>
        <p:grpSpPr>
          <a:xfrm>
            <a:off x="6031370" y="4702718"/>
            <a:ext cx="4222814" cy="1732329"/>
            <a:chOff x="0" y="0"/>
            <a:chExt cx="1915497" cy="785796"/>
          </a:xfrm>
        </p:grpSpPr>
        <p:sp>
          <p:nvSpPr>
            <p:cNvPr id="46" name="Freeform 46"/>
            <p:cNvSpPr/>
            <p:nvPr/>
          </p:nvSpPr>
          <p:spPr>
            <a:xfrm>
              <a:off x="0" y="0"/>
              <a:ext cx="1915497" cy="785796"/>
            </a:xfrm>
            <a:custGeom>
              <a:avLst/>
              <a:gdLst/>
              <a:ahLst/>
              <a:cxnLst/>
              <a:rect l="l" t="t" r="r" b="b"/>
              <a:pathLst>
                <a:path w="1915497" h="785796">
                  <a:moveTo>
                    <a:pt x="0" y="0"/>
                  </a:moveTo>
                  <a:lnTo>
                    <a:pt x="1915497" y="0"/>
                  </a:lnTo>
                  <a:lnTo>
                    <a:pt x="1915497" y="785796"/>
                  </a:lnTo>
                  <a:lnTo>
                    <a:pt x="0" y="785796"/>
                  </a:lnTo>
                  <a:close/>
                </a:path>
              </a:pathLst>
            </a:custGeom>
            <a:solidFill>
              <a:srgbClr val="1780C0"/>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7" name="TextBox 47"/>
            <p:cNvSpPr txBox="1"/>
            <p:nvPr/>
          </p:nvSpPr>
          <p:spPr>
            <a:xfrm>
              <a:off x="0" y="0"/>
              <a:ext cx="1915497" cy="785796"/>
            </a:xfrm>
            <a:prstGeom prst="rect">
              <a:avLst/>
            </a:prstGeom>
          </p:spPr>
          <p:txBody>
            <a:bodyPr lIns="29495" tIns="29495" rIns="29495" bIns="29495" rtlCol="0" anchor="ctr"/>
            <a:lstStyle/>
            <a:p>
              <a:pPr marL="0" marR="0" lvl="0" indent="0" algn="ctr" defTabSz="609630" rtl="0" eaLnBrk="1" fontAlgn="auto" latinLnBrk="0" hangingPunct="1">
                <a:lnSpc>
                  <a:spcPts val="169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8" name="Group 48"/>
          <p:cNvGrpSpPr/>
          <p:nvPr/>
        </p:nvGrpSpPr>
        <p:grpSpPr>
          <a:xfrm>
            <a:off x="3985067" y="5606983"/>
            <a:ext cx="1997102" cy="815365"/>
            <a:chOff x="0" y="0"/>
            <a:chExt cx="905899" cy="369855"/>
          </a:xfrm>
        </p:grpSpPr>
        <p:sp>
          <p:nvSpPr>
            <p:cNvPr id="49" name="Freeform 49"/>
            <p:cNvSpPr/>
            <p:nvPr/>
          </p:nvSpPr>
          <p:spPr>
            <a:xfrm>
              <a:off x="0" y="0"/>
              <a:ext cx="905899" cy="369855"/>
            </a:xfrm>
            <a:custGeom>
              <a:avLst/>
              <a:gdLst/>
              <a:ahLst/>
              <a:cxnLst/>
              <a:rect l="l" t="t" r="r" b="b"/>
              <a:pathLst>
                <a:path w="905899" h="369855">
                  <a:moveTo>
                    <a:pt x="0" y="0"/>
                  </a:moveTo>
                  <a:lnTo>
                    <a:pt x="905899" y="0"/>
                  </a:lnTo>
                  <a:lnTo>
                    <a:pt x="905899" y="369855"/>
                  </a:lnTo>
                  <a:lnTo>
                    <a:pt x="0" y="369855"/>
                  </a:lnTo>
                  <a:close/>
                </a:path>
              </a:pathLst>
            </a:custGeom>
            <a:solidFill>
              <a:srgbClr val="1780C0"/>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0" name="TextBox 50"/>
            <p:cNvSpPr txBox="1"/>
            <p:nvPr/>
          </p:nvSpPr>
          <p:spPr>
            <a:xfrm>
              <a:off x="0" y="0"/>
              <a:ext cx="905899" cy="369855"/>
            </a:xfrm>
            <a:prstGeom prst="rect">
              <a:avLst/>
            </a:prstGeom>
          </p:spPr>
          <p:txBody>
            <a:bodyPr lIns="29495" tIns="29495" rIns="29495" bIns="29495" rtlCol="0" anchor="ctr"/>
            <a:lstStyle/>
            <a:p>
              <a:pPr marL="0" marR="0" lvl="0" indent="0" algn="ctr" defTabSz="609630" rtl="0" eaLnBrk="1" fontAlgn="auto" latinLnBrk="0" hangingPunct="1">
                <a:lnSpc>
                  <a:spcPts val="169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1" name="Group 51"/>
          <p:cNvGrpSpPr/>
          <p:nvPr/>
        </p:nvGrpSpPr>
        <p:grpSpPr>
          <a:xfrm>
            <a:off x="1916838" y="5600633"/>
            <a:ext cx="1997102" cy="815365"/>
            <a:chOff x="0" y="0"/>
            <a:chExt cx="905899" cy="369855"/>
          </a:xfrm>
        </p:grpSpPr>
        <p:sp>
          <p:nvSpPr>
            <p:cNvPr id="52" name="Freeform 52"/>
            <p:cNvSpPr/>
            <p:nvPr/>
          </p:nvSpPr>
          <p:spPr>
            <a:xfrm>
              <a:off x="0" y="0"/>
              <a:ext cx="905899" cy="369855"/>
            </a:xfrm>
            <a:custGeom>
              <a:avLst/>
              <a:gdLst/>
              <a:ahLst/>
              <a:cxnLst/>
              <a:rect l="l" t="t" r="r" b="b"/>
              <a:pathLst>
                <a:path w="905899" h="369855">
                  <a:moveTo>
                    <a:pt x="0" y="0"/>
                  </a:moveTo>
                  <a:lnTo>
                    <a:pt x="905899" y="0"/>
                  </a:lnTo>
                  <a:lnTo>
                    <a:pt x="905899" y="369855"/>
                  </a:lnTo>
                  <a:lnTo>
                    <a:pt x="0" y="369855"/>
                  </a:lnTo>
                  <a:close/>
                </a:path>
              </a:pathLst>
            </a:custGeom>
            <a:solidFill>
              <a:srgbClr val="1780C0"/>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3" name="TextBox 53"/>
            <p:cNvSpPr txBox="1"/>
            <p:nvPr/>
          </p:nvSpPr>
          <p:spPr>
            <a:xfrm>
              <a:off x="0" y="0"/>
              <a:ext cx="905899" cy="369855"/>
            </a:xfrm>
            <a:prstGeom prst="rect">
              <a:avLst/>
            </a:prstGeom>
          </p:spPr>
          <p:txBody>
            <a:bodyPr lIns="29495" tIns="29495" rIns="29495" bIns="29495" rtlCol="0" anchor="ctr"/>
            <a:lstStyle/>
            <a:p>
              <a:pPr marL="0" marR="0" lvl="0" indent="0" algn="ctr" defTabSz="609630" rtl="0" eaLnBrk="1" fontAlgn="auto" latinLnBrk="0" hangingPunct="1">
                <a:lnSpc>
                  <a:spcPts val="169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4" name="Freeform 54"/>
          <p:cNvSpPr/>
          <p:nvPr/>
        </p:nvSpPr>
        <p:spPr>
          <a:xfrm>
            <a:off x="4368904" y="563887"/>
            <a:ext cx="2521349" cy="386438"/>
          </a:xfrm>
          <a:custGeom>
            <a:avLst/>
            <a:gdLst/>
            <a:ahLst/>
            <a:cxnLst/>
            <a:rect l="l" t="t" r="r" b="b"/>
            <a:pathLst>
              <a:path w="3782023" h="579657">
                <a:moveTo>
                  <a:pt x="0" y="0"/>
                </a:moveTo>
                <a:lnTo>
                  <a:pt x="3782023" y="0"/>
                </a:lnTo>
                <a:lnTo>
                  <a:pt x="3782023" y="579656"/>
                </a:lnTo>
                <a:lnTo>
                  <a:pt x="0" y="579656"/>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5" name="TextBox 55"/>
          <p:cNvSpPr txBox="1"/>
          <p:nvPr/>
        </p:nvSpPr>
        <p:spPr>
          <a:xfrm>
            <a:off x="1937816" y="1232485"/>
            <a:ext cx="2018079" cy="292965"/>
          </a:xfrm>
          <a:prstGeom prst="rect">
            <a:avLst/>
          </a:prstGeom>
        </p:spPr>
        <p:txBody>
          <a:bodyPr lIns="0" tIns="0" rIns="0" bIns="0" rtlCol="0" anchor="t">
            <a:spAutoFit/>
          </a:bodyPr>
          <a:lstStyle/>
          <a:p>
            <a:pPr marL="0" marR="0" lvl="0" indent="0" algn="ctr" defTabSz="609630" rtl="0" eaLnBrk="1" fontAlgn="auto" latinLnBrk="0" hangingPunct="1">
              <a:lnSpc>
                <a:spcPts val="2441"/>
              </a:lnSpc>
              <a:spcBef>
                <a:spcPts val="0"/>
              </a:spcBef>
              <a:spcAft>
                <a:spcPts val="0"/>
              </a:spcAft>
              <a:buClrTx/>
              <a:buSzTx/>
              <a:buFontTx/>
              <a:buNone/>
              <a:tabLst/>
              <a:defRPr/>
            </a:pPr>
            <a:r>
              <a:rPr kumimoji="0" lang="en-US" sz="1835" b="0" i="0" u="none" strike="noStrike" kern="1200" cap="none" spc="0" normalizeH="0" baseline="0" noProof="0">
                <a:ln>
                  <a:noFill/>
                </a:ln>
                <a:solidFill>
                  <a:srgbClr val="003D61"/>
                </a:solidFill>
                <a:effectLst/>
                <a:uLnTx/>
                <a:uFillTx/>
                <a:latin typeface="Montserrat Classic Bold"/>
                <a:ea typeface="Montserrat Classic Bold"/>
                <a:cs typeface="Montserrat Classic Bold"/>
                <a:sym typeface="Montserrat Classic Bold"/>
              </a:rPr>
              <a:t>HIGH PLAN</a:t>
            </a:r>
          </a:p>
        </p:txBody>
      </p:sp>
      <p:sp>
        <p:nvSpPr>
          <p:cNvPr id="56" name="TextBox 56"/>
          <p:cNvSpPr txBox="1"/>
          <p:nvPr/>
        </p:nvSpPr>
        <p:spPr>
          <a:xfrm>
            <a:off x="3995555" y="1232485"/>
            <a:ext cx="2008164" cy="292965"/>
          </a:xfrm>
          <a:prstGeom prst="rect">
            <a:avLst/>
          </a:prstGeom>
        </p:spPr>
        <p:txBody>
          <a:bodyPr lIns="0" tIns="0" rIns="0" bIns="0" rtlCol="0" anchor="t">
            <a:spAutoFit/>
          </a:bodyPr>
          <a:lstStyle/>
          <a:p>
            <a:pPr marL="0" marR="0" lvl="0" indent="0" algn="ctr" defTabSz="609630" rtl="0" eaLnBrk="1" fontAlgn="auto" latinLnBrk="0" hangingPunct="1">
              <a:lnSpc>
                <a:spcPts val="2441"/>
              </a:lnSpc>
              <a:spcBef>
                <a:spcPts val="0"/>
              </a:spcBef>
              <a:spcAft>
                <a:spcPts val="0"/>
              </a:spcAft>
              <a:buClrTx/>
              <a:buSzTx/>
              <a:buFontTx/>
              <a:buNone/>
              <a:tabLst/>
              <a:defRPr/>
            </a:pPr>
            <a:r>
              <a:rPr kumimoji="0" lang="en-US" sz="1835" b="0" i="0" u="none" strike="noStrike" kern="1200" cap="none" spc="0" normalizeH="0" baseline="0" noProof="0">
                <a:ln>
                  <a:noFill/>
                </a:ln>
                <a:solidFill>
                  <a:srgbClr val="003D61"/>
                </a:solidFill>
                <a:effectLst/>
                <a:uLnTx/>
                <a:uFillTx/>
                <a:latin typeface="Montserrat Classic Bold"/>
                <a:ea typeface="Montserrat Classic Bold"/>
                <a:cs typeface="Montserrat Classic Bold"/>
                <a:sym typeface="Montserrat Classic Bold"/>
              </a:rPr>
              <a:t>LOW PLAN</a:t>
            </a:r>
          </a:p>
        </p:txBody>
      </p:sp>
      <p:sp>
        <p:nvSpPr>
          <p:cNvPr id="57" name="TextBox 57"/>
          <p:cNvSpPr txBox="1"/>
          <p:nvPr/>
        </p:nvSpPr>
        <p:spPr>
          <a:xfrm>
            <a:off x="1937816" y="1887581"/>
            <a:ext cx="4075819" cy="661912"/>
          </a:xfrm>
          <a:prstGeom prst="rect">
            <a:avLst/>
          </a:prstGeom>
        </p:spPr>
        <p:txBody>
          <a:bodyPr lIns="0" tIns="0" rIns="0" bIns="0" rtlCol="0" anchor="t">
            <a:spAutoFit/>
          </a:bodyPr>
          <a:lstStyle/>
          <a:p>
            <a:pPr marL="0" marR="0" lvl="0" indent="0" algn="ctr" defTabSz="609630" rtl="0" eaLnBrk="1" fontAlgn="auto" latinLnBrk="0" hangingPunct="1">
              <a:lnSpc>
                <a:spcPts val="2357"/>
              </a:lnSpc>
              <a:spcBef>
                <a:spcPts val="0"/>
              </a:spcBef>
              <a:spcAft>
                <a:spcPts val="0"/>
              </a:spcAft>
              <a:buClrTx/>
              <a:buSzTx/>
              <a:buFontTx/>
              <a:buNone/>
              <a:tabLst/>
              <a:defRPr/>
            </a:pPr>
            <a:r>
              <a:rPr kumimoji="0" lang="en-US" sz="1371" b="0" i="0" u="none" strike="noStrike" kern="1200" cap="none" spc="0" normalizeH="0" baseline="0" noProof="0">
                <a:ln>
                  <a:noFill/>
                </a:ln>
                <a:solidFill>
                  <a:srgbClr val="003D61"/>
                </a:solidFill>
                <a:effectLst/>
                <a:uLnTx/>
                <a:uFillTx/>
                <a:latin typeface="Montserrat Classic Bold"/>
                <a:ea typeface="Montserrat Classic Bold"/>
                <a:cs typeface="Montserrat Classic Bold"/>
                <a:sym typeface="Montserrat Classic Bold"/>
              </a:rPr>
              <a:t>15% In-Network </a:t>
            </a:r>
          </a:p>
          <a:p>
            <a:pPr marL="0" marR="0" lvl="0" indent="0" algn="ctr" defTabSz="609630" rtl="0" eaLnBrk="1" fontAlgn="auto" latinLnBrk="0" hangingPunct="1">
              <a:lnSpc>
                <a:spcPts val="1823"/>
              </a:lnSpc>
              <a:spcBef>
                <a:spcPts val="0"/>
              </a:spcBef>
              <a:spcAft>
                <a:spcPts val="0"/>
              </a:spcAft>
              <a:buClrTx/>
              <a:buSzTx/>
              <a:buFontTx/>
              <a:buNone/>
              <a:tabLst/>
              <a:defRPr/>
            </a:pPr>
            <a:r>
              <a:rPr kumimoji="0" lang="en-US" sz="1371" b="0" i="0" u="none" strike="noStrike" kern="1200" cap="none" spc="0" normalizeH="0" baseline="0" noProof="0">
                <a:ln>
                  <a:noFill/>
                </a:ln>
                <a:solidFill>
                  <a:srgbClr val="003D61"/>
                </a:solidFill>
                <a:effectLst/>
                <a:uLnTx/>
                <a:uFillTx/>
                <a:latin typeface="Montserrat Classic Bold"/>
                <a:ea typeface="Montserrat Classic Bold"/>
                <a:cs typeface="Montserrat Classic Bold"/>
                <a:sym typeface="Montserrat Classic Bold"/>
              </a:rPr>
              <a:t> 30% Out-of-Network</a:t>
            </a:r>
          </a:p>
          <a:p>
            <a:pPr marL="0" marR="0" lvl="0" indent="0" algn="ctr" defTabSz="609630" rtl="0" eaLnBrk="1" fontAlgn="auto" latinLnBrk="0" hangingPunct="1">
              <a:lnSpc>
                <a:spcPts val="849"/>
              </a:lnSpc>
              <a:spcBef>
                <a:spcPts val="0"/>
              </a:spcBef>
              <a:spcAft>
                <a:spcPts val="0"/>
              </a:spcAft>
              <a:buClrTx/>
              <a:buSzTx/>
              <a:buFontTx/>
              <a:buNone/>
              <a:tabLst/>
              <a:defRPr/>
            </a:pPr>
            <a:r>
              <a:rPr kumimoji="0" lang="en-US" sz="1371" b="0" i="0" u="none" strike="noStrike" kern="1200" cap="none" spc="0" normalizeH="0" baseline="0" noProof="0">
                <a:ln>
                  <a:noFill/>
                </a:ln>
                <a:solidFill>
                  <a:srgbClr val="003D61"/>
                </a:solidFill>
                <a:effectLst/>
                <a:uLnTx/>
                <a:uFillTx/>
                <a:latin typeface="Montserrat Classic Bold"/>
                <a:ea typeface="Montserrat Classic Bold"/>
                <a:cs typeface="Montserrat Classic Bold"/>
                <a:sym typeface="Montserrat Classic Bold"/>
              </a:rPr>
              <a:t>Copay</a:t>
            </a:r>
          </a:p>
        </p:txBody>
      </p:sp>
      <p:sp>
        <p:nvSpPr>
          <p:cNvPr id="58" name="TextBox 58"/>
          <p:cNvSpPr txBox="1"/>
          <p:nvPr/>
        </p:nvSpPr>
        <p:spPr>
          <a:xfrm>
            <a:off x="6085511" y="1167023"/>
            <a:ext cx="2305759" cy="255263"/>
          </a:xfrm>
          <a:prstGeom prst="rect">
            <a:avLst/>
          </a:prstGeom>
        </p:spPr>
        <p:txBody>
          <a:bodyPr lIns="0" tIns="0" rIns="0" bIns="0" rtlCol="0" anchor="t">
            <a:spAutoFit/>
          </a:bodyPr>
          <a:lstStyle/>
          <a:p>
            <a:pPr marL="0" marR="0" lvl="0" indent="0" algn="l" defTabSz="609630" rtl="0" eaLnBrk="1" fontAlgn="auto" latinLnBrk="0" hangingPunct="1">
              <a:lnSpc>
                <a:spcPts val="2093"/>
              </a:lnSpc>
              <a:spcBef>
                <a:spcPts val="0"/>
              </a:spcBef>
              <a:spcAft>
                <a:spcPts val="0"/>
              </a:spcAft>
              <a:buClrTx/>
              <a:buSzTx/>
              <a:buFontTx/>
              <a:buNone/>
              <a:tabLst/>
              <a:defRPr/>
            </a:pPr>
            <a:r>
              <a:rPr kumimoji="0" lang="en-US" sz="1573" b="0" i="0" u="none" strike="noStrike" kern="1200" cap="none" spc="0" normalizeH="0" baseline="0" noProof="0">
                <a:ln>
                  <a:noFill/>
                </a:ln>
                <a:solidFill>
                  <a:srgbClr val="003D61"/>
                </a:solidFill>
                <a:effectLst/>
                <a:uLnTx/>
                <a:uFillTx/>
                <a:latin typeface="Montserrat Classic Bold"/>
                <a:ea typeface="Montserrat Classic Bold"/>
                <a:cs typeface="Montserrat Classic Bold"/>
                <a:sym typeface="Montserrat Classic Bold"/>
              </a:rPr>
              <a:t>BASIC CARE*</a:t>
            </a:r>
          </a:p>
        </p:txBody>
      </p:sp>
      <p:sp>
        <p:nvSpPr>
          <p:cNvPr id="59" name="TextBox 59"/>
          <p:cNvSpPr txBox="1"/>
          <p:nvPr/>
        </p:nvSpPr>
        <p:spPr>
          <a:xfrm>
            <a:off x="1927899" y="2997997"/>
            <a:ext cx="2018079" cy="292965"/>
          </a:xfrm>
          <a:prstGeom prst="rect">
            <a:avLst/>
          </a:prstGeom>
        </p:spPr>
        <p:txBody>
          <a:bodyPr lIns="0" tIns="0" rIns="0" bIns="0" rtlCol="0" anchor="t">
            <a:spAutoFit/>
          </a:bodyPr>
          <a:lstStyle/>
          <a:p>
            <a:pPr marL="0" marR="0" lvl="0" indent="0" algn="ctr" defTabSz="609630" rtl="0" eaLnBrk="1" fontAlgn="auto" latinLnBrk="0" hangingPunct="1">
              <a:lnSpc>
                <a:spcPts val="2441"/>
              </a:lnSpc>
              <a:spcBef>
                <a:spcPts val="0"/>
              </a:spcBef>
              <a:spcAft>
                <a:spcPts val="0"/>
              </a:spcAft>
              <a:buClrTx/>
              <a:buSzTx/>
              <a:buFontTx/>
              <a:buNone/>
              <a:tabLst/>
              <a:defRPr/>
            </a:pPr>
            <a:r>
              <a:rPr kumimoji="0" lang="en-US" sz="1835" b="0" i="0" u="none" strike="noStrike" kern="1200" cap="none" spc="0" normalizeH="0" baseline="0" noProof="0">
                <a:ln>
                  <a:noFill/>
                </a:ln>
                <a:solidFill>
                  <a:srgbClr val="FFFFFF"/>
                </a:solidFill>
                <a:effectLst/>
                <a:uLnTx/>
                <a:uFillTx/>
                <a:latin typeface="Montserrat Classic Bold"/>
                <a:ea typeface="Montserrat Classic Bold"/>
                <a:cs typeface="Montserrat Classic Bold"/>
                <a:sym typeface="Montserrat Classic Bold"/>
              </a:rPr>
              <a:t>HIGH PLAN</a:t>
            </a:r>
          </a:p>
        </p:txBody>
      </p:sp>
      <p:sp>
        <p:nvSpPr>
          <p:cNvPr id="60" name="TextBox 60"/>
          <p:cNvSpPr txBox="1"/>
          <p:nvPr/>
        </p:nvSpPr>
        <p:spPr>
          <a:xfrm>
            <a:off x="3985639" y="2997997"/>
            <a:ext cx="2008164" cy="292965"/>
          </a:xfrm>
          <a:prstGeom prst="rect">
            <a:avLst/>
          </a:prstGeom>
        </p:spPr>
        <p:txBody>
          <a:bodyPr lIns="0" tIns="0" rIns="0" bIns="0" rtlCol="0" anchor="t">
            <a:spAutoFit/>
          </a:bodyPr>
          <a:lstStyle/>
          <a:p>
            <a:pPr marL="0" marR="0" lvl="0" indent="0" algn="ctr" defTabSz="609630" rtl="0" eaLnBrk="1" fontAlgn="auto" latinLnBrk="0" hangingPunct="1">
              <a:lnSpc>
                <a:spcPts val="2441"/>
              </a:lnSpc>
              <a:spcBef>
                <a:spcPts val="0"/>
              </a:spcBef>
              <a:spcAft>
                <a:spcPts val="0"/>
              </a:spcAft>
              <a:buClrTx/>
              <a:buSzTx/>
              <a:buFontTx/>
              <a:buNone/>
              <a:tabLst/>
              <a:defRPr/>
            </a:pPr>
            <a:r>
              <a:rPr kumimoji="0" lang="en-US" sz="1835" b="0" i="0" u="none" strike="noStrike" kern="1200" cap="none" spc="0" normalizeH="0" baseline="0" noProof="0">
                <a:ln>
                  <a:noFill/>
                </a:ln>
                <a:solidFill>
                  <a:srgbClr val="FFFFFF"/>
                </a:solidFill>
                <a:effectLst/>
                <a:uLnTx/>
                <a:uFillTx/>
                <a:latin typeface="Montserrat Classic Bold"/>
                <a:ea typeface="Montserrat Classic Bold"/>
                <a:cs typeface="Montserrat Classic Bold"/>
                <a:sym typeface="Montserrat Classic Bold"/>
              </a:rPr>
              <a:t>LOW PLAN</a:t>
            </a:r>
          </a:p>
        </p:txBody>
      </p:sp>
      <p:sp>
        <p:nvSpPr>
          <p:cNvPr id="61" name="TextBox 61"/>
          <p:cNvSpPr txBox="1"/>
          <p:nvPr/>
        </p:nvSpPr>
        <p:spPr>
          <a:xfrm>
            <a:off x="1937816" y="3629604"/>
            <a:ext cx="2018079" cy="661912"/>
          </a:xfrm>
          <a:prstGeom prst="rect">
            <a:avLst/>
          </a:prstGeom>
        </p:spPr>
        <p:txBody>
          <a:bodyPr lIns="0" tIns="0" rIns="0" bIns="0" rtlCol="0" anchor="t">
            <a:spAutoFit/>
          </a:bodyPr>
          <a:lstStyle/>
          <a:p>
            <a:pPr marL="0" marR="0" lvl="0" indent="0" algn="ctr" defTabSz="609630" rtl="0" eaLnBrk="1" fontAlgn="auto" latinLnBrk="0" hangingPunct="1">
              <a:lnSpc>
                <a:spcPts val="2357"/>
              </a:lnSpc>
              <a:spcBef>
                <a:spcPts val="0"/>
              </a:spcBef>
              <a:spcAft>
                <a:spcPts val="0"/>
              </a:spcAft>
              <a:buClrTx/>
              <a:buSzTx/>
              <a:buFontTx/>
              <a:buNone/>
              <a:tabLst/>
              <a:defRPr/>
            </a:pPr>
            <a:r>
              <a:rPr kumimoji="0" lang="en-US" sz="1371" b="0" i="0" u="none" strike="noStrike" kern="1200" cap="none" spc="0" normalizeH="0" baseline="0" noProof="0">
                <a:ln>
                  <a:noFill/>
                </a:ln>
                <a:solidFill>
                  <a:srgbClr val="FFFFFF"/>
                </a:solidFill>
                <a:effectLst/>
                <a:uLnTx/>
                <a:uFillTx/>
                <a:latin typeface="Montserrat Classic Bold"/>
                <a:ea typeface="Montserrat Classic Bold"/>
                <a:cs typeface="Montserrat Classic Bold"/>
                <a:sym typeface="Montserrat Classic Bold"/>
              </a:rPr>
              <a:t>40% In-Network </a:t>
            </a:r>
          </a:p>
          <a:p>
            <a:pPr marL="0" marR="0" lvl="0" indent="0" algn="ctr" defTabSz="609630" rtl="0" eaLnBrk="1" fontAlgn="auto" latinLnBrk="0" hangingPunct="1">
              <a:lnSpc>
                <a:spcPts val="1823"/>
              </a:lnSpc>
              <a:spcBef>
                <a:spcPts val="0"/>
              </a:spcBef>
              <a:spcAft>
                <a:spcPts val="0"/>
              </a:spcAft>
              <a:buClrTx/>
              <a:buSzTx/>
              <a:buFontTx/>
              <a:buNone/>
              <a:tabLst/>
              <a:defRPr/>
            </a:pPr>
            <a:r>
              <a:rPr kumimoji="0" lang="en-US" sz="1371" b="0" i="0" u="none" strike="noStrike" kern="1200" cap="none" spc="0" normalizeH="0" baseline="0" noProof="0">
                <a:ln>
                  <a:noFill/>
                </a:ln>
                <a:solidFill>
                  <a:srgbClr val="FFFFFF"/>
                </a:solidFill>
                <a:effectLst/>
                <a:uLnTx/>
                <a:uFillTx/>
                <a:latin typeface="Montserrat Classic Bold"/>
                <a:ea typeface="Montserrat Classic Bold"/>
                <a:cs typeface="Montserrat Classic Bold"/>
                <a:sym typeface="Montserrat Classic Bold"/>
              </a:rPr>
              <a:t> 50% Out-of-Network</a:t>
            </a:r>
          </a:p>
          <a:p>
            <a:pPr marL="0" marR="0" lvl="0" indent="0" algn="ctr" defTabSz="609630" rtl="0" eaLnBrk="1" fontAlgn="auto" latinLnBrk="0" hangingPunct="1">
              <a:lnSpc>
                <a:spcPts val="849"/>
              </a:lnSpc>
              <a:spcBef>
                <a:spcPts val="0"/>
              </a:spcBef>
              <a:spcAft>
                <a:spcPts val="0"/>
              </a:spcAft>
              <a:buClrTx/>
              <a:buSzTx/>
              <a:buFontTx/>
              <a:buNone/>
              <a:tabLst/>
              <a:defRPr/>
            </a:pPr>
            <a:r>
              <a:rPr kumimoji="0" lang="en-US" sz="1371" b="0" i="0" u="none" strike="noStrike" kern="1200" cap="none" spc="0" normalizeH="0" baseline="0" noProof="0">
                <a:ln>
                  <a:noFill/>
                </a:ln>
                <a:solidFill>
                  <a:srgbClr val="FFFFFF"/>
                </a:solidFill>
                <a:effectLst/>
                <a:uLnTx/>
                <a:uFillTx/>
                <a:latin typeface="Montserrat Classic Bold"/>
                <a:ea typeface="Montserrat Classic Bold"/>
                <a:cs typeface="Montserrat Classic Bold"/>
                <a:sym typeface="Montserrat Classic Bold"/>
              </a:rPr>
              <a:t>Copay</a:t>
            </a:r>
          </a:p>
        </p:txBody>
      </p:sp>
      <p:sp>
        <p:nvSpPr>
          <p:cNvPr id="62" name="TextBox 62"/>
          <p:cNvSpPr txBox="1"/>
          <p:nvPr/>
        </p:nvSpPr>
        <p:spPr>
          <a:xfrm>
            <a:off x="3985639" y="3629604"/>
            <a:ext cx="2018079" cy="661912"/>
          </a:xfrm>
          <a:prstGeom prst="rect">
            <a:avLst/>
          </a:prstGeom>
        </p:spPr>
        <p:txBody>
          <a:bodyPr lIns="0" tIns="0" rIns="0" bIns="0" rtlCol="0" anchor="t">
            <a:spAutoFit/>
          </a:bodyPr>
          <a:lstStyle/>
          <a:p>
            <a:pPr marL="0" marR="0" lvl="0" indent="0" algn="ctr" defTabSz="609630" rtl="0" eaLnBrk="1" fontAlgn="auto" latinLnBrk="0" hangingPunct="1">
              <a:lnSpc>
                <a:spcPts val="2357"/>
              </a:lnSpc>
              <a:spcBef>
                <a:spcPts val="0"/>
              </a:spcBef>
              <a:spcAft>
                <a:spcPts val="0"/>
              </a:spcAft>
              <a:buClrTx/>
              <a:buSzTx/>
              <a:buFontTx/>
              <a:buNone/>
              <a:tabLst/>
              <a:defRPr/>
            </a:pPr>
            <a:r>
              <a:rPr kumimoji="0" lang="en-US" sz="1371" b="0" i="0" u="none" strike="noStrike" kern="1200" cap="none" spc="0" normalizeH="0" baseline="0" noProof="0">
                <a:ln>
                  <a:noFill/>
                </a:ln>
                <a:solidFill>
                  <a:srgbClr val="FFFFFF"/>
                </a:solidFill>
                <a:effectLst/>
                <a:uLnTx/>
                <a:uFillTx/>
                <a:latin typeface="Montserrat Classic Bold"/>
                <a:ea typeface="Montserrat Classic Bold"/>
                <a:cs typeface="Montserrat Classic Bold"/>
                <a:sym typeface="Montserrat Classic Bold"/>
              </a:rPr>
              <a:t>50% In-Network </a:t>
            </a:r>
          </a:p>
          <a:p>
            <a:pPr marL="0" marR="0" lvl="0" indent="0" algn="ctr" defTabSz="609630" rtl="0" eaLnBrk="1" fontAlgn="auto" latinLnBrk="0" hangingPunct="1">
              <a:lnSpc>
                <a:spcPts val="1823"/>
              </a:lnSpc>
              <a:spcBef>
                <a:spcPts val="0"/>
              </a:spcBef>
              <a:spcAft>
                <a:spcPts val="0"/>
              </a:spcAft>
              <a:buClrTx/>
              <a:buSzTx/>
              <a:buFontTx/>
              <a:buNone/>
              <a:tabLst/>
              <a:defRPr/>
            </a:pPr>
            <a:r>
              <a:rPr kumimoji="0" lang="en-US" sz="1371" b="0" i="0" u="none" strike="noStrike" kern="1200" cap="none" spc="0" normalizeH="0" baseline="0" noProof="0">
                <a:ln>
                  <a:noFill/>
                </a:ln>
                <a:solidFill>
                  <a:srgbClr val="FFFFFF"/>
                </a:solidFill>
                <a:effectLst/>
                <a:uLnTx/>
                <a:uFillTx/>
                <a:latin typeface="Montserrat Classic Bold"/>
                <a:ea typeface="Montserrat Classic Bold"/>
                <a:cs typeface="Montserrat Classic Bold"/>
                <a:sym typeface="Montserrat Classic Bold"/>
              </a:rPr>
              <a:t> 50% Out-of-Network</a:t>
            </a:r>
          </a:p>
          <a:p>
            <a:pPr marL="0" marR="0" lvl="0" indent="0" algn="ctr" defTabSz="609630" rtl="0" eaLnBrk="1" fontAlgn="auto" latinLnBrk="0" hangingPunct="1">
              <a:lnSpc>
                <a:spcPts val="849"/>
              </a:lnSpc>
              <a:spcBef>
                <a:spcPts val="0"/>
              </a:spcBef>
              <a:spcAft>
                <a:spcPts val="0"/>
              </a:spcAft>
              <a:buClrTx/>
              <a:buSzTx/>
              <a:buFontTx/>
              <a:buNone/>
              <a:tabLst/>
              <a:defRPr/>
            </a:pPr>
            <a:r>
              <a:rPr kumimoji="0" lang="en-US" sz="1371" b="0" i="0" u="none" strike="noStrike" kern="1200" cap="none" spc="0" normalizeH="0" baseline="0" noProof="0">
                <a:ln>
                  <a:noFill/>
                </a:ln>
                <a:solidFill>
                  <a:srgbClr val="FFFFFF"/>
                </a:solidFill>
                <a:effectLst/>
                <a:uLnTx/>
                <a:uFillTx/>
                <a:latin typeface="Montserrat Classic Bold"/>
                <a:ea typeface="Montserrat Classic Bold"/>
                <a:cs typeface="Montserrat Classic Bold"/>
                <a:sym typeface="Montserrat Classic Bold"/>
              </a:rPr>
              <a:t>Copay</a:t>
            </a:r>
          </a:p>
        </p:txBody>
      </p:sp>
      <p:sp>
        <p:nvSpPr>
          <p:cNvPr id="63" name="TextBox 63"/>
          <p:cNvSpPr txBox="1"/>
          <p:nvPr/>
        </p:nvSpPr>
        <p:spPr>
          <a:xfrm>
            <a:off x="1916839" y="4781679"/>
            <a:ext cx="2018079" cy="292965"/>
          </a:xfrm>
          <a:prstGeom prst="rect">
            <a:avLst/>
          </a:prstGeom>
        </p:spPr>
        <p:txBody>
          <a:bodyPr lIns="0" tIns="0" rIns="0" bIns="0" rtlCol="0" anchor="t">
            <a:spAutoFit/>
          </a:bodyPr>
          <a:lstStyle/>
          <a:p>
            <a:pPr marL="0" marR="0" lvl="0" indent="0" algn="ctr" defTabSz="609630" rtl="0" eaLnBrk="1" fontAlgn="auto" latinLnBrk="0" hangingPunct="1">
              <a:lnSpc>
                <a:spcPts val="2441"/>
              </a:lnSpc>
              <a:spcBef>
                <a:spcPts val="0"/>
              </a:spcBef>
              <a:spcAft>
                <a:spcPts val="0"/>
              </a:spcAft>
              <a:buClrTx/>
              <a:buSzTx/>
              <a:buFontTx/>
              <a:buNone/>
              <a:tabLst/>
              <a:defRPr/>
            </a:pPr>
            <a:r>
              <a:rPr kumimoji="0" lang="en-US" sz="1835" b="0" i="0" u="none" strike="noStrike" kern="1200" cap="none" spc="0" normalizeH="0" baseline="0" noProof="0">
                <a:ln>
                  <a:noFill/>
                </a:ln>
                <a:solidFill>
                  <a:srgbClr val="FFFFFF"/>
                </a:solidFill>
                <a:effectLst/>
                <a:uLnTx/>
                <a:uFillTx/>
                <a:latin typeface="Montserrat Classic Bold"/>
                <a:ea typeface="Montserrat Classic Bold"/>
                <a:cs typeface="Montserrat Classic Bold"/>
                <a:sym typeface="Montserrat Classic Bold"/>
              </a:rPr>
              <a:t>HIGH PLAN</a:t>
            </a:r>
          </a:p>
        </p:txBody>
      </p:sp>
      <p:sp>
        <p:nvSpPr>
          <p:cNvPr id="64" name="TextBox 64"/>
          <p:cNvSpPr txBox="1"/>
          <p:nvPr/>
        </p:nvSpPr>
        <p:spPr>
          <a:xfrm>
            <a:off x="3974578" y="4781679"/>
            <a:ext cx="2008164" cy="292965"/>
          </a:xfrm>
          <a:prstGeom prst="rect">
            <a:avLst/>
          </a:prstGeom>
        </p:spPr>
        <p:txBody>
          <a:bodyPr lIns="0" tIns="0" rIns="0" bIns="0" rtlCol="0" anchor="t">
            <a:spAutoFit/>
          </a:bodyPr>
          <a:lstStyle/>
          <a:p>
            <a:pPr marL="0" marR="0" lvl="0" indent="0" algn="ctr" defTabSz="609630" rtl="0" eaLnBrk="1" fontAlgn="auto" latinLnBrk="0" hangingPunct="1">
              <a:lnSpc>
                <a:spcPts val="2441"/>
              </a:lnSpc>
              <a:spcBef>
                <a:spcPts val="0"/>
              </a:spcBef>
              <a:spcAft>
                <a:spcPts val="0"/>
              </a:spcAft>
              <a:buClrTx/>
              <a:buSzTx/>
              <a:buFontTx/>
              <a:buNone/>
              <a:tabLst/>
              <a:defRPr/>
            </a:pPr>
            <a:r>
              <a:rPr kumimoji="0" lang="en-US" sz="1835" b="0" i="0" u="none" strike="noStrike" kern="1200" cap="none" spc="0" normalizeH="0" baseline="0" noProof="0">
                <a:ln>
                  <a:noFill/>
                </a:ln>
                <a:solidFill>
                  <a:srgbClr val="FFFFFF"/>
                </a:solidFill>
                <a:effectLst/>
                <a:uLnTx/>
                <a:uFillTx/>
                <a:latin typeface="Montserrat Classic Bold"/>
                <a:ea typeface="Montserrat Classic Bold"/>
                <a:cs typeface="Montserrat Classic Bold"/>
                <a:sym typeface="Montserrat Classic Bold"/>
              </a:rPr>
              <a:t>LOW PLAN</a:t>
            </a:r>
          </a:p>
        </p:txBody>
      </p:sp>
      <p:sp>
        <p:nvSpPr>
          <p:cNvPr id="65" name="TextBox 65"/>
          <p:cNvSpPr txBox="1"/>
          <p:nvPr/>
        </p:nvSpPr>
        <p:spPr>
          <a:xfrm>
            <a:off x="6096572" y="2949354"/>
            <a:ext cx="2305759" cy="255263"/>
          </a:xfrm>
          <a:prstGeom prst="rect">
            <a:avLst/>
          </a:prstGeom>
        </p:spPr>
        <p:txBody>
          <a:bodyPr lIns="0" tIns="0" rIns="0" bIns="0" rtlCol="0" anchor="t">
            <a:spAutoFit/>
          </a:bodyPr>
          <a:lstStyle/>
          <a:p>
            <a:pPr marL="0" marR="0" lvl="0" indent="0" algn="l" defTabSz="609630" rtl="0" eaLnBrk="1" fontAlgn="auto" latinLnBrk="0" hangingPunct="1">
              <a:lnSpc>
                <a:spcPts val="2093"/>
              </a:lnSpc>
              <a:spcBef>
                <a:spcPts val="0"/>
              </a:spcBef>
              <a:spcAft>
                <a:spcPts val="0"/>
              </a:spcAft>
              <a:buClrTx/>
              <a:buSzTx/>
              <a:buFontTx/>
              <a:buNone/>
              <a:tabLst/>
              <a:defRPr/>
            </a:pPr>
            <a:r>
              <a:rPr kumimoji="0" lang="en-US" sz="1573" b="0" i="0" u="none" strike="noStrike" kern="1200" cap="none" spc="0" normalizeH="0" baseline="0" noProof="0">
                <a:ln>
                  <a:noFill/>
                </a:ln>
                <a:solidFill>
                  <a:srgbClr val="FFFFFF"/>
                </a:solidFill>
                <a:effectLst/>
                <a:uLnTx/>
                <a:uFillTx/>
                <a:latin typeface="Montserrat Classic Bold"/>
                <a:ea typeface="Montserrat Classic Bold"/>
                <a:cs typeface="Montserrat Classic Bold"/>
                <a:sym typeface="Montserrat Classic Bold"/>
              </a:rPr>
              <a:t>MAJOR CARE*</a:t>
            </a:r>
          </a:p>
        </p:txBody>
      </p:sp>
      <p:sp>
        <p:nvSpPr>
          <p:cNvPr id="66" name="TextBox 66"/>
          <p:cNvSpPr txBox="1"/>
          <p:nvPr/>
        </p:nvSpPr>
        <p:spPr>
          <a:xfrm>
            <a:off x="6096572" y="4772015"/>
            <a:ext cx="2305759" cy="255263"/>
          </a:xfrm>
          <a:prstGeom prst="rect">
            <a:avLst/>
          </a:prstGeom>
        </p:spPr>
        <p:txBody>
          <a:bodyPr lIns="0" tIns="0" rIns="0" bIns="0" rtlCol="0" anchor="t">
            <a:spAutoFit/>
          </a:bodyPr>
          <a:lstStyle/>
          <a:p>
            <a:pPr marL="0" marR="0" lvl="0" indent="0" algn="l" defTabSz="609630" rtl="0" eaLnBrk="1" fontAlgn="auto" latinLnBrk="0" hangingPunct="1">
              <a:lnSpc>
                <a:spcPts val="2093"/>
              </a:lnSpc>
              <a:spcBef>
                <a:spcPts val="0"/>
              </a:spcBef>
              <a:spcAft>
                <a:spcPts val="0"/>
              </a:spcAft>
              <a:buClrTx/>
              <a:buSzTx/>
              <a:buFontTx/>
              <a:buNone/>
              <a:tabLst/>
              <a:defRPr/>
            </a:pPr>
            <a:r>
              <a:rPr kumimoji="0" lang="en-US" sz="1573" b="0" i="0" u="none" strike="noStrike" kern="1200" cap="none" spc="0" normalizeH="0" baseline="0" noProof="0">
                <a:ln>
                  <a:noFill/>
                </a:ln>
                <a:solidFill>
                  <a:srgbClr val="FFFFFF"/>
                </a:solidFill>
                <a:effectLst/>
                <a:uLnTx/>
                <a:uFillTx/>
                <a:latin typeface="Montserrat Classic Bold"/>
                <a:ea typeface="Montserrat Classic Bold"/>
                <a:cs typeface="Montserrat Classic Bold"/>
                <a:sym typeface="Montserrat Classic Bold"/>
              </a:rPr>
              <a:t>ORTHODONTIA*</a:t>
            </a:r>
          </a:p>
        </p:txBody>
      </p:sp>
      <p:sp>
        <p:nvSpPr>
          <p:cNvPr id="67" name="TextBox 67"/>
          <p:cNvSpPr txBox="1"/>
          <p:nvPr/>
        </p:nvSpPr>
        <p:spPr>
          <a:xfrm>
            <a:off x="1937816" y="5212937"/>
            <a:ext cx="3985474" cy="277192"/>
          </a:xfrm>
          <a:prstGeom prst="rect">
            <a:avLst/>
          </a:prstGeom>
        </p:spPr>
        <p:txBody>
          <a:bodyPr lIns="0" tIns="0" rIns="0" bIns="0" rtlCol="0" anchor="t">
            <a:spAutoFit/>
          </a:bodyPr>
          <a:lstStyle/>
          <a:p>
            <a:pPr marL="0" marR="0" lvl="0" indent="0" algn="ctr" defTabSz="609630" rtl="0" eaLnBrk="1" fontAlgn="auto" latinLnBrk="0" hangingPunct="1">
              <a:lnSpc>
                <a:spcPts val="2357"/>
              </a:lnSpc>
              <a:spcBef>
                <a:spcPts val="0"/>
              </a:spcBef>
              <a:spcAft>
                <a:spcPts val="0"/>
              </a:spcAft>
              <a:buClrTx/>
              <a:buSzTx/>
              <a:buFontTx/>
              <a:buNone/>
              <a:tabLst/>
              <a:defRPr/>
            </a:pPr>
            <a:r>
              <a:rPr kumimoji="0" lang="en-US" sz="1371" b="0" i="0" u="none" strike="noStrike" kern="1200" cap="none" spc="0" normalizeH="0" baseline="0" noProof="0">
                <a:ln>
                  <a:noFill/>
                </a:ln>
                <a:solidFill>
                  <a:srgbClr val="FFFFFF"/>
                </a:solidFill>
                <a:effectLst/>
                <a:uLnTx/>
                <a:uFillTx/>
                <a:latin typeface="Montserrat Classic Bold"/>
                <a:ea typeface="Montserrat Classic Bold"/>
                <a:cs typeface="Montserrat Classic Bold"/>
                <a:sym typeface="Montserrat Classic Bold"/>
              </a:rPr>
              <a:t>50% COPAY</a:t>
            </a:r>
          </a:p>
        </p:txBody>
      </p:sp>
      <p:sp>
        <p:nvSpPr>
          <p:cNvPr id="68" name="TextBox 68"/>
          <p:cNvSpPr txBox="1"/>
          <p:nvPr/>
        </p:nvSpPr>
        <p:spPr>
          <a:xfrm>
            <a:off x="1916838" y="5828058"/>
            <a:ext cx="1997102" cy="277192"/>
          </a:xfrm>
          <a:prstGeom prst="rect">
            <a:avLst/>
          </a:prstGeom>
        </p:spPr>
        <p:txBody>
          <a:bodyPr lIns="0" tIns="0" rIns="0" bIns="0" rtlCol="0" anchor="t">
            <a:spAutoFit/>
          </a:bodyPr>
          <a:lstStyle/>
          <a:p>
            <a:pPr marL="0" marR="0" lvl="0" indent="0" algn="ctr" defTabSz="609630" rtl="0" eaLnBrk="1" fontAlgn="auto" latinLnBrk="0" hangingPunct="1">
              <a:lnSpc>
                <a:spcPts val="2357"/>
              </a:lnSpc>
              <a:spcBef>
                <a:spcPts val="0"/>
              </a:spcBef>
              <a:spcAft>
                <a:spcPts val="0"/>
              </a:spcAft>
              <a:buClrTx/>
              <a:buSzTx/>
              <a:buFontTx/>
              <a:buNone/>
              <a:tabLst/>
              <a:defRPr/>
            </a:pPr>
            <a:r>
              <a:rPr kumimoji="0" lang="en-US" sz="1371" b="0" i="0" u="none" strike="noStrike" kern="1200" cap="none" spc="0" normalizeH="0" baseline="0" noProof="0">
                <a:ln>
                  <a:noFill/>
                </a:ln>
                <a:solidFill>
                  <a:srgbClr val="FFFFFF"/>
                </a:solidFill>
                <a:effectLst/>
                <a:uLnTx/>
                <a:uFillTx/>
                <a:latin typeface="Montserrat Classic Bold"/>
                <a:ea typeface="Montserrat Classic Bold"/>
                <a:cs typeface="Montserrat Classic Bold"/>
                <a:sym typeface="Montserrat Classic Bold"/>
              </a:rPr>
              <a:t>$5,000 LIFETIME</a:t>
            </a:r>
          </a:p>
        </p:txBody>
      </p:sp>
      <p:sp>
        <p:nvSpPr>
          <p:cNvPr id="69" name="TextBox 69"/>
          <p:cNvSpPr txBox="1"/>
          <p:nvPr/>
        </p:nvSpPr>
        <p:spPr>
          <a:xfrm>
            <a:off x="3991170" y="5828058"/>
            <a:ext cx="1997102" cy="277192"/>
          </a:xfrm>
          <a:prstGeom prst="rect">
            <a:avLst/>
          </a:prstGeom>
        </p:spPr>
        <p:txBody>
          <a:bodyPr lIns="0" tIns="0" rIns="0" bIns="0" rtlCol="0" anchor="t">
            <a:spAutoFit/>
          </a:bodyPr>
          <a:lstStyle/>
          <a:p>
            <a:pPr marL="0" marR="0" lvl="0" indent="0" algn="ctr" defTabSz="609630" rtl="0" eaLnBrk="1" fontAlgn="auto" latinLnBrk="0" hangingPunct="1">
              <a:lnSpc>
                <a:spcPts val="2357"/>
              </a:lnSpc>
              <a:spcBef>
                <a:spcPts val="0"/>
              </a:spcBef>
              <a:spcAft>
                <a:spcPts val="0"/>
              </a:spcAft>
              <a:buClrTx/>
              <a:buSzTx/>
              <a:buFontTx/>
              <a:buNone/>
              <a:tabLst/>
              <a:defRPr/>
            </a:pPr>
            <a:r>
              <a:rPr kumimoji="0" lang="en-US" sz="1371" b="0" i="0" u="none" strike="noStrike" kern="1200" cap="none" spc="0" normalizeH="0" baseline="0" noProof="0">
                <a:ln>
                  <a:noFill/>
                </a:ln>
                <a:solidFill>
                  <a:srgbClr val="FFFFFF"/>
                </a:solidFill>
                <a:effectLst/>
                <a:uLnTx/>
                <a:uFillTx/>
                <a:latin typeface="Montserrat Classic Bold"/>
                <a:ea typeface="Montserrat Classic Bold"/>
                <a:cs typeface="Montserrat Classic Bold"/>
                <a:sym typeface="Montserrat Classic Bold"/>
              </a:rPr>
              <a:t>$1,500 LIFETIME</a:t>
            </a:r>
          </a:p>
        </p:txBody>
      </p:sp>
      <p:sp>
        <p:nvSpPr>
          <p:cNvPr id="70" name="TextBox 70"/>
          <p:cNvSpPr txBox="1"/>
          <p:nvPr/>
        </p:nvSpPr>
        <p:spPr>
          <a:xfrm>
            <a:off x="6125846" y="1457203"/>
            <a:ext cx="4075819" cy="1362424"/>
          </a:xfrm>
          <a:prstGeom prst="rect">
            <a:avLst/>
          </a:prstGeom>
        </p:spPr>
        <p:txBody>
          <a:bodyPr lIns="0" tIns="0" rIns="0" bIns="0" rtlCol="0" anchor="t">
            <a:spAutoFit/>
          </a:bodyPr>
          <a:lstStyle/>
          <a:p>
            <a:pPr marL="224009" marR="0" lvl="1" indent="-112004" algn="l" defTabSz="609630" rtl="0" eaLnBrk="1" fontAlgn="auto" latinLnBrk="0" hangingPunct="1">
              <a:lnSpc>
                <a:spcPts val="1784"/>
              </a:lnSpc>
              <a:spcBef>
                <a:spcPts val="0"/>
              </a:spcBef>
              <a:spcAft>
                <a:spcPts val="0"/>
              </a:spcAft>
              <a:buClrTx/>
              <a:buSzTx/>
              <a:buFont typeface="Arial"/>
              <a:buChar char="•"/>
              <a:tabLst/>
              <a:defRPr/>
            </a:pPr>
            <a:r>
              <a:rPr kumimoji="0" lang="en-US" sz="1037" b="0" i="0" u="none" strike="noStrike" kern="1200" cap="none" spc="0" normalizeH="0" baseline="0" noProof="0">
                <a:ln>
                  <a:noFill/>
                </a:ln>
                <a:solidFill>
                  <a:srgbClr val="003D61"/>
                </a:solidFill>
                <a:effectLst/>
                <a:uLnTx/>
                <a:uFillTx/>
                <a:latin typeface="Montserrat Classic Bold"/>
                <a:ea typeface="Montserrat Classic Bold"/>
                <a:cs typeface="Montserrat Classic Bold"/>
                <a:sym typeface="Montserrat Classic Bold"/>
              </a:rPr>
              <a:t>Amalgam and Composite Fillings</a:t>
            </a:r>
          </a:p>
          <a:p>
            <a:pPr marL="224009" marR="0" lvl="1" indent="-112004" algn="l" defTabSz="609630" rtl="0" eaLnBrk="1" fontAlgn="auto" latinLnBrk="0" hangingPunct="1">
              <a:lnSpc>
                <a:spcPts val="1784"/>
              </a:lnSpc>
              <a:spcBef>
                <a:spcPts val="0"/>
              </a:spcBef>
              <a:spcAft>
                <a:spcPts val="0"/>
              </a:spcAft>
              <a:buClrTx/>
              <a:buSzTx/>
              <a:buFont typeface="Arial"/>
              <a:buChar char="•"/>
              <a:tabLst/>
              <a:defRPr/>
            </a:pPr>
            <a:r>
              <a:rPr kumimoji="0" lang="en-US" sz="1037" b="0" i="0" u="none" strike="noStrike" kern="1200" cap="none" spc="0" normalizeH="0" baseline="0" noProof="0">
                <a:ln>
                  <a:noFill/>
                </a:ln>
                <a:solidFill>
                  <a:srgbClr val="003D61"/>
                </a:solidFill>
                <a:effectLst/>
                <a:uLnTx/>
                <a:uFillTx/>
                <a:latin typeface="Montserrat Classic Bold"/>
                <a:ea typeface="Montserrat Classic Bold"/>
                <a:cs typeface="Montserrat Classic Bold"/>
                <a:sym typeface="Montserrat Classic Bold"/>
              </a:rPr>
              <a:t>Cleaning, Scaling, and Root Planing</a:t>
            </a:r>
          </a:p>
          <a:p>
            <a:pPr marL="224009" marR="0" lvl="1" indent="-112004" algn="l" defTabSz="609630" rtl="0" eaLnBrk="1" fontAlgn="auto" latinLnBrk="0" hangingPunct="1">
              <a:lnSpc>
                <a:spcPts val="1784"/>
              </a:lnSpc>
              <a:spcBef>
                <a:spcPts val="0"/>
              </a:spcBef>
              <a:spcAft>
                <a:spcPts val="0"/>
              </a:spcAft>
              <a:buClrTx/>
              <a:buSzTx/>
              <a:buFont typeface="Arial"/>
              <a:buChar char="•"/>
              <a:tabLst/>
              <a:defRPr/>
            </a:pPr>
            <a:r>
              <a:rPr kumimoji="0" lang="en-US" sz="1037" b="0" i="0" u="none" strike="noStrike" kern="1200" cap="none" spc="0" normalizeH="0" baseline="0" noProof="0">
                <a:ln>
                  <a:noFill/>
                </a:ln>
                <a:solidFill>
                  <a:srgbClr val="003D61"/>
                </a:solidFill>
                <a:effectLst/>
                <a:uLnTx/>
                <a:uFillTx/>
                <a:latin typeface="Montserrat Classic Bold"/>
                <a:ea typeface="Montserrat Classic Bold"/>
                <a:cs typeface="Montserrat Classic Bold"/>
                <a:sym typeface="Montserrat Classic Bold"/>
              </a:rPr>
              <a:t>Emergency (Palliative) Treatments</a:t>
            </a:r>
          </a:p>
          <a:p>
            <a:pPr marL="224009" marR="0" lvl="1" indent="-112004" algn="l" defTabSz="609630" rtl="0" eaLnBrk="1" fontAlgn="auto" latinLnBrk="0" hangingPunct="1">
              <a:lnSpc>
                <a:spcPts val="1784"/>
              </a:lnSpc>
              <a:spcBef>
                <a:spcPts val="0"/>
              </a:spcBef>
              <a:spcAft>
                <a:spcPts val="0"/>
              </a:spcAft>
              <a:buClrTx/>
              <a:buSzTx/>
              <a:buFont typeface="Arial"/>
              <a:buChar char="•"/>
              <a:tabLst/>
              <a:defRPr/>
            </a:pPr>
            <a:r>
              <a:rPr kumimoji="0" lang="en-US" sz="1037" b="0" i="0" u="none" strike="noStrike" kern="1200" cap="none" spc="0" normalizeH="0" baseline="0" noProof="0">
                <a:ln>
                  <a:noFill/>
                </a:ln>
                <a:solidFill>
                  <a:srgbClr val="003D61"/>
                </a:solidFill>
                <a:effectLst/>
                <a:uLnTx/>
                <a:uFillTx/>
                <a:latin typeface="Montserrat Classic Bold"/>
                <a:ea typeface="Montserrat Classic Bold"/>
                <a:cs typeface="Montserrat Classic Bold"/>
                <a:sym typeface="Montserrat Classic Bold"/>
              </a:rPr>
              <a:t>Endodontic and Periodontal Services</a:t>
            </a:r>
          </a:p>
          <a:p>
            <a:pPr marL="224009" marR="0" lvl="1" indent="-112004" algn="l" defTabSz="609630" rtl="0" eaLnBrk="1" fontAlgn="auto" latinLnBrk="0" hangingPunct="1">
              <a:lnSpc>
                <a:spcPts val="1784"/>
              </a:lnSpc>
              <a:spcBef>
                <a:spcPts val="0"/>
              </a:spcBef>
              <a:spcAft>
                <a:spcPts val="0"/>
              </a:spcAft>
              <a:buClrTx/>
              <a:buSzTx/>
              <a:buFont typeface="Arial"/>
              <a:buChar char="•"/>
              <a:tabLst/>
              <a:defRPr/>
            </a:pPr>
            <a:r>
              <a:rPr kumimoji="0" lang="en-US" sz="1037" b="0" i="0" u="none" strike="noStrike" kern="1200" cap="none" spc="0" normalizeH="0" baseline="0" noProof="0">
                <a:ln>
                  <a:noFill/>
                </a:ln>
                <a:solidFill>
                  <a:srgbClr val="003D61"/>
                </a:solidFill>
                <a:effectLst/>
                <a:uLnTx/>
                <a:uFillTx/>
                <a:latin typeface="Montserrat Classic Bold"/>
                <a:ea typeface="Montserrat Classic Bold"/>
                <a:cs typeface="Montserrat Classic Bold"/>
                <a:sym typeface="Montserrat Classic Bold"/>
              </a:rPr>
              <a:t>Extractions and Oral Surgery</a:t>
            </a:r>
          </a:p>
          <a:p>
            <a:pPr marL="224009" marR="0" lvl="1" indent="-112004" algn="l" defTabSz="609630" rtl="0" eaLnBrk="1" fontAlgn="auto" latinLnBrk="0" hangingPunct="1">
              <a:lnSpc>
                <a:spcPts val="1784"/>
              </a:lnSpc>
              <a:spcBef>
                <a:spcPts val="0"/>
              </a:spcBef>
              <a:spcAft>
                <a:spcPts val="0"/>
              </a:spcAft>
              <a:buClrTx/>
              <a:buSzTx/>
              <a:buFont typeface="Arial"/>
              <a:buChar char="•"/>
              <a:tabLst/>
              <a:defRPr/>
            </a:pPr>
            <a:r>
              <a:rPr kumimoji="0" lang="en-US" sz="1037" b="0" i="0" u="none" strike="noStrike" kern="1200" cap="none" spc="0" normalizeH="0" baseline="0" noProof="0">
                <a:ln>
                  <a:noFill/>
                </a:ln>
                <a:solidFill>
                  <a:srgbClr val="003D61"/>
                </a:solidFill>
                <a:effectLst/>
                <a:uLnTx/>
                <a:uFillTx/>
                <a:latin typeface="Montserrat Classic Bold"/>
                <a:ea typeface="Montserrat Classic Bold"/>
                <a:cs typeface="Montserrat Classic Bold"/>
                <a:sym typeface="Montserrat Classic Bold"/>
              </a:rPr>
              <a:t>Topical Fluoride Application</a:t>
            </a:r>
          </a:p>
        </p:txBody>
      </p:sp>
      <p:sp>
        <p:nvSpPr>
          <p:cNvPr id="71" name="TextBox 71"/>
          <p:cNvSpPr txBox="1"/>
          <p:nvPr/>
        </p:nvSpPr>
        <p:spPr>
          <a:xfrm>
            <a:off x="6125846" y="3247217"/>
            <a:ext cx="4075819" cy="900759"/>
          </a:xfrm>
          <a:prstGeom prst="rect">
            <a:avLst/>
          </a:prstGeom>
        </p:spPr>
        <p:txBody>
          <a:bodyPr lIns="0" tIns="0" rIns="0" bIns="0" rtlCol="0" anchor="t">
            <a:spAutoFit/>
          </a:bodyPr>
          <a:lstStyle/>
          <a:p>
            <a:pPr marL="224009" marR="0" lvl="1" indent="-112004" algn="l" defTabSz="609630" rtl="0" eaLnBrk="1" fontAlgn="auto" latinLnBrk="0" hangingPunct="1">
              <a:lnSpc>
                <a:spcPts val="1784"/>
              </a:lnSpc>
              <a:spcBef>
                <a:spcPts val="0"/>
              </a:spcBef>
              <a:spcAft>
                <a:spcPts val="0"/>
              </a:spcAft>
              <a:buClrTx/>
              <a:buSzTx/>
              <a:buFont typeface="Arial"/>
              <a:buChar char="•"/>
              <a:tabLst/>
              <a:defRPr/>
            </a:pPr>
            <a:r>
              <a:rPr kumimoji="0" lang="en-US" sz="1037" b="0" i="0" u="none" strike="noStrike" kern="1200" cap="none" spc="0" normalizeH="0" baseline="0" noProof="0">
                <a:ln>
                  <a:noFill/>
                </a:ln>
                <a:solidFill>
                  <a:srgbClr val="FFFFFF"/>
                </a:solidFill>
                <a:effectLst/>
                <a:uLnTx/>
                <a:uFillTx/>
                <a:latin typeface="Montserrat Classic Bold"/>
                <a:ea typeface="Montserrat Classic Bold"/>
                <a:cs typeface="Montserrat Classic Bold"/>
                <a:sym typeface="Montserrat Classic Bold"/>
              </a:rPr>
              <a:t>Bridges, Dentures</a:t>
            </a:r>
          </a:p>
          <a:p>
            <a:pPr marL="224009" marR="0" lvl="1" indent="-112004" algn="l" defTabSz="609630" rtl="0" eaLnBrk="1" fontAlgn="auto" latinLnBrk="0" hangingPunct="1">
              <a:lnSpc>
                <a:spcPts val="1784"/>
              </a:lnSpc>
              <a:spcBef>
                <a:spcPts val="0"/>
              </a:spcBef>
              <a:spcAft>
                <a:spcPts val="0"/>
              </a:spcAft>
              <a:buClrTx/>
              <a:buSzTx/>
              <a:buFont typeface="Arial"/>
              <a:buChar char="•"/>
              <a:tabLst/>
              <a:defRPr/>
            </a:pPr>
            <a:r>
              <a:rPr kumimoji="0" lang="en-US" sz="1037" b="0" i="0" u="none" strike="noStrike" kern="1200" cap="none" spc="0" normalizeH="0" baseline="0" noProof="0">
                <a:ln>
                  <a:noFill/>
                </a:ln>
                <a:solidFill>
                  <a:srgbClr val="FFFFFF"/>
                </a:solidFill>
                <a:effectLst/>
                <a:uLnTx/>
                <a:uFillTx/>
                <a:latin typeface="Montserrat Classic Bold"/>
                <a:ea typeface="Montserrat Classic Bold"/>
                <a:cs typeface="Montserrat Classic Bold"/>
                <a:sym typeface="Montserrat Classic Bold"/>
              </a:rPr>
              <a:t>Crowns, Inlays, and Onlays</a:t>
            </a:r>
          </a:p>
          <a:p>
            <a:pPr marL="224009" marR="0" lvl="1" indent="-112004" algn="l" defTabSz="609630" rtl="0" eaLnBrk="1" fontAlgn="auto" latinLnBrk="0" hangingPunct="1">
              <a:lnSpc>
                <a:spcPts val="1784"/>
              </a:lnSpc>
              <a:spcBef>
                <a:spcPts val="0"/>
              </a:spcBef>
              <a:spcAft>
                <a:spcPts val="0"/>
              </a:spcAft>
              <a:buClrTx/>
              <a:buSzTx/>
              <a:buFont typeface="Arial"/>
              <a:buChar char="•"/>
              <a:tabLst/>
              <a:defRPr/>
            </a:pPr>
            <a:r>
              <a:rPr kumimoji="0" lang="en-US" sz="1037" b="0" i="0" u="none" strike="noStrike" kern="1200" cap="none" spc="0" normalizeH="0" baseline="0" noProof="0">
                <a:ln>
                  <a:noFill/>
                </a:ln>
                <a:solidFill>
                  <a:srgbClr val="FFFFFF"/>
                </a:solidFill>
                <a:effectLst/>
                <a:uLnTx/>
                <a:uFillTx/>
                <a:latin typeface="Montserrat Classic Bold"/>
                <a:ea typeface="Montserrat Classic Bold"/>
                <a:cs typeface="Montserrat Classic Bold"/>
                <a:sym typeface="Montserrat Classic Bold"/>
              </a:rPr>
              <a:t>Implants</a:t>
            </a:r>
          </a:p>
          <a:p>
            <a:pPr marL="224009" marR="0" lvl="1" indent="-112004" algn="l" defTabSz="609630" rtl="0" eaLnBrk="1" fontAlgn="auto" latinLnBrk="0" hangingPunct="1">
              <a:lnSpc>
                <a:spcPts val="1784"/>
              </a:lnSpc>
              <a:spcBef>
                <a:spcPts val="0"/>
              </a:spcBef>
              <a:spcAft>
                <a:spcPts val="0"/>
              </a:spcAft>
              <a:buClrTx/>
              <a:buSzTx/>
              <a:buFont typeface="Arial"/>
              <a:buChar char="•"/>
              <a:tabLst/>
              <a:defRPr/>
            </a:pPr>
            <a:r>
              <a:rPr kumimoji="0" lang="en-US" sz="1037" b="0" i="0" u="none" strike="noStrike" kern="1200" cap="none" spc="0" normalizeH="0" baseline="0" noProof="0">
                <a:ln>
                  <a:noFill/>
                </a:ln>
                <a:solidFill>
                  <a:srgbClr val="FFFFFF"/>
                </a:solidFill>
                <a:effectLst/>
                <a:uLnTx/>
                <a:uFillTx/>
                <a:latin typeface="Montserrat Classic Bold"/>
                <a:ea typeface="Montserrat Classic Bold"/>
                <a:cs typeface="Montserrat Classic Bold"/>
                <a:sym typeface="Montserrat Classic Bold"/>
              </a:rPr>
              <a:t>Reline, Rebase, Recementaions, and Repairs</a:t>
            </a:r>
          </a:p>
        </p:txBody>
      </p:sp>
      <p:sp>
        <p:nvSpPr>
          <p:cNvPr id="72" name="TextBox 72"/>
          <p:cNvSpPr txBox="1"/>
          <p:nvPr/>
        </p:nvSpPr>
        <p:spPr>
          <a:xfrm>
            <a:off x="6125846" y="5063529"/>
            <a:ext cx="4075819" cy="669927"/>
          </a:xfrm>
          <a:prstGeom prst="rect">
            <a:avLst/>
          </a:prstGeom>
        </p:spPr>
        <p:txBody>
          <a:bodyPr lIns="0" tIns="0" rIns="0" bIns="0" rtlCol="0" anchor="t">
            <a:spAutoFit/>
          </a:bodyPr>
          <a:lstStyle/>
          <a:p>
            <a:pPr marL="224009" marR="0" lvl="1" indent="-112004" algn="l" defTabSz="609630" rtl="0" eaLnBrk="1" fontAlgn="auto" latinLnBrk="0" hangingPunct="1">
              <a:lnSpc>
                <a:spcPts val="1784"/>
              </a:lnSpc>
              <a:spcBef>
                <a:spcPts val="0"/>
              </a:spcBef>
              <a:spcAft>
                <a:spcPts val="0"/>
              </a:spcAft>
              <a:buClrTx/>
              <a:buSzTx/>
              <a:buFont typeface="Arial"/>
              <a:buChar char="•"/>
              <a:tabLst/>
              <a:defRPr/>
            </a:pPr>
            <a:r>
              <a:rPr kumimoji="0" lang="en-US" sz="1037" b="0" i="0" u="none" strike="noStrike" kern="1200" cap="none" spc="0" normalizeH="0" baseline="0" noProof="0">
                <a:ln>
                  <a:noFill/>
                </a:ln>
                <a:solidFill>
                  <a:srgbClr val="FFFFFF"/>
                </a:solidFill>
                <a:effectLst/>
                <a:uLnTx/>
                <a:uFillTx/>
                <a:latin typeface="Montserrat Classic Bold"/>
                <a:ea typeface="Montserrat Classic Bold"/>
                <a:cs typeface="Montserrat Classic Bold"/>
                <a:sym typeface="Montserrat Classic Bold"/>
              </a:rPr>
              <a:t>Coverage for dependent children to age 19</a:t>
            </a:r>
          </a:p>
          <a:p>
            <a:pPr marL="224009" marR="0" lvl="1" indent="-112004" algn="l" defTabSz="609630" rtl="0" eaLnBrk="1" fontAlgn="auto" latinLnBrk="0" hangingPunct="1">
              <a:lnSpc>
                <a:spcPts val="1784"/>
              </a:lnSpc>
              <a:spcBef>
                <a:spcPts val="0"/>
              </a:spcBef>
              <a:spcAft>
                <a:spcPts val="0"/>
              </a:spcAft>
              <a:buClrTx/>
              <a:buSzTx/>
              <a:buFont typeface="Arial"/>
              <a:buChar char="•"/>
              <a:tabLst/>
              <a:defRPr/>
            </a:pPr>
            <a:r>
              <a:rPr kumimoji="0" lang="en-US" sz="1037" b="0" i="0" u="none" strike="noStrike" kern="1200" cap="none" spc="0" normalizeH="0" baseline="0" noProof="0">
                <a:ln>
                  <a:noFill/>
                </a:ln>
                <a:solidFill>
                  <a:srgbClr val="FFFFFF"/>
                </a:solidFill>
                <a:effectLst/>
                <a:uLnTx/>
                <a:uFillTx/>
                <a:latin typeface="Montserrat Classic Bold"/>
                <a:ea typeface="Montserrat Classic Bold"/>
                <a:cs typeface="Montserrat Classic Bold"/>
                <a:sym typeface="Montserrat Classic Bold"/>
              </a:rPr>
              <a:t>No waiting period</a:t>
            </a:r>
          </a:p>
          <a:p>
            <a:pPr marL="224009" marR="0" lvl="1" indent="-112004" algn="l" defTabSz="609630" rtl="0" eaLnBrk="1" fontAlgn="auto" latinLnBrk="0" hangingPunct="1">
              <a:lnSpc>
                <a:spcPts val="1784"/>
              </a:lnSpc>
              <a:spcBef>
                <a:spcPts val="0"/>
              </a:spcBef>
              <a:spcAft>
                <a:spcPts val="0"/>
              </a:spcAft>
              <a:buClrTx/>
              <a:buSzTx/>
              <a:buFont typeface="Arial"/>
              <a:buChar char="•"/>
              <a:tabLst/>
              <a:defRPr/>
            </a:pPr>
            <a:r>
              <a:rPr kumimoji="0" lang="en-US" sz="1037" b="0" i="0" u="none" strike="noStrike" kern="1200" cap="none" spc="0" normalizeH="0" baseline="0" noProof="0">
                <a:ln>
                  <a:noFill/>
                </a:ln>
                <a:solidFill>
                  <a:srgbClr val="FFFFFF"/>
                </a:solidFill>
                <a:effectLst/>
                <a:uLnTx/>
                <a:uFillTx/>
                <a:latin typeface="Montserrat Classic Bold"/>
                <a:ea typeface="Montserrat Classic Bold"/>
                <a:cs typeface="Montserrat Classic Bold"/>
                <a:sym typeface="Montserrat Classic Bold"/>
              </a:rPr>
              <a:t>Lifetime Maximum Benefit</a:t>
            </a:r>
          </a:p>
        </p:txBody>
      </p:sp>
      <p:sp>
        <p:nvSpPr>
          <p:cNvPr id="73" name="TextBox 73"/>
          <p:cNvSpPr txBox="1"/>
          <p:nvPr/>
        </p:nvSpPr>
        <p:spPr>
          <a:xfrm>
            <a:off x="7036772" y="6498547"/>
            <a:ext cx="7030888" cy="276229"/>
          </a:xfrm>
          <a:prstGeom prst="rect">
            <a:avLst/>
          </a:prstGeom>
        </p:spPr>
        <p:txBody>
          <a:bodyPr lIns="0" tIns="0" rIns="0" bIns="0" rtlCol="0" anchor="t">
            <a:spAutoFit/>
          </a:bodyPr>
          <a:lstStyle/>
          <a:p>
            <a:pPr marL="0" marR="0" lvl="0" indent="0" algn="ctr" defTabSz="609630" rtl="0" eaLnBrk="1" fontAlgn="auto" latinLnBrk="0" hangingPunct="1">
              <a:lnSpc>
                <a:spcPts val="2357"/>
              </a:lnSpc>
              <a:spcBef>
                <a:spcPts val="0"/>
              </a:spcBef>
              <a:spcAft>
                <a:spcPts val="0"/>
              </a:spcAft>
              <a:buClrTx/>
              <a:buSzTx/>
              <a:buFontTx/>
              <a:buNone/>
              <a:tabLst/>
              <a:defRPr/>
            </a:pPr>
            <a:r>
              <a:rPr kumimoji="0" lang="en-US" sz="1371" b="0" i="0" u="none" strike="noStrike" kern="1200" cap="none" spc="0" normalizeH="0" baseline="0" noProof="0">
                <a:ln>
                  <a:noFill/>
                </a:ln>
                <a:solidFill>
                  <a:srgbClr val="000000"/>
                </a:solidFill>
                <a:effectLst/>
                <a:uLnTx/>
                <a:uFillTx/>
                <a:latin typeface="Open Sans"/>
                <a:ea typeface="Open Sans"/>
                <a:cs typeface="Open Sans"/>
                <a:sym typeface="Open Sans"/>
              </a:rPr>
              <a:t>*Deductible applies to these services.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92956" y="-200053"/>
            <a:ext cx="13680158" cy="7332837"/>
          </a:xfrm>
          <a:custGeom>
            <a:avLst/>
            <a:gdLst/>
            <a:ahLst/>
            <a:cxnLst/>
            <a:rect l="l" t="t" r="r" b="b"/>
            <a:pathLst>
              <a:path w="20520237" h="10999256">
                <a:moveTo>
                  <a:pt x="0" y="0"/>
                </a:moveTo>
                <a:lnTo>
                  <a:pt x="20520237" y="0"/>
                </a:lnTo>
                <a:lnTo>
                  <a:pt x="20520237" y="10999255"/>
                </a:lnTo>
                <a:lnTo>
                  <a:pt x="0" y="10999255"/>
                </a:lnTo>
                <a:lnTo>
                  <a:pt x="0" y="0"/>
                </a:lnTo>
                <a:close/>
              </a:path>
            </a:pathLst>
          </a:custGeom>
          <a:blipFill>
            <a:blip r:embed="rId2"/>
            <a:stretch>
              <a:fillRect t="-12147" b="-12147"/>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460969" y="3039432"/>
            <a:ext cx="5019546" cy="2861141"/>
          </a:xfrm>
          <a:custGeom>
            <a:avLst/>
            <a:gdLst/>
            <a:ahLst/>
            <a:cxnLst/>
            <a:rect l="l" t="t" r="r" b="b"/>
            <a:pathLst>
              <a:path w="7529319" h="4291712">
                <a:moveTo>
                  <a:pt x="0" y="0"/>
                </a:moveTo>
                <a:lnTo>
                  <a:pt x="7529319" y="0"/>
                </a:lnTo>
                <a:lnTo>
                  <a:pt x="7529319" y="4291712"/>
                </a:lnTo>
                <a:lnTo>
                  <a:pt x="0" y="42917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6678498" y="3039432"/>
            <a:ext cx="5019546" cy="2861141"/>
          </a:xfrm>
          <a:custGeom>
            <a:avLst/>
            <a:gdLst/>
            <a:ahLst/>
            <a:cxnLst/>
            <a:rect l="l" t="t" r="r" b="b"/>
            <a:pathLst>
              <a:path w="7529319" h="4291712">
                <a:moveTo>
                  <a:pt x="0" y="0"/>
                </a:moveTo>
                <a:lnTo>
                  <a:pt x="7529319" y="0"/>
                </a:lnTo>
                <a:lnTo>
                  <a:pt x="7529319" y="4291712"/>
                </a:lnTo>
                <a:lnTo>
                  <a:pt x="0" y="42917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9764997" y="3883037"/>
            <a:ext cx="1357891" cy="1684207"/>
          </a:xfrm>
          <a:custGeom>
            <a:avLst/>
            <a:gdLst/>
            <a:ahLst/>
            <a:cxnLst/>
            <a:rect l="l" t="t" r="r" b="b"/>
            <a:pathLst>
              <a:path w="2036837" h="2526310">
                <a:moveTo>
                  <a:pt x="0" y="0"/>
                </a:moveTo>
                <a:lnTo>
                  <a:pt x="2036837" y="0"/>
                </a:lnTo>
                <a:lnTo>
                  <a:pt x="2036837" y="2526310"/>
                </a:lnTo>
                <a:lnTo>
                  <a:pt x="0" y="252631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1246549" y="3187419"/>
            <a:ext cx="3530970" cy="365741"/>
          </a:xfrm>
          <a:prstGeom prst="rect">
            <a:avLst/>
          </a:prstGeom>
        </p:spPr>
        <p:txBody>
          <a:bodyPr lIns="0" tIns="0" rIns="0" bIns="0" rtlCol="0" anchor="t">
            <a:spAutoFit/>
          </a:bodyPr>
          <a:lstStyle/>
          <a:p>
            <a:pPr marL="0" marR="0" lvl="0" indent="0" algn="ctr" defTabSz="609630" rtl="0" eaLnBrk="1" fontAlgn="auto" latinLnBrk="0" hangingPunct="1">
              <a:lnSpc>
                <a:spcPts val="2849"/>
              </a:lnSpc>
              <a:spcBef>
                <a:spcPts val="0"/>
              </a:spcBef>
              <a:spcAft>
                <a:spcPts val="0"/>
              </a:spcAft>
              <a:buClrTx/>
              <a:buSzTx/>
              <a:buFontTx/>
              <a:buNone/>
              <a:tabLst/>
              <a:defRPr/>
            </a:pPr>
            <a:r>
              <a:rPr kumimoji="0" lang="en-US" sz="2849" b="0" i="0" u="none" strike="noStrike" kern="1200" cap="none" spc="0" normalizeH="0" baseline="0" noProof="0">
                <a:ln>
                  <a:noFill/>
                </a:ln>
                <a:solidFill>
                  <a:srgbClr val="FBFDFD"/>
                </a:solidFill>
                <a:effectLst/>
                <a:uLnTx/>
                <a:uFillTx/>
                <a:latin typeface="Montserrat Classic Bold"/>
                <a:ea typeface="Montserrat Classic Bold"/>
                <a:cs typeface="Montserrat Classic Bold"/>
                <a:sym typeface="Montserrat Classic Bold"/>
              </a:rPr>
              <a:t>bcbsok.com/state</a:t>
            </a:r>
          </a:p>
        </p:txBody>
      </p:sp>
      <p:sp>
        <p:nvSpPr>
          <p:cNvPr id="7" name="TextBox 7"/>
          <p:cNvSpPr txBox="1"/>
          <p:nvPr/>
        </p:nvSpPr>
        <p:spPr>
          <a:xfrm>
            <a:off x="7448263" y="3187419"/>
            <a:ext cx="3546932" cy="365741"/>
          </a:xfrm>
          <a:prstGeom prst="rect">
            <a:avLst/>
          </a:prstGeom>
        </p:spPr>
        <p:txBody>
          <a:bodyPr lIns="0" tIns="0" rIns="0" bIns="0" rtlCol="0" anchor="t">
            <a:spAutoFit/>
          </a:bodyPr>
          <a:lstStyle/>
          <a:p>
            <a:pPr marL="0" marR="0" lvl="0" indent="0" algn="ctr" defTabSz="609630" rtl="0" eaLnBrk="1" fontAlgn="auto" latinLnBrk="0" hangingPunct="1">
              <a:lnSpc>
                <a:spcPts val="2849"/>
              </a:lnSpc>
              <a:spcBef>
                <a:spcPts val="0"/>
              </a:spcBef>
              <a:spcAft>
                <a:spcPts val="0"/>
              </a:spcAft>
              <a:buClrTx/>
              <a:buSzTx/>
              <a:buFontTx/>
              <a:buNone/>
              <a:tabLst/>
              <a:defRPr/>
            </a:pPr>
            <a:r>
              <a:rPr kumimoji="0" lang="en-US" sz="2849" b="0" i="0" u="none" strike="noStrike" kern="1200" cap="none" spc="0" normalizeH="0" baseline="0" noProof="0">
                <a:ln>
                  <a:noFill/>
                </a:ln>
                <a:solidFill>
                  <a:srgbClr val="FBFDFD"/>
                </a:solidFill>
                <a:effectLst/>
                <a:uLnTx/>
                <a:uFillTx/>
                <a:latin typeface="Montserrat Classic Bold"/>
                <a:ea typeface="Montserrat Classic Bold"/>
                <a:cs typeface="Montserrat Classic Bold"/>
                <a:sym typeface="Montserrat Classic Bold"/>
              </a:rPr>
              <a:t>Customer Service</a:t>
            </a:r>
          </a:p>
        </p:txBody>
      </p:sp>
      <p:sp>
        <p:nvSpPr>
          <p:cNvPr id="8" name="TextBox 8"/>
          <p:cNvSpPr txBox="1"/>
          <p:nvPr/>
        </p:nvSpPr>
        <p:spPr>
          <a:xfrm>
            <a:off x="726573" y="3697056"/>
            <a:ext cx="4736499" cy="2423292"/>
          </a:xfrm>
          <a:prstGeom prst="rect">
            <a:avLst/>
          </a:prstGeom>
        </p:spPr>
        <p:txBody>
          <a:bodyPr lIns="0" tIns="0" rIns="0" bIns="0" rtlCol="0" anchor="t">
            <a:spAutoFit/>
          </a:bodyPr>
          <a:lstStyle/>
          <a:p>
            <a:pPr marL="0" marR="0" lvl="0" indent="0" algn="just" defTabSz="609630" rtl="0" eaLnBrk="1" fontAlgn="auto" latinLnBrk="0" hangingPunct="1">
              <a:lnSpc>
                <a:spcPts val="5050"/>
              </a:lnSpc>
              <a:spcBef>
                <a:spcPts val="0"/>
              </a:spcBef>
              <a:spcAft>
                <a:spcPts val="0"/>
              </a:spcAft>
              <a:buClrTx/>
              <a:buSzTx/>
              <a:buFontTx/>
              <a:buNone/>
              <a:tabLst/>
              <a:defRPr/>
            </a:pPr>
            <a:r>
              <a:rPr kumimoji="0" lang="en-US" sz="2020" b="0" i="0" u="none" strike="noStrike" kern="1200" cap="none" spc="0" normalizeH="0" baseline="0" noProof="0">
                <a:ln>
                  <a:noFill/>
                </a:ln>
                <a:solidFill>
                  <a:srgbClr val="000000"/>
                </a:solidFill>
                <a:effectLst/>
                <a:uLnTx/>
                <a:uFillTx/>
                <a:latin typeface="Open Sans Bold"/>
                <a:ea typeface="Open Sans Bold"/>
                <a:cs typeface="Open Sans Bold"/>
                <a:sym typeface="Open Sans Bold"/>
              </a:rPr>
              <a:t>• Find a dentist</a:t>
            </a:r>
          </a:p>
          <a:p>
            <a:pPr marL="0" marR="0" lvl="0" indent="0" algn="just" defTabSz="609630" rtl="0" eaLnBrk="1" fontAlgn="auto" latinLnBrk="0" hangingPunct="1">
              <a:lnSpc>
                <a:spcPts val="5050"/>
              </a:lnSpc>
              <a:spcBef>
                <a:spcPts val="0"/>
              </a:spcBef>
              <a:spcAft>
                <a:spcPts val="0"/>
              </a:spcAft>
              <a:buClrTx/>
              <a:buSzTx/>
              <a:buFontTx/>
              <a:buNone/>
              <a:tabLst/>
              <a:defRPr/>
            </a:pPr>
            <a:r>
              <a:rPr kumimoji="0" lang="en-US" sz="2020" b="0" i="0" u="none" strike="noStrike" kern="1200" cap="none" spc="0" normalizeH="0" baseline="0" noProof="0">
                <a:ln>
                  <a:noFill/>
                </a:ln>
                <a:solidFill>
                  <a:srgbClr val="000000"/>
                </a:solidFill>
                <a:effectLst/>
                <a:uLnTx/>
                <a:uFillTx/>
                <a:latin typeface="Open Sans Bold"/>
                <a:ea typeface="Open Sans Bold"/>
                <a:cs typeface="Open Sans Bold"/>
                <a:sym typeface="Open Sans Bold"/>
              </a:rPr>
              <a:t>• Prescription drug coverage </a:t>
            </a:r>
          </a:p>
          <a:p>
            <a:pPr marL="0" marR="0" lvl="0" indent="0" algn="just" defTabSz="609630" rtl="0" eaLnBrk="1" fontAlgn="auto" latinLnBrk="0" hangingPunct="1">
              <a:lnSpc>
                <a:spcPts val="5050"/>
              </a:lnSpc>
              <a:spcBef>
                <a:spcPts val="0"/>
              </a:spcBef>
              <a:spcAft>
                <a:spcPts val="0"/>
              </a:spcAft>
              <a:buClrTx/>
              <a:buSzTx/>
              <a:buFontTx/>
              <a:buNone/>
              <a:tabLst/>
              <a:defRPr/>
            </a:pPr>
            <a:r>
              <a:rPr kumimoji="0" lang="en-US" sz="2020" b="0" i="0" u="none" strike="noStrike" kern="1200" cap="none" spc="0" normalizeH="0" baseline="0" noProof="0">
                <a:ln>
                  <a:noFill/>
                </a:ln>
                <a:solidFill>
                  <a:srgbClr val="000000"/>
                </a:solidFill>
                <a:effectLst/>
                <a:uLnTx/>
                <a:uFillTx/>
                <a:latin typeface="Open Sans Bold"/>
                <a:ea typeface="Open Sans Bold"/>
                <a:cs typeface="Open Sans Bold"/>
                <a:sym typeface="Open Sans Bold"/>
              </a:rPr>
              <a:t>• Log into Blue Access for Members</a:t>
            </a:r>
          </a:p>
          <a:p>
            <a:pPr marL="0" marR="0" lvl="0" indent="0" algn="just" defTabSz="609630" rtl="0" eaLnBrk="1" fontAlgn="auto" latinLnBrk="0" hangingPunct="1">
              <a:lnSpc>
                <a:spcPts val="4121"/>
              </a:lnSpc>
              <a:spcBef>
                <a:spcPts val="0"/>
              </a:spcBef>
              <a:spcAft>
                <a:spcPts val="0"/>
              </a:spcAft>
              <a:buClrTx/>
              <a:buSzTx/>
              <a:buFontTx/>
              <a:buNone/>
              <a:tabLst/>
              <a:defRPr/>
            </a:pPr>
            <a:endParaRPr kumimoji="0" lang="en-US" sz="2020" b="0" i="0" u="none" strike="noStrike" kern="1200" cap="none" spc="0" normalizeH="0" baseline="0" noProof="0">
              <a:ln>
                <a:noFill/>
              </a:ln>
              <a:solidFill>
                <a:srgbClr val="000000"/>
              </a:solidFill>
              <a:effectLst/>
              <a:uLnTx/>
              <a:uFillTx/>
              <a:latin typeface="Open Sans Bold"/>
              <a:ea typeface="Open Sans Bold"/>
              <a:cs typeface="Open Sans Bold"/>
              <a:sym typeface="Open Sans Bold"/>
            </a:endParaRPr>
          </a:p>
        </p:txBody>
      </p:sp>
      <p:sp>
        <p:nvSpPr>
          <p:cNvPr id="9" name="TextBox 9"/>
          <p:cNvSpPr txBox="1"/>
          <p:nvPr/>
        </p:nvSpPr>
        <p:spPr>
          <a:xfrm>
            <a:off x="7013903" y="3635388"/>
            <a:ext cx="2721266" cy="1865447"/>
          </a:xfrm>
          <a:prstGeom prst="rect">
            <a:avLst/>
          </a:prstGeom>
        </p:spPr>
        <p:txBody>
          <a:bodyPr lIns="0" tIns="0" rIns="0" bIns="0" rtlCol="0" anchor="t">
            <a:spAutoFit/>
          </a:bodyPr>
          <a:lstStyle/>
          <a:p>
            <a:pPr marL="0" marR="0" lvl="0" indent="0" algn="l" defTabSz="609630" rtl="0" eaLnBrk="1" fontAlgn="auto" latinLnBrk="0" hangingPunct="1">
              <a:lnSpc>
                <a:spcPts val="5050"/>
              </a:lnSpc>
              <a:spcBef>
                <a:spcPts val="0"/>
              </a:spcBef>
              <a:spcAft>
                <a:spcPts val="0"/>
              </a:spcAft>
              <a:buClrTx/>
              <a:buSzTx/>
              <a:buFontTx/>
              <a:buNone/>
              <a:tabLst/>
              <a:defRPr/>
            </a:pPr>
            <a:r>
              <a:rPr kumimoji="0" lang="en-US" sz="2020" b="0" i="0" u="none" strike="noStrike" kern="1200" cap="none" spc="0" normalizeH="0" baseline="0" noProof="0">
                <a:ln>
                  <a:noFill/>
                </a:ln>
                <a:solidFill>
                  <a:srgbClr val="000000"/>
                </a:solidFill>
                <a:effectLst/>
                <a:uLnTx/>
                <a:uFillTx/>
                <a:latin typeface="Open Sans Bold"/>
                <a:ea typeface="Open Sans Bold"/>
                <a:cs typeface="Open Sans Bold"/>
                <a:sym typeface="Open Sans Bold"/>
              </a:rPr>
              <a:t>• 855-609-5684</a:t>
            </a:r>
          </a:p>
          <a:p>
            <a:pPr marL="0" marR="0" lvl="0" indent="0" algn="l" defTabSz="609630" rtl="0" eaLnBrk="1" fontAlgn="auto" latinLnBrk="0" hangingPunct="1">
              <a:lnSpc>
                <a:spcPts val="5050"/>
              </a:lnSpc>
              <a:spcBef>
                <a:spcPts val="0"/>
              </a:spcBef>
              <a:spcAft>
                <a:spcPts val="0"/>
              </a:spcAft>
              <a:buClrTx/>
              <a:buSzTx/>
              <a:buFontTx/>
              <a:buNone/>
              <a:tabLst/>
              <a:defRPr/>
            </a:pPr>
            <a:r>
              <a:rPr kumimoji="0" lang="en-US" sz="2020" b="0" i="0" u="none" strike="noStrike" kern="1200" cap="none" spc="0" normalizeH="0" baseline="0" noProof="0">
                <a:ln>
                  <a:noFill/>
                </a:ln>
                <a:solidFill>
                  <a:srgbClr val="000000"/>
                </a:solidFill>
                <a:effectLst/>
                <a:uLnTx/>
                <a:uFillTx/>
                <a:latin typeface="Open Sans Bold"/>
                <a:ea typeface="Open Sans Bold"/>
                <a:cs typeface="Open Sans Bold"/>
                <a:sym typeface="Open Sans Bold"/>
              </a:rPr>
              <a:t>• 24 hours a day</a:t>
            </a:r>
          </a:p>
          <a:p>
            <a:pPr marL="0" marR="0" lvl="0" indent="0" algn="l" defTabSz="609630" rtl="0" eaLnBrk="1" fontAlgn="auto" latinLnBrk="0" hangingPunct="1">
              <a:lnSpc>
                <a:spcPts val="5050"/>
              </a:lnSpc>
              <a:spcBef>
                <a:spcPts val="0"/>
              </a:spcBef>
              <a:spcAft>
                <a:spcPts val="0"/>
              </a:spcAft>
              <a:buClrTx/>
              <a:buSzTx/>
              <a:buFontTx/>
              <a:buNone/>
              <a:tabLst/>
              <a:defRPr/>
            </a:pPr>
            <a:r>
              <a:rPr kumimoji="0" lang="en-US" sz="2020" b="0" i="0" u="none" strike="noStrike" kern="1200" cap="none" spc="0" normalizeH="0" baseline="0" noProof="0">
                <a:ln>
                  <a:noFill/>
                </a:ln>
                <a:solidFill>
                  <a:srgbClr val="000000"/>
                </a:solidFill>
                <a:effectLst/>
                <a:uLnTx/>
                <a:uFillTx/>
                <a:latin typeface="Open Sans Bold"/>
                <a:ea typeface="Open Sans Bold"/>
                <a:cs typeface="Open Sans Bold"/>
                <a:sym typeface="Open Sans Bold"/>
              </a:rPr>
              <a:t>• 7 days a week</a:t>
            </a:r>
          </a:p>
        </p:txBody>
      </p:sp>
      <p:grpSp>
        <p:nvGrpSpPr>
          <p:cNvPr id="10" name="Group 10"/>
          <p:cNvGrpSpPr/>
          <p:nvPr/>
        </p:nvGrpSpPr>
        <p:grpSpPr>
          <a:xfrm>
            <a:off x="-6966224" y="1262165"/>
            <a:ext cx="11647752" cy="1105355"/>
            <a:chOff x="0" y="0"/>
            <a:chExt cx="6216011" cy="589891"/>
          </a:xfrm>
        </p:grpSpPr>
        <p:sp>
          <p:nvSpPr>
            <p:cNvPr id="11" name="Freeform 11"/>
            <p:cNvSpPr/>
            <p:nvPr/>
          </p:nvSpPr>
          <p:spPr>
            <a:xfrm>
              <a:off x="0" y="0"/>
              <a:ext cx="6216011" cy="589891"/>
            </a:xfrm>
            <a:custGeom>
              <a:avLst/>
              <a:gdLst/>
              <a:ahLst/>
              <a:cxnLst/>
              <a:rect l="l" t="t" r="r" b="b"/>
              <a:pathLst>
                <a:path w="6216011" h="589891">
                  <a:moveTo>
                    <a:pt x="203200" y="0"/>
                  </a:moveTo>
                  <a:lnTo>
                    <a:pt x="6216011" y="0"/>
                  </a:lnTo>
                  <a:lnTo>
                    <a:pt x="6012811" y="589891"/>
                  </a:lnTo>
                  <a:lnTo>
                    <a:pt x="0" y="589891"/>
                  </a:lnTo>
                  <a:lnTo>
                    <a:pt x="203200" y="0"/>
                  </a:lnTo>
                  <a:close/>
                </a:path>
              </a:pathLst>
            </a:custGeom>
            <a:solidFill>
              <a:srgbClr val="2586A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2"/>
            <p:cNvSpPr txBox="1"/>
            <p:nvPr/>
          </p:nvSpPr>
          <p:spPr>
            <a:xfrm>
              <a:off x="101600" y="0"/>
              <a:ext cx="6012811" cy="589891"/>
            </a:xfrm>
            <a:prstGeom prst="rect">
              <a:avLst/>
            </a:prstGeom>
          </p:spPr>
          <p:txBody>
            <a:bodyPr lIns="33867" tIns="33867" rIns="33867" bIns="33867" rtlCol="0" anchor="ctr"/>
            <a:lstStyle/>
            <a:p>
              <a:pPr marL="0" marR="0" lvl="0" indent="0" algn="ctr" defTabSz="609630" rtl="0" eaLnBrk="1" fontAlgn="auto" latinLnBrk="0" hangingPunct="1">
                <a:lnSpc>
                  <a:spcPts val="169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3"/>
          <p:cNvGrpSpPr/>
          <p:nvPr/>
        </p:nvGrpSpPr>
        <p:grpSpPr>
          <a:xfrm>
            <a:off x="-1104640" y="685800"/>
            <a:ext cx="6337945" cy="1386905"/>
            <a:chOff x="0" y="0"/>
            <a:chExt cx="2581531" cy="564905"/>
          </a:xfrm>
        </p:grpSpPr>
        <p:sp>
          <p:nvSpPr>
            <p:cNvPr id="14" name="Freeform 14"/>
            <p:cNvSpPr/>
            <p:nvPr/>
          </p:nvSpPr>
          <p:spPr>
            <a:xfrm>
              <a:off x="0" y="0"/>
              <a:ext cx="2581531" cy="564905"/>
            </a:xfrm>
            <a:custGeom>
              <a:avLst/>
              <a:gdLst/>
              <a:ahLst/>
              <a:cxnLst/>
              <a:rect l="l" t="t" r="r" b="b"/>
              <a:pathLst>
                <a:path w="2581531" h="564905">
                  <a:moveTo>
                    <a:pt x="203200" y="0"/>
                  </a:moveTo>
                  <a:lnTo>
                    <a:pt x="2581531" y="0"/>
                  </a:lnTo>
                  <a:lnTo>
                    <a:pt x="2378331" y="564905"/>
                  </a:lnTo>
                  <a:lnTo>
                    <a:pt x="0" y="564905"/>
                  </a:lnTo>
                  <a:lnTo>
                    <a:pt x="203200" y="0"/>
                  </a:lnTo>
                  <a:close/>
                </a:path>
              </a:pathLst>
            </a:custGeom>
            <a:solidFill>
              <a:srgbClr val="FFFF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5"/>
            <p:cNvSpPr txBox="1"/>
            <p:nvPr/>
          </p:nvSpPr>
          <p:spPr>
            <a:xfrm>
              <a:off x="101600" y="0"/>
              <a:ext cx="2378331" cy="564905"/>
            </a:xfrm>
            <a:prstGeom prst="rect">
              <a:avLst/>
            </a:prstGeom>
          </p:spPr>
          <p:txBody>
            <a:bodyPr lIns="33867" tIns="33867" rIns="33867" bIns="33867" rtlCol="0" anchor="ctr"/>
            <a:lstStyle/>
            <a:p>
              <a:pPr marL="0" marR="0" lvl="0" indent="0" algn="ctr" defTabSz="609630" rtl="0" eaLnBrk="1" fontAlgn="auto" latinLnBrk="0" hangingPunct="1">
                <a:lnSpc>
                  <a:spcPts val="169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7" name="Freeform 17"/>
          <p:cNvSpPr/>
          <p:nvPr/>
        </p:nvSpPr>
        <p:spPr>
          <a:xfrm>
            <a:off x="5696674" y="788201"/>
            <a:ext cx="3250978" cy="1494095"/>
          </a:xfrm>
          <a:custGeom>
            <a:avLst/>
            <a:gdLst/>
            <a:ahLst/>
            <a:cxnLst/>
            <a:rect l="l" t="t" r="r" b="b"/>
            <a:pathLst>
              <a:path w="4876467" h="2241143">
                <a:moveTo>
                  <a:pt x="0" y="0"/>
                </a:moveTo>
                <a:lnTo>
                  <a:pt x="4876468" y="0"/>
                </a:lnTo>
                <a:lnTo>
                  <a:pt x="4876468" y="2241143"/>
                </a:lnTo>
                <a:lnTo>
                  <a:pt x="0" y="2241143"/>
                </a:lnTo>
                <a:lnTo>
                  <a:pt x="0" y="0"/>
                </a:lnTo>
                <a:close/>
              </a:path>
            </a:pathLst>
          </a:custGeom>
          <a:blipFill>
            <a:blip r:embed="rId7"/>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18"/>
          <p:cNvSpPr txBox="1"/>
          <p:nvPr/>
        </p:nvSpPr>
        <p:spPr>
          <a:xfrm>
            <a:off x="-203200" y="1041320"/>
            <a:ext cx="5150457" cy="742832"/>
          </a:xfrm>
          <a:prstGeom prst="rect">
            <a:avLst/>
          </a:prstGeom>
        </p:spPr>
        <p:txBody>
          <a:bodyPr lIns="0" tIns="0" rIns="0" bIns="0" rtlCol="0" anchor="t">
            <a:spAutoFit/>
          </a:bodyPr>
          <a:lstStyle/>
          <a:p>
            <a:pPr marL="0" marR="0" lvl="0" indent="0" algn="ctr" defTabSz="609630" rtl="0" eaLnBrk="1" fontAlgn="auto" latinLnBrk="0" hangingPunct="1">
              <a:lnSpc>
                <a:spcPts val="5748"/>
              </a:lnSpc>
              <a:spcBef>
                <a:spcPts val="0"/>
              </a:spcBef>
              <a:spcAft>
                <a:spcPts val="0"/>
              </a:spcAft>
              <a:buClrTx/>
              <a:buSzTx/>
              <a:buFontTx/>
              <a:buNone/>
              <a:tabLst/>
              <a:defRPr/>
            </a:pPr>
            <a:r>
              <a:rPr kumimoji="0" lang="en-US" sz="5748" b="0" i="0" u="none" strike="noStrike" kern="1200" cap="none" spc="0" normalizeH="0" baseline="0" noProof="0">
                <a:ln>
                  <a:noFill/>
                </a:ln>
                <a:solidFill>
                  <a:srgbClr val="0F3566"/>
                </a:solidFill>
                <a:effectLst/>
                <a:uLnTx/>
                <a:uFillTx/>
                <a:latin typeface="Montserrat Classic Bold"/>
                <a:ea typeface="Montserrat Classic Bold"/>
                <a:cs typeface="Montserrat Classic Bold"/>
                <a:sym typeface="Montserrat Classic Bold"/>
              </a:rPr>
              <a:t>Contact Us</a:t>
            </a:r>
          </a:p>
        </p:txBody>
      </p:sp>
      <p:sp>
        <p:nvSpPr>
          <p:cNvPr id="19" name="TextBox 19"/>
          <p:cNvSpPr txBox="1"/>
          <p:nvPr/>
        </p:nvSpPr>
        <p:spPr>
          <a:xfrm>
            <a:off x="163949" y="6375806"/>
            <a:ext cx="12028051" cy="108684"/>
          </a:xfrm>
          <a:prstGeom prst="rect">
            <a:avLst/>
          </a:prstGeom>
        </p:spPr>
        <p:txBody>
          <a:bodyPr lIns="0" tIns="0" rIns="0" bIns="0" rtlCol="0" anchor="t">
            <a:spAutoFit/>
          </a:bodyPr>
          <a:lstStyle/>
          <a:p>
            <a:pPr marL="0" marR="0" lvl="0" indent="0" algn="ctr" defTabSz="609630" rtl="0" eaLnBrk="1" fontAlgn="auto" latinLnBrk="0" hangingPunct="1">
              <a:lnSpc>
                <a:spcPts val="933"/>
              </a:lnSpc>
              <a:spcBef>
                <a:spcPct val="0"/>
              </a:spcBef>
              <a:spcAft>
                <a:spcPts val="0"/>
              </a:spcAft>
              <a:buClrTx/>
              <a:buSzTx/>
              <a:buFontTx/>
              <a:buNone/>
              <a:tabLst/>
              <a:defRPr/>
            </a:pPr>
            <a:r>
              <a:rPr kumimoji="0" lang="en-US" sz="667" b="0" i="0" u="none" strike="noStrike" kern="1200" cap="none" spc="0" normalizeH="0" baseline="0" noProof="0">
                <a:ln>
                  <a:noFill/>
                </a:ln>
                <a:solidFill>
                  <a:srgbClr val="FFFFFF"/>
                </a:solidFill>
                <a:effectLst/>
                <a:uLnTx/>
                <a:uFillTx/>
                <a:latin typeface="Open Sans"/>
                <a:ea typeface="Open Sans"/>
                <a:cs typeface="Open Sans"/>
                <a:sym typeface="Open Sans"/>
              </a:rPr>
              <a:t>Blue Cross and Blue Shield of Oklahoma, a Division of Health Care Service Corporation, a Mutual Legal Reserve Company, an Independent Licensee of the Blue Cross and Blue Shield Association</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ONTAINEDIMAGEPATH" val="C:\Users\H12364\AppData\Local\Temp\1\Templafy\PowerPointVsto\Assets\1484805c-4dc3-4766-8fde-d32cc5390912.jpeg"/>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Cigna_PPT_PhotoTemplate_B2C_blu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Cigna_B2B_Photo_Blue_MA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4_Office Theme">
  <a:themeElements>
    <a:clrScheme name="MetLife Color Theme">
      <a:dk1>
        <a:srgbClr val="000000"/>
      </a:dk1>
      <a:lt1>
        <a:srgbClr val="FFFFFF"/>
      </a:lt1>
      <a:dk2>
        <a:srgbClr val="00619F"/>
      </a:dk2>
      <a:lt2>
        <a:srgbClr val="EEECE1"/>
      </a:lt2>
      <a:accent1>
        <a:srgbClr val="0090D9"/>
      </a:accent1>
      <a:accent2>
        <a:srgbClr val="A3CE4D"/>
      </a:accent2>
      <a:accent3>
        <a:srgbClr val="DB095A"/>
      </a:accent3>
      <a:accent4>
        <a:srgbClr val="5F259E"/>
      </a:accent4>
      <a:accent5>
        <a:srgbClr val="05ABA0"/>
      </a:accent5>
      <a:accent6>
        <a:srgbClr val="FEC500"/>
      </a:accent6>
      <a:hlink>
        <a:srgbClr val="EB028C"/>
      </a:hlink>
      <a:folHlink>
        <a:srgbClr val="F2F2F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6_Office Theme">
  <a:themeElements>
    <a:clrScheme name="Custom 3">
      <a:dk1>
        <a:srgbClr val="000000"/>
      </a:dk1>
      <a:lt1>
        <a:srgbClr val="FFFFFF"/>
      </a:lt1>
      <a:dk2>
        <a:srgbClr val="003846"/>
      </a:dk2>
      <a:lt2>
        <a:srgbClr val="FFF8E0"/>
      </a:lt2>
      <a:accent1>
        <a:srgbClr val="FEBE10"/>
      </a:accent1>
      <a:accent2>
        <a:srgbClr val="DDE6E1"/>
      </a:accent2>
      <a:accent3>
        <a:srgbClr val="E0DCD1"/>
      </a:accent3>
      <a:accent4>
        <a:srgbClr val="A59E8C"/>
      </a:accent4>
      <a:accent5>
        <a:srgbClr val="AC6100"/>
      </a:accent5>
      <a:accent6>
        <a:srgbClr val="FCDB54"/>
      </a:accent6>
      <a:hlink>
        <a:srgbClr val="004F73"/>
      </a:hlink>
      <a:folHlink>
        <a:srgbClr val="D9541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3-Sun-Life-US_Arial-Georgia-System-Fonts.pptx" id="{E5549042-8BFE-F04B-BC67-3EAD2FB7F58E}" vid="{891CF099-4BB7-3F41-8443-A23915FC86E6}"/>
    </a:ext>
  </a:extLst>
</a:theme>
</file>

<file path=ppt/theme/theme15.xml><?xml version="1.0" encoding="utf-8"?>
<a:theme xmlns:a="http://schemas.openxmlformats.org/drawingml/2006/main" name="1_VersantHealth_Template">
  <a:themeElements>
    <a:clrScheme name="Custom 4">
      <a:dk1>
        <a:srgbClr val="515759"/>
      </a:dk1>
      <a:lt1>
        <a:srgbClr val="FFFFFF"/>
      </a:lt1>
      <a:dk2>
        <a:srgbClr val="085965"/>
      </a:dk2>
      <a:lt2>
        <a:srgbClr val="0CB6C0"/>
      </a:lt2>
      <a:accent1>
        <a:srgbClr val="C94B2C"/>
      </a:accent1>
      <a:accent2>
        <a:srgbClr val="00854D"/>
      </a:accent2>
      <a:accent3>
        <a:srgbClr val="D6386D"/>
      </a:accent3>
      <a:accent4>
        <a:srgbClr val="DC6B2F"/>
      </a:accent4>
      <a:accent5>
        <a:srgbClr val="3A913F"/>
      </a:accent5>
      <a:accent6>
        <a:srgbClr val="E31C79"/>
      </a:accent6>
      <a:hlink>
        <a:srgbClr val="085965"/>
      </a:hlink>
      <a:folHlink>
        <a:srgbClr val="08596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B2B4B2"/>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w="6350">
          <a:solidFill>
            <a:srgbClr val="B2B4B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VersantHealth_Template_Arial" id="{F7E3D85F-0842-AF47-8BAA-E6D6DB63BBB2}" vid="{36029DD5-1998-0546-A78A-9DF7828FE391}"/>
    </a:ext>
  </a:extLst>
</a:theme>
</file>

<file path=ppt/theme/theme16.xml><?xml version="1.0" encoding="utf-8"?>
<a:theme xmlns:a="http://schemas.openxmlformats.org/drawingml/2006/main" name="2024 master">
  <a:themeElements>
    <a:clrScheme name="VSP new">
      <a:dk1>
        <a:srgbClr val="000000"/>
      </a:dk1>
      <a:lt1>
        <a:srgbClr val="FFFFFF"/>
      </a:lt1>
      <a:dk2>
        <a:srgbClr val="595959"/>
      </a:dk2>
      <a:lt2>
        <a:srgbClr val="8C8C8C"/>
      </a:lt2>
      <a:accent1>
        <a:srgbClr val="3A60FF"/>
      </a:accent1>
      <a:accent2>
        <a:srgbClr val="241ED6"/>
      </a:accent2>
      <a:accent3>
        <a:srgbClr val="7BE0FC"/>
      </a:accent3>
      <a:accent4>
        <a:srgbClr val="0B2334"/>
      </a:accent4>
      <a:accent5>
        <a:srgbClr val="00C2C0"/>
      </a:accent5>
      <a:accent6>
        <a:srgbClr val="FFC709"/>
      </a:accent6>
      <a:hlink>
        <a:srgbClr val="241ED6"/>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Default Theme">
  <a:themeElements>
    <a:clrScheme name="Met Life Main">
      <a:dk1>
        <a:srgbClr val="000000"/>
      </a:dk1>
      <a:lt1>
        <a:srgbClr val="FFFFFF"/>
      </a:lt1>
      <a:dk2>
        <a:srgbClr val="00A3AD"/>
      </a:dk2>
      <a:lt2>
        <a:srgbClr val="75787B"/>
      </a:lt2>
      <a:accent1>
        <a:srgbClr val="0061A0"/>
      </a:accent1>
      <a:accent2>
        <a:srgbClr val="0090DA"/>
      </a:accent2>
      <a:accent3>
        <a:srgbClr val="A3CE4E"/>
      </a:accent3>
      <a:accent4>
        <a:srgbClr val="FFC600"/>
      </a:accent4>
      <a:accent5>
        <a:srgbClr val="6024A9"/>
      </a:accent5>
      <a:accent6>
        <a:srgbClr val="DB0A5B"/>
      </a:accent6>
      <a:hlink>
        <a:srgbClr val="0000FF"/>
      </a:hlink>
      <a:folHlink>
        <a:srgbClr val="CDCBCB"/>
      </a:folHlink>
    </a:clrScheme>
    <a:fontScheme name="MetLife Generic">
      <a:majorFont>
        <a:latin typeface="Georgia Bold"/>
        <a:ea typeface="Georgia Bold"/>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rtlCol="0" anchor="ctr"/>
      <a:lstStyle>
        <a:defPPr algn="ctr">
          <a:defRPr sz="2000" smtClean="0">
            <a:solidFill>
              <a:schemeClr val="bg1"/>
            </a:solidFill>
            <a:cs typeface="Open Sans Bold"/>
          </a:defRPr>
        </a:defPPr>
      </a:lstStyle>
      <a:style>
        <a:lnRef idx="2">
          <a:schemeClr val="accent1">
            <a:shade val="50000"/>
          </a:schemeClr>
        </a:lnRef>
        <a:fillRef idx="1">
          <a:schemeClr val="accent1"/>
        </a:fillRef>
        <a:effectRef idx="0">
          <a:schemeClr val="accent1"/>
        </a:effectRef>
        <a:fontRef idx="minor">
          <a:schemeClr val="lt1"/>
        </a:fontRef>
      </a:style>
    </a:spDef>
    <a:lnDef>
      <a:spPr>
        <a:ln w="12700" cmpd="sng">
          <a:solidFill>
            <a:schemeClr val="bg2">
              <a:lumMod val="60000"/>
              <a:lumOff val="40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defTabSz="456758" fontAlgn="base">
          <a:spcBef>
            <a:spcPts val="1200"/>
          </a:spcBef>
          <a:defRPr dirty="0" err="1" smtClean="0">
            <a:solidFill>
              <a:schemeClr val="bg2"/>
            </a:solidFill>
            <a:ea typeface="MetLife Circular Light" charset="0"/>
            <a:cs typeface="MetLife Circular Light" charset="0"/>
          </a:defRPr>
        </a:defPPr>
      </a:lstStyle>
    </a:txDef>
  </a:objectDefaults>
  <a:extraClrSchemeLst/>
  <a:extLst>
    <a:ext uri="{05A4C25C-085E-4340-85A3-A5531E510DB2}">
      <thm15:themeFamily xmlns:thm15="http://schemas.microsoft.com/office/thememl/2012/main" name="Presentation1" id="{F245B1E3-0FAE-4B4C-AA99-DA59BD2B0868}" vid="{5C9F266D-7280-134F-81BB-B37D7BC37955}"/>
    </a:ext>
  </a:extLst>
</a:theme>
</file>

<file path=ppt/theme/theme5.xml><?xml version="1.0" encoding="utf-8"?>
<a:theme xmlns:a="http://schemas.openxmlformats.org/drawingml/2006/main" name="5_Office Theme">
  <a:themeElements>
    <a:clrScheme name="Sun Life 2024">
      <a:dk1>
        <a:srgbClr val="000000"/>
      </a:dk1>
      <a:lt1>
        <a:srgbClr val="FFFFFF"/>
      </a:lt1>
      <a:dk2>
        <a:srgbClr val="003846"/>
      </a:dk2>
      <a:lt2>
        <a:srgbClr val="FFF8E0"/>
      </a:lt2>
      <a:accent1>
        <a:srgbClr val="AC6100"/>
      </a:accent1>
      <a:accent2>
        <a:srgbClr val="D9541A"/>
      </a:accent2>
      <a:accent3>
        <a:srgbClr val="FCDB54"/>
      </a:accent3>
      <a:accent4>
        <a:srgbClr val="004F73"/>
      </a:accent4>
      <a:accent5>
        <a:srgbClr val="38758E"/>
      </a:accent5>
      <a:accent6>
        <a:srgbClr val="6ED2DF"/>
      </a:accent6>
      <a:hlink>
        <a:srgbClr val="004F73"/>
      </a:hlink>
      <a:folHlink>
        <a:srgbClr val="D9541A"/>
      </a:folHlink>
    </a:clrScheme>
    <a:fontScheme name="SunLife_2024">
      <a:majorFont>
        <a:latin typeface="Sun Life New Display"/>
        <a:ea typeface=""/>
        <a:cs typeface=""/>
      </a:majorFont>
      <a:minorFont>
        <a:latin typeface="Sun Life New Tex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un Life Warm Yellow (Primary)">
      <a:srgbClr val="FFF8E0"/>
    </a:custClr>
    <a:custClr name="Sun Life Blue (Iconic)">
      <a:srgbClr val="003946"/>
    </a:custClr>
    <a:custClr name="Sun Life Yellow (Iconic)">
      <a:srgbClr val="FEBE10"/>
    </a:custClr>
    <a:custClr name="No color">
      <a:srgbClr val="FFFFFF"/>
    </a:custClr>
    <a:custClr name="No color">
      <a:srgbClr val="FFFFFF"/>
    </a:custClr>
    <a:custClr name="No color">
      <a:srgbClr val="FFFFFF"/>
    </a:custClr>
    <a:custClr name="No color">
      <a:srgbClr val="FFFFFF"/>
    </a:custClr>
    <a:custClr name="No color">
      <a:srgbClr val="FFFFFF"/>
    </a:custClr>
    <a:custClr name="No color">
      <a:srgbClr val="FFFFFF"/>
    </a:custClr>
    <a:custClr name="No color">
      <a:srgbClr val="FFFFFF"/>
    </a:custClr>
    <a:custClr name="Light Grey (Secondary)">
      <a:srgbClr val="DDE6E1"/>
    </a:custClr>
    <a:custClr name="Medium Grey (Secondary)">
      <a:srgbClr val="E0DCD1"/>
    </a:custClr>
    <a:custClr name="Warm Grey (Secondary)">
      <a:srgbClr val="A59E8C"/>
    </a:custClr>
    <a:custClr name="No color">
      <a:srgbClr val="FFFFFF"/>
    </a:custClr>
    <a:custClr name="No color">
      <a:srgbClr val="FFFFFF"/>
    </a:custClr>
    <a:custClr name="No color">
      <a:srgbClr val="FFFFFF"/>
    </a:custClr>
    <a:custClr name="No color">
      <a:srgbClr val="FFFFFF"/>
    </a:custClr>
    <a:custClr name="No color">
      <a:srgbClr val="FFFFFF"/>
    </a:custClr>
    <a:custClr name="No color">
      <a:srgbClr val="FFFFFF"/>
    </a:custClr>
    <a:custClr name="No color">
      <a:srgbClr val="FFFFFF"/>
    </a:custClr>
    <a:custClr name="Gold (Graphs)">
      <a:srgbClr val="AC6100"/>
    </a:custClr>
    <a:custClr name="Deep orange (Graphs)">
      <a:srgbClr val="D9541A"/>
    </a:custClr>
    <a:custClr name="Orange (Graphs)">
      <a:srgbClr val="FC9E2D"/>
    </a:custClr>
    <a:custClr name="Light yellow (Graphs)">
      <a:srgbClr val="FCDB54"/>
    </a:custClr>
    <a:custClr name="Medium blue (Graphs)">
      <a:srgbClr val="004F73"/>
    </a:custClr>
    <a:custClr name="Light blue (Graphs)">
      <a:srgbClr val="38758E"/>
    </a:custClr>
    <a:custClr name="Teal (Graphs)">
      <a:srgbClr val="6ED2DF"/>
    </a:custClr>
    <a:custClr name="No color">
      <a:srgbClr val="FFFFFF"/>
    </a:custClr>
    <a:custClr name="No color">
      <a:srgbClr val="FFFFFF"/>
    </a:custClr>
    <a:custClr name="No color">
      <a:srgbClr val="FFFFFF"/>
    </a:custClr>
  </a:custClrLst>
  <a:extLst>
    <a:ext uri="{05A4C25C-085E-4340-85A3-A5531E510DB2}">
      <thm15:themeFamily xmlns:thm15="http://schemas.microsoft.com/office/thememl/2012/main" name="2023-Sun-Life-US_New-Sun-Life-Fonts.potx" id="{2C36BF19-747B-D045-BBB4-F3BE35928C91}" vid="{2D99E314-96F9-494A-9B12-870760135E0F}"/>
    </a:ext>
  </a:extLst>
</a:theme>
</file>

<file path=ppt/theme/theme6.xml><?xml version="1.0" encoding="utf-8"?>
<a:theme xmlns:a="http://schemas.openxmlformats.org/drawingml/2006/main" name="2_VersantHealth_Template">
  <a:themeElements>
    <a:clrScheme name="Custom 4">
      <a:dk1>
        <a:srgbClr val="515759"/>
      </a:dk1>
      <a:lt1>
        <a:srgbClr val="FFFFFF"/>
      </a:lt1>
      <a:dk2>
        <a:srgbClr val="085965"/>
      </a:dk2>
      <a:lt2>
        <a:srgbClr val="0CB6C0"/>
      </a:lt2>
      <a:accent1>
        <a:srgbClr val="C94B2C"/>
      </a:accent1>
      <a:accent2>
        <a:srgbClr val="00854D"/>
      </a:accent2>
      <a:accent3>
        <a:srgbClr val="D6386D"/>
      </a:accent3>
      <a:accent4>
        <a:srgbClr val="DC6B2F"/>
      </a:accent4>
      <a:accent5>
        <a:srgbClr val="3A913F"/>
      </a:accent5>
      <a:accent6>
        <a:srgbClr val="E31C79"/>
      </a:accent6>
      <a:hlink>
        <a:srgbClr val="085965"/>
      </a:hlink>
      <a:folHlink>
        <a:srgbClr val="08596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B2B4B2"/>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w="6350">
          <a:solidFill>
            <a:srgbClr val="B2B4B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VersantHealth_Template_Arial" id="{F7E3D85F-0842-AF47-8BAA-E6D6DB63BBB2}" vid="{36029DD5-1998-0546-A78A-9DF7828FE391}"/>
    </a:ext>
  </a:extLst>
</a:theme>
</file>

<file path=ppt/theme/theme7.xml><?xml version="1.0" encoding="utf-8"?>
<a:theme xmlns:a="http://schemas.openxmlformats.org/drawingml/2006/main" name="2024 master_1a124ae6603042f0aaa0e653594c7299">
  <a:themeElements>
    <a:clrScheme name="VSP new">
      <a:dk1>
        <a:srgbClr val="000000"/>
      </a:dk1>
      <a:lt1>
        <a:srgbClr val="FFFFFF"/>
      </a:lt1>
      <a:dk2>
        <a:srgbClr val="595959"/>
      </a:dk2>
      <a:lt2>
        <a:srgbClr val="8C8C8C"/>
      </a:lt2>
      <a:accent1>
        <a:srgbClr val="3A60FF"/>
      </a:accent1>
      <a:accent2>
        <a:srgbClr val="241ED6"/>
      </a:accent2>
      <a:accent3>
        <a:srgbClr val="7BE0FC"/>
      </a:accent3>
      <a:accent4>
        <a:srgbClr val="0B2334"/>
      </a:accent4>
      <a:accent5>
        <a:srgbClr val="00C2C0"/>
      </a:accent5>
      <a:accent6>
        <a:srgbClr val="FFC709"/>
      </a:accent6>
      <a:hlink>
        <a:srgbClr val="241ED6"/>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3">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6F2F405F-9F99-4145-9C77-66D7E57BC3D7}">
  <we:reference id="6a7bd4f3-0563-43af-8c08-79110eebdff6" version="1.1.4.0" store="EXCatalog" storeType="EXCatalog"/>
  <we:alternateReferences>
    <we:reference id="WA104381155" version="1.1.4.0" store="en-US"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TemplafySlideTemplateConfiguration><![CDATA[{"slideVersion":2,"isValidatorEnabled":false,"isLocked":false,"elementsMetadata":[],"slideId":"927984481706704897","enableDocumentContentUpdater":false,"version":"2.0"}]]></TemplafySlideTemplateConfiguration>
</file>

<file path=customXml/item2.xml><?xml version="1.0" encoding="utf-8"?>
<TemplafySlideTemplateConfiguration><![CDATA[{"slideVersion":2,"isValidatorEnabled":false,"isLocked":false,"elementsMetadata":[],"slideId":"927984481706704930","enableDocumentContentUpdater":false,"version":"2.0"}]]></TemplafySlideTemplateConfiguration>
</file>

<file path=customXml/item3.xml><?xml version="1.0" encoding="utf-8"?>
<ct:contentTypeSchema xmlns:ct="http://schemas.microsoft.com/office/2006/metadata/contentType" xmlns:ma="http://schemas.microsoft.com/office/2006/metadata/properties/metaAttributes" ct:_="" ma:_="" ma:contentTypeName="Document" ma:contentTypeID="0x010100A85F8FCF45E6084199B4E9B80032252F" ma:contentTypeVersion="17" ma:contentTypeDescription="Create a new document." ma:contentTypeScope="" ma:versionID="290af45ff138a4c880b36933b3a6f524">
  <xsd:schema xmlns:xsd="http://www.w3.org/2001/XMLSchema" xmlns:xs="http://www.w3.org/2001/XMLSchema" xmlns:p="http://schemas.microsoft.com/office/2006/metadata/properties" xmlns:ns1="http://schemas.microsoft.com/sharepoint/v3" xmlns:ns2="6b0d2975-cde3-4a3d-a874-cbeb626d33ad" xmlns:ns3="685da333-4297-4c9b-b287-1eadd6a093ca" targetNamespace="http://schemas.microsoft.com/office/2006/metadata/properties" ma:root="true" ma:fieldsID="e0de415484599d0e2d0bbab8953b7e6f" ns1:_="" ns2:_="" ns3:_="">
    <xsd:import namespace="http://schemas.microsoft.com/sharepoint/v3"/>
    <xsd:import namespace="6b0d2975-cde3-4a3d-a874-cbeb626d33ad"/>
    <xsd:import namespace="685da333-4297-4c9b-b287-1eadd6a093ca"/>
    <xsd:element name="properties">
      <xsd:complexType>
        <xsd:sequence>
          <xsd:element name="documentManagement">
            <xsd:complexType>
              <xsd:all>
                <xsd:element ref="ns2:MediaServiceMetadata" minOccurs="0"/>
                <xsd:element ref="ns2:MediaServiceFastMetadata" minOccurs="0"/>
                <xsd:element ref="ns1:_ip_UnifiedCompliancePolicyProperties" minOccurs="0"/>
                <xsd:element ref="ns1:_ip_UnifiedCompliancePolicyUIAction"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lcf76f155ced4ddcb4097134ff3c332f" minOccurs="0"/>
                <xsd:element ref="ns3:TaxCatchAll"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0" nillable="true" ma:displayName="Unified Compliance Policy Properties" ma:hidden="true" ma:internalName="_ip_UnifiedCompliancePolicyProperties">
      <xsd:simpleType>
        <xsd:restriction base="dms:Note"/>
      </xsd:simpleType>
    </xsd:element>
    <xsd:element name="_ip_UnifiedCompliancePolicyUIAction" ma:index="1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b0d2975-cde3-4a3d-a874-cbeb626d33a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d309bf2f-0431-460d-a93a-990d633b9c5f"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85da333-4297-4c9b-b287-1eadd6a093c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81e92d09-4a13-4482-8e5b-37b8e93bb52e}" ma:internalName="TaxCatchAll" ma:showField="CatchAllData" ma:web="685da333-4297-4c9b-b287-1eadd6a093c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685da333-4297-4c9b-b287-1eadd6a093ca" xsi:nil="true"/>
    <lcf76f155ced4ddcb4097134ff3c332f xmlns="6b0d2975-cde3-4a3d-a874-cbeb626d33ad">
      <Terms xmlns="http://schemas.microsoft.com/office/infopath/2007/PartnerControls"/>
    </lcf76f155ced4ddcb4097134ff3c332f>
  </documentManagement>
</p:properties>
</file>

<file path=customXml/item5.xml><?xml version="1.0" encoding="utf-8"?>
<TemplafySlideFormConfiguration><![CDATA[{"formFields":[],"formDataEntries":[]}]]></TemplafySlideFormConfiguration>
</file>

<file path=customXml/item6.xml><?xml version="1.0" encoding="utf-8"?>
<TemplafySlideFormConfiguration><![CDATA[{"formFields":[],"formDataEntries":[]}]]></TemplafySlideFormConfiguration>
</file>

<file path=customXml/item7.xml><?xml version="1.0" encoding="utf-8"?>
<TemplafySlideFormConfiguration><![CDATA[{"formFields":[],"formDataEntries":[]}]]></TemplafySlideFormConfiguration>
</file>

<file path=customXml/item8.xml><?xml version="1.0" encoding="utf-8"?>
<TemplafySlideTemplateConfiguration><![CDATA[{"slideVersion":2,"isValidatorEnabled":false,"isLocked":false,"elementsMetadata":[],"slideId":"933392953632620548","enableDocumentContentUpdater":false,"version":"2.0"}]]></TemplafySlideTemplateConfiguration>
</file>

<file path=customXml/item9.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356E3FE-313F-45A9-B659-19DEF12D5664}">
  <ds:schemaRefs/>
</ds:datastoreItem>
</file>

<file path=customXml/itemProps2.xml><?xml version="1.0" encoding="utf-8"?>
<ds:datastoreItem xmlns:ds="http://schemas.openxmlformats.org/officeDocument/2006/customXml" ds:itemID="{38CCA5FF-5D0A-4019-8B3A-B16F14BC33F1}">
  <ds:schemaRefs/>
</ds:datastoreItem>
</file>

<file path=customXml/itemProps3.xml><?xml version="1.0" encoding="utf-8"?>
<ds:datastoreItem xmlns:ds="http://schemas.openxmlformats.org/officeDocument/2006/customXml" ds:itemID="{93A74F78-893F-4814-8AAE-D330996242DA}">
  <ds:schemaRefs>
    <ds:schemaRef ds:uri="685da333-4297-4c9b-b287-1eadd6a093ca"/>
    <ds:schemaRef ds:uri="6b0d2975-cde3-4a3d-a874-cbeb626d33a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EE3E4F3C-BAC0-4F17-A80D-BCA4CB079743}">
  <ds:schemaRefs>
    <ds:schemaRef ds:uri="685da333-4297-4c9b-b287-1eadd6a093ca"/>
    <ds:schemaRef ds:uri="6b0d2975-cde3-4a3d-a874-cbeb626d33a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5.xml><?xml version="1.0" encoding="utf-8"?>
<ds:datastoreItem xmlns:ds="http://schemas.openxmlformats.org/officeDocument/2006/customXml" ds:itemID="{D325F755-89CC-4348-B7C8-DCC32A35193F}">
  <ds:schemaRefs/>
</ds:datastoreItem>
</file>

<file path=customXml/itemProps6.xml><?xml version="1.0" encoding="utf-8"?>
<ds:datastoreItem xmlns:ds="http://schemas.openxmlformats.org/officeDocument/2006/customXml" ds:itemID="{069C9D97-BE96-4F40-A339-C8BD000B4062}">
  <ds:schemaRefs/>
</ds:datastoreItem>
</file>

<file path=customXml/itemProps7.xml><?xml version="1.0" encoding="utf-8"?>
<ds:datastoreItem xmlns:ds="http://schemas.openxmlformats.org/officeDocument/2006/customXml" ds:itemID="{C68D1F79-1411-4E76-850D-BB9E93E6141C}">
  <ds:schemaRefs/>
</ds:datastoreItem>
</file>

<file path=customXml/itemProps8.xml><?xml version="1.0" encoding="utf-8"?>
<ds:datastoreItem xmlns:ds="http://schemas.openxmlformats.org/officeDocument/2006/customXml" ds:itemID="{F3EA7788-7244-44D9-94E7-4A6268CBB80D}">
  <ds:schemaRefs/>
</ds:datastoreItem>
</file>

<file path=customXml/itemProps9.xml><?xml version="1.0" encoding="utf-8"?>
<ds:datastoreItem xmlns:ds="http://schemas.openxmlformats.org/officeDocument/2006/customXml" ds:itemID="{CBB30878-A504-4090-89B5-72742B0094D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70</TotalTime>
  <Words>4664</Words>
  <Application>Microsoft Office PowerPoint</Application>
  <PresentationFormat>Widescreen</PresentationFormat>
  <Paragraphs>591</Paragraphs>
  <Slides>53</Slides>
  <Notes>16</Notes>
  <HiddenSlides>0</HiddenSlides>
  <MMClips>0</MMClips>
  <ScaleCrop>false</ScaleCrop>
  <HeadingPairs>
    <vt:vector size="6" baseType="variant">
      <vt:variant>
        <vt:lpstr>Fonts Used</vt:lpstr>
      </vt:variant>
      <vt:variant>
        <vt:i4>28</vt:i4>
      </vt:variant>
      <vt:variant>
        <vt:lpstr>Theme</vt:lpstr>
      </vt:variant>
      <vt:variant>
        <vt:i4>16</vt:i4>
      </vt:variant>
      <vt:variant>
        <vt:lpstr>Slide Titles</vt:lpstr>
      </vt:variant>
      <vt:variant>
        <vt:i4>53</vt:i4>
      </vt:variant>
    </vt:vector>
  </HeadingPairs>
  <TitlesOfParts>
    <vt:vector size="97" baseType="lpstr">
      <vt:lpstr>MS PGothic</vt:lpstr>
      <vt:lpstr>MS PGothic</vt:lpstr>
      <vt:lpstr>.AppleSystemUIFont</vt:lpstr>
      <vt:lpstr>AppleSymbols</vt:lpstr>
      <vt:lpstr>Aptos</vt:lpstr>
      <vt:lpstr>Aptos Display</vt:lpstr>
      <vt:lpstr>Arial</vt:lpstr>
      <vt:lpstr>Arial Black</vt:lpstr>
      <vt:lpstr>Arial Narrow</vt:lpstr>
      <vt:lpstr>Calibri</vt:lpstr>
      <vt:lpstr>Calibri Light</vt:lpstr>
      <vt:lpstr>Courier New</vt:lpstr>
      <vt:lpstr>Georgia</vt:lpstr>
      <vt:lpstr>Lucida Grande</vt:lpstr>
      <vt:lpstr>MetLife Circular</vt:lpstr>
      <vt:lpstr>MetLife Circular Light</vt:lpstr>
      <vt:lpstr>Montserrat</vt:lpstr>
      <vt:lpstr>Montserrat Bold</vt:lpstr>
      <vt:lpstr>Montserrat Classic Bold</vt:lpstr>
      <vt:lpstr>Montserrat SemiBold</vt:lpstr>
      <vt:lpstr>Open Sans</vt:lpstr>
      <vt:lpstr>Open Sans Bold</vt:lpstr>
      <vt:lpstr>STIXGeneral-Regular</vt:lpstr>
      <vt:lpstr>Sun Life New Display</vt:lpstr>
      <vt:lpstr>Sun Life New Text</vt:lpstr>
      <vt:lpstr>System Font Regular</vt:lpstr>
      <vt:lpstr>Times New Roman</vt:lpstr>
      <vt:lpstr>Wingdings</vt:lpstr>
      <vt:lpstr>1_Office Theme</vt:lpstr>
      <vt:lpstr>Custom Design</vt:lpstr>
      <vt:lpstr>3_Custom Design</vt:lpstr>
      <vt:lpstr>2_Default Theme</vt:lpstr>
      <vt:lpstr>5_Office Theme</vt:lpstr>
      <vt:lpstr>2_VersantHealth_Template</vt:lpstr>
      <vt:lpstr>2024 master_1a124ae6603042f0aaa0e653594c7299</vt:lpstr>
      <vt:lpstr>1_Custom Design</vt:lpstr>
      <vt:lpstr>2_Office Theme</vt:lpstr>
      <vt:lpstr>Cigna_PPT_PhotoTemplate_B2C_blue</vt:lpstr>
      <vt:lpstr>Cigna_B2B_Photo_Blue_MAC</vt:lpstr>
      <vt:lpstr>3_Office Theme</vt:lpstr>
      <vt:lpstr>4_Office Theme</vt:lpstr>
      <vt:lpstr>6_Office Theme</vt:lpstr>
      <vt:lpstr>1_VersantHealth_Template</vt:lpstr>
      <vt:lpstr>2024 master</vt:lpstr>
      <vt:lpstr>PowerPoint Presentation</vt:lpstr>
      <vt:lpstr>Plan Year 2026 Open Enrollment</vt:lpstr>
      <vt:lpstr>Dental plan presentations</vt:lpstr>
      <vt:lpstr>All dental plans</vt:lpstr>
      <vt:lpstr>PowerPoint Presentation</vt:lpstr>
      <vt:lpstr>PowerPoint Presentation</vt:lpstr>
      <vt:lpstr>PowerPoint Presentation</vt:lpstr>
      <vt:lpstr>PowerPoint Presentation</vt:lpstr>
      <vt:lpstr>PowerPoint Presentation</vt:lpstr>
      <vt:lpstr>YOUR CIGNA DENTAL BENEFITS</vt:lpstr>
      <vt:lpstr>Welcome to Cigna!</vt:lpstr>
      <vt:lpstr>A plan where one dentist coordinates your care within a network that provides general and specialty dental care</vt:lpstr>
      <vt:lpstr>Prepaid Plan (DHMO)</vt:lpstr>
      <vt:lpstr>Your coverage</vt:lpstr>
      <vt:lpstr>Cigna Dental Oral Health Integration Program® </vt:lpstr>
      <vt:lpstr>myCigna is your Cigna – Dental</vt:lpstr>
      <vt:lpstr>We’re here 24/7/365</vt:lpstr>
      <vt:lpstr>THANK YOU FOR YOUR TIME!</vt:lpstr>
      <vt:lpstr>Appendix 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Dental Plan</vt:lpstr>
      <vt:lpstr>WHY CHOOSE HEALTHCHOICE DENTAL?</vt:lpstr>
      <vt:lpstr>Preventive Services</vt:lpstr>
      <vt:lpstr>Basic Restorative Services</vt:lpstr>
      <vt:lpstr>Major Restorative Services</vt:lpstr>
      <vt:lpstr>Orthodontic Services</vt:lpstr>
      <vt:lpstr>Resources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lpstr>Appendix</vt:lpstr>
      <vt:lpstr>PowerPoint Presentation</vt:lpstr>
      <vt:lpstr>PowerPoint Presentation</vt:lpstr>
      <vt:lpstr>YOUR BENEFITS FROM SUN LIFE Discover new ways to protect what you love</vt:lpstr>
      <vt:lpstr>Sun Life Dental</vt:lpstr>
      <vt:lpstr>Coinsurance for Covered Services</vt:lpstr>
      <vt:lpstr>Network dentists can save you* $$</vt:lpstr>
      <vt:lpstr>Lifetime of Smiles® </vt:lpstr>
      <vt:lpstr>Your Sun Life Dental Plan now includes Preventive Rewards</vt:lpstr>
      <vt:lpstr>How to find a dentist</vt:lpstr>
      <vt:lpstr>You’ve built a great life.  Protect it.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ebd-open-enrollment-presentation</dc:title>
  <dc:creator>Mechele Berry</dc:creator>
  <cp:keywords>state; oklahoma; omes; ebd; open; enrollment; plan; presentation</cp:keywords>
  <cp:lastModifiedBy>Jake Lowrey</cp:lastModifiedBy>
  <cp:revision>4</cp:revision>
  <dcterms:created xsi:type="dcterms:W3CDTF">2022-09-28T13:33:25Z</dcterms:created>
  <dcterms:modified xsi:type="dcterms:W3CDTF">2025-09-25T18:26:56Z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0x010100A85F8FCF45E6084199B4E9B80032252F</vt:lpwstr>
  </property>
  <property fmtid="{D5CDD505-2E9C-101B-9397-08002B2CF9AE}" pid="3" name="MediaServiceImageTags">
    <vt:lpwstr/>
  </property>
</Properties>
</file>