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notesMasterIdLst>
    <p:notesMasterId r:id="rId14"/>
  </p:notesMasterIdLst>
  <p:handoutMasterIdLst>
    <p:handoutMasterId r:id="rId15"/>
  </p:handoutMasterIdLst>
  <p:sldIdLst>
    <p:sldId id="257" r:id="rId2"/>
    <p:sldId id="291" r:id="rId3"/>
    <p:sldId id="292" r:id="rId4"/>
    <p:sldId id="312" r:id="rId5"/>
    <p:sldId id="313" r:id="rId6"/>
    <p:sldId id="277" r:id="rId7"/>
    <p:sldId id="314" r:id="rId8"/>
    <p:sldId id="315" r:id="rId9"/>
    <p:sldId id="316" r:id="rId10"/>
    <p:sldId id="317" r:id="rId11"/>
    <p:sldId id="311" r:id="rId12"/>
    <p:sldId id="282" r:id="rId13"/>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2" userDrawn="1">
          <p15:clr>
            <a:srgbClr val="A4A3A4"/>
          </p15:clr>
        </p15:guide>
        <p15:guide id="2" pos="26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anna Yocco" initials="DY" lastIdx="6" clrIdx="0">
    <p:extLst>
      <p:ext uri="{19B8F6BF-5375-455C-9EA6-DF929625EA0E}">
        <p15:presenceInfo xmlns:p15="http://schemas.microsoft.com/office/powerpoint/2012/main" userId="S-1-5-21-920786116-1691698290-410060929-31020" providerId="AD"/>
      </p:ext>
    </p:extLst>
  </p:cmAuthor>
  <p:cmAuthor id="2" name="Kevin Watters" initials="KW" lastIdx="3" clrIdx="1">
    <p:extLst>
      <p:ext uri="{19B8F6BF-5375-455C-9EA6-DF929625EA0E}">
        <p15:presenceInfo xmlns:p15="http://schemas.microsoft.com/office/powerpoint/2012/main" userId="S-1-5-21-920786116-1691698290-410060929-32778" providerId="AD"/>
      </p:ext>
    </p:extLst>
  </p:cmAuthor>
  <p:cmAuthor id="3" name="Randall Bauer" initials="RB" lastIdx="1" clrIdx="2">
    <p:extLst>
      <p:ext uri="{19B8F6BF-5375-455C-9EA6-DF929625EA0E}">
        <p15:presenceInfo xmlns:p15="http://schemas.microsoft.com/office/powerpoint/2012/main" userId="S-1-5-21-920786116-1691698290-410060929-54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B9A3"/>
    <a:srgbClr val="FFD051"/>
    <a:srgbClr val="3E6BB3"/>
    <a:srgbClr val="C7B8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CAF9ED-07DC-4A11-8D7F-57B35C25682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5270" autoAdjust="0"/>
  </p:normalViewPr>
  <p:slideViewPr>
    <p:cSldViewPr snapToGrid="0">
      <p:cViewPr varScale="1">
        <p:scale>
          <a:sx n="97" d="100"/>
          <a:sy n="97" d="100"/>
        </p:scale>
        <p:origin x="1986" y="84"/>
      </p:cViewPr>
      <p:guideLst>
        <p:guide orient="horz" pos="792"/>
        <p:guide pos="264"/>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varScale="1">
        <p:scale>
          <a:sx n="85" d="100"/>
          <a:sy n="85" d="100"/>
        </p:scale>
        <p:origin x="2011"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4160229" cy="367143"/>
          </a:xfrm>
          <a:prstGeom prst="rect">
            <a:avLst/>
          </a:prstGeom>
        </p:spPr>
        <p:txBody>
          <a:bodyPr vert="horz" lIns="95557" tIns="47778" rIns="95557" bIns="47778" rtlCol="0"/>
          <a:lstStyle>
            <a:lvl1pPr algn="l">
              <a:defRPr sz="1200"/>
            </a:lvl1pPr>
          </a:lstStyle>
          <a:p>
            <a:endParaRPr lang="en-US"/>
          </a:p>
        </p:txBody>
      </p:sp>
      <p:sp>
        <p:nvSpPr>
          <p:cNvPr id="3" name="Date Placeholder 2"/>
          <p:cNvSpPr>
            <a:spLocks noGrp="1"/>
          </p:cNvSpPr>
          <p:nvPr>
            <p:ph type="dt" sz="quarter" idx="1"/>
          </p:nvPr>
        </p:nvSpPr>
        <p:spPr>
          <a:xfrm>
            <a:off x="5438780" y="1"/>
            <a:ext cx="4160229" cy="367143"/>
          </a:xfrm>
          <a:prstGeom prst="rect">
            <a:avLst/>
          </a:prstGeom>
        </p:spPr>
        <p:txBody>
          <a:bodyPr vert="horz" lIns="95557" tIns="47778" rIns="95557" bIns="47778" rtlCol="0"/>
          <a:lstStyle>
            <a:lvl1pPr algn="r">
              <a:defRPr sz="1200"/>
            </a:lvl1pPr>
          </a:lstStyle>
          <a:p>
            <a:fld id="{87466746-A5E6-4F31-9607-FD03C1BC6AC9}" type="datetimeFigureOut">
              <a:rPr lang="en-US" smtClean="0"/>
              <a:t>1/29/2024</a:t>
            </a:fld>
            <a:endParaRPr lang="en-US"/>
          </a:p>
        </p:txBody>
      </p:sp>
      <p:sp>
        <p:nvSpPr>
          <p:cNvPr id="4" name="Footer Placeholder 3"/>
          <p:cNvSpPr>
            <a:spLocks noGrp="1"/>
          </p:cNvSpPr>
          <p:nvPr>
            <p:ph type="ftr" sz="quarter" idx="2"/>
          </p:nvPr>
        </p:nvSpPr>
        <p:spPr>
          <a:xfrm>
            <a:off x="0" y="6948057"/>
            <a:ext cx="4160229" cy="367143"/>
          </a:xfrm>
          <a:prstGeom prst="rect">
            <a:avLst/>
          </a:prstGeom>
        </p:spPr>
        <p:txBody>
          <a:bodyPr vert="horz" lIns="95557" tIns="47778" rIns="95557" bIns="47778" rtlCol="0" anchor="b"/>
          <a:lstStyle>
            <a:lvl1pPr algn="l">
              <a:defRPr sz="1200"/>
            </a:lvl1pPr>
          </a:lstStyle>
          <a:p>
            <a:endParaRPr lang="en-US"/>
          </a:p>
        </p:txBody>
      </p:sp>
      <p:sp>
        <p:nvSpPr>
          <p:cNvPr id="5" name="Slide Number Placeholder 4"/>
          <p:cNvSpPr>
            <a:spLocks noGrp="1"/>
          </p:cNvSpPr>
          <p:nvPr>
            <p:ph type="sldNum" sz="quarter" idx="3"/>
          </p:nvPr>
        </p:nvSpPr>
        <p:spPr>
          <a:xfrm>
            <a:off x="5438780" y="6948057"/>
            <a:ext cx="4160229" cy="367143"/>
          </a:xfrm>
          <a:prstGeom prst="rect">
            <a:avLst/>
          </a:prstGeom>
        </p:spPr>
        <p:txBody>
          <a:bodyPr vert="horz" lIns="95557" tIns="47778" rIns="95557" bIns="47778" rtlCol="0" anchor="b"/>
          <a:lstStyle>
            <a:lvl1pPr algn="r">
              <a:defRPr sz="1200"/>
            </a:lvl1pPr>
          </a:lstStyle>
          <a:p>
            <a:fld id="{ED59386E-72E5-4691-8B0C-C98FC973E2CD}" type="slidenum">
              <a:rPr lang="en-US" smtClean="0"/>
              <a:t>‹#›</a:t>
            </a:fld>
            <a:endParaRPr lang="en-US"/>
          </a:p>
        </p:txBody>
      </p:sp>
    </p:spTree>
    <p:extLst>
      <p:ext uri="{BB962C8B-B14F-4D97-AF65-F5344CB8AC3E}">
        <p14:creationId xmlns:p14="http://schemas.microsoft.com/office/powerpoint/2010/main" val="6421108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160520" cy="367031"/>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5438461" y="0"/>
            <a:ext cx="4160520" cy="367031"/>
          </a:xfrm>
          <a:prstGeom prst="rect">
            <a:avLst/>
          </a:prstGeom>
        </p:spPr>
        <p:txBody>
          <a:bodyPr vert="horz" lIns="96656" tIns="48328" rIns="96656" bIns="48328" rtlCol="0"/>
          <a:lstStyle>
            <a:lvl1pPr algn="r">
              <a:defRPr sz="1200"/>
            </a:lvl1pPr>
          </a:lstStyle>
          <a:p>
            <a:fld id="{D0172859-63A3-40DD-9EB2-5ED2B13BAB88}" type="datetimeFigureOut">
              <a:rPr lang="en-US" smtClean="0"/>
              <a:t>1/29/2024</a:t>
            </a:fld>
            <a:endParaRPr lang="en-US"/>
          </a:p>
        </p:txBody>
      </p:sp>
      <p:sp>
        <p:nvSpPr>
          <p:cNvPr id="4" name="Slide Image Placeholder 3"/>
          <p:cNvSpPr>
            <a:spLocks noGrp="1" noRot="1" noChangeAspect="1"/>
          </p:cNvSpPr>
          <p:nvPr>
            <p:ph type="sldImg" idx="2"/>
          </p:nvPr>
        </p:nvSpPr>
        <p:spPr>
          <a:xfrm>
            <a:off x="3155950" y="914400"/>
            <a:ext cx="3289300" cy="2468563"/>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960121" y="3520440"/>
            <a:ext cx="7680960" cy="2880360"/>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6948171"/>
            <a:ext cx="4160520" cy="367030"/>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5438461" y="6948171"/>
            <a:ext cx="4160520" cy="367030"/>
          </a:xfrm>
          <a:prstGeom prst="rect">
            <a:avLst/>
          </a:prstGeom>
        </p:spPr>
        <p:txBody>
          <a:bodyPr vert="horz" lIns="96656" tIns="48328" rIns="96656" bIns="48328" rtlCol="0" anchor="b"/>
          <a:lstStyle>
            <a:lvl1pPr algn="r">
              <a:defRPr sz="1200"/>
            </a:lvl1pPr>
          </a:lstStyle>
          <a:p>
            <a:fld id="{436C7FC6-A4DC-4F7E-A199-B30E132195A4}" type="slidenum">
              <a:rPr lang="en-US" smtClean="0"/>
              <a:t>‹#›</a:t>
            </a:fld>
            <a:endParaRPr lang="en-US"/>
          </a:p>
        </p:txBody>
      </p:sp>
    </p:spTree>
    <p:extLst>
      <p:ext uri="{BB962C8B-B14F-4D97-AF65-F5344CB8AC3E}">
        <p14:creationId xmlns:p14="http://schemas.microsoft.com/office/powerpoint/2010/main" val="29230460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a:t>Click to edit Title. Adjust from 36 – 40 pt. font. Two lines maximum.</a:t>
            </a:r>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20" name="Text Placeholder 19"/>
          <p:cNvSpPr>
            <a:spLocks noGrp="1"/>
          </p:cNvSpPr>
          <p:nvPr>
            <p:ph type="body" sz="quarter" idx="10"/>
          </p:nvPr>
        </p:nvSpPr>
        <p:spPr>
          <a:xfrm>
            <a:off x="578708" y="5961880"/>
            <a:ext cx="1562064" cy="974626"/>
          </a:xfrm>
        </p:spPr>
        <p:txBody>
          <a:bodyPr>
            <a:noAutofit/>
          </a:bodyPr>
          <a:lstStyle>
            <a:lvl1pPr marL="0" indent="0">
              <a:lnSpc>
                <a:spcPct val="120000"/>
              </a:lnSpc>
              <a:spcBef>
                <a:spcPts val="0"/>
              </a:spcBef>
              <a:buFontTx/>
              <a:buNone/>
              <a:defRPr sz="900" b="0" i="0">
                <a:latin typeface="Arial" charset="0"/>
                <a:ea typeface="Arial" charset="0"/>
                <a:cs typeface="Arial" charset="0"/>
              </a:defRPr>
            </a:lvl1pPr>
            <a:lvl2pPr marL="0" indent="0">
              <a:lnSpc>
                <a:spcPct val="120000"/>
              </a:lnSpc>
              <a:spcBef>
                <a:spcPts val="0"/>
              </a:spcBef>
              <a:buFontTx/>
              <a:buNone/>
              <a:defRPr sz="900" b="0" i="0">
                <a:latin typeface="Arial" charset="0"/>
                <a:ea typeface="Arial" charset="0"/>
                <a:cs typeface="Arial" charset="0"/>
              </a:defRPr>
            </a:lvl2pPr>
            <a:lvl3pPr marL="0" indent="0">
              <a:lnSpc>
                <a:spcPct val="120000"/>
              </a:lnSpc>
              <a:spcBef>
                <a:spcPts val="0"/>
              </a:spcBef>
              <a:buFontTx/>
              <a:buNone/>
              <a:defRPr sz="900" b="0" i="0">
                <a:latin typeface="Arial" charset="0"/>
                <a:ea typeface="Arial" charset="0"/>
                <a:cs typeface="Arial" charset="0"/>
              </a:defRPr>
            </a:lvl3pPr>
            <a:lvl4pPr marL="0" indent="0">
              <a:lnSpc>
                <a:spcPct val="120000"/>
              </a:lnSpc>
              <a:spcBef>
                <a:spcPts val="0"/>
              </a:spcBef>
              <a:buFontTx/>
              <a:buNone/>
              <a:defRPr sz="900" b="0" i="0">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1" name="Text Placeholder 19"/>
          <p:cNvSpPr>
            <a:spLocks noGrp="1"/>
          </p:cNvSpPr>
          <p:nvPr>
            <p:ph type="body" sz="quarter" idx="11"/>
          </p:nvPr>
        </p:nvSpPr>
        <p:spPr>
          <a:xfrm>
            <a:off x="2300416" y="5972638"/>
            <a:ext cx="1562064" cy="974626"/>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10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2" name="Text Placeholder 19"/>
          <p:cNvSpPr>
            <a:spLocks noGrp="1"/>
          </p:cNvSpPr>
          <p:nvPr>
            <p:ph type="body" sz="quarter" idx="12"/>
          </p:nvPr>
        </p:nvSpPr>
        <p:spPr>
          <a:xfrm>
            <a:off x="4013886" y="5972638"/>
            <a:ext cx="1562064" cy="936154"/>
          </a:xfrm>
        </p:spPr>
        <p:txBody>
          <a:bodyPr>
            <a:noAutofit/>
          </a:bodyPr>
          <a:lstStyle>
            <a:lvl1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1pPr>
            <a:lvl2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2pPr>
            <a:lvl3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3pPr>
            <a:lvl4pPr marL="0" indent="0" algn="l" defTabSz="914400" rtl="0" eaLnBrk="1" latinLnBrk="0" hangingPunct="1">
              <a:lnSpc>
                <a:spcPct val="120000"/>
              </a:lnSpc>
              <a:spcBef>
                <a:spcPts val="0"/>
              </a:spcBef>
              <a:buClr>
                <a:schemeClr val="accent2"/>
              </a:buClr>
              <a:buFontTx/>
              <a:buNone/>
              <a:defRPr lang="en-US" sz="900" b="0" i="0" kern="1200" dirty="0" smtClean="0">
                <a:solidFill>
                  <a:schemeClr val="tx2"/>
                </a:solidFill>
                <a:latin typeface="Arial" charset="0"/>
                <a:ea typeface="Arial" charset="0"/>
                <a:cs typeface="Arial" charset="0"/>
              </a:defRPr>
            </a:lvl4pPr>
            <a:lvl5pPr marL="0" indent="0">
              <a:lnSpc>
                <a:spcPct val="100000"/>
              </a:lnSpc>
              <a:buFontTx/>
              <a:buNone/>
              <a:defRPr sz="1050" b="0" i="0">
                <a:latin typeface="Arial" charset="0"/>
                <a:ea typeface="Arial" charset="0"/>
                <a:cs typeface="Arial" charset="0"/>
              </a:defRPr>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7" name="Content Placeholder 6"/>
          <p:cNvSpPr>
            <a:spLocks noGrp="1"/>
          </p:cNvSpPr>
          <p:nvPr>
            <p:ph sz="quarter" idx="15" hasCustomPrompt="1"/>
          </p:nvPr>
        </p:nvSpPr>
        <p:spPr>
          <a:xfrm>
            <a:off x="578707" y="4956057"/>
            <a:ext cx="5929312" cy="274320"/>
          </a:xfrm>
        </p:spPr>
        <p:txBody>
          <a:bodyPr>
            <a:noAutofit/>
          </a:bodyPr>
          <a:lstStyle>
            <a:lvl1pPr marL="0" indent="0">
              <a:spcBef>
                <a:spcPts val="1200"/>
              </a:spcBef>
              <a:buFontTx/>
              <a:buNone/>
              <a:defRPr sz="1400" b="1" baseline="0"/>
            </a:lvl1pPr>
          </a:lstStyle>
          <a:p>
            <a:pPr lvl="0"/>
            <a:r>
              <a:rPr lang="en-US" dirty="0"/>
              <a:t>Click to add Presenters Name, Name &amp; Name</a:t>
            </a:r>
          </a:p>
        </p:txBody>
      </p:sp>
      <p:sp>
        <p:nvSpPr>
          <p:cNvPr id="14" name="Content Placeholder 6"/>
          <p:cNvSpPr>
            <a:spLocks noGrp="1"/>
          </p:cNvSpPr>
          <p:nvPr>
            <p:ph sz="quarter" idx="16" hasCustomPrompt="1"/>
          </p:nvPr>
        </p:nvSpPr>
        <p:spPr>
          <a:xfrm>
            <a:off x="578707" y="4689955"/>
            <a:ext cx="5929312" cy="274320"/>
          </a:xfrm>
        </p:spPr>
        <p:txBody>
          <a:bodyPr>
            <a:noAutofit/>
          </a:bodyPr>
          <a:lstStyle>
            <a:lvl1pPr marL="0" indent="0">
              <a:spcBef>
                <a:spcPts val="1200"/>
              </a:spcBef>
              <a:buFontTx/>
              <a:buNone/>
              <a:defRPr sz="1400" b="1" baseline="0"/>
            </a:lvl1pPr>
          </a:lstStyle>
          <a:p>
            <a:pPr lvl="0"/>
            <a:r>
              <a:rPr lang="en-US" dirty="0"/>
              <a:t>Click to add “Presented By:”</a:t>
            </a:r>
          </a:p>
        </p:txBody>
      </p:sp>
      <p:sp>
        <p:nvSpPr>
          <p:cNvPr id="15" name="Content Placeholder 6"/>
          <p:cNvSpPr>
            <a:spLocks noGrp="1"/>
          </p:cNvSpPr>
          <p:nvPr>
            <p:ph sz="quarter" idx="17" hasCustomPrompt="1"/>
          </p:nvPr>
        </p:nvSpPr>
        <p:spPr>
          <a:xfrm>
            <a:off x="578707" y="5555495"/>
            <a:ext cx="3150611" cy="320040"/>
          </a:xfrm>
        </p:spPr>
        <p:txBody>
          <a:bodyPr>
            <a:noAutofit/>
          </a:bodyPr>
          <a:lstStyle>
            <a:lvl1pPr marL="0" indent="0">
              <a:spcBef>
                <a:spcPts val="1200"/>
              </a:spcBef>
              <a:buFontTx/>
              <a:buNone/>
              <a:defRPr sz="1400" b="0" baseline="0"/>
            </a:lvl1pPr>
          </a:lstStyle>
          <a:p>
            <a:pPr lvl="0"/>
            <a:r>
              <a:rPr lang="en-US" dirty="0"/>
              <a:t>Click to add Date</a:t>
            </a:r>
          </a:p>
        </p:txBody>
      </p:sp>
    </p:spTree>
    <p:extLst>
      <p:ext uri="{BB962C8B-B14F-4D97-AF65-F5344CB8AC3E}">
        <p14:creationId xmlns:p14="http://schemas.microsoft.com/office/powerpoint/2010/main" val="10693235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ulleted List &amp; 2 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15" name="Chart Placeholder 14"/>
          <p:cNvSpPr>
            <a:spLocks noGrp="1"/>
          </p:cNvSpPr>
          <p:nvPr>
            <p:ph type="chart" sz="quarter" idx="12"/>
          </p:nvPr>
        </p:nvSpPr>
        <p:spPr>
          <a:xfrm>
            <a:off x="450850" y="2905545"/>
            <a:ext cx="4013574" cy="3090672"/>
          </a:xfrm>
        </p:spPr>
        <p:txBody>
          <a:bodyPr/>
          <a:lstStyle/>
          <a:p>
            <a:r>
              <a:rPr lang="en-US"/>
              <a:t>Click icon to add chart</a:t>
            </a:r>
            <a:endParaRPr lang="en-US" dirty="0"/>
          </a:p>
        </p:txBody>
      </p:sp>
      <p:sp>
        <p:nvSpPr>
          <p:cNvPr id="6" name="Text Placeholder 2"/>
          <p:cNvSpPr>
            <a:spLocks noGrp="1"/>
          </p:cNvSpPr>
          <p:nvPr>
            <p:ph idx="1" hasCustomPrompt="1"/>
          </p:nvPr>
        </p:nvSpPr>
        <p:spPr>
          <a:xfrm>
            <a:off x="451485" y="1554480"/>
            <a:ext cx="8229111" cy="560153"/>
          </a:xfrm>
          <a:prstGeom prst="rect">
            <a:avLst/>
          </a:prstGeom>
        </p:spPr>
        <p:txBody>
          <a:bodyPr vert="horz" wrap="square" lIns="0" tIns="0" rIns="0" bIns="0" rtlCol="0">
            <a:spAutoFit/>
          </a:bodyPr>
          <a:lstStyle/>
          <a:p>
            <a:pPr lvl="0"/>
            <a:r>
              <a:rPr lang="en-US" dirty="0"/>
              <a:t>Click to edit Master text</a:t>
            </a:r>
          </a:p>
          <a:p>
            <a:pPr lvl="1"/>
            <a:r>
              <a:rPr lang="en-US" dirty="0"/>
              <a:t>Second level</a:t>
            </a:r>
          </a:p>
        </p:txBody>
      </p:sp>
      <p:sp>
        <p:nvSpPr>
          <p:cNvPr id="8" name="Chart Placeholder 14"/>
          <p:cNvSpPr>
            <a:spLocks noGrp="1"/>
          </p:cNvSpPr>
          <p:nvPr>
            <p:ph type="chart" sz="quarter" idx="14"/>
          </p:nvPr>
        </p:nvSpPr>
        <p:spPr>
          <a:xfrm>
            <a:off x="4659581" y="2905545"/>
            <a:ext cx="4013574" cy="3090672"/>
          </a:xfrm>
        </p:spPr>
        <p:txBody>
          <a:bodyPr/>
          <a:lstStyle/>
          <a:p>
            <a:r>
              <a:rPr lang="en-US"/>
              <a:t>Click icon to add chart</a:t>
            </a:r>
            <a:endParaRPr lang="en-US" dirty="0"/>
          </a:p>
        </p:txBody>
      </p:sp>
      <p:sp>
        <p:nvSpPr>
          <p:cNvPr id="10"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414059851"/>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4_Chart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6" name="Text Placeholder 2"/>
          <p:cNvSpPr>
            <a:spLocks noGrp="1"/>
          </p:cNvSpPr>
          <p:nvPr>
            <p:ph idx="1"/>
          </p:nvPr>
        </p:nvSpPr>
        <p:spPr>
          <a:xfrm>
            <a:off x="451485" y="1554479"/>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
        <p:nvSpPr>
          <p:cNvPr id="7" name="Text Placeholder 2"/>
          <p:cNvSpPr>
            <a:spLocks noGrp="1"/>
          </p:cNvSpPr>
          <p:nvPr>
            <p:ph idx="14"/>
          </p:nvPr>
        </p:nvSpPr>
        <p:spPr>
          <a:xfrm>
            <a:off x="453278" y="3826142"/>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9" name="Text Placeholder 2"/>
          <p:cNvSpPr>
            <a:spLocks noGrp="1"/>
          </p:cNvSpPr>
          <p:nvPr>
            <p:ph idx="15"/>
          </p:nvPr>
        </p:nvSpPr>
        <p:spPr>
          <a:xfrm>
            <a:off x="4616486" y="1556271"/>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10" name="Text Placeholder 2"/>
          <p:cNvSpPr>
            <a:spLocks noGrp="1"/>
          </p:cNvSpPr>
          <p:nvPr>
            <p:ph idx="16"/>
          </p:nvPr>
        </p:nvSpPr>
        <p:spPr>
          <a:xfrm>
            <a:off x="4618279" y="3827934"/>
            <a:ext cx="4059936" cy="2176272"/>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4071457568"/>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ulleted List &amp; 3 Add Ons">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6" name="Text Placeholder 2"/>
          <p:cNvSpPr>
            <a:spLocks noGrp="1"/>
          </p:cNvSpPr>
          <p:nvPr>
            <p:ph idx="1" hasCustomPrompt="1"/>
          </p:nvPr>
        </p:nvSpPr>
        <p:spPr>
          <a:xfrm>
            <a:off x="451485" y="1554479"/>
            <a:ext cx="8229111" cy="560153"/>
          </a:xfrm>
          <a:prstGeom prst="rect">
            <a:avLst/>
          </a:prstGeom>
        </p:spPr>
        <p:txBody>
          <a:bodyPr vert="horz" wrap="square" lIns="0" tIns="0" rIns="0" bIns="0" rtlCol="0">
            <a:spAutoFit/>
          </a:bodyPr>
          <a:lstStyle/>
          <a:p>
            <a:pPr lvl="0"/>
            <a:r>
              <a:rPr lang="en-US" dirty="0"/>
              <a:t>Click to edit Master text</a:t>
            </a:r>
          </a:p>
          <a:p>
            <a:pPr lvl="1"/>
            <a:r>
              <a:rPr lang="en-US" dirty="0"/>
              <a:t>Second level</a:t>
            </a:r>
          </a:p>
        </p:txBody>
      </p:sp>
      <p:sp>
        <p:nvSpPr>
          <p:cNvPr id="4" name="Content Placeholder 3"/>
          <p:cNvSpPr>
            <a:spLocks noGrp="1"/>
          </p:cNvSpPr>
          <p:nvPr>
            <p:ph sz="quarter" idx="14"/>
          </p:nvPr>
        </p:nvSpPr>
        <p:spPr>
          <a:xfrm>
            <a:off x="450851"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p:cNvSpPr>
            <a:spLocks noGrp="1" noChangeAspect="1"/>
          </p:cNvSpPr>
          <p:nvPr>
            <p:ph sz="quarter" idx="15"/>
          </p:nvPr>
        </p:nvSpPr>
        <p:spPr>
          <a:xfrm>
            <a:off x="3305151"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quarter" idx="16"/>
          </p:nvPr>
        </p:nvSpPr>
        <p:spPr>
          <a:xfrm>
            <a:off x="6139458" y="3646844"/>
            <a:ext cx="2533697" cy="229788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1461003622"/>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ulleted List &amp; Chart Columns">
    <p:spTree>
      <p:nvGrpSpPr>
        <p:cNvPr id="1" name=""/>
        <p:cNvGrpSpPr/>
        <p:nvPr/>
      </p:nvGrpSpPr>
      <p:grpSpPr>
        <a:xfrm>
          <a:off x="0" y="0"/>
          <a:ext cx="0" cy="0"/>
          <a:chOff x="0" y="0"/>
          <a:chExt cx="0" cy="0"/>
        </a:xfrm>
      </p:grpSpPr>
      <p:sp>
        <p:nvSpPr>
          <p:cNvPr id="15" name="Chart Placeholder 14"/>
          <p:cNvSpPr>
            <a:spLocks noGrp="1"/>
          </p:cNvSpPr>
          <p:nvPr>
            <p:ph type="chart" sz="quarter" idx="12"/>
          </p:nvPr>
        </p:nvSpPr>
        <p:spPr>
          <a:xfrm>
            <a:off x="3905027" y="1554480"/>
            <a:ext cx="4830182" cy="3361765"/>
          </a:xfrm>
        </p:spPr>
        <p:txBody>
          <a:bodyPr/>
          <a:lstStyle>
            <a:lvl1pPr algn="l">
              <a:defRPr/>
            </a:lvl1pPr>
          </a:lstStyle>
          <a:p>
            <a:r>
              <a:rPr lang="en-US"/>
              <a:t>Click icon to add chart</a:t>
            </a:r>
            <a:endParaRPr lang="en-US" dirty="0"/>
          </a:p>
        </p:txBody>
      </p:sp>
      <p:sp>
        <p:nvSpPr>
          <p:cNvPr id="4" name="Text Placeholder 3"/>
          <p:cNvSpPr>
            <a:spLocks noGrp="1"/>
          </p:cNvSpPr>
          <p:nvPr>
            <p:ph type="body" sz="quarter" idx="14"/>
          </p:nvPr>
        </p:nvSpPr>
        <p:spPr>
          <a:xfrm>
            <a:off x="450850" y="1554480"/>
            <a:ext cx="3357563" cy="4456355"/>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
        <p:nvSpPr>
          <p:cNvPr id="6"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Tree>
    <p:extLst>
      <p:ext uri="{BB962C8B-B14F-4D97-AF65-F5344CB8AC3E}">
        <p14:creationId xmlns:p14="http://schemas.microsoft.com/office/powerpoint/2010/main" val="9214956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with No Content">
    <p:spTree>
      <p:nvGrpSpPr>
        <p:cNvPr id="1" name=""/>
        <p:cNvGrpSpPr/>
        <p:nvPr/>
      </p:nvGrpSpPr>
      <p:grpSpPr>
        <a:xfrm>
          <a:off x="0" y="0"/>
          <a:ext cx="0" cy="0"/>
          <a:chOff x="0" y="0"/>
          <a:chExt cx="0" cy="0"/>
        </a:xfrm>
      </p:grpSpPr>
      <p:sp>
        <p:nvSpPr>
          <p:cNvPr id="3"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a:t>Click to edit Master title style</a:t>
            </a:r>
            <a:endParaRPr lang="en-US" dirty="0"/>
          </a:p>
        </p:txBody>
      </p:sp>
    </p:spTree>
    <p:extLst>
      <p:ext uri="{BB962C8B-B14F-4D97-AF65-F5344CB8AC3E}">
        <p14:creationId xmlns:p14="http://schemas.microsoft.com/office/powerpoint/2010/main" val="14166018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dirty="0">
              <a:latin typeface="Arial" charset="0"/>
            </a:endParaRP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1"/>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baseline="0"/>
            </a:lvl1pPr>
          </a:lstStyle>
          <a:p>
            <a:r>
              <a:rPr lang="en-US" dirty="0"/>
              <a:t>Click to Edit. Adjust size from 30 – 38 pt.</a:t>
            </a:r>
          </a:p>
        </p:txBody>
      </p:sp>
    </p:spTree>
    <p:extLst>
      <p:ext uri="{BB962C8B-B14F-4D97-AF65-F5344CB8AC3E}">
        <p14:creationId xmlns:p14="http://schemas.microsoft.com/office/powerpoint/2010/main" val="4518838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Divider Taup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4"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a:t>Click to Edit. Adjust size from 30 – 38 pt.</a:t>
            </a:r>
          </a:p>
        </p:txBody>
      </p:sp>
    </p:spTree>
    <p:extLst>
      <p:ext uri="{BB962C8B-B14F-4D97-AF65-F5344CB8AC3E}">
        <p14:creationId xmlns:p14="http://schemas.microsoft.com/office/powerpoint/2010/main" val="325038017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Divider Blue">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solidFill>
                  <a:schemeClr val="bg1"/>
                </a:solidFill>
              </a:defRPr>
            </a:lvl1pPr>
          </a:lstStyle>
          <a:p>
            <a:r>
              <a:rPr lang="en-US" dirty="0"/>
              <a:t>Click to Edit. Adjust size from 30 – 38 pt.</a:t>
            </a:r>
          </a:p>
        </p:txBody>
      </p:sp>
    </p:spTree>
    <p:extLst>
      <p:ext uri="{BB962C8B-B14F-4D97-AF65-F5344CB8AC3E}">
        <p14:creationId xmlns:p14="http://schemas.microsoft.com/office/powerpoint/2010/main" val="373838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Divider Yellow">
    <p:spTree>
      <p:nvGrpSpPr>
        <p:cNvPr id="1" name=""/>
        <p:cNvGrpSpPr/>
        <p:nvPr/>
      </p:nvGrpSpPr>
      <p:grpSpPr>
        <a:xfrm>
          <a:off x="0" y="0"/>
          <a:ext cx="0" cy="0"/>
          <a:chOff x="0" y="0"/>
          <a:chExt cx="0" cy="0"/>
        </a:xfrm>
      </p:grpSpPr>
      <p:sp>
        <p:nvSpPr>
          <p:cNvPr id="6" name="Rectangle 5"/>
          <p:cNvSpPr/>
          <p:nvPr userDrawn="1"/>
        </p:nvSpPr>
        <p:spPr>
          <a:xfrm>
            <a:off x="0" y="0"/>
            <a:ext cx="9144000" cy="60157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7" name="Title 1"/>
          <p:cNvSpPr>
            <a:spLocks noGrp="1"/>
          </p:cNvSpPr>
          <p:nvPr>
            <p:ph type="ctrTitle" hasCustomPrompt="1"/>
          </p:nvPr>
        </p:nvSpPr>
        <p:spPr>
          <a:xfrm>
            <a:off x="454958" y="3200207"/>
            <a:ext cx="7772400" cy="415498"/>
          </a:xfrm>
        </p:spPr>
        <p:txBody>
          <a:bodyPr anchor="t" anchorCtr="0">
            <a:spAutoFit/>
          </a:bodyPr>
          <a:lstStyle>
            <a:lvl1pPr algn="l">
              <a:defRPr sz="3000"/>
            </a:lvl1pPr>
          </a:lstStyle>
          <a:p>
            <a:r>
              <a:rPr lang="en-US" dirty="0"/>
              <a:t>Click to Edit. Adjust size from 30 – 38 pt.</a:t>
            </a:r>
          </a:p>
        </p:txBody>
      </p:sp>
    </p:spTree>
    <p:extLst>
      <p:ext uri="{BB962C8B-B14F-4D97-AF65-F5344CB8AC3E}">
        <p14:creationId xmlns:p14="http://schemas.microsoft.com/office/powerpoint/2010/main" val="24355354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Blue">
    <p:spTree>
      <p:nvGrpSpPr>
        <p:cNvPr id="1" name=""/>
        <p:cNvGrpSpPr/>
        <p:nvPr/>
      </p:nvGrpSpPr>
      <p:grpSpPr>
        <a:xfrm>
          <a:off x="0" y="0"/>
          <a:ext cx="0" cy="0"/>
          <a:chOff x="0" y="0"/>
          <a:chExt cx="0" cy="0"/>
        </a:xfrm>
      </p:grpSpPr>
      <p:sp>
        <p:nvSpPr>
          <p:cNvPr id="8" name="Slide Number Placeholder 7"/>
          <p:cNvSpPr>
            <a:spLocks noGrp="1"/>
          </p:cNvSpPr>
          <p:nvPr>
            <p:ph type="sldNum" sz="quarter" idx="10"/>
          </p:nvPr>
        </p:nvSpPr>
        <p:spPr>
          <a:xfrm>
            <a:off x="6861605" y="6601191"/>
            <a:ext cx="2057400" cy="153888"/>
          </a:xfrm>
          <a:prstGeom prst="rect">
            <a:avLst/>
          </a:prstGeom>
        </p:spPr>
        <p:txBody>
          <a:bodyPr/>
          <a:lstStyle>
            <a:lvl1pPr>
              <a:defRPr b="0" i="0">
                <a:latin typeface="Arial" charset="0"/>
              </a:defRPr>
            </a:lvl1pPr>
          </a:lstStyle>
          <a:p>
            <a:fld id="{DF8096FD-41B5-2F46-9EA1-01A78F535848}" type="slidenum">
              <a:rPr lang="en-US" smtClean="0"/>
              <a:pPr/>
              <a:t>‹#›</a:t>
            </a:fld>
            <a:endParaRPr lang="en-US"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itle 1"/>
          <p:cNvSpPr>
            <a:spLocks noGrp="1"/>
          </p:cNvSpPr>
          <p:nvPr>
            <p:ph type="ctrTitle"/>
          </p:nvPr>
        </p:nvSpPr>
        <p:spPr>
          <a:xfrm>
            <a:off x="685800" y="2448862"/>
            <a:ext cx="7772400" cy="609398"/>
          </a:xfrm>
        </p:spPr>
        <p:txBody>
          <a:bodyPr anchor="t" anchorCtr="0">
            <a:spAutoFit/>
          </a:bodyPr>
          <a:lstStyle>
            <a:lvl1pPr algn="ctr">
              <a:defRPr sz="4400">
                <a:solidFill>
                  <a:schemeClr val="bg1"/>
                </a:solidFill>
              </a:defRPr>
            </a:lvl1pPr>
          </a:lstStyle>
          <a:p>
            <a:r>
              <a:rPr lang="en-US"/>
              <a:t>Click to edit Master title style</a:t>
            </a:r>
            <a:endParaRPr lang="en-US" dirty="0"/>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a:latin typeface="Arial Regular" charset="0"/>
              <a:ea typeface="Arial Regular" charset="0"/>
              <a:cs typeface="Arial Regular" charset="0"/>
            </a:endParaRPr>
          </a:p>
        </p:txBody>
      </p:sp>
    </p:spTree>
    <p:extLst>
      <p:ext uri="{BB962C8B-B14F-4D97-AF65-F5344CB8AC3E}">
        <p14:creationId xmlns:p14="http://schemas.microsoft.com/office/powerpoint/2010/main" val="5045973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No Address">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581228" y="2001838"/>
            <a:ext cx="7691403" cy="997196"/>
          </a:xfrm>
        </p:spPr>
        <p:txBody>
          <a:bodyPr wrap="square" anchor="t" anchorCtr="0">
            <a:spAutoFit/>
          </a:bodyPr>
          <a:lstStyle>
            <a:lvl1pPr algn="l">
              <a:defRPr sz="3600" baseline="0">
                <a:latin typeface="Arial" charset="0"/>
                <a:ea typeface="Arial" charset="0"/>
                <a:cs typeface="Arial" charset="0"/>
              </a:defRPr>
            </a:lvl1pPr>
          </a:lstStyle>
          <a:p>
            <a:r>
              <a:rPr lang="en-US" dirty="0"/>
              <a:t>Click to edit Title. Adjust from 36 – 40 pt. font. Two lines maximum.</a:t>
            </a:r>
          </a:p>
        </p:txBody>
      </p:sp>
      <p:sp>
        <p:nvSpPr>
          <p:cNvPr id="3" name="Subtitle 2"/>
          <p:cNvSpPr>
            <a:spLocks noGrp="1"/>
          </p:cNvSpPr>
          <p:nvPr>
            <p:ph type="subTitle" idx="1" hasCustomPrompt="1"/>
          </p:nvPr>
        </p:nvSpPr>
        <p:spPr>
          <a:xfrm>
            <a:off x="578707" y="3244334"/>
            <a:ext cx="7693923" cy="406265"/>
          </a:xfrm>
        </p:spPr>
        <p:txBody>
          <a:bodyPr wrap="square">
            <a:spAutoFit/>
          </a:bodyPr>
          <a:lstStyle>
            <a:lvl1pPr marL="0" indent="0" algn="l">
              <a:buNone/>
              <a:defRPr sz="2400" b="1">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 style</a:t>
            </a:r>
          </a:p>
        </p:txBody>
      </p:sp>
    </p:spTree>
    <p:extLst>
      <p:ext uri="{BB962C8B-B14F-4D97-AF65-F5344CB8AC3E}">
        <p14:creationId xmlns:p14="http://schemas.microsoft.com/office/powerpoint/2010/main" val="31604004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Black &amp; White">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US" sz="1000" dirty="0">
              <a:latin typeface="Arial Regular" charset="0"/>
              <a:ea typeface="Arial Regular" charset="0"/>
              <a:cs typeface="Arial Regular" charset="0"/>
            </a:endParaRPr>
          </a:p>
        </p:txBody>
      </p:sp>
      <p:sp>
        <p:nvSpPr>
          <p:cNvPr id="5" name="TextBox 4"/>
          <p:cNvSpPr txBox="1"/>
          <p:nvPr userDrawn="1"/>
        </p:nvSpPr>
        <p:spPr>
          <a:xfrm>
            <a:off x="9975898" y="2805077"/>
            <a:ext cx="914400" cy="914400"/>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pPr>
            <a:endParaRPr lang="en-US" sz="1000" b="0" i="0" dirty="0">
              <a:latin typeface="Arial Regular" charset="0"/>
              <a:ea typeface="Arial Regular" charset="0"/>
              <a:cs typeface="Arial Regular" charset="0"/>
            </a:endParaRPr>
          </a:p>
        </p:txBody>
      </p:sp>
      <p:sp>
        <p:nvSpPr>
          <p:cNvPr id="9" name="Title 1"/>
          <p:cNvSpPr>
            <a:spLocks noGrp="1"/>
          </p:cNvSpPr>
          <p:nvPr>
            <p:ph type="ctrTitle"/>
          </p:nvPr>
        </p:nvSpPr>
        <p:spPr>
          <a:xfrm>
            <a:off x="685800" y="2448862"/>
            <a:ext cx="7772400" cy="609398"/>
          </a:xfrm>
        </p:spPr>
        <p:txBody>
          <a:bodyPr anchor="t" anchorCtr="0">
            <a:spAutoFit/>
          </a:bodyPr>
          <a:lstStyle>
            <a:lvl1pPr algn="ctr">
              <a:defRPr sz="4400">
                <a:solidFill>
                  <a:schemeClr val="tx1"/>
                </a:solidFill>
              </a:defRPr>
            </a:lvl1pPr>
          </a:lstStyle>
          <a:p>
            <a:r>
              <a:rPr lang="en-US"/>
              <a:t>Click to edit Master title style</a:t>
            </a:r>
            <a:endParaRPr lang="en-US" dirty="0"/>
          </a:p>
        </p:txBody>
      </p:sp>
      <p:pic>
        <p:nvPicPr>
          <p:cNvPr id="7" name="Picture 6"/>
          <p:cNvPicPr>
            <a:picLocks noChangeAspect="1"/>
          </p:cNvPicPr>
          <p:nvPr userDrawn="1"/>
        </p:nvPicPr>
        <p:blipFill>
          <a:blip r:embed="rId2">
            <a:clrChange>
              <a:clrFrom>
                <a:srgbClr val="FDFDFD"/>
              </a:clrFrom>
              <a:clrTo>
                <a:srgbClr val="FDFDFD">
                  <a:alpha val="0"/>
                </a:srgbClr>
              </a:clrTo>
            </a:clrChange>
          </a:blip>
          <a:stretch>
            <a:fillRect/>
          </a:stretch>
        </p:blipFill>
        <p:spPr>
          <a:xfrm>
            <a:off x="4106312" y="4648130"/>
            <a:ext cx="917379" cy="1420801"/>
          </a:xfrm>
          <a:prstGeom prst="rect">
            <a:avLst/>
          </a:prstGeom>
        </p:spPr>
      </p:pic>
    </p:spTree>
    <p:extLst>
      <p:ext uri="{BB962C8B-B14F-4D97-AF65-F5344CB8AC3E}">
        <p14:creationId xmlns:p14="http://schemas.microsoft.com/office/powerpoint/2010/main" val="22770258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6" name="Text Placeholder 25"/>
          <p:cNvSpPr>
            <a:spLocks noGrp="1"/>
          </p:cNvSpPr>
          <p:nvPr>
            <p:ph type="body" sz="quarter" idx="10" hasCustomPrompt="1"/>
          </p:nvPr>
        </p:nvSpPr>
        <p:spPr>
          <a:xfrm>
            <a:off x="4765638" y="1217904"/>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27" name="Text Placeholder 25"/>
          <p:cNvSpPr>
            <a:spLocks noGrp="1"/>
          </p:cNvSpPr>
          <p:nvPr>
            <p:ph type="body" sz="quarter" idx="11" hasCustomPrompt="1"/>
          </p:nvPr>
        </p:nvSpPr>
        <p:spPr>
          <a:xfrm>
            <a:off x="864823" y="1219530"/>
            <a:ext cx="3657595" cy="415498"/>
          </a:xfrm>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0" name="Text Placeholder 25"/>
          <p:cNvSpPr>
            <a:spLocks noGrp="1"/>
          </p:cNvSpPr>
          <p:nvPr>
            <p:ph type="body" sz="quarter" idx="12" hasCustomPrompt="1"/>
          </p:nvPr>
        </p:nvSpPr>
        <p:spPr>
          <a:xfrm>
            <a:off x="864823"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2" name="Text Placeholder 25"/>
          <p:cNvSpPr>
            <a:spLocks noGrp="1"/>
          </p:cNvSpPr>
          <p:nvPr>
            <p:ph type="body" sz="quarter" idx="13" hasCustomPrompt="1"/>
          </p:nvPr>
        </p:nvSpPr>
        <p:spPr>
          <a:xfrm>
            <a:off x="4765638" y="1518225"/>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3" name="Text Placeholder 25"/>
          <p:cNvSpPr>
            <a:spLocks noGrp="1"/>
          </p:cNvSpPr>
          <p:nvPr>
            <p:ph type="body" sz="quarter" idx="14" hasCustomPrompt="1"/>
          </p:nvPr>
        </p:nvSpPr>
        <p:spPr>
          <a:xfrm>
            <a:off x="864823" y="1930159"/>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4" name="Text Placeholder 25"/>
          <p:cNvSpPr>
            <a:spLocks noGrp="1"/>
          </p:cNvSpPr>
          <p:nvPr>
            <p:ph type="body" sz="quarter" idx="15" hasCustomPrompt="1"/>
          </p:nvPr>
        </p:nvSpPr>
        <p:spPr>
          <a:xfrm>
            <a:off x="4765638" y="1930159"/>
            <a:ext cx="3657595" cy="1449178"/>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5" name="Text Placeholder 25"/>
          <p:cNvSpPr>
            <a:spLocks noGrp="1"/>
          </p:cNvSpPr>
          <p:nvPr>
            <p:ph type="body" sz="quarter" idx="16" hasCustomPrompt="1"/>
          </p:nvPr>
        </p:nvSpPr>
        <p:spPr>
          <a:xfrm>
            <a:off x="4765638" y="3796099"/>
            <a:ext cx="3657595" cy="369332"/>
          </a:xfrm>
        </p:spPr>
        <p:txBody>
          <a:bodyPr/>
          <a:lstStyle>
            <a:lvl1pPr marL="0" indent="0">
              <a:buFontTx/>
              <a:buNone/>
              <a:defRPr sz="16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6" name="Text Placeholder 25"/>
          <p:cNvSpPr>
            <a:spLocks noGrp="1"/>
          </p:cNvSpPr>
          <p:nvPr>
            <p:ph type="body" sz="quarter" idx="17" hasCustomPrompt="1"/>
          </p:nvPr>
        </p:nvSpPr>
        <p:spPr>
          <a:xfrm>
            <a:off x="864823" y="3797725"/>
            <a:ext cx="3657595" cy="415498"/>
          </a:xfrm>
        </p:spPr>
        <p:txBody>
          <a:bodyPr/>
          <a:lstStyle>
            <a:lvl1pPr marL="0" indent="0">
              <a:buFontTx/>
              <a:buNone/>
              <a:defRPr sz="1800" b="1">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7" name="Text Placeholder 25"/>
          <p:cNvSpPr>
            <a:spLocks noGrp="1"/>
          </p:cNvSpPr>
          <p:nvPr>
            <p:ph type="body" sz="quarter" idx="18" hasCustomPrompt="1"/>
          </p:nvPr>
        </p:nvSpPr>
        <p:spPr>
          <a:xfrm>
            <a:off x="864823"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8" name="Text Placeholder 25"/>
          <p:cNvSpPr>
            <a:spLocks noGrp="1"/>
          </p:cNvSpPr>
          <p:nvPr>
            <p:ph type="body" sz="quarter" idx="19" hasCustomPrompt="1"/>
          </p:nvPr>
        </p:nvSpPr>
        <p:spPr>
          <a:xfrm>
            <a:off x="4765638" y="4096420"/>
            <a:ext cx="3657595"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9" name="Text Placeholder 25"/>
          <p:cNvSpPr>
            <a:spLocks noGrp="1"/>
          </p:cNvSpPr>
          <p:nvPr>
            <p:ph type="body" sz="quarter" idx="20" hasCustomPrompt="1"/>
          </p:nvPr>
        </p:nvSpPr>
        <p:spPr>
          <a:xfrm>
            <a:off x="864823"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0" name="Text Placeholder 25"/>
          <p:cNvSpPr>
            <a:spLocks noGrp="1"/>
          </p:cNvSpPr>
          <p:nvPr>
            <p:ph type="body" sz="quarter" idx="21" hasCustomPrompt="1"/>
          </p:nvPr>
        </p:nvSpPr>
        <p:spPr>
          <a:xfrm>
            <a:off x="4765638" y="4486838"/>
            <a:ext cx="3657595" cy="1449178"/>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cxnSp>
        <p:nvCxnSpPr>
          <p:cNvPr id="14" name="Straight Connector 13"/>
          <p:cNvCxnSpPr/>
          <p:nvPr userDrawn="1"/>
        </p:nvCxnSpPr>
        <p:spPr>
          <a:xfrm>
            <a:off x="864825"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864825"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4765638" y="181210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4765638" y="4382538"/>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05100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esenters with Pictures">
    <p:spTree>
      <p:nvGrpSpPr>
        <p:cNvPr id="1" name=""/>
        <p:cNvGrpSpPr/>
        <p:nvPr/>
      </p:nvGrpSpPr>
      <p:grpSpPr>
        <a:xfrm>
          <a:off x="0" y="0"/>
          <a:ext cx="0" cy="0"/>
          <a:chOff x="0" y="0"/>
          <a:chExt cx="0" cy="0"/>
        </a:xfrm>
      </p:grpSpPr>
      <p:sp>
        <p:nvSpPr>
          <p:cNvPr id="44" name="Picture Placeholder 4"/>
          <p:cNvSpPr>
            <a:spLocks noGrp="1"/>
          </p:cNvSpPr>
          <p:nvPr>
            <p:ph type="pic" sz="quarter" idx="28"/>
          </p:nvPr>
        </p:nvSpPr>
        <p:spPr>
          <a:xfrm>
            <a:off x="4796547" y="3551826"/>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a:t>Click icon to add picture</a:t>
            </a:r>
            <a:endParaRPr lang="en-US" dirty="0"/>
          </a:p>
        </p:txBody>
      </p:sp>
      <p:sp>
        <p:nvSpPr>
          <p:cNvPr id="31" name="Picture Placeholder 4"/>
          <p:cNvSpPr>
            <a:spLocks noGrp="1"/>
          </p:cNvSpPr>
          <p:nvPr>
            <p:ph type="pic" sz="quarter" idx="27"/>
          </p:nvPr>
        </p:nvSpPr>
        <p:spPr>
          <a:xfrm>
            <a:off x="710861" y="3550808"/>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a:t>Click icon to add picture</a:t>
            </a:r>
            <a:endParaRPr lang="en-US" dirty="0"/>
          </a:p>
        </p:txBody>
      </p:sp>
      <p:sp>
        <p:nvSpPr>
          <p:cNvPr id="26" name="Text Placeholder 25"/>
          <p:cNvSpPr>
            <a:spLocks noGrp="1"/>
          </p:cNvSpPr>
          <p:nvPr>
            <p:ph type="body" sz="quarter" idx="10" hasCustomPrompt="1"/>
          </p:nvPr>
        </p:nvSpPr>
        <p:spPr>
          <a:xfrm>
            <a:off x="5174437" y="1777496"/>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27" name="Text Placeholder 25"/>
          <p:cNvSpPr>
            <a:spLocks noGrp="1"/>
          </p:cNvSpPr>
          <p:nvPr>
            <p:ph type="body" sz="quarter" idx="11" hasCustomPrompt="1"/>
          </p:nvPr>
        </p:nvSpPr>
        <p:spPr>
          <a:xfrm>
            <a:off x="1090728" y="1778104"/>
            <a:ext cx="3642637" cy="415498"/>
          </a:xfrm>
          <a:ln>
            <a:noFill/>
          </a:ln>
        </p:spPr>
        <p:txBody>
          <a:bodyPr/>
          <a:lstStyle>
            <a:lvl1pPr marL="0" indent="0">
              <a:buFontTx/>
              <a:buNone/>
              <a:defRPr sz="1800" b="1" baseline="0">
                <a:latin typeface="Georgia" panose="02040502050405020303" pitchFamily="18"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Name Goes Here</a:t>
            </a:r>
          </a:p>
        </p:txBody>
      </p:sp>
      <p:sp>
        <p:nvSpPr>
          <p:cNvPr id="30" name="Text Placeholder 25"/>
          <p:cNvSpPr>
            <a:spLocks noGrp="1"/>
          </p:cNvSpPr>
          <p:nvPr>
            <p:ph type="body" sz="quarter" idx="12" hasCustomPrompt="1"/>
          </p:nvPr>
        </p:nvSpPr>
        <p:spPr>
          <a:xfrm>
            <a:off x="1090728" y="2076799"/>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2" name="Text Placeholder 25"/>
          <p:cNvSpPr>
            <a:spLocks noGrp="1"/>
          </p:cNvSpPr>
          <p:nvPr>
            <p:ph type="body" sz="quarter" idx="13" hasCustomPrompt="1"/>
          </p:nvPr>
        </p:nvSpPr>
        <p:spPr>
          <a:xfrm>
            <a:off x="5174437" y="2077817"/>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3" name="Text Placeholder 25"/>
          <p:cNvSpPr>
            <a:spLocks noGrp="1"/>
          </p:cNvSpPr>
          <p:nvPr>
            <p:ph type="body" sz="quarter" idx="14" hasCustomPrompt="1"/>
          </p:nvPr>
        </p:nvSpPr>
        <p:spPr>
          <a:xfrm>
            <a:off x="1090728" y="2467217"/>
            <a:ext cx="3642637"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4" name="Text Placeholder 25"/>
          <p:cNvSpPr>
            <a:spLocks noGrp="1"/>
          </p:cNvSpPr>
          <p:nvPr>
            <p:ph type="body" sz="quarter" idx="15" hasCustomPrompt="1"/>
          </p:nvPr>
        </p:nvSpPr>
        <p:spPr>
          <a:xfrm>
            <a:off x="5174437" y="2468235"/>
            <a:ext cx="3577309" cy="826573"/>
          </a:xfrm>
        </p:spPr>
        <p:txBody>
          <a:bodyPr>
            <a:noAutofit/>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35" name="Text Placeholder 25"/>
          <p:cNvSpPr>
            <a:spLocks noGrp="1"/>
          </p:cNvSpPr>
          <p:nvPr>
            <p:ph type="body" sz="quarter" idx="16" hasCustomPrompt="1"/>
          </p:nvPr>
        </p:nvSpPr>
        <p:spPr>
          <a:xfrm>
            <a:off x="5163679" y="4430997"/>
            <a:ext cx="3577491" cy="415498"/>
          </a:xfrm>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36" name="Text Placeholder 25"/>
          <p:cNvSpPr>
            <a:spLocks noGrp="1"/>
          </p:cNvSpPr>
          <p:nvPr>
            <p:ph type="body" sz="quarter" idx="17" hasCustomPrompt="1"/>
          </p:nvPr>
        </p:nvSpPr>
        <p:spPr>
          <a:xfrm>
            <a:off x="1079970" y="4431605"/>
            <a:ext cx="3642637" cy="415498"/>
          </a:xfrm>
          <a:ln>
            <a:noFill/>
          </a:ln>
        </p:spPr>
        <p:txBody>
          <a:bodyPr>
            <a:normAutofit/>
          </a:bodyPr>
          <a:lstStyle>
            <a:lvl1pPr marL="0" indent="0">
              <a:buFontTx/>
              <a:buNone/>
              <a:defRPr lang="en-US" sz="1800" b="1" kern="1200" baseline="0" dirty="0" smtClean="0">
                <a:solidFill>
                  <a:schemeClr val="tx2"/>
                </a:solidFill>
                <a:latin typeface="Georgia" panose="02040502050405020303" pitchFamily="18" charset="0"/>
                <a:ea typeface="Arial" charset="0"/>
                <a:cs typeface="Arial" charset="0"/>
              </a:defRPr>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marL="0" lvl="0" indent="0" algn="l" defTabSz="914400" rtl="0" eaLnBrk="1" latinLnBrk="0" hangingPunct="1">
              <a:lnSpc>
                <a:spcPct val="110000"/>
              </a:lnSpc>
              <a:spcBef>
                <a:spcPts val="1200"/>
              </a:spcBef>
              <a:buClr>
                <a:schemeClr val="accent2"/>
              </a:buClr>
              <a:buSzPct val="90000"/>
              <a:buFontTx/>
              <a:buNone/>
            </a:pPr>
            <a:r>
              <a:rPr lang="en-US" dirty="0"/>
              <a:t>Name Goes Here</a:t>
            </a:r>
          </a:p>
        </p:txBody>
      </p:sp>
      <p:sp>
        <p:nvSpPr>
          <p:cNvPr id="37" name="Text Placeholder 25"/>
          <p:cNvSpPr>
            <a:spLocks noGrp="1"/>
          </p:cNvSpPr>
          <p:nvPr>
            <p:ph type="body" sz="quarter" idx="18" hasCustomPrompt="1"/>
          </p:nvPr>
        </p:nvSpPr>
        <p:spPr>
          <a:xfrm>
            <a:off x="1079970" y="4730300"/>
            <a:ext cx="2744651" cy="276999"/>
          </a:xfrm>
          <a:ln>
            <a:noFill/>
          </a:ln>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8" name="Text Placeholder 25"/>
          <p:cNvSpPr>
            <a:spLocks noGrp="1"/>
          </p:cNvSpPr>
          <p:nvPr>
            <p:ph type="body" sz="quarter" idx="19" hasCustomPrompt="1"/>
          </p:nvPr>
        </p:nvSpPr>
        <p:spPr>
          <a:xfrm>
            <a:off x="5163679" y="4731318"/>
            <a:ext cx="2744651" cy="276999"/>
          </a:xfrm>
        </p:spPr>
        <p:txBody>
          <a:bodyPr/>
          <a:lstStyle>
            <a:lvl1pPr marL="0" indent="0">
              <a:buFontTx/>
              <a:buNone/>
              <a:defRPr sz="1200" b="0" baseline="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Title Goes Here</a:t>
            </a:r>
          </a:p>
        </p:txBody>
      </p:sp>
      <p:sp>
        <p:nvSpPr>
          <p:cNvPr id="39" name="Text Placeholder 25"/>
          <p:cNvSpPr>
            <a:spLocks noGrp="1"/>
          </p:cNvSpPr>
          <p:nvPr>
            <p:ph type="body" sz="quarter" idx="20" hasCustomPrompt="1"/>
          </p:nvPr>
        </p:nvSpPr>
        <p:spPr>
          <a:xfrm>
            <a:off x="1079971" y="5131476"/>
            <a:ext cx="3652858" cy="826573"/>
          </a:xfrm>
          <a:ln>
            <a:noFill/>
          </a:ln>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0" name="Text Placeholder 25"/>
          <p:cNvSpPr>
            <a:spLocks noGrp="1"/>
          </p:cNvSpPr>
          <p:nvPr>
            <p:ph type="body" sz="quarter" idx="21" hasCustomPrompt="1"/>
          </p:nvPr>
        </p:nvSpPr>
        <p:spPr>
          <a:xfrm>
            <a:off x="5163679" y="5132494"/>
            <a:ext cx="3587530" cy="826573"/>
          </a:xfrm>
        </p:spPr>
        <p:txBody>
          <a:bodyPr>
            <a:noAutofit/>
          </a:bodyPr>
          <a:lstStyle>
            <a:lvl1pPr marL="0" indent="0">
              <a:buFontTx/>
              <a:buNone/>
              <a:defRPr sz="1200" b="0"/>
            </a:lvl1pPr>
            <a:lvl2pPr marL="45720" indent="0">
              <a:buFontTx/>
              <a:buNone/>
              <a:defRPr sz="2000"/>
            </a:lvl2pPr>
            <a:lvl3pPr marL="502920" indent="0">
              <a:buFontTx/>
              <a:buNone/>
              <a:defRPr sz="2000"/>
            </a:lvl3pPr>
            <a:lvl4pPr marL="777240" indent="0">
              <a:buFontTx/>
              <a:buNone/>
              <a:defRPr sz="2000"/>
            </a:lvl4pPr>
            <a:lvl5pPr marL="228600" indent="0">
              <a:buFontTx/>
              <a:buNone/>
              <a:defRPr sz="2000"/>
            </a:lvl5pPr>
          </a:lstStyle>
          <a:p>
            <a:pPr lvl="0"/>
            <a:r>
              <a:rPr lang="en-US" dirty="0"/>
              <a:t>Description goes here</a:t>
            </a:r>
          </a:p>
        </p:txBody>
      </p:sp>
      <p:sp>
        <p:nvSpPr>
          <p:cNvPr id="41" name="Picture Placeholder 4"/>
          <p:cNvSpPr>
            <a:spLocks noGrp="1"/>
          </p:cNvSpPr>
          <p:nvPr>
            <p:ph type="pic" sz="quarter" idx="23"/>
          </p:nvPr>
        </p:nvSpPr>
        <p:spPr>
          <a:xfrm>
            <a:off x="710861" y="892609"/>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a:ln>
            <a:noFill/>
          </a:ln>
        </p:spPr>
        <p:txBody>
          <a:bodyPr/>
          <a:lstStyle/>
          <a:p>
            <a:r>
              <a:rPr lang="en-US"/>
              <a:t>Click icon to add picture</a:t>
            </a:r>
            <a:endParaRPr lang="en-US" dirty="0"/>
          </a:p>
        </p:txBody>
      </p:sp>
      <p:sp>
        <p:nvSpPr>
          <p:cNvPr id="28" name="Picture Placeholder 4"/>
          <p:cNvSpPr>
            <a:spLocks noGrp="1"/>
          </p:cNvSpPr>
          <p:nvPr>
            <p:ph type="pic" sz="quarter" idx="26"/>
          </p:nvPr>
        </p:nvSpPr>
        <p:spPr>
          <a:xfrm>
            <a:off x="4796547" y="893627"/>
            <a:ext cx="777296" cy="854388"/>
          </a:xfrm>
          <a:custGeom>
            <a:avLst/>
            <a:gdLst>
              <a:gd name="connsiteX0" fmla="*/ 0 w 931862"/>
              <a:gd name="connsiteY0" fmla="*/ 114084 h 389513"/>
              <a:gd name="connsiteX1" fmla="*/ 114084 w 931862"/>
              <a:gd name="connsiteY1" fmla="*/ 0 h 389513"/>
              <a:gd name="connsiteX2" fmla="*/ 817778 w 931862"/>
              <a:gd name="connsiteY2" fmla="*/ 0 h 389513"/>
              <a:gd name="connsiteX3" fmla="*/ 931862 w 931862"/>
              <a:gd name="connsiteY3" fmla="*/ 114084 h 389513"/>
              <a:gd name="connsiteX4" fmla="*/ 931862 w 931862"/>
              <a:gd name="connsiteY4" fmla="*/ 275429 h 389513"/>
              <a:gd name="connsiteX5" fmla="*/ 817778 w 931862"/>
              <a:gd name="connsiteY5" fmla="*/ 389513 h 389513"/>
              <a:gd name="connsiteX6" fmla="*/ 114084 w 931862"/>
              <a:gd name="connsiteY6" fmla="*/ 389513 h 389513"/>
              <a:gd name="connsiteX7" fmla="*/ 0 w 931862"/>
              <a:gd name="connsiteY7" fmla="*/ 275429 h 389513"/>
              <a:gd name="connsiteX8" fmla="*/ 0 w 931862"/>
              <a:gd name="connsiteY8" fmla="*/ 114084 h 389513"/>
              <a:gd name="connsiteX0" fmla="*/ 0 w 931862"/>
              <a:gd name="connsiteY0" fmla="*/ 114084 h 399205"/>
              <a:gd name="connsiteX1" fmla="*/ 114084 w 931862"/>
              <a:gd name="connsiteY1" fmla="*/ 0 h 399205"/>
              <a:gd name="connsiteX2" fmla="*/ 817778 w 931862"/>
              <a:gd name="connsiteY2" fmla="*/ 0 h 399205"/>
              <a:gd name="connsiteX3" fmla="*/ 931862 w 931862"/>
              <a:gd name="connsiteY3" fmla="*/ 114084 h 399205"/>
              <a:gd name="connsiteX4" fmla="*/ 931862 w 931862"/>
              <a:gd name="connsiteY4" fmla="*/ 275429 h 399205"/>
              <a:gd name="connsiteX5" fmla="*/ 817778 w 931862"/>
              <a:gd name="connsiteY5" fmla="*/ 389513 h 399205"/>
              <a:gd name="connsiteX6" fmla="*/ 113348 w 931862"/>
              <a:gd name="connsiteY6" fmla="*/ 398557 h 399205"/>
              <a:gd name="connsiteX7" fmla="*/ 114084 w 931862"/>
              <a:gd name="connsiteY7" fmla="*/ 389513 h 399205"/>
              <a:gd name="connsiteX8" fmla="*/ 0 w 931862"/>
              <a:gd name="connsiteY8" fmla="*/ 275429 h 399205"/>
              <a:gd name="connsiteX9" fmla="*/ 0 w 931862"/>
              <a:gd name="connsiteY9" fmla="*/ 114084 h 39920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114084 w 931862"/>
              <a:gd name="connsiteY7" fmla="*/ 389513 h 830576"/>
              <a:gd name="connsiteX8" fmla="*/ 0 w 931862"/>
              <a:gd name="connsiteY8" fmla="*/ 275429 h 830576"/>
              <a:gd name="connsiteX9" fmla="*/ 0 w 931862"/>
              <a:gd name="connsiteY9" fmla="*/ 114084 h 830576"/>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113348 w 931862"/>
              <a:gd name="connsiteY6" fmla="*/ 398557 h 830576"/>
              <a:gd name="connsiteX7" fmla="*/ 85509 w 931862"/>
              <a:gd name="connsiteY7" fmla="*/ 646688 h 830576"/>
              <a:gd name="connsiteX8" fmla="*/ 0 w 931862"/>
              <a:gd name="connsiteY8" fmla="*/ 275429 h 830576"/>
              <a:gd name="connsiteX9" fmla="*/ 0 w 931862"/>
              <a:gd name="connsiteY9" fmla="*/ 114084 h 830576"/>
              <a:gd name="connsiteX0" fmla="*/ 0 w 931862"/>
              <a:gd name="connsiteY0" fmla="*/ 114084 h 844885"/>
              <a:gd name="connsiteX1" fmla="*/ 114084 w 931862"/>
              <a:gd name="connsiteY1" fmla="*/ 0 h 844885"/>
              <a:gd name="connsiteX2" fmla="*/ 817778 w 931862"/>
              <a:gd name="connsiteY2" fmla="*/ 0 h 844885"/>
              <a:gd name="connsiteX3" fmla="*/ 931862 w 931862"/>
              <a:gd name="connsiteY3" fmla="*/ 114084 h 844885"/>
              <a:gd name="connsiteX4" fmla="*/ 931862 w 931862"/>
              <a:gd name="connsiteY4" fmla="*/ 275429 h 844885"/>
              <a:gd name="connsiteX5" fmla="*/ 495049 w 931862"/>
              <a:gd name="connsiteY5" fmla="*/ 830576 h 844885"/>
              <a:gd name="connsiteX6" fmla="*/ 85509 w 931862"/>
              <a:gd name="connsiteY6" fmla="*/ 646688 h 844885"/>
              <a:gd name="connsiteX7" fmla="*/ 0 w 931862"/>
              <a:gd name="connsiteY7" fmla="*/ 275429 h 844885"/>
              <a:gd name="connsiteX8" fmla="*/ 0 w 931862"/>
              <a:gd name="connsiteY8" fmla="*/ 114084 h 844885"/>
              <a:gd name="connsiteX0" fmla="*/ 0 w 931862"/>
              <a:gd name="connsiteY0" fmla="*/ 114084 h 830576"/>
              <a:gd name="connsiteX1" fmla="*/ 114084 w 931862"/>
              <a:gd name="connsiteY1" fmla="*/ 0 h 830576"/>
              <a:gd name="connsiteX2" fmla="*/ 817778 w 931862"/>
              <a:gd name="connsiteY2" fmla="*/ 0 h 830576"/>
              <a:gd name="connsiteX3" fmla="*/ 931862 w 931862"/>
              <a:gd name="connsiteY3" fmla="*/ 114084 h 830576"/>
              <a:gd name="connsiteX4" fmla="*/ 931862 w 931862"/>
              <a:gd name="connsiteY4" fmla="*/ 275429 h 830576"/>
              <a:gd name="connsiteX5" fmla="*/ 495049 w 931862"/>
              <a:gd name="connsiteY5" fmla="*/ 830576 h 830576"/>
              <a:gd name="connsiteX6" fmla="*/ 85509 w 931862"/>
              <a:gd name="connsiteY6" fmla="*/ 646688 h 830576"/>
              <a:gd name="connsiteX7" fmla="*/ 0 w 931862"/>
              <a:gd name="connsiteY7" fmla="*/ 275429 h 830576"/>
              <a:gd name="connsiteX8" fmla="*/ 0 w 931862"/>
              <a:gd name="connsiteY8" fmla="*/ 114084 h 830576"/>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931862 w 931862"/>
              <a:gd name="connsiteY4" fmla="*/ 275429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931862"/>
              <a:gd name="connsiteY0" fmla="*/ 114084 h 844863"/>
              <a:gd name="connsiteX1" fmla="*/ 114084 w 931862"/>
              <a:gd name="connsiteY1" fmla="*/ 0 h 844863"/>
              <a:gd name="connsiteX2" fmla="*/ 817778 w 931862"/>
              <a:gd name="connsiteY2" fmla="*/ 0 h 844863"/>
              <a:gd name="connsiteX3" fmla="*/ 931862 w 931862"/>
              <a:gd name="connsiteY3" fmla="*/ 114084 h 844863"/>
              <a:gd name="connsiteX4" fmla="*/ 860425 w 931862"/>
              <a:gd name="connsiteY4" fmla="*/ 646904 h 844863"/>
              <a:gd name="connsiteX5" fmla="*/ 466474 w 931862"/>
              <a:gd name="connsiteY5" fmla="*/ 844863 h 844863"/>
              <a:gd name="connsiteX6" fmla="*/ 85509 w 931862"/>
              <a:gd name="connsiteY6" fmla="*/ 646688 h 844863"/>
              <a:gd name="connsiteX7" fmla="*/ 0 w 931862"/>
              <a:gd name="connsiteY7" fmla="*/ 275429 h 844863"/>
              <a:gd name="connsiteX8" fmla="*/ 0 w 931862"/>
              <a:gd name="connsiteY8" fmla="*/ 114084 h 844863"/>
              <a:gd name="connsiteX0" fmla="*/ 0 w 860425"/>
              <a:gd name="connsiteY0" fmla="*/ 114084 h 844863"/>
              <a:gd name="connsiteX1" fmla="*/ 114084 w 860425"/>
              <a:gd name="connsiteY1" fmla="*/ 0 h 844863"/>
              <a:gd name="connsiteX2" fmla="*/ 817778 w 860425"/>
              <a:gd name="connsiteY2" fmla="*/ 0 h 844863"/>
              <a:gd name="connsiteX3" fmla="*/ 850899 w 860425"/>
              <a:gd name="connsiteY3" fmla="*/ 195047 h 844863"/>
              <a:gd name="connsiteX4" fmla="*/ 860425 w 860425"/>
              <a:gd name="connsiteY4" fmla="*/ 646904 h 844863"/>
              <a:gd name="connsiteX5" fmla="*/ 466474 w 860425"/>
              <a:gd name="connsiteY5" fmla="*/ 844863 h 844863"/>
              <a:gd name="connsiteX6" fmla="*/ 85509 w 860425"/>
              <a:gd name="connsiteY6" fmla="*/ 646688 h 844863"/>
              <a:gd name="connsiteX7" fmla="*/ 0 w 860425"/>
              <a:gd name="connsiteY7" fmla="*/ 275429 h 844863"/>
              <a:gd name="connsiteX8" fmla="*/ 0 w 860425"/>
              <a:gd name="connsiteY8" fmla="*/ 114084 h 844863"/>
              <a:gd name="connsiteX0" fmla="*/ 0 w 860425"/>
              <a:gd name="connsiteY0" fmla="*/ 123609 h 854388"/>
              <a:gd name="connsiteX1" fmla="*/ 114084 w 860425"/>
              <a:gd name="connsiteY1" fmla="*/ 9525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123609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8" fmla="*/ 0 w 860425"/>
              <a:gd name="connsiteY8" fmla="*/ 123609 h 854388"/>
              <a:gd name="connsiteX0" fmla="*/ 0 w 860425"/>
              <a:gd name="connsiteY0" fmla="*/ 284954 h 854388"/>
              <a:gd name="connsiteX1" fmla="*/ 80747 w 860425"/>
              <a:gd name="connsiteY1" fmla="*/ 209550 h 854388"/>
              <a:gd name="connsiteX2" fmla="*/ 451066 w 860425"/>
              <a:gd name="connsiteY2" fmla="*/ 0 h 854388"/>
              <a:gd name="connsiteX3" fmla="*/ 850899 w 860425"/>
              <a:gd name="connsiteY3" fmla="*/ 204572 h 854388"/>
              <a:gd name="connsiteX4" fmla="*/ 860425 w 860425"/>
              <a:gd name="connsiteY4" fmla="*/ 656429 h 854388"/>
              <a:gd name="connsiteX5" fmla="*/ 466474 w 860425"/>
              <a:gd name="connsiteY5" fmla="*/ 854388 h 854388"/>
              <a:gd name="connsiteX6" fmla="*/ 85509 w 860425"/>
              <a:gd name="connsiteY6" fmla="*/ 656213 h 854388"/>
              <a:gd name="connsiteX7" fmla="*/ 0 w 860425"/>
              <a:gd name="connsiteY7" fmla="*/ 284954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204572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9678"/>
              <a:gd name="connsiteY0" fmla="*/ 656213 h 854388"/>
              <a:gd name="connsiteX1" fmla="*/ 0 w 779678"/>
              <a:gd name="connsiteY1" fmla="*/ 209550 h 854388"/>
              <a:gd name="connsiteX2" fmla="*/ 370319 w 779678"/>
              <a:gd name="connsiteY2" fmla="*/ 0 h 854388"/>
              <a:gd name="connsiteX3" fmla="*/ 770152 w 779678"/>
              <a:gd name="connsiteY3" fmla="*/ 199810 h 854388"/>
              <a:gd name="connsiteX4" fmla="*/ 779678 w 779678"/>
              <a:gd name="connsiteY4" fmla="*/ 656429 h 854388"/>
              <a:gd name="connsiteX5" fmla="*/ 385727 w 779678"/>
              <a:gd name="connsiteY5" fmla="*/ 854388 h 854388"/>
              <a:gd name="connsiteX6" fmla="*/ 4762 w 779678"/>
              <a:gd name="connsiteY6" fmla="*/ 656213 h 854388"/>
              <a:gd name="connsiteX0" fmla="*/ 4762 w 777296"/>
              <a:gd name="connsiteY0" fmla="*/ 656213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56213 h 854388"/>
              <a:gd name="connsiteX0" fmla="*/ 4762 w 777296"/>
              <a:gd name="connsiteY0" fmla="*/ 660975 h 854388"/>
              <a:gd name="connsiteX1" fmla="*/ 0 w 777296"/>
              <a:gd name="connsiteY1" fmla="*/ 209550 h 854388"/>
              <a:gd name="connsiteX2" fmla="*/ 370319 w 777296"/>
              <a:gd name="connsiteY2" fmla="*/ 0 h 854388"/>
              <a:gd name="connsiteX3" fmla="*/ 770152 w 777296"/>
              <a:gd name="connsiteY3" fmla="*/ 199810 h 854388"/>
              <a:gd name="connsiteX4" fmla="*/ 777296 w 777296"/>
              <a:gd name="connsiteY4" fmla="*/ 658811 h 854388"/>
              <a:gd name="connsiteX5" fmla="*/ 385727 w 777296"/>
              <a:gd name="connsiteY5" fmla="*/ 854388 h 854388"/>
              <a:gd name="connsiteX6" fmla="*/ 4762 w 777296"/>
              <a:gd name="connsiteY6" fmla="*/ 660975 h 854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77296" h="854388">
                <a:moveTo>
                  <a:pt x="4762" y="660975"/>
                </a:moveTo>
                <a:cubicBezTo>
                  <a:pt x="3175" y="512087"/>
                  <a:pt x="1587" y="358438"/>
                  <a:pt x="0" y="209550"/>
                </a:cubicBezTo>
                <a:lnTo>
                  <a:pt x="370319" y="0"/>
                </a:lnTo>
                <a:lnTo>
                  <a:pt x="770152" y="199810"/>
                </a:lnTo>
                <a:lnTo>
                  <a:pt x="777296" y="658811"/>
                </a:lnTo>
                <a:lnTo>
                  <a:pt x="385727" y="854388"/>
                </a:lnTo>
                <a:lnTo>
                  <a:pt x="4762" y="660975"/>
                </a:lnTo>
                <a:close/>
              </a:path>
            </a:pathLst>
          </a:custGeom>
        </p:spPr>
        <p:txBody>
          <a:bodyPr/>
          <a:lstStyle/>
          <a:p>
            <a:r>
              <a:rPr lang="en-US"/>
              <a:t>Click icon to add picture</a:t>
            </a:r>
            <a:endParaRPr lang="en-US" dirty="0"/>
          </a:p>
        </p:txBody>
      </p:sp>
      <p:cxnSp>
        <p:nvCxnSpPr>
          <p:cNvPr id="45" name="Straight Connector 44"/>
          <p:cNvCxnSpPr/>
          <p:nvPr userDrawn="1"/>
        </p:nvCxnSpPr>
        <p:spPr>
          <a:xfrm>
            <a:off x="1079972" y="239608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a:xfrm>
            <a:off x="1079972" y="5063333"/>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userDrawn="1"/>
        </p:nvCxnSpPr>
        <p:spPr>
          <a:xfrm>
            <a:off x="5163679" y="2397099"/>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a:xfrm>
            <a:off x="5163679" y="5064351"/>
            <a:ext cx="393334" cy="0"/>
          </a:xfrm>
          <a:prstGeom prst="line">
            <a:avLst/>
          </a:prstGeom>
          <a:ln w="31750" cap="rnd">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8037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4" name="Text Placeholder 2"/>
          <p:cNvSpPr>
            <a:spLocks noGrp="1"/>
          </p:cNvSpPr>
          <p:nvPr>
            <p:ph type="body" idx="1" hasCustomPrompt="1"/>
          </p:nvPr>
        </p:nvSpPr>
        <p:spPr>
          <a:xfrm>
            <a:off x="3552790" y="1280160"/>
            <a:ext cx="4999538" cy="330073"/>
          </a:xfrm>
        </p:spPr>
        <p:txBody>
          <a:bodyPr anchor="ctr">
            <a:noAutofit/>
          </a:bodyPr>
          <a:lstStyle>
            <a:lvl1pPr marL="0" indent="0">
              <a:lnSpc>
                <a:spcPct val="120000"/>
              </a:lnSpc>
              <a:spcBef>
                <a:spcPts val="1800"/>
              </a:spcBef>
              <a:spcAft>
                <a:spcPts val="1200"/>
              </a:spcAft>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7" name="Content Placeholder 2"/>
          <p:cNvSpPr>
            <a:spLocks noGrp="1"/>
          </p:cNvSpPr>
          <p:nvPr>
            <p:ph idx="12"/>
          </p:nvPr>
        </p:nvSpPr>
        <p:spPr>
          <a:xfrm>
            <a:off x="3552788" y="1639531"/>
            <a:ext cx="4999540"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0" indent="0">
              <a:lnSpc>
                <a:spcPct val="120000"/>
              </a:lnSpc>
              <a:buFont typeface="Wingdings 2" panose="05020102010507070707" pitchFamily="18" charset="2"/>
              <a:buNone/>
              <a:defRPr sz="1400">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sp>
        <p:nvSpPr>
          <p:cNvPr id="8" name="Content Placeholder 2"/>
          <p:cNvSpPr>
            <a:spLocks noGrp="1"/>
          </p:cNvSpPr>
          <p:nvPr>
            <p:ph idx="14"/>
          </p:nvPr>
        </p:nvSpPr>
        <p:spPr>
          <a:xfrm>
            <a:off x="3552787" y="3298838"/>
            <a:ext cx="4999061"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tabLst/>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cxnSp>
        <p:nvCxnSpPr>
          <p:cNvPr id="12" name="Straight Connector 11"/>
          <p:cNvCxnSpPr/>
          <p:nvPr userDrawn="1"/>
        </p:nvCxnSpPr>
        <p:spPr>
          <a:xfrm>
            <a:off x="419535" y="2974244"/>
            <a:ext cx="1699708" cy="0"/>
          </a:xfrm>
          <a:prstGeom prst="line">
            <a:avLst/>
          </a:prstGeom>
          <a:ln w="31750" cap="rnd">
            <a:solidFill>
              <a:schemeClr val="tx2"/>
            </a:solidFill>
          </a:ln>
        </p:spPr>
        <p:style>
          <a:lnRef idx="1">
            <a:schemeClr val="accent1"/>
          </a:lnRef>
          <a:fillRef idx="0">
            <a:schemeClr val="accent1"/>
          </a:fillRef>
          <a:effectRef idx="0">
            <a:schemeClr val="accent1"/>
          </a:effectRef>
          <a:fontRef idx="minor">
            <a:schemeClr val="tx1"/>
          </a:fontRef>
        </p:style>
      </p:cxnSp>
      <p:sp>
        <p:nvSpPr>
          <p:cNvPr id="15" name="Text Placeholder 14"/>
          <p:cNvSpPr>
            <a:spLocks noGrp="1"/>
          </p:cNvSpPr>
          <p:nvPr>
            <p:ph type="body" sz="quarter" idx="15" hasCustomPrompt="1"/>
          </p:nvPr>
        </p:nvSpPr>
        <p:spPr>
          <a:xfrm>
            <a:off x="420624" y="2290444"/>
            <a:ext cx="2495774" cy="653741"/>
          </a:xfrm>
        </p:spPr>
        <p:txBody>
          <a:bodyPr>
            <a:noAutofit/>
          </a:bodyPr>
          <a:lstStyle>
            <a:lvl1pPr marL="0" indent="0">
              <a:buNone/>
              <a:defRPr sz="3600" b="1"/>
            </a:lvl1pPr>
          </a:lstStyle>
          <a:p>
            <a:pPr lvl="0"/>
            <a:r>
              <a:rPr lang="en-US" dirty="0"/>
              <a:t>Agenda</a:t>
            </a:r>
          </a:p>
        </p:txBody>
      </p:sp>
      <p:sp>
        <p:nvSpPr>
          <p:cNvPr id="16" name="Text Placeholder 2"/>
          <p:cNvSpPr>
            <a:spLocks noGrp="1"/>
          </p:cNvSpPr>
          <p:nvPr>
            <p:ph type="body" idx="16" hasCustomPrompt="1"/>
          </p:nvPr>
        </p:nvSpPr>
        <p:spPr>
          <a:xfrm>
            <a:off x="3552788" y="2974244"/>
            <a:ext cx="4999538" cy="306835"/>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7" name="Content Placeholder 2"/>
          <p:cNvSpPr>
            <a:spLocks noGrp="1"/>
          </p:cNvSpPr>
          <p:nvPr>
            <p:ph idx="17"/>
          </p:nvPr>
        </p:nvSpPr>
        <p:spPr>
          <a:xfrm>
            <a:off x="3552788" y="4980529"/>
            <a:ext cx="4999538" cy="1258486"/>
          </a:xfrm>
        </p:spPr>
        <p:txBody>
          <a:bodyPr>
            <a:spAutoFit/>
          </a:bodyPr>
          <a:lstStyle>
            <a:lvl1pPr marL="225425" marR="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lang="en-US" sz="1200" kern="1200" dirty="0" smtClean="0">
                <a:solidFill>
                  <a:schemeClr val="tx2"/>
                </a:solidFill>
                <a:latin typeface="Arial" charset="0"/>
                <a:ea typeface="Arial" charset="0"/>
                <a:cs typeface="Arial" charset="0"/>
              </a:defRPr>
            </a:lvl1pPr>
            <a:lvl2pPr marL="398463"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a:lvl2pPr>
            <a:lvl3pPr marL="569913" marR="0" indent="-171450"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3pPr>
            <a:lvl4pPr marL="742950" marR="0" indent="-173038" algn="l" defTabSz="914400" rtl="0" eaLnBrk="1" fontAlgn="auto" latinLnBrk="0" hangingPunct="1">
              <a:lnSpc>
                <a:spcPct val="110000"/>
              </a:lnSpc>
              <a:spcBef>
                <a:spcPts val="1200"/>
              </a:spcBef>
              <a:spcAft>
                <a:spcPts val="0"/>
              </a:spcAft>
              <a:buClr>
                <a:srgbClr val="3E6BB3"/>
              </a:buClr>
              <a:buSzTx/>
              <a:buFont typeface="Arial" panose="020B0604020202020204" pitchFamily="34" charset="0"/>
              <a:buChar char="•"/>
              <a:tabLst/>
              <a:defRPr lang="en-US" sz="1200" kern="1200" dirty="0" smtClean="0">
                <a:solidFill>
                  <a:schemeClr val="tx2"/>
                </a:solidFill>
                <a:latin typeface="Arial" charset="0"/>
                <a:ea typeface="Arial" charset="0"/>
                <a:cs typeface="Arial" charset="0"/>
              </a:defRPr>
            </a:lvl4pPr>
            <a:lvl5pPr marL="344488" indent="-228600" algn="l" defTabSz="914400" rtl="0" eaLnBrk="1" latinLnBrk="0" hangingPunct="1">
              <a:lnSpc>
                <a:spcPct val="120000"/>
              </a:lnSpc>
              <a:spcBef>
                <a:spcPts val="400"/>
              </a:spcBef>
              <a:buClr>
                <a:schemeClr val="accent2"/>
              </a:buClr>
              <a:buSzPct val="90000"/>
              <a:buFont typeface="Wingdings 2" panose="05020102010507070707" pitchFamily="18" charset="2"/>
              <a:buChar char=""/>
              <a:defRPr lang="en-US" sz="1200" kern="1200" dirty="0" smtClean="0">
                <a:solidFill>
                  <a:schemeClr val="tx2"/>
                </a:solidFill>
                <a:latin typeface="Arial" charset="0"/>
                <a:ea typeface="Arial" charset="0"/>
                <a:cs typeface="Arial" charset="0"/>
              </a:defRPr>
            </a:lvl5pPr>
          </a:lstStyle>
          <a:p>
            <a:pPr marL="225425" marR="0" lvl="0"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Click to edit Master text styles</a:t>
            </a:r>
          </a:p>
          <a:p>
            <a:pPr marL="225425" marR="0" lvl="1"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Second level</a:t>
            </a:r>
          </a:p>
          <a:p>
            <a:pPr marL="225425" marR="0" lvl="2"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Third level</a:t>
            </a:r>
          </a:p>
          <a:p>
            <a:pPr marL="225425" marR="0" lvl="3" indent="-225425" algn="l" defTabSz="914400" rtl="0" eaLnBrk="1" fontAlgn="auto" latinLnBrk="0" hangingPunct="1">
              <a:lnSpc>
                <a:spcPct val="110000"/>
              </a:lnSpc>
              <a:spcBef>
                <a:spcPts val="1200"/>
              </a:spcBef>
              <a:spcAft>
                <a:spcPts val="0"/>
              </a:spcAft>
              <a:buClr>
                <a:srgbClr val="3E6BB3"/>
              </a:buClr>
              <a:buSzPct val="90000"/>
              <a:buFont typeface="Wingdings 2" panose="05020102010507070707" pitchFamily="18" charset="2"/>
              <a:buChar char="Ã"/>
              <a:tabLst/>
              <a:defRPr/>
            </a:pPr>
            <a:r>
              <a:rPr kumimoji="0" lang="en-US" sz="1200" b="0" i="0" u="none" strike="noStrike" kern="1200" cap="none" spc="0" normalizeH="0" baseline="0" noProof="0">
                <a:ln>
                  <a:noFill/>
                </a:ln>
                <a:solidFill>
                  <a:srgbClr val="373637"/>
                </a:solidFill>
                <a:effectLst/>
                <a:uLnTx/>
                <a:uFillTx/>
                <a:latin typeface="Arial"/>
                <a:cs typeface="Arial" charset="0"/>
              </a:rPr>
              <a:t>Fourth level</a:t>
            </a:r>
          </a:p>
        </p:txBody>
      </p:sp>
      <p:sp>
        <p:nvSpPr>
          <p:cNvPr id="18" name="Text Placeholder 2"/>
          <p:cNvSpPr>
            <a:spLocks noGrp="1"/>
          </p:cNvSpPr>
          <p:nvPr>
            <p:ph type="body" idx="18" hasCustomPrompt="1"/>
          </p:nvPr>
        </p:nvSpPr>
        <p:spPr>
          <a:xfrm>
            <a:off x="3563545" y="4615031"/>
            <a:ext cx="4988303" cy="326223"/>
          </a:xfrm>
        </p:spPr>
        <p:txBody>
          <a:bodyPr anchor="ctr">
            <a:noAutofit/>
          </a:bodyPr>
          <a:lstStyle>
            <a:lvl1pPr marL="0" indent="0">
              <a:lnSpc>
                <a:spcPct val="120000"/>
              </a:lnSpc>
              <a:spcBef>
                <a:spcPts val="1800"/>
              </a:spcBef>
              <a:buNone/>
              <a:defRPr sz="1400" b="1" i="0" cap="all" spc="3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3660435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with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17941" y="2126535"/>
            <a:ext cx="2860717" cy="1384995"/>
          </a:xfrm>
        </p:spPr>
        <p:txBody>
          <a:bodyPr anchor="t" anchorCtr="0">
            <a:spAutoFit/>
          </a:bodyPr>
          <a:lstStyle>
            <a:lvl1pPr>
              <a:lnSpc>
                <a:spcPct val="100000"/>
              </a:lnSpc>
              <a:defRPr sz="3000" baseline="0">
                <a:solidFill>
                  <a:schemeClr val="tx2"/>
                </a:solidFill>
              </a:defRPr>
            </a:lvl1pPr>
          </a:lstStyle>
          <a:p>
            <a:r>
              <a:rPr lang="en-US" dirty="0"/>
              <a:t>Click to edit. Adjust size to 30 – 38 pt.</a:t>
            </a:r>
          </a:p>
        </p:txBody>
      </p:sp>
      <p:sp>
        <p:nvSpPr>
          <p:cNvPr id="3" name="Text Placeholder 2"/>
          <p:cNvSpPr>
            <a:spLocks noGrp="1"/>
          </p:cNvSpPr>
          <p:nvPr>
            <p:ph type="body" idx="1" hasCustomPrompt="1"/>
          </p:nvPr>
        </p:nvSpPr>
        <p:spPr>
          <a:xfrm>
            <a:off x="3585064" y="1647117"/>
            <a:ext cx="5054110" cy="364564"/>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0" name="Text Placeholder 2"/>
          <p:cNvSpPr>
            <a:spLocks noGrp="1"/>
          </p:cNvSpPr>
          <p:nvPr>
            <p:ph type="body" idx="17" hasCustomPrompt="1"/>
          </p:nvPr>
        </p:nvSpPr>
        <p:spPr>
          <a:xfrm>
            <a:off x="3585063" y="3590675"/>
            <a:ext cx="5054111" cy="368140"/>
          </a:xfrm>
        </p:spPr>
        <p:txBody>
          <a:bodyPr>
            <a:noAutofit/>
          </a:bodyPr>
          <a:lstStyle>
            <a:lvl1pPr marL="0" indent="0">
              <a:buNone/>
              <a:defRPr sz="1600" b="1" i="0" cap="all" spc="200" baseline="0">
                <a:solidFill>
                  <a:schemeClr val="tx2"/>
                </a:solidFill>
                <a:latin typeface="Arial" charset="0"/>
                <a:ea typeface="Arial" charset="0"/>
                <a:cs typeface="Arial"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11" name="Content Placeholder 4"/>
          <p:cNvSpPr>
            <a:spLocks noGrp="1"/>
          </p:cNvSpPr>
          <p:nvPr>
            <p:ph sz="quarter" idx="18"/>
          </p:nvPr>
        </p:nvSpPr>
        <p:spPr>
          <a:xfrm>
            <a:off x="3585063" y="3976936"/>
            <a:ext cx="5054112" cy="1117229"/>
          </a:xfrm>
        </p:spPr>
        <p:txBody>
          <a:bodyPr>
            <a:spAutoFit/>
          </a:bodyPr>
          <a:lstStyle>
            <a:lvl1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1pPr>
            <a:lvl2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2pPr>
            <a:lvl3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3pPr>
            <a:lvl4pPr algn="l" defTabSz="914400" rtl="0" eaLnBrk="1" latinLnBrk="0" hangingPunct="1">
              <a:lnSpc>
                <a:spcPct val="120000"/>
              </a:lnSpc>
              <a:spcBef>
                <a:spcPts val="600"/>
              </a:spcBef>
              <a:buClr>
                <a:schemeClr val="accent2"/>
              </a:buClr>
              <a:defRPr lang="en-US" sz="1200" kern="1200" dirty="0" smtClean="0">
                <a:solidFill>
                  <a:schemeClr val="tx2"/>
                </a:solidFill>
                <a:latin typeface="+mn-lt"/>
                <a:ea typeface="Arial" charset="0"/>
                <a:cs typeface="Arial" charset="0"/>
              </a:defRPr>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Text Placeholder 5"/>
          <p:cNvSpPr>
            <a:spLocks noGrp="1"/>
          </p:cNvSpPr>
          <p:nvPr>
            <p:ph type="body" sz="quarter" idx="19"/>
          </p:nvPr>
        </p:nvSpPr>
        <p:spPr>
          <a:xfrm>
            <a:off x="3584575" y="2022475"/>
            <a:ext cx="5054600" cy="1274195"/>
          </a:xfrm>
        </p:spPr>
        <p:txBody>
          <a:bodyPr>
            <a:spAutoFit/>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4070907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51485" y="1006088"/>
            <a:ext cx="8154632" cy="252557"/>
          </a:xfrm>
          <a:prstGeom prst="rect">
            <a:avLst/>
          </a:prstGeom>
        </p:spPr>
        <p:txBody>
          <a:bodyPr vert="horz" wrap="square" lIns="0" tIns="0" rIns="0" bIns="0" rtlCol="0" anchor="t" anchorCtr="0">
            <a:spAutoFit/>
          </a:bodyPr>
          <a:lstStyle/>
          <a:p>
            <a:r>
              <a:rPr lang="en-US"/>
              <a:t>Click to edit Master title style</a:t>
            </a:r>
            <a:endParaRPr lang="en-US" dirty="0"/>
          </a:p>
        </p:txBody>
      </p:sp>
      <p:sp>
        <p:nvSpPr>
          <p:cNvPr id="3" name="Text Placeholder 2"/>
          <p:cNvSpPr>
            <a:spLocks noGrp="1"/>
          </p:cNvSpPr>
          <p:nvPr>
            <p:ph type="body" sz="quarter" idx="10"/>
          </p:nvPr>
        </p:nvSpPr>
        <p:spPr>
          <a:xfrm>
            <a:off x="450850" y="1554480"/>
            <a:ext cx="8229600" cy="45498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828704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lumn Bulleted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Text Placeholder 4"/>
          <p:cNvSpPr>
            <a:spLocks noGrp="1"/>
          </p:cNvSpPr>
          <p:nvPr>
            <p:ph type="body" sz="quarter" idx="11"/>
          </p:nvPr>
        </p:nvSpPr>
        <p:spPr>
          <a:xfrm>
            <a:off x="450851" y="1554480"/>
            <a:ext cx="3905996" cy="4603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Text Placeholder 4"/>
          <p:cNvSpPr>
            <a:spLocks noGrp="1"/>
          </p:cNvSpPr>
          <p:nvPr>
            <p:ph type="body" sz="quarter" idx="12"/>
          </p:nvPr>
        </p:nvSpPr>
        <p:spPr>
          <a:xfrm>
            <a:off x="4796939" y="1554480"/>
            <a:ext cx="3905996" cy="4603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67654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ed List &amp; Chart">
    <p:spTree>
      <p:nvGrpSpPr>
        <p:cNvPr id="1" name=""/>
        <p:cNvGrpSpPr/>
        <p:nvPr/>
      </p:nvGrpSpPr>
      <p:grpSpPr>
        <a:xfrm>
          <a:off x="0" y="0"/>
          <a:ext cx="0" cy="0"/>
          <a:chOff x="0" y="0"/>
          <a:chExt cx="0" cy="0"/>
        </a:xfrm>
      </p:grpSpPr>
      <p:sp>
        <p:nvSpPr>
          <p:cNvPr id="2" name="Title 1"/>
          <p:cNvSpPr>
            <a:spLocks noGrp="1"/>
          </p:cNvSpPr>
          <p:nvPr>
            <p:ph type="title"/>
          </p:nvPr>
        </p:nvSpPr>
        <p:spPr>
          <a:xfrm>
            <a:off x="451484" y="1006088"/>
            <a:ext cx="8243187" cy="241799"/>
          </a:xfrm>
        </p:spPr>
        <p:txBody>
          <a:bodyPr/>
          <a:lstStyle/>
          <a:p>
            <a:r>
              <a:rPr lang="en-US"/>
              <a:t>Click to edit Master title style</a:t>
            </a:r>
            <a:endParaRPr lang="en-US" dirty="0"/>
          </a:p>
        </p:txBody>
      </p:sp>
      <p:sp>
        <p:nvSpPr>
          <p:cNvPr id="15" name="Chart Placeholder 14"/>
          <p:cNvSpPr>
            <a:spLocks noGrp="1"/>
          </p:cNvSpPr>
          <p:nvPr>
            <p:ph type="chart" sz="quarter" idx="12"/>
          </p:nvPr>
        </p:nvSpPr>
        <p:spPr>
          <a:xfrm>
            <a:off x="451373" y="2904565"/>
            <a:ext cx="8229600" cy="3087448"/>
          </a:xfrm>
        </p:spPr>
        <p:txBody>
          <a:bodyPr/>
          <a:lstStyle/>
          <a:p>
            <a:r>
              <a:rPr lang="en-US"/>
              <a:t>Click icon to add chart</a:t>
            </a:r>
            <a:endParaRPr lang="en-US" dirty="0"/>
          </a:p>
        </p:txBody>
      </p:sp>
      <p:sp>
        <p:nvSpPr>
          <p:cNvPr id="6" name="Text Placeholder 2"/>
          <p:cNvSpPr>
            <a:spLocks noGrp="1"/>
          </p:cNvSpPr>
          <p:nvPr>
            <p:ph idx="1"/>
          </p:nvPr>
        </p:nvSpPr>
        <p:spPr>
          <a:xfrm>
            <a:off x="451485" y="1554480"/>
            <a:ext cx="8229111" cy="560153"/>
          </a:xfrm>
          <a:prstGeom prst="rect">
            <a:avLst/>
          </a:prstGeom>
        </p:spPr>
        <p:txBody>
          <a:bodyPr vert="horz" wrap="square" lIns="0" tIns="0" rIns="0" bIns="0" rtlCol="0">
            <a:spAutoFit/>
          </a:bodyPr>
          <a:lstStyle>
            <a:lvl2pPr>
              <a:defRPr/>
            </a:lvl2pPr>
            <a:lvl3pPr marL="398463" indent="0">
              <a:buNone/>
              <a:defRPr/>
            </a:lvl3pPr>
            <a:lvl9pPr marL="3657600" indent="0">
              <a:buNone/>
              <a:defRPr/>
            </a:lvl9pPr>
          </a:lstStyle>
          <a:p>
            <a:pPr lvl="0"/>
            <a:r>
              <a:rPr lang="en-US"/>
              <a:t>Click to edit Master text styles</a:t>
            </a:r>
          </a:p>
          <a:p>
            <a:pPr lvl="1"/>
            <a:r>
              <a:rPr lang="en-US"/>
              <a:t>Second level</a:t>
            </a:r>
          </a:p>
        </p:txBody>
      </p:sp>
      <p:sp>
        <p:nvSpPr>
          <p:cNvPr id="8" name="Text Placeholder 4"/>
          <p:cNvSpPr>
            <a:spLocks noGrp="1"/>
          </p:cNvSpPr>
          <p:nvPr>
            <p:ph type="body" sz="quarter" idx="13" hasCustomPrompt="1"/>
          </p:nvPr>
        </p:nvSpPr>
        <p:spPr>
          <a:xfrm>
            <a:off x="450850" y="6070169"/>
            <a:ext cx="8229600" cy="147752"/>
          </a:xfrm>
        </p:spPr>
        <p:txBody>
          <a:bodyPr/>
          <a:lstStyle>
            <a:lvl1pPr marL="0" indent="0">
              <a:lnSpc>
                <a:spcPct val="100000"/>
              </a:lnSpc>
              <a:spcBef>
                <a:spcPts val="0"/>
              </a:spcBef>
              <a:buFont typeface="Arial" panose="020B0604020202020204" pitchFamily="34" charset="0"/>
              <a:buNone/>
              <a:defRPr sz="900" i="0" baseline="0">
                <a:solidFill>
                  <a:schemeClr val="tx1">
                    <a:lumMod val="50000"/>
                    <a:lumOff val="50000"/>
                  </a:schemeClr>
                </a:solidFill>
              </a:defRPr>
            </a:lvl1pPr>
          </a:lstStyle>
          <a:p>
            <a:pPr lvl="0"/>
            <a:r>
              <a:rPr lang="en-US" dirty="0"/>
              <a:t>Click to insert source</a:t>
            </a:r>
          </a:p>
        </p:txBody>
      </p:sp>
    </p:spTree>
    <p:extLst>
      <p:ext uri="{BB962C8B-B14F-4D97-AF65-F5344CB8AC3E}">
        <p14:creationId xmlns:p14="http://schemas.microsoft.com/office/powerpoint/2010/main" val="1388604781"/>
      </p:ext>
    </p:extLst>
  </p:cSld>
  <p:clrMapOvr>
    <a:masterClrMapping/>
  </p:clrMapOvr>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Placeholder 1"/>
          <p:cNvSpPr>
            <a:spLocks noGrp="1"/>
          </p:cNvSpPr>
          <p:nvPr>
            <p:ph type="title"/>
          </p:nvPr>
        </p:nvSpPr>
        <p:spPr>
          <a:xfrm>
            <a:off x="451485" y="1006088"/>
            <a:ext cx="8251450" cy="249299"/>
          </a:xfrm>
          <a:prstGeom prst="rect">
            <a:avLst/>
          </a:prstGeom>
        </p:spPr>
        <p:txBody>
          <a:bodyPr vert="horz" wrap="square" lIns="0" tIns="0" rIns="0" bIns="0" rtlCol="0" anchor="t" anchorCtr="0">
            <a:spAutoFit/>
          </a:bodyPr>
          <a:lstStyle/>
          <a:p>
            <a:r>
              <a:rPr lang="en-US"/>
              <a:t>Click to edit Master title style</a:t>
            </a:r>
            <a:endParaRPr lang="en-US" dirty="0"/>
          </a:p>
        </p:txBody>
      </p:sp>
      <p:sp>
        <p:nvSpPr>
          <p:cNvPr id="3" name="Text Placeholder 2"/>
          <p:cNvSpPr>
            <a:spLocks noGrp="1"/>
          </p:cNvSpPr>
          <p:nvPr>
            <p:ph type="body" idx="1"/>
          </p:nvPr>
        </p:nvSpPr>
        <p:spPr>
          <a:xfrm>
            <a:off x="451485" y="1550083"/>
            <a:ext cx="8229111" cy="1827816"/>
          </a:xfrm>
          <a:prstGeom prst="rect">
            <a:avLst/>
          </a:prstGeom>
        </p:spPr>
        <p:txBody>
          <a:bodyPr vert="horz" wrap="square" lIns="0" tIns="0" rIns="0" bIns="0" rtlCol="0">
            <a:noAutofit/>
          </a:bodyPr>
          <a:lstStyle/>
          <a:p>
            <a:pPr lvl="0"/>
            <a:r>
              <a:rPr lang="en-US" dirty="0"/>
              <a:t>Click to edit Master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451485" y="6555025"/>
            <a:ext cx="1273105" cy="246221"/>
          </a:xfrm>
          <a:prstGeom prst="rect">
            <a:avLst/>
          </a:prstGeom>
          <a:noFill/>
        </p:spPr>
        <p:txBody>
          <a:bodyPr wrap="none" lIns="0" tIns="0" rIns="0" bIns="0" rtlCol="0"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a:latin typeface="Arial" charset="0"/>
                <a:ea typeface="Arial" charset="0"/>
                <a:cs typeface="Arial" charset="0"/>
              </a:rPr>
              <a:t>© PFM</a:t>
            </a:r>
          </a:p>
        </p:txBody>
      </p:sp>
      <p:sp>
        <p:nvSpPr>
          <p:cNvPr id="9" name="Slide Number Placeholder 5"/>
          <p:cNvSpPr txBox="1">
            <a:spLocks/>
          </p:cNvSpPr>
          <p:nvPr userDrawn="1"/>
        </p:nvSpPr>
        <p:spPr>
          <a:xfrm>
            <a:off x="8606117" y="6500875"/>
            <a:ext cx="396367"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fld id="{605F1538-3331-E648-B801-7E18C85EB11D}" type="slidenum">
              <a:rPr lang="en-US" sz="1100" smtClean="0">
                <a:latin typeface="Arial" charset="0"/>
                <a:ea typeface="Arial" charset="0"/>
                <a:cs typeface="Arial" charset="0"/>
              </a:rPr>
              <a:pPr algn="r"/>
              <a:t>‹#›</a:t>
            </a:fld>
            <a:endParaRPr lang="en-US" sz="1200" dirty="0">
              <a:latin typeface="Arial" charset="0"/>
              <a:ea typeface="Arial" charset="0"/>
              <a:cs typeface="Arial" charset="0"/>
            </a:endParaRPr>
          </a:p>
        </p:txBody>
      </p:sp>
    </p:spTree>
    <p:extLst>
      <p:ext uri="{BB962C8B-B14F-4D97-AF65-F5344CB8AC3E}">
        <p14:creationId xmlns:p14="http://schemas.microsoft.com/office/powerpoint/2010/main" val="1769589963"/>
      </p:ext>
    </p:extLst>
  </p:cSld>
  <p:clrMap bg1="lt1" tx1="dk1" bg2="lt2" tx2="dk2" accent1="accent1" accent2="accent2" accent3="accent3" accent4="accent4" accent5="accent5" accent6="accent6" hlink="hlink" folHlink="folHlink"/>
  <p:sldLayoutIdLst>
    <p:sldLayoutId id="2147483689" r:id="rId1"/>
    <p:sldLayoutId id="2147483719" r:id="rId2"/>
    <p:sldLayoutId id="2147483676" r:id="rId3"/>
    <p:sldLayoutId id="2147483677" r:id="rId4"/>
    <p:sldLayoutId id="2147483674" r:id="rId5"/>
    <p:sldLayoutId id="2147483675" r:id="rId6"/>
    <p:sldLayoutId id="2147483714" r:id="rId7"/>
    <p:sldLayoutId id="2147483720" r:id="rId8"/>
    <p:sldLayoutId id="2147483717" r:id="rId9"/>
    <p:sldLayoutId id="2147483724" r:id="rId10"/>
    <p:sldLayoutId id="2147483726" r:id="rId11"/>
    <p:sldLayoutId id="2147483725" r:id="rId12"/>
    <p:sldLayoutId id="2147483678" r:id="rId13"/>
    <p:sldLayoutId id="2147483682" r:id="rId14"/>
    <p:sldLayoutId id="2147483721" r:id="rId15"/>
    <p:sldLayoutId id="2147483684" r:id="rId16"/>
    <p:sldLayoutId id="2147483685" r:id="rId17"/>
    <p:sldLayoutId id="2147483686" r:id="rId18"/>
    <p:sldLayoutId id="2147483690" r:id="rId19"/>
    <p:sldLayoutId id="2147483722" r:id="rId20"/>
  </p:sldLayoutIdLst>
  <p:txStyles>
    <p:titleStyle>
      <a:lvl1pPr algn="l" defTabSz="914400" rtl="0" eaLnBrk="1" latinLnBrk="0" hangingPunct="1">
        <a:lnSpc>
          <a:spcPct val="90000"/>
        </a:lnSpc>
        <a:spcBef>
          <a:spcPct val="0"/>
        </a:spcBef>
        <a:buNone/>
        <a:defRPr sz="1800" b="1" i="0" kern="1200">
          <a:solidFill>
            <a:schemeClr val="tx2"/>
          </a:solidFill>
          <a:latin typeface="Arial" charset="0"/>
          <a:ea typeface="Arial" charset="0"/>
          <a:cs typeface="Arial" charset="0"/>
        </a:defRPr>
      </a:lvl1pPr>
    </p:titleStyle>
    <p:bodyStyle>
      <a:lvl1pPr marL="225425" indent="-225425" algn="l" defTabSz="914400" rtl="0" eaLnBrk="1" latinLnBrk="0" hangingPunct="1">
        <a:lnSpc>
          <a:spcPct val="110000"/>
        </a:lnSpc>
        <a:spcBef>
          <a:spcPts val="1200"/>
        </a:spcBef>
        <a:buClr>
          <a:schemeClr val="accent2"/>
        </a:buClr>
        <a:buSzPct val="90000"/>
        <a:buFont typeface="Wingdings 2" panose="05020102010507070707" pitchFamily="18" charset="2"/>
        <a:buChar char="Ã"/>
        <a:defRPr sz="1200" kern="1200">
          <a:solidFill>
            <a:schemeClr val="tx2"/>
          </a:solidFill>
          <a:latin typeface="+mn-lt"/>
          <a:ea typeface="Arial" charset="0"/>
          <a:cs typeface="Arial" charset="0"/>
        </a:defRPr>
      </a:lvl1pPr>
      <a:lvl2pPr marL="398463"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Soleil" charset="0"/>
          <a:cs typeface="Soleil" charset="0"/>
        </a:defRPr>
      </a:lvl2pPr>
      <a:lvl3pPr marL="569913" indent="-171450"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3pPr>
      <a:lvl4pPr marL="74295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a:solidFill>
            <a:schemeClr val="tx2"/>
          </a:solidFill>
          <a:latin typeface="+mn-lt"/>
          <a:ea typeface="Arial" charset="0"/>
          <a:cs typeface="Arial" charset="0"/>
        </a:defRPr>
      </a:lvl4pPr>
      <a:lvl5pPr marL="914400" indent="-173038" algn="l" defTabSz="914400" rtl="0" eaLnBrk="1" latinLnBrk="0" hangingPunct="1">
        <a:lnSpc>
          <a:spcPct val="110000"/>
        </a:lnSpc>
        <a:spcBef>
          <a:spcPts val="1200"/>
        </a:spcBef>
        <a:buClr>
          <a:schemeClr val="accent2"/>
        </a:buClr>
        <a:buFont typeface="Arial" panose="020B0604020202020204" pitchFamily="34" charset="0"/>
        <a:buChar char="•"/>
        <a:defRPr sz="1200" kern="1200" baseline="0">
          <a:solidFill>
            <a:schemeClr val="tx2"/>
          </a:solidFill>
          <a:latin typeface="+mn-lt"/>
          <a:ea typeface="Arial" charset="0"/>
          <a:cs typeface="Arial"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1228" y="2001838"/>
            <a:ext cx="7691403" cy="1994392"/>
          </a:xfrm>
        </p:spPr>
        <p:txBody>
          <a:bodyPr/>
          <a:lstStyle/>
          <a:p>
            <a:r>
              <a:rPr lang="en-US" dirty="0"/>
              <a:t>Oklahoma Incentive Evaluation Commission</a:t>
            </a:r>
            <a:br>
              <a:rPr lang="en-US" dirty="0"/>
            </a:br>
            <a:br>
              <a:rPr lang="en-US" dirty="0"/>
            </a:br>
            <a:endParaRPr lang="en-US" dirty="0"/>
          </a:p>
        </p:txBody>
      </p:sp>
      <p:sp>
        <p:nvSpPr>
          <p:cNvPr id="3" name="Subtitle 2"/>
          <p:cNvSpPr>
            <a:spLocks noGrp="1"/>
          </p:cNvSpPr>
          <p:nvPr>
            <p:ph type="subTitle" idx="1"/>
          </p:nvPr>
        </p:nvSpPr>
        <p:spPr>
          <a:xfrm>
            <a:off x="578707" y="3244334"/>
            <a:ext cx="7904893" cy="374718"/>
          </a:xfrm>
        </p:spPr>
        <p:txBody>
          <a:bodyPr/>
          <a:lstStyle/>
          <a:p>
            <a:r>
              <a:rPr lang="en-US" dirty="0"/>
              <a:t>Year Nine Project Kick-off</a:t>
            </a:r>
          </a:p>
        </p:txBody>
      </p:sp>
      <p:sp>
        <p:nvSpPr>
          <p:cNvPr id="4" name="Text Placeholder 3"/>
          <p:cNvSpPr>
            <a:spLocks noGrp="1"/>
          </p:cNvSpPr>
          <p:nvPr>
            <p:ph type="body" sz="quarter" idx="10"/>
          </p:nvPr>
        </p:nvSpPr>
        <p:spPr>
          <a:xfrm>
            <a:off x="578708" y="5932673"/>
            <a:ext cx="1096343" cy="1003833"/>
          </a:xfrm>
        </p:spPr>
        <p:txBody>
          <a:bodyPr/>
          <a:lstStyle/>
          <a:p>
            <a:r>
              <a:rPr lang="en-US" dirty="0"/>
              <a:t>PFM Group Consulting LLC.</a:t>
            </a:r>
          </a:p>
          <a:p>
            <a:endParaRPr lang="en-US" dirty="0"/>
          </a:p>
        </p:txBody>
      </p:sp>
      <p:sp>
        <p:nvSpPr>
          <p:cNvPr id="5" name="Text Placeholder 4"/>
          <p:cNvSpPr>
            <a:spLocks noGrp="1"/>
          </p:cNvSpPr>
          <p:nvPr>
            <p:ph type="body" sz="quarter" idx="11"/>
          </p:nvPr>
        </p:nvSpPr>
        <p:spPr>
          <a:xfrm>
            <a:off x="2300416" y="5932673"/>
            <a:ext cx="1314851" cy="1014591"/>
          </a:xfrm>
        </p:spPr>
        <p:txBody>
          <a:bodyPr/>
          <a:lstStyle/>
          <a:p>
            <a:r>
              <a:rPr lang="en-US" dirty="0"/>
              <a:t>1735 Market St. </a:t>
            </a:r>
          </a:p>
          <a:p>
            <a:r>
              <a:rPr lang="en-US" dirty="0"/>
              <a:t>43</a:t>
            </a:r>
            <a:r>
              <a:rPr lang="en-US" baseline="30000" dirty="0"/>
              <a:t>rd</a:t>
            </a:r>
            <a:r>
              <a:rPr lang="en-US" dirty="0"/>
              <a:t> Floor</a:t>
            </a:r>
          </a:p>
          <a:p>
            <a:r>
              <a:rPr lang="en-US" dirty="0"/>
              <a:t>Philadelphia, PA 19103</a:t>
            </a:r>
          </a:p>
          <a:p>
            <a:endParaRPr lang="en-US" dirty="0"/>
          </a:p>
        </p:txBody>
      </p:sp>
      <p:sp>
        <p:nvSpPr>
          <p:cNvPr id="6" name="Text Placeholder 5"/>
          <p:cNvSpPr>
            <a:spLocks noGrp="1"/>
          </p:cNvSpPr>
          <p:nvPr>
            <p:ph type="body" sz="quarter" idx="12"/>
          </p:nvPr>
        </p:nvSpPr>
        <p:spPr>
          <a:xfrm>
            <a:off x="4013886" y="5932673"/>
            <a:ext cx="1084096" cy="976119"/>
          </a:xfrm>
        </p:spPr>
        <p:txBody>
          <a:bodyPr/>
          <a:lstStyle/>
          <a:p>
            <a:r>
              <a:rPr lang="en-US" dirty="0"/>
              <a:t>(267) 713-0700</a:t>
            </a:r>
          </a:p>
          <a:p>
            <a:r>
              <a:rPr lang="en-US" dirty="0"/>
              <a:t>pfm.com</a:t>
            </a:r>
          </a:p>
          <a:p>
            <a:endParaRPr lang="en-US" dirty="0"/>
          </a:p>
        </p:txBody>
      </p:sp>
      <p:sp>
        <p:nvSpPr>
          <p:cNvPr id="9" name="Content Placeholder 8"/>
          <p:cNvSpPr>
            <a:spLocks noGrp="1"/>
          </p:cNvSpPr>
          <p:nvPr>
            <p:ph sz="quarter" idx="17"/>
          </p:nvPr>
        </p:nvSpPr>
        <p:spPr/>
        <p:txBody>
          <a:bodyPr/>
          <a:lstStyle/>
          <a:p>
            <a:r>
              <a:rPr lang="en-US" dirty="0"/>
              <a:t>January 25, 2024</a:t>
            </a:r>
          </a:p>
        </p:txBody>
      </p:sp>
      <p:sp>
        <p:nvSpPr>
          <p:cNvPr id="7" name="Content Placeholder 6"/>
          <p:cNvSpPr>
            <a:spLocks noGrp="1"/>
          </p:cNvSpPr>
          <p:nvPr>
            <p:ph sz="quarter" idx="16"/>
          </p:nvPr>
        </p:nvSpPr>
        <p:spPr/>
        <p:txBody>
          <a:bodyPr/>
          <a:lstStyle/>
          <a:p>
            <a:r>
              <a:rPr lang="en-US" dirty="0"/>
              <a:t>Randall Bauer, Director</a:t>
            </a:r>
          </a:p>
        </p:txBody>
      </p:sp>
    </p:spTree>
    <p:extLst>
      <p:ext uri="{BB962C8B-B14F-4D97-AF65-F5344CB8AC3E}">
        <p14:creationId xmlns:p14="http://schemas.microsoft.com/office/powerpoint/2010/main" val="4086862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409" y="642019"/>
            <a:ext cx="8154632" cy="332399"/>
          </a:xfrm>
        </p:spPr>
        <p:txBody>
          <a:bodyPr/>
          <a:lstStyle/>
          <a:p>
            <a:r>
              <a:rPr lang="en-US" sz="2400" dirty="0"/>
              <a:t>Project Timeline</a:t>
            </a:r>
          </a:p>
        </p:txBody>
      </p:sp>
      <p:sp>
        <p:nvSpPr>
          <p:cNvPr id="10" name="Text Placeholder 2"/>
          <p:cNvSpPr>
            <a:spLocks noGrp="1"/>
          </p:cNvSpPr>
          <p:nvPr>
            <p:ph type="body" sz="quarter" idx="10"/>
          </p:nvPr>
        </p:nvSpPr>
        <p:spPr>
          <a:xfrm>
            <a:off x="882409" y="1154090"/>
            <a:ext cx="7798041" cy="4549819"/>
          </a:xfrm>
        </p:spPr>
        <p:txBody>
          <a:bodyPr/>
          <a:lstStyle/>
          <a:p>
            <a:pPr>
              <a:buFont typeface="Wingdings" panose="05000000000000000000" pitchFamily="2" charset="2"/>
              <a:buChar char="§"/>
            </a:pPr>
            <a:r>
              <a:rPr lang="en-US" sz="1800" dirty="0"/>
              <a:t>Unlike past years, when the four-year schedule was set in December, it now falls into January</a:t>
            </a:r>
          </a:p>
          <a:p>
            <a:pPr>
              <a:buFont typeface="Wingdings" panose="05000000000000000000" pitchFamily="2" charset="2"/>
              <a:buChar char="§"/>
            </a:pPr>
            <a:r>
              <a:rPr lang="en-US" sz="1800" dirty="0"/>
              <a:t>Once the incentive schedule is set, the next necessary step is to set the specific criteria for evaluation for each incentive.</a:t>
            </a:r>
          </a:p>
          <a:p>
            <a:pPr lvl="1">
              <a:buFont typeface="Courier New" panose="02070309020205020404" pitchFamily="49" charset="0"/>
              <a:buChar char="-"/>
            </a:pPr>
            <a:r>
              <a:rPr lang="en-US" sz="1600" dirty="0"/>
              <a:t>The project team will work with the criteria subcommittee to present for approval at the March meeting.</a:t>
            </a:r>
          </a:p>
          <a:p>
            <a:pPr lvl="1">
              <a:buFont typeface="Courier New" panose="02070309020205020404" pitchFamily="49" charset="0"/>
              <a:buChar char="-"/>
            </a:pPr>
            <a:r>
              <a:rPr lang="en-US" sz="1600" dirty="0"/>
              <a:t>For that meeting, the PFM team will also prepare the backgrounder on each incentive, with key characteristics, legislative history, and peer benchmarking</a:t>
            </a:r>
          </a:p>
          <a:p>
            <a:pPr>
              <a:buFont typeface="Wingdings" panose="05000000000000000000" pitchFamily="2" charset="2"/>
              <a:buChar char="§"/>
            </a:pPr>
            <a:r>
              <a:rPr lang="en-US" sz="1800" dirty="0"/>
              <a:t>In June/July internal and external stakeholder interviews, site visits and (where appropriate) surveys will be conducted.</a:t>
            </a:r>
            <a:endParaRPr lang="en-US" sz="1800" dirty="0">
              <a:ea typeface="Arial" charset="0"/>
              <a:cs typeface="Arial" charset="0"/>
            </a:endParaRPr>
          </a:p>
          <a:p>
            <a:pPr>
              <a:buFont typeface="Wingdings" panose="05000000000000000000" pitchFamily="2" charset="2"/>
              <a:buChar char="§"/>
            </a:pPr>
            <a:r>
              <a:rPr lang="en-US" sz="1800" dirty="0"/>
              <a:t>In mid-August, the Commission will receive working drafts.</a:t>
            </a:r>
          </a:p>
          <a:p>
            <a:pPr>
              <a:buFont typeface="Wingdings" panose="05000000000000000000" pitchFamily="2" charset="2"/>
              <a:buChar char="§"/>
            </a:pPr>
            <a:r>
              <a:rPr lang="en-US" sz="1800" dirty="0"/>
              <a:t>By October 1, the Commission will receive draft reports.</a:t>
            </a:r>
          </a:p>
          <a:p>
            <a:pPr>
              <a:buFont typeface="Wingdings" panose="05000000000000000000" pitchFamily="2" charset="2"/>
              <a:buChar char="§"/>
            </a:pPr>
            <a:r>
              <a:rPr lang="en-US" sz="1800" dirty="0"/>
              <a:t>After the public hearing, the Commission will receive updated draft reports.</a:t>
            </a: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34253543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2409" y="753701"/>
            <a:ext cx="8154632" cy="332399"/>
          </a:xfrm>
        </p:spPr>
        <p:txBody>
          <a:bodyPr/>
          <a:lstStyle/>
          <a:p>
            <a:r>
              <a:rPr lang="en-US" sz="2400" dirty="0"/>
              <a:t>Next Steps</a:t>
            </a:r>
          </a:p>
        </p:txBody>
      </p:sp>
      <p:sp>
        <p:nvSpPr>
          <p:cNvPr id="10" name="Text Placeholder 2"/>
          <p:cNvSpPr>
            <a:spLocks noGrp="1"/>
          </p:cNvSpPr>
          <p:nvPr>
            <p:ph type="body" sz="quarter" idx="10"/>
          </p:nvPr>
        </p:nvSpPr>
        <p:spPr>
          <a:xfrm>
            <a:off x="882408" y="1554480"/>
            <a:ext cx="7798041" cy="4549819"/>
          </a:xfrm>
        </p:spPr>
        <p:txBody>
          <a:bodyPr/>
          <a:lstStyle/>
          <a:p>
            <a:pPr>
              <a:buFont typeface="Wingdings" panose="05000000000000000000" pitchFamily="2" charset="2"/>
              <a:buChar char="§"/>
            </a:pPr>
            <a:r>
              <a:rPr lang="en-US" sz="1800" dirty="0"/>
              <a:t>If/when the Commission settles on the schedule, PFM will update the spreadsheet sent to Commission members yesterday.</a:t>
            </a:r>
          </a:p>
          <a:p>
            <a:pPr>
              <a:buFont typeface="Wingdings" panose="05000000000000000000" pitchFamily="2" charset="2"/>
              <a:buChar char="§"/>
            </a:pPr>
            <a:r>
              <a:rPr lang="en-US" sz="1800" dirty="0"/>
              <a:t>That schedule will be on the IEC website and provided to legislative leaders.</a:t>
            </a:r>
          </a:p>
          <a:p>
            <a:pPr>
              <a:buFont typeface="Wingdings" panose="05000000000000000000" pitchFamily="2" charset="2"/>
              <a:buChar char="§"/>
            </a:pPr>
            <a:r>
              <a:rPr lang="en-US" sz="1800" dirty="0">
                <a:ea typeface="Arial" charset="0"/>
                <a:cs typeface="Arial" charset="0"/>
              </a:rPr>
              <a:t>As already noted, PFM will work with the Commission to establish the criteria for evaluation, do background research and benchmarking, and present that information at the March meeting.</a:t>
            </a:r>
            <a:endParaRPr lang="en-US" sz="1800" dirty="0"/>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29346793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48862"/>
            <a:ext cx="7772400" cy="498598"/>
          </a:xfrm>
        </p:spPr>
        <p:txBody>
          <a:bodyPr/>
          <a:lstStyle/>
          <a:p>
            <a:r>
              <a:rPr lang="en-US" sz="3600" dirty="0"/>
              <a:t>Questions and Discussion</a:t>
            </a:r>
          </a:p>
        </p:txBody>
      </p:sp>
    </p:spTree>
    <p:extLst>
      <p:ext uri="{BB962C8B-B14F-4D97-AF65-F5344CB8AC3E}">
        <p14:creationId xmlns:p14="http://schemas.microsoft.com/office/powerpoint/2010/main" val="23742110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2202" y="753701"/>
            <a:ext cx="8154632" cy="332399"/>
          </a:xfrm>
        </p:spPr>
        <p:txBody>
          <a:bodyPr/>
          <a:lstStyle/>
          <a:p>
            <a:r>
              <a:rPr lang="en-US" sz="2400" dirty="0"/>
              <a:t>Today’s Agenda</a:t>
            </a:r>
          </a:p>
        </p:txBody>
      </p:sp>
      <p:sp>
        <p:nvSpPr>
          <p:cNvPr id="10" name="Text Placeholder 2"/>
          <p:cNvSpPr>
            <a:spLocks noGrp="1"/>
          </p:cNvSpPr>
          <p:nvPr>
            <p:ph type="body" sz="quarter" idx="10"/>
          </p:nvPr>
        </p:nvSpPr>
        <p:spPr>
          <a:xfrm>
            <a:off x="672202" y="1344273"/>
            <a:ext cx="8008248" cy="4549819"/>
          </a:xfrm>
        </p:spPr>
        <p:txBody>
          <a:bodyPr/>
          <a:lstStyle/>
          <a:p>
            <a:pPr>
              <a:buFont typeface="Wingdings" panose="05000000000000000000" pitchFamily="2" charset="2"/>
              <a:buChar char="§"/>
            </a:pPr>
            <a:r>
              <a:rPr lang="en-US" sz="1800" dirty="0"/>
              <a:t>2024 project activities to date.</a:t>
            </a:r>
          </a:p>
          <a:p>
            <a:pPr>
              <a:buFont typeface="Wingdings" panose="05000000000000000000" pitchFamily="2" charset="2"/>
              <a:buChar char="§"/>
            </a:pPr>
            <a:r>
              <a:rPr lang="en-US" sz="1800" dirty="0">
                <a:ea typeface="Arial" charset="0"/>
                <a:cs typeface="Arial" charset="0"/>
              </a:rPr>
              <a:t>Suggested schedule for evaluations, 2024-2027.</a:t>
            </a:r>
          </a:p>
          <a:p>
            <a:pPr>
              <a:buFont typeface="Wingdings" panose="05000000000000000000" pitchFamily="2" charset="2"/>
              <a:buChar char="§"/>
            </a:pPr>
            <a:r>
              <a:rPr lang="en-US" sz="1800" dirty="0"/>
              <a:t>Project proposed timeline.</a:t>
            </a:r>
          </a:p>
          <a:p>
            <a:pPr>
              <a:buFont typeface="Wingdings" panose="05000000000000000000" pitchFamily="2" charset="2"/>
              <a:buChar char="§"/>
            </a:pPr>
            <a:r>
              <a:rPr lang="en-US" sz="1800" dirty="0">
                <a:ea typeface="Arial" charset="0"/>
                <a:cs typeface="Arial" charset="0"/>
              </a:rPr>
              <a:t>Next steps</a:t>
            </a: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22734215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347" y="615201"/>
            <a:ext cx="8154632" cy="332399"/>
          </a:xfrm>
        </p:spPr>
        <p:txBody>
          <a:bodyPr/>
          <a:lstStyle/>
          <a:p>
            <a:r>
              <a:rPr lang="en-US" sz="2400" dirty="0"/>
              <a:t>Project Activities to Date</a:t>
            </a:r>
          </a:p>
        </p:txBody>
      </p:sp>
      <p:sp>
        <p:nvSpPr>
          <p:cNvPr id="10" name="Text Placeholder 2"/>
          <p:cNvSpPr>
            <a:spLocks noGrp="1"/>
          </p:cNvSpPr>
          <p:nvPr>
            <p:ph type="body" sz="quarter" idx="10"/>
          </p:nvPr>
        </p:nvSpPr>
        <p:spPr>
          <a:xfrm>
            <a:off x="819347" y="1239170"/>
            <a:ext cx="7851687" cy="4549819"/>
          </a:xfrm>
        </p:spPr>
        <p:txBody>
          <a:bodyPr/>
          <a:lstStyle/>
          <a:p>
            <a:pPr>
              <a:buFont typeface="Wingdings" panose="05000000000000000000" pitchFamily="2" charset="2"/>
              <a:buChar char="§"/>
            </a:pPr>
            <a:r>
              <a:rPr lang="en-US" sz="1800" dirty="0"/>
              <a:t>The PFM project team has one returning member – Senior Managing Consultant Joe Buckshon replaces Senior Managing Consultant Deanna Kimball. Both Ellen Ramage (since promoted to Senior Managing Consultant) and Senior Analyst Trae Jordan are still on the project.</a:t>
            </a:r>
          </a:p>
          <a:p>
            <a:pPr>
              <a:buFont typeface="Wingdings" panose="05000000000000000000" pitchFamily="2" charset="2"/>
              <a:buChar char="§"/>
            </a:pPr>
            <a:r>
              <a:rPr lang="en-US" sz="1800" dirty="0"/>
              <a:t>The other members of the team continue to be PFM Director Randy Bauer and subcontractor Dr. Ellen Harpel.</a:t>
            </a:r>
          </a:p>
          <a:p>
            <a:pPr>
              <a:buFont typeface="Wingdings" panose="05000000000000000000" pitchFamily="2" charset="2"/>
              <a:buChar char="§"/>
            </a:pPr>
            <a:r>
              <a:rPr lang="en-US" sz="1800" dirty="0">
                <a:ea typeface="Arial" charset="0"/>
                <a:cs typeface="Arial" charset="0"/>
              </a:rPr>
              <a:t>Because of the change in how the incentives may be grouped by year, Chairman Roggow, Commission member Chiappe, and PFM worked to draft a tentative schedule for the next four years.</a:t>
            </a:r>
          </a:p>
          <a:p>
            <a:pPr>
              <a:buFont typeface="Wingdings" panose="05000000000000000000" pitchFamily="2" charset="2"/>
              <a:buChar char="§"/>
            </a:pPr>
            <a:r>
              <a:rPr lang="en-US" sz="1800" dirty="0"/>
              <a:t>This seeks to group incentives into thematic categories to allow more consistent analysis and discussion during the evaluations.</a:t>
            </a:r>
          </a:p>
          <a:p>
            <a:pPr marL="0" indent="0">
              <a:buNone/>
            </a:pPr>
            <a:endParaRPr lang="en-US" sz="2000" dirty="0"/>
          </a:p>
          <a:p>
            <a:pPr marL="0" indent="0">
              <a:buNone/>
            </a:pPr>
            <a:endParaRPr lang="en-US" sz="2000" dirty="0"/>
          </a:p>
          <a:p>
            <a:pPr>
              <a:buFont typeface="Wingdings" panose="05000000000000000000" pitchFamily="2" charset="2"/>
              <a:buChar char="§"/>
            </a:pPr>
            <a:endParaRPr lang="en-US" sz="2000" dirty="0">
              <a:ea typeface="Arial" charset="0"/>
              <a:cs typeface="Arial" charset="0"/>
            </a:endParaRP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3846621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347" y="615201"/>
            <a:ext cx="8154632" cy="332399"/>
          </a:xfrm>
        </p:spPr>
        <p:txBody>
          <a:bodyPr/>
          <a:lstStyle/>
          <a:p>
            <a:r>
              <a:rPr lang="en-US" sz="2400" dirty="0"/>
              <a:t>Thematic Categories for Grouping Evaluations</a:t>
            </a:r>
          </a:p>
        </p:txBody>
      </p:sp>
      <p:sp>
        <p:nvSpPr>
          <p:cNvPr id="10" name="Text Placeholder 2"/>
          <p:cNvSpPr>
            <a:spLocks noGrp="1"/>
          </p:cNvSpPr>
          <p:nvPr>
            <p:ph type="body" sz="quarter" idx="10"/>
          </p:nvPr>
        </p:nvSpPr>
        <p:spPr>
          <a:xfrm>
            <a:off x="819347" y="1239170"/>
            <a:ext cx="7851687" cy="4549819"/>
          </a:xfrm>
        </p:spPr>
        <p:txBody>
          <a:bodyPr/>
          <a:lstStyle/>
          <a:p>
            <a:pPr>
              <a:buFont typeface="Wingdings" panose="05000000000000000000" pitchFamily="2" charset="2"/>
              <a:buChar char="§"/>
            </a:pPr>
            <a:r>
              <a:rPr lang="en-US" sz="1800" dirty="0"/>
              <a:t>Financing/Venture Capital/Early Business Related</a:t>
            </a:r>
          </a:p>
          <a:p>
            <a:pPr>
              <a:buFont typeface="Wingdings" panose="05000000000000000000" pitchFamily="2" charset="2"/>
              <a:buChar char="§"/>
            </a:pPr>
            <a:r>
              <a:rPr lang="en-US" sz="1800" dirty="0">
                <a:ea typeface="Arial" charset="0"/>
                <a:cs typeface="Arial" charset="0"/>
              </a:rPr>
              <a:t>Tourism/Film/Quality of Life Related</a:t>
            </a:r>
          </a:p>
          <a:p>
            <a:pPr>
              <a:buFont typeface="Wingdings" panose="05000000000000000000" pitchFamily="2" charset="2"/>
              <a:buChar char="§"/>
            </a:pPr>
            <a:r>
              <a:rPr lang="en-US" sz="1800" dirty="0"/>
              <a:t>Jobs/Payroll Related</a:t>
            </a:r>
          </a:p>
          <a:p>
            <a:pPr>
              <a:buFont typeface="Wingdings" panose="05000000000000000000" pitchFamily="2" charset="2"/>
              <a:buChar char="§"/>
            </a:pPr>
            <a:r>
              <a:rPr lang="en-US" sz="1800" dirty="0"/>
              <a:t>Capital Investment Related (includes investment in materials that have special sales or excise tax exemptions)</a:t>
            </a:r>
          </a:p>
          <a:p>
            <a:pPr>
              <a:buFont typeface="Wingdings" panose="05000000000000000000" pitchFamily="2" charset="2"/>
              <a:buChar char="§"/>
            </a:pPr>
            <a:r>
              <a:rPr lang="en-US" sz="1800" dirty="0"/>
              <a:t>Construction-Related</a:t>
            </a:r>
          </a:p>
          <a:p>
            <a:pPr>
              <a:buFont typeface="Wingdings" panose="05000000000000000000" pitchFamily="2" charset="2"/>
              <a:buChar char="§"/>
            </a:pPr>
            <a:r>
              <a:rPr lang="en-US" sz="1800" dirty="0"/>
              <a:t>Energy Related</a:t>
            </a:r>
          </a:p>
          <a:p>
            <a:pPr>
              <a:buFont typeface="Wingdings" panose="05000000000000000000" pitchFamily="2" charset="2"/>
              <a:buChar char="§"/>
            </a:pPr>
            <a:r>
              <a:rPr lang="en-US" sz="1800" dirty="0"/>
              <a:t>Transportation/Infrastructure Related</a:t>
            </a:r>
          </a:p>
          <a:p>
            <a:pPr>
              <a:buFont typeface="Wingdings" panose="05000000000000000000" pitchFamily="2" charset="2"/>
              <a:buChar char="§"/>
            </a:pPr>
            <a:r>
              <a:rPr lang="en-US" sz="1800" dirty="0"/>
              <a:t>Research Related</a:t>
            </a:r>
          </a:p>
          <a:p>
            <a:pPr>
              <a:buFont typeface="Wingdings" panose="05000000000000000000" pitchFamily="2" charset="2"/>
              <a:buChar char="§"/>
            </a:pPr>
            <a:endParaRPr lang="en-US" sz="1800" dirty="0"/>
          </a:p>
          <a:p>
            <a:pPr>
              <a:buFont typeface="Wingdings" panose="05000000000000000000" pitchFamily="2" charset="2"/>
              <a:buChar char="§"/>
            </a:pPr>
            <a:endParaRPr lang="en-US" sz="1800" dirty="0"/>
          </a:p>
          <a:p>
            <a:pPr marL="0" indent="0">
              <a:buNone/>
            </a:pPr>
            <a:endParaRPr lang="en-US" sz="2000" dirty="0"/>
          </a:p>
          <a:p>
            <a:pPr>
              <a:buFont typeface="Wingdings" panose="05000000000000000000" pitchFamily="2" charset="2"/>
              <a:buChar char="§"/>
            </a:pPr>
            <a:endParaRPr lang="en-US" sz="2000" dirty="0">
              <a:ea typeface="Arial" charset="0"/>
              <a:cs typeface="Arial" charset="0"/>
            </a:endParaRP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3162822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9347" y="615201"/>
            <a:ext cx="8154632" cy="332399"/>
          </a:xfrm>
        </p:spPr>
        <p:txBody>
          <a:bodyPr/>
          <a:lstStyle/>
          <a:p>
            <a:r>
              <a:rPr lang="en-US" sz="2400" dirty="0"/>
              <a:t>Thematic Categories Discussion</a:t>
            </a:r>
          </a:p>
        </p:txBody>
      </p:sp>
      <p:sp>
        <p:nvSpPr>
          <p:cNvPr id="10" name="Text Placeholder 2"/>
          <p:cNvSpPr>
            <a:spLocks noGrp="1"/>
          </p:cNvSpPr>
          <p:nvPr>
            <p:ph type="body" sz="quarter" idx="10"/>
          </p:nvPr>
        </p:nvSpPr>
        <p:spPr>
          <a:xfrm>
            <a:off x="819347" y="1239170"/>
            <a:ext cx="7851687" cy="4549819"/>
          </a:xfrm>
        </p:spPr>
        <p:txBody>
          <a:bodyPr/>
          <a:lstStyle/>
          <a:p>
            <a:pPr>
              <a:buFont typeface="Wingdings" panose="05000000000000000000" pitchFamily="2" charset="2"/>
              <a:buChar char="§"/>
            </a:pPr>
            <a:r>
              <a:rPr lang="en-US" sz="1800" dirty="0"/>
              <a:t>There will be overlap between categories, as several incentives can impact on more than one.</a:t>
            </a:r>
          </a:p>
          <a:p>
            <a:pPr lvl="1">
              <a:buFont typeface="Courier New" panose="02070309020205020404" pitchFamily="49" charset="0"/>
              <a:buChar char="-"/>
            </a:pPr>
            <a:r>
              <a:rPr lang="en-US" sz="1800" dirty="0"/>
              <a:t>For example, the Quick Action Closing Fund may provide benefits within multiple categories.</a:t>
            </a:r>
          </a:p>
          <a:p>
            <a:pPr lvl="1">
              <a:buFont typeface="Courier New" panose="02070309020205020404" pitchFamily="49" charset="0"/>
              <a:buChar char="-"/>
            </a:pPr>
            <a:r>
              <a:rPr lang="en-US" sz="1800" dirty="0"/>
              <a:t>Pooled finance has both a capital investment and a public infrastructure component.</a:t>
            </a:r>
          </a:p>
          <a:p>
            <a:pPr>
              <a:buFont typeface="Wingdings" panose="05000000000000000000" pitchFamily="2" charset="2"/>
              <a:buChar char="§"/>
            </a:pPr>
            <a:r>
              <a:rPr lang="en-US" sz="1800" dirty="0"/>
              <a:t>In grouping thematic categories by year, the categories may not have much (or anything) in common, but that is the challenge when seeking to balance work loads.</a:t>
            </a:r>
          </a:p>
          <a:p>
            <a:pPr>
              <a:buFont typeface="Wingdings" panose="05000000000000000000" pitchFamily="2" charset="2"/>
              <a:buChar char="§"/>
            </a:pPr>
            <a:r>
              <a:rPr lang="en-US" sz="1800" dirty="0"/>
              <a:t>We also had to be mindful that the statute still suggests the financial impact of incentives be considered when developing the schedule.</a:t>
            </a:r>
          </a:p>
          <a:p>
            <a:pPr>
              <a:buFont typeface="Wingdings" panose="05000000000000000000" pitchFamily="2" charset="2"/>
              <a:buChar char="§"/>
            </a:pPr>
            <a:r>
              <a:rPr lang="en-US" sz="1800" dirty="0"/>
              <a:t>There is also the concern about not evaluating new incentives before there is data and not waiting too long to review prior incentives. However, not all of these concerns can be readily accommodated.</a:t>
            </a:r>
          </a:p>
          <a:p>
            <a:pPr>
              <a:buFont typeface="Wingdings" panose="05000000000000000000" pitchFamily="2" charset="2"/>
              <a:buChar char="§"/>
            </a:pPr>
            <a:endParaRPr lang="en-US" sz="1800" dirty="0"/>
          </a:p>
          <a:p>
            <a:pPr>
              <a:buFont typeface="Wingdings" panose="05000000000000000000" pitchFamily="2" charset="2"/>
              <a:buChar char="§"/>
            </a:pPr>
            <a:endParaRPr lang="en-US" sz="1800" dirty="0"/>
          </a:p>
          <a:p>
            <a:pPr marL="0" indent="0">
              <a:buNone/>
            </a:pPr>
            <a:endParaRPr lang="en-US" sz="2000" dirty="0"/>
          </a:p>
          <a:p>
            <a:pPr>
              <a:buFont typeface="Wingdings" panose="05000000000000000000" pitchFamily="2" charset="2"/>
              <a:buChar char="§"/>
            </a:pPr>
            <a:endParaRPr lang="en-US" sz="2000" dirty="0">
              <a:ea typeface="Arial" charset="0"/>
              <a:cs typeface="Arial" charset="0"/>
            </a:endParaRPr>
          </a:p>
          <a:p>
            <a:pPr marL="225425" lvl="1" indent="0">
              <a:buNone/>
            </a:pPr>
            <a:endParaRPr lang="en-US" sz="2000" dirty="0">
              <a:ea typeface="Arial" charset="0"/>
              <a:cs typeface="Arial" charset="0"/>
            </a:endParaRPr>
          </a:p>
        </p:txBody>
      </p:sp>
    </p:spTree>
    <p:extLst>
      <p:ext uri="{BB962C8B-B14F-4D97-AF65-F5344CB8AC3E}">
        <p14:creationId xmlns:p14="http://schemas.microsoft.com/office/powerpoint/2010/main" val="1165033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840" y="637856"/>
            <a:ext cx="8154632" cy="332399"/>
          </a:xfrm>
        </p:spPr>
        <p:txBody>
          <a:bodyPr/>
          <a:lstStyle/>
          <a:p>
            <a:r>
              <a:rPr lang="en-US" sz="2400" dirty="0"/>
              <a:t>Suggested Incentives to Evaluate by Year: 2024 (12)</a:t>
            </a:r>
          </a:p>
        </p:txBody>
      </p:sp>
      <p:sp>
        <p:nvSpPr>
          <p:cNvPr id="5" name="Text Placeholder 4">
            <a:extLst>
              <a:ext uri="{FF2B5EF4-FFF2-40B4-BE49-F238E27FC236}">
                <a16:creationId xmlns:a16="http://schemas.microsoft.com/office/drawing/2014/main" id="{689B1195-D10B-4B2F-9893-59A597D54B07}"/>
              </a:ext>
            </a:extLst>
          </p:cNvPr>
          <p:cNvSpPr>
            <a:spLocks noGrp="1"/>
          </p:cNvSpPr>
          <p:nvPr>
            <p:ph type="body" sz="quarter" idx="10"/>
          </p:nvPr>
        </p:nvSpPr>
        <p:spPr>
          <a:xfrm>
            <a:off x="818840" y="1058826"/>
            <a:ext cx="8229600" cy="4991287"/>
          </a:xfrm>
        </p:spPr>
        <p:txBody>
          <a:bodyPr/>
          <a:lstStyle/>
          <a:p>
            <a:pPr marL="0" marR="0" indent="0">
              <a:spcBef>
                <a:spcPts val="0"/>
              </a:spcBef>
              <a:spcAft>
                <a:spcPts val="0"/>
              </a:spcAft>
              <a:buNone/>
            </a:pPr>
            <a:r>
              <a:rPr lang="en-US" sz="2000" b="1" dirty="0">
                <a:effectLst/>
                <a:latin typeface="Calibri" panose="020F0502020204030204" pitchFamily="34" charset="0"/>
                <a:ea typeface="Calibri" panose="020F0502020204030204" pitchFamily="34" charset="0"/>
              </a:rPr>
              <a:t>Financing/Venture Capital/Early Business Related</a:t>
            </a:r>
            <a:endParaRPr lang="en-US" sz="20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Oklahoma Rural Jobs Program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Invest in Oklahoma Program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Seed Capital Fund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Small Business Incubator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Technology Business Financing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0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2000" b="1" dirty="0">
                <a:effectLst/>
                <a:latin typeface="Calibri" panose="020F0502020204030204" pitchFamily="34" charset="0"/>
                <a:ea typeface="Calibri" panose="020F0502020204030204" pitchFamily="34" charset="0"/>
              </a:rPr>
              <a:t>Tourism/Film/Quality of Life Related</a:t>
            </a:r>
            <a:endParaRPr lang="en-US" sz="20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Historic Rehabilitation Tax Credit </a:t>
            </a:r>
            <a:r>
              <a:rPr lang="en-US" sz="1800" dirty="0">
                <a:solidFill>
                  <a:srgbClr val="C00000"/>
                </a:solidFill>
                <a:effectLst/>
                <a:latin typeface="Calibri" panose="020F0502020204030204" pitchFamily="34" charset="0"/>
                <a:ea typeface="Times New Roman" panose="02020603050405020304" pitchFamily="18" charset="0"/>
              </a:rPr>
              <a:t>(2020)</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Film Enhancement Rebate </a:t>
            </a:r>
            <a:r>
              <a:rPr lang="en-US" sz="1800" dirty="0">
                <a:solidFill>
                  <a:srgbClr val="C00000"/>
                </a:solidFill>
                <a:effectLst/>
                <a:latin typeface="Calibri" panose="020F0502020204030204" pitchFamily="34" charset="0"/>
                <a:ea typeface="Times New Roman" panose="02020603050405020304" pitchFamily="18" charset="0"/>
              </a:rPr>
              <a:t>(2020)</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Film and Television Production Companies Sales Tax Exemption (previously exempt but could be evaluated along with the Film Enhancement Rebate)</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Enterprise Zone Incentive Leverage Act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Tourism Development Act  </a:t>
            </a:r>
            <a:r>
              <a:rPr lang="en-US" sz="1800" dirty="0">
                <a:solidFill>
                  <a:srgbClr val="7030A0"/>
                </a:solidFill>
                <a:effectLst/>
                <a:latin typeface="Calibri" panose="020F0502020204030204" pitchFamily="34" charset="0"/>
                <a:ea typeface="Times New Roman" panose="02020603050405020304" pitchFamily="18" charset="0"/>
              </a:rPr>
              <a:t>(Not previously evaluated)</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Quality Events Act </a:t>
            </a:r>
            <a:r>
              <a:rPr lang="en-US" sz="1800" dirty="0">
                <a:solidFill>
                  <a:srgbClr val="C00000"/>
                </a:solidFill>
                <a:effectLst/>
                <a:latin typeface="Calibri" panose="020F0502020204030204" pitchFamily="34" charset="0"/>
                <a:ea typeface="Times New Roman" panose="02020603050405020304" pitchFamily="18" charset="0"/>
              </a:rPr>
              <a:t>(2020)</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0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Five Year Ad Valorem Tax Exemption </a:t>
            </a:r>
            <a:r>
              <a:rPr lang="en-US" sz="1800" dirty="0">
                <a:solidFill>
                  <a:srgbClr val="C00000"/>
                </a:solidFill>
                <a:effectLst/>
                <a:latin typeface="Calibri" panose="020F0502020204030204" pitchFamily="34" charset="0"/>
                <a:ea typeface="Times New Roman" panose="02020603050405020304" pitchFamily="18" charset="0"/>
              </a:rPr>
              <a:t>(2020) </a:t>
            </a:r>
            <a:r>
              <a:rPr lang="en-US" sz="1800" dirty="0">
                <a:effectLst/>
                <a:latin typeface="Calibri" panose="020F0502020204030204" pitchFamily="34" charset="0"/>
                <a:ea typeface="Times New Roman" panose="02020603050405020304" pitchFamily="18" charset="0"/>
              </a:rPr>
              <a:t>(given its financial impact, suggest doing it in 2024 rather than waiting until 2025 for capital investment-related incentives)</a:t>
            </a:r>
            <a:endParaRPr lang="en-US" sz="1800" dirty="0">
              <a:effectLst/>
              <a:latin typeface="Calibri" panose="020F0502020204030204" pitchFamily="34" charset="0"/>
              <a:ea typeface="Calibri" panose="020F0502020204030204" pitchFamily="34" charset="0"/>
            </a:endParaRPr>
          </a:p>
          <a:p>
            <a:pPr marL="0" indent="0">
              <a:buNone/>
            </a:pPr>
            <a:endParaRPr lang="en-US" sz="1800" b="1" dirty="0"/>
          </a:p>
        </p:txBody>
      </p:sp>
    </p:spTree>
    <p:extLst>
      <p:ext uri="{BB962C8B-B14F-4D97-AF65-F5344CB8AC3E}">
        <p14:creationId xmlns:p14="http://schemas.microsoft.com/office/powerpoint/2010/main" val="1701558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840" y="637856"/>
            <a:ext cx="8154632" cy="332399"/>
          </a:xfrm>
        </p:spPr>
        <p:txBody>
          <a:bodyPr/>
          <a:lstStyle/>
          <a:p>
            <a:r>
              <a:rPr lang="en-US" sz="2400" dirty="0"/>
              <a:t>Suggested Incentives to Evaluate by Year: 2025 (11)</a:t>
            </a:r>
          </a:p>
        </p:txBody>
      </p:sp>
      <p:sp>
        <p:nvSpPr>
          <p:cNvPr id="5" name="Text Placeholder 4">
            <a:extLst>
              <a:ext uri="{FF2B5EF4-FFF2-40B4-BE49-F238E27FC236}">
                <a16:creationId xmlns:a16="http://schemas.microsoft.com/office/drawing/2014/main" id="{689B1195-D10B-4B2F-9893-59A597D54B07}"/>
              </a:ext>
            </a:extLst>
          </p:cNvPr>
          <p:cNvSpPr>
            <a:spLocks noGrp="1"/>
          </p:cNvSpPr>
          <p:nvPr>
            <p:ph type="body" sz="quarter" idx="10"/>
          </p:nvPr>
        </p:nvSpPr>
        <p:spPr>
          <a:xfrm>
            <a:off x="818840" y="1228857"/>
            <a:ext cx="8229600" cy="4991287"/>
          </a:xfrm>
        </p:spPr>
        <p:txBody>
          <a:bodyPr/>
          <a:lstStyle/>
          <a:p>
            <a:pPr marL="0" marR="0" indent="0">
              <a:spcBef>
                <a:spcPts val="0"/>
              </a:spcBef>
              <a:spcAft>
                <a:spcPts val="0"/>
              </a:spcAft>
              <a:buNone/>
            </a:pPr>
            <a:r>
              <a:rPr lang="en-US" sz="2000" b="1" dirty="0">
                <a:effectLst/>
                <a:latin typeface="Calibri" panose="020F0502020204030204" pitchFamily="34" charset="0"/>
                <a:ea typeface="Calibri" panose="020F0502020204030204" pitchFamily="34" charset="0"/>
              </a:rPr>
              <a:t>Jobs/Payroll Related</a:t>
            </a:r>
            <a:endParaRPr lang="en-US" sz="20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Quality Jobs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Small Employer Quality Jobs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21</a:t>
            </a:r>
            <a:r>
              <a:rPr lang="en-US" sz="1800" baseline="30000" dirty="0">
                <a:effectLst/>
                <a:latin typeface="Calibri" panose="020F0502020204030204" pitchFamily="34" charset="0"/>
                <a:ea typeface="Times New Roman" panose="02020603050405020304" pitchFamily="18" charset="0"/>
              </a:rPr>
              <a:t>st</a:t>
            </a:r>
            <a:r>
              <a:rPr lang="en-US" sz="1800" dirty="0">
                <a:effectLst/>
                <a:latin typeface="Calibri" panose="020F0502020204030204" pitchFamily="34" charset="0"/>
                <a:ea typeface="Times New Roman" panose="02020603050405020304" pitchFamily="18" charset="0"/>
              </a:rPr>
              <a:t> Century Quality Jobs Program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Aerospace Employer &amp; Employee Tax Credit </a:t>
            </a:r>
            <a:r>
              <a:rPr lang="en-US" sz="1800" dirty="0">
                <a:solidFill>
                  <a:srgbClr val="C00000"/>
                </a:solidFill>
                <a:effectLst/>
                <a:latin typeface="Calibri" panose="020F0502020204030204" pitchFamily="34" charset="0"/>
                <a:ea typeface="Times New Roman" panose="02020603050405020304" pitchFamily="18" charset="0"/>
              </a:rPr>
              <a:t>(2020)</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Automotive Employer &amp; Employee Tax Credit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Cybersecurity Employee Tax Credit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Home Office Tax Credit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Training for Industry (TIP)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lnSpc>
                <a:spcPct val="100000"/>
              </a:lnSpc>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Investment/New Jobs Tax Credit </a:t>
            </a:r>
            <a:r>
              <a:rPr lang="en-US" sz="1800" b="1"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L="0" indent="0">
              <a:buNone/>
            </a:pPr>
            <a:endParaRPr lang="en-US" sz="1800" b="1" dirty="0"/>
          </a:p>
        </p:txBody>
      </p:sp>
    </p:spTree>
    <p:extLst>
      <p:ext uri="{BB962C8B-B14F-4D97-AF65-F5344CB8AC3E}">
        <p14:creationId xmlns:p14="http://schemas.microsoft.com/office/powerpoint/2010/main" val="2668462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840" y="637856"/>
            <a:ext cx="8154632" cy="332399"/>
          </a:xfrm>
        </p:spPr>
        <p:txBody>
          <a:bodyPr/>
          <a:lstStyle/>
          <a:p>
            <a:r>
              <a:rPr lang="en-US" sz="2400" dirty="0"/>
              <a:t>Suggested Incentives to Evaluate by Year: 2026 (11)</a:t>
            </a:r>
          </a:p>
        </p:txBody>
      </p:sp>
      <p:sp>
        <p:nvSpPr>
          <p:cNvPr id="5" name="Text Placeholder 4">
            <a:extLst>
              <a:ext uri="{FF2B5EF4-FFF2-40B4-BE49-F238E27FC236}">
                <a16:creationId xmlns:a16="http://schemas.microsoft.com/office/drawing/2014/main" id="{689B1195-D10B-4B2F-9893-59A597D54B07}"/>
              </a:ext>
            </a:extLst>
          </p:cNvPr>
          <p:cNvSpPr>
            <a:spLocks noGrp="1"/>
          </p:cNvSpPr>
          <p:nvPr>
            <p:ph type="body" sz="quarter" idx="10"/>
          </p:nvPr>
        </p:nvSpPr>
        <p:spPr>
          <a:xfrm>
            <a:off x="818840" y="1228857"/>
            <a:ext cx="8229600" cy="4991287"/>
          </a:xfrm>
        </p:spPr>
        <p:txBody>
          <a:bodyPr/>
          <a:lstStyle/>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Capital Investment Related</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Quick Action Closing Fund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Capital Gain Deduction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Computer Services &amp; Data Processing Tax Exemption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Aircraft Facilities Tax Exemption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BEIP/OIEP Pooled Finance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Excise Tax Exemption on Aircraft Sales </a:t>
            </a:r>
            <a:r>
              <a:rPr lang="en-US" sz="1800" dirty="0">
                <a:solidFill>
                  <a:srgbClr val="C00000"/>
                </a:solidFill>
                <a:effectLst/>
                <a:latin typeface="Calibri" panose="020F0502020204030204" pitchFamily="34" charset="0"/>
                <a:ea typeface="Times New Roman" panose="02020603050405020304" pitchFamily="18" charset="0"/>
              </a:rPr>
              <a:t>(2020)</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Tax Deduction for Eligible Investors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0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Construction Related</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Oklahoma Affordable Housing Tax Credit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Construction Materials Tax Refund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br>
              <a:rPr lang="en-US" sz="1000" dirty="0">
                <a:effectLst/>
                <a:latin typeface="Calibri" panose="020F0502020204030204" pitchFamily="34" charset="0"/>
                <a:ea typeface="Calibri" panose="020F0502020204030204" pitchFamily="34" charset="0"/>
              </a:rPr>
            </a:br>
            <a:r>
              <a:rPr lang="en-US" sz="1800" b="1" dirty="0">
                <a:effectLst/>
                <a:latin typeface="Calibri" panose="020F0502020204030204" pitchFamily="34" charset="0"/>
                <a:ea typeface="Calibri" panose="020F0502020204030204" pitchFamily="34" charset="0"/>
              </a:rPr>
              <a:t>Energy Related</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Clean Burning Fuel Tax Credit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Ethanol Fuel Tax Credit </a:t>
            </a:r>
            <a:r>
              <a:rPr lang="en-US" sz="1800" dirty="0">
                <a:solidFill>
                  <a:srgbClr val="4472C4"/>
                </a:solidFill>
                <a:effectLst/>
                <a:latin typeface="Calibri" panose="020F0502020204030204" pitchFamily="34" charset="0"/>
                <a:ea typeface="Times New Roman" panose="02020603050405020304" pitchFamily="18" charset="0"/>
              </a:rPr>
              <a:t>(2021)</a:t>
            </a:r>
            <a:endParaRPr lang="en-US" sz="1800" dirty="0">
              <a:effectLst/>
              <a:latin typeface="Calibri" panose="020F0502020204030204" pitchFamily="34" charset="0"/>
              <a:ea typeface="Calibri" panose="020F0502020204030204" pitchFamily="34" charset="0"/>
            </a:endParaRPr>
          </a:p>
          <a:p>
            <a:pPr marL="0" indent="0">
              <a:buNone/>
            </a:pPr>
            <a:endParaRPr lang="en-US" sz="1800" b="1" dirty="0"/>
          </a:p>
        </p:txBody>
      </p:sp>
    </p:spTree>
    <p:extLst>
      <p:ext uri="{BB962C8B-B14F-4D97-AF65-F5344CB8AC3E}">
        <p14:creationId xmlns:p14="http://schemas.microsoft.com/office/powerpoint/2010/main" val="582616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8840" y="637856"/>
            <a:ext cx="8154632" cy="332399"/>
          </a:xfrm>
        </p:spPr>
        <p:txBody>
          <a:bodyPr/>
          <a:lstStyle/>
          <a:p>
            <a:r>
              <a:rPr lang="en-US" sz="2400" dirty="0"/>
              <a:t>Suggested Incentives to Evaluate by Year: 2027 (11)</a:t>
            </a:r>
          </a:p>
        </p:txBody>
      </p:sp>
      <p:sp>
        <p:nvSpPr>
          <p:cNvPr id="5" name="Text Placeholder 4">
            <a:extLst>
              <a:ext uri="{FF2B5EF4-FFF2-40B4-BE49-F238E27FC236}">
                <a16:creationId xmlns:a16="http://schemas.microsoft.com/office/drawing/2014/main" id="{689B1195-D10B-4B2F-9893-59A597D54B07}"/>
              </a:ext>
            </a:extLst>
          </p:cNvPr>
          <p:cNvSpPr>
            <a:spLocks noGrp="1"/>
          </p:cNvSpPr>
          <p:nvPr>
            <p:ph type="body" sz="quarter" idx="10"/>
          </p:nvPr>
        </p:nvSpPr>
        <p:spPr>
          <a:xfrm>
            <a:off x="818840" y="1228857"/>
            <a:ext cx="8229600" cy="4991287"/>
          </a:xfrm>
        </p:spPr>
        <p:txBody>
          <a:bodyPr/>
          <a:lstStyle/>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Transportation/Infrastructure Related</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Industrial Road Access Program </a:t>
            </a:r>
            <a:r>
              <a:rPr lang="en-US" sz="1800" dirty="0">
                <a:solidFill>
                  <a:srgbClr val="C00000"/>
                </a:solidFill>
                <a:effectLst/>
                <a:latin typeface="Calibri" panose="020F0502020204030204" pitchFamily="34" charset="0"/>
                <a:ea typeface="Times New Roman" panose="02020603050405020304" pitchFamily="18" charset="0"/>
              </a:rPr>
              <a:t>(2020)</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SIDE Act (two components in this one related to rail and one related to capex)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Railroad Reconstruction or Replacement Expenditures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P3 Pooled Finance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REAP </a:t>
            </a:r>
            <a:r>
              <a:rPr lang="en-US" sz="1800" dirty="0">
                <a:solidFill>
                  <a:srgbClr val="ED7D31"/>
                </a:solidFill>
                <a:effectLst/>
                <a:latin typeface="Calibri" panose="020F0502020204030204" pitchFamily="34" charset="0"/>
                <a:ea typeface="Times New Roman" panose="02020603050405020304" pitchFamily="18" charset="0"/>
              </a:rPr>
              <a:t>(2023)</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r>
              <a:rPr lang="en-US" sz="1800" b="1" dirty="0">
                <a:effectLst/>
                <a:latin typeface="Calibri" panose="020F0502020204030204" pitchFamily="34" charset="0"/>
                <a:ea typeface="Calibri" panose="020F0502020204030204" pitchFamily="34" charset="0"/>
              </a:rPr>
              <a:t>Research Related</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New Products Development Exemption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Applied Research (OARS) Program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Health Research Support Program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Technology Transfer Income Tax Exemption </a:t>
            </a:r>
            <a:r>
              <a:rPr lang="en-US" sz="1800" dirty="0">
                <a:solidFill>
                  <a:srgbClr val="70AD47"/>
                </a:solidFill>
                <a:effectLst/>
                <a:latin typeface="Calibri" panose="020F0502020204030204" pitchFamily="34" charset="0"/>
                <a:ea typeface="Times New Roman" panose="02020603050405020304" pitchFamily="18" charset="0"/>
              </a:rPr>
              <a:t>(2022)</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Plant Science Research 74 O.S. 5060.53 and O.S. 5060.54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R="0" lvl="0">
              <a:spcBef>
                <a:spcPts val="0"/>
              </a:spcBef>
              <a:spcAft>
                <a:spcPts val="0"/>
              </a:spcAft>
              <a:buFont typeface="Wingdings" panose="05000000000000000000" pitchFamily="2" charset="2"/>
              <a:buChar char="§"/>
            </a:pPr>
            <a:r>
              <a:rPr lang="en-US" sz="1800" dirty="0">
                <a:effectLst/>
                <a:latin typeface="Calibri" panose="020F0502020204030204" pitchFamily="34" charset="0"/>
                <a:ea typeface="Times New Roman" panose="02020603050405020304" pitchFamily="18" charset="0"/>
              </a:rPr>
              <a:t>Marketing and Utilization Loan 2 O.S. §5-3.1 </a:t>
            </a:r>
            <a:r>
              <a:rPr lang="en-US" sz="1800" dirty="0">
                <a:solidFill>
                  <a:srgbClr val="7030A0"/>
                </a:solidFill>
                <a:effectLst/>
                <a:latin typeface="Calibri" panose="020F0502020204030204" pitchFamily="34" charset="0"/>
                <a:ea typeface="Times New Roman" panose="02020603050405020304" pitchFamily="18" charset="0"/>
              </a:rPr>
              <a:t>(NEW)</a:t>
            </a:r>
            <a:endParaRPr lang="en-US" sz="1800" dirty="0">
              <a:effectLst/>
              <a:latin typeface="Calibri" panose="020F0502020204030204" pitchFamily="34" charset="0"/>
              <a:ea typeface="Calibri" panose="020F0502020204030204" pitchFamily="34" charset="0"/>
            </a:endParaRPr>
          </a:p>
          <a:p>
            <a:pPr marL="0" marR="0" indent="0">
              <a:spcBef>
                <a:spcPts val="0"/>
              </a:spcBef>
              <a:spcAft>
                <a:spcPts val="0"/>
              </a:spcAft>
              <a:buNone/>
            </a:pPr>
            <a:endParaRPr lang="en-US" sz="1800" dirty="0">
              <a:effectLst/>
              <a:latin typeface="Calibri" panose="020F0502020204030204" pitchFamily="34" charset="0"/>
              <a:ea typeface="Calibri" panose="020F0502020204030204" pitchFamily="34" charset="0"/>
            </a:endParaRPr>
          </a:p>
          <a:p>
            <a:pPr marL="0" indent="0">
              <a:buNone/>
            </a:pPr>
            <a:endParaRPr lang="en-US" sz="1800" b="1" dirty="0"/>
          </a:p>
        </p:txBody>
      </p:sp>
    </p:spTree>
    <p:extLst>
      <p:ext uri="{BB962C8B-B14F-4D97-AF65-F5344CB8AC3E}">
        <p14:creationId xmlns:p14="http://schemas.microsoft.com/office/powerpoint/2010/main" val="2466236951"/>
      </p:ext>
    </p:extLst>
  </p:cSld>
  <p:clrMapOvr>
    <a:masterClrMapping/>
  </p:clrMapOvr>
</p:sld>
</file>

<file path=ppt/theme/theme1.xml><?xml version="1.0" encoding="utf-8"?>
<a:theme xmlns:a="http://schemas.openxmlformats.org/drawingml/2006/main" name="Small Group Layouts">
  <a:themeElements>
    <a:clrScheme name="PFM Branding Colors">
      <a:dk1>
        <a:srgbClr val="000000"/>
      </a:dk1>
      <a:lt1>
        <a:srgbClr val="FFFFFF"/>
      </a:lt1>
      <a:dk2>
        <a:srgbClr val="373637"/>
      </a:dk2>
      <a:lt2>
        <a:srgbClr val="FFFFFF"/>
      </a:lt2>
      <a:accent1>
        <a:srgbClr val="C7B8A4"/>
      </a:accent1>
      <a:accent2>
        <a:srgbClr val="3E6BB3"/>
      </a:accent2>
      <a:accent3>
        <a:srgbClr val="FFD051"/>
      </a:accent3>
      <a:accent4>
        <a:srgbClr val="F49B48"/>
      </a:accent4>
      <a:accent5>
        <a:srgbClr val="E97162"/>
      </a:accent5>
      <a:accent6>
        <a:srgbClr val="4BB370"/>
      </a:accent6>
      <a:hlink>
        <a:srgbClr val="3E6BB3"/>
      </a:hlink>
      <a:folHlink>
        <a:srgbClr val="878587"/>
      </a:folHlink>
    </a:clrScheme>
    <a:fontScheme name="Custom 4">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vert="vert" rtlCol="0" anchor="ctr"/>
      <a:lstStyle>
        <a:defPPr algn="ctr">
          <a:defRPr sz="1000" dirty="0">
            <a:latin typeface="Arial Regular" charset="0"/>
            <a:ea typeface="Arial Regular" charset="0"/>
            <a:cs typeface="Arial Regular"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31750" cap="rnd">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nchor="t" anchorCtr="0">
        <a:noAutofit/>
      </a:bodyPr>
      <a:lstStyle>
        <a:defPPr marL="0" marR="0" indent="0" algn="l" defTabSz="914400" rtl="0" eaLnBrk="1" fontAlgn="auto" latinLnBrk="0" hangingPunct="1">
          <a:lnSpc>
            <a:spcPct val="100000"/>
          </a:lnSpc>
          <a:spcBef>
            <a:spcPts val="0"/>
          </a:spcBef>
          <a:spcAft>
            <a:spcPts val="0"/>
          </a:spcAft>
          <a:buClrTx/>
          <a:buSzTx/>
          <a:buFontTx/>
          <a:buNone/>
          <a:tabLst/>
          <a:defRPr sz="1000" dirty="0" smtClean="0">
            <a:ea typeface="Soleil" charset="0"/>
            <a:cs typeface="Soleil" charset="0"/>
          </a:defRPr>
        </a:defPPr>
      </a:lstStyle>
    </a:txDef>
  </a:objectDefaults>
  <a:extraClrSchemeLst/>
  <a:extLst>
    <a:ext uri="{05A4C25C-085E-4340-85A3-A5531E510DB2}">
      <thm15:themeFamily xmlns:thm15="http://schemas.microsoft.com/office/thememl/2012/main" name="Presentation1" id="{CD33AFDA-1A49-4E48-A1AC-AF55CD1BD1E8}" vid="{D8213F52-A10F-4FA2-8769-B242D4F807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9615</TotalTime>
  <Words>1047</Words>
  <Application>Microsoft Office PowerPoint</Application>
  <PresentationFormat>On-screen Show (4:3)</PresentationFormat>
  <Paragraphs>117</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Arial Regular</vt:lpstr>
      <vt:lpstr>Calibri</vt:lpstr>
      <vt:lpstr>Courier New</vt:lpstr>
      <vt:lpstr>Georgia</vt:lpstr>
      <vt:lpstr>Wingdings</vt:lpstr>
      <vt:lpstr>Wingdings 2</vt:lpstr>
      <vt:lpstr>Small Group Layouts</vt:lpstr>
      <vt:lpstr>Oklahoma Incentive Evaluation Commission  </vt:lpstr>
      <vt:lpstr>Today’s Agenda</vt:lpstr>
      <vt:lpstr>Project Activities to Date</vt:lpstr>
      <vt:lpstr>Thematic Categories for Grouping Evaluations</vt:lpstr>
      <vt:lpstr>Thematic Categories Discussion</vt:lpstr>
      <vt:lpstr>Suggested Incentives to Evaluate by Year: 2024 (12)</vt:lpstr>
      <vt:lpstr>Suggested Incentives to Evaluate by Year: 2025 (11)</vt:lpstr>
      <vt:lpstr>Suggested Incentives to Evaluate by Year: 2026 (11)</vt:lpstr>
      <vt:lpstr>Suggested Incentives to Evaluate by Year: 2027 (11)</vt:lpstr>
      <vt:lpstr>Project Timeline</vt:lpstr>
      <vt:lpstr>Next Steps</vt:lpstr>
      <vt:lpstr>Questions and Discussion</vt:lpstr>
    </vt:vector>
  </TitlesOfParts>
  <Company>PFM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IEC Year 9 Kick-off</dc:title>
  <dc:subject>Suggested Year 9 schedule for evaluations and proposed timeline 2024-2027.</dc:subject>
  <dc:creator>Deanna Yocco</dc:creator>
  <cp:keywords>iec, incentive, evaluation, commission, year 9, schedule, evaluation, timeline</cp:keywords>
  <cp:lastModifiedBy>Jake Lowrey</cp:lastModifiedBy>
  <cp:revision>305</cp:revision>
  <cp:lastPrinted>2018-10-31T19:25:21Z</cp:lastPrinted>
  <dcterms:created xsi:type="dcterms:W3CDTF">2018-10-10T13:38:17Z</dcterms:created>
  <dcterms:modified xsi:type="dcterms:W3CDTF">2024-01-29T20:28:13Z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